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  <p:sldMasterId id="2147483739" r:id="rId5"/>
    <p:sldMasterId id="2147483786" r:id="rId6"/>
    <p:sldMasterId id="2147483720" r:id="rId7"/>
  </p:sldMasterIdLst>
  <p:notesMasterIdLst>
    <p:notesMasterId r:id="rId31"/>
  </p:notesMasterIdLst>
  <p:handoutMasterIdLst>
    <p:handoutMasterId r:id="rId32"/>
  </p:handoutMasterIdLst>
  <p:sldIdLst>
    <p:sldId id="356" r:id="rId8"/>
    <p:sldId id="354" r:id="rId9"/>
    <p:sldId id="2147471321" r:id="rId10"/>
    <p:sldId id="260" r:id="rId11"/>
    <p:sldId id="2147471324" r:id="rId12"/>
    <p:sldId id="2147374206" r:id="rId13"/>
    <p:sldId id="2147471264" r:id="rId14"/>
    <p:sldId id="2147471318" r:id="rId15"/>
    <p:sldId id="2147471251" r:id="rId16"/>
    <p:sldId id="2147471252" r:id="rId17"/>
    <p:sldId id="2147374437" r:id="rId18"/>
    <p:sldId id="2147374213" r:id="rId19"/>
    <p:sldId id="2147374438" r:id="rId20"/>
    <p:sldId id="2147471319" r:id="rId21"/>
    <p:sldId id="2147374439" r:id="rId22"/>
    <p:sldId id="2147374440" r:id="rId23"/>
    <p:sldId id="2147374208" r:id="rId24"/>
    <p:sldId id="2147374216" r:id="rId25"/>
    <p:sldId id="2147471320" r:id="rId26"/>
    <p:sldId id="2147471322" r:id="rId27"/>
    <p:sldId id="2147471323" r:id="rId28"/>
    <p:sldId id="2147374210" r:id="rId29"/>
    <p:sldId id="214747125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8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D74B2F-B365-B359-5456-108633EB99C9}" name="Leon-Rossi, Alison" initials="AL" userId="S::alison.leon-rossi@valentbiosciences.com::1ea84700-7e78-427f-9d91-ff9ebcdce0e9" providerId="AD"/>
  <p188:author id="{B196EB70-07C7-7F91-4141-71A6DA3A27F9}" name="Ouderkirk, Brittney" initials="OB" userId="S::brittney.ouderkirk@valentbiosciences.com::b2c4384c-87f3-42f8-8bb6-43e5f9fc630d" providerId="AD"/>
  <p188:author id="{E38FF2CD-FD2C-2070-9C97-0A15DFD8A79C}" name="Bedard-Sharun, Kimberley" initials="KB" userId="S::Kimberley.Bedard-Sharun@valentbiosciences.com::0fa401b4-ef25-469a-bfc6-c1fb17df2fb4" providerId="AD"/>
  <p188:author id="{BD5BB2EB-855F-E646-2B70-9C583FC52909}" name="Harkins, Renee" initials="RH" userId="S::renee.harkins@valentbiosciences.com::8ec32b94-42d4-48e8-9400-367c9f6508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9E8"/>
    <a:srgbClr val="006156"/>
    <a:srgbClr val="D7D2D1"/>
    <a:srgbClr val="B9B1B3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10D047-959B-41F9-970E-CA29D020323B}" v="13" dt="2026-10-09T13:42:06.1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30" y="62"/>
      </p:cViewPr>
      <p:guideLst>
        <p:guide orient="horz" pos="108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2" d="100"/>
          <a:sy n="122" d="100"/>
        </p:scale>
        <p:origin x="5004" y="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uderkirk, Brittney" userId="bfc25cbd-332f-46b9-8ff8-d53f8e6a18a6" providerId="ADAL" clId="{53CC508A-A633-40E1-9772-3326AC6F6B49}"/>
    <pc:docChg chg="custSel addSld delSld modSld modHandout">
      <pc:chgData name="Ouderkirk, Brittney" userId="bfc25cbd-332f-46b9-8ff8-d53f8e6a18a6" providerId="ADAL" clId="{53CC508A-A633-40E1-9772-3326AC6F6B49}" dt="2026-10-09T13:40:21.575" v="76" actId="20577"/>
      <pc:docMkLst>
        <pc:docMk/>
      </pc:docMkLst>
      <pc:sldChg chg="modSp mod">
        <pc:chgData name="Ouderkirk, Brittney" userId="bfc25cbd-332f-46b9-8ff8-d53f8e6a18a6" providerId="ADAL" clId="{53CC508A-A633-40E1-9772-3326AC6F6B49}" dt="2026-09-30T12:49:32.047" v="6" actId="12385"/>
        <pc:sldMkLst>
          <pc:docMk/>
          <pc:sldMk cId="1759298202" sldId="2147374206"/>
        </pc:sldMkLst>
        <pc:graphicFrameChg chg="modGraphic">
          <ac:chgData name="Ouderkirk, Brittney" userId="bfc25cbd-332f-46b9-8ff8-d53f8e6a18a6" providerId="ADAL" clId="{53CC508A-A633-40E1-9772-3326AC6F6B49}" dt="2026-09-30T12:49:32.047" v="6" actId="12385"/>
          <ac:graphicFrameMkLst>
            <pc:docMk/>
            <pc:sldMk cId="1759298202" sldId="2147374206"/>
            <ac:graphicFrameMk id="4" creationId="{DFB091AF-36AE-7096-319F-FFFDACAF8085}"/>
          </ac:graphicFrameMkLst>
        </pc:graphicFrameChg>
      </pc:sldChg>
      <pc:sldChg chg="modSp mod">
        <pc:chgData name="Ouderkirk, Brittney" userId="bfc25cbd-332f-46b9-8ff8-d53f8e6a18a6" providerId="ADAL" clId="{53CC508A-A633-40E1-9772-3326AC6F6B49}" dt="2026-09-30T12:49:38.879" v="7" actId="12385"/>
        <pc:sldMkLst>
          <pc:docMk/>
          <pc:sldMk cId="2058930745" sldId="2147374208"/>
        </pc:sldMkLst>
        <pc:graphicFrameChg chg="modGraphic">
          <ac:chgData name="Ouderkirk, Brittney" userId="bfc25cbd-332f-46b9-8ff8-d53f8e6a18a6" providerId="ADAL" clId="{53CC508A-A633-40E1-9772-3326AC6F6B49}" dt="2026-09-30T12:49:38.879" v="7" actId="12385"/>
          <ac:graphicFrameMkLst>
            <pc:docMk/>
            <pc:sldMk cId="2058930745" sldId="2147374208"/>
            <ac:graphicFrameMk id="7" creationId="{184F97E3-83A4-CC8A-F420-8E71F1A97543}"/>
          </ac:graphicFrameMkLst>
        </pc:graphicFrameChg>
      </pc:sldChg>
      <pc:sldChg chg="modSp mod">
        <pc:chgData name="Ouderkirk, Brittney" userId="bfc25cbd-332f-46b9-8ff8-d53f8e6a18a6" providerId="ADAL" clId="{53CC508A-A633-40E1-9772-3326AC6F6B49}" dt="2026-10-09T13:40:21.575" v="76" actId="20577"/>
        <pc:sldMkLst>
          <pc:docMk/>
          <pc:sldMk cId="3814166691" sldId="2147374210"/>
        </pc:sldMkLst>
        <pc:spChg chg="mod">
          <ac:chgData name="Ouderkirk, Brittney" userId="bfc25cbd-332f-46b9-8ff8-d53f8e6a18a6" providerId="ADAL" clId="{53CC508A-A633-40E1-9772-3326AC6F6B49}" dt="2026-10-09T13:40:21.575" v="76" actId="20577"/>
          <ac:spMkLst>
            <pc:docMk/>
            <pc:sldMk cId="3814166691" sldId="2147374210"/>
            <ac:spMk id="21" creationId="{35D602B0-D9EC-8362-EE4E-11F368DB88C0}"/>
          </ac:spMkLst>
        </pc:spChg>
      </pc:sldChg>
      <pc:sldChg chg="del">
        <pc:chgData name="Ouderkirk, Brittney" userId="bfc25cbd-332f-46b9-8ff8-d53f8e6a18a6" providerId="ADAL" clId="{53CC508A-A633-40E1-9772-3326AC6F6B49}" dt="2026-10-09T13:40:00.396" v="65" actId="47"/>
        <pc:sldMkLst>
          <pc:docMk/>
          <pc:sldMk cId="1666616315" sldId="2147374215"/>
        </pc:sldMkLst>
      </pc:sldChg>
      <pc:sldChg chg="modSp mod">
        <pc:chgData name="Ouderkirk, Brittney" userId="bfc25cbd-332f-46b9-8ff8-d53f8e6a18a6" providerId="ADAL" clId="{53CC508A-A633-40E1-9772-3326AC6F6B49}" dt="2026-10-09T13:40:16.441" v="66" actId="20577"/>
        <pc:sldMkLst>
          <pc:docMk/>
          <pc:sldMk cId="1168364960" sldId="2147374437"/>
        </pc:sldMkLst>
        <pc:graphicFrameChg chg="modGraphic">
          <ac:chgData name="Ouderkirk, Brittney" userId="bfc25cbd-332f-46b9-8ff8-d53f8e6a18a6" providerId="ADAL" clId="{53CC508A-A633-40E1-9772-3326AC6F6B49}" dt="2026-10-09T13:40:16.441" v="66" actId="20577"/>
          <ac:graphicFrameMkLst>
            <pc:docMk/>
            <pc:sldMk cId="1168364960" sldId="2147374437"/>
            <ac:graphicFrameMk id="14" creationId="{3E49F312-DF5A-1B37-A5D0-529C7DC6C33F}"/>
          </ac:graphicFrameMkLst>
        </pc:graphicFrameChg>
      </pc:sldChg>
      <pc:sldChg chg="modSp">
        <pc:chgData name="Ouderkirk, Brittney" userId="bfc25cbd-332f-46b9-8ff8-d53f8e6a18a6" providerId="ADAL" clId="{53CC508A-A633-40E1-9772-3326AC6F6B49}" dt="2026-10-08T19:53:00.818" v="36" actId="113"/>
        <pc:sldMkLst>
          <pc:docMk/>
          <pc:sldMk cId="2442805131" sldId="2147471322"/>
        </pc:sldMkLst>
        <pc:graphicFrameChg chg="mod">
          <ac:chgData name="Ouderkirk, Brittney" userId="bfc25cbd-332f-46b9-8ff8-d53f8e6a18a6" providerId="ADAL" clId="{53CC508A-A633-40E1-9772-3326AC6F6B49}" dt="2026-10-08T19:53:00.818" v="36" actId="113"/>
          <ac:graphicFrameMkLst>
            <pc:docMk/>
            <pc:sldMk cId="2442805131" sldId="2147471322"/>
            <ac:graphicFrameMk id="10" creationId="{5946E065-928A-7A64-2F10-9E3523FAE479}"/>
          </ac:graphicFrameMkLst>
        </pc:graphicFrameChg>
        <pc:graphicFrameChg chg="mod">
          <ac:chgData name="Ouderkirk, Brittney" userId="bfc25cbd-332f-46b9-8ff8-d53f8e6a18a6" providerId="ADAL" clId="{53CC508A-A633-40E1-9772-3326AC6F6B49}" dt="2026-10-08T19:52:58.515" v="35" actId="113"/>
          <ac:graphicFrameMkLst>
            <pc:docMk/>
            <pc:sldMk cId="2442805131" sldId="2147471322"/>
            <ac:graphicFrameMk id="11" creationId="{C95B3EBF-A4E1-4ECD-CA1B-6C941D313F2E}"/>
          </ac:graphicFrameMkLst>
        </pc:graphicFrameChg>
      </pc:sldChg>
      <pc:sldChg chg="modSp mod">
        <pc:chgData name="Ouderkirk, Brittney" userId="bfc25cbd-332f-46b9-8ff8-d53f8e6a18a6" providerId="ADAL" clId="{53CC508A-A633-40E1-9772-3326AC6F6B49}" dt="2026-10-08T19:52:52.147" v="32" actId="207"/>
        <pc:sldMkLst>
          <pc:docMk/>
          <pc:sldMk cId="3737935961" sldId="2147471323"/>
        </pc:sldMkLst>
        <pc:spChg chg="mod">
          <ac:chgData name="Ouderkirk, Brittney" userId="bfc25cbd-332f-46b9-8ff8-d53f8e6a18a6" providerId="ADAL" clId="{53CC508A-A633-40E1-9772-3326AC6F6B49}" dt="2026-10-08T19:51:23.746" v="16" actId="20577"/>
          <ac:spMkLst>
            <pc:docMk/>
            <pc:sldMk cId="3737935961" sldId="2147471323"/>
            <ac:spMk id="5" creationId="{CB13E4B2-061A-754D-815D-4EE7C7122944}"/>
          </ac:spMkLst>
        </pc:spChg>
        <pc:graphicFrameChg chg="mod">
          <ac:chgData name="Ouderkirk, Brittney" userId="bfc25cbd-332f-46b9-8ff8-d53f8e6a18a6" providerId="ADAL" clId="{53CC508A-A633-40E1-9772-3326AC6F6B49}" dt="2026-10-08T19:52:50.027" v="31" actId="207"/>
          <ac:graphicFrameMkLst>
            <pc:docMk/>
            <pc:sldMk cId="3737935961" sldId="2147471323"/>
            <ac:graphicFrameMk id="19" creationId="{76C5026A-8D65-E950-6978-F6F3E7518ECC}"/>
          </ac:graphicFrameMkLst>
        </pc:graphicFrameChg>
        <pc:graphicFrameChg chg="mod">
          <ac:chgData name="Ouderkirk, Brittney" userId="bfc25cbd-332f-46b9-8ff8-d53f8e6a18a6" providerId="ADAL" clId="{53CC508A-A633-40E1-9772-3326AC6F6B49}" dt="2026-10-08T19:52:52.147" v="32" actId="207"/>
          <ac:graphicFrameMkLst>
            <pc:docMk/>
            <pc:sldMk cId="3737935961" sldId="2147471323"/>
            <ac:graphicFrameMk id="21" creationId="{25AF7501-D7CF-A098-3E17-61C2780F1FB6}"/>
          </ac:graphicFrameMkLst>
        </pc:graphicFrameChg>
      </pc:sldChg>
      <pc:sldChg chg="addSp delSp modSp add mod">
        <pc:chgData name="Ouderkirk, Brittney" userId="bfc25cbd-332f-46b9-8ff8-d53f8e6a18a6" providerId="ADAL" clId="{53CC508A-A633-40E1-9772-3326AC6F6B49}" dt="2026-10-09T13:39:57.216" v="64" actId="1037"/>
        <pc:sldMkLst>
          <pc:docMk/>
          <pc:sldMk cId="2331498275" sldId="2147471324"/>
        </pc:sldMkLst>
        <pc:spChg chg="mod">
          <ac:chgData name="Ouderkirk, Brittney" userId="bfc25cbd-332f-46b9-8ff8-d53f8e6a18a6" providerId="ADAL" clId="{53CC508A-A633-40E1-9772-3326AC6F6B49}" dt="2026-10-09T13:39:10.139" v="49" actId="20577"/>
          <ac:spMkLst>
            <pc:docMk/>
            <pc:sldMk cId="2331498275" sldId="2147471324"/>
            <ac:spMk id="5" creationId="{D20E0D44-25CF-D8EC-5C7B-A5C2D0AA2450}"/>
          </ac:spMkLst>
        </pc:spChg>
        <pc:spChg chg="mod">
          <ac:chgData name="Ouderkirk, Brittney" userId="bfc25cbd-332f-46b9-8ff8-d53f8e6a18a6" providerId="ADAL" clId="{53CC508A-A633-40E1-9772-3326AC6F6B49}" dt="2026-10-09T13:39:19.462" v="51" actId="20577"/>
          <ac:spMkLst>
            <pc:docMk/>
            <pc:sldMk cId="2331498275" sldId="2147471324"/>
            <ac:spMk id="23" creationId="{5114647B-0E42-3F07-954E-87004D3CFB88}"/>
          </ac:spMkLst>
        </pc:spChg>
        <pc:spChg chg="mod">
          <ac:chgData name="Ouderkirk, Brittney" userId="bfc25cbd-332f-46b9-8ff8-d53f8e6a18a6" providerId="ADAL" clId="{53CC508A-A633-40E1-9772-3326AC6F6B49}" dt="2026-10-09T13:39:25.357" v="52"/>
          <ac:spMkLst>
            <pc:docMk/>
            <pc:sldMk cId="2331498275" sldId="2147471324"/>
            <ac:spMk id="24" creationId="{F14C033B-EAFB-8B65-7967-ED3EB075D717}"/>
          </ac:spMkLst>
        </pc:spChg>
        <pc:spChg chg="mod">
          <ac:chgData name="Ouderkirk, Brittney" userId="bfc25cbd-332f-46b9-8ff8-d53f8e6a18a6" providerId="ADAL" clId="{53CC508A-A633-40E1-9772-3326AC6F6B49}" dt="2026-10-09T13:39:33.260" v="54" actId="20577"/>
          <ac:spMkLst>
            <pc:docMk/>
            <pc:sldMk cId="2331498275" sldId="2147471324"/>
            <ac:spMk id="25" creationId="{9940D6E8-1C38-6209-C1FD-3D6D71DE2FC6}"/>
          </ac:spMkLst>
        </pc:spChg>
        <pc:spChg chg="mod">
          <ac:chgData name="Ouderkirk, Brittney" userId="bfc25cbd-332f-46b9-8ff8-d53f8e6a18a6" providerId="ADAL" clId="{53CC508A-A633-40E1-9772-3326AC6F6B49}" dt="2026-10-09T13:39:41.302" v="56" actId="20577"/>
          <ac:spMkLst>
            <pc:docMk/>
            <pc:sldMk cId="2331498275" sldId="2147471324"/>
            <ac:spMk id="26" creationId="{5AA38653-CA9D-5C18-9D7B-E9565685F535}"/>
          </ac:spMkLst>
        </pc:spChg>
        <pc:picChg chg="add mod">
          <ac:chgData name="Ouderkirk, Brittney" userId="bfc25cbd-332f-46b9-8ff8-d53f8e6a18a6" providerId="ADAL" clId="{53CC508A-A633-40E1-9772-3326AC6F6B49}" dt="2026-10-09T13:39:57.216" v="64" actId="1037"/>
          <ac:picMkLst>
            <pc:docMk/>
            <pc:sldMk cId="2331498275" sldId="2147471324"/>
            <ac:picMk id="4" creationId="{8D89ADBE-44F6-8F81-CF06-1CCE095D996F}"/>
          </ac:picMkLst>
        </pc:picChg>
        <pc:picChg chg="add mod">
          <ac:chgData name="Ouderkirk, Brittney" userId="bfc25cbd-332f-46b9-8ff8-d53f8e6a18a6" providerId="ADAL" clId="{53CC508A-A633-40E1-9772-3326AC6F6B49}" dt="2026-10-09T13:39:51.811" v="60" actId="1076"/>
          <ac:picMkLst>
            <pc:docMk/>
            <pc:sldMk cId="2331498275" sldId="2147471324"/>
            <ac:picMk id="7" creationId="{4C92FC9F-244A-79F4-8622-F9E03FAB017F}"/>
          </ac:picMkLst>
        </pc:picChg>
        <pc:picChg chg="del">
          <ac:chgData name="Ouderkirk, Brittney" userId="bfc25cbd-332f-46b9-8ff8-d53f8e6a18a6" providerId="ADAL" clId="{53CC508A-A633-40E1-9772-3326AC6F6B49}" dt="2026-10-09T13:39:44.617" v="58" actId="478"/>
          <ac:picMkLst>
            <pc:docMk/>
            <pc:sldMk cId="2331498275" sldId="2147471324"/>
            <ac:picMk id="11" creationId="{D4D8809E-9777-347F-A858-CC3778F9759B}"/>
          </ac:picMkLst>
        </pc:picChg>
        <pc:picChg chg="del">
          <ac:chgData name="Ouderkirk, Brittney" userId="bfc25cbd-332f-46b9-8ff8-d53f8e6a18a6" providerId="ADAL" clId="{53CC508A-A633-40E1-9772-3326AC6F6B49}" dt="2026-10-09T13:39:42.624" v="57" actId="478"/>
          <ac:picMkLst>
            <pc:docMk/>
            <pc:sldMk cId="2331498275" sldId="2147471324"/>
            <ac:picMk id="13" creationId="{A2ED9C30-8509-11D9-DBBC-B85A0DF73F80}"/>
          </ac:picMkLst>
        </pc:picChg>
      </pc:sldChg>
    </pc:docChg>
  </pc:docChgLst>
  <pc:docChgLst>
    <pc:chgData name="Ouderkirk, Brittney" userId="S::brittney.ouderkirk@sumitomobiorational.com::bfc25cbd-332f-46b9-8ff8-d53f8e6a18a6" providerId="AD" clId="Web-{BE3884D0-FC1B-EE91-942F-46839036F571}"/>
    <pc:docChg chg="modSld">
      <pc:chgData name="Ouderkirk, Brittney" userId="S::brittney.ouderkirk@sumitomobiorational.com::bfc25cbd-332f-46b9-8ff8-d53f8e6a18a6" providerId="AD" clId="Web-{BE3884D0-FC1B-EE91-942F-46839036F571}" dt="2026-10-05T19:56:33.549" v="0" actId="14100"/>
      <pc:docMkLst>
        <pc:docMk/>
      </pc:docMkLst>
      <pc:sldChg chg="modSp">
        <pc:chgData name="Ouderkirk, Brittney" userId="S::brittney.ouderkirk@sumitomobiorational.com::bfc25cbd-332f-46b9-8ff8-d53f8e6a18a6" providerId="AD" clId="Web-{BE3884D0-FC1B-EE91-942F-46839036F571}" dt="2026-10-05T19:56:33.549" v="0" actId="14100"/>
        <pc:sldMkLst>
          <pc:docMk/>
          <pc:sldMk cId="3704657285" sldId="2147374438"/>
        </pc:sldMkLst>
        <pc:spChg chg="mod">
          <ac:chgData name="Ouderkirk, Brittney" userId="S::brittney.ouderkirk@sumitomobiorational.com::bfc25cbd-332f-46b9-8ff8-d53f8e6a18a6" providerId="AD" clId="Web-{BE3884D0-FC1B-EE91-942F-46839036F571}" dt="2026-10-05T19:56:33.549" v="0" actId="14100"/>
          <ac:spMkLst>
            <pc:docMk/>
            <pc:sldMk cId="3704657285" sldId="2147374438"/>
            <ac:spMk id="6" creationId="{133714C1-C1EE-2121-8D8D-9F326194BC96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https://sumitomochem.sharepoint.com/sites/LichenUSAWorking/Shared%20Documents/General/Portfolio/Portfolio_Review_Brands_02202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Magnesium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GS</c:v>
                </c:pt>
                <c:pt idx="1">
                  <c:v>Competitive Product</c:v>
                </c:pt>
                <c:pt idx="2">
                  <c:v>GreenSurge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0.245</c:v>
                </c:pt>
                <c:pt idx="1">
                  <c:v>0.23599999999999999</c:v>
                </c:pt>
                <c:pt idx="2">
                  <c:v>0.251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B1-4EC6-8902-B8BD8005B7B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44883664"/>
        <c:axId val="844884744"/>
      </c:barChart>
      <c:catAx>
        <c:axId val="84488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4884744"/>
        <c:crosses val="autoZero"/>
        <c:auto val="1"/>
        <c:lblAlgn val="ctr"/>
        <c:lblOffset val="100"/>
        <c:noMultiLvlLbl val="0"/>
      </c:catAx>
      <c:valAx>
        <c:axId val="84488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Concentration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4883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Sulfur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GS</c:v>
                </c:pt>
                <c:pt idx="1">
                  <c:v>Competitive Product</c:v>
                </c:pt>
                <c:pt idx="2">
                  <c:v>GreenSurge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0.42799999999999999</c:v>
                </c:pt>
                <c:pt idx="1">
                  <c:v>0.42299999999999999</c:v>
                </c:pt>
                <c:pt idx="2">
                  <c:v>0.47799999999999998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A0-4CC7-AC65-AE809F90DBC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44883664"/>
        <c:axId val="844884744"/>
      </c:barChart>
      <c:catAx>
        <c:axId val="84488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4884744"/>
        <c:crosses val="autoZero"/>
        <c:auto val="1"/>
        <c:lblAlgn val="ctr"/>
        <c:lblOffset val="100"/>
        <c:noMultiLvlLbl val="0"/>
      </c:catAx>
      <c:valAx>
        <c:axId val="84488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Concentration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4883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#6 Melons</a:t>
            </a:r>
          </a:p>
          <a:p>
            <a:pPr>
              <a:defRPr/>
            </a:pPr>
            <a:r>
              <a:rPr lang="en-US"/>
              <a:t>(Largest)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#6 Melons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4ED-4C19-AF2F-F02D45C118C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GS</c:v>
                </c:pt>
                <c:pt idx="1">
                  <c:v>GS + GreenSurge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38.299999999999997</c:v>
                </c:pt>
                <c:pt idx="1">
                  <c:v>49.3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ED-4C19-AF2F-F02D45C118C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13372799"/>
        <c:axId val="413373159"/>
      </c:barChart>
      <c:catAx>
        <c:axId val="4133727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373159"/>
        <c:crosses val="autoZero"/>
        <c:auto val="1"/>
        <c:lblAlgn val="ctr"/>
        <c:lblOffset val="100"/>
        <c:noMultiLvlLbl val="0"/>
      </c:catAx>
      <c:valAx>
        <c:axId val="413373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#/120 ft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3727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#9 Melons</a:t>
            </a:r>
          </a:p>
          <a:p>
            <a:pPr>
              <a:defRPr/>
            </a:pPr>
            <a:r>
              <a:rPr lang="en-US"/>
              <a:t>(Smallest)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#9 Melons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E51-4A92-8BA3-45E7DF2501C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GS</c:v>
                </c:pt>
                <c:pt idx="1">
                  <c:v>GS + GreenSurge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45.5</c:v>
                </c:pt>
                <c:pt idx="1">
                  <c:v>38.5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51-4A92-8BA3-45E7DF2501C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13372799"/>
        <c:axId val="413373159"/>
      </c:barChart>
      <c:catAx>
        <c:axId val="4133727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373159"/>
        <c:crosses val="autoZero"/>
        <c:auto val="1"/>
        <c:lblAlgn val="ctr"/>
        <c:lblOffset val="100"/>
        <c:noMultiLvlLbl val="0"/>
      </c:catAx>
      <c:valAx>
        <c:axId val="413373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#/120 ft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3727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GreenSurge!$AM$20:$AM$67</cx:f>
        <cx:nf>GreenSurge!$AM$19</cx:nf>
        <cx:lvl ptCount="48" name="State">
          <cx:pt idx="0">AL</cx:pt>
          <cx:pt idx="1">AR</cx:pt>
          <cx:pt idx="2">AZ</cx:pt>
          <cx:pt idx="3">CA</cx:pt>
          <cx:pt idx="4">CO</cx:pt>
          <cx:pt idx="5">CT</cx:pt>
          <cx:pt idx="6">DE</cx:pt>
          <cx:pt idx="7">FL</cx:pt>
          <cx:pt idx="8">GA</cx:pt>
          <cx:pt idx="9">IA</cx:pt>
          <cx:pt idx="10">ID</cx:pt>
          <cx:pt idx="11">IL</cx:pt>
          <cx:pt idx="12">IN</cx:pt>
          <cx:pt idx="13">KS</cx:pt>
          <cx:pt idx="14">KY</cx:pt>
          <cx:pt idx="15">LA</cx:pt>
          <cx:pt idx="16">MA</cx:pt>
          <cx:pt idx="17">MD</cx:pt>
          <cx:pt idx="18">ME</cx:pt>
          <cx:pt idx="19">MI</cx:pt>
          <cx:pt idx="20">MN</cx:pt>
          <cx:pt idx="21">MO</cx:pt>
          <cx:pt idx="22">MS</cx:pt>
          <cx:pt idx="23">MT</cx:pt>
          <cx:pt idx="24">NC</cx:pt>
          <cx:pt idx="25">ND</cx:pt>
          <cx:pt idx="26">NE</cx:pt>
          <cx:pt idx="27">NH</cx:pt>
          <cx:pt idx="28">NJ</cx:pt>
          <cx:pt idx="29">NM</cx:pt>
          <cx:pt idx="30">NV</cx:pt>
          <cx:pt idx="31">NY</cx:pt>
          <cx:pt idx="32">OH</cx:pt>
          <cx:pt idx="33">OK</cx:pt>
          <cx:pt idx="34">OR</cx:pt>
          <cx:pt idx="35">PA</cx:pt>
          <cx:pt idx="36">RI</cx:pt>
          <cx:pt idx="37">SC</cx:pt>
          <cx:pt idx="38">SD</cx:pt>
          <cx:pt idx="39">TN</cx:pt>
          <cx:pt idx="40">TX</cx:pt>
          <cx:pt idx="41">UT</cx:pt>
          <cx:pt idx="42">VA</cx:pt>
          <cx:pt idx="43">VT</cx:pt>
          <cx:pt idx="44">WA</cx:pt>
          <cx:pt idx="45">WI</cx:pt>
          <cx:pt idx="46">WV</cx:pt>
          <cx:pt idx="47">WY</cx:pt>
        </cx:lvl>
      </cx:strDim>
      <cx:numDim type="colorVal">
        <cx:f>GreenSurge!$AN$20:$AN$67</cx:f>
        <cx:nf>GreenSurge!$AN$19</cx:nf>
        <cx:lvl ptCount="48" formatCode="General" name="GreenSurge&#10; Foliar">
          <cx:pt idx="0">1</cx:pt>
          <cx:pt idx="2">1</cx:pt>
          <cx:pt idx="3">1</cx:pt>
          <cx:pt idx="4">1</cx:pt>
          <cx:pt idx="7">1</cx:pt>
          <cx:pt idx="10">1</cx:pt>
          <cx:pt idx="14">1</cx:pt>
          <cx:pt idx="19">1</cx:pt>
          <cx:pt idx="20">1</cx:pt>
          <cx:pt idx="21">1</cx:pt>
          <cx:pt idx="23">1</cx:pt>
          <cx:pt idx="28">1</cx:pt>
          <cx:pt idx="30">1</cx:pt>
          <cx:pt idx="32">1</cx:pt>
          <cx:pt idx="33">1</cx:pt>
          <cx:pt idx="34">1</cx:pt>
          <cx:pt idx="35">1</cx:pt>
          <cx:pt idx="38">1</cx:pt>
          <cx:pt idx="39">1</cx:pt>
          <cx:pt idx="40">1</cx:pt>
          <cx:pt idx="41">1</cx:pt>
          <cx:pt idx="44">1</cx:pt>
          <cx:pt idx="45">1</cx:pt>
        </cx:lvl>
      </cx:numDim>
    </cx:data>
  </cx:chartData>
  <cx:chart>
    <cx:title pos="t" align="ctr" overlay="0">
      <cx:tx>
        <cx:txData>
          <cx:v/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1400" b="0" i="0" u="none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Aptos Narrow" panose="02110004020202020204"/>
          </a:endParaRPr>
        </a:p>
      </cx:txPr>
    </cx:title>
    <cx:plotArea>
      <cx:plotAreaRegion>
        <cx:series layoutId="regionMap" uniqueId="{C87E19B9-3D6A-4094-AC2D-0F23DA58CEB9}">
          <cx:dataId val="0"/>
          <cx:layoutPr>
            <cx:geography cultureLanguage="en-US" cultureRegion="US" attribution="Powered by Bing">
              <cx:geoCache provider="{E9337A44-BEBE-4D9F-B70C-5C5E7DAFC167}">
                <cx:binary>7H1pT+TIsvZfafXn14xzzzw6c6Sxq4p9aaCX6S9WNdB2eks7vfvX3zBV0OBhmAMXXQnprRk1okyW
nflkRDyxZNS/r/p/XaU3a/uhz9K8+tdV//vHqK6Lf/32W3UV3WTraifTV9ZU5me9c2Wy38zPn/rq
5rdru+50Hv6GXUR/u4rWtr7pP/7n3/Bp4Y05MlfrWpv8U3Njh/Obqknr6plrT176sL7OdL7QVW31
VY1+//jH0ccPN3mt6+FyKG5+//jo+scPv80/5S93/JDCQ9XNNYwleEdwTjHG4uOH1OTh9n1H8h1J
XUKwi9XmdXfTk3UGA/9I1z/W2fruzaee5PY51tfX9qaqYBK3Px8MfPTYm1ldmSavp4UKYc1+//g5
1/XN9YeLel3fVB8/6Mr4mz/wzfTsny9uJ/vb46X+z79nb8D0Z+88QGO+Vv906S9gHJ8+twQvBEPu
EC6YdClyb1/4MSYK71AhiEAYbSBhd/feYHKsq8o0Vt+9+9+D8mvkDJVpeu8QlT/On1uDF6JCd6RS
0iWIbVZd/hUVohBjANzta4bKHzZZ59UaNvDfC+3fiMr9yBkq0/TeIyrfn1uDF6OCFcFYIrpBZaa/
EEI7oNiY4ozfooLu7r3VX1aPJn+N/robOMcEJvcOMfH/uFuXp7TFCzERO5hRzhVSG0mANX9oUxBS
OxwJLBDdKrC7e28w8dep/mlsrl8By8OxM2SmKb5DZI4v71bnf48MFTtgyxlSgm6QITNkXECGMoQ5
oXd33doUk9fr18jJ8d3AGRrTtN4hGv7b2nkwKIy5FD8tJy7bYVRIwgGmjdHYCohJjV1fm7t3n9oY
T5sS/37kDI5pXu8Qjv035MDU3UGYIljurSlRj4VDqh1EJSdMbgkAXH+Iyn6a6tzoVxj4XyNnqEzT
e4eo+G+pstAOEwwxUFtPCokAz4VIsP94xrd8k+c3V7W+auo7nF4iJw8Gz0CZZvcOQTk5fm4ZXmjh
6Q7FCDwQuiFV7l/sCN9BriTKlWD7HwrJyU334fim11evUF4Px84wmSb3DjFZLO9W56mt+UJM1I7r
SsEx+aWeHrIuwXYol5wSBG7M9JrJy+ImXXdre/PcEz1tVH6NnKEyTe8dorJ6Q6OC5Q5TjCG+Zbpq
blTAl5eCUCzJPSN7KC8rsPT6+hVE+H7gDJNpcu8Qk+M3lBTKdgi4J5TdScrMZ+RqBwNg1BVbIkDv
ZGLLhdc6f4WYHG+GzfCYJvYO8dgFZ2qzT99Ac2FwOsCEU7WNd4HNeKi5JNmhlBLwWbaRlRkd3r0x
NnyNs3g/cIbJNLl3iMn+G2JC8Q5sf84EfdpTVGRn4mMcudvr/G4/bGRk33Tru3ee2iFPW5LNqBka
07TeIxqL5+b/MttO6Q6RyhXgnmxs9yz2iBDd4UwRIV12d9ctDtfr6BVUa38zbI4ETOk9InFytyZP
7cSXIUHUDoS1FJV3Ud4Z84V8CfgiQkFMcmPP53jk1/pVcZT9u4FzTGBy7xCT8/23w4RCiBdLrNiW
2KqZdAhwIZGU7hQGvn3N7Md5BHmkD/tVus6vn3uqp3XW49EzdKZpvkN0Di+eW4cXSowEhksFVkI8
6cAryHZJF0FiZYsOsLGHDPjwlVmTu3EzRKapvUNEzt7StruQyYLw/JZNuS56zLeE2JFEygmwe2vz
EJGzmzyvhrRdvypC/3j0DJ1pmu8QncM/7/bsG1gYscOwwJKzbcZ9ps0kAwsjIP+Lth7jzMIcAlTN
VTI890RPa7JfI2eoTNN7h6h8fUuZETsUIcKEBNs+vWY+I8LuDmPgxtwl7UGmHsrM13UVQXlIbfK7
95/aKU/j8nDsDJlpiu8QmaM3RIa4O0qC48jvQyyPtZlCoO2QhBTxVpvNvPkj0+jqdZzswdAZLtME
3yEux2+IC3iQkOMlYEN+WZGHXj2wMu4ySEfKmcE/XlfV+ipqqpu6rl4uLbPhM2CmGb5HYN7QmSRy
R4GFAbr1WFAE3xEugmoKtQ17zWjy8doOr6PIv0bO0XifDuXx/nPb8mX0GFx7KahQQj7t2oO5F8RV
YHW212eBlmN9Felw/Qqz8mvkHBWY3juUka9f3g4VkBGohgRrD/LwlLmXLlSwEAEJrm3IciYrX2+q
+sMXDWHJV3Hk2fAZPtNE3yE+x28YhqEcQvgKUXLnxKDHukzRHaQgpQKVYXebYhu715DYrUy9vnv7
v6dhx7+GzgCZZvYeAQFXeMNRn1qEl6mxqYAYQ/rxvjZiZlygeAIq8DCUumzjYn9RY1UFZau6KPRz
D/U0QZ7KVu8Hz7GBSb5DbE7855bhhdhAGRGB4DADO/KUMhNQ2CIZkZxvs/kzbE6MraMP/toaKHB5
heDMx88Qmqb6HhF6Q0oGdXmUcgLVEmSD0Ex6wMhA8n6qc92SALj+0LvcrPBinbxKsT0ePUfnfVK0
E0irvpVug/gy8GUw92IrH/N6fLUDDqjAUHmxiXDO5efmh11XyWsk537kHBWY3nuUmb03RIXscMnA
6b9bdfKYAkxRf0AMg/u5QWXGBKZqor11VkBc5jVFL7Phc3xgou8Rnz/fEB+8A64kptPZodvXHB8G
WRvXBQS37uZfpKb78KexyXNP9DQdmKDZjJyjAtN7j6gcPLcGL+MCU5EreC2Kka3jMtNlAhLJQOLg
FNvWENG7e2/487S2Bze2uhnu3n+KO/49Lndj58jAFN8jMl+eW4WXIQOZZQIBZKhKejpehhAHCg00
TUAqc3qBy/OIA9y069cUip1sx80Rgam9Q0RO39LCAOmC81xwWuJpRCT4PC7wakK3mU3QcA8ROY30
K0ovNqNmaEzTeo9oHN6tyFNa4oXyAV6MJECTtyRrnrVUkDeDkmPXFdsMzYwjnyYplMK85qjqr5Fz
VGB67xGV87dDhRKw8hLqigl/2nO5zYsBPYaDLHd33ViSU3sTviYbdjdujgVM6h1icQHO71v5KQSw
cCF6j9GvoOTDjAsELaWCIko4E7nBasa4Lkzzv/Lz5+NnCE1TfYcIfX1jTqwUB09xWzU5Y1/gRUIW
GQEJcLcm5253bGTm62CgB0B49+ZTSvVp6nU/cIbJNLl3iMnFW8Ze4CwLAScEnMWNVMwz+xB7wcSF
aDOfceHNfn9t1OXx6Bku0wTfIS6XbxjiJww6T0D2xd3SXXcmK1BpSSjB00HiWzo858OXUKUEHSdu
bl4uLQ+GznCZJvgecfn23CK8kIchCEUSScGM3K/7QyujwI8Bnx+qx37VLz1kxZc3/WuaIGyHzfGA
ib1DPD5fviEesN5QZgGRri0xnsnJbQcEAfUvmM/s/ed6HT33HE+bks2oGQ7ThN4hDl/3n5v/y+QC
EvkcoveM8K3pBv/joVxABkyAWDAo09/Izcxb/KqrK5NXOn/ukZ6G5MHQGS7TBN8hLl/+eG4RXoYL
AUqFsFTQUmdj3+VjXASk+iGLzOB4xeb6DJfXZ/F/jZyhMk3vPaLyhloLpMUVDMN/sNwPxQTOc3OO
ueJwevj2NStv/XJjM2gp8dz+eFpI7gfOwXgfquv5/fLQhXz0ly/tA6YgiAJVrnDa7l5JPUQHjDuU
6kNDirsaMXoHxMZBmbXq+vvHehqj2fBHM/k/6gP29z3C7vunLdb1ennbeO1Bm7Dnr95OFxrBzYY+
5/pv1m7/+vePGAkJxuS+odv0IY8Cjfc9Vv4y5mZd1b9/dOCU3o6LCZcKA64IjNTHDx2UKE2XIKwM
zo3rgt0C9xPqMz5+yKeE/+8f6XSifMqeYUi0QUMfCZqzmmIEcAkOpE3HacCiuVD2zCm673V3ZtIB
Ajv367H9/UPeZGdG53UFownErovN300TZJAFgqOE4IVBl4fpIKiEbVVcrc/B14U/R/+vGE2Cg2CI
TkVRKOSnTubEXhdh5rOSJ8OeMAnJV00SRrH2NCmOQ5w6fqrD6LoK5Gg8EWa48KUblf1+NJZZ7plK
8KvRYrXMci2pR7NiODJlYtOveqTlkalG9zomYa881CR947kMiWGROW1LdrXDzWdR1wLvV6Vq24Oe
aNsd24Lny6hO+twbcDp4ycCT4wIp6qMmqD02OEduMxTas4UMfRTnI16Ug/3eNtguMY7Sfdr27uAP
sUQ3EOhsmDeQkK6UDCK8DLqcRT7lkT5OW9PtN2kj9hzb2P3WZHHhWZ33n9rS2cVxgxcGq69d3pPd
yEnrzM9CMz3VMMZfe1YVPmlIsWiG/ihSSNu9eEQWoUWXoKBeNCaN+8oTxLLaQzkOPWxSW/mjEyQj
8gB5WGV3bNCZxpod0Hiszqqii/lhhwS7ghUZDpNKxYG9HHkx7teWVg49FDbsk2VskVfQjvfFrpVF
lC5xj7tjE9NU03RPpAP4FfmKjzJrkd/RKKrJXqz7yJS9XyVF24jDselzq0YfVQjhftlFSRNHradC
2+N2H2UJUu1h2qlY89rrEZj3ZD+UjhDFooDOVH+2BKPzqhr6s7RUTn+tclHEP1WMqp9D4OKOnOC8
Yhm6EFmAVrzWwlReIQLxrejShnplptqjLkySA543BSyUTYLIH9Im3tdU5WRp0+QTQsYuXZ1ZL4iS
7nQ6MOO5WsewLfvELIYiCX0HQnUHMk7MMgzdcTVqnewmJjpFuujPa95QvQicFC+0slHup2UdHkhZ
C+pTAqvt41gGe27utvUyJQPbz3rXrkY1VmuDi/QK1yUiK5VUnHm2HCOvloFMvbCOLfHySqGDitSd
R0mYHsSZjtEezZvvUUzb2h8NZWcOrCDzDC3C76Gl7mEY02yV9czZbQnNFwJud5xyUuyiEfWfclOj
3ahLZHxKUSC8rJRd4yXYTQ4xCsvO63DVLmTC8/22c9mJroMYe32d0iMu4/EgD0bXG2N3WCRNtIZn
jFfSzdCqScMTHlVNsmgoP4LwfvUt6pPge2QjtTLZ2O4WMaHLpEzygwaJ4nNcjScsF+zTtLNPA1S5
C+GSfMlLdDzGYvAiXdS+JAVbSV1gCytQuD8NGtxTw5LwW1jo8dCWtDsybZLuVSkvvEHzcDeO22Q3
0FXgBWVRXeMuqXYLbtVFSB3mgVOMj2QivozYPc1JXPrCCfhRMrbsqNClsxfHVfeVlaaLvDjpu6Ne
E/xnxoa+95phNKHXpS4555g2S5RX5KcjZJT5NazGKhnjer+p0ysOp+R9q4NKLpxmKJWXtJxeFKTr
Ix+L1lxROYSXLKah65nEsh91ZvRurqoKPqNw9lOZYp+QwvHKpk33O5ebg6QvM1/GcbwM2rhfkTyU
ez3jgdcVeSu9hvfxqmYhgo3e1PoQqai5rCOb+Cmsz2XVl59gW5tziYcj1UWOz5JA7TkiKqQnSSkO
pHW08hRN5XXP8+hMpVLvtYHJr4V21SJ1B5x4RQZHOJaDoa43uGg/4PF5nVm5P5C2XySwuy+QY4rM
Q92A91RDAr+rx8/SjdFi6FkoPCFKfRKnLWj2xiXfTRp2XhY1zqLvEI0XvcvZn0x2akFQMZ6bXmmf
Ctt9TaIq9xiJzTFOi6TyWtFfOX3eLltM6p9h0jl+wspxadKo2u0pJt9wPmanI9LqtO3leDbkzKxQ
GtZn2NriMHA690IgOyZ+VdqkXBlThcvKlO5aFo1d0L4x5zF1TO0PXUT8KG4cj6I6/NmPobuXt7n4
k+B6dBYjbK3lCCrHj+qh5Z4Mo26RG9D8srOOJ2TLj3E5hj5IJFnREOHPYamKQ9mx6MAoW5yVKGoX
dem2sLIqGm70YOsL1oZl7Jc4iBaVO6SlF6Eq84O+5B5CLd4f7TA0PsXlTZZpskS9UR5h2Bz3cRH7
Dint0Zib7lMqnGUzJOq4bDHTnhh0FOwT7iTHkYvKBcJl/D2tWnwZV2lxLAo5XLgdqnrP4ZE6p6qv
91pZ9/umDzT1TEA7v420e2rbIvmaKVN+DWVuz/ImDb4USaAPm77svaiT42dk6bCMXBPvDrYdlsFQ
l57L8ypaUJit8fsau/V+no5t4YWi+Tw1MRg8Tat84WiW+5xRsyzdyD0rKxGSpZCBOcg7h9Z+lnTD
IYuHLPG1RXgpDSWwjnX3jfaCeayN+O7QZ23kx2UwHiCN+BWGz3d8E+T6LKyjzuexq74OI6v2XDqC
oZe526ReFVZ6xXXCjwSUuV4GorWh5zDLEy8MpKYL2fVHTWnsqipok/sPu9o+IlVXphgsUJttD+H7
X/9zaTL4/7bN7a83pxbEv36Dov9N7+Jn/woaY0x8vpr/0USO7z/rV0PdiZDed9edUdxNt+O/4b/P
XvzvyLGUE5n8e278qznRL3K8GbPlxtAXCfgvheJLKhDECDhQ7S03hktw3o8zCa0sqQsBtntqDMUa
4AXBAQFFIHEAPWGBNW+pMRwdoHBUkMGBNAZdfTD0xrqb/SMUwRt4ghpDOdtjagzUHEqkEDRhhr5N
0AOCu4+pcRK3UYxGVe4NfIi+1XGdFwsOBqHx+jEDURA2q1dFOZylBo+dn0atDzly5eeBW6ziVuex
N5IRfQt0k0Venifc18rtbvqaOwsJH+7LgCTepN9y6TiebdLv1LFyQRpdrPJQVbsDccOl7RUfPFhE
vRdkjF3EdZcf9X09nqQxA5ohG3fcE2UVUD+IM3sArUPAopsA9IFIgZtEtvSI4vawL23s8YykntOz
eLeDh8MesbzYF6MO9o1j6/NchfTAVvp7LErnm04z5zIsc+7Rss93G4XDZREWxCtkVZyOPRjLrK8+
tTK8Zk4CkwxgpijCnygekpVSSbQYGHG8OMzrXTdMfhaW6M5zVW0WuTvWSwaMYIXLuliVI9w9avEn
TnrX06I+rk1JvAbjTxrJy6BtjlGgci/q84uuHNFR3xWxlyZ562HZTf9kR2bIjqgsvgVZjf0R1f1B
MoTfFQ/2eWlaLyXkUzIk30vWxp4w5qKPnfHPJM3dRUGiaJGAGVk17tD6Wuc+bMHLngTLQMTcSwI+
PULpcQYfrUpg/2IU7ilJHGdVt4m5CCuVfjFDQ7+gnuS7JE8LvwwDsuJI9l5egyKN3OxnNRZn0C9h
3Auoc1DToVwbiuxloeoW2FOAiU+KdNlJXJylHdsDFwtsPavL06GN7DeayEteabNreqt3UTWERzxI
xHIUCu2pkksgyPJzCnykBO7VfQ5pEB7QDDwyX4RV9gmroLly3NLmvihd8qnGKTnJdBmBg4KjXnom
AoOcRvkFcVC/JDa30QIbcl6ltVpVMsgXhETcD0ByvFi3ehGlTuu3WV+qXVuSAtyBAiEv1IPxYsQk
MOOWmxOM+uYwDJ26WYGBZZ8F7fQhzbj7ncLEF9VQax94MtYLBmsJRl/awHqkH9zDbihZvW9iF0wE
i+vhp5Oz0dmV1pjg56BEd5xiSyIvzGmyTIUm1gPK4BdZjC7+v6J/0MX+UcznLrh0GwWhEBT4ez0/
Cx39UvZgnOFjNnEQzncgZEGgrRFo71udfqfrIYs4hYkh2wj1xNtYxzYMAoXEBKpXIOi17TK5VfQI
zlESDOVhCkF1uIJ+xi9R9OSxnp+iK3CGXEEIBAuo9IcoyGM9n6LY5qhL2I0EF71RS1zQwkl9t2j1
+IWxpkjWoJZZtcrLoRroosY9i3rfMYH7I8wtzYGh4D4RBypiQ7NIlJOXe53K0uo4ZVnhDOAv9Kz4
wZI67s3C4TyNiR8KQdGN6EFlnKdRL9K1lKwIrkhGSn4Scl2Cms2QruBRaMFsdhohFzT/IkyZTQrP
dCzLjiBwUsIjh1mGhkOckTz+6VStgTEPIH3CGkIqvvgVJoITEC4UFCuokpzaV8ByzcJEAmW6iXgk
b4LO5HG5V2c0pXspbSsr9sYqrHXnj7qA9tKpG2gcrJ6//WTVH99/artPMCUQnAb7pabrD8JUY0xk
BZEsfR2jhCTarw1hIPRKYaeMV7bvQlsvbFSHNPIc6oxFftZRMlTYR3TkHTmoeZRXiWfAplh0Ah1t
Srj2/ENCUu/hMwIZIQTa1EK+Awqrp235+Bn7SDs4ssS55o5tXbwIRxGKcpVKWhPXy23N+feEuUEN
qaN7cftnbKb7Ao2CUxAMvipCkvl9i2YwwjhEXocD7DnutW6RgidPA5yD5xvrRp/mAXzTRu1FkYFk
pff87YGlzaYtICUNbeQUhRAiyNDjaYes1Y7bR+Qa2IYoic/A9WVrECQH1PaoRXqiHWTQMUnKoblI
KteFgAmcDUhhUV76JFCiy6FOERoOTOVYM8IWiShI48G115R3IHKrAfERJStmu6aiSy0Dyr/bBpag
9CoOed3vBmw9eIKtNm7R/QMqQFEfLwvD0JQCvpNgOn0HyZbZbqi5duMhyYOrQI05s7umLLJgWDpB
Vqlhd5C2hy3y/PzRTJOJKZcGlRmToELXMmjuM4NCjTFTRe38gJMXInP2+jqaBCLrTQRf7dF0MR2p
r7NqwIXXK0xgIZh2o+YiK3g8+LmDbH6hsiiz+aJkxuLzDGhs9eP5x5z06QNdIqCbhwt+G3Q7h/bC
IC0zXdJ0gbRuOfY/eltb2ARuk7iAj9t3hDleb0nrXBQ4KSehqTsz/dBF2PwDPn9ZLIi/Q5894kKQ
koIvMX8MWeKqHipufuQpc0CHx6C9xs5rB7ce2CEJGOj9KmzgKyKymOWgUW2RWcT2pBM7beKVEWjb
SfMPEYzK9Zi2h7RPCpP9g1pBcwGDokFIoWI4HQA5BAj5z+xTT7q8UPlIflQB5k62jOuqSJuzcqx1
kftdOZTwcI7IWrhmhjIzA8QCx8G56Ioi2K+UTePQz8bRHQ6zqMzrwMvB2wlqv2Guk57zTIVj5mOi
elCJ2IkHlB+4o0rhUxMddGX5D2KKHuccQFMB5QVvD9IeUHcPTVpnGgN2Zl62eVt8F8ywmPmFC+ci
Si8IGqWsj0bhgGoPho32hLAwXGtu1UmBAgmX+q4mvFw1HXgK/yRDdK7FoQM/kBGmIMAN5bV/2RZJ
n1RZEJnie2FBisolqRJJjzGKyHBIKogMlp4K2nT8kkX9MAiviWxXRj4o/I6fh+UYOHs2g8D9F+s0
FT+Rmk8EoadtlqrdpGETPKYiCrbQ0ArWnhc2TsYvY8qTLvHcNJ2MlobVB4BMriDs6xEISoxfZAY+
XwABo3iAH5BDCWu5KFhFqhUXzYRd0ocaCEZ5e3slQ2cA59D0MXyEAfIAT66dfOIGdcGyZN1XPC+L
lWotai8oMWN9ZCHebr00zSzOfCcMsn4vpGBc/8xlHtAvrdsi2GRChsAz2jI3QFGe1w1zrQmrLyDQ
DJlOCu4/QbOtQYIhD5Eq0u8jyiqI4vTYFZAH6Exs0n3SlB0oiufvONdGeGq0idFtpAFs9/yOlXWr
qMtI9ycZm2kzdg2d1B+uRALGm7cl49+DmIywCTvc1FV4fBvMsP8g5VNI45FWJPA1UFiArYAjQJgC
S36su0cC3qWjePYlo3lWE682DXNuTBmVoI2ipMrR0gbC6LO2kiFonCJiJlyGssat8aBtVQdZkBqH
5WEaSH7RE3AEB6/qEG/Pa+m42i/Z2JtD2EQuRMldGujCowEEQEDYIxf2oWkjYBf7QZzUk+S3cF7m
dPraqmLwSGJJ3+4+v/BzvSahAY071Ubh2y9agDjP4xknPIjyDsKEn9sGwnhqyazFQGLbcdq3FEgW
3YtQ18O27RNF4EdY3zJbhxfTliZN3OHgIuj5tKVxqcfM7kHWgUwqshwrF63KtC0qvTuyIQGpC7ps
4tRokBlIp0AliNHzU8IzzSaBAUkwm6DVAEFIp81UdUnybDRxjj/LOiIgWzUES+ABaoc0k+jeyjEU
VUIcfhVE/STioCsnlWILiGivnQgBjUc9m96CjCkcbU1VLOie7tJpHcqhM/wkKHv4Kx2RaYpDmHHI
QDjCklUhbUsqCH7nBUz3H6Y28wBgagpBt2z46iso2aHA9x6jVfcJEmljhs8kbCdNVdsSttaYjtpc
1a5MMORAIWIzfhE4n+xj5hgEgPQ8S8NhOWYcAvErRZym+wws1cJydCImsPtIO4I2ybWjYIvRLi0m
7daA2tzTuOhArdXASOCGkNVy4TfwsRAsRRZSWArIE0dO7TNIEIJIRArH8NtmfSZVOJ0Mfo5pz2RU
Al0AdiUwk+B2un+huqgbKR946Vy2mTCgHTb0FkeybxMfPMso3AaXN9+YdrZhRQ8T9HhmjqZbUjhn
i10wSxAXmjtebgzhe1704rJqEOyQeoDWTXoXbD+sD40Lahhkrx0DSWUOmUpY8LQNcqAsoPRglTrb
p/WZ4BC5iVdBTSUoAxDI9txC7QlYgMwBwa/7HAzVFjZIJ+awlH0qc5AVkKIJjhCSarD0TqwR/FBD
rNpz10BYSe+yJAHblPB68lOfX206i8BCMQKfjAAoCWizCyxo7tkAHayc0O2HyygaeBp4dZOQwg86
N4hPOB6pHZZlBPFL6SmMVRx51pa6PHDThvQMEl9R6RzaMHPoMcQlBfHLzvThlatTd68LIOe5SERu
0msap6M9zwzP4KsGR5R2p7RFbj8uZJwrBmE84I8VRK46JtsTW0ZBbyCMChnUI+JapBY55MyRH/d1
YwPP9LIcYy/KW0t7H/LyLQhDO9puSL3egfxhvFIYNfSCp/VAQ9/tUdM1uwUk+FAA/C0I6/06EsDM
fDGm3TiCWwtbsdjvkyFovLIqYr5qFSRXFixz+vGy4wbrLw1Nw2BBaI2RP4B/agaPh3WlFkpDNtUP
WRruQdOwelEatxsPIZLquruog1jtKnQqGbnLIjEZ/TxAEitxPivj9v1lX/ekPnaqOnfOwWKI5hqS
Ktx+HkUb5sYrjEFR9Un1YzplbyG6sYLstsyMpxJDcOQLO1al/IGyWObXES7MlHHk9VDeqKbuOtdP
0q5C8V4d5CWTC/ADWMp3g8xJ+IlCwkmS3ZYXuEqjm0jmpIZV7hGRlh6PxLSwpaG2oiqiT1BhU3N3
mee0KMR+owIdpUc565MyXMZtWHdQVMCCUOtVQLOuYedBjkm5z2MahXIFe4VDHL5oRxfoZ1pJ3Skv
dCgv60UU2DEe9ruwciK92+kMrI2fqI6Cgm0L3bBvxmk4q/Zhc3QOpE4J0BZ00hTAupRXD0T2/DTF
QsCPevOmozVUUEAMHLx6C+UAFS1/jE2pcHsQc1uEeA/1DpRUQK0KSxqx2+cxylKP0Xayiy5zNEwn
JAyMyroPBiiK9WMWKRaeDl3RFeIsDpy4S1ciIQ4u9pNmULI95TFhkCsulZpiEsLWLEq+iDAInPGQ
0rSClXKGElT2MWjtMmKHDgmsSI+QLjVKz+K4g5KIZReDIgiXRsNRZ+uDypoeaWid1MVLN4wGXS7c
Iokhh5HXrsPybzjEOdwvi1OlPjehLEvfgusNK4tlo8GC+IhH04fA8wNl8cpSTZyeRhXM3i8ilBO+
iqNuWjGS1gn8MFVUOxd5JiaVDxUVoRS+6moDG2DMgW/s1spm8HfFZqpRzUZYvjKGzp4CbEkVwN3S
CIGTmSM9wYMKCvVOX1HaT+ucUxVDLMlpHAtQOHkiI3pTluDQlCurNTAtv5NoEKWvZcQaZyroaMrm
Sx3njc5hvZxoNLtRM1LUH8tYTI8MtSu2GC847Cy4A4FL5Y/A6acNxq0zIQ8FTPBeqrL/Ie/bmuPU
tXV/EVXcL69Ad9vtux1n2nlRxUkWSEIgJCQkfv3+iL32SbJOzXnW83mJKzbdgJCGxvgug31orI1w
KLbYcl5xDRbaZdzjx/0olSTzGwC3Hr/LnJzyJ56lpEqadK0AAEFO00cYi4/ZQzZd4SsLFuw3Rxb/
czAMZo1qPnLcKtuy/X+JzvhNElIVPH0MdfB++L8H+f04IAUxvyliKXAB0Rj09o3TXFJ1omPicdNz
vOENr3UXJx0Nn1CAd+C5s/cHNW12wVRD5W1UdzlGlSdZHfHe+vyuEmbCKNlYDDgkhhwNVwWYg1iI
MUK/J72dQO9WrNGiC+c3CIz2EZwkVhDi2vs99TFFjdbIaczX6MKbcq/Ow/dH+z49QJgMGJ88pfjE
ISuG/eYdKD7M0y5S+2n6tM/xSw9pQdE/bwFNzXLGnSb78L5PpM14g6vETe7fAjmMxueg70wwu/TS
75f+PqDBtm74zzQkU1ocgjAbObvcQHBCptWFAJHCw0rNhDVdsW5HPvSK50ttEc9vUd6NmD46Q8aK
m1cWye6dBpa9f2Fs9x+p7Ur8AIe1LwexZfv1jyaHouEZ+p6ho2ASS3xvPydRl1xw7YtouUre5wpl
ulqK08eQV8wqXA7UMxxfgh1gwsmZpBz7vI3mLQ+fkbmx0rZyDpaRNqHuCE6esR4vFWyXQQLbHAAY
ALLBY+rNZTF1+3I22F/xO+5NzsojR7Lo/Dmp9OCmiyWdQiGaASoWYWuiQRJdRlVkcHy/zBo/kDRm
w62YDf71YgVul0HuAKhoBpY/3Fq+EIACq2I4e9R3k/2cj8ShCiAe7O3SrhVCOTu6ZI4RYUrVD6Y8
DAJbrDi4YCSVvoTeUm3uNYQgB/GmG6aJ84sPOJktQ6/Y0fQD6t1vPtVovHEhWY/hOCU/18w8lQMG
TJOVk+1z0pfTujzPydqv+cXyfuuu6jSGKJFu47gj3q06O+RbGCHKQcS3D1/koGdUDfCqfYq/46el
5itGIDLxfr8LpTF+KExwHD9ToI9BTYcNuDK8qXysakAWPhc3iYwUjsh9tNewNjMa8+odZNmibFDk
aMZZkfiyI/OG79jeoTeCshyo4ZylHBAliThKXyFQO43NMgCYyK4Ez/f1tIC+Awjf8XJBqExy4rHn
aY9IA2VZku+DZ2iyQwWxKTmweDaMHT6ONpe4y9cV6RkJzivRStHbKmE7SDkZbHc3BSdJvjyAFxWe
HBxhge+P+SqzQUOgE8ApWBcAgfIvaQdpwFxjM6zw8Lcg3XBX+Sj2bUNkZJ9uKlYRJt/7SLJlAhKd
0JAm9rxumSDFA9/MGjxBwLcAVdjkXOVfEG8xv4JVbhgBBmnAPo3kGCD4o7zcUaqBIl9FZl2JaZVf
8sr3c/SWuiEfbvN8lp4c03jSS/CvlUbMkQN2tGTIaj0A/w6acogK9RmI5MqXTyHkQl0HMtUnvXtc
C+Q28/fKUjvHrxDXApo4KW6sqCBn3DT/vKUmTqfaYHdwKPahg0ROWRRZZSKDWS5YFTcWvwwKWxcr
mCnXftzJ+7OcJQNA3KDVhd9v62e4GQa7x7/Kd3s0Qfa/L16qxX7E+BO9h5Zw/10WhQGO8J3fDyQJ
0AlxQOW+cxt0IBJLuUO2SG63xUfywLBQ91VZif0vH1MWOSUiUQVDKP70DsHv4TToGuW8Soo6ilVY
3pu+6NapXsMRgH3qN1LFl+s87qu8C7YdDtTgifAjRVq2XM5biPkNoRAeMHDL/co5BdP45eNEmaqw
pc2YKsHTe8U2UrYVvGajNOkDfw9Y/B1onOGox2wIhnkHIbXKVZq2ohPzROp+zk3wZGgmcc/LChbP
nmnc7Wlcnzqco7DDflnm54ILJo59pCaZ2Re5jHeasR1Xt8/Jgmwxp3UGhZwQh54NWI3H9wEBDrwH
PQ7jP7431VHArvo4GYryH4CvPwp6YDm7thx9ZxHc8ug/YOV+AYcAvDp+6qcpx1UXXeewGtYJYXYO
0n0FDRbAS19bOu/X/g/V3e941356qNchtX5/Sdef8LsybgpWKMWfPkIjAwaMq0AdgJX096f6A0DH
agohvse5AFnh33wv638hD9eSz5B5R+O/50jI3TQ1syRpeof+sPvsrvJ+f6iGQjP4NKUqxSP7CI5/
fy2/QwgwCmL+lHipYpmDDsc8j3+/FmKTGPAt657wpliEMZpFez6uNV5VdoAW/5/H+T9PCDcogIPd
ggBwsfoDV+S9CqNBhOQRAh5sFB3k48tl4TnC3MfK/vsbjHbY7v/QO/sd7m1ZMrwkvYxhf/gTyHQD
JLLjMuSPHxFj7bcdtPc5pKbZ0aW6tEcmyaYezJp41goz7vE8UQgNgd5S7Ef/cEW/z3RcEUqpvRN5
UlQZHP5/0mK+CoO18Mn8OLwvqhV5Hda4M1D1zEdaWopH0KfGY2VWCTYHpBZBv18Ik8lstsbOqOyP
mUimLKwdQotvEOpnHI71QaJb6hPUk836zmfJ9zD79zfx52PEg0vDJMSb0wDJRtDG/T5vsO/OS+wC
e9trvkem7WciJHU2mgcflCbF2+f+36Eu+EJwviz86K+z96f8/XyFQzaCxu7m9mPbc10/szqcEFmn
Gvqw7r+C1rIQkP/+phgsDJg005+O/1/XaLISINGWstv3bQlJ8v40Cj5gXYx63jeMv7/BnWX8ZZpi
QoB+SrECoUdJgWj+gWeufnNUbRm/KMZA8awphCiSL7nCgvnvQh2+GidA9yiYeVJU+sWfoU6QWHjT
5d3FeypiM6AjmEfxLPDj7+/qQ4rxy40BK8Spfr4GCS9uK9Eh5vcnF4bgZQoKSbWCXL7XhzhzuxrB
oEOsmaA/G8GhN1BOA1utakE2VIs1ROhLJK6wW0OC0zUTl0B+ruMU2EN4L0jWddOFR26QTbfEUR45
35AYlNOrnmeBMkixOB3ngxjMFi9NOIW5Fm2pMkBt14mLpiS/r975PJ6jGEnuyCii2d3AVmQrSGaM
zWkETIRBqnGBQqOgoh0CJvEoPhKUIsDH+pq/pxXI0EtsFvnPMPZeavA1ROheexEjdKM03NOA1cbw
M11McYk6YYwNDkCKlZviNtHDnswF77mNBDmK1R7KMtpozfUiog0+DlWNtM1lMTBT/xvymLFt9vVH
IvMzgwKztmJ8t7ncN/FitkCWUFvwPD7IcsIpBUdVYc8h2ArawaMi0FP3BDx/YMNzgrS3Sm5zv1Sp
vGR5GOxggLYKOKt/r8Oq1etkbmHFgTnmEQhMAZahZv1STqQJzNStoahnvFYmi+8rqNSL9dDNWNzz
p8xXdps+gW/YGS3kgPCb3U6LBonwiUqgzV0LERLkBMdezVHEGhEh6fyXR+mpy3OWuzX+EmXOL+Ut
YDMiH8aqYjw+sFEHISph+Arc0sDRBi79ME4ez7ZdXQyZex0GQCZsg9QMIsDGp56s17zSi95q0NEr
RTVdwb3QONqH+pSGw7K+5aHgvm9JioR7rEUxCvUyAnkJTF3u+mGAZe8p+Aw+vMuvS4G4zY5jP+Sx
QRb9M88C8L3niX5c9k3nfWoMP7PBsRg4SjYF642RtVVhLiJEsm4qcBkx53G98sBWnxDEp/JJjlUw
HAXNuqzuu259yjzNWOvpSk40tckFDZPtUihnL4BkTI+FyuPGVVl/W9BlCIEZW/WJYFJfpF0GkxNW
X//GlBxeupBOrasiglp0SJYTil1ASvGYXZUy/DJxLMdxlfl1vlLZFrBp4emGgTqywqUHNlFzt7Fh
CQ/IypdD6UPIebnOxbdemqc4SuWVSoPuSlgNda0GBA3tS3dhJ1O1fbWWD4XsZ/D6kn6neibt0Muu
9uk4thmp5nO5xeLoyQgWeJRZiq8u/dikbCyOK77yskQ99qbcZE7QPZDvc8WHE3fRsNW+YtmxZ+H0
JFNg85A1h7Oug2Tqnle3lV8H6DZRyhvxCeJWegjjJTynYdXTegqC5DoFTHdUi0ZnEVaQB4CHFHql
Jam+R6B6UM9EMnq0MevpUfoxOMBZsTxqmwJwQCiAgtSZc6KV53Um1rIhRUX68oXauPKXUCCYbzpO
WXSYjFxQ5lDR+9rCEvmjXLJCtAEJ1FlUkCO0abSwB2cTjjpJTFeZXqK5IWU/fQ2ZltcOL8u80nm0
z1CS7RxqZ9ezQzp7ExbcXgL9Ds6UJ33cloh+36N1TcZ628oISmzoCl9XOa8/5iBwTUyj7avWbIqh
KJCQD26bxsztBwmBdjQp08pt5e6cm27u6jCS9NZHBQIxSqrGrsmQnPFWnEGelZvVMZYmvsoG4Wog
vZ+z1X8LDSG3aYTlY7VZWkCLIa07OCyKNvNTckiLZbyVfapevXTIyULQ252uDYcGgjcF7TJZByZJ
v4KZnuokHkbIjtekjkOxPLho5A+69wtv+LJ0z3Pv5xflpIjr2RnXkEhBns1wfWBcS2BuWHiu35rU
let9Fet+aMbNsq9MyK0GySM+4w3vcy2ljR4qkAiXMlZlY1RIzikd06+6zN317qW0oB1Sg5PC9klM
MKMiNVBBl8FE6yHi1VcVoBhoS+RnrM6Ynu/zNedHBPo8byq6FRdLNPX30OlA27H26jmeRnmyxkUn
Jm3+VSXkeUWd/Awv61aeZpn6ms2i++ExIKd+KYw5IA30T4uqMlKrdAZjy7ulDntrL/OKy9OMPBQa
6EJXz9W4VG+Jk8knpsj0Zje7/TCY4K0tpvgmhbDgFGKnaGc3L0/IL4M6W0d7HSjNv2zhBB35EBEo
swAn3/Y+TLGXOUSkkNESeFDG84sCxEwj9chOPDPqGdquBNdv4zPMnsmR5Yl+BS4331djry4iP1RP
QqjtqtNsPrgCIRdlsKC3YxouZ2XS9X7UcJeqsky/JdwiOMSzt7epF1g8wLTuomQxV04V6yVdXTIB
tynHE8lF2qI8hsISsEd1uQWKXBPSq4ctLvvnEnH7dd7K5RM2/O4Ci6242aJggYYpp8ehItk1GO4o
aRZRDW25+THBfFfjceuC6Z4Dgr/v3CTnBsqQ8KhWNr/KxaQdiuttu1ZVaq4gVILbJxDTpy7ZKoGY
LaBfL3h5EYHza6zc0rvSdjDtGhV8D0gMDdq1z9KNVo0XDrluWxhA2uU1zxJbLIcQHXKHpR4qSa7X
QHb3QFmG2yD14+dhUV/xmQ5AL40+a4EMhpmC3bqKQX6ZyYieq0nGX0xAzO4LWcMbSH3MM42tnU89
NPdpU/VRcZWSSZXHKhRjdRZ9KVvwuOlWW/DdbVltoqjZtlS2FgkZb6cAfP+VD+YCY52H66KuYZAG
0RM5Fa2XYzqLu8SlwUMxVlQ2uVP9dOgrqR5ZR62AM2Dy/ZWgfKJtoMYMIkRCouBUWK23Rw9HmOlP
e+oRtvA3TMPEMWoTzLhnjppcDU1UIHNpMmGIvQFawjSszlH3aS22yTdTOOTXkOsROAkipIhXCwrx
5XNGUf0pxBEllyxH4tSNkBVd2CUvzlnswpF92hJPYlt7N4eVOccIduFlmYIROM2DH1XbW52Zpyro
OIzpcTdUqlYB6QbeBLC6PdEEqpk67tPhYfJRsJ1WFJqsCYs5Dq/hVHZjEyvg+DfFgHDaQiC3tROQ
rTOLYTpAkyt+XgLvNLsbfJBXW4LhH0MnWuA0gu8qLTibxd2ypKxcWp+zfIgBsOsJ66EEvdmYyMfi
kEZm6K95D3a2FiNg3mZb3DzWifAgfgrD+MVI0wx+ZBCFN5wCJm2Zo+4CLvSobHMY6AtAYvBwX/JO
SdCRJoOhNl7BfudLvNwGWeWKRjCSwi2a8gRQHDC7z5EM1HdbITVJlPTxCa6IKDl0to9N3CCF64Op
ATcPKdpaF33+6IN0KpCYmdLToUEkXXDAFAbU0W8IQnOZH3o5yDrr5shVBy6KqOgPMnZTlt1Egc3N
M8hcQS7YXKZfO2u/bFvfPXe9/NJVMmM1ygTxtELbcSAlUacQmwcMsyZXoL+K7WqAff8WJiBzhJ+l
auQsN1kXkGnKWohMPKlxyFulYHgycO4hvtpFfFs6sh2LaQCN1zlyA4axDJvI6XVuN2w26X2l++Sp
gIBItdQC68F8wISpoYdbv0eT5A9yHnV50EXRXetpnJ7MrJfuYFxn4Q0aBVyugXDVpZjY3MbjPBz5
TLKnkYfRoVr66YqTLLiJuUuvYgnScuo0yOsKZVEbxwTvazSFOW0ujocazVcG0YaVnfVBRvC+QD+4
LpdSraSu9Bq6ZuYdQ7MBDQtlFQkCDSkEkeZS57g5+HSD6GkjeDU9Ae89nxj4tVZhUa715rm6xS6P
zZ/mfGgpQ36BSyCP2HXo0cBh15hR9p8Z7aIvQN7cEaKd6jSFlTgWsmD3AQsVzDp5/xKO4nlgUIJ1
KNyORUzY67TGywS/7jS9JiFRZxMnsJAR5VjZUICjZyJj3HQXAuGmzjYodpM7hrLkbNeIfuN9Unzh
pIteeJSs1xbMbZvJebpMABl/Bvge8z2mOVknLJxvckIS5K0IjvskTL+lfC+G/Sj2XdvF+m2yZUAP
Qw7nfg0wecovx2ykU6MVdQu4pm0CWFisLGqSAXGkzgPKsptB6vitR2sDXscDrqFmQ9GXDcf3NoC/
MCd6L+Hnz01ctEsPIadCrsW7s5DT8pdE1dY3XCZJ+AUb76rqKoC37CJYeN4ukgUXdM7i5103cIw2
y01NfSDvssyxN2NLie0BledxMgRqqIlkyTWoO3UlPUQlteqQ0lw7beQbjxdHGw2Y0dbUDu7bsnis
FSxK1GlGAsX8bsFaofECs/YwMpucAVJ3kExRWJkvdtnoD7yhx5KjKPrlKvWo3+oA6cjSDmQOskMw
C2h+QxjkPy96GF4LaV3DdaLhCQ/m8NasRfQEdq2soApCDlfny9oPpxVJ1RnRb1wPbu57hlSuQuoJ
FUcw3Sb9GgWNIbsSz4swkwclLRwGUKRgEjVpL9DggNtjZ3NQKXD5Mo4kTR32MtY2xM80Rk6doBnB
y6jNyO/iKVp1i6qCwByOyTttslGR6QZ/CsKYjeldDjd6WfNopsnXAbLRYGxsUDpGjiDMuAtveD/l
U9Wg2naprM3WC22aAhtu5tse/BWaMhiouVPfjtYTwa98CYtd2GiDAgwOOwt0KKkdZN6VOSojZ/rS
dTydunbFUgGNAjdOMqraunnKl2OHXG28NPC+w8g3a2ezQw/9kxgP2Qyu7QktLsC9nCSEUsvYKp8G
IbtnRnI8B/jSNTUMSmZwABYyd9z+DxFURYhx1Gz0bSV7l71kYJn6p3ewNpA74bAM1Q6NxhFx8gqd
m3bqHnqBnQfBOtyK73D5hS4/QVe9Yb3Nka7oq5FoGABDZgmgK0BlS9iaY4tAOF4+mx6AQnm9IKF0
tyGrQp82ptNm5qcN7BaeFrY8NrG3pDSjFW02LMaPV4nB7W01naCy0HB660SQp2SBhTM/5BCq0uQc
GjP7CTokuiDHQe3QzUcpS4Z4HMDyyaFCuokh5kLqLitETF9RJFFleqJLIbyXQGHRHGCmDSRVZljT
Qze6lA4HuUJxUwE7GKfyekPqVx7QviMnYMEsqaSpo3Su0kPhtyQ9gfcTn2VphucA6poFLVZgPqtT
g7VzgNpEfA9HjiwL6ne0WjhMua761iroVFy9wYr6AMOQ8T9V9ueKdvYeYKm9AA5Mr6eQJA2Pc3PD
Iu/FQSYCYi1bgQiWwfDEKrcWlzNSuKJORunT2o0rH09qCaFidKVcR5hzLP8ut5BwhNZUkDrHPmra
Jdn8o6bB6pAgBMMBGSgqRMJklp1Uni6iJaJ0b8FGnJd11K1z9FhyyrN2xcuzvim8x07VmlmUBuMW
WFQjikX93hJG6QvTZ9x+7wK3Iy7IqOOx2XjfHeHTsiQ4ChOVEOfEczU2JEyn6ZD6UF9EeipeBzuk
kW4KEndTA0CRZqhQC69vRZmHpkWPIrO8QPoA2QQ0rFDZNdB0zBYJUhRDVwRw67ZD5S3qdEYefuNA
uLl6TWBZLXg+nINOT5CymwzmCmjrpIB0I/ZGt+WYVaCkgqU/wbeAB1O4LqgTaOsuZjmgy4IBYPa2
QbCAuUGqBxOEE+5zk7DbSnfv8bDbtCJldWDQVvwIIF4CeMhkdx0gDOsvKC7X/qFgQu1ZVxLTC2Qw
+VmlRUbfECITf0psyh6nNSE3kEl23zsVYeTLdXOQqxF0HeDbRl0tabg+ly4z96uCA/xWwsYGdrgQ
E6JpATe041n1GAE+LNqKocNEBNCCtiu0MX+tSQofYcZ1ejGmDJ0jVpU9zaSbjks8hi+50lFdFdAh
9mrYoNDXm69hOfK38FTCKhsbbWHqGkYI5CtqK3vZ5QrqND3CmI3OB6vD5VZwgK8K1XAjx8LHRzBE
4Fnhq6e67WxiEXoD+B1ovaANj6mTTs+7l9brm8RIc93FkS3bMOtkcYQQQn5aXbFAdbyMuEuoAYov
qerLrhZIwO/mYM94NbpMjTVyak/rHA1LIEfhM+1bbOgMyivAJfebAAJQo4ORzA/cQmDXJqGgh212
+EyXQU4H2YiQrU3kv1bdj4eYaIe2JJl/LRAt7JVbRiXbYbblo87UYnC6LJtREFCgQAIdNZKBxFdl
P/ACMiHiRa1gHr8Kgj5+8wPlZxdIfQ+tHmugAYu/whVjRvAMReUbmmmmmmJNqW/N6pmuB1Uu5GB6
Wg6IvyoZrlgU++y45Gv2OSC9dLdArngCMGASvh6kiF5pBcVDLSDEuJ2gMAkPxZp5FAVVDFfDTMJM
HETE+k88c2ptsG8iq0N+3vaJmst93PK7NVkBQyfxRG7LQSQv6GcVdbU1w2uixfSilmmq8epjYI9Q
VEIo1VlM+UG9duiT0iG3ckETIPO4UQb2Hg3c5cvYmeBSoZXL0CrKi7vFLNN5ydCkBhU5vwYugLZX
JCw/AzGmBaZBl7/JeEsOLg31o1U+vuR4xV/cMFuue7YWCkhnRkA8hdblhU76MW+3KkDiJGjlTmMW
2+ERblnaKoBbrcJUT5s5ycwB6Ut0NfqphzZwjV564t1LRRZ0sNImhHUy4wdRDuRfkBWHbZqly3OJ
dP8UpSR6m6BAfwnxkQyNDDBwkPy/wHNT3jiQ/CdpF6y60nyFQHm5lyb0pC6XKYywDrb7qgs4Mpoo
FSfsB2pEmaGTtiwgTsGnr9c5Vn+hR0nUlg6Fyoy+alvt+mj6HJRD+sT6JBVNClT/UsoxAhUGpSVP
km/eAP1XBy6BB6k3bFBc2BYcOFxML6hoJyEfVarR+uluYf2MKK/xGnhok9QM/zNEAs4zMYNrAOE4
3aUeUhp/WmN4NeI2mUK39Jeh6QXbLiHk9sszoW7NvmVjOvELNpViQeuHVIXL3lciS1eF4MWhZgGn
BX0EQ7emPGwhvIs2pI1l6GmjeK5Cd4k2ZUAx6zx22TFNx7X8ko9oVbDUs+SDGxDHsj7MWuR50Cm0
gc+7DoKWFBoryJGRxkNV5eGFxqKBjD1FTzXby+lHOAe+0C0ITQj1Duhf5nkPxpJ2HGoh2aFvVNxg
Ds6gQTrWbeH8YJNyQQlDE5cr9XkqV/RLakHElqj7YBmijt0yNmkztXrFKxGiQygTo+c3gx5Qka/x
LZL6Zp1SpGT1ht5ns0WDBVTFVQPEer+TNO/Cajj1nbPF/JcJui3OakpKjr9BC1/k7ipYNArmK+Y1
GfLGhVVZ2OM/0HO/G0RA/sFAXcErC5ITMr3sT7fRGKLmYE5W30IGF8kH6x3nPAP9pBLRQe25lnYU
TShSFaP3khpgRKoH8Ci6WZLRFc/sJ9H199f1O7uMy0LfyRx2VfQnBHkIruh3zpBmHtakjhbf+SR3
okW8Cz8ErwZMxGACXfYPROXvnPx+Rti4MRq7dxiU794q4Fe+F6BhuYTwS/wQ72e076qaJBsVqHld
9KmBCM6GLoDlgzKQle+P4qOL5Ie14r0X4q+Nc37to/P/ZdueGGU5yPz/1QLsXYN+62n568tz3ts/
/PzARyOHMkS3hr1rZQwgY+9niRn+0bSnxAuVI7h7f+3x8O+GlhHaP2Tx7q9Du+wcH/u1a0+CIieC
CTcG2gYRwH/TzCH6fSZnKVoJ45XzGeQnSRnBR/fHvIIXBtjXmGWXaPcoSRuzjT+CUSFnKENsAwmK
/guCw+0oYak8Rqsj53JY5Ct2aPecjaV8TXOm/0JTO/3XLl09/DKS/xc7z76OfuHm96uLIeDMcIEx
FtzPNge/KJEqFPgkQmV/yWw6fc361N2jWda4exUCWs8UpW8lQ9toOfH0H1YcJCd/nB2OuwxOfQCv
4e6TT/5Y5eh0OaCgpPMl6ciLmFHLwHlCqxteqSnH5pMV13FYjjmGKS+uXFrRZ4jW6Be3jdv3AvEW
wt/NJ2eoivWB52Y4LYMy/KBQHD8AZpG+cabILskqlutIJvKYhjKtN2VIzZyAewP9ItDHIvahbIoI
XShDGAJ8jd6WRWuQpaDLkenRuiZZcldblsevaFQG86qGtWfT5XRVoLY64G2p5hHdHMbjBOLS1sGS
lPzYwdrQN2D9WJPQNPwrUCo4lLz4ZLDNo4XGBtgNQKMcb6GLhNmhD9A0SE2JvYBSgDQ8APILtN14
1BqrhdmQAAqS/dg3Amrll5GVAukGejteZysj0O375S/sU4WuaTggGQqjHmU9HkB+USbcH4Gn5CeY
7Cmy0ngFAQyN3WNlAvYQakqjlgHnfh2glAAaXYSqLXvArVDGKnq0qHPQVA1L6dGRsgMIN8/5UG9p
v3yKzNQfxqVYzSWaVg1dO8bj8ugohO4NcDd0UKQIvEcRcSAnI1lgmKqzXEbBIe225Gp0O5LYdTAF
1byvTM3UluKxsiC9yGwcB/WQ5qpes+ylYL489Fk+3vNRuaPukBqhaO63OlUwO9QdnEvHkDEF2nbN
7v0QByewPd33uY/tkYf0iNY+tsVKrS7hARWPW+ztT18rO2+sZC3aGhVf+2KRF5sIt0MF59+Fp2ra
UP4sqCcLFvu8mW0KkQHMxvpULixCF8DSnSu0avmcsNhcoIxbZT0gT/mRrqG9Q6cJWL/oWIgfcP7y
qY43dJGaMwrNRIVmmRQ5ypYldV6onLVYe099F7Dk1nCYeWTNiMjXp0gJCqByhjsMyFVC5g7uLjJG
dSkX/n1kPaHobKTYKQ6n9TvnFkoCy3v0rqvlKG14o+dK0a+WDoO8qEabxndaK3LezJZcohUlsy+5
o10FAiqevm4BKLWGVMah7IjmYPk2EsOQolcLjOX5MqX0AGsZSO+JlP7Gwp/vGx2iDjsYG2z0ySeT
9xcesmHTBFDWwIQ2KtG1IHQ6iQ5LqExrDvp9rCuP/bXpVv4/7J3XctxW2kVf5X8BTCGHywE6N9nM
STcoipKQDjJwDoCn/xc08li2J/neVVOeKklks9nAwRf2Xls/LG2S8igYqqsuXZUG4KDqd1p+62gg
014ra70+zlhQ78E4rIdhyvsvlqy6yRcENGiJ2lWXHPBq3frekAM4D128GGrbOn3ch6m0+5chY1gK
P1fy00+JtxzaeloOGdJpFM5O/YZCJ6B7dWQjN6niRt72+jhp4ahP42c970b9Os/QEV2CWFkjc6mm
fu96EVCTamLBT8pRHvDOoffmo7kdcobGvNdBXqbMXJ5Fb2nMjBHRLxBFp9iMxbLhSWDM787Icrk5
If7T+b8iCRDghDByEzsPa2NR8rVKJpHRHuNjeh/noeTSYRJ6rrvFvbS9wU8sawzJOwW7Mw9tVlx7
HAniZq5SOYVundHj4m6b7sYsMW+Yq3BjUXGKm84RtFw0V8gN/Jmt8VR7gxnqNC7lVUkrxqKLn4Br
t2xsTDIGoxHaimnlyTnxuEGZ5H3SZKXYTGddEUQiWSpjU/vujIQ1hS2CVNlTbzVgz0vqzgFaLDev
w9jX7WNiTua2UH39uTeGJ2tS7lEi63H2xhCouxEXqdhohR3LvY+ux2Z5n+HLYIYWR7bD5NUYdTiU
loyZOGtzdZUK1T2axTi57JdGmhJZuTnaCiPd1QoosVlrSySQEV3ZIq/PcSrTq9Fbuj4cWl8cp9Zv
nK0/dcbZAqd8xMjJ9IwLSGNXzPviLQczfW0r6tBoS89cB4897FQwLiybBq+a9xU6Uk4/yfZswzme
RIh27N0Uc+D3pdW/fH+G/1U4/qtQqx+V4VoHGjpAxf9QN/5dvH9+/zXl79cv+aVypDwMfJzjLhes
QfOHhPWXyhFyI3phi+rvlxrwFxQ6YURAE2Ht+TrabVReNBJoEFcUukU8FEQokj/QpwLPD/4cCv13
xRHfZRUuG9AXcFr/oQXKjca0e8vWDoGmcQRk+bwcxsDuH3/6nfyLCvD39en6MrArWWfQ9YBL+l0N
thholFCBaAeUzsYjlltmX6Pu35QKfMt/qfhWTfDP1SavBcbEwrVPhY3ib60Hf6o2+Sywd0krPsxG
HdzobievaUlRDS36dNu4ZfbfNLXWH8pvLBUroMvRAQSQ271GQ/38klPROy0Ol/gAEDdGn9HWwxVK
pgSdCNoMhymVCp51ZNjmTh+ZP7JbANm0d1k+VvvWScbIkdJWIRxyJjmcboegXkvjOej0zxWKXTQP
fbBnSBrs1QIDsXRnE+LmVJ2YjpV3ooCyIgBZPhmDW51gmzQ7kEvZBZJtdrETSD4bK6nS/dwyu8qS
Hgf50Jd3JgairygDl+e0sLtnr0mu4clnW+WJKhpRnRwW0yqubRuRL2Bha7wz+7H8Bt+zvlkslT+Z
Os+ASo/FzmkhihscmtFYV+qg1zFIlqU1977UkU7DcNhSKvKsGaz+7BlDfWH2jaeKOdK7LhLtINx1
r91p6tDODFBCewpilzmGWX/0Psw3dyknNFJLCjm/VQxfO9/e6b3ZvWWFFqhiM6Wd1zM9nxU2s7e1
G5n7q7Rq8p1XeQz5Vcx1Hukp1CsmwWX1eey85i3HnvuSB4V5HzAqSSOl98GXHM5nHuJL89C7mXNd
IJnNpl0nfUaMOAHSz0UqfCdCoiVudMEONEJWWl95dBbnmVXXsz8v0ETirGNTvirW8gWNmc2u9gaH
2H06ZTqE5Hy+T7FfbXtD795gK8hdPenDDnYk+O8JY/6XrizTPdX4x9zlzSbB23JOAn9kF7I4abnt
+eWkVSyuW1EuL7Sa2p0Fk+lKX/BRhf1kFKz5pa5tiiyP9VCrMQy5Ga2KjaZKqqrfWnNWXOl5Mn5J
enf4XBhzLrZLspA7oA1ZcOJX0GMHdz/aQUSK3fClEjp7PE980XmKMrK1qU2HKSyK5CnoGUS2cSP2
WuPTuyAuYAKrKlybtk6TkvGwbIZzrnU268chwU+g+/k71oWYf+x9suLR2qS1OyPRctv7WAnzClL7
rTMpRRXqezaXNnfPxIAVsJqNJteQX6fS03ZOpw3X0DiWzwNswYhP1vncIOi7YSKNX2EZhnuAmlqE
QPYeb1q2HZ3lVRs70PwLUQjmvPQXzVuWrQqohKsqGKME6v9uLu27SpUvnhXX5iFD1CDtcKDZnj8q
2MtmCB6V+ZxLokMuwtlveDwvbKQ2RVIWeB1NiNaQ/Ft3ufKVmKejCHSAdVFKH6SHscZE7rnoFX7W
cGKzoRJ+EXW7GWfZ5482rtNkECHVlC/VozcP6TYwIExvHHbfKIFifAmh0+puGAx+Ve2VRET+Omk2
/n7MLiYrf1+Bq8+ENvu7Pu8zSpukHDB7FmpJ7mXhrCSAJpMg8VsK57BGM61uEyQDPrhbt+3TcxBr
EpUhPk/nzWwQkmGIqGIt3SoQveZzjpvQ2bEyd7wv3sS2HP0qVnUYtNDLuoeipDRngh30xZvmNMVD
IMts3+kVx3Bdes5B6oN49uJZW+11ZkxfPLrWCfV+rYdqkXCHHS0N9s5gIQcw4/bKmCbnYJaa7rFl
mllXlEtgPJppneRh365/7MVu/AB0XH24ZrU2hEZFU87A+lgLpNfhaLN3LkZhH5ter05MlYPtUI5L
FTEeYEWJ+qE+t7aNzMmTnrEz3L7eCOIwtk4TDFHV67BtkQSzQIjj4BOSszJqB616WHoYHaFTaSNb
HKnKu8mym682I8grfpAs2RU4GRFGBOWywaws0m0H2+aIXDS4EU7mvouSnRGWfwkpp/fKO00VHlJT
jNBVBACIv3O0ofyGjE88W/pA4ESRuxA7IDM/JCU5BGFPGWFweDCo4L4Vm7+qwJ9gsL+JavoZBosU
izLj308PMbLX3fuXf8Zvr2XgP77mRxlo6CbYb8v/HtgGc9X/dYBo6OTeQFyjCGEUjQWe4ujXASJO
RQtXEnJ4SscVn/VLGQhaFiRpgKMO56rHN/kzA8Tv1KmfiiZ9TXlnTBdA2wM+y6z+txWMXqaNDhRD
O7Pza/NgB4XWn8fXTgZ21Z1yvfSQKReB76f53uvBPDpXViBKTBclgEyPLBqmUk1yWrfPhXVdaUxX
UbOxyU50omR87p5+Pxb5MMX7ws+cLLtyEgZOPCX403g8YMnmtZ4QHSgiCMJkLMcpvTIkeRYL8lrf
08LU11SEFg8h3gkTEI1xYSmRzSwWY6m/mVW3wuPcAUXgAygsasStbyfKu2PINKbBTZYNW8UCHQtC
6WORiZyxQqUuxg72FnUDxynEmJrW7B8V6V+903/pnUxgYDQu//62uXxV/3f62vVf559vth9f9uPO
8SxSprH/BrbNIJcegnvgRwMFL9/hT9jd4HTF+M7f/HrjWIzVuZodIqg8tnC/3jhglPl2Ol4/gL6G
zjLqT/Dyca/+vt3QsfExYObaZ7QGJuy3d44JlKDEFk7JLrXMiqoOfwqBVV1xRmfnnCe9a+VDQmt/
qvUMOARo0eEubTRZ7ovcoDroOilQbhcEiKBFsJD384Q1G+TbSRLb2V0ge33vFYjDE0gD0TJp6pIU
kBk3BlLmxwkPzStV3rsw5ijhWz3KVcQ5FPVyh5frsW7QXaKWYLJeQ5PqsbR7PVu3fLkelc10zCcc
6h4iKEPKZtBfg8JAzKtpmXlfoeM59WhRt3Xpoxpu+ELlEtPBHT9d4Kv2G4PAr3ts3dq27LXgG+U4
j+2mXktDWS7dMZGITajli+bdksawXVQfRIvd0zWsv6gC/9im89LPfP6MjLV+fegbsjs6RYcNgV1H
UEd5OR6XIrcjj+0nz3gHKhdy1WZesf5BGbzInLFeVAlff/XKYbl2GxlEjhkshxKe1WFQPZFW2sir
G75CmAFeYddnQxCprLZG6pWgcyjOUeqFqreWA2XXWG7MJtHextFyHpjAlmWILM+46vwe3ZNyDPE8
49L0NzIZDdbw3wdwk853ExAyb/xGaN+WVAXRZLXxqUin9Ism+unSgNLbf//5+vWn4srGNpbz36Mp
Bj4MSHoy8lyvUju9G8keoBKMar9ZdlnNL7n35wFAgaRS84bMvEp8Y0RfPg5Foa5cIljSQ4wdZDm4
PZDZXep4Rba3wEaxso9RxFXY80+LXR9lZzN7G3I57gbmdK+NRnu6M5rZ1/dcKgwBhpJrwW+KUz72
/YZXzyJSf5wMA43jPJCTJGB9WuIhbbr5tW3S/gpWVfCYL9LfpZbZuRs8ktapcsbkHLd2ir4AtBqL
VSBLDR82s7mChIHBySJZ8yZzDMhbZzH7au/ogR0SkjPQXwSDGxIUs7wtDP72vk0bLIRpfUPvroCi
0SAxIbOWKd0kZp6RvpCzbL4UouZ7BaNAGYXNX5mRjbApy0LZ1Wi0B/zg93EZzNewb2HY4e/dLIMe
X5eMB5CkJMrfMxg0doibrGfAKcUeHZpWhwhlsWpMQ1b6+8LQ+wfG1K/OIMar0tFfKh9BQ8Rcdk1k
Ghdt2ZL3dF0i4x6iHhYBpuuFeaJHchzjxOpETItthiwxuptlEfVtT49712uwWBQ6u1sns43TmAA4
gfmRbEuGHYfFc4ctTOrllNptwYDbVFakhGM9TeCPcIHNlKZx53KjTpTOdk8qGLuSjItKxcWuGuS0
NesBixuV6sImrNcw+1j99WgF+c3EDudcaew1sMaaW5lKug/dYzhN1yAobX0tsK9E0GaQNybde4Va
mV3jYU7WBjUHkl8fu5mPfmmCYlNRVKkwx3fEyBLCTAX1TffelzbgptfybqoOCX6khzbQmxzXKsq9
MZVWFmpFtTxNzgzaKm/Ti7Sa7rToDWoU15n3ZuuxoQTmUQ+ruljXthV6H7yNYrA3JhuyrTVWOJEU
B4URoqdEBOK68xkrZ32XTgurUN6/dbTjZcqPTVmvoo0lQfod5ynaIXdcwgJ6woCjwcl4/+04Rkvq
1UbkVU0XdcJMH11YTEs0CbowdJf5WQ55MUeyo0JH4+BmoeU2fdQFctqnuD8iNZfvNZqPbZchJ6rj
1ruAwGfaW4CdDUczZaCvMMzyEixmo8VfutvOJxHOIzJrUysOc9OVnEq9O8Zv30+WFp3xt2Aqi5Oo
uUNNYzH0f9xFjcuhNaG+fu5UicsClaAeShPUKVUOTxj2ntV+Sjiem0qYNreDMu8NZ30hYlMmlms9
PwkYjOVa6QrBfqq0oLrwtJ8vfbdCRWuwuVvkzMt1B/bh/FeT8b80GegK6Ar+fbX0d0iXVf/e/1wr
/eNrfpk1B39j3kkgAFsblwjin2bNgf03aCfEGADyhM7uBBREP2olyyWDFbwSshSGwCSx/tRkWMSv
GvxreGPMoteQiD9RKzm++dtaCTQs/wPnsMolnD/Cx6FUmnZjjvbRET42RwewQ8eRtF/Awp5E0joH
ph8g2Wul5i/4h70rp7CR4vuGoe7remTP0zfau/AEInjamMsCHufRzbF+hC5ZmZukt71LKmR/PxNF
9Fj2DkbdUWbHMnGNT3UTg8DKvfzEQH4LBr39zJglP0ya3xHzmasJNfHYLB/Q/LQoixPMzfFUmA+Q
H4oTir/qHHuW2I9Wjyh3qK5rZ30qihiRWF6mJ0P2ONKyErBXqbnWxtQS7wTBC2drLKabuvHFvhE+
C9Ceuoi1/GTeTdoYYJ4u9GtjznDMca7JUNZWuzM9Q+yN2kxejSALLoZW3BoTIuzYNB5RB9cbw0W6
WrWYLzijGuubNc+oXku2x74hKzPqym4AQGCwzcrhSVi2g0C2E9m4d4TefFGKF7E6GJBt1ol9NdbF
U2vnLuBhYef7ppzyA951SGK2wtrjzUY0GOb4UvtZjIYyVXdDnS0fwazQCXSjdZfgmj7gQusursX+
z3H55UCNynbUo+MZrX77mUp52mCf8HaNFHLvGSRXGsk0hXZRCZB/Ch9tYY9ftMAKWYDOkUX+HIEO
HNbatB1BmMLEq6tN7/CsLpryqPlkEDIj2aA2ZAIqu3bfttL5lqA6RhlOvODg2moP+C8+miD+b+Gs
L+Yu0PLilCJ507bWko/nxp7z52TOgjevdQEpZ26D8YdJYEM7+hhQhl8vuqtfM0xD7sDYMHuBK9tf
5aMuHmwSLfcIMc0gVHBGD84k2GUWa+7SMnvZdZLYy272PIxczEW9e7j+BlpxFoGbrLfkannXb4OO
a6VOBjfmDLfFxwiK5BITmnLA422d3YGpatm4WBx8L1vrLeNSJY1zh1x0OUzpjKVBk9bZVM7KnaqT
GwhzPdWYRQla9uJYaiOnfbzasSrHv5htY75VgeFet4ldHIFdNuRJCiTrJfaknbJT50Y06mymyuZy
bLuDpg88npPhPR3RUmJcLIyt2cTee2upr047lcdkbjBtzqVzrNvY3nl+429mrzKfLbv4mJXVEFCa
2Oab51ePtbSW575vZoTulX5Xp65boTiFjwb9FoMWXZ9+SaXhkNkKhuwdd25+6yVFi6bRsoIPNsrp
vpJ8UbJk4snP9DKSlkZCqizKc57wISrLyo7IddyND2TvwbP6AWsHu5FwKIzHoa5YCiv3VKOvrWDx
RIxOifHNRF7c8aQT904sDu6shpMbL9URaSsyzGYskM4G1ttQB9nRg6e2w+jTbhiJUHZVU37PRNH+
umCciayCcmJJ8ebnjVO8AseYniggtLvGJEeND9QD1pYWuKAR799qiE2UcNtzy5Yhj4Jg59B17OMe
Gy2iWYEt9E4y53jVyKLZFK5l3OU6ZMOKjrSPKHLkheDW7sMa8A0w39/gufP2eI2mrRTGqG0hAfuv
A8E5Tdjoi8hQuc41vcSc3Cx9Xew1otXYOM2OF3VyclcJKbv4hPAOHvM9uvV6HP1NEMinZJlZFYoi
QIveJTgHtZ4yCcutfk6atrmeiYLbGob2mptF5yO7QUqdiYBxrduyBuiQWgkte2GWriMLQSRe63kb
msTWfhaA9s5xnQZ3DlaLI/3GVIbYoYe7bNAKuB0ElFVN/+6ChdjnuuPf6r1bDuReWfpF+rUe+TGd
SQgh0d1iLA+eA54aFzRE6Qv7ouyK9upTAEb6wBNxiZC5y0uf2BmXksqv+pwadZi14Koc7e52yOP2
OtdVi9o9Ezgay2ZbG33CcAyr1GKmzdbpW+ulUKV5cAfeZRf79S6dcvMrITjjtSKW5N0m4JKHC1b2
17QU2ROoYilCdgfBzsqDZI99CzvOnDDaMuL01jAoIdHKOSGxmtODTvMVVqmzbOZ5aLb9ZPpnf5X4
biZBsK/l5YoLzVCwX2wHkIA+Lvs5scZ9hV/wWARL8yRG2B0GFTYk5eW2kJa9bSRpOcgI9AVLiVbZ
+F6n3RoWdzFkYp5QDBWfVIt1UbH4C6XB4zbjFj8TxdEcWGdDgi7aLngrXDfblJXSX0XM9pOTKT3G
g7mZTde5XcZc+2hgLZ0aUPw73KY9QcSVODq2BrQQit2dmJX/RLOFvkJv9YcUVQov52EOnXEl76zU
6y7d3H6u8IB8EBDN8T92w4I3YbKTPREhxmYBrRSavXZ2Kt3EAVRhlIRFVysw0WRNj8AfyiLT79hL
dzz78zx5HB0KERo0jNYRLetw1yatONQpt3Q4NV5RsMHpMC15sd9+C3AlH6VITYYYSrvKMD1jGi9v
payKw+CMbzjXWFbWq4HEH9X4uRjcN/zf73o8fvPE8kYUxX1l4EUAidrwem157PCkIB/MHmnrmlOT
et4jGaXmc5Gr6oNF8/SCougNQbSrcaln89AVpybhXYynpkWPOOyFOwERuKbUQk+DfwuE9DZb+zos
aVl6NTFlxsUxjf5tO7Sz+9q78bcRXpd/EFLxwbG8MFkRs5KP4lrfQ3Vtlj0z4Po6a1qtfms4QKm9
ArkxEJTsWgIFy5OvFR1K9NzEJE6faCQzAcld5r05s9N+0r04yW/jKRVnL3WM7hFfUhrvxVIIlhe4
lnGlkWXg5F8Yx/bak9PGk8NOGHA7W3L8+ceWGLtNpenzvgvqaifd/oVdlwq7KREb0gNw6yT2C9Jo
dXCzBlJ0OYwX/uW0C5jERDjRT1lnXxHXyHZY12onLKAiPONN1A7UIk/VQjp4iijvxBMENKyWJYBN
hBElFY2NZCV36fg0TwtzhyHN1PsKBD11gauFva2Ne6OaZixea7lFMMaIfsvqzll2LOIdXDnI2HU8
HPwVc1C0frbvUW9Ec2zflUvab/JWS46LDeYcPkl86kozOw06CA9DELoG5+WKLStO+8RrP42WKyLc
VfM+a2WGA6kPtsBCYppH5hoqtpuJaJOCB1lMk+nwMR9GvWGcI8yS4Umsf7PpZeeoKRoM7iGGDOML
U3PXf6GTr7z+Y7S9tnCeGMtQcURZKzIQv381cf9LEwdXjWC+/9DFvcx1mVXJz03cj6/556rIZh+0
xvKx8KFh8uiifgy8YeDxV3RiXKAox9dO7ZeBN4IhdkwWAmfinUD/scD5sSmydTZFARsihAmIipiZ
/pkmjj7xZ3WN7jPuNpAfOcjMbbIL+BF+lrqA9jAyJ27VZSyRDAiSMD//9Nv4F1Kh383T//ACq7zn
J/lON1mibCZewGcMnfoMR4L3TF4AluBh/c8v5fyuHwVJCR+MxQFioYB+VP/d7H42ekM4WD2vc0fM
656q/LG3CnyzaJ1PfT4l/keKAHXQ99xhPaK+WjhzRnqMpbdJ+aWGguwlN8lop5hR93GX6KScVePX
zNeREF6N+J80+6y7zXIUfZDH3aOf6/PZxRgdP87tAKInc049Gt/bvK1zKjCqjoqElMqk77U6Bycv
ehDFQE/yrEI5VLZpwczMTCQsepTgHkKb1QyFBHpGe1mN5qmDmvQ0T2IkFqcdvWiRs1A7Us2EVZ49
zuCNM7nLxccrrj5pqLERjyYoPf3BBMXsObZ1Y2tes5zzIUjBywHKsKutJeFeaw0J8t/XeN73nd5f
p8b/cmoYFHQ/Xbt/cKf8HV9GXb3/fGj840v+eWawQ7Y5NbAWWUQEraK3f54Zq0GFM4Gpy/eZEDfB
L5MfD5UhX+XDCF2nRT+vlwkhhQ/INYuhhAycPzX4IXXkd6dG4KOQ+74i40Bjkfe7m7pscUpOhasI
CmhgAJI9r4ZSsHty3Fo/1430Sd7KW29Yxn0BCb/UXyDZ4XgrqqbsH83SHhYSbjngzK3oAMqpHGkG
OV7+Q+bSELjEuuVVZqCVVhNoD1KAcZMh45kPuaaUhkEbzm4pj/jry17SzeB8HZrrSsx5hVQjQy7F
sqO6cvCpnRDtSf3IEGC+nm1WbLnVNqD73Ff2U3KvaumtASaEjDh5c5WXGPrKfEJ14TiF+Zi6GfUO
mz6lhUGpUOOST4THAYCEol9aEAW6lG/3C3iEd84U9CbV0MtrEgnBRpjpwNi+k2O20AMnOnOZSYr9
JAm22jhBTUdbJgyPA1wGedRTFO2hqrHecZt52FMoyjHU1gy7tLSLQxN3apcvnYetQKv4xhiu4wmf
WyxvTCeu3gY1G/eKkFC5r4n63qR9jxIpAamDciuZl5Cmp9vkTitfh86en+Ol9tyIpq+ZkG8DUmbX
4PBGQTGM5is5lC2RI4ytetPttrZRyK1LS2ggCO+uFLkpK9oPUqMOTbIJs0I5Rxedy3OQz9OVOSiy
v7Pc5lBM+w7UInJqe6NZEGrvWrfYmkhsyr01iDhCQz5BjMoHD2p3nmvoJwG8hTwdu3qjj3RP8GpK
ZPdxuoF2M/o7UynF9j+vI+yGMtnN5sBWg/1B40RGL9Q3L8709wUw8a5wVpfUKt7bwuKe30vEEIyM
utLZj/XUPBjEQ58LdxCvNK5uGOuS/qvRkoHiGrnDxuy8GwDy3YaxPjVbSmYSlhphcNEYkyG3SSLa
3SzB3tDfBDeT0yKhj7sxGvGYntIgnrywtsqCrBwLc4aTjojtcq0+QlA2j0MJuY/E4fjT2tIwR8qN
4HNcSoNHR08m9z4ZWvMxZsx3VF3p7QDCeMxTqrh/wEP+oStH28jZXzbkUeIQ5w7IjrXXWCVIuYm9
aeL6xlXpCputpeO/raLVvexTN0aejqZig18GgTn6K2vTx+0jtMTu0vr68lkMZbwhHWJ+HrOmPMQL
wi9WunqQhw02o61stP5mrqfq0joEq4RDzdyWh1sWRw60oI2RxvWTm7RDuG4bjuC8kpcBYSN+/iEW
9wWT46hfCqh1Q7kfkP2j8ott5GF2od85aTtG8zBZwa6ubGw+vhMb8fk7hWN0huamK2OivF1dfK2M
Yj6ipyXLfoX7ymkOVsvQR65n9oYgCxU5MJgOa3ZLVNvm+6TmF9IDnKjCLjFtAml6XbHBzs3nSCBd
mzaje8seLWacxNbSHecu/Oup+L88FS3u7//4WHz8Ov12HfLjK348FQOLzQaBroERuFhvv6tAfnkq
6u7fuHKJFl01BN83G/98Krp/w67MX5Fkiw7W/El7bzp/89e4btDqq2JqXbD8iX0IZfPvClADzYrN
Q9kzEaK4KNbX5+ZPxS7WdU22da0D+seBLzUbLoeYP7678EEFtttUM/pwKuvi3lP+NQNTPFQybx8a
pLyt3vWncWb/38IYu/7uz58Jkoj3ss7TW8IutPfR88il4iHbHmw/5iDAopn0t5VH+sKdbaNgLUOt
Ip7hCGTSNy9slvX6CQSXCbRHK5baQg4wNM21z3jPAzAnQYGg9g24CW2yS5Fl7JYl0YEGNYocsicS
1AZnCsHYCoOzbHKZ6JtxMGy9VLf7XSpsszkNdpLBk8uJGUIFO5nzHGwzfP7Gyatn89me4XEwhakN
tPODHU8oQUxvdo5jBoMyJlEl8/JHJKPaKENQdhJOcO3U7zlizy+Jmyce07l+6tm2ovaW7EN6L9PZ
iK4i6oEfoYfeWkPKoI/vo9EN0nOcG8xC1OAReC6x90mw9DgBN36dH8qkbt5Q5g8l1BFroKKY/K3S
fedtBjtAkZ6kh6zPHhJ8b3xYY04WUFUfclM9A6619vmgEJOTN3soVIKREKxm+kJjrpLtzGrK86dr
2PvnVI3jS5+UKO/FSumY0iSsZMBiO3E/0M0xCBnVG1EWfQS0hthTC15I8TzJgQzCwGCp5dufk6zu
tlZcjA+LP9IMoMFmumM+axbJZY7XqD0mc2/n4zuApn0vl+wZst+3WmTDmTEwiVRFclnwUUXlOLzV
ZX8qZV0dimGl8jKemRZQp/3cuByt5DCSInILc5JxoFk8s4rPNnAma/h58qubVS56iiW+VUHthj2e
9jAY8cT2VrwhE6fY29JGqbpQiiAOoAiDaZHAB45shVkK1kx37Q/K3NKO6ETqEGNWTYsTAjFgrN4T
sJaNptyXEnSNn7bTaermedu0jnZP/WLzXEy+YmKsb1DMPjhDNhGeNQu6OPocNjDZoWJ6SfQBzQ9G
QkAEKFV2g+/YR86FdNd1ZrAjeMmOnFQL9tJVX2unKAmpg+gUc3YwXCL5iv1g9rm27DqSTlXyaIdz
AtmyZ0NulWFfDXPkLBp4TF2KrcGgPPTN6dFgWMkmrnjWRHxcULaEZd+QSj1oL84c6ySPTvkpbR2s
ho2dfVvlZZ/GxYtyYwjzQtlF2MuWUBgqI/glENnOrjtwx48gbzaWvWjfanwgMB19ivuw9rAtbLpc
LvMK/dQOjAvH+9mQynsQdtHcurrJ5oMSJLs0bEZ3Vp1BmvJir48MiJeP30fsg24sCeVZbZ6qMeko
FyySuijPqmIJYzV8jIIYdD2W8pacUiOSkssiCVg+hP40zV9Ayur6NvHs+YRzsDpQ7s0q2A9cWtOq
ulgRgfy0q+9ZDd8MqmWgOGg2du40juk3RvWIgiD7tDhx9bZRF9N3+rce7oc01+gqfO2y1M9pFZQk
1uHISFvN3OtwblkpKrIfclhhhH685wC+YT8mqI0sqmWrQW6qN621JbKcNUsSU5T4y+sED+DZy6Dc
iFx755Z6McGEUS8V9bZsB/CZrX2BHlxsEITkqGZgF/Y+JEazyZ5LcDNrTe5k1ybOJyNEXW5tSPc1
btsyfmrBApLeGFjBVWOL+mQEww6Ckryi7m/umb5oD4Xde+9m6WSbpAhaGOABqsAxSbmNFcTFbbzO
PWemFjAF2eOAsINsBMPkInoAqHwffOLfR6nrXYux0WUMKa1d3DrTVmtFuveEvBUpJtts7g/K0Jlw
xwMZ9a2/+OEcu9Ud/sI3tsLOgRTn4KMz+ztY3KmiJ8A+Drrk1QXfgg8cBY5pyaMtIHoWI84sQnqa
4Vtc25C7tUHDEeOkuFpGY1ORVLNtaoaSc+In5BIanAf+fMnQ29wsmi6v2cGiDZxHb5NVkwmkjopd
eua4HWwz2acBIC2Q8n4U5ODp4QztZy3pOIOH62Dk1FpYghOLSS6cTsDncShoBVwAU2GCgmCE8x0W
fs2+xYYAzHsLDu007YkADI5A4uIIG7XOXj4oP+b/Z+9MuuM2siz8V/r0Hj6YgVj0JgHkRGZyJiVt
cEhRxAwE5uHX94eUXZbkalfXvjY+tiUyBwQCL96797uA3AMVjzKkU0XxZZvVflpUxHHSG2ofRZIK
HwP+7NdmLvy2qw9CEZiSFPkx1c4TIKEqWMTYY1GSCfIfpk2KaYKmLad42/fFdFSy+n2V2ORd2JN+
y3R4GaE5EZtY3tB7U68x4DOgU+d0Oyadelgsy94rdAc3tQQPAJwGEV2EBkxx+cyoqBl7FRn7XW1D
J2VEW7qOBqmv+6ITTXVlyTDcaHOJFsHAQot6UrtmDbS7NjGxPWXZBy5YsZ3k8iUCg4PpmZH0Jp2Z
tIeVFuqcttj6oX++gXcaPdj1zW2Y6aHHlLY9jyb5JnGuy42tRlhwrQ8p6m9ml+Tb3KJgGCbzpcBg
4jFerp9zl1+1NGYD73XqPpreBK7UppmPHrXYOO0Y35LHk94JvZIH1dWXa+LO+Bqc7EtfhKrPZgqa
u0qGF3eueGB0xkNCHwDh3oS3f3LZ1+0kf9NLoE2rf+vQmwWBioPDwEcoJU6Ypbgm9HdEBLKYDI7n
txawEhop22H4xnsYIRwGKkK151bVmZoZLdGi5YL3cBM72PT4wiRvf6AX9pnbPutO3Vi6j7Vj8bMG
nGzoDwc7n5jq5SK66zlh3lqc3z47qf2AsxP+Zx6dTb1q90bvRgZnkXQdJ4Z80XESm0/CykZvsuyG
MZ0bmEuIFqVmHMKVHsaZ3AWwEYk9QJeIKv3dKqfS8jGqAQCVWnUzaEu3V5fJ2TuT5X4Zs1b9jLn8
Kwk03c2iGkoaDKj79qnsjBursIdAW2AGs7PKbuDEOXtCH0QMaZrsGqkW9zUQnfsRQJ4KzHJANcEk
ENKu2eYfbWO4MP/aNOKaoruuQOU19k5KzeKWKXHy75tWLBxvdR7zDCcfoBbBq+zUaxpQKbMpgckx
qo/5GIeLn1Zx5NWR8Z7bLSxaO9G/alGKWp8UYoE3J+mngxwr0J9JFqc9ZrB5+qrmbu7Lqm8flrGB
9MHmeRpiJd+J0r7FzMZM2ekcf+BxMO3BJacsZ3tw3sPIwYtFIuSN6KzkxZKNedKIuvLJ0swDKyF3
V5LOCJWgdoqg6ozqvjHMJmE+qbZnpEHY3NSQSRM8h56ZcOPCLBymdr4p3STfEaxIALEzdluN5lxA
9FJLj8ZWdime8mJXO3nywm6WvfCI6z/lSCof6K2GezV1koNq0R7pw9o+1uWg4M1VQIYSKDTmz5GO
UfeKZFToDkvcHIWic0PEKs5zyaT9iCh9oAOE/29DN0z69hChpVTb5q5bpu5FdRcybSWIV7etxBXn
8O7GjOLmqTKsJuP+q2gFkRjiZ4VFn4bqankWTQcmmONDOz7ijNMRWFsm6QqLkIa9MXM5D0GScj9c
Mbkg3cuFJvU0hu5if4oyJVn8wZ14sro9uRvp0EwdWAEbIomZmTZ6oSz+PDgjk7bK6R8YGM6aDwFP
OeW4Xz+HhVVuma1DAC+WKT8AE1V9WBoRfEszU1z87lj01HAK7/CLlPupYHttCvEwFtTGbVn3b2VR
Vr4SO+mWQX10BVHTppgfaDZ0xVA8ajGSXUN19N3oFtk10C06NEUHvo/RML2dJUc330hrO2rleJeb
MJd9awkJJBmSLBhSDQFwuaC3BeC6750putUlFLR710mb6oYUocnyRTSptLE8Uo50ioVCxmJeLf29
rsv2nXIzcXsAdk49mg9VF9nEW1DgMV6AZZmKuEBdlGKivmL2rXh2S6xDvkhI4UYbs49Obs5QsLWN
fRfb1ovO8KH3lxGC4b7JuBffsGaHvqqkYXSd0PCEZjtDywyYlY4+NsVBAoNx0F/FBIFcD50i9z3Y
l3sI/ZwF4HPsFsuGGIo84gixUR4Irkr9vjOSa5mi4Q713vkomsr8+p0z2iTgUnZTIR/bDOfnZ9rC
vVdA5Th13I8bt10Wy7fhwX1D3R7t7b6gBNe6WPFQoznPC7yvgAbsYgYEZmbbVm+XV5XC+mqEZLzJ
odTRtFIRuJj98cIvlTKRn+LJLO7HUWOIK5PRo28sfSvWoMFocQEgPGu7zQVnqhIzv5syYDxNk1Zn
06wLH9WP+dRSRQbdNOFSKLU0iHjWUZzXWFL1BgFU7hwUWQ4+6R3DfRclYtuQL/NqmZO5L7JGbsKM
nSlH6rdxkireJZEByLqy3GsjKeyVTxiPBN4qww7hLeD6WMBlbW4G3smm6QCmSl2f97WW15RSJDxk
HGknnMjmGLBuwMoKhub1jJmjZFGSkZkmGDEhkAKS4TFOAGj2paWm31TCKfZKEhqEIfIkKUe7dLFh
da2nqMoMN8QwtoSs0wAUjnJzAbHCzt33E4r1KevR2USl0VCBg2XN5zj+JqVtnsKQGGdyUEkzqLCB
ADbkvCvRvOckWwAcgrefdQMPnXG+iztVnIcpgoZRJvY+wzMW6DnaLrWtqmOiareuC2OjZTJQeb2M
XlunTIm7XMHMUqvdc6bURNQWahZoeWjCtEZ3FQkNyuxIgKCHkb/4DNDyc03gAdwVd4fAUYO6Lod3
QlzbPaKw5UAIEAZaDp5o/y2QmVMZ5d6cGXQfnAj805K/YjGKg4GrtdHL6ZN0OUREKNeWGuZN/gkz
77reerUK+q4ErTMZRgC4XicTU4THNGmt16ydwk0RqbZHzYwKW0EJlgcNYJo+Mqf6urLTktXSOjtN
zRxPb1Ai5SCXb+k/kNrRm4zw6Y+i4Wo76u1UHVCFre2fCSP6QdQ1nmy8vfsIAvy3seSIlmLd2DMV
QYev1PodjXA6ArL52sVTd3QKXPkqFKgjI2I/hv19cPHy8gBWsiNMouFuWUG4UVK/cV6jFJtLbLTm
khaHspcDLrihnV+GDrMQ/Z6TAfH4mVLqMVEIsnaazrmKcV949bRQOFZIfsalhnzTKw3A6f6L0OrT
qM3GJk71Z8YmMLEH09xKm2iTERTfSzxpxQZZVOkL1R08vQ+tR1IAsTIvmQ4eM75OFGYT0mn3cxs/
NLb2gQmM+o/IhA2qR+hFlf7ZiLX8YAyl+Y7Kt/HVqDHA4xTPk+MaH1KChd5G6Po6POcjxTcQXsyG
dnGPhQYXP25hDbi5G34Z1D7D0T4MDQ2KebwnE2qpNrkbhrSdyGvfWq05JxT/hcYZZ7IQFBvivmTD
6jbSsCqbjxc6pDU12J65E4rAVrPmCFkZ/3ICx2omop5LJZ1TllryZmBIEZH+jJ1EX7JE25AblJfB
QEhqG/RqLM86UacH/oU/ykr3Q4/0ezOt2DzcJD5CSsuOs8XDVTPGr2Em+3qXQfcM0AYTEwvclxnx
dCTEFIO4qj03PJIg0XQSl8HaC5Rl5M2ixyWt2SiNLbChBDZZO92iEo7alVpMiMYwQtjs985Qf4nc
5Tix4L08kSoxDcoJsiu1Tm7VASO7I2LWbvsn3Bh287TB0tHSL8dATWWKiNqsr5touBNp+w7ylhUP
xTQQU3lXm5J40GJ2SPLATe9gGP2OPnaWQrkZdfMl0cz2qgsV6Y+NTfpubpRYKmQUJFWh7aeUw1lj
9e2h7CKVzgUwfzWz3v/EI6fhmHhxNX/JImCSOuH0ZMSjyEs74y20Bu1hdK3Mt6d5bLwLNdlqneGB
vU/fwF+BTYX/49jUNKOILfa0UDFPkHEV+iwYxoJGJfVX2OXJ7PLWCwFxg4cmnbcPnEhbk0zUODvC
4fI0sVTbLJnla6uRNWAh7yh8sD3L14wp0eThBFReK7tobhw1V/YpD7xmYzjOtHeJx7x2oB14CENS
5llJdGyw+AeEbMxv1FncWpEsXpNUc28u5Oali/uvSmJ/fKc3M8JvjzVt6LtlIjXHSkjJ9f4kOOtA
jJdzM7mVRBP6D4Kz6AzpL4vAFXbBONsZcGmpJ5C0kgVmeSL1mPNCqJw1lNrDd6BzEg6Pc2Q9USFY
35nOUT13e+6DObiAnUfhPo+uzQ4fl/oD803pEWJx42pt+FpMpYLZL3TJXFlJz6iRM+Vq1Clqri+4
57obiHIxRTdtL8znhhFtfzRRNS8bu8NEtPsL/jkrbA3//wJKzxgrZn2OXTXPjTQR2tauO2yYzglU
haT87maZhgzBUu2zXU3E042JpT6SG6GhICYP86XPcENxG/8TYDTQkab2VDl2OyJ7k+tFStn4PLDE
poMDQ8WEkBgbV4dMo+nWSohd5vMPJOmsT7s90Ixq8yNOOlLywTNdY3qwetnRfFIzaW84hrlcCUU8
53obvVsxIFi/jMJo8umpzfdzNkyY2rjRgu9saafl4D3pPKIpQX8ETDMiuMNHtSIrbGSazDQJr+jH
XZSE9R1zU/0FTXg5wQ5jw14aS7tt64pB4w8Iavay6jZflOHlO4aakVpPILtwT82sdC8ZxsKzWozY
togZFBxeW+OutVDB/1NAdde6w4OuGzRDwWFwl1Yl2+qmsNxSp2aMYz/5C6faaESUnunwEz7wF051
IwsiWbomQjCbtbdQWJAu24TbBAZtqEcVne4xNdkqyzyePy4Ma0C9FGqL3bn+BWQdCyaRwHaT+qW3
rWo7Kjx1I8K6eNgjxeawQ64bwVI7qYyuSl59cdUwwj0MI4p5pAnZtSQ3raWy19TraqnGJziCyMVh
4RV+rIymZzfmJTwAaXhWy7OFKnZfxBoQ4WGROzwHpmfIDFGj0ozdyV2p2HRvSfWoRvmoUt9dN1U9
bvuO6p92pkOXRonv5zglrmTlY0/MMrxItsWp78RXZdC0gM0p3Nux1YE3BpYtBm4NyIJxkNRQMmLN
vS0nezqMszUcbcAoODGBSZjIlJCDC8ej39wcW1CKpwtD27XFG+5HLRjCWd2m7vwK5CT2dJO89NBN
aStqIcynupmfMUmTF9lg9rswthXXdHfxgI5x+BO0XWXlTDwcQ+qYHE3f1oB6dFZFLasu8H5yc/Y4
Kiz7uUHGxIOs7W9d8Dk6hV6e+z/wt+eYh01K8mhGP2vIrhWn9keL8Q091t9B3FrmIrWolrOVLfx/
NbxrjWm+GbtyHU5nz6LVPxkRm7WllEFiGotPp+RVlA3QlYiBxzjGkX/hdZeOUm11LTP3I5xtqEv3
iwsuD/w10Zy9uqxK+BuDwIgNOokX2dbprR1BPlD0PYVVtxtgUn75B9rbQO+3VRcq5J/53oVI67ux
r+9gweVETlYuj3ZtPQjGuXLjwo0jzkCPDzV66GtzUN5RcvUn0g8IkGL/33znf4OA+AS/cvV1TteD
RM7R5PXLf8bW/5+xNUwC5rj/t4/Pe82TD6Jakp/0XN9/6g89l2b+ptE2w5in6xe/3p96Lt38zUSE
SVAplmyhmXgG/xCBwhjRHJdazFwlKYgb/yECNfTfLINfyKjnu9rr36LGabzGTyrQlUiyVqG2YwCo
09cp/Y9za7wO5NL1/XQGQiiCYSQNYFMZ6cqqccbhDn7VfEwnJPKBqmYdbhlzeGKigTK/FeXv6wxm
dfSt+ieK0ZUp8eu7MZnzM+JnXr+y9H5+N9B8ZCbifjjrdanBRsAVuOmdCpItw9FKbIbR7D876E+S
DU79rvYIdkeXFS6tY7JDOuW76Dr1ht8RU73lufa0WIqr7WbbCr9ps6JN2x+u9z95x/qvKlq+P9N2
1nBysEg0sH8RnpoJ3GBbzN3ZmJCRUH0u+dNgovvddrhy8H7Mk5b6CQ4EWqo28RBzphrMOhv6Ys1Q
de9I6FvNSxRpMXtIKhJhilglL7SxOAlE6/g/60nXI+Sl9enJiuc2rq+ynL0vSFrFPiVNDIDi7z/V
Xy8D0BXV4ULYrA3j8qF/EDMAUKFbIPP2XHaheK4ilBf4+rDJgIftp1vcleJBhlr+6e9fdl1rP6Jr
HDgfRIMbCD2gIYJT/PnqW+oUmbKNynPpLtpZy+L+DCrUS8g+ef77V1ohOL++Eh5ZAO7A9gVK6p9f
SSIGW2okBWdXquZrTRM634Wdy6Mqk3HAOSFfKLtmF2SFYY3Fv1o066L4+eVZKLqlmysSkt3hl5d3
HCMBHQ/VbxXvvxZpT+MBLFG+s5aipbxGBTirXPrdmNcXI2XlfOty0R5GMZvXk200qge0j4TDFHnG
k9FIHdwaw6NvUhkkvUGiFz00hmaztwybbubff3u/UhIxMdCiYttY5e4m9+qvYhe7t0CUhwod9pDj
StO1HIOVrMN/xNSujI5jnGRvkSvIm13qGHKDSV4YdinnowPNVnlzHDmeWaXDt6QxnPfBwjpz/Ps3
aVp/uchYoFlEeKjZW7k7f8FH0qRIVE7yxgkhogyF6yOBXnbTRVrWDaAASMxQ6TPPPDyJXMMtp5Xo
HRu5y01GIhmQ23uZW8jWnHyMXkaGhgeEefQK0Pk9kRXq+gi8QzCJq/wt6QykcGHaludRoo+rV6Vc
RIMd9c1FQKcPcbG3EBve62l0i+XGmCAWOfUZTtNjd5Hh2QOKPA2uAHuD2S8LA1I3vc5j1HvIMs1j
vCr6lou4b1RjkjxYdAnO2VX+N65KQG1EE0hV85WapHvgLIROiNa5A4Os7rHe6vpjHWtjtgsdheof
w1r4Ji7iwwSNESM5FIlStsSkECp70GqRvyeDtLnvVxUjXTIEjcOqbWxWlSNmIUmiiS5uyEycApOT
01a7CCNzJMyElo6RW3vDqp0sWgMVpRQ3GEMRVmpa1e151Oj0M1flpds5+ScahPGV3gj5YJHKtetF
qugI/Yrl1eWoF6A7AZY8UD1vFYJFXvVV60kMPPUuoe1IQMuLHHRalaHGqhGdL3LRZlWOwqos9iV/
FQXVKiy1LyJTBpUITp1wpIVykaFy9A894yJObZCpRuYqWB1X7WpykbGmF0mrcZG3ToYzXduEKOXh
XT/WHVyZGf592bzHgOr15XM7KpNDgJJo2Mqrr/pc0KiAQN71vVTPqCXIVSegq152RMh34aFoEqhv
KfOfB9VRjEM6G4Cxeq5BuIH2KSYuV+G6fhmGPA/BbY51YKNDUuFYdFp4E0MPJF05m50x9rEMiO4a
dozBihoZ+7aj1/Ms3NpKnIY3WAcNm+Ecxl4WnJG1xbbMk0as50HAX8FEQiNIPOR4ZKKEaGe9qg0x
w3NMGEPcrQ69sTakKthiWysWz10sdsxSx/HtFXGjoPhtkX7dtonCBKmKEvcDhRfSLV+t9I4Acrd3
zxZCy/BYGszzrNQrUXkt875FXddwoohixnQhx6YavW5bJigk7GLeq21bSIhAhCB5DESRATVJnSge
l1V/UWSxaL5h2Bm62qxQlRsiIhUSobuyfKHrJ4oDR8wuD7K4s+8XRh4EDBMnpqHYiulZA4DW4w7r
x0BjkoexcSTdRc+2veQdMDME5xy42rTgqAWBM54KF2h4oHCrNKTTazSXkBzmfhQaUe875cDlTBy4
LYybU2P5BiBV0IDgDTCh4FBVHzSEqntiSzLbI8C9NoDzJKG/9CEdVEKIpLil5wUuyUjqdNkUMgXr
BqLVBO8TkqLsxMKRgTbHS3WIEw0VWiZWWcf69zhAAcxk+URG7U1jQvAdmY3Kl4bMolnZJNxH+llb
YIwyyhtMxXjEWKL3Z1sKgAQl2T4noGo8kuh1Z/yAIEgQ0UkSa+VneCRlfKznIgerP1pLcqV1Ufdo
Egnzak0hRHWXprGx7Yl7MQJYOEjgC9LtCz83mNZ4xA4EiZbUn3MGPLTvo3R4aC17fJNNbOyZHkYh
yQcWjfnSDfk9Vl6l07ZsBu28TNIw79rO0h61jpTFDZPG1gVnMDvYo/UiTfYNohrgDQ4d0JtEccRz
qdbr4kzTukUr04IhnWazcz21XjX98VjyxqqWTfeKJ5h4xq/O6i7YJQk10MSEWrsVoX6bEhWR3etu
SfzFZKZjf+qmbi0+sezfWpliT0GFf3g8gFRZOOvpAKwIx3bWD7++9ZH9ifdFuNYZcQSfoq9xnYML
q7LFE9nArSNzvKF3ZeNwyzc9VUHEn7Gn6l0Z39SaOZP3ZMgYsH0MsrM/FUqMThE3aU1U6kpWQ4a4
QvT5bxq2fCI2EIIi1zq5K4tnoiPFCowH/u8Sqce6mCP7dSyZCmymBoat0U1qexVR5qZYOcosfXB5
WuzaUtXOtYjqzyZ8t3rVaCX6sXIj0cNDJ83KnxuGnRS4MyJTna8V61E9f83yzLqd+pZou1qdh+xl
xPLQ7omMLT7mBehgAMY0j33OAS7Gcn2OW2YLYMAUNSy2xSijeuOYbHNzM8b3SdW1V+RyppZv6Y0e
se1ZqGxJChbPTaoMUZDrJbfJooSGOJhlpdXfCjbk+UjqC/cGad+skdQiZHJL7OQQ8JAZ6yut6XWb
9IK8G3jSGgOqoaZOvwD8EY/KTJl+XETXaO9dS6jcpsDlN5AcrvOrpkJbA+HHyI4OhIWQBKsQWrVd
qmHoTtPsEKg4gDF2GX6YBcFO+2VkPOuRydsu0EOyqjqV9mReKx2hhUFcl8VwFc2jjD30cEX8SCVC
k10gccRJnbQDgRegxjZiHFDrlQSSPgBa0ZJPWoV1etigMs7mJ2QgiuCXgVnAlMA04aiEcnzDzaAM
Xu7QxDokQtXuMO6Gy67p6xbd2LKaVBK9S41bpoaLdS5suYYVEwVhn0wtNic0gunYBiPZyvAY3JI+
WrMwnaKV1yKHnIyp8YccmulucWtWf0ZGiePP9JDopdM6q19Ga9Ye0xj1PrdDIp5Z6wXyZYGIf9vr
UqRbt4ihTE39Zx37tUtYQzY4TxZpxiOdnqgziZvP3eG+DltBKmvEikYjYXA1OTjgOkkMSHnXTiNj
41afiPM+hNOauZlMkxKdMvRco1+0dFTAOyCJPeXQXjhGIpPdtrGbxSsHSz3Mtcl9P9u2k+CFiZ3T
pSr9D0DyXwAkHSYaP9Tvf7HFeVVZfvvaJV/77kdr3Pcf+72V4mi/rUp9zXaQFxmAV9Hg/8GPNH5z
cMKrKvY3UwNOz4nkh1YKOn8dx9Af5KMf/bQuKWarE+Biqfu3WimYZn8+1pkcXTm2qjroeMdaE6Z+
PlVSlcBtQsu2r8pIA2BG8Gu8lOhruu7TbGdvrgorSK7ALU7RTHlT4G4IajM2qEwic3Qf3cHNjsRI
ZKepz68Hd81KV2y6IQ2tRlWhQkkx9syMmdHflAvuuEL1QQ8woXVrsZVCgWJk94IBk34nYamSEIMr
PzVdRu81AbGRxmtSgUPpA6XsqWpNVzVrPw25gKaQMLSQ1RpRkb7ZilT9vOCvZ6ugHqsckLGh+aS5
MVQziyScC+evCJ1n8hrvU0N7Y+4KW9KSn/KKtlnUgQavHOo0W7/TYnx5esnnseXUBaA0P9laus5U
KLtGhY9X8rxGI4AeaFCcQ9O4h4gkP0pAvpqBkjTqCmOzpNmHnim03PFObCq3aX215pfmA1+BCbic
j8DXoLqHIoGkRiWHLUjlPQzSBJxCJDn5IjqKfhOuPrq93LdrRpFDZt6NLljJ9SdTk15NInBNLPpK
pZn5CmQO4tLqtOUuqvI7MedDkLe8JBWhdWWZJPTQPtODvuYNGdLOfHWJnrKWmp15MqyVqvyYy5rH
IMNIzwpneBzZTGVOANLXMFc0vgfxKFTGDEa5DtLwLaD64rhDneKicxlgQKWifSSSPiNBALTQJT6G
HN5lP7p8ewYbO7ukc3A15fGySJIa08Ns1q0vHdYBBdldMcD+bFTxyO7KsD7jH4Vq3Q0JbypKM/MA
dgdgcEp+bUU3+eiIDnQgDwFf7fi7WEzPSavhmKpaxPwDSVV2SNDVwsMQOh91eWFZZ9bzxyQIE9Vx
pW7yMXkzTGij+sJ/pSET5UFTSn/sXFJ5h4qfKfiWSKNxfR2f8kmtwYoSyPPpcr2LiCjWAcaM143E
5UQxS4Z8Py59DaWjt938qGrRBzc5qxowAnUNq9N1WCrVei9EdTc/5QiGNrZLHLTGG+HOg0wis+Tc
83VhYnycOQkEY8194oBWPKIbW04xfB9POO0nJ+MX2g5X2O1ZTC534+XLKOXqMlH4qzIr3gryH4KQ
oufIIM8KTIb5Xp5Bip0hM90T0yo9HacrCZ7wMQ1cOFvcF8ycs0r1i8bkK1Vhs+Ipaa/cVpl2EX25
a3ijCYXbQtyNw00Jd+k6GQmuQu3MKoNCTl1fZidX50ZlRqj67gAWA8BHHqjcJ6QZJHdDbJ0vt5eR
Lste1cgYmkwMqD2Wz03Vg9ZSCy63GYvsGMUqMEGAIAHB89yG6Ks5WXNtFfCfG4KZru0hXLcQlkAp
Ma4YlAPE9a4nUydbtpVsxA4GTxZwMhBbnKE5mhaW82UBrCucW/wuMZdyZ8xsYziPOvSwK9x1vcxd
P6I3b1hGqDG7VYoXvsrEUvYWcVXeQqnrkcqs7ENhsHvhFYGCwiXQsg9gUgYeW+4eVeFuLgyAsHqp
hUcV8Oo1p87pbKH2cMf0TYmgTKOOK69RPGcBtJGEc7Gq7COL+7TCNXo9c6zaOjaLDBxweU1kGq9e
sn0hyIDqx+bAsYmqwtyJGDEhMCh+mTYy3m0NexXDGj4n/hazFFjYEWHcehR0GfYXKmEalhEoecSm
GMHQDUcuneJkYhf2+l0MKmK3EI61o4hDY2oOzOIxJXrhwFsYe/xj3CLVHuQ1/3BIrb3sTbogEOly
03JoHwBzKcg68ZBYDUuiscw7fV4TSsgdw5ZC2DxsGhZTPUl6KwnXryKglt5BSV/RnM69k31gceer
mbkDLt81eYAZAtLVlqJxXc2S1giZZq2vuBZb4EorcnIlvIVbybm7qvOdG9YftcP/Lvo04KaXmyhh
PzGVPNlqTfPVVRUrKBVaRFXtPBcV5W+mxLfK2J8d3MsM+N3oOCcTOQCwdnPmhjRiAj0boV+WkwIQ
f8mXL6SxM1OzqQjsgEC1Vtks+MLe9LSafChJglQPVX+0ENb7rTvK9ERHoj8mo8olNFR6D5swQnQY
rDmwqAeSDgOUaZP6AskFrl3TThiz56xTA4ylTRvAnpKaZ9e1cpRh/0ogfPVOPs1XM1Erxm/GlH24
taEstLNQg7QeN8a4J+i52nJqmYTcNAq+Gpk23PMp8zw/4lEE7dMNTwIsqLJFEDO2Z/rsLiIaonuK
PaL2Tvk0R0Q/xsTN5NdhLAyEB02ukSw3k0t9tgZbn4OIVAIFKRPlQ+zYjz+UYrffG9P/hczpljTg
rv2f//6lkbrWNaYNfYmiV2XScfE+/jAOQOSoQxpuEBElM0ifJf5IMh4uBjL5voE2bUGR98yElf73
r7uyBH5ok39/3RXErTMIc0Ce/FxP0evWZ4Ece6+Nl82Oe9BIyK8bFdTQMvv4+1f7Zfrw/dVoawPW
1AThuL+8GgpbdA9L2e/zmQWyVgIigyoYQbH7/rn+cwj4F4cAnREnNfv/PU89JZwCCOB+/fEM8PtP
/X4IcMVvyGQA5gAFNbSfUriE8xvYHMEStVXD0iyb1/rjECB+Y2RqWI5p0ePgpMAS/wOqY2AShn4j
NPKsvlPp/x0nsKbzKj+uWhXdKivWgWXPG1R17Zd1ZMB/J8+6VK9KyFWrmR2kh+JPWkmoVKdNMshM
A20bDy/ZbCfFINzAZsP/NgGbpMFAQiFemrmlg0ACNAU5T+4Xpoqm+YwmwqDKazVGK3r0VEwAYZII
jTiizO5Uq1F3u4yocSCMp6DMqlhxTtHIH3qDzf6zU9I42yPmLq+cFJp6MVl3eYN4DuVKOF+pbT0h
w7f17npIhVk+GVnYO9ftUi8qRlZ77IuNCfbzPV3wxUMWnrwQO/JGpFQzczv6RBQSBtaohhc7Rv95
TK0xpjAcCuWUGYmFXRaKgYSwBXU8CjlaeAbuWowOeUhQazyTWUozbvEa3Af2gZSN9t1BDvNgm71+
aB30hPqUvue1mIPESRKq5Bp17DDo+g70ziNS4OwWnGCY7vkrxml2cGb4THsSNmGjQzQBbCXoNOV1
ojuxwbBSjIemdRSe7sIIaia8AMPdePBBRNcW273S3mtqbp0GwbBV63pHO/RC1NVVt4jweSlc50E6
VvjYdLPuHsisMBQ/baWVX+WtuUbONGH6aRhpZytAorwMazvfgRw2Nb6joy2q/AoRGt9lX2CR1G2a
Ezii5/Gq67vI5UnOLNJJ7OW+LiMeMrswKpp9pqG560ib2eC73M/puJS+QwojCZLkfWxdkgT2ZlUA
gsdBh9YL0tEjVLV8DTsanWRvwofPn5OG8+NT5DKJV9EBmfqkwNRgxNju8IvTtTnE0ergKlLSbLTX
qF0acBog1vCN5IJxjol1WZrnxQrHYFLDMrDp5BySYbl3wZ8FIjZJzcoq6C6JhUjWrEiMjGHA09dE
GkYguAIevLUwbuVLODCKcyVCeOcxw19RWPoh6puTNbscwpAEIsAnQHJB92xhNp6K8EiKwpY6pH1S
lJhsHqTkDS+zjTDFbIph/qyp47J1nCTchsP8oOZpe2DeGweLXafXNZFDBwltYsvoDUiiUnbI+dHs
tgxHNgWzyqPZ5+jD3Cq5UvJ5Oahgb7hAuf4kZv0L0VOmV2sRotAYoTBaKvK+Sqfrjig30kObjG8N
09xjk5jRVW07lCskxAakmewqRXitKfutuVB6oYv3k0IpOacowOikBmc0QqFvLfUnB93ARoRIOe0a
xZEwm4yWtemOvujnaE1cxhCDCnXHaOChw1K0WdWdmwEajEfclHbLu0+vUos4pk04dUzzGCd9k9h7
iOo1+HK42fZ0+PwMZAinb2xmHKoO5Wg91AaQDhftoxbuRNPDIteXx8TudpXaiiMgv3tq4kPJEcYH
IBtEKd9+xEyKOcJTW9c7d55Oqa5McPV6stZkTjWPRAMEqflsGwwcxhJftVbk33JTbWgLjLaf5nH/
gFj85KKn9MgKoIDuLDbBxD2Zsmg2aYH5UHWFhqdXN+/U/n+pO7PdupXtiv5KfoAXbKrYAEEe9ubu
1W51tl4IyZbY9yx2X59B33MSW3bsJMhLHu4FjGOLYldctdacY0bFJh+bglYH+UxrGuEGjY7I3plt
jjWCSdWebKUv9KQJpjZ174j72IFyaNHrDqzkKvK6ZK9IgPN5K4zbMKpv+6TdaC4nBcHpanRF8pIt
q1mqAgfvVAKasqpMcY5NnFxl1RGvTLz0thqrBTYcfWLU1OMvGN+jDj0zkEy1XvrblJMu3nGmaSAe
YuYhLOu3HZkHAG9t75Amzjmwm9uh71A9813BxaUNzrpFw/nEuoKOBY4mUAarS64S7D1sCdNup3Oj
tnpZqyvCQqOzhc/lshn1M7l7nS+S/HMbmlgxPXU9jQz3lu0y4QvOai7ac4uDhCuEXFzpyTaxUotf
rxQveIivUivi61AHbMIMD5N4d59hr9+a+RzcYT+5rL5ZOYwueXC05EGGkDYzrX9pZ++THZoHU+Gr
rAxVbfMMG1NkDkyImgO2iZ1nJgyGErzWphHW2LOaLwW8yY1s5navY0oAQZwuOcQlck3I3ydZD5CD
Deus0BEwt3m0U3Nemdm80UtB1kZbbWzNW/KBW7aYEtcEa2mluTdua+3aOBnP2F9wdlXwV9cso+5z
SsH/KSPi2kd1wKumiYAtVX/pYHnraxD9rtltJSOUE+HK7qruq7hmD1RG63TK3F02qvkQMbnuquQI
7SYlP1ynyeBpDPp6bcvHDO9MAB/XHYSXr0qhxBehcb9A5Gju1TTr4hacExsVZgyXmWJwOQ19ucF3
Fb1W7L/WjOAuxrjmmzBkD4bo90VQoumc+bAmnrcxm+6un9qrOnbyLz2xC2Q7fUKslW1AA63tkVnS
mkiX+NRPSw5ybmxFFLh0d6Scr0YIP1hCg7ryQdUaJxlL6EmaNYFKD63PQamqM1rFtECd2hUVIzhW
pp498E2o9S12/iay1x3fNQxZxR5xU8Ic36i2OE3UhRmihIgxwO0RSMY4k7UHFLHL53kI/dL28DbT
icCX9wikpLjWw6offTFl8ENWE+DuM1kuVNxtikWhtx7EqFevGs40/El5oZgzO4NF+Z8ZAyE0gpiR
Pd9ZulPIYHOtvzEimnydGLpzK4ubodBwn6XabT5F6jod4yesrc1WjXZ5hLb65LYiux8hwZsau3CD
0yOFJoN8Ci8GB/0UvEAwaTaDDJqDNWqkE5K4sAP2xbyDIBWsz6jvmch89kKS5Avd1S7DfoCb4QEc
9frWfUchE/pKViYWXCt7wfs33Tnwr1epcj9bqaTv5ebOo+PMsa8Ftr42nSi5L0JoEuOgtzuPCfvK
ssbSx6jPS8QNY1s8WhBcUbXwXvPrhU3LnDL5WjXp64TU4+wR1f1ktbjdPRVdZbgn/GmhNjhJZeRr
F6QqvA2MsWxumuyEb49GqMJqMrdFeGmY2b5LCc7CmF5tlPLKM95ukP2mG6lbdq7uEllSP2mzty9B
U9/3tHoAKMf0JjzcLxd0a7/WqfuF1Tnb0qP0fNUE6gEzwwmChbervGbyQYzFG3jsfCBihuGdSQsn
kqZOKF6ZmFcFpG8yJmV9kTAkW2Fymy5yMXj7AT+/70T1F6ZGxloRbG3cVBWeDxbIdtxYyspcnAOE
1u8EneStAJrGx6vFfVQTZ3sK7UluM2rBR31oLHIJ3IwGmCYm6y6PaF0XmbRfRVxATZi70GOoSzy0
QazfrLjmJnrC1Qx9jwK4PzqK8XqsdL+wzOuAjQqc2AFufgAlJ/NzKo915BLEiEU+MPIhOkF7cbaQ
VMI7DwxBY1xSaK3zon9svJlo+eFrCR5+V1fO7OddBR2fvIJDUJS4sEeJJkOQ5NOIo0xEt/LQ4/hZ
idJ/FOq57wSAyblC/FJhEGRQzuA4qPn+peU+wjCMeqNCsOQa2d7qTLGKgIccC33YBI11lRAE+xAL
u9llle2ecOGVcCKJQEwd726ao23W180ZfaHY6cYrVF4KpiQoNzg7HgzU8ahFTB8bjeXbUVWB8gff
0Ccgce2p2Dh1tsd4ibuvGdsV+kljXWq0lGLR+zhca5YTIi/R52EcrPuVi5HteVg0KxT4W3zN2ir3
qoexLMqNo9M8kXF+GkAo+5hjcp+tCuDyTiP+JnQqvolZydxdnL0hFzs7tL5khXooq0lea/Z8i+FZ
p1yW05aOqVg3VedXgogFq5INsvex3xIcZz6SBE6qd5bnD3S38rVpJrgWJw3DooGjzIJPkESS3gMd
pvIizeeHvK7GbUlc1joug/hr2hi+MTrz7RzzlI+ZjYrvmwnLDR6IgLioIyWuGlwvDOiLd4pfZitR
S+8ORVykYZoaRX89Rm20nTOVPzQiWawzKtzWovA2QlDsmLWLIkdLsss0ZHGZhjTferqsr/AEv2IL
D30vHe1dNKTjbT0Rp+q1trEmhpeqx0B+hbXmCvixujJ1+Hl4DdYzOTBM9PXpyky8o0Y3Bn5+SXwN
GB967c5w4aLQK9lvZIb2GZ7KS1jBX0Gpf8E2d+JipAiC5gNpgaCWNG2XRe8aLpsVkyb9wqD1va/T
5qaOrRPADJbHqIbwDB98W1Vsb3uzsSAB9juzlMbKSpKTSy4zdYJ+1FP3QToRw414fhkd9SVQ4WtZ
pjw/pXXLBNcpg4eynzt6+kX4rGkmkcUiO3TxPK9Dy7nAu/LJrUq/8bwSThSOTzN0yWIITPqKaBou
hKhuk4HqTGsTfd2pGaoP+jL9Kg0AKIWzdqPsundXaT7OfBISwBJL9k5N07eKtpPrtoeGJ/h5aqI3
K4WeaAUAOcjMapvVIFAUrCKZf0a9kpebODbyKz5ZYmYqZmUUeGXjMCRsituhM7t9r434jhI73SUx
IBTsw40erUuQXZ9NSL30+nGvNrKqHwZF7vwCfThQVacHz4mKnfAKzGMThvhBV/a2KdT9BKFyVROc
TcxwclPEmvEu41ad5ii2j5XlNntcB+lRlcG0lYNo7lFfl77bmC/s4ZPLtGDqH4Q6gVZhv+7bMryw
RscComLKSxhoYlPDD9tZ5ej6CRSPbe8IbdshtvUb1AGBRYptj8zFD0eQB3lNLzduu9CntwGhydKv
Ude5JNEl1gY/U3BtG7D8nQwfXK68VW46L06YccUoai8LlRVkuU0H2fTzqhmg2+eA+8sW0Waees9M
zmK/po2JtzPqyeaQBWVQMzNl48e3Hto33p3QxttrsuvfLuZ+OgPAg8Yx2UIWyw7UjQdSIwjYo6m8
XdI9N6zmE7deFpuM7LUkqq7ZTLlnYPhix1aYjos1Jp/71FvwGkJnZivIkkZt51RXU+udihajdgVX
zTcDB9xVCkSRNPNVSQjYyZlafUVwbLxvU7F414mpTrtWP3UpSKK2tN7rWV1OXtaslr0FxKIrg9V9
M85hvkiRTths7VXipfT+swzpycAUkeFz54Msx2snkhsI9+iZy/wytJ3H0gXJSX2N6GdJNm5HBFWG
vgsH+h3k1bGXgRWyVSlee81VZJnF3dtcVrd22V1OS0BfM6FMCy1mWzX7LNMiYleDNTWAVjCDjHaN
1RLJPbIqA3bbR2XWbEA8SoqW6Tjwpq5VgKpJVx1rpDQanwLwtXeS19iRB1fUN2NXjocYGZbPFvLE
Ev3I/Br+qxo3bLV4kpF4rbu+HVa8DQRBGIpE8nGgjQLUA1OudWgq4zwl2sFN1GbuMSvXtcH0XWMG
/1QL3MurYRjgh2bGPWvn2ZxC6Cshczdwtuy83GEdNmwHkZUxSMBkS0fAN4J4OEaL/l2K4pVUNO82
CUGYUM3u6qGOEPxb84NriBsHmZA/VoYJxkHfdq10VgIigb2mUNZ8O3Mg9QTA7vIgenON+qqdzVPq
2i9ArbdV9tIZ4N06973pJ0LNXVyWi9dx3eaeX2P7NZIqARXTv1cdQWUZbACgWNGmFgiK2kpbpyaa
8YywsZUzJx4mQhC6q8jArsWq9ZyUyU2DxqVft6qxxzWid8CmqjePGjV9tQLLj5KuZ1Pe11PDX+JL
jnscJgk4rU3RjosnqcMFXdsn9GunRpdrOxlzCrE0U1u6OOGRTxaY/tnAl0UYZq0utHJudqI1M0a2
iG4PcVYHNy6rGuAGKLLgdUB9Ri6mKBx695qw83abM/2cto2WYuG1jIhWm80eYWL5MBX4fOEZNaJA
rpEMGKeESpv0C8UA6LVNRyftmMN5iIP+0rv/X/frd2/l1Uv+1v7r8oO/UFywzkXdv/34x/aff8YP
s2hgfvjD5psl6Va9NdP5rVUZ//Sfzpnlb/53/+O/vP13jE2GoS9TnP+6E7/FbhB//aEP/9e/+bsP
r/+DH6FLA+uSWBrqeBj+EuO4zj9si1yQJdWYNGN69f/Rh7eg3uswLpbOuEWT3EJC81cfHjMUvXkb
gqeOn8ZkqPg/IXJ+HFl5trXU3YaUaGrZtC5N+u9GViFaLix7+N5NUxGMQMQN6mVhRt6FUJbHLFc2
xQXJ2jFOU4ATfxhcfRglSd1cBEeEQ+uuwxiCsLUfjl7X4cyefcRCDNhw40y5vTFiMyNDKc73392W
X8zmfnkooNzkAQjBpftwKNJfe8MAYLATRhODIgFyAkam2mA6qf8XZ8Wl9Cwb/4eNQPzHs5qNMQXH
KMgsGceYzJa59puuS9cdtdnh92e1GEi+m/x9u4AW5yR0i4eCjdWPh8LspVJoY93OiwNcX5OJKFbZ
72Nv+/QZIIaXlraERafLUlauf39wnsFfHBxRwvIUo3D/cJ4d4VWBVXXdjp6YDZdljFiL4R78/ig/
3zi2tQb9PMbTjK2cD0dpQ5edeh2oXeOxA+PZLCDaSIhz/Sapcqgovz/cB0sXV1QySWYwxfeEx+Sb
du27FwLutwlmo1M7NAMdouPmzbHMd5fYzpWR5Sc7IDPh90f8+TICYjcplJDDCQrCD3OwIEJo4Fql
WtKdQC6jsOVmeeXm90dZLtOPTwpHERBOXXaBDHCWy/zdeRGPYhRpnaqdFffTytK0Cwa21xNjuzUO
efmHc/rVVfz+aB9uGuPIsA5lpnZuTyJpUAK27AEBVMk3Ts8y3UjT19+foLmYwT6eoYsXFJ4Kdits
Vz+e4RSltjsMvHZGZItrUQqoYfrCpCtnd08+XAqq++wAAmcTLNqv4BPcYyWtPWjPctcrr9+oEZ51
MzjVl3G0tMNkC29lBl19NxNZnDlQ2oy0nv+wMBm/uP8WdQR6TSAAC4H5x9/bbRExlXAsd/Gg4JwK
3O0Eh42y32iapbMZoBat3HKgs5lW8IRG8YyJf0Rkwh6N/AALo3voXSMND//wLshf/mrLPpI3XPK/
D79a4mUYd2TWYQaLNmQtSx8X5UIttclCrcP2YYwtCMmDTT+nhGF2HAvIHThg+tTPR7Z1vV4gcSbC
up7o2FnYMfygABlA1Md0CpXZXJn2rJF1DVaAlCeSFx1afjUaqEeFF+Ox691g7WHrWDeYureWZQI1
shp3A5b+2KW0IRBOqXUX0P4ZM3mKRPqAJhpxCB0rRsdzum0shWVd667hQ817GsLzaiIMl+FGFlzo
0aQ/aU3d7yAza+tATu/pZJ07l1a0R/jevrOj7pqfXGx//7T+/IK4UlIY8NaD3naWxJvvX8exRUcl
h+Wmt9GVlkKrID7lYMTjvZqDpa2YG//jV5IjIvQng0kCE/E+HNGje+PSf+x2TRAcjFZswPN/YTd8
0Vi0ehDkf/r9Gf68bpOAwWpjYH5aXEUflrUWEG7Bvel2yZRVcAXEcAhhtWyobCf/94f6+TF1SV61
TR0Lo45t6cNjGirZJ4wH+Aq65M+XWm0cykE5f7iAvzyKsF3KFCw8XMMfb1kO+CXvBi6gZjdM42iX
antsQ+7N70/G+Hkd42zId3WpFsG+yA/HSbEgGXbFLnQcjdLHkQbBb8yxTLeQcEUAUmu0ePARAmEv
dJ9weOxKqBN/WpYW1+ePy+mi8rANCYJ44cB9uH91XYo57p2WOXLmIPv0si0eq27L7CB2mSPN4kA8
mAcPqHzLysE5wyuFoyIh2ubzbB3x8gV/uAPmL38nXL8uvnCPmvXDZyUUmqYFkdXuilAVB72BqKQr
/DQki14FbaUQVKjqc4bJaJ3V2nSt4G6ubdRtvudCQyRp+i0zxv4qdUdGzcMzLQoYo3FX3U0FuLSq
i+VeMu89FlN2pendn4qLX5+AZzBCpqTn/V/u/Xdf4cBoPPLKBy5qNJ3DBpWHGkT4QNo0H/3aSfyg
BaZG7nnHF6vJj1jWXtzYuW8bJqAKnu16JFtlg7PJuy1np7x3xfyGtqA4Wi5qTJxA09LL0fhWdNkW
y1/1h0/CN1XOT4/Fd2fw4elE+8AvXE4tFOIkPAazVxw7Rux+oul+Fzcs8spm5pjoBxjj7KMrGru/
f0GsXz4F6M50yctosCf+8SKi4RBQWlS7S7RogXxlrnylrLpxRFusMk//Wmb9+OSYRvQFV3yn+nAN
wzvyGdkikmboYeotzU5yxVYDbkDwu6YCns0BdyM5HWuRhMbbVBgGS6Vz56DzlXqCF1bznio3afZG
L/ULTTIqmIFrIxq/sycOFIpvYTxeK/9wzX8u3RBqEUEmqBBsnd3Sj+crTddJA1TtKBiypyLYOX2S
+doMVxAdrvWHOvEXy7ZNDczOUzj8YP3DjgLypI0S02h3VVi8A+gM+Gqj5xa4Of9wpOUnfXiSONIC
hBACweTHwr4OQgVZSvIkNeF9aljhU4LEJVvlE7sJORETv9JtzT0GthH94RH6xdfXJucClgcoD53C
+8crCsWShIaE8aFyps/wDG5Gpz7rInjPnO6VLa/t//6R/VZ7/nSuktgNw2TDbX9c071ea8c45pFl
G16clUXdQ26FPxURMvd+fsPHd1/G2eiHU0VxI1BbMzZsyKCe/3Dqv3yYpC34sljAQz5+lmPV9TJi
NL5D9tL5euWAssWIvdLiMgT8n7z//sx/8dEk1I+mIIFakhy1Dyu27SVpmKuRmzw1yPUrI1jPyo3+
sEf85fU16GTwJHF5mT7/eEOT1gjholbtjj1yg75mhNtaJB6+C9Kyh9bi7cQ3CvkJruSAPAyAoZHh
3tZO82z/aY38eVPu2ga7QjblwkHa/eF9HYC/k38JbdVCqrKB4IBxrpkvp34K10xltTVcKoh+Tmeu
ylTpf3itPkIn2MHCwzFtLjZ1O0CdD4fvwh7/aqHDiTcEagmn0SR+irC7boEewj+wS9tel4ofsNIm
zB9woetM+oQBMlkjtyxK8WtMAzRpC+m32XXKAI2KyPD3T8YvFhrsJrbNGgPNxDE+PBmRRu9WFna9
Y9qA5EBgNBVt7cH1l/EfLskvDoUdToC1AzjmcnV+fDqYrLdVjfN21wEwfhfW5NzORYRWSrP1/8Vp
UYNKodtLS+2nVa3C7wJjU9Q7acbNLaGS9racnOCUNIua9z8ajTf/XD2+V5v/YhHjSLRFKBFhi3zc
N5oz6bOl4kixRdhFgBLljqA0c8PXDSDGSFiNKKPpD8vHLy8l+2uB/tsQQH1+vJRhqBfQQWS9m8zF
FSXHYRUn6NsanSHt78+P8Fh+2IdVk0pDJ8qTaRjaxA9PspsS8BPOBo+IaPR6a0/kApMzJ4bZxxFe
ZGu7aU3fpibP1rXVD9qWnSNzECjwVn6bu5KXK7boMR6CdsoezYpUY78hgkf52HYRqSBrjF4ITl6E
ty45OGGUMX5riyWRuuCUmO7aJSgJr5eDAfFTt6aTRDK3izFyzxu4MahNwjQy7m1lglTIxCjNbWLk
o72xvCoyP3kMYfI3O6FZEq4qdjDRaYzQ1jH7S5uI2KHSmA5ZQXdtB5kgFxtNr4wjzO9R27VQWtsr
iawHaV+npuDWJr0TPadyNbItGcKnyIaFl8ITxRYfXrpOsaQgS6tMtkrW2V2vYYE7NoVW7o0GsDJg
1sZsGC3HjzmMyQVlDFzmgFIxxA2mmBlvJ4id4SavAHRcJD3bSZyKXjUQcNcOXupjz55Gv+yBXZxy
8Ow6fYe8Mv0KbjrFVUzu1IuDp3oiS7ob17OLH+KOUBCNZPauTaYbpn6wRmMBWnrSas8562XuhhtF
Opw6UMSOCHdGL8Y9EzJwEVXIjLptE29XYJosN1mwtP90zQSMX7fSfUgicOVjljOJb0UEUzqpKon1
R93S592qXlZPQWVmnzLN1c9dYYOeIbpwr03giq3au1bZhOqv3Y442c4BURO9iOBDAHzYwfIb/NRD
ORCq/mj1E3htktiTlBwaqUyi35LR2sJ7+Cosbdj0+N75HRpnZxNhv/FEbDNuXsC6A7PspPDCE4rW
8dXpMGoLxaiwcPqXubblvreWbD+ylmWcPcJBQ69n1zfSy5uNoRcxYQxoZZCLGSc3z6JLqC3EtjjA
dNo4eBxnS+6kZtzGMeApIAvBIfBEuh6TVFFUtM464yvhty2CizQbDzVamBVAU8n/pdffJp1MtY/p
OJr+rKcgmDsA0kmE2jh1UsQkzPpi7uxN4IozJAUk3oOL9GJuiJNfyJCBOZkLK10/B2FWPWMB0y+K
iPn21EHUH/Wuebe1GuVShyTHpWG9c8pSgt/DdO4UwXiw9Bjh+uS4G5oURxP4WCwrg1TC6VMOs+FT
EQd7R4q7WE2f4GYUm0H3aNSp4FNuL1koYZq7h145JGhrNdNXqd2nnhsc28CKfTssXXx+iAmzYUnS
STwYi+wbznGDHq4OG/fcqnHJsGgvuilwVtmI8nbSMGDUQ7V3rS4m6yoHi5O7/btoIWpP8QBa0U/7
uCNgSJV1AR1uRaXZAOQoY6+7R5tJ7JXJw/OUm7qFJKtmH8HHlEUiCdXwueLaX9UDT1kyYah0U+Og
q3ACktKVW9uYUbdim4KGzeUOpCmn9sKdhnBoP09R47Sw7M1ADKk/w2H6rBnWVicbAFwmUIlq52hm
+QV9TVrtrRSQt5+7DXFlU4kj40LTbJxjqeOiNs+mXmpH2rN6S5O2hgmCogEBfFpk/gyq/D6iq39j
ZgnxinmRxochIeVSAuO5MgbT3eLhRnU+1jTjorjVX209oJ4kqbPaOLOenSo+sl+QsYc2NrkQSNhA
wMTFOLb2nejT4N2jua8AJtsABr65sOfJHR+YM+XvTdVgKp7y1niGjtL4bNHktVeY1WdwLQNRCe20
66hY7t1JIC5o+TmTloEW6cz6OJfsp+OxINlKWO0TXTjGIElLYhI8K54EHIT1J5Dn9Re0+ek2HTV0
5LUZ7xPMCSC24ZVsY8T9T7KE3gL0aCAxIJB5hyC05eXITA0ZrY4fNbRtuU4ouA5QSlLfoYW8YVfq
NduUfVO+zysE7qsuDvvHOhgWLg42AYKQyHlCwKcL3KE5o8FDVUQIGQfWkWPoJdGdjrKXZIhGQXbi
cmqP+Nw4RWfB/p1CVA57FDD9Y2+OargMgyC8jt0aY6aONbjEC30hIsFPtap4J/TYvus7aNcrKpH6
aFdRdA2konqmdWduaJzJ67DhVd0UZT5vZ2bV26EkVmCH6SG8JuKtdxbVg7zmJap5qbi7NOHrY5p7
4trBSPza9GFzK+bGuG9jrnecpNNuhiiycyMuqkaO6gnVUX2LjKx6lcsOc13Y86Kpr5MYy6WM93LM
F5ky1DyjEfURxbh3Mfdt9dpNVfOpj7ius+PUX0oEdfVqVhGXFRJIcAzpRsDA6tqv6JvltZhrbVj1
pRdej7EECTLYJJN+BSwkEDJW5mAhhbMGI5guDD7LMLa9JET74NbYaooIvYtLZBui+lI37isDYVws
kU9VdhRe2VKVzzY5FX6nIiQDJsAyhNguRaRUOFFD4sGOU6MHfgjF6dTknDzxxeODqyWsi+RsAavl
X1e6Fl4rr4bkGrmSChxlLBMLq84OTbpggTqPJo5PWixSybzjL+BsdYGpDlnnJ3OFi3LmPaeNVbRP
00TT2nV6TEAh4u4gmDIUzd3ylCuCOpm5mPIuRu7zKEqsOeDr+SXRnqRnt2uqFwsrwJ3mzejvq2KI
ric7L0ivFUXzKUO4dOParXrUqzE9x8vtNgkluZBYjs+16DlQigzBwxuD2gAT17VouWogu6cb0sam
d30u4502gvFZ0bQPznCHxKHWIxzS1sBPLGdSHg19fPB0JjLzAF/pODe0xDdaDpzYqWjzrQNFTOqK
fgtisYJc8GJtayU0BEGkkQYQ0g7OImLLtaoUqRWHvO/Jh4wUT9KMBp+l1xY8aaxZ0XWWJqVBtsdc
3mhWQhOXlHDutd7iZjrYVukWa6/t3ktXY8/U63myrvOhfkdyazyKEC5Kj6nsDaQCUDxevfqW1WJ+
L82kIpjcLKYU+oBUb2htie0LgNHstarishCv1bQ7wmqMZgXg1LifzUw7e53OaubY/dtYufVtF6Al
V7VZXXVoWz6PpKLfGp0bXgd2He86D9811lF4Z0CI4bq4vN8FEbxPdRwX+m2jEfnYs6HM5aEEXfVO
Re1csicOtpUK0KCiJXDom3aWYiBsuc9z63ZXQV6Fuz7L+j2yEm4Nn80LC589GbNOGN/Yoq22QCDb
B9xYKGZxtHZEQ26rFtq3H/SV9Sq9UG5FBTgKpSguXYukKNlb9s7geq2YaAo/7RreQ8hy09lA5HpD
ETKsllzmRzMLBSKd8q7zxCXuDdR7i0INenXjD3Dtrmr6PzhY+mOSYwIkksy+1gfAUBFInd1ikcGH
H2uXIxCO6wKxy50dmOXBG2NyZbo4n1cImzokUVI/yLg79tOU+THv5qUeDs1FEToFbv4CprBpUQJ6
jP9oob54CG4OqVOM57Tsra89ycB1rBssaSBSZ4uUzcI2sN934oQuTjxRb+tIWMfy1RuWOVNJnDOd
5UNNBhPTsoiCtE/K6QkZVnjWi2jYOmO1t0siTzx03uEqBnnhDvML/b/8c5o78wLa4yKZQO9Z6Nnh
rJ1pQpWepGl7SDWdoMNAg9+aC9zpSjH4wkriU6EONyBM9B360PZO1ejorcELz6rlIEoGzo2Ck7Si
MT0RWRWIF1Tp9iP0u2wfx87jmOiIqxBkUwdSyq3yeCpXZTxEl7FL4wY93iGwZuM10oNh27uavuvw
svturCwfVZRGtzciy5gctU04TfaJ4kI8JULuMGGVW14nFuAyYXca2rW384gbfifJ0XwaK2Fcebk3
o1rIxX2FOm49UsNuJWvXKQ/a7NGQjnM79dwl2QPV3TrUhasGyvkmHMfqbWbURJJM2MVXdcJjEBew
A1YQByqWtQoFs8iTFkUfQmUGCERIEZOmHDLJTKDVL2RxQ3XAq4GmMCPxSWgX5ZSMt7NuPuEYy7e8
ilsISjAlmLFRkDnqKhcyeIBNRZkhehx/jg6yxu3is6ujp0xzyz2105KWqUebSGbQuK1GXueVLNEw
D7iz5gIx8DSV/aUtNT47uathyxR2cazCMYHIZy1o/ARsIjb2gm1ppiW8RszQ+ksv6JJPuSnsnTRo
wNNaK/lizYv9C6/MeOMFVn0x0cxeGB/kNa1Uk6RHb4j1M9bfY5MQshD0HS7ONr3MuMunthgI4hVl
xnAUbj/++u6Cvu+0sttkb4ya9wlP7Yp9zktTFgu7UM7rmsTxBayKNq3vO+MTtDgcTKbzasz2W4Aj
9ZmKNXvOWnigSdtqD04GWNHqVbjpHJXfTjYVSzY1ZHah9UaKPEK6pBwa9wDq+vioWeUg/N7RW0Ld
UpKFWTTs8lobwgUVODnlNe2bRbBOLlbJGCBjESKHL3nO86S4RQGe36KDJ9gvnlhAk2jovmatSfJa
m0Rf60DHWWhq/MAaFcBREop0h5HeHT41VDzct5hNDqQthKW9ZluHrHL5onhj9ZmvJb2zOTPQFAJC
gB4fxOY99TE70zSPxDFMx/YrwYTd11a1NBHaSeXvqSjoKrRzFzzrRFm9pt8QXxi0xhsMxcGzmTZs
wkUQo5Kv5qD9qkmyXeDB9J6DQlQWdxnxM9ykaBxKXIldX26FN9DRUOTmAmYwFQVOWYDFjGwFGNEL
y+BZGpJ/41UjeTEOKljp47jmMSosQof8vuW3BPWGXGoxaXBWi8GVjK9YFO0pnmXHvlEveoPUm2qI
wy3FKz951lxof2Kg/ehHwps08iSXEoDMEooXNlPeRRLpovDtBh/0Ovtmf9bIZ7HXWMPIn2l6fCKE
yS7cn1Dm76ZSHFXVRAn5g7C8539eTImtibhSxpOQRVodZZpjzGO5Yj9R7ixPhmsi21psRt+aAuBH
izuJfqzYZXFCuwdlQcwGE0H7vjLoAl2btRyNbSdneZqarryTA4oKbiHz1vUQ1Jwfnmv6IQ2BM8mp
RcVA2i6egAhnWde/9za90ZUygfBe2poR3adTb+4KBTQzB558ixsEP2BVufo9wJd22o+04YNrLLIj
+rpe5/GgKue3jouAm2dPY6Ex/yP3EbhrzLtL7z+afPoyXMVe6/j7M/bxrzG7l3jFL+tdTG3fvsXw
WMn5Uw2cRuWRfAQ9MTbHdabz/hCZJoEdFfT/jgPga5zSZUdFJyNRJQfdbmiiNMxWINrUOI551QUb
bj7CfL9IQNYJ3CuwPOPqmDHTX0e9pQMPp4TMnMLs8NiY0YOR6OYGJ4l+ZCbd7IdcwUwK3RHqRho/
znM0PAwmKI5v/cD/a3XpZfylKdvyvftRT/pNI/qfYtP/RxpUy0Ye+V3r9Ccm3NNb2/0LTvQw/gDY
/+tf/o2Fc2C/0XBHU2ogFhQWP/RvJar5D2ZSxBQi42PSb5u0ff8mQuiIVAlegNOAQBT8PU3Yv5So
lvMPw1tGk6CjmaYtMLm/lbh/ta8R8f6XTHvb/dBbBlexCCaxXTrIDfgtP/aW+fJkZFhHhzZ31Ili
HGoOG/72hD9f0Fvt+MilyjLOraHRGaBA0ckU9zPdGPaspiR8BoAYtg277zsmcbBYrcx7jN0u20Ue
2SFWjFnvVI6y3io7R5A5pv/O3pksR65cW/Zfao5r6JtBTQKB6Bkkgz0nsMwkE60DcHQO4OvfwtVV
PUllVSbN30QT3WQmo3Ec32fvtVPn2MWETHdDPsQL6V5boV/4TkniqnCo6A5AkDmNmA4ytk+VXwwj
Bv9VckK0fDEqgKcUSrV4lNwcrVe9Gh2n3erSmF+Wflypl+iLZF5Zjtv58JiQzzv19fokmKqOMtZ4
7buBxClvDg+pC3/EaBDTvXFP3/1jFjd5t2UcUofWkvXdouaK3lFLf1vadjznoNef44Z+p7nt0geT
DJNktll/c8LIXWQKN9tmRl7uXM8ZKxCus3hKUhpOGdMb+mf5vyl7Ms6Bkb3UBRT+xO/HO9+e6S4u
+1CTer1NxnpMEBrt/qlocu8BRrL1GIPF52HjtrbBemNY6zBh+ZC4x4XKxGFHaO3ELFi3bfk3F1j9
exuOOVlfUwPuEE8W3ULIUwjtF89GPjSG9J7arbHfmmTByi3UNJNoiqL1D3acfenJuFKcTLfqxndJ
MsWiPwSq6l/sbs6ZvLLFiLTRxB8KDlps4BA7vB/OcFl889Dn+kfGGbYd+F2iIu5f42rWmYfal7mY
7TCY9eqzVfl8MtLGYwHtp1unILBv8Pwr8yS5cR+2KkaRurzzcyGvcH0FL3UpUm/TiNq9T4bORabV
4rVyc/yI29h8nGWdRw5pmsu8NN+9aSUU6s6LG62PmodF5d1pCsoN2QcrxIY8XXDbxaTHXJTlSosf
Dat/T7qa+1TvFcfUbWNSSz24sseJZ7v80RKq/dSVHH4DAjEeXYbLc55I6wmBOt9qTjVcnK6TZJFH
wUumGA/vBlP/VCQir1pjUmKt9G+7Ep+eUnXHNqeSxzG3B3r+yB3x4CPYIdrZ//CTdHhetAEFb4zL
yJUxprtF4FI76Pbg0PjqMniEZaXUZ5oswNqMmV5vOBGymza0eTHu8i5HjteLKKu6UX8c6wXwhZ7q
FwhpxKUm0sSPY2M+KMf4WLrgQyeeAFUAg5FHgxONY1kThDbR1nY/kn7Z64npvjmx/5zEzbdOox6u
E69sIoJm+sEpx9G/T+HT0/bIMh2RwzwknDk3fkKy8bB+XzuZndl0qSPIGdHxYbaxNg5Jp8y7Luho
fvfjqU3CoW0+BLUTw63tZwAOegcLe4gfxgE7ViuLhsUujZcd6Jgdt6v9bFvpsaB7Rz6ai+mLA85b
AQkbwf9cWADnqKNo6KSeYJzddY4VR55Fo2BKBjaSDblo16PgzSBo+ma3MPc3/QIhx4O81nfpvvBL
MmOuqe2gI47kTma14yqNv3Yqi/fJsWaYWVKdMQ2xQukJ9cezQVMfDZmbAnHiMa0FJBm0Q0rCSbD6
IB3DXAp5yguKfuphaPaj3WE/MERyR5RO8QqAxHuWpe4cnd5v7xD0tVfC6ulQnge9SLYCxCND9qqz
g+nhttScmW3ezXhytzUbuuO0xEvk8F+d0Z3qOwO6NfOMrU246GqYE1u8kJZ3LNzR56Rq5aMVtNYz
Ljmi+i7Aw9ShrTacm2Xexxp36jAoi+KD/A71s5OnAEuCAOGA+CwL0q7pOKQT+gUaLKZWYzMt47Vc
kvk3mh1Bw9HzdqmToAJSdT/sp7j7RVe83DLcsVNK3crY1qY+HGlvKsO6jttLVg6fPFjcHeYnQANI
b3xLaQOFFN4o5UJmzPpfJmycMgKT2F0Y34LdmBhPCQPywdKEfs50rwnbys/3pcekmy7toWNO3Bg8
YKPKq2l3qrTxYLaVftRnzwCmUKRHV9lTBLdNP5PYxjRbt/6uayg5grATnKfKIzxrllAx2EJ4XeLt
FbZBfxO32e+BwmnYSUR+wKFz9ipjLLeBZcqjDAx0kRwW4FafrIfWqImUTybkDb6id2mTZNdMn3xq
HYhLzUsRbNlkGyd2OQDtB3mmalhG+sINx6nbCUNDo6IckfgCJT5BmLXTY7sEP8G3i2PitF/wsIdo
KNRPIWDI6cZMn9bA48Zo0yNc0uQwqNLa0oF3HVEVoUdbV0uY3LTZ3T0qOxPEnLprMue3Qe+0R5Xm
uHVcbEGsWvk2ltfEQ7We3AJhg6JAh7Tg2Lk7B6F+a1PejtwxDj3+4Wl+saEGbdTA63qTA0So05L3
M+nBTk/qyOTJ2W7MbKI7t0chSVANVA1PDwrIgo8jDprliSrHQHtXHU31lNV4VElQz2aG+lhUWHVg
gZSlHXm9YcxwF7InxwOQsV1GfFqbrijt64gEyMfKMeB+5vmKlYQ+8c1mZnI2+rDIe7M2tXSLULG8
Wc0wvZHIBjBKC9mZLDQWsFlT3NuFN7lrgeJ40qk24OgvgdxOY9ofZqEvkSE4McFSuD/m3M+3zHNw
OIAdgKCjDPXmw7E+CaqF6QBwItjCajebfvJFeIytc6+ch272JVgfaeyslYO1EWC0N9AjeYGKuZh2
qZ4krzaZeS6Va8FfU0AVBH1vH7J2IbiuL86wUfVAyoan26JAfDQWYcWB2t7eJIAIJWge0LR5cuk7
p+PZtqEkwCfI52HEXIoyPc2Aaijd9LtxoBp0Hs7k6rUjvWEugx81H8UG/w2+d4eFVlj3i8zYGGIg
IcG5EMPDh7gtEql/dE6eGlu0rfzRT1t5ywOWH/RbzCxg1r07O1TgO2RBDouRTkCnigm4uc6Gn/hT
O/dv6FQBxszAuIjcJyoBumZ+X6zM3tHXTiY7RorKFhb0Gx+6LX8+iwktWyONBZoiZZt1NFdyrb7a
s5vDidCI/IfCBYVlZ7b+FscAYpOGy1uYDJZfEE+2K8L+ABXDrO37dw7vJbJ4kc51YPy0PSrvZ8/R
xYZ3NKZ6udBnEEJtQS1yD5OKxahjhn3PgiW03VTcs9724TFSExT1TnrXOKrZkf/vL3iknaOb+s0c
VvgfHrsSdH8EGGSFQ7DoC3jTTnAjJNFXmoC+pthPPwNm7hcIzt45ttPKDbN5BH6mM5ptocYkwR2o
XCs0Z++9F+yC5hixxk0ce1dqSxKaE1Jsa84L6ck8dz8s6J0q7PymPWR4ZnmWmMFdmdPQY9J6EfYS
qBbnaQaOUjMioOPu+zjCTwsLGGnxTpNZSl+NvpibpBftbq566zYYtRU5rqrWfVcBRi5DbJzEEDlU
3p4Xb1TEjhN162hFZS+vJiipWJ9qKo1+zFKBXCAkCrIjq/uV0dO0kTQRy0Q9ZQTXexlpbgrpZ9S9
L7Myp0vTZcsVmnvz1CiA1yHnef677o3uOaj08j2BjZZsnTkPTjXFuKfMK8nsN0iKHp/Xsy4T99Fa
ehUqvamP5qLzF7DC3hie3URz5RnM/lgC6BEawhq6G41jpah2ym2cfV5q1RHNHGE1KNUzu0Zrp+lt
1Dcyv88SiiTzXIzX3PPMM4fEuOULyJfFG0kPj5x8Fr2wIBUksD2Ru9FskxcPixHEXC1YtxSgFc6w
4+OoFLpkgOrLX8RsnIUAeqpoTiRrRt+Y+nLFlPphUwbTHZg5XBGqtevd/9z//60Mqqnr+Bn/jzXs
/7r/o2Vw98c99rdI6/Hrf/8v429/5r8zqL6tEydFhDMwR/7jzd/5wyUPhrRHxme9fiMK/HXzXyNi
f7/p638QeLDJmhJRIhFg/icXfV//F4MkK0+0An6YjoUM95q7CgH/4IIPTDpOY8gyB8tPPlTBtNZ3
6JCup79Tnv3UjtqhWn0fvjDeWWkYu8Gbd1BmTwzgfsRWzzxaSszHbnWQVHQ5HYPVVdLOOs+j1WnS
j0H7e45JQdarD6VeHSna6k3BUq7ftD/9KqtzxSrx1TR+lu1iCsyjIfFu+ep0ob13W/i9OFeKnD+e
gXVlLCX3GdPczqtbBlNLKEdxP3emQ24AR02OtQZK4vLodLGzrT3QZMashmczC6gXX1056erPsTHq
qNWxA+PhzbUFPMPVzeOtvp5+dfjkq9dHX10/htthtlidQKzyIhtr0IBFaFi9QvPqGhLYh3jEwo7C
+0YRFt6ibHUZFavfyFqdR00pWRGsbqR29SWp1aEEb2OKSkxL/epeslcfU7Y6mlhq/DDZIK02nRNK
McUiGUalfHVCLX2VRLyrG7W6pAR2qR5ZA5fFfbz6qAZNTofGwpMzebVxC1a/VT/ivCKXsxOBelyM
XtwKUi/M0j73uhxHe8Fit7xrGytRkemPqIyVLN4HNsaPGPVhrHdaH1pWxRqsScb2SXK5fgJJ65yZ
4tC0NeG03IlcierYZNe2LtV7HCCXElQNXidhweeq6wHjRo3rJR0DWlQU7HY66/xHLrzonFBC8cCY
o3PoLb/58LIchTr3xvK1Kip49SVOPx0MwtWu/lT8AUsUu0Rv2gtmEQqJM8vgxQvMAYTAgH+gM5vq
1HZxDI2x1qsT1WaMBtKvPAYEeqg402vK7HScPecZw+POVF7+6ZnsF7ZTnFQRk3b8mq/NVr4Vi2gS
Wf1kFLVxtdypPturAsy6K/9smhhFGMAqknUGS2Ancm2KGFqnh9kZIbbTt1NthoTrQ5d1vH8KIKbV
K9z1DvHPbSt92vx0q3ydsbn8bAfPOmpgD5lDup5Xta35b9JxeuAF1EKMadSewA4xnvGKEPLr+ZFk
JuZhq1fJ/GAmfDQdLuDFwelGfnkJMeLGU45/4zq+3siPs2GqHVAT1sz70PglP9AgQCyjss0q2nio
yp160XzQ4JvtM/TGNQLJxjuess6lwKkvXxujyq5MAAjiNKegGFnNtzOxT46Hmo759V+Wk871d+Ng
8ONL0/QekyXFIuC0DgzVOPUf7Wm1xmi9+I10g6CHRvLc5bYKa5cqE8YtfvE/F9V4uPsXj7vOb+pP
cvPojBwiW2K6c6QHHXFBwCGff37ScgeOzmYh7gbKZ2ZfmU0qiHyQtPeqWXlYLGfwOGGweGVdY77B
XEOC74XtPbZcQ491EU83g53Otm3ZSprJ4NmHBh1wNwx2dYKcz7tmQkDflcxsX72XZtdKR3LyDXc+
y9gwb7Ge+zclNRGlfCKLzRI48Wdg4pNRjkixl8RgVLXR52/0ZrrIyiTVnmooGfvFZeslE7axddmD
K13fLaFE/ZQlM3VRXRFXfWiQwgzrnFdu9mznYsgOHCCVAhBR3IQfPyiM7V4J0mRZ+B88oB8+lp/Q
lDXw2Xy5dlV6HeX8MGjd8yjZ1Y1O/VllOFqEO4cUZ5v9wF4/eUhHvdiUfXoQefvbUcE5ACa16dmI
VaZ3Q/jcWfDlmGxfk7Zztw731IuLwQ+Vw4nWK4jZzHXoQ8u99TzHho1pkas2MsO9sf146YzcuLoM
KNvC8BNu/I0VGh7px0zM12wKtmrishTXJ6vy4gej16Z7YzJhxdZcPzfKd2Hb1QXlBgEKJw2smCrw
lR/GEXZ/7xdQTrTW+KoS8LjS/JbVWJ9lmjXnfBmg35nCOBKz/dUa/aFi2uYxiQI2DhZ7qST+0BLz
vdP8X9zbodFWNM2VaLCIkRVBYIGuw+KcNbLZQm9qXLd+GiwbYHGaL19idFjX4L9dcwe7pp+eqnxo
ToFXYAQAvwnUkDc4c43dJId4k6PIwnQwXtyZpR1Lq2MxzeJIm5V1UBzCW90fmmiqECO5YbCOXpqd
VtcfUoeBN1W1fqGb1Tu1fPBxL7rIN2P8oRtChhQgbAZj/m3Nza3JfO87M1eSrpL6p4dpZ2sUxTNz
cf5jBqcY8V2nlMsCc6UPtIVzw+pPlOrZcjMugBwnaywPSb5YLK98CsEX3CVB/CRF95XOfRzplT9f
MVMrIA4JVsyw6k0dhXVpV6yNWV1qw72WnPmPfKzaSHdj48FaZjuCHVkB9Rq0/FBURbO1O43rlmE2
36DGighc63EW9GdbTfMDvK0JMakLgLWM73pMmQVQTfBy7BIJgg6/QDN8yNTa67OMX5TRkK23ENcc
/E0hPdjaHTTll3iu9NDla8hmtUreacXrwqqztj1xhQuFKknEkOB/2aj0N48d60sxy3WGgMiHo9gF
DNTHCkeSGfsoLmP+kntcf+3OhrICK+cbv0x5CrgRwaftYuzZGpYE11Y7bkonlQj6zpZev4J8rh9Z
DBEzSiWTlbUmQ5rWvzZjoz4rfS4/lWlYV7eHFeEwYW1aN1u2Jd8iTvI+wz2WVg6kT/y2wcad8uQy
YpU0Tp0ZG0BMu4UKnkAOOz+RAk6Yn7z27qSBrGrRkywMU7yJtR7GbaJFY5EPF8+BsjiA/IbCLZ2G
9txF8RichvpaUx50svH5I5c7a8WhjF8Dspo3/CVZHi2drOjCCCrtCgPaOTIpFHsD0GuUTZRT0vtb
21HaTr8rYZr3iJn9i2ozdaBAVb65ErA4pKFqy1qY3banKGmwm4w6tuVYCKYwXGTaSa85wCAVyUNN
Ti1skELwes4xvlfD559VEoOwy59eB82qa2N1X7iaftfGVUtFQd3upUm8a1BFHDIz3E248gmw7hMz
YQ/uLx9529bNNq9GDOxKtuFigHXN0q7cCVvnltYW9n6pl7spS2kTwNK6QeVeW/668WEpmPGKEdW+
RjW9nxVuf5l3Cr9yoX1YfXCltqj7BtnLAOLO/S5o3GQ3lOCANAtYZUuJJtzJha84ofrVw3jjCVrf
V96EZTBAy+h05bxazbSf1ETdu7U8za7lXafMpIXHR8kkIbl3WTGHJYzNeqyTbznNyCE88kZZQ1rN
4EtN+jSdstHoUJG7+Eh7zCVL5M0GB7ml6zk/sg+ZznFOehVro5YWRoRedAsKTlfj7A30lKycj7Q0
mn0hVJ48Wm5Oo705dCrB0qtsllOBpiU8EhB72HYHejJjFGDvNh0n5t/l4jCq0ACciMKJ5i4ft5O/
or2coZjyEgzpMNRbNmVIAF0ypjM3XB8n4sa14to88DR8Y5f+qOnBuBNVsFo+BvUUU88bGfOCMpk7
9S4fHfsOY8G7RBeKlsa9ZUGthfnS97cU1/K2DJz8XnqN87ObUHtzs1p+Gp3R3ykBfDAzxu82YUGi
HJP92zhaW/ax9smeuP2wuu8eMHqYF+W58pYwqkRmjOVq1rxPlh3xRlIf8kP1yYwbsrVZmsbxSWiZ
u0lyXQ8L2YGnHTModfgLeFQ2JTwHO9sDiX4OtB6tvLDPi8WgjS3gyzPRrGwp2qtrQNCq7V8pXT14
8rLgNENirqLcWIf+BAvFTx2z0BcyRn5RqmLhiFR1sNwMc38ePOlANfSNZJbR8Mr3xXFZYqopFnTm
i437/pGOvOUNdHR516XiFxfQhA5UUw6YGPrVowHTdwtq9JcUgqe+JsWXN7rrmRX3PaWZ2bhrDb39
YHxxI5OV5o0WbpiibHmsLHfuKQRIoH2bpXXS7UBuvZmV0zRU6tUd1HCWDa01Szn6ACfmvrwvKol4
s/hW+hPFTGfNkmfTju5CHgV6sPZvcTWEJ6rKwP8CfsjBMSaOccNr6L/1ZLk/FktUPxcweRQRxpat
ceR7a7eorqpnkGh15KzG/ni1+HccjJFvLMdstf83axCgXiMBWUI4wFhjAu6fiQGnSqmiynMFk5G/
/F4mDCX5n+mCag0aYNpZQwf9XxkEpuc1kjD9LaDA1pUdmuzG3+kaYPDWKEOLcfgwkW4o1phDtwYe
cNVdinZgV5S0/s0V+vgArwvG8RqVoD2X6XaNTzjrgqddIxX5Gq7gH/bCxS/eekFa77ScCEb5Zxrj
f1Sff0v1sWFn/P9UHxAW/yz5/O0P/CX5BPofqyXyT7XHQ1/5y+gRuH+A4nANvL44kmCP4bH4u9HD
+mMVZDhWwCusEVo0p7/kHxv5x/UCpiyXuCEEEfc/0X/wa/1zro88wwodc/GgBCvb7M+A/z/oP7Po
+5HlFdZeKaazBqAcaIFZ3CbLKb7g/S5HvuG2x53CSRIWDnFxtSzRfiAYdw1CRac9UCrANzRt5vHB
RoF/LRbyMGdJh+WvtM/y5FhLasHCuBosCNfAIHeDEQdRDMvidXZ69chaF042heAlHvvcL79GYHmX
UQ7+a8qTusXf1/qCJ51hztuqhuHXW+qYkuo6js5YRnlqwW51q8DhfiUs94vrWPnNovaY4EO85sE0
4h2V9o1unGHBedDEv3trEfdAtO+AATKtz1WWfyxYNX/YcTK+TQxN6OYdWFjLaniqJQ6aQjt5D/gs
A7GdZqt7yJ1kusOwwmIl4I712xOa9lhXOWe2N4rkOmomxCO7IYaToPpTIVBb9sVM8wJOD7BuMDlq
SH8spPsPpRt3EbN7+kHpHZcWyxf+vltjxaxy3PJpNgiKDM5wdGrwSYdMlcmeeck/OZi79npNxfB2
EcKFDJ3gxCZSW3qbeU5NnCF4Iwk3FJUBYhHfx9eMy78JZ3JIegizfji7QQuROS7kiRZnyq86gzQE
ujujkZyCc0vAauNwu6g4exuf1UlNKBBL/XAbPYEUPadUeGt69zPVYr8Pg0yUdWgT5n6SpepPJJ00
ANkTL05Qco3SWLnfG17s6bgHF7Rxd655lDve+F4O3Brcwe79M2c9RfDpMk+rMdELTgjvcY8pWeX0
GFbtfZUOJFABzzPmu43c2mrCpatnXX/qc2GlGzedkge/b34TNpqHg76upej/surfuFbpFkHcK4nM
2kv/q2otl5a2mJaReJjy42hVMlqCOV/TQO74o2E3/OCqdtxSMezsQGK3FGlY0toZdcCqdYJdcb/0
XZK/Sh0RYXzEl5kxeBmLBljIM8bspihpexBmMBvlF++uqWzqEltKrUEoV6nWXXTQVjWSlOuJ+Jp0
MtgKA562Yffjh3KUe/RBhNF/wt/BBE77xPJkdxMlwZVlOCF7zrE6xBVwe62mQYDuaJcSStNjXUyu
Cnep4OtN+n6uAfUmhcKOyQrRDigy6/RGhLI34h1tO2vXXG8yurPSbxOLAuzCOJt9YNwRw0EKgljN
I/xQKt25LA1Q+VlvqRvTq/ngTpLXfcAFLshuAl+tQPNOG7uS+lVz6tkl+ThgsGlZymcMZCdTtJhQ
8tkj5xWoy0CKYKukKPbSGQaYm2KRZ7eTw8nMB3Gbjcqmxa52nb2bV/1NC7rHJeWLWbDkYVh4MTSO
gdIvvvy2treY9cFy4NB81gazvJZqAmBcUSqRTY7xRLKCU8sX2D+CDriYDhyU25TJmkZRZDOa3CzH
oXiw7Oo1sFkUJ8u6QKytQ94nN9etUiQaIw9By1ZhnumQjicuH4d2cQVuNnd9tWv1zEifbvVxDo4e
EB+QYe64983cvLlEZLYcTzQP2q1z9BxbEOUKKJtM7G64c4JCj+SUY1gSDvtnupTePUF9ARg8DCvk
xmC6996z5znDuVEuxRVB0nGmgBnkrMycWPuFM6AmhVoky71O0GvDfTd/gDJbfgPi9g/1YtuHQQsY
GA0tmKKkS6ZdbC4wvCpdhCS4YCRkhbxCXUVkbIV/LiAtQ35C+U6Y+KhNXzYOtet066xqkcWL8ogL
uojihU7QEFQwr7Zp5XxRfS0IfmXkmXnNrZGbUDaRSU7R+i8ZQ/V9Tt3d16g7XEarYtkL9INI9xtg
NrY37NrOF++S+PdD2iesSBPe/vfcxzznDNrVKabq3hhhi81loj/D2yp/d7Pdf3hGYj95cqoe6RJJ
otmQ+q5s7OFuXHpKU3Wbhoiy0IDK+GbJoZtmw1NmW/XJTzvrh0V79sGypLpMpqTkxWg6pjXHuO86
B8Niz+W6E2p+Sgzh+huhGRlpIWjwehCPl84p44OeOnlIQ0uxrcGI7OIyuQf2mh8yJOMHSGMemG6k
QFYSVrJigkx6nvt0OeklqG5aw8UVAmf8klaLSvGOON3nnJlECBZtzC4mu9cDt33JGG9MPwX4yXCx
muXZGi3yF3HutVwish6LlexeZKLMy5LG6rKo1URYunrO502mN8cdqCRIRpMlQt6wUqF/NOSamr41
sumQadzpIe3qtWNwPe15ok8/UsIZz2wGWMsPrjFFSln0p8MJR7Ifegz8/SM7+C4nzGgZrM116UJ9
3swu1Zf6+8z+pzrUREmzN9sxV12zr92BJ1Gh+/n9Uqcj+QJrENFg4AaidWxCqNan5QtLJJa9Yq6A
T2ccwSk4VVygLS6gBFvCXuniWU0THIaC9nQ+pPGRt7LEw1eVj1Yz91unolAn0ZqtxH79P67of4/M
a3sGvIj/91b0+PUjrf9pJ/q3P/HXgGwYIHYh3/Jm4VV1XRsU119DMtX0FOTx/Fo9zf46Pf99RA6g
8uosOkzMy47NMPzfI7LxRxCAwyAo5nBgerr1n4zIDNX/MiKvP4GgP5hfYguG9a8li4URy8HxYveK
b187JnE1yXNFBox0sU8o1ePxb4rCYhmjB4xqS9Y4wU8oqt8pTKgnPCKWE2KDeHb5prwVnpadGevo
/KJ6nkAR8wXndYDNst5qaKI81kozkawqlJIveiVj0PNjVlriXARZt0fhzvOrBxaYlYIs/R0Rzeoo
4hlARj7IUMzrnCdKewvWztmlGVjRCHveY0HTCx4LXcWXEjn10g1mv5/dUZ7MoFVfi1F+2qJH+Qw6
/aNUtbfXm6z5bEWh4/4VLqHMDsx+bvD7ko3IQXW16XmZ0+mAWcLe8UZpVxpxYmKe3ogtyTcwY7cB
R0tLWHowYNQ7Xck12MxUfk+Xk/k2ztMKN2620BapkM5S/TaD1rv1GKy2EHveaHILXiZnmu+narL2
jRm8TZPvRqM+h7E1ikc71+TBHlrz2grRHinHQuHLs+wixlodHTfN7gKt/BH0TBS81k3kYLg8M2IE
+7LWxp9d4cXHOXasHQNy+S3KDAZ87hvflmH6MvS7tj4EZvY9AMiMSG1N747hY2dJuNigp/hJKEXp
f5ombh3Hy/GS+/WbyMQbqPPsrpIN/JdU4ULuqY9FGK0j+IBe6DSA+zeeqpDdgfc7Bo74QDx5ywRw
i5xac1w/kS9ytc+R98Ojzoa2OLDpw66Zeh5A43r0thgVR/RuMp4zGBWuExu3MJKbXRjFwzx3y32s
Uob8BRJwapn0rWEndPhbrJoVsmfv7bwEDyI0K3tSbldeHGAjlxRx8Y6HKKxDnhcPqpXtruq66Vfv
22W1gZJNGUihNb9p3sspkVW2sRderi5ImNlhcqru0sf0kW0mVyVfKfHasGzIXYLyrZLNPDTemVoP
ZvWs9/Qri3Bsgi1E/E1braU6khsW5vdueAXDD1GQJJJJgr+QaCnUom/NJB13WNJJ/WuCmgZ6A4Pz
KATrrp5nO/qarFtMVdMlk/yjPOk2p46yx5cE3Yi5lBHvd81uO/L9MqAetnAvraN9uQt2RStNcbDj
diKs2WqKdhOqC0KL7P7Oy/XgjYVtsRlb79zEmAKETyytxOb4c6R+d4c10/1VyHg5LZOg29AdU3ev
WkQy1kzqPahti4d+7EES8+Pd0JOLD6tCzedaaVTi+PgwTj4WwgYHJpz8GYzNA2NhHS0S5cp1IfvR
DAmdg3jaDQuws/dLNbxCA6jhjVTwhfK40FgiJdlZa4iVOiLwsRUH/EouAwjpvDLAWu4pQvvtOHM5
GXPkx5huSuUvL+MkaTpXGA1TR8fpS2U8sU47vkv9qn1weRIbsd8+Z3gZb4E1HNrKWu4VihqVFN7J
Gfha47wwaUSIBeK3cusHcERaZCgD57nf+PNT0ZXNHcOi+WyaMv8kyCu3lBwQVFOt4n6TpfGx0gPv
acqlGQZI6oQj9Dt0WVZMtXpMbNleZnoFQg5P/doNvN0sm9OwErTUjTp3psRS+nGRxhdeFPfa2LI6
gkcyj6Ib3E1m0JFDEtUs1jd538LR3cZZ86x5zQyRx7T6J5YQ87fQm4YoiDdTVong7M0Sc0hrsGVF
oU9DI6PT0RumZotfEQSOufQ0EQ3TS1Xq9k42VRK6/uje6aTKMD5wEAWQLLcxke4Pq9bTwwzFJ9Qm
Wilbu5/XBk7H/eAhuMAoCLRvI5ca4kBqhbNrD7/zWKNL0snqGwkCg3A3Wkgt9R/JIpJIYnPd0vDC
tWLsNK52cJQ+zCXpL60obx2uASqe3IpLV9ucCXnTt1qhkqvJXx50Iwvuu7Qt5KYncxPZCb1KwmbT
goLrb7vCx6XmpfZ3sm4+lTf9olAJFA1nZrmJC5WGretol1RjT1g3jnprwAWFttEsN/jPAev72v0A
Mcd3gys6MBhKYIysmO64u2scWAkZbyezP4uSRIzv0QxtxFSwLHpt/FAisfEhLC/I63Foqtk8OKPL
xVLXYueJZpoJdsPiH0VQ3hbdODI90OvKuOlGmDB5gyvTCbZeNj6qpkjetMmBNDcQLkDHSB/ysiO+
ozEVv+qJK0+BJb1T4qcNjVxFHBw4N4lQ9/qFrlXrtizDA8Mk6fUSkgq8iyJ0+Ow957MpVmTLhq9E
tq8CA5jCQmgq8LVbgbuCXdJ/sXcm25EqWZd+oSIXGBgGU+/d1br60IQlRSjo+56nr4/IrFoKl36p
bo5rkIOb616ZA4Zhds7e365ygrtN5JNAlJxdONjtBmNPsgaSki51xzvH9hhvc8gO+1k6QMsU0z32
EGvPCxVs2hRqg4+UdCFooMCg8dJzX1Ys373XvwShTkJup9tnU1ern4ZKkteKaI1LWVfH2kzlLdCn
e320gDC7XkljAGl/1WjT1mlVuy4pudzXadAepJ3OWUHNPogg5KGanSncaEjaKaF6NWh+fQjpcyB8
8q2b2s/y62lGrDh8uTpkjUcAA+IHOIj+HLtzR0iV4XWPRhhqu2Tq5HlahNFBhHKTmxGBQQK3vG09
DGT4LnQoSthQiJhRfpfcuY5fbNvGKa8wcBvLoS7A6ZTem4OIhvNkEGzp/9KTYFO/q8FcnweW1Z8V
MvafOpckJFV3+aqYcPOTxTv9Brx1F6Qc0AWRlbexx09ojBgtE8yRhR2ZFx2r6roIjGevpqxOqjs4
liI/T6DuQTLg8O0Z1n1SxgiIItNaWzgbtnC3KV8MsfdcteOwJXq1eqaKT5XPbZE8d6Lbqz5qN4ld
P8/BfMh1CDX0qR7Ec1eFeuOL1kpUPSNIceVE08HlRK1iPzkbmjOVUzUGF4dU1ErgQMJCxaWuq+Q+
0uzslk1VfJaVDp96adAwCHt8Flc5Etetq/ziEorDJrXNYusMenUBYQUg2SC1bRBZ6UYPhH+uwF+t
KwoqO5+uCp1sQELXNHyHPfm3yBKctlrh45Ko0/rn2mCthX0jiy3tr+mqQCW1jGVlHEhKyTbS6YeX
1qFuRiAaFBYvrm0SVRKfvB0cZ9ZK5tPwM4uD4tmGQKuzzX1Jfddb8UN+p21abiL6ePlyzLRqj/Tf
WaZRjL1mqmJ7qUqEsJS/4uyiGAR6pdiyQeSkZbCExfALMoXAQT2RpJnamGelqyNviqMr9r3LJtST
TY/teKN7BV/Q3jMOE+sAOgB2m4GDL8kzNf23AzRy0YxkTLYNsp/cbvw1lLhqwdajWkNgPUrYTRgG
0HWfeV49S+ME3l0e9TNkVn8nBg/XEHGSRMWOdYzkrK3Jw9XqVdknaDRK6pxPZaBX7sZA4o04XT+q
gg/SAqVOdGn0jfFzKFRyBWaOBaETCeqoWGy8bAJFd+sMXhsBaifjOf8ZtmmHOpCSlZveqSGIY+vg
SSeMz5rBcfO7fuy4a1jdB00bF27GTnkRVRCsqFAmhuqWGYbkFcioWK3GwM9WWuNFVLlQRL4VoIh+
9S6/kD2CfOK/yZ81yEi4EbpiT6Mdg5DRwWoG0BIe2s4pLwj/k8Ti2PkPkzfPjEeiwQdiJQmXKlct
LdRtqGSRL/xiyH5Vnk4BMRycvQ2ngjeYfselau27KUCJWaIK+2UlRe0tJjUVZzDk+zVKmeqmSksT
30Jaob4q0qPeB+QXIf2ao8L7dkdgGelVAKhW7PoEZRa2MKKvUwA9Ybyzq9kBkkhxpmc1rAW9YgsA
cWONYGpYSXtMzYXSGE+PixyAfmc91pjqByyWBQIOvK1iUeoJpQ3u3E2PLn8ZJs1INda78iMg/wsd
mfUtIjN/1UVUG5ZNO+lkT/nE2DZ1varMOTWwJr21pYhdOFcOX2FEomh/wDDAvlngP0sPQxpFd76T
ND8atp6cmerucswm/5bSX43/k5vtpUG01dyG05cUaXCpeV1fgRgYurXdFvp+jOry1vNSvVmFOf9q
i/BsH9dVdkM0JB7Z0igfqqAyngz4Nk9Z7j94qdLPLQFLAImTru1MUcyZjMQnLdpOP1NuWtzCeqqz
lecVmboAbWAds6B8UVOF+KmYBlw5WqBPSwcGXLgMJ9+CMoPn9ipOxuQxIrfv3ol6j3qna/jLsTUE
IX9dc0+Dk1ofpLRlAfMDc79f0Nbxs01U0VxdDVVGYJrdSDQvxK8vMB7MmY2B7F8x8cH2yDVJuygf
xutSOXGwytwkvKlQxC/0ckJpBxNIrGsHk4JQACdRmob7YJqic2i74T41XXUJ/YID7GAzmXTtNXHy
6T7wUUIs6NdxcYim8rWO7/QxZqmgBt/1RAxGarrSxhwVDvjvbSO65Cab90nmxLzCa9MsKDAC4hYx
UhV2vssQ5cEuizwDWAxUXM6f80bWkNU55kBsepk+MyAm9Lx4Heh2EACclk950zvplRFHtQmqzeYw
Vhp8BQBp1Qj728BGDoJlz55+aWiZ+mvDRT1lYybkD3ba+NhkQzHcTb2GMHKhNRx4m2v8WqYS67ZV
QhWYsauhP+OWVA7gOL8kI9esjRwd0/9Kra4OLOR2l5M/YPFT5R3pcsPDu/LPJ7xUg+rMe5yo7ugk
5UhSCdiVUd2Ze5/vZedFOfRRYhr9JckncqW5lN0NQd9sSPcakE/Pfxapue0icTBjudGsaiMDY+0o
76Jop3WdN2sudetOEdiycPv1j5sl7+9Qp//+bRj9DcvGTe+KE4BxanRlpnuivyyK6lIV7BW9Xdhd
/vNBUNxbCrkcCtrTGyCjZuDQi/0lFOSK8D9bSza4Vf6/UeP/rSQJQIGUhP+5JHnxEmZvf5Uk//1f
/Kckadv/InCBlwgVqO2Y0mUS/KckqShWOiRXwQsGlfxXTVL9y5KOEuAZAD8j96Ao+n/a9ua/iPrA
CUa2zB9Ag/onNcmTGWo5s9qQ4icyA6LCjFPq/ggw3uTYOKGFW4/uWo444a/e3Y1P3tCPQ9AklwRO
QPxlRfqTlPNOF+D1bYIK1p12qGeIyHPgU3NEs7ml//ee/xejzL/i3Sj0AYdBBoyisudae86Ht+Y7
Yv93F3Ky0qgwt7K8Y4h2Oir9OBK6Ob1+fRVUuOa/8m7NsP6EhFiKMBdmBvijkzWjTrQi8jsEyFLL
qp+5sokrDvVerFXP0NKLE2LKISTqCZHLhC22GxTUGIqjwdiOQ9dvw6KqHkSAwpYPaR2RUqaOQnK+
WqH951iF+nODAVpfmQ3Rv0bnAdbSRRssFIKzu5EUDSKzFaQcG0KkkxfPqYOe0XHqNVjjbtdC26JT
F+gLzTUwY2qAdCjKzUZSvMk2Yvszu2qjfaAn6owkY/uHltIfJgt2DC504GVniZ+My0nX6nWgye6s
8UHJL+KhgSrRxu058JvpPmz4x6AAFxGBh7RFqg5eiOLV0bAt4sdJt5bAkx2L5n7IRuvYe62x1VqV
rHMKy3srnSXnrWFtqDyUfAwK48LR43TN0WugyD50NybUgq2FH+iczMhxTZyUGBcg9I0L8s94H8iR
XPp5Gxy9qOt/4nsej91ksiW3Pbq/qosYL5ze+sz2noICFNeK+sF0b/dQNFf9ZLxV1QCvVNZW81sr
rSEA3Zs0D1SAKfUNiHGPHV5DNtncYKzuF/koIfGk2CVomQEpSQuvgR3hmWB958OeR78JrQW7yqUr
G7Vsk0i7jHzrranJaO7Hpv0VTcO9NYk3F/3Kj0HQdLVaLXxqUETiP0dOsKiC0thmvfU2NXnlgg4h
+CoqMRpGCbbkhfSm5qHV+Xsp4M5lRKrkIXVl/RCCgoLyVKozGMyYTdPew7taGVsEm3OjloOMn8FL
cAG8clhy9G0uxITWAx3/0mXPv3aGUY+WU+L4BwmQC1cuhP5ITPayLCOiAlMn3kUy6m7jfGpvG5qO
y4ndKxPDCeUx8WHWsSGMD46J+d3S8nbduZArHZfbSWEXy05aQawWrJ2XDfTPaB8JOyVblC3fYsBw
SgRr5UGKIF78OPqhfhtlSEUR6YXyCjdQtA3AoG8Nq/Jeyas1kdQIzbsUvUt4a0ydHCqBkWFy8jzr
ClovjjF/tJdUda0DLNPyvNSUAQlx6vaQte1rTzNxXReBea2QKZ/3lmSbXE5HnB51vxxkp+/aoLTB
CVZNsoBrSdc4pmj52gz40tyiz5uFqeHczjFQ/7ai2Pmt+V6zrLW6P6vQgb0Grm6s/ba0DNg2jr7W
6obk9tyd74dHl34FVetXUtbcybobEiILCn2HOnXcofMW54nvW3f6EE9rDwBix2DS2Doqq7bwWfon
R3jdc+bJ4Kinpb7raB/b8K0HdudUwsxFahnOTwM42gGdanqJf61/qehKkFZMbNnAqe8ucRtq3DXb
5/UArPGsF9iKzC6eNj7y9OsorLKXkb34sRrBpQ1R0FwOlCXPjUGNF4hW5FmMmHNrlBJvxNjYtzBx
sAVPI4FfveZ0S6kLBihRJQW0wLzmWGHoyhZgDslay2ybYDM0OpvO6/XfcLvhZgRJHtyWVRf9kpNd
7wwSPNbU/ustU0OuBtyNm2IkcAL3q5+u6iKsV3xVrHWrW+VZ0tsTIIq8DCB9pnSxKTPxN6UX2Ign
FaVFlU0Hfq1/J4x8OkChKc+AHY7LRHqEnUV2xpFDppG7d9gxbHJ0NSvkse5e0rLboB3N6U372rYC
uIXsxubIt3TQu27YJTRrfayqvYaulssonXHjIXlYKw8MKOEAibvsPPi1iGomzq0ZVLssqcpXWvAN
y1gXH9H8OtRu6HY1rALPHChA3YPN2DUi6t6UDmqAfHB5JjIj2/bEljiLGXD7gofTeG1UVhOWRx7l
79ptMZjVQ3/lGnp8+POvi8yW6MUsKi+DT+zyJFV/1U/RcFU7Y7PunBiHFXN44u42zsoyfOoif4YM
KaUgyq7hirUjqKOFmTT6axw39SONTRJ55ZzoYFWmRoS4PV5khR8tRe2LGysbvB+RFeQPXZimM0k1
22KJ8dZAg/QFwUXoTkrdXepDGx/svH1xXLPZO8p24oXfUr1wvFjfRT2++36suku4rdy+LEA3Uhlu
eGEDDLgwNM68i9HIh12uuaOg92AQtSxMdA+606UHjt5DjFLGxncKunbaEdjAD9YHe9pRHbFvjaHW
n5q6m46hVfPoihRwjSycbKt6GyvdVLQM+wcKPEzoqI2q7SiTldpdEdp9D+2SR+/A5zzPlUlXMjGD
X64BQjhOIvs2pWp+5qEc2/o2RQIsR5RM6fM6W3aj1d4stPihd3HKZ1lp37qlra2lVcGtaZps69MF
XiL9nXZQEOqFFhE/2MOpWcO4dpe5W5uLwEOyYVaj9YIRKFlnBRPc9qz4QDpVuFS6hWDH0rM3ZPjt
XtR6fQfMdXpgIvnXdgAPuYlaF99S2i1tqyZhoSqyrVOZ9lPDhpToemrBlEjxG5L1nLlb4cG5JFV1
QvWmd29d5mn3qSqIl2mAZawczf7Pc4qbwfs9AtBZD5bZb3SrMC7B7Gtwg2IWGUpIBxpI7VqTQ/gj
a2vn6ObdgIu+lY9mO1qPXTVTTGUxXvKlsjdBGWirkTLzSiusYKc8Dy6Xr1U3OUXfNQSXdK3F5nD5
5643+O9Wee04VyLWN3pGCJlb1dEZ1XQD9k2QL7N2opfFRNwMMqcCUgbZOnOpiqdjY66LMqUgXekQ
ucgmGA+tGJMrzzH8vQEgmUjZeS5P6MiPrmY57CsclPxOOFyqOvPWaaKIrETKVy6kzOIrvYzSPWge
+8n1vG7beLolF07Ix1CfLB7/VE4XcY3jBIufu/R716Q6OMYBS6Bh3ARa+FrF43DJojDuBd3IK1VN
AFByCW13rIvxAQSulLQTkEtOSHE2yojd8wRJ46KNVXRlxgHAQ1PEB6tNYVX18KUN1WtrryoG3BE1
n24VZGgXy1wjoXFKVbwSdPTDhWME7ppvU7d3K0Rx5MjXxQU8nsxYZirL78iDzDYtCw57oEzVZ4Yl
GsTy2LWqFkopwR4E8GDPOpTenxBzg2IlFXbtrtZ1tIk0FdgxWyiCk45lQ/drXk2qGFga6xABnNNR
EcTJkG0bIyOioWU6pVA6D6YbGq+6DznHwhaNHrTXX0fXES3yzNxcaFaNvLjmxSR7R9Cj7adjBSz2
AIJmXDvNWNGApNhJ8acrykXq2h1m+C5npcMfNh11e+Cd18wEz4jHP9xBYPdxn3lBd942GkpA/tXr
yCTblTCw0tthcbS2oW5O+8jx6ARTqJivCEz7IJaU54JLYwoFbpwwvRVDjHHHiTIMK4G2bWSOVsOU
o3gG3Q5ISWTlLbouikZkEp75XnfdFhCwqHdimYq0N6ds1Abo5pPZJsYCaId3zmXEAPlyVk7p19XG
cap+nSe+2Hpe2OFO85ozKl4VUNBSV2t2iMGhmOiSNQE+4iIEPlHb6U+VaT/rSV4NAsunGIhoY99W
IqtS+BWn8K7Pg2lZOZq/Y7WidaN1S2PmjfoeDBCcdE9ahui0iUzC3kOMYyunn4XksGzwNjbaPpMF
+Zeq4HqzQoKCagU1bpR/F0NBtScj6TXu8GPbYUKjLQdZu6WUFzz7MIl28WAkOPBbqqD0M/Pbgtxi
7Ma+jiguFcFZENnFdYax8Enz8aDzVU9/1PDDfhadsm+VUVnDKnGKeN9240SHyo23VhK0O8xPkmgV
v7SuLaeariMao7fgmOJ1lwJAWA5Dla7sybbXiNiQtlc0pgAgRJuujDmS60l48CO4axiry1e3mtIz
inTmDpaOdMFp5zSpi40D3T+G9vvK9t74MYA2ujDcFtJMJejod2VUYaLFNX/tTWO+b0Yc8Liy8PuT
27ESKT1qHFYaCLWq4iniWpevME3LHiPqNF5ZRhMdM4m/Bf5U9cMGhY/S2AjE5QgP6gdUH3WgMJo9
evBi8S2hzn/Q5y+kbaQFmhUn2A1Z1p4FoWNdBGndPMJzkTtkjz3Ier87o0UW/4SkCMM5MHi4edtA
YlNF+iutUZYjibBeEIjkglekUAcjFtZ51QSUWDUO2IuxyyzOujUgKpJLrHszUyk8QAmBOOy64DLX
xre4U86TyFWG0Xtylr6fTLOECOcfJvUFe7yJT2FAA3PRagN0gbFiJYuSaBcRL7QogFjwePnaHkZO
FfAnzGnRG87Kr4tpVYfpnZaETwOBlXTu6INQuAG964Klio3ikZRycxXbCeVx3VJlu5LsjLe5a5MO
F6f5eTMlYl/BFszYz6ej55tLKy6clkJ63WvpjuOSrb1hZpotVAh8jdZ2HjBOgX4sWmfLKWZmioeA
q02tOeejmFyzVYxeBsPM76MyLp+KthjUttDkiBURTmG87XJJiTqO2dJgnM+OFhXUDL5RODzHlU39
tIWceOhE++b3Tr9oKe+cD8RtnpnsbH9mhW4vMRnVxCfGl1PeJbQfTC3ZNrEqkftG+XmM+RQkN+y7
S/DL/mXEZmgRWUlUo5aR5UXl2/CUKuTLvP+/kAmj9uab5i6oK1M19xp6mXndXsc6RQbLT4KHoapN
PlzKWEP28470c/NXUyueLfyCzwCXb6dW1NZG2WgrtKw3tlE5sbIXmglZq01uHVcB2QpADd5IHXz1
0rNrdEmtvpk6XP6SGb/TnNzaBoGtzkVs0xmiv6CA+LmcTSPhv8qRdgHKjBwnsOZjiB3UHUcdvie+
mz7PbZAVoc2P1kAnWcdiuuWvYDQeyuYWKNQvBSYDpEEzvvqTh/Io7h3MWuYYXbju1G9RA3HHkCZv
Sz+iSaa53BTTU49gM627sEOLFLUhL2zlBos+Y081Bra7kZrcNmYgrjmDPLAgx1dDMdmHsrTrRdM3
9rpIMu8ld+NpmVS9s9NKM7oknm3CWY50Be85u9uhxgHsd312k021zw5XO6Zp2uwbZ0yP0Kvta0VD
YmVHtrhEvGL+Nnx64XmETbuCuXbw0GFcAYQPzslpRapYRC7SlXHCJvMjQroCQ7jekiAbrTskUKup
GfQjXFcb8T8Br3kT59uxM5PbhhUX2T/qOtft9G2VtHc+2ckgSHT7YPqEgjR99Yz5Uu1gyvLFYiN4
YCHVdjRjunO2curQW1hmar+M2f/m2e+2wT+3Spri1Syj4gcBCW3JEaAM4tdcJ9IUCVnrnTm9F62o
lhDi5NfirhXaMC7pJkj3MkwqunB5VtIRNDH3yk2ZDRNHs6ByL7OxSu6yFExdKkeXuK/aXxWUsO5s
Ub8NAxpFfWKrUpUmeJmp/4kZPD3IRKSojSSHpLIbEV3H0T4NXWM2zOyg0UQH3n+JSt9+SH32xpaH
U4ddIbC/0PlZi7Bd5fo4yxP5vsLS2bWD/aI4ggwRxthKP7KHmpknlIm01jF+Wm7Sn1k5saJ2SaaR
HmN68T1j17ma9zsgfPFa6po41oP7uxws7cHn1buHtFEFK1nn6ATdavBWOI8AtCD52eru0K5FiLKS
Lne3cDIqAF8XQj9WQcWfXoZrzRmTQp3UWu0hEbRlnGrXW9TvSDyDr13kzEki+AJCbL4e7UNll76h
rlzD1B1scB/C2hWyUPZJqtqNuQ+xjxjvRQiMb534RbL650MZwiRDWwrUxmJuZ72rU+u1jQJhMLiw
wPHvyJngkwHn9UJvsO98PdSJ2phKMt1QQSKohdSLEU/uIe1nvP/A/XZZBTQ2Tpq5jR2x5WTyLkp/
SLfI98d/K9f/R+DzZ7cSmgBZyDCfBRnhf1+fDEGXaOST7caYu0hTlq90RcmOM6n1zfWdGA7/XB8v
NC0MBd0a4fbfQ8HlLaai0KpdOgaofhKP5qVW4j6PBRXNhPLHdTFCMIiTKbgA1z58M/5cif+7Uo90
1SRv1UUzTo/mpFI/+lYRQEqtd04Kp4dNF4WMsr//+iGetDf/XKQpmJh0OekVKfH3RRIW3oyNK6pd
01C6VX3ALsJXpneZCIDw04gpCkM2CVkVm+Svh/5s/pjClkKHqz0TxP8e2pXWYPjCrOYiybguTIkB
JJoLwUrTk3JhwpxejAHMjq+HnWfI6W01LdT4c3MKVyutr/dviFm7sJ1ChlUkIx/Qet9jE5p2vs2s
dRXz9+vhPpuwJmuMbuGOdT7kMPtVqRuaMzJc3ci7UpRbDv/DusRU+M0qY8w37MOVufgoOYGz0Oin
N3Sa/vMs7antf9Z/5ubotb/wLw0LrU6MC0rK+tYGTPoSeHMxCTnvfzFpTfju5COZwvqQmhpjF596
XwccRbDUkegrqvlEpn0zymc3lUc4t690Gp9/mlzvVjlr8KzWSll6/qwCXTSrFl14loYVfZfL+9lb
aAE1cCwiI2gxzj/l3VAx1n/ynnoWVDwMK9GT5eXkz1/Pke/GOFnUQtkImw81IeGiuZhQtlpOevx6
iE8nB/PP4OEwPdSHyeFGTl8JOF0EdjERWl0cIOrRKOv68CnQWGFAD+mzDapbgVfT945nfreifXz1
sKdIWii8fy6li5MVzZJFa2q5ixEXni3K4IYEDSMuzwmpASdUuNnq64v+eF8ZTzmQVoUUhjJPFreS
Y5UzFma5SwHCnVn2eFSBob7ZSnyciyY9dCJRKO0KE2f33xPE9QEvkI1R7jCwtYQZoUnOiw7xIr2M
ry/nk5G4CKQoJC5IE0v9yUh1SADn6OQ7lja4EtqccaDuiip6+HqcTx4TmFBkJTwrVq4/NqN3Ux7p
cgxLW+W7KYQBmLxoToIsKFuGpXf4eiTx8RtLQu+7oU6+sdSobC+1Gaolqw6FkeUv0l41zWKAsLIu
u2y6H/GbbiX9j2pVWlT39ar0ftgcWdfNJJp1RPd3K2rKaCkatpTG0RQfpBMVhwZ87t7vg+nCI4vy
Bn29iRuUbhHnqmadiCZqDmD7hss+b6lgE0iQLCmzweqAX/TNhc7GsJO1mS84fT2sYGCaSXr++9lh
n9UIcW+5p3XQPLpppl8iUrxBNBW+pFOL1S9BzVUl3o9qiH0gryM1kwErk43tWNKZNcoiXor2ntga
UJU2RoI8vSl65wLS24QemAjWOp5BwhBxgXlH8HnIjcBy2GGs1oDPLwcrt3b0tvtV0zhiyTjRihKe
Oo8ttAwRums4J3mwImZyOSl/WFlcIVA6H7b0bPvSX5XXZ998tD6Za8JFh4CCBesqkdR/3xcv7Up2
HyP3JcJY3hmuueepDyC8iFZaDJ7Z776ech83PBgfCL6WlovsBZzF3wOWudV1qNbxSjmNtafemq6J
c23IFiyarefgRggovd5ZIUzMr0f+5PVlN4cZSqDF+XjmANXTaUFrZzvKXONTh8P0uaTfcyeJlHz7
eqhPLhKBB6sRtQ7+d7p1pC/KeXNss13aVXRFYKTjFZtt3GSGVXvSj0IwfTTY4ZoLivZfD/7JdbKv
gtShS04G6Ez+vsPIw1vKTlm2A4oXbomrvfMHH6lHNFb/eBsAoJb3SaEwgjRyKk2jBlT7ONuTnXCc
x3Ek4VU4kKjgGZv/eJqy3UAwhTCK04dun1xTMbtTfIiu6AqAg042hVczuup7aYPStH/90xto6XN6
jsDESRf59LMFGJP0xKTksmRq7jRStXN6iPR0atij3wWmf3wBGYytDVsDSUP79PNVog0J7DblyjTr
LjC1x3JyfgF5vfN7+5s9yPwu/70/ZSiOpTaXxpovT149SBch8nmEGGZBjDa1UjeXBCokHaygrDtQ
pvxuN/r5iC5bUXcWwM3W2/ebN+hsysnnEUujO8Ru8ZKPxp05u4gQpybwV8X5P390bLzNP7sORpzv
9rtPp6w5dzSeinda2x4Q6+8sKwYbon8zzMeNjYUslaOh6Sh2HzN15/0wgNeGMORP7yC3aHjCyCwu
iLNcf30xH1cRRjHA+7Ayw0o4tRMPmhhgcxjxHCOEDa11lknU/laZfYzKhoa6M0Fmzb9ZJcXHLyWj
snAoiSea1fLkVYPU0Lgc++KdK0eq4Ak01GVWxBDtXLr0E0Hhi3p0E7HQcisOluimiWupdbVthtLf
J/SRNwBM7ogqL28gPJO2XBRsDuZtAcJ7eYYszr53RW/DAa7lN7/+0wczk5BMFnkX1ezfDwZJQpDQ
2Uh2VKdhno1udNAG6pxfP5iPKyy3CF0lJSWwKB+2nKkFQj3z82SXNYrA57zb6TEJuqr5btfCrz19
YbGns7dlHYLydPIopErMrCgzFiKoPQhZvGA/2Pqw+fpqPluBcNJThnM4lHPvTu+ZLga/1WLEQzWO
A8VnapBts67r5LWLrH++i+bMiEyUTwZOUuBUfw9H2qbdIbiKOTt6v+Z7V4X2Ma28x6+v6rOXB8G9
rZDkcjA4ncZDjUt7ynl5klA61/Gcp2N48hfNlnxT+dL52SdE61EtrL/5VH225qGItdhXu58ceiid
6sAmunjn++KqybSXKfI3RfRQRNMtT/+b0T6b8Bx7BJOdk+WHIlnCNSqbiN1d4eMOTG2pjr2ItNXX
N/NPitvpTOQmKsHnyETmfLKuui2R5ZKS+85pe/0B9z3wOBTH0PbgvdKbU/19ZDj5ss2b7qoEV3wp
E2VuAwdN5zQWNo1liCFGiTMwAcm7Cdo2+u50a3x65wFMzG+mKdn//D2zKkxX8E9TvjaDRZugKV+M
ZraMmU69D5XzCK+pgC8Q0MTIzPAh7rt677n5c4CiAwZVcyh63JRUkcCkjhrmh4Dr+PpGfvKu0dNm
C6qUSXHx9IOYYAWGT8h2u8+mX8VkNBu9QEzpJehXxpevx/rkdpAAyIst50Itu+6/b4cwRiIKnIat
vWf80ik4rFKpv9QjRBUAhzPTxW6+2WF88tIZBh07djR8sT6U9bsKfmfl51xeJJ+C0NeWAtUOfYwK
tr0Yy/uy6ssVaoxu98+vFTgIKdzsbD6SNyzYRGHl1PmOs9plCX+LqnRypBoPbi72H0ZH+t/sfT97
ktxaygDC4PRrnSxjvCt9U1tEQGu6Xy5Ho0OVkJnNsS/ddJfaHKS/vsJPvjlcIHsokw8bm8WTNzD1
KisIcYjvhs6nc2FV/Uonh2tlooj9b4ZyAf45NhtG5/QjWigrbNKMI5rh5tm1JFF+UanGPgtbw/hm
+fpsjpq8ULMPYa70n8zRDklcBnOCs0ra3rVB/iYlNqKa5wdw9kikafOPD0csYJguhIRmQnHl5LEZ
A702UU/ZbsL5vtBVf1PhYi1mjvzXz+uThZmSOqk5JpVnS7jz83y3Ey2mHgWYxxEQ7MOjPwxbZyrv
vh5CmvyNk1X5rzFO5gRurjiyAFnsEPQbCysM4VfIWt6I1vYWXkJgUujrOMD6qljVpBjd532lEAvR
q20drOm90aKGzAi8zi3ASRoZpOveGckVN5vqAPQrOAoXxmA2wgr3Cj3bpjXiLE63BI91PuEY0qFJ
AS34WhoVWl34bMbN5KaIrTKjjjdzHg3QkdIjhALp6FWEK36D+BT6YhxWV8Gggq1R1eM+kUg0OzNI
LzqM06RguXdhHtdL7nC8IV4IzU+AUHCHODFd5P1UrL02kIiF4/4co2647OEWb76+vZ/NTb7iymCe
mPQpTuamXdbwrWzmJjLhl3JoXjD9XxGmvTHTfO1pwF2/Hu+zN5w9N5s9yvc0hE7Gk8GYlSb8hF1T
BnPN6bIX8b5vsm82rx9LfsRt0DWk8EeNwHZPhrHIT8XU50IA1ONjUYQVmkHnZxnf04S+QJCyJIjq
2a+yb45Mp/xQOl3zuFRpuaMcrk83ZG6RlqTOSWoi+Tg9BWAAFwQOaEeMLnpC0KDLGaecyeFN3JVE
VyES1NqMhbzEJi9R+cuo1/am3mobo7HIaEcYyoQrtvQ76WC70as0Og7qA1LAWE3+CgusTe1FTSvf
IIQktuqlM0kYgE1ErmIDTXMd8XtWTVK84fkwrgGKTtsCqvcGRxf/fzrJZVA30VppSjyUpvzuUXz2
xG1YVsqlDccDmR/VuzUi1GtJZjYwRr15GWn3LsZe38ZG030zsz5bi96Nc7ox6ooOzibBqzsycvVl
Rr1hmQbB+uvp+9kH0TYVp1VBv8125h/x7mL0UhR5aVXZjqaTsxxltuAw/pjHAZr6evzGdPbpYNQr
ObO4uNtODxF2xWKUJbwrWmCnnESnbWcVGxSgaKmb8Jvb99lCADuMCsZs2fuw+U3GEXw5KqpdFVVH
UStC/LzxMU+qtyZEsxDY39xJ47N5Mfe8OcAiIVCnfZqpLhLuL/u0aEgCXF7CODgT2BtBLX6Vm1qw
s4qyWQ6Fa96ERNDtRh9Tg5+HsAd9sugACI33CksQ9gyPpPRv7senP48FkTIS9VvyJ/9+0j3pm1oc
sM3py+LN/N/sncly3Ei2bX/lWc2RD42jM7tVg0D0wSaCpEhRExhFSegcraP/+rtASVUplSrz5rwm
ypSRFINBwOF+zj5r+dFjbPb3b3rQP76ifvl9kF0y6EJo4982B4oR5bgij7fnJFpRzWlfikkb0J02
f/Ig/dW2leIUoQ19+cP96T60Bp8JDrKX+5aZkVgRcR2KS1PaR/Bet7KsH3Lp/0mh4lcX8O++5c9H
+3QWkoyenu+1YdxFXfnZF5Jwu3Nsyj8bILZ+df1yIqVJxvaRs/BP5yKGxAUz+C7a39acPrRx9WVI
fJCvEvwF5dso0CotCXJW5E1SL7MGmrEkMxtCf36vngRFlacQnca+M5lYYKqNOaO4be7BCpdrr5B4
EUPlbUd38B49m1UTwrIiMKWpcT1nS2mzNL/oA4Ant/TWYJo+pCAdiOJUm5YtX+L1A8YUEPxdPpn3
FaFrHvYYuv74avrVu+Avk7qUOLhuf27AIjtVwIArdn7VfJjbGSGCLp5s9MvUTKE+T8OffMNf/YqX
ySyCMi7F1p/f9gr+3VSzGdontQ+stOqaagtHGApAFILzQ5QpH//4R3zLTvy0ISQxAwDR5HbhmPnT
bzrS0D/j+Mn3Tj77AdgL517EBjgPa7JPcSnxMZm5BymV5OTbuIAXt/Ix7+Z20xLp22kDnOk/eRt+
8b6z2VhGoH0GA//tyOs7kwej1ZJ7tK6L3GNygDqxbZzSUj0hmZ735CI//skb8YsiJqkEqj7Lqg2s
3PxxiYpGe67CnjtazSFRVgvWDYFUa6vCRoG/cawVVwrJSVtu/KiJoWepjMkLYaz/+IUs+r2ft+jL
XDhxDKjuNNp+eiE60QgHCQsc/yK1aI0scw2JJecL2WpsZbwz7qFNSSMzYgUYRlJENrScPirsoP48
WIO+naZQfx8LNt5mO+vv2RYX0DG4pJiYAtc8YkMlkv95IozNkt1vhJPGG7LCYt1oRbuPndrdjHHn
rr3oZJYZpnH8bLfctgyhYZiZn2Kv849Sd5/1heT0x2/Ar35+OmDMoLtLh/7nwhHlNgBayLlwT2bj
fUwsbQ8tKXlKDC3e/vVvRfCarAHT6Dw2ftqA0HSq63x5LPklJOWq9pZpvrHKjn4so6c//l5vv7ef
77Sl+mtxeuUx+PPxH+Oh7IY84XDQozNftTSMGfaaARxCEerXhSuNk1Hq4bkd4UOYphZdzEWJJSxZ
7apCb77u6v//D8E89Y//4e+vZTU1CTKHn/76j4eSRHn+P8vX/PNzfvyKf1wnr02pyi/tH34Wbsqb
FyxEP3/SD/8y3/3bq1vclj/8ZfPmSrh0n5vp7rNifOftVUSfy+Uz/68f/CbGfJiqz3//28sn3ss1
RPYmeW1/gDHw9vM4/ydK4N88mweu44JA4i++6BvBwQPGwD6GDpyNfG8J+/2T4OAbv9k6ty9yheW6
otT/L6ysyYdQ2nGqcZZC9pLS+IZwsEBCcMrxPHyZ7E8phP0VhAM1l5/XEFKeFuJNlJ8kGFx/WWF/
t7NOnAT6pqHi41gjD1wNVWm/UfZPVe1C6pxGQzC6m/r3VVbX5HpCUpoAojwGUyLVlvW+MfIwZNZf
4s6eXYEYti8Zx2p1fbx0lsjFzkjdSbtkfto81YVw7KAng5QyAyAdtCim6pniy4mRyRDY3KpDV03k
s+ycKz8lPbKiYMMz1ZhbJqDS0t8Ag7OaTW+wcwisoQyPSoUVghrG+z/6FAlewSr169bzo00069Yy
6SBbhWmA7uXagBNqXvlmG68VSoPrQeAVzPvuTklT27rKgKZEa0+34DIZyX2VptNljPX2hhh3frdI
FYuNO5ZaHKTeSD61sPUIWF9a3Um7QkEYDTVAy3La02H1j2bVJCgEvN2YmIzRxGVSbu0C9aCp4ow3
k0M4Hmob8a9oXfNJLnRq0ovy3jBHZ+PH4kPUT9UtzHp/XcyWde7MtDn05STWsWGeY2dWoKQdd6NN
uH3GSpNny9XkjVUMzCmAJLNJsjKCQink1QnNaifgsgcASLOTkedynThjfdc3MHnomSac0Dslbmhu
Wby2bu6uwEfUGBhuwqrJv6Q9AwN9xuChsokYRI2r7igBvNrMO8LkZEje0eKaeVz+iO35yUdsSm0v
LwIehcd+KHEwJX5xnzKLcWeN/niyKnc4J0qvL1UWf0xNK36xS4cWfDSeIItOaxs0wsrB47FqnEq7
9Eg37mWT5QBLpboxmR4MmEBugtDPLo1M2xttzLog4Y59h8wmxIdmjjdTovJ1NdrmxrB5pYzoRKDw
w+hh9lwtX0mvNrsgLUpAiXRE0cJVlXGy4lo/Tnr3SfL5t1En5MXtCxmv0bb6d25iVxcP5wUE0zCF
nhzN843QINIy8qPtMqYedzMFhjvd5Ip2na5lJkSI00Rns2osTNJc9tflaM3PDG7YyQY9Q3wUi5W8
EsTNVpbVi3WdZcMO7lqE1Bo9huWrox47132vaneFdkkyL4of3UtHpn0KSQZccQ2uR33KV12IK9WZ
20cNoA8atjsPrScToyfR+4DF6gLZW5eeqdbcauzSjKnx174Ud0ZNvaTwqldVue4hT8vHyUJMgu/p
Q+42cpslJlz2PDFPtgAeitnwJKdP0AWqVWm01Wru9CdBpjjANRDSKO2164FTNhW1KlqDun9mMVS3
ZpUzT6uaMpAkvQ9TrcSjcDTYBilzQZSjAYSQceJgfHQhbq3CxHzu3bDedG7e7KSL7jdVx7lNrtq8
ZWi5ZfoOFWgRQoDDWbzCeZWvQfHmm2GokMAPSBUEJKs7co/ywnhEdOhT3uYJqN6BHPp4yUfKM0Wb
mesK3tJuJp51LZr+ODU4XphhDrM1/NjhMgggF8akERaf7JuBfEXBDVYqMeiMKmtC+uvaAGt4nsLB
yq+G0r7JG+9jWZf2xnFm/yEF6rUVJtOZsZeEZ/pHyS3mgZdCVMA2a3SJM4Jzhyd/u4obvf2gCGfv
9Dyu1k0lzRPMegiKhEfgjkaS6SQhwXPFjG2x7LIlYb2TZVOWgVtMH+bOTxBPsT73HddgMo3TB6K0
CUG8RK/v6wYvpO4wReAV+W3JEL6/6n1Gxc6RHaKmpM+tdsDRYHVJoBMrNaflocr6kBnKAsYKFhL/
rk3dL1UJfjdiNGE7xJ5kHgrPTL3SHKh4lUOxPwxEAqgF7mFnpwCwE4c62xzPW89s8+0U12R+mbsc
5Ng9xhJOidgzmNceSdLFHc8WrX7N8FhMq1ikHZaPeDDBuzVeCVOjHL191sGvvBpF41xGHtj3qD24
RbKBSw/QaG+/V0bSHOM5nxhrmi37Y8vVnwRGV0dgdLXQBYLiVO5dLTUPxpuhN8fS1L1jPYXatvXT
ItqHdXuYEiu6jeUyD4bDxCV+p7m7GJ3PEDCDFT9XnlAblB353mCL9bKEt/xV7iHrwq3QiqvIavDv
uARXnNU8dOGhrwAVDlbfg9AYZ/RnLO1fikxQV7eEOVy3vVLnCe+DvnaZ0kZBhMOPIL0NMmMlxrl7
0hdZUN3oyTPPZAy/Q95dMyac34a97X/R2ZrP61iG1p3WZ/2TxjjDTY6RyF3URPkiKbLffEVJbNWM
Ly4ao2gRGtllf8gXxRFzO9iOpjfzkR/yLsJZjb1HBlVtADNKftJSjiFMUZmmWjlVMlzCWjiPPEf8
TfUmWYJQj3fHXQbxjcyImQ9LUDJlMCQEi1GEwjEr+vO4jIhxUI+1c/LmdDLf9E5voidZMaoLoQL/
kwnfB7V3nX0SbZ0RkSzupZKDSR2rCA/wxnOMojE3a1W29e1cL8YnNQCSWJkKHvQGTIR+XWGqf7aH
afgcetAs2Oz320JL4RNqkQ+yYawn7dgYaX8ubNablaUa7VXok7qdGuaVV5a2lCtcyC17VxuqD3Qx
CoqSc9gdKqO1MGQnKTog383Tp9ojyrPySqu9SwXwdJgMVo1Os5IH7rkEQqKpYxKZxFiveOU+0alG
fw79NhSbItGzcQ1nxN51UiR3oU87Fw65CyKgK5AqewLnooWrCghrDyA8M92ridb0kQqKs3Yqoa+n
fvG70EwlilXNwUhVfFPrzOs5KflaOy58sTJUdTE61a4VoR3y2j3iNxcn3Xp00+qgXOquq1wWzXPW
pC2s16hTRtCNqnzPCGhVbFri+fWqYmTys8MG6jrUgYczHPJRRLH/jvH9/KWMVLm10DxJxsxcvEBM
hWNDHHx6MSlcfZ0euu5e+7NwP/R2Q8QGkVeE+thm0nCyJuujO4D5b0PDevTxSTL+n1sjXNOmZ6iy
NMt95I38bwYFytunVjzdeVlY98FoxsZL7/eoSBjx/gBcsb3YPpJQAEWm/gxqAXgZfayOa0lXHeNo
rvHJZ5Ij3ZBdjrQjir3wPV694h3HWYY+rSIeT53qJrCAmhav50ZhO3Ct7JBG2Vmfu+R9Xbg35EGZ
9GXMsieTjM+VmBOjOBfR+vpNB7dlzdAnFHnbr8xbR7I3hODg7mpEidWKdpX46Luz6QDgraLHQkwu
VPV8gA1s0EebAkMl+s6HwnOjWnPeDOYcHjgLY28WdrueK0tuO13vrjgHb5yuyT/HqYn9Jukc97ND
MxsfJwZm5orb5l2EVOKjI8pw25e6Re9CEAcOqgY/TQwP4MAUD7nEMLQZ9E6aKBWrKBPppwr7ZbGC
HYirUIslS4s1XJdQv58kSrUH+KbxTk9sjfNB2F01ILmB6GbOIu/JIUno7BHzIaL0TCVvWzR1t/cS
yGDwsqPsvfJcpFBg/yGSxExQhJuKWi1zNfN8yjSYDQMlkSt+Qnll0pl8DeekRU7ftvu8qvtt5FvF
oZaRtTaz+amaxqELDKgRL5FVu2dO8rDN9eS/p+T/2ymZUIRP8/g/n5IBrSJeyUmYfH47ux8+/f1v
377o2ynZF78xJG6Qv6VPRT3vd5xDhvBRrDgOzT1zCc0urZ9v8hXLXT6yzEqQx6E29P2EbP1Gn4gy
DYVKkhIcrP/KCZke6Y8nZIOsAtVFn5kW0hgEJJYC/+9OyE2fecXoGPVx4ZGuLSG3bdy3NGpb78IC
GpcH2480zMMI3nCON06nvYtbO/1EudQs1WrUmmougjyHgARmDmnbQzfV8uRFfpKeW6doPvRN4j5D
lSqOsQF/ux1Sc+1rGUMRepLkR+jO2dbJfE61fVpcpVWtlc9FXJXXPR4LNFWTsYsGanjI7c1qm8Pk
9Z/7hL3l3tMXMkNbT877fhg77zxRiVi7ZRJfpWbZio3l9EUR+FCBk5e+1eL3XcN8+54tJJMKlerw
UrTcyy2HEJnj3O50SGMjgxzgsYYb8pDUJ7deLefqplSKHzceVcOYXzHxvKPn4dAPRlFW61p+LGzm
BDi1mCH1kHXGZj688Vi70GuEmGUgICRT3g3opAmPDuuu710jMGL2Y6/DQHBj3mSsBgNK30LZM5mY
tAyzIEdaDLvF6Qr2voVnagDvW1/gBqASDOFsbacVSqjMgd9RBU1UmQQEV17alXP6aQ4RlODRavNo
stc9bS6xomfWR4zfjyHg1Rw4iD5gngCLDxYafsZq6AXboMV3w2hVv6PVYN6D3u+gTyt9XvVGMVwM
dNNbYG7Ti1ul2QYItyTaMMWwcVS97b08u2q0xNpxcsgPcNO7HbugGrR/UToQZ2R38PoxcLuYhEIO
I8hy4uiWKBZekViOayJA2ZrJjgVKHZUUov3w0uSIicNC4xSWhRC4Zq2vbgE9vcvKPLpYUa3OQ9y7
F8kO/jnOgWhHvhEemyoeL1wP5ZYTRPIo1RiepVnCHI4rzQyGDqZU6Joh55/EvfH9LHyMq9Haj7Gj
3WrjYp5gf0RlwG2sq9AJ5Y6BFBzhhgsa6JFKqc1mQjrvcEYU92oaM2OVhzHBDzutrTGAcu6OAV37
+VA0puOs/FblEIKL9jCMc7MbOCE+MotvnfzZhdFtVPbwIGBOTdBZOHyvO0x0X4xBEPm23BlqdsR4
wiYzOQ1Nhmmfm2R2D81gP6S1u8YUI6yVsEb3yoCPzVY6AXDOSE3X33ZkKk/GOJZ7IZAOtilG+lUn
VXOJpVM8Nmosdn3oVh8HM34y2HkErfS8I79p9pWVJeArVkzsTHK8QIeIj4UYm4fIsOb3CAXzfHHB
mK9p2egnbS6YRKpriyChHP0tg42fex9Wj2Hr9SaGq8dv0E3v4dZ073UnlU8ThvMna2gTO7BrL3uq
tcLHkMod5mgtx0NyJqh0hnabVM5pKHEuggqTu7SxptuCXsBxGJU/rIopS9F9F752awDVgLUGwwbQ
op6cizAdj6NWjU1QRqDmeyOiwm17I4DoFo48mCFAl0NXBSgf4G1QeF+5Lh3kSNMDnHDDsdSZ8aMX
ZD4KbBW3rda8S+bmPq009xMkK0pbbBngSNroH+zArOb0wW1SccqhEVzprag476Oqd5Po4AvlAmdq
am6NTt1DfpRr0ATlq9PpHCmHuTxbiJ0/1kMJaNvQFu1gPlSnCKbluygWduDUy8DBkNfTep796Jpg
X/fc2hqEbxktunpA2plhYIobm2OXVNGLYoLhM0cJxvz6+gqvOuh3ZxgBn3bWezPGKWSR1PAQogzT
FZlpJtoyhxRU25rEOTMRM/RVj9oWjtcyUqV75YWKA5vDqjV8dAujcdOrpFhmzRO9X3Y/6bg343a8
KwehvCCLBuu+R1n0MRtyzO5d0plWgFuH4knIflZgNb0q+8J+6WCFnXwnbJzV1Bqsc51ujefIKCjC
oDlRoOeFfk2+3HiYDE3duGgCJrh1nEyYXpMNgO/4UOZen6yYcfeuNMMsb1RCpMof7DJo9ZHEjlfc
GYMzHSItJNoSK4CmaagONpOcuxYk6ZXWmkng49N5FWVjfyk18SmpavMKwr9qg6kGjSP9dFM3KQTy
XMuuhzH2rn0ry65I+DrpKp1fY91ERq9DgBHj+K7Um/uxnvXAM+iaFWEertixxrjQDZu95OxfKK2U
G80xUdIIjnX7SItvJFymreiScN0UjfGUMPSySyNb33K/v6aMFNzVJtTMuJblQ+QarCBxwwYyBegK
N8eW13YJFt5WRX9dFnq09Mzptji50+6Iv5YXrtx8jQ2ISiXO0k/1qDQURpWBHlwK75HOnzjyCqe1
OVSLBqhiBy8zOz+jT7K30gSaZBStGegKDNCk9ORKayKXLnZR7tpuBP3Xje2z2cDLAADP6KebfWiV
8TFdZgIBy85XPRKajrrqEIOBqoE7qjJbjzl828ka1RcDLCaKwqm7T8nGb3oxwPBakhrCoyNuNRqM
3t5QN46OrwuCGypDRT4OBpgFNAS7QbQSNG4DrYm1Axb0JhFxYBfDRyBz8gOIdFwxAzbTnE35ZppR
47LsfaDO87nJEnWwNB73usssRm3zf6HtAj1knAvsZ6sf9BQFXJ8Y5tZsEwNTq5a+Mq2MKFa+AcbA
uwBEk5e0xcluqjTZVi3zwh0bkk1XY8ayRAk1bmTnRSjO3mVm3J+SvKTHLUd0u62haWudoxmBlbLn
9KyK19YekoDX/oCHnYMqoJv90Ft1kNjXsxiqfSFy/O2Vb25Lw36t9erSdczcElVMAziMO5ZojUOn
9t5IBCWnGOZxks3sMKS+WH3KG7dqgDjT61X1bqbistLzjMRsXNx5Wpsd0xK5NGkAb1UTFgVrXABK
AmumZhltQyGvLRTNd/Bph510On8vpjRaY4q/aFkBfSmJt22u0/ArNWQzcrowLWussySTO9VWJblE
fKQC9frKjgEXF701swi7FoXcEWGlr7kPrTAThi7DEtyv8RnAHejGKaXvC24V711l8yDLYp4HVkei
30CJmk81STQuv1Jpe2fsi4uj9R4PY3Qqvd0ZAc7l7jDmjb+nGqYhnpu9Y95OFyYgPojQffd2QPhv
x/HPO44eXfz/fJY6FJ+Sl+KHoxRnouVrvjccxW+Ll91ymWkk97wgDb4R4z0PYjzj8g6Dqm+NQz70
XWNp/OaSM2ee3mV4xnk7ZH0/Tbm/uXxg+bJvbcq/cprCLPDjaWqhZJAx96HhUgFaQnY/nqbAbMXJ
HDO8DTuU01Qt5YsNFznieaebaIJnxEWgI6c5UJ3WDzwWTePKiZscdkIoxsAAbLgJ9aT/5OJyvJ3D
sfjgwzJC8OJnEUisTkOMXobUA4q5AI8dWgem4MzbJhmcdpXS7bqeDcl4G2LbKN8oXxLkdLx7tqvy
rhnZCOr9S1421B9o0j22vd48l1nSa9AUZDHT3KnGFwSS+QhIUGOKTbMidseEXqnJWq0bZZvKqbOP
MRWRaGU1OfuoyWzCTWlOySEbeYBw2vE7eB1MQFOnCWcERY3pwR8siZsEjeWnxir1UmtX+zH33xiH
8ZWVur23ofiXLBwl6VgBxuDytVJV9Vy2+nzTqUkPOkuqU+Sr4RV+ZfEs2DDSI/Ci6YShqb5M4OFf
zBjBb8Lpb5XjDqbYBzScKmQwJt5wwwa6PNtM/hGq9sa6WU2M7O/kmGQ3npWPFyGtNxAvz5Dy4LoD
nM+alltfdIRpxbQbzMQ9L+kfc5Va+SsuaoPSdu6dmdpC4MNY/r01DYpuvFIbMUzWPpx5lq4K1r4j
kBh3nU5zd/LGAWnurDh19zMq55UeccjGmlO7V56em5h3iSM9WnnV3Xci4zjWGcMMU7Q33iduFr5v
2ckeSATXm4IV8WqYTbyMBU3Scp5EQMpwvpojo3uSzOLXMOnz5moIm/oUe17/xccDmSJSarVsraSI
b3tRyE2F/zBdF4MPPI9aRn9Na7CBn+102Us9pVTO1Vjbu4inE4tsOqgPQADJrw1hXbNBJH59Lsjl
GHuiIMldXGXWkxnlycVfduErxo6ae6NCd9nVsTgZgJV1ZljLmGHkNqIRX1Zrs+3r/cA4yF0U54it
83R81oqoQUqf+59xF7rN1tEx1q0MCzzcZqhr/44mOjxZ1Ual9j6NLOccg1tEH+khvV75as5eQQEw
bdXFZkYldM7XIOINfKJG8cDvMXtH3ys+u2OqrpUx4ftuzN7fGOWAzDMsBOLECdw1l2v54Fn1Ahlp
S2bRaz5ulJG4rnvRlRvqQ9VNilkkUezKucshHgImTaFkgmLn7RnJd1VHv090/lMWRvSVEzGlDvZA
f9TlVUGioGgp5GvtvM+HpWjQg+u+m3i4T8fYjlPQ3s7Z8FLK/8JlftWi0TWBLL4fJXfPRkFHfw5D
LGeGDKlEux2S2SCrTJi7ubLvu87uqtWUGIigxVQHMQX4G0GrkgqIE+9EndorKhwS8+CELCdk2+VZ
qB8b7pe7UI0kCWBGynfjW+uPpq+ent2Ep74PbYHG6L2Y1ZDTLnSdwr4xjVrbD13zCOpz4NHv+Wzq
lm6jRduRUoVzXS6dyHzpScqlO1mRYLzQ8TUP3dK7LJcupjcpeRkaCxPntx4nfm/Llxu34hdp0Qol
PZmsjDq+yVPuj6VbqtM27VPm0RL+JUuDlrp0Vn1arM7Sa7VpugIsXHV1qa8Mz1D8M0tndunRxsIS
h3Dp2xpLB5e4q7pNaOr6S3d3mC28c0vHN52NEK0bq/VEO7hY+sLh0iHOpk+NQtow8x6GrX5K35rJ
Bo75ra7id+Nbp5mWs+dO9J5pQtv8xjZkJ+70pT8d0qimhXbrDCl1M1rYcGPhlU8nd+lt53p53ycW
kJDRbYNhaYLrQ9avzbfOOJZMbw8gJiONR+O8+9pDp5sO3V8dG0ud2qXRDqi330HoRlusJibJCVDT
evOz+MieXST8eNX8TIVLXfvjILZgHlYml9HJWVr8etRwxn1r+491udPsQtuJZWvaYmu6md6SAgoN
BoBl4gP1NPl3FnSZeI3TUV6yJWjg+M0nt4z1Y5ZExmnO/Ro0Px4mTtijsSyzNYkFj8vvwdWbaM28
RwkikmjDvIQcIieabuQSfJh6o3k3A2sINBvtouknF7vRam4JIhMNCQK60sQocHPm970Mwwv+c9QI
S9wC5vS0tvg1+fRx1tkSypBj+AI3o76YS2DDXKIbyRLicJY4R7cEO1rLOaol6jF2XDoA1J/sJQZi
L4GQOB3DgEHkkmq8+zrQpmGb7LvB3I3T1ppmf9sNrvziqLC4mYeNWoInQ0uWjUAjcRTWGO0qbRMy
KnWc13e2jOW6XiIs1hJmsZdYiz+q+FW8ZV2gD6rAzbo7LkJ545e6PKcLrtRZYjLJEpgxDP3sCiXW
S3TkkC+xGsm46VrrlqgN4A67b+g1GFp2D7zTXCHMIMIL43ir3vI6LIdLdqcHY2oIt9hOyZLtsS1n
ZyxxH42YzJF6yLQvwG4fnJZHJBUd56BJw/kWAf3vPvnP9sns2KjT/+d98umlUC8/5vK+fsm/Og7w
j9juMgtFOY8zzj/3yUweYEmCYcEYhIcca5mM+75PJj33fV9MDo8iDnPzZIHfRrL/yr6YTfaP+2Ka
DMtkMQOYDOswDP1zuroOW0+m0eiccrPyjIDGhgFK2KBLXQed0iqK4+7XUnmWW2V4A97LsHn06Bor
49wyCHTPMMFSZVdfa+7aPDbUBz3kNg77wp4EsPtWps++1uzzhuzIcNN+redPpjsIiioaUM5ti2zA
uepFrV6pSl1akSCoMEzNDUTsuFsJMpIQWA2s1Jyne82bMQzMbZxUQe0bBa092Ieco+m4Kf2qAI4N
gUjp3CRuQ5lpL2uvq88o2rN7cE/+s5Kzxaqkao6ZDX6N6kRPJGbDPPnvNYvWJN9icubNCBgi2ZFL
YrrLmqDqW2Xi3WZ14TzXbEXXml8OH7AnpueZe3ZbdhOixCZGypn2JmVqkrsaadpSq3bZnMtDikb4
gwO89r2pLLbDRpn4rzhQXuU43Xh6k5KdyfLpwB/hdd851m1iJ/oejpyxgSTuByP7Lj7H8utLlxbx
AGF40tftEFFZI+ThM03Ylc1KitABxmPY/b7Q5vzc0Wx/HOOcnm0zDXDEXc74ypyODBovO+7EHIHe
hlqyj2WafOJ6sC9p1veopUtTu0UqQKDQdpq9KkeDbWtbPMSzm0D978pzSQs96JEilgHz2ea1sHvz
SSulWgCTpnVbiqhb+5UsaVqT8KI0M58kksN+nXRAsA2zQHwQ94hBtXDcWgOGB8mQBpPuYT1/0AiC
b6ksazvUOPNBxOb8ynYczrEyqntqQ+FNp9XlValFHYYk+jK3YwfD1sDo2ovWdIB/f/sv+xrRx9ea
vQgfg0SnHU4tsPdF0RxT2D9DcWTvMshy7bZhnfpbVlkeHAaax1X/tRukv7WG/lt5eOu6/umKSs74
D1dUmrfdazb9votrUCrgi76XHozffKrKYI2/d2S/Vx783xiVWJZZ8sULTY/F73sP1/8N8YJvgE6z
FniWzjr8rxUWsxzrIiUJpv6Xr/oe9T5/Tct/zagT/f729/8HK/jMIFqr/v43Y0no/xCqh3lHYhq0
yiKrM3+emLEcK268OYyOALNaksOMsF4GI5q5xvFLJLXrH3v9Y0r591DVAodoWnr+XV/2LTMkeb+z
aqPesXfW9eB3b+MvXhldun97afxwPIl0xmsEj5+faiLwsyc7Mz3n4PaYam/psem3yM844bBI2tnK
6Mr7xBCa2CRNuGojTmta1SMcHv0u/OQxzXpRcH7qZlNNbu4+UWWNbkjVgSwX3JjPzGO2TkMwu5rh
lTuat5aohfRbDj2e0nBUt5q3H7JwXgvwzkSj6WkJokelcLPmXTz10b4ctTwl5sbAPiFKJae1cBWb
bY7t/tFrOmMpb6SbsfEfWN3jpkMN7llnTF3dO7+s5IpmTt6vWMElpZ4hrT/mU67fidAqwcIIdLQB
LUhqyx7KAwPtkhlLIH+lzLYJiE7JAd/C+woJMBuigepq+DiGi+6IFtMR5Dk2sc5Sr4keN7d+Tjid
XtIJ2emxKh314BYJXhF/nHau6loMynFPr6vX1ok7s+LSp3BuamFNV0UUb7UEGTpHb6O804T/rFsp
fpsESBjzZjJ+b+KhdVd6Zw/XGmfqC4kj4q5uPKnNkPTjVeTO93oXydtmoiM8zuDGibA7Bsj3TBOI
0bFJ+xVdmtG2aUt3lp44d7qXVXc9AnKm3bz8bPf0OvuAuGB2TbJXWe9SBolWo6Elt/Ncb8QUmtsa
MPcDGI4R8RB5l9GhrIsktdhWbhtngUEQAQ4cJWu6jcZ+tMJqA09JW1kzTcZRr8qDmNshMOrIufCu
1yfPyaDEu1I/0rX0j8scLnkEXUbrsNDle/pY6qF0y/RLPRDlCLJOq+5rlczEzc3xymJ271Pkxs6W
jFW9obaUrCgVtIGceixTCUBQSO692M71QNityqr4JeOyh93RjAEzLqQbWfXvdBcdqc+z4WQPCqIL
sD6O3rHcIIwvaG0lQF9wQNzFLdDiTp9BIVIy55JucjfcDn2m4J6SQXxv848E2ih5lnp+t8HlbLyY
URoj956mz2YdhdeM9Ii1N44NM6+CYmOLVeuZJ/FMpJzD4sHsnbRZl4M1xcGMx4rQF8YflL02ZrKV
WeeuSe2IztIKGuG0Rk4YzTRqQu3BHhXlAKHJ9uBTJTr5lU0CeOR9PDA03uAFMWR8FWVOcSLNyruH
W24ORJ+Cce/jrSSmkRJmCMUrsa8BXzSU2oeZDtOVLxFbr6q5zq5tKqf/y96ZdbdtpGn4FyGnsFUB
twR3itol27rBkRwL+77j188DJj1tKxl70td908tJRBAgUKjvXbdmQbaj4UTL0xU6FfIs9hv9rpep
SaRt6w53KkeItVNJIQ9JWz+54TC/qX4eN/7QWAdXksVIPZaLoljXimtWwuFLH05OvSodOYlVFsz5
wj/UydIAlA8THEGt6HdTLnUUaIipQiZcpL8GjSN0UUdSt6J2CIZb79swu5oK1dK+MfX9oQhkYSMz
TKvMi6lrx9lQyHrVR6QZAbQNd7KGqSIwjrZJFN1NemPxYAAqOhi9CbwsoFfZaBBiW8/yWrIcnDBl
pRFy9zR7ZiNU3Ued2RYbIuDRIS4YlFYtcJRakKlowagUW6h0rXeRtRYLhiUvcFa9IFv9bNdnyP3w
NjKG5KlcEDBnwcKCqUNOXg7JhuWZxddukuRrHLQAaNEFTEPTI2+baEq1z1hbgNvGBXkzLiCcugBy
QVnLemstOF09m9WRxL/hS+CEoLMLnoctv9qPQHyzJjV6shfcT1wgQPIarFPo9vFWDX39YJuoVla+
LsM7vPJY4PssulfTmOn7pm6CW+JCSkw1U5ukVMqFzUsxiTxbWeiG7V29oJT+gleGlVvpqEapKWtB
igHP9cEOIb0cRttkakOUHQv6afdovsHo2v6d9R0wUQuHbaVk8yI1l0MErpiv0GSb23gy40OdGEQN
L6gra8N4iBckFt2xzn9w07HO85AnYBCrSRQLCjOHmude4Nx4QXb1C8irJmMBfBuwX0AWYOC+xf7Q
OpJWQn42ejZCNAM1JDtot2f0uto0ofwam8AVixvZS6rRfAbFKw8xw8Kta4Y6R82+GsCZ3Ih2Yt4g
dLiKfZb+2U6vgsnxQaqLg6ugx6StjV6gZ9raEVRJlKUVX08E/O8sBgf+YB6Nm5wHHXXBAphjWRKe
gc1jTf0WqFnNf0SO0F4IPq/uasMcT5ZdWalHnyOAvO32X+mqaE6JiQ6rRmO9W/Ylb+kC5nOX2jDb
F4zfuuD90wL9NwVNNMDxZn0ynYU+sM0QnkBvsFttuknDDQSs6JrbCUkRxeVAjc8ypqVtUy1EBNYi
OInpwk8E1sJVxBfeor1wGDSoDMzSl3SKC8vRLYRHtFAfbOH4ucJXzYr7G01Yyf0k5AOyKHsXX7gT
06qBWfMmNM/NhV0B4DBu/ITEQrZYxcu00DDtQsjAUPB7+ReehnDN/MXE6sBnQuMYC6EjLtyOWmge
p2r0q4bljKdooYGCCyPEvgt2KHVopkd2YiSvuqu+NBr9Lvako70ZYrfEUU9T+IqnjuRzE3YlpOiU
VNuNVlTZ/bC4uKhNnO5IYI6AhBeT16JXRh+3eL+6prkP3IGXte3Y59AmLJfuMsO4isiZt9dATABL
gxUhMrMzC/x3cZn5i98M5LV6c6irIZB31twj4NKwbDBto97goHE308W8Vi8+NudiaXMXdxskL0a3
MkqxCI3arBjw47i/qvQZBcFwscjVF7sc25P6k3Ex0fXmYqhD24tj5WKzE9wDPlmbuO/6uOZNgBw2
r/ZJBfq6Hgd6Hnm1Wuy/itR0HsbFzVdcjH1WPMkTOT0stKFrljunkGl8rsMpIZLHVxlgvTM+14Zb
3UMmqJfKd+JdIUH36f5K0MPr/iKOVlW+q5oap4AWZILSP33mlVGpsNtFWanfGhghsqNTRi4mKlW+
u7kg9C8VZJCXDok9JB332qoxOynWI8yH2Z4k/WfFn4lJ/wXKfjHWmSZeoO/mkb9YWB+/5fm3pvn2
7fu57s+/+vdcR7QfA5zzA5/sit9M3TYRsTqk/RCWAiD3r6lO/gYmtgBoNFsQyLMMfP+a6qzfaGek
0B5yAJqaWMF/MtVZCjDuw1gHmay7ZAWbEpb6ozpXYdDinUR6DgYXtgY7bGJ0oiwRSoOx4hFz9BUe
W2O4Ip4C41qDIExvRnOnAl/tq8yKVr7tozhEFqtfN+wbH8dEJPS8CcrjAtAhD3plkwVy/JyNvNbX
E3m7r26QszssRep1rj14VUj6gPLV711etofebIKdHeVUHjlJRZ4LmDv1DR0tRUKs6FS3CoSkY7O1
Q/ZBab68cyGwP5O74rzmDAgHrFLzlrmARUmptQBr9vo4Cm4oPnT2+RSlj0igAJn6xqJXwzRk8TnU
u2pn9Np8bHpiVdcBGOOb75BIuKKOGb4oq4PgXNRT+5TErXNF24+47wa6iPNU3aEwcc8iRhvkUBr0
kkJ9r5Bq9ftZdT17v4rIr1jUu1r5+X6ILC+pzemuKAuklbmRb6nyooqo6/WbnDk6yNk5FGNyq7Eg
o/6klEufBodKnKaAo63shxpfLvSkJTzWQOvKjcfm0DWztve1WT8S/aod04a3b2JUsxdqMUVpsSjO
lQxVuKkcTWM7OHSPekRrHxF66oqeP3tHkWe2NSrT5lOb+a5cTJYq0vxV0hmPcszGr1PSyU0zIHok
x7e5mxOfD5pkupXURVLfOaKzi2L11vkjhpHpBXyvAdY3YzLsqSwkith/7h1cvHHsy98dMhKmczcZ
8Tmw0RTR4bdUdY9ttnGyFEQNNnnfyLreVtKI1pNApekQqIjfjt7mGk7rzanz4T0YJnc7i3x0vMqn
MpTnxrqzoMnTqykunxhF4ydnJMNRI33ZpE3TFmetSPqTo6EvKjLBjxy5IZuVwMGFZfjOOpwT50g/
ZH5DIWtxTgf9CdFF2aJWsCqCNovkbiwqVnCat28Mdg8nq8INvCoB+zCKEBOh9p1GmDkb7mRmtIBl
R47WjcORAP1tnEMCr0CYzW1olY4HmRngwywMGufw4nk5xZK0g1mdyL3UYPdsIk831nEFwd/ogKaj
ARCqaTZBwAQJhV1Oq5s0Xou0Uv5VRXlxeEIW8ElGtbrP0H35mqNrhwaM0jd2aWvGtDT3pE65X2eo
2mgT+NN8M/djc9t0hpN9ZbcDxW9Rup3T2fVko1i+rf8AJtJEPVp+E2/cBbbAT+keh0IZ2cq94Bpl
KMv78g+4I1qgD7hkUBDjD0jE/gMggUwq1BEV+oKfZBcwhYWS654tGIsv4xy8pQh88WW+wDBiQWSq
CzhDL4MBUgPmo9/lFwCHjShObfSNK1Y43qAL0CMWyOcC/jguknhKtCy4y7FPI1oRcSS+Kc3HhepQ
64H/oEgHDUK4o5Gx7+okWPkY/6wzPdTuczaV9muioxBega8sPbFhi/40Zwq/JWLYIrXWbBPac8e+
3KsJZm3da1RQrpCW+u4mtxMOiXINtSkpPvoj8w2EX9Kk6FowekV0n1scsU18lKi0MFNvmwVRjIIY
drC4UX+8zac/3u0JsnixJpgXBZkaVbBBNCdvxl6OW/zE/F+R9vGqtgGhPEkQ1iORNsaplniFVwla
X1S7mTvsYssk6MW1KBaJSCixsNCvbeSYrWd0ptp1uhHucvQyuyKsk9vcSBF7EM+wquFLr0akAie/
LGEIoBlp/6ZLiIeqR7267vKO6B6K6o6Oosxcw2XHsxqzfgUy2pA+SkKfUJF4wE1HyClhjzoZBLa2
klqeX7PrKe6dXsnrVlb9F6ZzA+Oh6Z6Yq8xVWtWM0aMV7NoaCpxJokuZrpt5+lpN1RvvqPoat4vc
DspHMosSAohBVOIhgE7fjvgPnmz65e4slMC8HPL0kAaquSlaR9um2iSOfS78r7jG7NvJ19eNkgEG
hdjfZ3zU50Tp0bphLv/SI1MuCHIwyj1T13hSs5qhCZA2B9WIdGKY4pfQMPWjXREXZQXjlkHXWo2I
jGKI3hAJbcw+lABsf76VbhxvwsTdNWlePs2qwCUr+26n10il7D4jEi/WBzonGq33APPDG5KNqc+t
0Xuc2EvT1WeYNvM82+qB4z+MLg3Ehh6FKyaV8BYXIE2ic5hQAe4GO8kJ4EpJ6NVE8h+yNM7WZ9Os
at6FeOleewzFZ13N+re+I4vZxuy7Scgm2MumMj8R3lBuDLeAuNKbYBtHJQ2EGJmvEzFUzzjtq3NX
t/UtHiH3CrVr7s1hHl8l4UjVgRn210lhz55Nm/0+nXsKHqzoakLZ+ckvOnHt+7rLhzSSnUA2M906
hfCKzBTXDWRPC8VhO7c2Rdk715D1q6Nyr2pkssb5297VjT0ypmeAwJnbuHeJDOeTHifF20Ab4aoc
M7FJpkIcQhF88usc7jlHw57mCjmYNpmbyMAPvaKOCmGNLzYWPpezHUXiZGpNlC5v/2o9atQnYllH
djPq7ZNmdFSudE3QNCuLxjp3iZ1s+lG6XmULCHrXQQmdB0aLGmjpvKD8DxyTTxODM5tYXru6b9eF
H9mvxuiwp7BCRCYKQzBvN+AipMq9nEL1YNYx5RvpCrlTED42ciqju//SNv8v2obcK7bE/zcRflV0
UfMXyegff/Wv/b3zGwQ2DjcaB/4w0/0vF44xT1jKIenKIZOPLT5C03/t8fHlEZEoyLQhjBmD3L8z
agw+0IUZIvgGPzXQp/5P9vjmB+ZGp9fKQsvKNs5GUPGXZil6g4euiPT6YDOYEjAWa/q9CGkmx8FQ
bosqdtqVXSrx1mjKf1ShWx+mLPePWh0RDgO+56lU6VcFu6Fdcom66nVCsBzw+EenzEAHw5IMjoL3
Km6zeLzRc637FtcIT8cwSJ8to2o3JYYaSsNhggthheM6N1S/Xpo5PT0Q9bBrM23egzPIB94h4z9L
9uYKWFRGL3mNS6kN8eMMQd9ZEGPAWIiosjwAJY+30m/I0Zs6l8yudjkvvvd3t8jfUVI/DlWX4yFH
MC1yIlnnlhCk749nUI08BklSHgatpnU9SCmdHcgW87kGPz/SBznwciRlGjrhRzBzOlKKH480d1Kn
NEmmB1SSzdoAngEptrWdY/rRQ2+k1m4KY//+5wdlAP5+ZrwclFQm+EBuJocc5R8PGgsMIRno8gF3
ybSUXyB7aoSh7HU3Lr05//xoJNszDOtk6P+lpyRwnSHKszg96GKwk3NeZ/N2lLU+3HSp+/jzY31s
gltOjXKNJfyRVLQlFu7HU6NeKg2zRESHKhxT0zND9rRrosvIUiQNbxVO4XjTse+9GniJ7olSastN
1MhfFc/89QrbgrhLROgwvopF5cevQaCUwskJIlxRFwSQ1kzUPQe+/+hKskJ+cYH/eg/ZQl/QbgAF
who+Mrs1RJjZ1jImfWGe7wqnbtatxhNMhkASHjC7sN9QOWa6Xxz3705SSZ1geCmhvMWybn33VCZB
PESBpOghH6oe0J1fczA7UizzqIv/2bHYE/H5eJBR4rMKio/5c1akDXofutEhYtJC8jdhYS1FPZ2C
aTCffn4TfVhvL8ciwZxL6SjqBD+mwcdZCwcBNnuYp3nQeb+r7JhGZv+r/MKPtPdyTsjiaFRhkeF2
NX68flSyNbUsxujgC7uPQSvhC1bWhFvG7037IcT6TFcccmK8MBDE/gYmJTz//Fw/3DvLuergURbP
pyLR8eO9A/kCuGG3fId+KV/W+4rpfNaCs29O2REbFXSVNKdfrOeXS/i9GIHD0lPGibPx5x36Mc+4
DyTora+iQ0gi0ac6ltmRrf90XSIj2tVmmeMr1IqRPTHJ5piqhm7qD4PMx991yRzxtezd7Jj4OTLb
RfLlk21y9GlZ+2NX9UPu3w+iieU5/fA9bX6YBa1zicr9qEpLbNMfZqVpe/qK5Ns0dVbt9diy+IlS
ScsOsSmQ4VOsKTLIiiE5i96YMOLmvn/oksI6EbXhU8TmmNeuJhu1lX1YxCRjuKrf/fyX/Otd6xAA
agLokalHo80SdPfd04j5FKIvHSL2z2JK8I04YwI30bSbnx/nw1PPHUMeHz8ZLMOS6Pvx3RhpBheF
PfWhGIr5zo1mbQmcL+wTEiv74efH+ricXw5G2J/B29FGC7OIbb4/qclp7Mai1eNQFTVlR47fr0WK
XAo9e7Jlggs8IsWnk96N6ouW5cEOyqL9xYXVhb08iT/eBg6QME1sdBxiHvooUElrnOA8Gf5egRhO
B5UaLKatO5rlISCA4A6Vnniz8ch6UdSRmDOVIcm/UbSMJDIT9qkJev/odt102/au0a0a2tRrr0pb
UpiMJJvPII7+MYwq435OTf+9R/j9TFnAfJ7TegT+qGr5oBhPjzgV7VNfCxbcJhuMe5uEggcZlmLf
Ila/CglL6daijJbmrIEk1MAnGTWFUL7JapLQU38Sb7PGNg5NJeYdl2npPXM0uzzmWZXNTCylT4+j
bjVIIUICa021lA8At1kC0MSwXkNykL6iRDKfBtMsK3oM+0zzsM1b72nfWsM6a1GybxonDs/4LbKj
ZbO06HUfvXVklK4LKsLfUY44BrYDto3QLcIJKBlwg25LwJu1GyzBZihXY/O7ozpjk2Nl/eJUQ+3c
E6nM/cbTHyTbpHA5PCYBjSy6hrVTNJ36MqOKX4/k4Z7V8rcNRBZWI5uBvYqGZlgp1HuPpJhOZ94z
6XNVTcPN5fL6cmg3Rh6Ku9Kk4P5YzNi7Dz7IB85MAsjOCZk19HbOYYyS5LJa4To9gWUsBYD6qL3k
RcIdWYhRZzKlPYgyxJJrN9lO1Hi1EOGjNUbWp64WKeUtgchvl8iinMhgPmcIo/BMMFKwbioVvdU4
bhdjfj0FO3d2qcFEqGs/4GAxn0C9UNprBtc2M43oLQ0yY4s12HoF0MA6zUODy9mPsvnOHiCyvTap
x1vRV+NNNCE6XCtLj15SytwOIypx0u9wi27M5T7MlkBJp4uHwJtC6qTW86izgdGzYt7mfcq9RCLE
fAaxxYHqM3pN5H70811mawjDloCxdRc2JDrFnAAqj3iYSaDiBtvgcChfQ+qT0VI53L12Yo23tR+S
N9CFTAwI5LVHGSZcMBFY0znQ0viYOGQIzxDxaHnHm0JLqy15azrpknOxqRrf9iatqO8CxLcHAZZ8
QhxleVGWRmvAKXHWzXw+dpWQVDbb/mPQqk1hLX4lmSfniaN5BPuom2xWuySa0e/m/ojVOja/OFiw
ViXtrKKYQI2TzlwLbZwRFRiGpyPQ3bojOCDZUGnicVWNZzfqb6Ign46x7m7DsDK35D0XR/R4qKk0
nDVJNrirKuO00sSpvTBJUvKp2g5Lj4Wszba+1GjKzoAEN/VIdByK13HdT47l8cIxt3YVPUmfylRy
FowT6cqe6BIbe30+7MAahJfMOnFBs5DoW8mlBxG/b8LpjYil17LTmk2sZeZ6khYqIsDogyacz9Xi
OkDBW5LOMTq81brSeMlM6wi8oZNNGl3j/sUFAS3U9/6pyFXwuUX1vAmtaTyGacYCbC17pMyYrmVk
mmeQvepOj9LmqPV2QviAvEpUNTkl4A7hhm6yLCJB860SSbmf9II4vNzvfbIIAzM+6oVV6PTdB+qq
s1O+UJFaJnrXyZif7Nkyt+OQUnPV9oZ7anW9umGjZIXrQS7COCXSpxrA7AlJwvAwFTb7h4JMimBV
9vN0prfCXEKt1NZKWmogs6g+jKkcD4hBMg7KLvpcB+LesYfhXg3TtDHnrtss7x97hTalpy2grLLb
poX0Vzxp6QGkmq2AkRDwV0/sRRIHMVqSy8bDbB6xFOXDisgt3ghkEKh9GTP6oDJO1hnbvK07C7hs
0lRIZSmN7KYR7bNK52qtI6S7tuiqJDcPT2S8biWRU1tg9uykgf5t8zixbwURZFupuuBTGwfDyezG
dRv5wzEeOoFNzBncFxNeyV/ZOeFvXs86ecjdOjyaFft2lGSkuM19xo0Zs3dgREi1u3Sq1Sab6s85
9qqtyNr+S2flzntrjRBcMteNRyOz1adxmN15J+xIAwQbxiWulv1YPlb7kriJ61GrJIGkKNHMoig9
ra3Ungna3bujbrSrUu/qbyVtEJtyiKdj1ZpnlRHZ4Po1mZqEm1yhE8nZwuRg2Sp171K/8qGsTN9k
+I9DC5ii1h+1SAN9aFP3yI+Kyc0m64+XcNripuytr+MsmjuFEfIwVnmzdorKWDuSWwB2ApubH9i7
gbDYrXTanoiyyHpKMHXeBm1j4hrT44MfV8aZKxitTYLMqt7Xd71tc2O7+VkCH3h+5hq3QZXae9Q7
5pUb4FMk68h+8O1KX2fOUOxSMZfbdG6c124JXWOhqby+QcTnUR4Gapv4trMLeyD6FdXlhJTTKfGc
i9G8JumjuBGzz7bfNQnFKRv6bTdTohUW7tU+3aVJrr7YiQTEKargNGq2U6x9/PWHSXOnby3j+FVr
Dh3+BW10VmZJ34CHXpV3uuUO9aI8sK+Z2HEDIIVnANCLY6pPpNX3bXke4iy9LaXd3jjNOO7Nqgld
L3KdfUYqzWFwCC5ASOycCrIrz3GHJN8K+uwtyVFHbQjJqD5ZgV1tpYyTd9fOCE0uFZJL3GFgSXFa
P6umfMn46E1dFciDXHs2EAn5c/8qkBxhbtQaGq7Ljr0sVDsQbJjba+IJuhO8CPkGBWpbu4s2SWZ8
HTS3RL9f+qSruGazyYNgIgCkK94AsSlfHSntc1zegQgs5t1kT/4aYV17S6J78xbXCWt2RWJ7yiIA
e9R6vaWqxH5qRZer5qu0mBVXwsrH8D3UMEa2UZOCz1ttzpjUau/Qsvl5JAbpOhrs7ok02P7NqiPn
S9C5ZAcuDlxy/8TsIGyxpyxVmQciQr8KjuEjekqSmjPZfyLMJLoWSVatNafHNxxXizJxSKBYZIag
2ZgUfToVqIZR+QvpNZp8q3bcW3ksztYQpeuUlmx0y1D9EOtdR/EWi1NIO2NcjXvdH9qjXuMZXhOQ
ULCcTXPw4JixMXl46DpyvIDZMbqwSyJByWX1gZJ+jFJXbN2k4HfjpbAzRUmZ3xx1X0tmo0X9lK5z
LeMq1E704hvLrQyiJM6hKo0c00497qUw/WeSccxXzSi1dwNp95Xv4OKzczgVveBjR2t0n/Q86ldG
Z9cvfmlFbCcFUHwTPbExprrIlziCk+pems8BmkzSa1leaXvgpsqehZ2LlXC0e9WPdGWpfPawG22x
YMgVHMdE/q3IViObk7VSYbjSc3I/HGZsQiAsciLG6C1JjTD3CLmRmIHbgldlsMeKYmw7OXyDSXF3
zPKWVyEK2iY0I3hJJsnsyGxPj3pSnexuS6YZWSpkcK1h/ZduvlE/TXa262b9dS754LDonB1lfckq
y6Z0h0F9fIAcDyHunOAc5/27VkJxV3OWr2TfG8cIYHfTgGYdo5ryMFcADxhjP/E8192uhMt8SwjY
WTHj89ZhI3TEbmxh64+qbTa0DclCIxSOPu4SCUVtsuHyGKolNp3xZpBCJ1N2lHu7rkJPZEReNFW5
TonR4QVR+Lej3ohVm8a4XtrmW1trxaZcGoF0GS3+efelnrRsW9NCeWpJv1nNCJuwfpN8rr1G0toW
RPewT3GvcRgfM636MmTzTZf4x7aQT+RXnVlyAYzSCN1TPb9DkD/rLgHTRr4r2U2TSJ2+uiLCJUT4
5kq17hsZUY0314uLR9PtpyKNiKwujLfR1dlYaQGLfGgcUlm3a0rSt3FXojBWw6oL5Nesd8uVkYFq
Y81kIghI9/o0m/PXsY8OMu4Qlas0GrzJnYJPAhMO5Xy1kxzR5xPKME0rorXNnT5v+ir6PMK277s2
vLKrJ+H0HcL/yt2ETfSgzCDcq8FNvLrqu8+aUTubccBI0TPDXHVdTSrkGC+POaylbUbqs2ysHMFY
JZ11Ew71Iaok8OgQL+OEcsNxVww6W2g0yBYZuHK+ItRXq7dhNt7bZJD/LiQR80etTAF0VonbOAIt
jDGYJ9StS/FshaCYVLN6+TyjSuLXCdB5ALjAC3IIKMpwkdcmyDtBNa24XRFbo2/hCMNilbAf2iuz
U9p127VkdjZaERNu7AKaymZg5EzcyKs7w//iBIn/3viSB5CjQjHQ3sAgQvc4weGGUzAWBdz23bpg
eQFnWjiNqej8L13AgOBrFTPG0mJMKNl4XfGOe3Yqfzprls2UHClt006VFNexZkf9hiJlxo5OsSwN
TWx6ub5MJ3o09t/i2RhuYjkRkakn81YP6uQYJoP/Jcg0QO7AUvq93tjtRto1kwgKS/FWFIO0zyQb
LiOv2xaTF9plQ2B/z9Yh1aTYlbpZH9jb89GazDUs/QzoyC+RKildMV+Rr/Ei08xYRzXbPyJvylu7
JmdD7/MDscUxEvqiPhgJpfRRY/pHM7QBBXD/nZ1OgREsTM3leH1paZsJZfjBlyacTUKyqVBW9vny
r7hOhiFcMvYXiloZqqbnPRml5WuTUTrgjbUBSuCYw80ws+3RGDbheuZcEqfGxcQQaK/IM6y2F6C4
JH/NM0aCksiRIyk3i0qxiqKQuhqXr5iFQ3IkRj2HebabT0XUcgJRzCeyjsy4brrxlhJS/XPWCX71
PKF7w6ec8YCEYbxNRva7sxaK/Zx0dFyX00ROkeC8LDoTHkubsa/qyXH0SOepdmzVmO27LlX1uk/8
IVlFM6gI4CWLAZoG9LN4PQurt9E9+IJIuRAJqXYFoV1SBKxFO5HEIIrOfHLrujGIOXBbIBm8peSq
ItvYtkRiW1dp1YprG8H3qYhnGLLZBrzyqdC+3HdalM9bqpk1tv8Y7ukPmO9CchwZk0Zt+X5h6b9r
iEMBRRiz7tJuuSYpKYEoCOc7fqvxulA9lw2Q0rP0cj4buZ6TdAgU13T5fFZko99cyoqKAi2RtLgD
Wkvw2W6/fCCZhQ+BQQeNG/bOGqsieL4ib23MlfhMMtK8RWFcH1S+/NOi5WrpEnWUp5tqOvd8EClV
tWuvq0Gj20a3rXidtEgUaBLW70ON7bWuwFmxozPw65rhv8+6BagUczeZMx9KoH7xCpSYEyCL0Omp
NfBZuvrgH/vQL179UIxILEIeHS3kEbbMDm5yaP2jX+rFa6IaTB9EwZnk2PSpQBWc+vo9wwFnmBsS
+MsPiNjzHLTJOzePjCvmlvpT6y6XNxNpcuwKLlPfFMb9QKEgOy2+uNEk4e/ZnJWvZEpz6LFr+mPa
Tv4BZSM3ZOdozetMaHIgQOTair9z6yg5sfi+dXbTe6EeMXq05decmCCPMFJn1/S1fxRU5u7a1udh
H3kC/W5yQSxyYt5g9zdBIaezCQR+LjOKOglSxFU7y1k/pSTz3OSm9I82hUDRqmXysdf5IgYRpg34
AS3qrO3lLhhKoDmS0YAUcGP3XuJg3lkNNLgfpZrFWyDi8hUqUiO2PiRgTpEo568LplMcPqyPrsWV
It1Ae5wZCN6VX3LCbrvcg7WYuPPs0j9iIiExziFRYK+pzlkrRzH2OTLsvzmSOdljwBg/N0U0vow9
2oxVw4a8BkqlqzFkW8GbkQzrK73p8+twaLvHCJnD72Vv+e9RMeIOtImmX9HrMdxYET2Ok62mYEWg
C40cbuV/iaW99BISxkGIYQHAvU7LqJj+gJ//K2T+hZDZwJL/U6HD+bVpXr+GHbuwtvlezPznX/4p
dpDub4gfYO14L5hQ299FDStzad0xEWA6tlx8//8WNFvGbwulSh4AiQFL3ha86p+CZkv/jXofsgDU
ImvWYcz/idjhI7vgcAQoPhOTLAf7CyfmmhNS2lIrScNO38Mi4D3kFOQgOlQC/Jxb+LsjGZR0g+tL
GPiPLWZpbuUW4CZHMmYq8kT5UubFuMIy0P2C4/+7I3EMEAGL6FzLWf75d8wMPikf/g64qx2IivI7
cdP0mCBlNT//41Na6DQLuYrktD5WW/b0YrlFPYOrNcl7kibveOjfY/77PzmMDZ9Pya37l9+oRZrV
hPZYIlYmnNN1qmq1SBi8ZIz+g0vHvYqWhkw3NBIXHvH7S1eKzCpCzqgHRLsaATyBmgznqs7jX5zU
R6aPGw8dD8EM/E6LrfsDma16MGrMguU+HNh4yG66n4LxWdem57LnlfjzK7ioEL7nky4Hw++NGoLd
OWToj3cEc0vBs1mUe7dqWKibrN7HbHVXhRa9woUAD1joTvTJ/+cN3ZylhUJ/USXA2n+gnGVddEYa
5uW+rKLioUO/A2CiJc9azP/6+Tl+5CMv52hDEpoULgue6h/Pce7ibopIvdprXVXvgRmnDZ5r/xcM
4d88Ww7mjP89CkvW98+Ww0Dea13KUdzR5l0/PvcZyQn4o/+jS/fdkT5cugEdB+mzHIkClGktx/iV
gMrU+388Xhf9zY+3B7aQpeEM2tkyEBb+eFIFWn4nK8qM/jujWJei1yCRyna8na1sInhL0Dfl1joO
aNvei3os1nFK9pRZWfmxr2xQHwTd48YZyT+qi3z4qsKI8qmYKMBFFbTtVPIOrWAeUNb251KBEQNb
NnKFNrRaFSX/Csa7bCMSmkXI/bD3aqyyO/T6xqdEGQiuKX166bN+wng32ntfzcmqmNgyDTH3c6JG
GXjNhPGNpPLRWfdVYB1oeMo3XZLSlwHn9dBqsXUU1MZ8rXxWeZ0c+GMvdY4SW8UJbLqPvVA5YbGZ
rJRcAiwRTE18H43CwNfM56QTcMptQVLqTWDM5IKSrk7xqunjadCRFo2rymzBbHyqQSvhj5u4Ylek
weV6meDs5oyFC06i9VSbGxieWVzCIMo3UvIKgH3UCbpnf+31rm4eLVTE5EnPxQkwEjVRVkU7pOka
2jphfArC3j6NgR6/BDTBPcshQTHbmOWXSmbGJ59zL1dq0MsvZWZ1M9+pX+LZVem2+OSw8KxGabGF
1Kw6/R/2zmM5ciRL10+ENgAOuQ0tqJNJtYExBaEBh3QHnn4+sGZ6Ksm6mdZ3PZuy6q7KigjAxTn/
+cVDp5jwUszih2qk/UvEozknWSOvvSF7My3e6QBB+xE+3pvuVPSl9+b6qJajMcGAfsnYqvNdW5iQ
0t0Qld5Nlnr6LmPyeORE79eMa9P9GBdiRRkAzxh9QkXxCLcAA6w4vYpBiume4+oNjat1xYiGhzgU
hHnbhgrwVV+WfdHFDInMKLhgQITdOPLER1Lj6XEdAJ+ykfF9MNv8pNhP85dwpvItcaveRNjUlZui
h/6xrufWK/a4w5ry0hpGGW68JBqfkkgaIaqWEVNoJqopinKzai8MeqXHwKjce13l5Rvi3vrEb5y2
Vc/JCW7RHBy684caueK9ANzO1m7LhGLdOi7RYGGSjPVu0GV40WopVmFo8wr6SOcMdyAS1ITf5AaI
nRc+dE3LtnPoLUGCueJmbNH2vZAjyU6FkslDXxnxuMc0N3sNFdpJiuDxEkmEhUVjCDTfjZG+I4Rg
fJrbOd+7cuiLHVxCO91lUrjzds5QRq0QLCuMjXVufZtD2f2wZ/YW7PbJ2qAT6L6OsNOeSRxxz/5U
cIbqmi/bDoY4QZZKsaBQzF+snDfhJnH+0sR2dcIVotq2urPXAGZvCMfDC9TS4sQXAdGJy2ljTF2j
NknpJVcx1g1bvBrCfYb72gqH7Jy/8HqToKV1YdL/BcNQ5lUJwp6flQzdQ5V7QGEe0XsXjjU8yW7C
GgTHxxaJDAthZjJwQiUKDLTY2Ri9ue6sYo/J8s9+aP1N0hG51diHvh5hA0wpEVeevR0i8EOuQv82
GdiUVsXXMq1ivBz7NtzGOfscM5+IBsXPHwNa6rMZ6h3DFBTYs5b9ulR5lyPMxLJI9AWLmlNR3ySF
nDYV4Y3XgqJy1xjs+nzAu2OE5LASXTZt55bTDZyU6MLl3pUOv9sus1esTYPrQGUu5m9dcCvG3iJU
WVn3GZYdJ1xS+TQO1JchjIB5i6nejPgnb91uZhsR5hhe99WgvndGCwAWd5w5iZMHt5aHX7tj4vnq
clC2LeeHlxj+7ZzSyuGBPW0iFKWM7MQQ3EZ13l5YauAke6+0GCY0DJTKAY9QTMVLe6g3nuKjiTtr
D2kXIP+wLPU9QQ0oK2z9MUJFOOeY9rZNi2sh+3qXKIE4qivlddcsdTXRQefCkiwm1SQ4VpQW2jay
qlZpFMLk8FAIvZ+6sBOe+zywfpqK02pc1ohrztZVHvXpVebqeDdCVOWMo5KAkN+7V3iQ7zrmNeux
bnGJEDMnYl8TjDd79ddU84RmxHSMRfx27WDytx54w2jtzbY9xNwG96OMydXEJxxm11DedgNnjxFz
eqiQTZ+PcDpHhMQ7wSh2FaNfuRKRbX4LraE/kxlFPVoP1wFCHSRo5rjPEtK3S5JKLslBvRbw+Z6M
LOuuJ530l1E2P6amUI94CwabYKpTzJss9zDDb9pWyBSvpdGSC5E/+01bblKRvKFuitfg91/Zzw/t
iHM6CCeoYFwyIDKFvHamjlFIDX+Dw/2b4RLWZvtcektU89FIE7gnFScvWobwwSwDi37bAgqbeaUI
jpZD1nM6Uq15Bzt6L2YynvaJ8XTIwCBkYTgQ4+20+yoJ0YskksjRjqS2FWYxHGYZTR65TMyWyoWg
nS8cTcRVgSTjtCKCqIV50MxYv0iRlivCMXoTtFbhri5L+2tX2uVJNQIGoN+bco20qjmh2h82g0WM
eLGJkND43nlSNhAfl0/Rcv6Vvoowm1cQBgDisDd30rFMsJoPBSprwIkxODkj2M4KDwaBgp9anMxm
tKCt/9ZN5KqtArzGfkrXiwFyY/+o0W9ajCvCtqO6cU0oH5pzfQqWROB13/b9DUo0BOyZM4S4vQRx
tu1l0jrYiQ8WkWCd1b0E6Fn7NWDKF5UJ4hyk5SHdorhG+yr9aTxVBY6p4J7fnGBgRp9lKwQliFFw
b9zZHvuLg2O8xWzEWPgkBuN4H/Njw7GnPfvUFqs6gwYzIM4/2M3Qb3UTveaJm299/BK3tgm4ik4c
jBQcDZtiLDBXOm7NTeXYA/4POApfsV3j7zEs/WGVW52xKnxg2awwjGOqXTPY+XHJ+eZ4HN+Eig1M
S30cmpQTFmiH+MGHfFBluQ4m90+0ws9hzCgY6P0h3uJYLbCi+rUY7eY5dobOLA7MEDhvbIVlRjyA
bwctdUJPaXmFVzwTNRSNKUSUtj6z4d1zL5DBrazwT43aR8Yq1t3gcz72VCAUNLsfG7XYxq+CI/TQ
ltbDYELAyjlTlY8GpBjukEFau983Mp86w9BEym3zSXgqLJ6HHx4AeHMZK1kwvaEIq6Ih4oLiOq6I
PjobDvkGv/8861NPs3wgfuRLPKIQ4iPpsWopcBwvLzhQgHCJxOGcT8lnkJusLV/hxYbbHDLVtecG
6ub92oGJaXn7xFbWLrHglkV54b7WczPuNS77f2jsPseu8/3gRyPDwGoQJOlDeyJ1CnkPFsshKUvn
hJVs+VYLPKhWqlcdQ1YYL3qL8zMbKcms/mqx4lnC/eS1tCi0U34EpUx1QgcabCabzrNLZcXAehrc
M8794UXVZu1F7nUhXIQmlat+iFwMdTmVhaZx3TokJ30Rjum8Cg9ByyrkL3u88fxblH9cwNGkiwei
o7KX91uxIr4iWKs5t5M/PItPBFVWI8x7ZMem57lQYz8sjnhQEaOCLj/0XrYMFRF4M2+FzSicp4aR
1QHJGYa3WWLvXDB5UoP70++Xy6c+G4c4jORJhFrkI4gAfl2e/QQPWaZWeiDkJEWyGddnKFl/OgY+
IRZ8CkCF7Qkfz1//4zsnjGWMPKLAD55D8ezFHFyV9GBl2LjOr7y8BuzPaB5Av8en3/9Ae0EKfmmH
cTdgtYH/ENmyxJ39+guhqDtjW6jkgK9IHGHHWIcXBtrcl3KgNGZ+7E7XoeGGS1DgQ04WIzN0VzEs
HN143dcVaYmctxh3NMy1xTbuJeUkVjwH6u/wIqur7kdDfHN/JOqFxvX92/8fXv1HvBrQ7m8v+pPx
xuUrfIXX6sevUPX7H/pvqNp3F/EdRwzdjImKDmT5f7Ic/JBYecQTABzgzlgu/q8sL/yXzyZYgB+c
ZIVtin8j1eTlLSC25QMYOT50bvGfINUfrwWuIQ/tFGc0ths2ePmvq7IyB07jJJ8Pfmy5M5INp7qI
dTx9LXGVWsex6/4BRv640flAH/I57HS+ObysjxsdVwss4LzpoHXW3prGOK49T6V/YLt/EqW8367I
DQFLHOuTTWTvdvCE3UQfph6Eg/quuc3rFu2b78itaSiEx12rNpjBG3ed8vXXv62Bm7929d8VF4je
Pux2zjF0KIsmhcv9M7oMR57x3uT3xAR4hYbwSUxy4TNDHh0Xia2dtCed6bbbT+hyrJWEFbiw7lIj
XXfM3b5AXKQNr6EXXWJDxOURW07BAFzlu8nO+XeLeqJUEoXBxaFlxmAXAxSGen0wTW9NP+V3gu4c
4nMwH4jSWtLfvAaKods80dNO+4XuTuUYWxP+to2gX0XrMh/MRlv3TBrkVQtl6x6Ojr7pxRCR1dnJ
16AkcXqNk9X0hrcIA2Zc2R+KAUe9LtMVLTrlfhulOB+r2q5IFjDrlySd5DPFO39QaW7FjvnkFi1W
dBeOsLA3YycxP+BRcXfGiBitdYSmSextxAZMH/3OxvAwte+nmp7G12jP3WauLmonxIOf6SWlsJ+2
t3Ux4gE1+rhlEm8LAQh8/3IWOj0wY1cbhIjtCQOR5hZ+QXSaBwTcXmMVR1LH+TqiHx8yiEMPTTZ7
X3g7eLGjJdxWNh3Y4Onm+4Qn/jr2LdaQqiaiIaP6Gd9C3kwjK/PgqZA9pBjEir4KLzw8Hg9Nk0xv
Csj4q9nyRyaz7R69GoV1pOmdmri37gdIlY9Zr6oLXXMflGXAE8E/GG23UyqQR2+YzVVeFHLbSXp0
VY32Fgpofic9OqYBWv+aDJD2uxPxP+Ocm4eEL3smAEtjIlI5Q4MnGtuZscC099KhOBI9IK8mXyqc
mjIYLZ2o2grrLoSUsqM57WcIzz5ky72B580daAGplSQsX6ESdOFwx+PP3MQdqup7Ug0L0+TQsOoX
euHxIQrr+TJsRv5ThPfuJTaYK0vzi0NlyKsI9+O1ZzTutRGbIwxZfouHIQAalKRcj+QxlKsxqcaf
qLmmPQbKznXs8CaiMQxWTgUKUkJ3AneDTvmmcugSsGrdNf5YGd2MhvKAJCmK7jwzar5TacyXlUqm
r7aioocJnGMu2eQ7uKP9DwAyOlUGwBukwXBrDJ5tF/MecZPmUS9LtKjg4Ex4d+5mApIJSJl5E45X
T3vHYv3juSWfsW6IsLjJn5XRDQhf2vI6Dt4gikEXSA2wqVUXlfYx6dwXE7rc4jo6PMQ2a3NlG4Cr
712VQz4X2UsjXFdfoh1zWZTLCF8nvCjPN/odYdxUnRDar8NeudcD5eF9lXbyeXC9+sWABrmdfShC
rR3VL6J0p3MmDPeLDhbCupHBEwgqVb/GjNKrdSomA04BORXvPy6g1D6Sh2Hc6UlWpEWn2Xypgql7
hKqb3001gpwVAd8FHGVyJnWRlWtPmSnYl02uJ8mRlGs6RcxWeFhdOGU+0N5jYUnuVk5dYk6+2Ho2
cdm9Z8eBDTYRkiD8PILo99/TdnCeU0wQ8vhAAlblHNJ+NqqtMAlzvpwaFRF6GIvBuRM5xLXG0dNX
K4B/U3tDQoCLq0lXbWZvxzp0ofgxGoMtr3uOpqG6Gmp47T0r7OQY+U1vdsYtSQJ3hjtcOaUsd7jm
ubczJJ+V68NVbt0YznN0BcEPmYTPJgKRT46lnX/tkAZvsaEbtoMzfUsDFDRgAD/yxC6PZLd8R1KX
HJOZjr+yBnlR43u3LVyyPyFC9z+stGu2cdqdNSDvDg9Q66TnPNxY8NTXhe+SIy2pOh1McC7hAI/T
uoXR42XBCcCv2aRFU80rGUbNEUkbdqCGhr9Jls6qTHNcH8uieIvljNZCuAvXvHOmNQbcd1Plp1u7
NMJzlsTysvMytfMSNmyTldY5nehvhjCIEYjyIkGqyXmDcn4ofVg4shcBORlEh0KXZVsS87JPTF+u
CWY1z8pNwwOxbF9EGYVQf/zuArRTFFubZ/+9k0p5a7cJjXlV4hMbYWbajwdbpigHLYXAKII/CKy0
BjQfjrEKLRjBIa7ibuRhzRV13wUZlUSyxtx5XODBbiRrZkWQdb/Fk6e5o6nDEKzPu10M0w3vuxwr
qTDQLwES1JUSuT5XOqZjKfL8OTSi2l972pv2iFvgRfoeNCS6oGTtj46gQhTNLdUZNNsBssFRcr4S
uc4hghdSLu1uJdlXl07RyTM6oBmPZNM+kh1JpkqSsKu6LUSghgBzViDsZ/ckvVZ/nZXI1m0G5z7o
cNsqNmI0aojL3vwqC9M92lM538tM1vHa6sKDnt3wWA7RdJPmYt6MEVhVjhXr2rOLkuWej6tC4QDZ
OcK59TuHURUI+4BtriIiRQbgwmO5NRaJlSLJZuOEInvCPCZdBeakcPOdxtUQjsYOE17su+LytrAM
7nLoMcc0FZqxyThuYiMOH4ogtvZFyor3RJ0sEbZ4E6rIuazDGrQpV8Yd4riAoMx5Oi2mBgUoU5gg
TfMIKXfi5iqJZv8i1L3trR2loCgXLlHBpZPklxKznaNMShQEaeK152KOxPOALSKJva7CbtbGFf6c
TKhQ1pmVmT9lWZYFPtWVpzdmZo7HGVfWtSyNFoegwn0mlDdF4AVqfoGNWve9FJmHZKpzxhn8jQgi
95nAUvOgkpwMHRxLIZJiIZPv/MQdv9WZRVZmoZa6QDa3uH4VG1x/qnobMGA6G7ooGNZPfuaz/Mrk
2IqxvWDeXTtrxhMdjti1mx40Hr/dOktr93qyyRjFcEZ+syXjLzQxU768G4hKS4mUZYJ7aFHVZYRV
XjC+cTmcZY8LWaQkzrzL2MvMOy4cySn8VhUF9LjJiO4kyh/2AHLBCz8yZbSJ3YUetcxEG5wvruc0
Ne4M0ob4uSC7uwGDx2ATk5yxLinyEgzCtfym5TDLbeLykqyZ23kaqAr/Kr6a1GYwYE3dD5n5GQME
N+H3WSXc9JWeJntLGep90ZhSdswkm6ba2ljBbgAFiiO64uqiaOf54JgdiHutOIzbDDSllND8N4nb
cbmHZW3cVeSYPqS2iK/jkkqjcj15Fc/v3yJsngTOuZj5Nc1yKCPEe+szapI09ClPwqaxbjgGqx9C
evW4MdBfc2ujSfViDiLccfg6yMqmfWIZw0OSQsJbWY0RVHDC22kfl950Nkmm2CbDqPAF5C6vKbae
oUgDsk5L+Rt69bPf6+Jod/wEETvWfVDq6S3A7GZPJk+NjDMNwXUVYOnkRotzmxTFMcdi8/b3TYT1
Tz3EIminXwIZ5wT6tTdrASXqODZ6AlLt5hSFHIaUw4vhEAETt0iqKO8F4NPIi3npJmY+lap42EPv
/qmhsT4iJ0s/s3wTBIYQMP3wA3ox1AISRNb0Byel8l978+Be+15vg0NAqJwcCsIk5Mn2MaxKP65L
HLBdcYAr/BKTZn1nVNgld2KczpWSzdMwOM71mNr6q6Li3v3hwdEc/wK1LF+WhEKAJOxI4B98+LKB
H+T+aIjuQDY3srsO1vAk2WimlWGJPLDquIpYYNbIis97Zlgm99Si/KpfM0nd7DPx+YNFwSf8J6Rt
g8wEkSSgcf/U+MZDwxpJ4+5QlgL1SwgxedMxkbiYFfHjbTskG47meTthhIVKbKCCIiI+3fvJsk2d
Mb/LlLPMLzwUuZFb/8Bz1r8NPCJWw76ZoTG10B6annTk3z9O9x8WIu4uAeAFkPXCg/nQs7vMamVB
kPNBN9xpGBvjmtaUpMfUE7wImVZqEybCf8M1YDzgEhDvDMt+DTL5qKoYUyuXcslwVbwZZEnafWs7
z6OU1WU6i/xsmqV4sTGL1JcyltV4bpMkgDJu5RvGw/MuhXC9LzlKDnGYutcmQ6ItTrXUqwVTcApI
6PZaTGcnoZpvm0Ft4NsND7gWGndjjODcgOGJODw2cSSrHAfrfJJ3KVo86l5VYx8DmegII5ianWaZ
viTO+ZcIYGGFtGiSERkutbqu5ua2KprlTAkZhjg5BX0In5xJaOp9ceCub20dyauc6MyLbEAGQHwX
PeOYjA+LGQVenJiOvbQCrfupL2Yfl+BIxTykFCGjobteb904T8h/lCIqjIMQWHK3OJWR3O1s+EGV
/VBHjoW4Rcj86Hv4+WGdN6abaF7+j4iCPtqYHTZR6yj1rGBcuVTc59B0uh9+IbTkNqamb80kq9DY
JfziuArxWecQhkGhKeXhi5gMjijyaafNA903R2zgdI9mRqsJBdxddy5i5XUZQgnXLY1bgHfktykb
oGukfbqHAsF+yhUrEsZ9v8EacHjo0+LFb+kfZ7iKz4EqRLppp0Ufujy7MEe4eJpnHj6XjnHXZrY4
Wlwctzn+qHucVzn08HAvjj3qwFeNWvrVmcib7O3CJiwXRsFO9EF7QycaXEyNiW2boun3iqp7rFBz
P2KZTICo5jTql96OaSPsAHShau3MhYYKUJCPbM1xeWy7jK6lwkuQ2sm/LUU7PJgWEnw45PWr27Xw
8x06LGnRPRNWPXMD9LXVYe0MoNQ0hbxCXuKzgx1Okz6qCG8OejqjyHF6n2TpmT3SIcljfGbxD/Hj
a77XleapLHZzHd3hyk2d+VAl3ImNbEDlGEaGKx0uV2hCAODOnXwAoNJuntTkBwzXgVkwJg8vYku2
p3TyqwuP9KJ9ywW6r7AWZvRZjQ8BQS2rXoGvBwsChLm/vCpz8CE/pU0OVDW/oZKJ520azPI598qb
UfvyG3oZ2m3Txbi2chDDq2SJTOM/WhlL4bx8a+0s2mMcVVkYdbG8A6FwSlq2ql7OdzMnWRm1nXxx
Gz3sdFtm3iozFZyJMQUZWZrXVOOGuEm009xClOHN1BmlyPtdLKt4SVyPCQnMBVTwpegF1xFodwBW
+XWFP53nGIq7HkHX3pchZP+Ft1M15kEPxnTpxCAeopua23fEpxIsH0JRGU9bICcNQQ7HomL+QFIF
M5zACy6GyHPX7/CAERs8BqehswVw5NEvQN6cBtMux2tmrZLkjVCa6XJmu1VrTZJmtFIaLCyIQa9M
qfO7RjqLMyCDBfoUSrIBattNM4yAc1XPK46ZPmNjwC8y4TsC4sxswZqwi3s7whcDaMdEJD8gXMNG
HDgD4E5tq5IdE+vSvbZzb7HaMU1i4b2xQ0vdggjOTt48zQI61srtVfMdS2WsJMx++lrhDbaK7LbA
cJlFgfycY42OHiXPgtQskq5VQKmBvnZO+S+VNmBPM3PECYuPf8dv3i9JnYPdVnUCF8A0fprmvJTL
vsHrK0qKpaYz891fSxMJ6E46QENVbUV38GKqC1nbS964E1wgy2ueagsMDbkWmNqw1MqqFEtoK50W
aoiew92wux91EdYvDELgnZhNeKF8ztlaJTzCxMVSx8QJd63yHMZHR/u07TzKcwJBQgZx5U3TLsdw
F9UdPi8FiGSY+tS8ecsf5xIlXxcDu/tkQb2pS5ZbgAbtxQpYEs48dD+GBuFIYkXxtY9hCmYVy/rJ
HRoATqJV4fFzogX9ei9vA2J/d3Fe5XcleSa7RUa/8TBwvX+/G6weCBi1JFaaHPngToCo8D2caz82
yHAIVRhcNCFlSDPl9j1+LeM6LBFdeNjjkNjFi0+8zLqXnuhW6cCLhNSOZrowqwtYA9WFa1PElss7
SCgPn7tOQSCE+EdxrjAwttE5P0yKMlnm4HNmXdj3WM9w2HKOPdVdIJ8hQyMrijj23yHBsQe0DGwk
GjEhaahrKD87ThO5ps3Jd4tRz66pNcVJT7NTsrEhmwlQ0LpgU0zmWL9g0A9ArcCMRRrRKvQUzsKD
xmUDLm+57Fk878es9nkaIEeMxUk6e6Srn9C620sIM2JrUKhW4LoBaPNV+lTtBmElE4L0kYdpcrwl
I/soR0L9aHqjpMcTrDWDkFmtwMvsQpfpsSLP4cQ8HBBxOSrF4urc5iK/ngOMrgsvdUG9sJsQTcj9
kACZsCdb0GncdhdVtgU9r/GHn/7itdHz1XGEyNm4aUgTgtpJfoMPTcnRkBx7zCo2WSrT5BrS6Ms4
ujw1DJnEEWYbW2XMeQY9XMdNNarmiaokc1bkauIWUJh1SN0yuOkVOigOWQhO40NdR1SQE8zVEW/m
iynI58vcBlJ//5/vG3MqM64YA4+C767iTsUb0TlWM/RbbRvTrkyyFDlmzYZOqSpj3+WQGV1WtiP9
2SVRI50vpTfTkSl/2mmo+IMz1x7KUBrYd6B4kb47Np2pWqqASeMzu8FUY9gDJPCLFQZDmToMgfOM
zjXZzMskpgdQ2Q4u8iCMgIfg1Ed9/dcw+/9GlX8aVVrW0uj8vz1EL9PvSRq/Vr+MKv/6Q/9jIWr/
i2EZ9JB/p7/9e1RJTIDD7CV0HXj+iHg8Jm7/bSHqBP8iC55hF24RSODfneb+V1VDRPxiNgUnl/k+
Ofb/SfjbB9IM9HhLCAcsAbtHxzE/2kwixgNALTrrXHGR9FhQYDKjD6271IhovzwmWclU1hdZbhkK
dh4JJjQPCYLgLsQ+209xqLBA9rKFyeWSqD21jEjwSj/H9uI4BLQADQCbDeZyf3vSN58HgkvH+bfh
P84KfOGAR2vCcXBpTH9t5YNuwPGlnYl+oT++s5LKWLswyi6m0TfZ2BMk3t9/oAgWdODXjyRNYaEX
cX8uxoYfJrtGWghpDHVMqnF4gb7SyNbFCA0G220gOoZKjdEcrNYEL1LkCOn14Iy+cyAIfYx2bpxY
9RFrO2qoefR5KpUXQfm2e0/fBFUKpl9jkHqTLPdlYVv9vHeiqj5nnRW1QN0VUJWVR623alr8uNZE
QIO4kTvFsza8Ud9hEAPCREjKa1/JusMlIuCjQpjT8ZZ4goUf6UaIZRWm4cHa443AA+y7YdhFxN5g
esREsGVs18BRgSXUCmY8k2OE7XbupXXVBlCu136cEvFN8YwnOfxzxM2JUzAwSGL73qI8xF3I7/ht
XQsIZCSTvok9xdfQdhrorXBt+WyPKp+5dO0mucb/mW+Esak4ws9K9NeWEfOcwg8GRrCzxOrOdo14
6mrOsWTZef7kySebyzg59W3H+otRScP8993xbm4rLlxR2PpRBhauW8LueXJph/cnIHKt62MrGbeu
xzbnD0UeHTU0x5F/KgcMerbESjEw1XNDE2eYWZYszQ/ih7qtFqwPDDxdZ3nlvmKCFT0ME/TMv0zl
qSnhfhITcJvAh8dfgjCNeIv3E2/Bc1DlPSVMGeXBmdEmb3mOYsDWfpGGphhXMTV0QRu+TNjHQ4q1
Xds6xxh7Jad5eSX+8nDCJs15f1LU57AxoIGnRU/q7DyO6jLB8+rWCExAe7j8OLKAsAW0TQQ9bTtc
GKiiGA/BhfR85W/q0S62zMZiog4ba8GG9XQP6tRfQZSBRlpmER3J7A4Mt7LevZym2HswRjJA1CiL
GzKq4lcbHvcBHqoTrFO78l+rOB8fpcDUgoaPJZsoEKsRX4NgnWQL/bAsIqxUbO259OP4FjwY+DL1
tzYegeQUjT7LZmx9Hq9KS6+9xpnCFbvOjY2qWJdDIzBonZwgmQUEZ8fA1qXUvLtUwGd6m7JpkM/8
bZm94fmn79ISM/7MK4p0XceskY76Z1hD8rXumfPzeoocF6KVQcibB/I+Fyg+/Fo+82TYXAig2ZS5
rFW060xMlZ4wE9N3EA/ZCAZpsvqQ2tL29jl1xNllmkWGu+6gJo8ZPTPO9voGnVVzGJJ50heiGnj0
fj3wKfD5cQG32G3hFqoGz4XIE/qawYUaiTzYbu/zeTaMB2MgfZFcltZobybNnIDYO8HxO5cwXr+m
jlnmdxGpRgcwm7ZBtyHEcUYhPq7mqeRZQn/lWWpTUfaHYcyDQC7XHqIigDfhcKokJ9lgp7x+X8i5
NnhxNXOOduONy6boWwrHlVZAJhzmtX2fDgZTcIRyifeki2Cwr7OI4p5mzHpP51IWdmABPLdg8QnA
FC3O9IG8mTZ7aa0WQGblDgztRBT0+WPLCWGRBhKRKnddl1XlBdCwDCIV/CI22q2dW/yXQM6yU9dg
zUUZ11pXGT4r+jEYoib/6fqVbUOXn4gq3JbmaNvXJffPTL7yAKZyjCobK4QVEXomvvA2WfIkui1S
JCONTcbqM/V9GgdXFd6rT+44RChOrC/+GGtSH8t6+AoxwtiCYibolWW3FkOcHEURRnAeohQPi3RU
K0tYk7tJ/NI9QFL3FPSJrDFSFD+wYncOXGUyEmo5YaNW4G8kZWA+dFgBrUVpvhiw0lc9DnGrfKr6
VZooHRys3I6/FV3k/9SxiBh7ttV1X3gXWEs20zYvWn3r1X784oqx2pZcUhsmL+IOfWD1YjkJCS+V
CTPen0uMHFD/34QxHkm+zCFS2kR0XqYyLr7aWeevQrPrd7PRw1YeNblWLRAF+jh5PRZzeeEyiN0O
dPK3HOvyJQuH5MvoFDfKN3W2b5vO2RHMoDEDqav9iPXJl7jziq+qdAgPaPuKIQwXGJ5DzYzxSpjv
4PTgzdgo3FsLH6J5Oor6nktHPlVuKZNNNncV6clm/ZjAXOLRlqAzyPuGao2Pmb6SHsO0GNL4hnCi
7i1tsTYowLsP9pzFOwVideXGne9sEtx+JkYrlAObxRMD7UhZ74OimRZBnqiPfqLtXexat1lUy72p
k2HT8hufaFghysMR8I4VXIBxO5X+cNX0TvQlJPhkb3RzvnPxNlkbmTEHu2nyvCsDt4wzB/Z0MKtq
OirDCo8zVhIY8bXtugdeXDfDlIFHdN79mI7zD2I8sjN+pvO5rdqw+AOs/KmYgxQHPd5/pyOTIPUB
VG7IVCA6jHZS9xLmd7UoUJTgEnIMmnsGffUZM7v28Pu66AP9jELMRzKOd9FCC/Pxtfu1EHOimewh
5YanhhbtGQYIB4PsbWqM33/OB/bz++cwMPEol23oex9dpfHH9YYujCNSkJYKwzdbzuwF5XN1xIHx
n3/Yok7lcVqI2D/ahVvsYSOmCDwFBTqvekFj3qXMRjqE299/1OdCFqogQCG1uIk51EfNb4MBoDS0
6Z0ExjRX1dLluwowFdlOfe58cPH/+PNwAsZa3oI4CTXug/7WCmq2bVG6p1kn0cNfVxDmptwYbrUI
wLp04vH+/jM/zLp4d/y4xRUY/iAv72OxPpWx04dt75zA0KiufJCtlLIEWi1Q8+JO4UCQE2ujHPl7
E/mN/o8XKZpFl+dsYk9s48H+6yKtK6cxdcGUYBjS9qAUQIG2VH3+/c/8vBX4FN9iQkbyIWzMDxuw
iGxVRbjGn7Dbag9TCvhDzM+fePb/9Ck0lIHrLhLxT9Ryrxd24xr8lneRuJeCmAHo/X8sE5fgCxil
dDsLvfTXJ5Y3CFmx6XBPdgQ8iTsQi2KcIHZuUZ9bV73U4/yHlu7z+cWZzmnCzyKniI/99SPxeIsm
VXjOyagj78kCykNJOlKKDAXShgoE1V553cwS+f1r+3yyBFh5C5h8pgjtTzsiZBiAG6Nrw2Zkd0fE
6Z57D23/nIFZ//6j/uEnsjhwYaAGR2j/8bD0YSrxUaUN3rYgPKVVn+cOMWfhLFqdpYPTy6r5/Yf+
0+8jZSHAg8NFjSA+nNAjUwCREBZ4KjwU91WJwLswg2RPo/PHnf5O+P+1SWYs6+NW4/ihH3zeaYtC
1OQ8QVjaAdFlVulibuObxR1mqy1Bo9gMQP+gTNaKug6Z4tRdjQ2MmB16CYfmokZbyczmhwUwRtU5
V0iVg9yTxR8ey+eDlzGd8BdrB8wWrI+uGFXqqhQaCCu8RG1DiAeg7uJw1K1weWKpZSFl/e/fhPV5
7+KHwq5aVBMQED5KFuICvCTijjsZgUGtqwNB/9DDkflBDAVXJh5Sy3rPUuuqGYrmGWBztjYiDfVd
09lNsW/iYV7cM5kR9Mzrkv/4ckDHBMEbSw3Bu3sfuf/NV8PEzROjJ3Z9OQcU3aabvVgxuuKuEFUK
Umr+Ccb5tDY9VCrsBqAclihku1/3fINjJkX/NJ+wE3JeO2ai2WpqKpapXqQ/v3/8//Rh/8XemSxH
bqRb+l16DxkcMxa9CcTMYDA4k7mBMZmZGByjY8bT3w8sqW8mq2+q1esyqzKTTEoFGRHw4fznfAfd
yNQRaFhqPu8CBM99Par96ThGpIDTAjcls11uObZecUv6/Yv920fNb+bRuyF00gYsZ5+eulxqompC
fTo6oc3FMkrA8MOUjLkl/v6FjE+uFqg9LJfL4QH0Clv655NRZsbJ6FTuwAlCxc1F5w7XBZrXtPIx
hMnYXFVpjxJiRYyF4iEmo5hVrqmIvSzbYFmPd3Ei0Qm0gctS0AhGlbNL2lbXHKQsVC9zq2eL+jHU
4Np2A0G7S1tgXcv/6ULsUGTkEyFjX4NT8/kolBS4a10IgUdjxpk+kG+7Yjaa7CJ9+senLl6K74BF
aglJ79+ydJhqjLYfGRgp3TEZwqT8/nUJp1EDencF0vVv9cNl9/ppYSSexHpo8OiTS4GV9PlTKubc
FLWyraNTj9Z3xzH6o7JC/+lDEHHcBlWnnjPAleNo/M1KZ3z+ili8sgNXhl7aJTHFHvDrY2ZlxLGh
AgDSxkOcz9j+PEcSlcB1ZBqkCELvK/YQaa37shHN2Y8IjhemipK90U5MioHRTnd6l6MiznLRa2rl
LheLTvHXH3MXlTtNin9QJBe3nTTKEsshocYSegKhWumZ5a2dNiSil69XprEZ7KZWierYAwltVsyr
xos9jEhjTUjU9UoiHJE2r3uaMT1MfPLa1jWp1pAb89sBteGsnFYDD5s4l3IS2rwr3YIobN/i7NVd
DKcnZGlqNhvX7miPBNV5aiXAOMAc1YylZapnLtBzcsQpIQLGqHaHyUHENX7nrk7sFu1b7zF5m3O6
AKAykSIedZXIxLcB+CeiuIarAkJstYih2CvjSz+N/LULsLI8OCUSJYADP4z3Ti+5FRX1zD+da/fP
wycsQ5QXP1vONXXFsxYXmU3UpKA0HDpkpLi4T2r05SHytPGuGuc8vsBUyMqTjOq+vW1AFeRro3J5
ukuRV/KunAnfr1XXinpLeHW8kzpUpMhxSnnnVqL5NpLYnVF4U3v+bjpFZ12rWixS1JDxMWMY4A/y
q9tvNsa3+b6CwUSq1EitU79YRVE0cPRuE7iB49apcLWs0UFQrto5Rgj38gmQNqgV/ot0SIXwKwaz
ONRj2mn3Y5nw0rWc2bV8nZBzvYozs6E1fujt9k4kGgxeydclvnBfxfcgJhcDJ7AT69D3iiKHNYNQ
LZirAuOBY7CE2zP+jGMBixNGjTsk7smCxj0cqHTFYtmOgvB/qTI0La+iRnc3ZtxhVyRJURmjTh/V
gyhsleHesPmCFTEkqLOWKPaGj3MAmj3fPmwQSA2xQ2DwiKUPY1SIEOLVqG3l+MNv5/CCyQkIz4cE
Z2cdP4wZE/qxUsN+S8I4DuE7NgNUp4/Hih7axXbI2ju4JIreCkCZCnF+Eg9iFDGBTXbFmg4zYuCB
cmy+RbW3zHTjzOZ9NZpFMzfTpvsKR2notyMYl8u/RjMUbb2FtrkcJD7KR+khh4kj0kWJVcjzqyrl
+oMhCQX+Y/tznQ6RMUa7ck+2yzxiJfVkTGGASr25gorAY5pXGpOGbLJ4Yy3ibOY29Y0ouW2Kmh9E
6Ggn2yozmrtiFvX4pRtdU8Na7dpS3nmlP3bX9pgRgUrTwgo6wkzTd09jkrEBbWVYt5OoUIHjibOx
yfM3uDn7MWMAELMxcgXfFYtpDhAbhtvuMwdzSbWzTftRZa4ygI/41MNwztHmtcyG9KuWptUpM8k8
o6DNHpIEbI5jrusjUhsKeeshkM1dnw7/2vH/Myf92zkpW/ZPZ5Z/j3QmwAvYCn6dk378ob/mpP4f
cAR8RjkO2gTntuF70/7v/6X59h9YYxmELoPO/zMe1f8gXb6kATHxEuRcXvzP8ajp/IEyZIDuEwTb
OID9oxZ12/x0X2Ozdo3l2sQtGykIosKv+6YSDnAoKpyPVEuP9QqEhtO3K+ujwLZyrP5Vj3KX0Yld
3iXVVJzpMiCY7zGCCAq/SzfCTfT7tJXztFHGKG+oTqE0l1JcwhUU6Y5+Yh4BwgAJ/6jZtT1uBMQQ
fOp3Q0Ze4Lbo5O2zoTzp0VLUW1LZC9ZBXtzS9Ha57se7kH71nfVR8gvGGAcsZsjdnMTqIDk2XncN
UPsZMJ+Gjs2Oi0ULAyOpv+ELmPKJBhWE+sDEvw3rxwBFTZbkrqwtMBJ0q42HDo64nMs3V2be9Syp
Wlip0Ws3/AsMAnsKimU4OjdDOHrsgo6f6cHi/DwsHI29VIb2PpSq/uFWCbSdtPAOUMzU92g0whq/
YCUuSVx1i69F3VmNRUuFdHW2PZlOZDFT4zv15nqQ2kxOcJaYMGQYSJ2pyImummrW3guH5PwKPgoL
91wXhympX3p/rLH2LkOa2Osf46pt732/xS1GtlN9XaZfL0qT0g8626K9AuxHt5oLn4uXV3A15oCz
MmBqH2Lbl27AaUu91ezsXWBYw7MDqZY3uci+Aidv9/6ctFthJcn7rHfZKdHVjTZH9lGqtjqqcJ6v
SBn2QWG7zdYlQWislZNMgIimzlB8npF88RMffzLvUsd/LdeardGY2dUkXNpDytzhFx19ihhF2J1E
YmvkHPR4B0wke0DXip9lm9BXMxSVaawmQo90BtipWHOz1SmYgQDNuIPv3qFWVnfdWf7c4JXTTdBx
grl0PC9SXDTpTTA0wH+z2SQmyyxw+JGkRqeCalyufkXG9lmlcXFJmOKtLDq7T5EqKdaYJ/g1ysuv
K9BtJ0PjPAAAf8DqVVr4jVZ2WUVPkOAMBxJUZH2tx8HCq8KAZOdmin+L4dR+rihLWjMtpwbKK8SZ
GYZ/S3d5HAwQwAm3YM6a+rWj7DO1A/07blJ5IP3JsDrVtHjdNx0pwiIer+a5daio8tvi0S/T8IXM
YKQdw9qo041fuOJbPehNt4pJw931uJzCTT9J8dr6WVgEmBu7W0Hp+hfFoSzwq0G8ScC1PWSddlpy
zZm3x5c8kCz2/JJR4NSQwTBHawVLGp5AFwrzyez1+KpmMv6VKIiOKZ4NLApcNWf7Kiq8LykZ9Gtp
j5N+4HDnP8y9LOlLSalHxs+Y9dm6ipqSLF2Rv3EE8R9VAidIH6q1Qx80SDRn+m5XagKvKURZbEIv
LF7SqGtEkCmiunxYhXqlwpyOCXI21cELy5akZ9/ltAnZ/mmJfa2rVt0iOfjWijhYu8FZVQPQUdbG
43wMIYha47nvmvVoVcnaiv0OhleLpb8U7tHWG6bPZpx6vA9Wuiu7jhVNmZMbkLbTdz2ezzsD892u
THQ5rjW/DS3oHEp/NWQMOM1iMe0NnT4ov8iTdAfQLDtEE5lGaYWcw+nhau/ojbB4Y908fSaLVBNW
FK05sJiF3SGMSAjhkxuqL707Me6wuPDuQRlFQLL0qbmxGqW9l7YLgKwRaX+ZakD4qZyxppZa6oMl
A7i81YjhfgGsNHyvs3h4naxCXJsNrYGbdmg8yhTsSYWBH5r1TTz5oVxj18vB0Q0hg0UN6qDQq/tI
NtWaEOZwpRyVMO2W9dop3KNVTYSxiyK79cn9rPsoCQ+pZNkshVXvRj1/iAq72xGb56KDRtJjm2C2
xfx0KgK/7Z0NovX8bWa2mW96QZCvNDvoi2Xc41zQvfSG3vms766sjN6qNrAUtfPP+OKzYj+5FtD1
F2+SjjRWsTJF25IRmZr0JhxDbWX4qXMjUmbLFH2pO4fY8Z0j3OjCsjiiWsv50EfDk20VxV2NznHX
iSY0VlRghU8DKj6xIuVR0eQWw3GJlj158NpYpAYeKw9qy9JClF9w79RbokB4FBNpca3Mm6DsiYen
topYttntgjGfknNn+N229tw6xVGc5+fU1/lxHalRNpDFvDHcGHnUfcNaCdU4J6wLzs2MR/QatnTI
yHtuw3vLU84hTeTwAIaE83nch/F3c9amG7B8XQ5Hvi65FE7h2SfUdT/zHT9E/OLvVVIDq5qUvcMN
hZk6rOcvFCuNQLdq2osjkU3b1JoM/OUtRW8toVXZ2qxHXSLmK6Od3QMlbSW0ufQCS4Rxc22YN2FJ
8yGLrMTPN4eH0kmNa5icUYkD2FqAXR2lQjgKdsv7+aDKhaWezmrPcuHuyCNpN5J4t7kxjMG+zfw5
/ha2GC+SUQP+o+oRE5aN8/g4ze50S8v5sPMn3z/0omueVFjiNRd2v+d5cqYVUoqiGcT1cz4i3Jnc
XSZ93UJ7h69m+vXtYOp5QqDOJNnsu4I8W4KFts4sSjkoBZxdfzw0bIxcIYzhjPnyXS8T/100plGu
7MauX0jCx1/0IZRkn7Vqh9Kl4dDsWWr4+sVs0lYGa5wYsrtN+lReSLYPXzCb0iLWCufVKBPvxpgK
nrx4WTQZgRnJbh4GqIhKGUZ5X0z+C34TZv597MUVs926E4FeeLSkMLz2XxMtlPfIPk19cVSTNHvT
xS2zmh2HOrQ8FbV+MhyMpbvKF4VOsxjtcLhGgQpSFo3kdK9oIRx9Exe6GVMHVvmOG8QYFMKAIq3b
WRhletVSX5XjyNXiF7sy7eTNcHjEA6wlur1RA8ZMXCXgDWbnWohx7NtdGUHB7I58ZQ36Jty+wID1
VofzK8fe8VlKrXhP+9F48tvOfaDFtjpi3nmoC3fakGvKD27dVIHbQS1zy/HOyeZXFsAfpMbe0tZ5
dbuh+8qQlxOERdx61djdq+tr6d5xvewCj2EzWLl24sPhEgxt+lAgRfwwZ7svVm1VS7mC5+Yxk+8S
0Fl02t2a9iCngDxZTImiorzqwXM6tclng8ID6r1wLoDWybV/iX//uT393e0J/Rbr5//sMj1//6re
Gvn2y+3pX3/oz9sTtyQAbAQlfrKS/nmBErr1B9jvhUlDtwCDmf++RdFTr6NMe9C6lknNMsn5y2Sq
/xNTKWX3v0qdVMHYOkouMGkcpcso6NdbE30rGqts3J/MfPb7mGsDDzBhdBM6zFScMHxZU5UfmPfF
3+OPpZpk7fBgL+t3s6zkWe6xqBf8+NdqWemNZc0fP5b/dtkJjI9NwTCVtkXB616sZc9QH9sHDYDd
lgqE5Gwsu4v82GhQG41NxUApoKXBPLfLjoSIU2/13svZ8mjcbJedy//YxLA4yic1DQOQg2WTG5f9
Tid1/9TpsYZWh6pxl8VefqeM9slZ9koSYuyay/7pEC9ashjqbnHxbM1ln51DgmjaYLZHWfkzeA1T
BjCNx40VE/RfJbLOHrokHd9cN68BdpZhtLJmVB3Acs2FcWL8XEOBoDCpTKu1GfXG1o9dLEt2Hd/Z
o5Nuet3qSbzpxXhSiKUnr24eKbtEKRGYNhSyKDIv8Mn5oWg7Gehi/CpHYDkrs5cNQn+fnOqE9sBV
UdnNF8ymA0l9PsPHTKb52Rv6eKu18XxU+SKgxZOJf7Cn6QoRiTBxCk/+YvhNutey6GaQabp105Es
bWynQcO4d68P5XAa46I7kZOBBiZyXF8tfrb7adlxJefggDJD48YjA76fjLq4dmt9OFlNMe1J35lv
qWWWx9QX7T3Qs2wMmK9IYDJVS9VFbHgHgv3dNQKUvq2Fq60xvxS3UGbN+3ay2lfmvtmPyWj0B6Pv
6ACVY3GTE7s7U7KEH4jDBu8Vp9F6LPxL3Xj5i6mSfiu8qlgXraFvhkIy+dBtbaOZauQS0TQ3oq0Q
gcd2DABZQrVN+eJQfKH5/vsSNKTHVwmWZW028TGOWSw3llPEt0XT62gAft0ySqdZN9fLfusxeFtx
GH/rjd67+nCBYCOszpYSUdAVeo7LdcbG2ESgjwRQ802v+empmpEms6jy9jo0ve9pEaUXvULBTmQ0
30g7rWhxtEPt3UMvoJwnaqgEqwcASisUl+6qSByX9SuOj3QS00+dh+l60dFeEpHrz5RRjSfHlzq1
nk13nbg0lXBfq/tbUj/zK8k8w15pWTVekYWIHshp2DdebXEnqKJd37tcFjGacRGIjY20zRYYZj/L
nO9k4XIvrJEbY7yea4fqTMnBpNAQHTwnPJhpGh4MnwYRCoCIzHs1FTr4LIm6rRwV5k8sI9VlKjJC
fVGtb7jZ2JuEhrRrNxbUnpKYZMvkXrNR8VTf5FEe3ajYMgAROOaXjCskkwJNjc9NGIMJHb1uuueU
YNJaWmQaFGYR722H7vBuZnNf0Q41hEEPZ6ffAs3RsT/iJgg0G+D0WZNe9ESdYA3J2ylDEqF1DYmp
SKp5PefltwxGoLfqnHy8Nmc3pytM2gkh/6nXnqK+gWWY4igJAyrKRia9IuXUmYJC3o4cIsCuetV4
a2S6eFZUsnZBVNHWVW8zBzbGeC0QrsaEDy7KO5xtCjZu7sM8mBzUGGoRGv0ehpUxOY+Rm1ftXbsI
PftyMXcUR4rnGm0OWi/Nx2pt9YYc7lU6Rt47gd2QyrsYhvlgP+ZIpbW78SpcJ1ut69r02+RWlZCA
zoVSbFxsbv85B/zdOWCZzf3uHHCNirr8r6o+C6nLn/tLSCU6ojNOXzCcJmUpDv/oLy1V/MGggvaW
RV/9M2li8pd/Saf6HyRKcIVxiYJb59rePzkEON4newVHESjyAqqmY5qAGj/PvxM3qW1JKe0hT0FY
uRGBVNKGjDSoaoIh3hLRa+sFyUbWgaG/IJVnrfoFckbX7/TIGReCGg5u0uKldFicfDExFJKLwxpB
BKLWpDGorqSaDS4uSTdfhYk7dZuCGmRClbRR+y6Ba35KZkFTTFPt+YOFBYmDKWOdkIRXsUkfE1uL
c4et3gUuQ/TMGwaGOUuA9gO5BdEmPJb2iEzmFGQo+TGJsVNRVb2ZPpVguPtImRHoP0yYPcXKiS2N
Io1sqqJO3QsY1drRG+NBrCaald1vfWRGznbwXc140vswSjZ5F42UGNJkYL/Gug9kegkrtvFV2ZoM
TlcD2PzhUhsuFXRu5A3Refa12NuWchLRHc3ZDvN56kHpf41yoMBG07f6mno10z5wmeTfjEjkui+j
khWFbbWOG4H8vb1yJqTkIBQNcQAxeHQ7Q413RMSCkjshIjvJnehrTnnWDSJLuSkJo3JJdCfWOhHV
3svcja22KcQwskHWgJKced3yd8vklJRcWvdn10uRFqUemfuM+TREc6orhhCev0IX8fxsl6t8oct4
jOH8baV62o17nEpXKh+2tVVXlLNKgy8MhZcAX5My0FBibntnGh9REeWLHk9y5VJlH5jEFhalwf6u
FWN6hwOCrgfE4DVFq1RvE0Y+tPAYXgHFcO1hwrROXFUcEmqOj1YIV1eI7C6G+nzbj9iY8SnS4A4g
G27b4BybskCvmx7I8PaKnkO/+WovwducMP16JJh5kJGDPDO0+RV+pwa+nJUHxFmyx7In8VtrIt5F
Y+m/O8CNspUKVXrpiUK8RdzUAX+xs5z9yZvjVZsK7UhcnT816YV+qxqIDQNYrifTyB5SrTJeUa0p
bYTy8J4YjuAUykNlQZfdApexDpHMe4qERtL35vA9DOkZnqkT2PhVqU8g4aL2Tc00f8+MA0U8WOix
w1VvxfZNBhh9a/YzoGsHsu5eMUg8EJ5wrmE+idfR6MAUofrgCRioc0sl8WOLZrSOtMtDQzrqxhzs
ci/N3KS6fhrPpA7mfR5V9i1AanFma05f6iJOX/lEs904duZVVyKNdkUB6WG2svcqarlyhypyj4ky
50ttt/0pbzHHkS5AJQsrz72b0pZBoaaZLCswCa+9SZm3PiXn0Kp4JPbZqJC5Ki9JjswIzJvO65pT
r8zkmRE4+VNzGvTrSvYJ3Y6yfuhkN9wniVMdSbgUGw2u4iv6dfqkeqe9au2S2r2xc9OjPiNlb0Ue
5xf8puGhosJi1856hKfC97aq7u0fdg+QH0PI9DymBJgjn4JtyYWntcNrYiOQIrpYR+EgDiOKiINO
dTUhWgahb64qaXXfumJgxCuLbK/jVFoVdkWzCwVsO5UU7taI9REMpVN/BcHSXXEzSbaZBfjcKazh
Ni1tcFHSm/al6sxbLJXTS0dHxjvpr/6WNyS8GZniP6MaiaXGIl/znLTrMh9TmFqIubQsOxSgdKV8
rBKG43zsPC0azW6+K6tv8ITa3QzCp1mNoW5uRgf1u85VewHlCMa5xwMAQbGPibvbxo/ZiBmJ6WTd
+CrDTPdJdhHf768pkrlUfeufDYYgL5Bbs91s+/UW8gjjY0LH+rWTSMq/qSg8axTJ305j37FRNBPp
u3Ipj8jGm6zuKpBKPKhYeyP47nAT8oBC4/GQYKE4ViVgDpzcSxOpWVx3dcvgzWSpQSMnN8fA2Kgt
ce9Muc0FiUauoKmd6Z3c0kgRn+ZRxd01abpvpqb+Kh2XQ1VK7+soMYrWpfElxa99yBobZx4zoAeh
0uYuclv3jG+GdAXMEkwlk6wfm6Kj/9x2l/7CSnuryk5nRxPDXZbQ0r3i6XFPxTBM30BxpExQoppO
jcIejlqU97uwEf25b5V5hM+xZCXq+mmgK+IyLp3VE2SunZmM8S07W/XqLAXXXlu4PyaMGtnKaRuu
JX70bZBjuoTCfaYV1XaA3n81jY29dgU92lq5VGr7S7u2JyRF23qT9W8VBQQZqTQygSCKNObrsVU/
hUtbd0lN4MH7qPC2lzbvwsI70vh9/exFheNsrDLKv5pR5O2KpQu8W1rBe68AYj/SFB5TGU7PISF/
UujsJ5nVZufW0qmY8fLmWi6F453XlMe61OhhaPEIpNwvzkPmEs/ri+4ZFQLXx0d7eQNcE0CpOXS3
jE6807wUnetml3XMnBK2a39pQs+GVnuIY9t5hRXO0vNRmV5+1KezaFfMO5ZWdcgiJQSBwjwneliw
LJEJl1420bsd0snuftSzY+egqt3wNTKUAuWX1gPvTWLt3eqJ+UZ6oLzWEPfvvaX6XeijeRpa32IZ
nAwmETN9t2FxvXyApCZMsZvbjglTkSygUuOawov0EBmgs1VclJcyMsxHdymjH5da+rou7Z320VWP
s3KDj8sgapPQ6FqaFTFKvbmFf2i9t7Gi8Z476rzuht6/F1wGt0XdGFsdL8gDVU2xFeRUlV5kWJOL
N/rRv80icIdY7spg0M2TF6qBjz239OtaF3SROuPRbw1vg1enRrlJjJZ57ODvw7Z29+Rhq6DJmiko
wqm5VHNWXeRU1Xt4ZsZ+hKQYkIHXgmFARNyFoB6eOQsYDyMaCTdDhvM/vFzrXnNIvdtQVi92nbkb
ZjW3JvpPyu+nt5w7qICiTmEA8JO2KS0SldIOTmFQaYnhWoVs2vX8nlQqZzwGAe5odOOaGeRwNXFR
46tpNds8lfYl5Gy6pfozv2LOYKXbwVMu04d65vwxsgifTQBT66ZWT4UOhZQ8o1UF4axbO/a7YtsD
uqeviOC/lgh3b8BkuEEAwpOku8krBzSnISvkcQCZwn1XpWEQgSoxVq5QQh7sLBIB32xCVWXVx4Gy
xtQm01JyfO0b0l6aHO4cpeLVMJvDwdEnsmAwDXhOMHny5fDdbxx8Y8bw0thJnWWF8AWH6ZGTKsKu
oQ/3vZ5Fj7oss0fL4AxoUdpuBXZY1zeVbP2rWTqcViI7PAChZDIYEeImw8wYGspjHx4gu6t5jYiV
HtPW92u0fJF0HDGZe+a1ETXfTUqyGm7SEieyV60Ap53CHhQYDhtF92lc36J0m9eWpaazjxay9mUC
eD2qx2NcDPMm4uD/MjveVWo5D5EDbKozkjO+bMFvaR1z6Yov4KWNFcDwLKhDB13DzUkGzL1xmDSX
5t0hNtd1B1SiMuc37vpfQevfetTvEnzuHYbZAjhJDZakbJEFdFOjxQb+8MgV4Yp64nyTpdEjH4u5
BS9tBX7jd2sz43CjZQmglMS8hlP6KhoLb1zfwoakc3ktpcdYPM94Yxg7gA0CpeGZZrXCbVUco7g2
t0XnbeOomI4wq5kcWsaTqYj7Bd5Y5oHuFGoryKkEszaSRJaduZ5R3hmY54zeKGaYk9R8nbCi7qge
riBDeTs/tN2b0WHSXzkFXjW+fm9a427IPocP5LidfUVB1NFG47qOkf4YNw5WMHuKba6Jk0NS0Xo/
Ne0c4Eq2g8nqhhUlZtG5IIO89fFb3Ng6v1zqZZtkbnPuCZVqA3zFzeqnW+v/Jbn/2QgL7sCAwE6V
ItwBj/vhr+pwHFpTlnReckjzhmudhgHlqGaPVdrGunJv6UX9XnGWKtiyAXj8/sW53/7iwl1eHOMQ
riHPNmmQ/PTic1IoZ5qr5CBGGM9zquCYJFlMH5Av737/Up8M4IsWD5eM/y+3X9S0Ty+V1EnqEHDn
peBuFRuekYk87RSV33//Oh/Uwp+dxcsLYWT2ufQDlHA+A+BlOU2Wkm506Kpw2hLAsA4OahC85aS9
1IqJ7qn3Yz3hQ8/fKjfiRj3MYHK0MF4u12HMT/f7H+nfP2JiFUysKYRYUl8uIsTP7Yud3npxyy0D
5yeFzYSPp52ZLhwAK/PxOetRrN7HrudzFvC9P177P/rR3+hHuNMM3uf/eY709F3lZdH+PEb688/8
qR254g8LHiWnBtA8UEaWnt8/tSMqgKHg4ksh5OnQbLLISn/BSmhjIO3GFMglxcEz/d+SEu3AfA8E
LjwMdALGiftPJKVPz5OBoIQ4RcR1AZYAK1n++U/ZFE/03ZxwNth7XFhWOUzDVRphkf7pPfl/WJ08
hyoRQcoU9yDW/8+Ov5BvpWHS4bXv0gLcT0+mcOWNUMAL8gKXHP/vAdIGRvQSLMbr7197+bx+WZ2W
FwcGg2TE20YQ7tOvCB8qG5F8/H1k+eREXAX5tR8Fr8vafJcygH6L/LzyV02RmOtmnpLvo4ZSsXGU
YwJjX0AJhId2be9lgQmO5NhJ8P6Nl4JHSTPW/XZSILyiaMYY6KJdONmw/v/4JdiVfVRrpoDEen79
nHRlVWbezv6+nlmERquct7mWW4fEHabH2oRTHwoJ7kTLIXBxNq5eKTxHESyjpWyBqNOF49x4KRsm
S3pPPZy/YL96D6Vh9MF+eT0Mtzzp2u0EfQn08ALZ+v3v8HmXWD4HwlmELAnwuM7nVFJjmVhlXA62
iYnVnMgeQL6eRcwt/6616rNK+vFKHkoc9c+gVT9ntm0II5ggeaUPOCTDMD48x6uPqoUECCHw7yJQ
nx4iwDWC7zX0oCVIzRq9fAN/eogM0RRFrmW8XpSoW1YUYB8dbTf/+P2zdAbAdPOA0aFw6ddX8Rn3
EpzWvL0iW7kjcfyjMv1kLxvv4fcv9NFi9PPex+8DEAXTCA8e3SSfF4U0IkyE09MDBQBvcHahA8ZY
FHbTxAc35SYHDBHDLivLVt5NC8sQqr5cWynCXdwV8xUghfpW0S6OvNtDIqxEQsyhFya+nyVLX2aA
0xK+m48kUYopMLkBaKsoxemx+iAgjhVlAcIzkn1DiOV5cOZk//tf8l9ppF9+S1CxSyIPXvDS/msv
NuWfPrWQxAA8ETXuaarDKxyVoMCisDlo7O7IwA25WLP8MWKnXNuAIlAc3HSf5WkHMLVqYSoqda5k
MizQCQ7MhLCfhSGTs+1P1heXpM2zXTsbJQbjXvj5ok0OmQiUg8XU0CXSKeemNRv6+Mih1lgXUIB2
Mtriq4u+sJzJvYOvkESFYe/hQZRX7C7xPq9CdHjO9Xut8Cc4nUm+iQ1L7Bqz9B5UaKcHEjT5umBI
SgdTFL7HbDwBhXbRwarm/qbKxIBNcHatU+6RfaRpyt5UvQHB3aq6wOmcMgtaEaE2qlI+tVQxwPXn
jJVP2o3tV2gpE/5ML4vbpSvU3NmhlSL3OzEnb1k5a82drVs7NvUH0iH5s8sN7QcuAcI+EhkebyL3
b7iTmGVXhD/GF9crGDvkhvoYKhxo2xxPc+07N04GGBzPQeEzQk2Gm64t6q9FCkZJrxvERJ/O4lB+
16TmXQO10SjrS6KN5qpjnjv81I6oCdn4h7HXijMzRMTVkTIHqJwYZLno7PQqPS3v57rMuGTje9dW
9FshLeTmqx3DzLDGWF9U3/xkhdSjaJlsyWbk+nwWHVUcq2mZwersLwF3FqpgSt87dLNlvqnQaS4p
71NxaKnZCGq3MR+ktS3iim9ED6Kkq03zraT6dks5g7Y2q5FJMnMa9VhMTReUEgGUXlvMf5jb9sPU
bePYvDVCEMWsbf2hpViH2Qe3wmVS/82E4L9WjqhuJwWThOLfQIPmyH0lo0YylAoiK3KI0vVjZSwk
mAgTaOqP0X2RRtfAE7/EOGf3cdvqd6HAWJ8q53lq5ZsBS2Y9oBRw74bNhNjqbU2lxMkdu+FY2IBC
8R7iHNCptemAtazAKqIXMEthieoW9kuRBlZajleaF/k72Yz4ujQvfNWqeOKHIaIcG9IKYmmW5QpY
Zs+XqweqxDYktwkqY7FOQQ+vu8gxdqpptCt7LssTzXw6bHt7ghzV6Ldd0tCmU0wgNVa6kVY3c6nz
CYlG1FfTJKxDXIzZXpgY8NySx8XRphLDgF8Dcek2xkBZHcQN4kdtHEL5SYt31VvRSxqK7tuSI3wB
qD8cc8/rD7L3W6CLlXVSsIx2dStDFAC9P3TcoW+0ScIFzUA8mbBc3EYcCrDwc70WNcpATrRhNWrz
+Gj1erE1dSM+0KsMVTID1Z9O1B36Zpfs8KUWp2Rcwq163i5jfZj8YI+qNbmk+ogdWK4dtEU0Kzjg
9YIvDVPqXlAzh/KsTxGtoRWHgrmHkKoWfmll5N46idg5PoD6NFrQMNWDtuU3Vsf/Yu9MltxGsi79
KmW9hwxwx9j2dy8IcIw5REVI2sBCGUrM84yn78+pX9VSZLXUuc9NVqWlKJKgw+H33nO+c2GkQ+/M
Avrgy9Xa693z6k3mHc5x/Za2cTMEpM/CtNXriuQbBRHGlbAeljRt/4gdImntKnGA2fflNbJ846zp
KkqqqmMEl0QSXcJxKsXbtyMPInGYz0wiB4PwIjAd2WMemYDEVeoADb8pSEDo3GsWA5o8M/B0mSTi
1IqXXfUduTOJ1b2uzOIOeQpYK0VXjteP45edV4QmEVB4WBZZ38qYfBIH/e9+mSC8+LakkQKoAxR5
C2KWMIb4zlOxSxaGTSSo6JmQg0Vk5dYhZE5z5TXCy7tnvH6wcFuQUFNGag4yjJ6vpDHV2/SSBBa/
z1JrKz1GPYbK6FlxG+7rXkDqB5rlew7JVJxVQOPSb9lwjmyJX2e9GsQP/ckZeHxKwI1vZQVAP10Q
q6ORNsXe0ItmD5beQiBJJMHCG8SBlvPkXUku5mPjZPlM9kwbEfIa94/0nPh/WTQ8trpoghbdxkfd
JbUP+tPeGZuK/CuxTsQi6PLKmnU4l2wKBk3821E25q6Om/lYZMRhjHka7yoZxoqfdzZCDT9r3ycb
K5usLfab+zYsvZHpKsncbT0u8Z7L72R/tKbbxNe4xZqR1Wz1m34uhwVREgmsLR3H8NoLC6tmZ11o
n6MyNePbebrk2l4e7/8UrL8pWDHFG1SY/++CFWtmH//Lf2mrPCl/lj9+e+n3utV6Z1ooFjjcckJS
DrJ/162u+U4KqjmOT6atqlOKke/SB/sd4hjO+QA/pOBlvOq7FEK+44+C4BQECeogOv9WIKCjvy0n
PODd1NW0gARlMEayn49vTjYzH8uRx/EMhPdgeGpivHYR94UYW7Rc/Uhi2wZ4TQy9TCxggUuBxpqJ
C0YjX0w2PmG5zkW2rSiTGmR2lTG1mxpgob7RY9m9FglHWzSXJmE7KpLcys1jbw6I9RYBijGvcbmP
icFzZiI+OCcAjTYj6kz3GkJk9alUeOJaX3FljikSlM1Uwhw3OK69MO02bguv0Eq/KtldNkMl3Hov
QHa32y7T1Esuht8M/du9aHrvaUAdBWiyVpSfvnPnx2gmhbNIjPkbiD7knELOej072HBFmVXoK9rK
Pdme0712Lvy+XOVXcXKnbGVCqgh2JixJ0q1RbrCt8TVqz2wZ/4gITgEstjOiGHiQyhRcVdpwkGMs
CQxy5/tS4mXvpM4Dyi464/YbmJQ2WPj0jRKI2hoDuuOlXYcyfO1ewYFzBb6R77ocuGDYUBLMsuWP
mTPIlqKyrJclUgm0Q8QHsAyy0zZTzrtxtgBHHca0eQdJYB46v5lvbSq+gptJrO+E4vHkzC1wfQND
llsbPDr4Pye+lWQuXdN6Nzh+J/NNGibjUVbYv6GD8ppv1CT7Qrsq5oKBGOuaK/ztB831iKYEFhPv
SQzqFx4XaKL8pF33kaxqWIQT3UEjmDFzFwGzvSx50ArBV6iWlL+FKQT/dLscjzYeZi45zioVj3Ox
Uk9wFy3f0eB/cooo8BXUWRGjELSplXd5sWoVzfj1zzhUvEN9LL0nAgAe+7WzqNJj2/TzMAmfVtGl
DwhqMB3xUNX82ijEuTRZgEogw6otWOjZbA7hDvkMf9MaCv5JYAefLVaLCEUnjNQLU9TpR1YDoyF+
WU/2dBQuIFGIHLja4cwpDlnUsfg0gYs4HAW3Hoby/pVWKiYchklgCxFVTAHmBn7gCkQfGnkv6lDw
pzXN+zJlYuFnXg69cWSJ2huD2/K6whhgHhxEgEctHUEA8MjmcyfrAAyhwA75KHWF1y+nghXDsQzb
/azskiUDVChKap0sHn2PQf1EruzlsbCY27pGx1/WNzotD0vAQzRpbCzj6G1r06g/tQyRni5LONFg
aC5ZR6K2utlRSNafQhsG7CQHLsmkAB0XxAmafWAWMSrdneoHoB7xuJDKOi39OndZMAMzp6scSwIr
QN0ShPUlewyKXLyFAd8esZA8kiLcfLogQRqrxl1N5YW7He/ck5bqIyqLLsWtnTZ0K3JQs0ycK4Ad
q3CTfR5b07iB68nX0THyf8OxKmkx9wNwe2a5kpu8y0auT9jCvh0FkRcLGAOxMWnjg+wjn4lUEY9S
S3H7+wufrKoNLKE5A3rXH5wulveIjbAQam23sJ8CUA10KCcH7PM66ijAwOQkULwA7m4ZkmV8Xzkj
ld6t3TLEW4+bgqKrBf+/QQY1PxYCBP7j0s31De5QD5ornRm5cC9nnqK2lxkUTyIO+HtIXzePWHVA
7MH7P+t6aJx7qx64goU5P9YsdPykiEw+ZSSgHTx4/HvcgqBd8ajfkueNCcuN03Z931H6m4QrkNUh
V77wnGWsKM3D3BNAejfOob6u9SmqHJQjsixgxCLYTfYpqZn7wRS4+scJcEueKJZOArlra4Bakir/
kwUO7YOfte1UWYq9BkRoaRjnZljgpVrIRIKsLSRqVxQqTEa7HvCd4utNnsIrFHZj3CaKoloUBp8n
LWrlxPHUynEMSryTmbb89YK+xGuUEcmdxBar+4J1V2uvZa6XXlG4t4fBcNDeX9a8KUxepPd8Z18w
nJb8mjYqoWSEjAK1k++pq8cIPb+mfxiRFM6M2Dv2t7br3SCPpVqP3gLyoG5cyLJS8cG+bWmgk5Mi
qJ2JpUQx2A7H1O0o+xpULy12AM24N23uLgLJKNCHicsrIaRe7rhidM2nqQQh4c+N1ca7y84KCNCw
mY+7zZORyLJ8miIYm88Wgv7Ez021SxkjdYsZ99aLp9CBJBMUD0Y8CGCp5StNBO/Y1rV6GDBR5+GM
/g9IK3PK22m12MhQC3MHu5Vbk2YSI1kDcL/Ey4HtR3L6N6KBI8Qmqoh8gKG8eldF2fUM751wBvHb
JV7+sKYIwXWijFyf+XT0xKMUmEtvFfxEpc5dkw0zey33ZBvEbDEV4B+BUF82rf1alcVTFRntyQvn
QZ82izvNnENkeyaICR2YehB1dpmf0brXVzxj3HvE3HrIvTtK1E8SeLNh9LeWDqu4G/LIH0lk+JA4
jUUTogw/NyRcaaJqrjuAAH7bO77uICKbNkNhFNp06PsF1OJQXzmp1xahAkxXPu7tZ6y5u7rump1m
O959bY6btHAeQ4EX5Xmx81pTnF1ki0c8sQW7asodbtp2sEp9EEGt49vEub2WvtP1+KTsxkx9bOPF
wcBzFW8Ss3Z9zczkLivF6G2A3Oz0YZ5OVhpnmY8CnLg/UdIJ2C32kjsHj2XZ+lE3oIkXTuxd9dJc
79y5d05d6vGYS2a8HLNWM6uYjA/YO9GEMPq9S9bMPTkiZPUalIR27FbbyE1rVbDOYMcyZ7hq5xEt
O2hzuek0a34h2zz9sDjFB0AdTX6dN5350GQxQrW+m1zfXFuPvrgc/yS0zPsCZYDcmwm1wcoi2zaW
kwRuu7S7BTUFToFmDJa5p8RHWx4TwILvYwAlc+O2cbrccL3sV5Ah5W4lxZ7neKLDH58+eB4CkgzF
5N4Jp890fIBYp84XxvnLY2wtZWDkqNZl5kCV7q32oWPMx/GntLfWXMx/pIM4a3icUXB03Y2bxOsD
ylKiZpyhIPZKM/ch8cXXtZeY26jpzo03gPZobU5G9JGa6gbQClsU9CJA78TgRJwbTkNB8qfA6ktH
ruqOmTeY1xUtWrT5c7klBcJ6P9s0a6jg3a3mwQBO2bE2rJDsHjMSfF8SQdfMuOMhgEvSHEtiNzT7
mONlfogq6ctSlgehde0elTxn1qUe0UR4wwFtM9ICAHKfOnwJQYpT7mZNLbo7hQgYyeiPWZu619WS
9x/ELLTrpahz8AWuw+smzq5f+pHk7iAUYj1RejaM+vvqI+mVmHaKAR4E61tkZwpRlxhkqd3qKHd9
nrwOciRzNzgWptQqK44TzMsXLSs+zlqT0UdycsU4b7ud5rBscIDTyVhQGO11Yp98y80an80/ClZE
KPswivvjWFqvdRyZW9EbtMFqXeXslMZxSVv5ErY6iakEvMwfYUHDQtVaToKJXgZLpmfbvkG8ETbs
KOz8bbFNKiMBtCycg97Ncl/E+RJ0gmaqRUt5usbu5RDOLQeowmwk2H2aoLf0R6DwuYEaJW/p2JJA
g3w3CQ3sHkZamPnBWbsxemXzj3ZxSr8AOl0dhMjACLIhGhOQAmYrJiexxsbUJvbBRc/5pNEZJ+nN
DoWNv9GIgxYLRJvGzdax2wq9PfdFIvvpqbZdhgfIoYnxJVwShsC6RaLJv6ZOsiMvVP8wRbPLEge/
ZGqnxFIHPzZSQMV/kDsXXUdNcRuPffes4ZS/Klr3xs5K0NGcBt4Xg9A/elNn05indsEF1jRL8tzZ
9aDTw7C9/qQ1xiqGA7uWh2VMDs2EK4S26CaicAvvwp5EAb8eK8oQixnop5DQNIjeaTrVC9v3ghIV
xnW7yr2TIre3fJGbmr6JOrABkY/BaZCf3LjgqQsiG32me8mUw9ViFVeNTitzlyHuZjJvFbCCaPBA
O7cGzqDxBfxZTh0HERv2z+AnDcl1J91Y58dFMInjLAqlvZk4ltNJrf/mOJbSmWw/mitCqvnyZf7z
w+RjiMM8qfskPYSVByWpqCow4KuKDvpoLisoRLPwOI1UpQXddTOp7KQfWg7/YR78V3UFU23clXwQ
RZuRbzGRU2wb1Sr66GDNRPtuwpI4pWDwjFDcGihrIg6bYb1PZBJHV30druW2trvwNip74+zqg3Fr
Vhmnyl9/qr8ILPhAEkenzrEdiN1bgUVJfnwVp2Z0KDWOfsgrZ+w+CRB3TmQ09fpEcPIZCoBhgUb/
9zdz6reQT3UxeHvSSQBiwd95O98riRdDF0mcs7XAaz2kRrOgwu0A36T8IPFi4bqWk8sgwQm1o6GO
399SQUazqcWdaS9jBqUNklN86FUFXTdRmf55Qe1PpYLi//py/Ycf0UKLYjn4/JgVGm+v1+hFiSY1
Nz+U4QgRwlvmofNjO6MJ2VqeBZutLpiiz13zUhBD+Nj09CouqRZJNbePRdn8hg5pqJ7PjyM9FPOc
gXCWIKuQBo/hn3tCmgVZYODccGhTCGcbWwPW1tOSeupo8TBXgJtHS4H57CsyG3msR+oLIsfRYxvI
4RK/62pVg3Flf32p5H/6YHChwdS6SD0utuAfZ43OqKOdbJv4UNsMVzlqUnshoyV02Jk5FcmufF/H
uWsel4pjK8aHqstOZIqNj4M54qaJx8l70vWFatm8nIuNnjL2As6OzJXjexLhectDxI8YBen1lJ7O
na0VId2SzGnhheHz6V+/FaVJQaTDsKouQLnUkCrDBLPQmK7zvTrHvSQK4lmunYuR3XJqKqBfXw7x
hgDFUgc6jnIUdBotRO8tlDg2tCYhU0bby5gAp42oVjBw7qBKnXLm07Pxe9eLcEftfSlWmidzEfOx
FvxI72fP5mpFEnOLb62k16W5yf/lYvHP2clJCbm0h6So1Y/dpnRpsPNDXaxgeBQ+hkvCW6IRau+3
ZAcodTRv7GxRkycKgtfLl/2nE/37TrTa1n/XiQ5esqp/24dWL/xuw6ejTPNZ3TOM6gGLYuv/0YZv
2irUCSkg/0Oz+bt+CvQZ9nxYxOgSddTB7PXfffjWO7DUNIx52TfS2d/STzm8/w97jgm4A+WUzYNU
4As1jbfiDzRPdWfPjrhe0WpF6z7poqUPA9LXN0R63mg9rMe6cJCNjy7mrQ1N8vUT3TOb2VJiHDpg
e9chn327NFqxi5amAkmxdjdVVB5AzAwnt2EaisbPvqqGUnsPybJWTWPtqk9cTn1mYb8fqTk+pC58
JhrJqbY36qYigi5tfLsjAJq/z9gJWrJo9sdQwkHBGsvnJpHeig5MwW5sWbQn4cGQipvwYVqbu7mr
ArXHbkykNIemq+XGtV2iL3L7ZJghbpvMC+KoeR1o1AZDWnd+MbZEyctyucFmBMcMvxwV1x+xZlO/
5p225Whl7OhCrXsGmuw9kdhrpVU+ExGXYuzKyEfPzS0mo7s2W8wtuzWOKtHTC3UKWhEWRCJZ2Lx/
YXQbrpRJTYCui4F58ojOoAoKg8TyOhOeT9IeIoO6Hg9Rn961i6f7TZetWzy6xoYzGPuoXsst2RaS
/q5m4QccZpySeXeiGruJDc5+nEsf1Xhw2wOD84rhQDQOsZF4RTaLh2vSpJQMRKizD6eGb8XLE54q
Av569SWQgwf9QHhyvgyR31qavSXk5UvReYGc5+JUY5y7qtsE8YuYt9Xq7IjCqncWvLUAxa62SXj4
bhrLPnihd+qZVvtuJupNsoba0yJpMFBSWtuOButGDvO8E2bk4eEolqPgFHMGUQVBgXDdABoMFpLZ
sPAwatQNs27i3cPmYbnRfh5sjEbSNreekX6u0d1ckUR+pKkAFNOSTTBAUtpIippYDmScNJQtOW7u
LG3OVWc/ufN6nYrJ2USjbe60krLW0Nd479TFywroOiXuY59WYUvneyq3updqp0Z4X026tohfPCtg
TZzzbt7YE0vCbaMHCGPVbojApVD85Jh2etodxuqbXa5jvbCOjUiNz4u5Gn7Wdlezln1ZF3PezrFb
b9MkXQ5WSdN0XUsXxTlrAQZDEzgM7A/xag7wIZbZp3vZBJnRftS6vggyZw4DG4aA34Gw3Rsuv2CF
AXdnp0W7C2X6oRV2dFPqBMJI90vkdTq4a6fxrdrWzvBPQTCBZjUDJ0+Sx2LMXJ94Ep22Q7zsgfS1
ZyASboBVOHtc0ZEFXbfedFBvdi7sqq0IY3uHDqEILKE723JWc2Wh6WDh2nWr4+7f8rSLIethS4l7
SQaOk9pHgzLWRyExHpjY4IMbxRWlyRBoNOU/YP3gKrqhDATtDZ+pO/NiTK8b3ao46Fip/gGYIOZP
jRjmYiSetI9rx/eGlUnJmpXvM00u+DkG/WTQDrE2nG1i5hdaFm/t2iVgqy9sf8jLbCsXTB981OHa
IT+dP6hdl2Bp9ziMb2n+fElGOwZqQTU4NoABBh7rgbNyPWsmGQcHbyikLv3POYwh9UOqPymyCIqi
/r2OoJ0zsX1yQTopFM+jHabNlgkPeaF4UDcr0QaBaYJDEo33x9DnjwkjLaYD9zluKgQYibFfEu1r
Ya7LLm+JiOmd62Tiz5Mau5/sRfUnynJHmilZ0ThCgyXkGBADt4Ywl7w0VTRtIpcuciXmg6PQ/nnm
aJvJHXrf0N1lK5IK+iBmLF+P7PZmEc5uKMSLR/b1xsVxgHWvs96HIo78wvG2w4Jvj1sNxnLzdexo
0Tkr7CyrTeVezw3jFLo5iVe5GLfYfDpwSmg+Jq9wDyiq7og//Wzb3XUamemxs+YndyJ4yEns3ifN
yoYrmZRnzxufSfEjybh2vkJVI7gzTHp/itCdGcOVY/bo1lxxSqq2QFlS5cx1iAzR2/s8DrFRytj1
MbT8Sda7HpATShG8DtXeNGF8hKAjts3U59dMotq9ObfuxpKhhxCjxCoWf8Zq650XE58kMcVXq63U
cmJpdr2b0+NxecdyXc80i5P7LrOvU4OH0KyFiMMmj/vZiPJdO1hkLRXWezUNC2zUm1dL0x2jFkMb
6C50gjS2N+jP9CAuGvtTns0fp3AYDs7ivFaDYLwW5fFuEP1EGvqs7Rgb0VwpRo/kp/FejxwwLKap
Pvh0Uzdd6PeWwA8CoTNdq+1kJ7u5SaYNGxrh0LH2PHh1itF4fpVJjYM0H4ajO66gdpOkhTYS2gf2
3+QU0wHfRxq7HHhFJRdB0eXmQu7Jj7d2Ee2mnYC26cP+M/aRkz5PY2IdV809L32HRqNh9qxFf0qt
dk55mYeq1bRuzNo2duDM8YeZhX5ya8ZplcmTfGVX3bW0XILJXaChfEEXUvYfiAoKMWLTcIO5fZjx
B+CwgsDmVtNTT53mcCs2UMUhs7P6CvcO+YiHBcpBhaVusiolK14eGtBhI1jvGrDyBzlQP4IaWpa2
A4FhdRW7d7Zp1npKoNuI0HqUZkH7h7w3vAnlqZVj53h+WrlYODZo9hItRkJYt2vb3vxzvC77pF9+
e7yGo/vL4/XX6V+HF4ahcdJ+/dGfIOTlld91HhfuL1WpqdsCjcV3b4J4ZyndB04TFVTz09kaMJaO
QhjbgAJkXRwN38/W4h0WB/64RE6F1E7/WxoPDv0/nKwRb8PQkpIEC2aWrqu/1bybVO/wEAhOJh8S
DsFqM0y0o6cfLsp/aEW9lZFc3oTQAowQfM+/hMf01ajVxIqQB53BTp+dbiV/bnR8LOP99tdv9XOl
8O37IJhgyZs6epa3lUJV0NNOIzTQ85iQT5cn2ZUQhNIZVQ1FlyyLQ2G00PdXyyR9HTTEr9/+L5fT
BVKi6hUwz/xob61TIscONtkC62g5nUXhPLv4W3/9FhRcP/9i6i0sT1Bb8bvhCeO//9BYRFi7DExq
GyXeOM+WfOo8o/IHcrM2+tp8/fWbYR7469sxrSZLiW6da3o6wqcf305GtMlnr+sO9EQIh84Kg8rI
04pTZoEZykfzgxlODfzXqOl1tnv2NgoRj8420zsGdTDBmLOKCHwT1NXsSDyfR5u/Gr0GtFQeVZuu
83iwicaoEfZAOW3BpR0Za8svImWzH7seh7aKhG17XTwtnQdaf/E4yAEglLdxM3DaR9kaDPoyPy1p
2F4ndjRFG8rJlvjTxivONhOD52RxKpi30BbCqLLurJ44dpt++GY0eWSS8xjBeMA5A4iI0tIdGiiV
VrPDvLMeceDeDKk27mRR/Gk6+WOVmH/Yq/uAaLDwJ9Ol2NDnzxGPJ94itbeaxd9ZyHQNsnpt9sxz
MPKXRmB16fS1jb3m6KTxXY18n8d/RcaJQHU8VZN9O2Okwc1uhycRySdHM8JTiuST0sqhMhnHr9LW
vPOM+jFYjDQFqdJE557nqD9QOureGDEcirB9TuF4gOERblPiAm/KjsdlTEhZSLDXlRUhCN1OrdYv
CroUefBF0oEWFyGn58ahZRe7kD0QQjDYIlJWJ2fZCI1dObet/cEsHe05zsb2jmkuf49L8se5MrLx
Km+T4YBpBDZc2xJEIeDhX4VF095UOZhJQTD6DuspS6RoQI5WZLVTshhb5rFiNya5/kTT2Q2WkbOe
Fidi+DSgi4Ukpi/GNSmm0TmJm3XL7NdAjlkQnMhzFshDohIMNaSPYRi3D/VatvecNK9Db5GfMEb3
Z3OQ2aHRYuPGmKV9KErWAqjLZIfifd6XqNHjrLWWTZYM0S515HwwmUk/6CC295qs25s10qp7NMeB
gNh8Aw2lZhpV5/qunZCpVbYFQQ0KB9ovBh371jOHK0zclLJrbN8nMLTDUJI7E/ZMkTwjgr+QxaBV
red5jE5mETYBcRwP9ZJ9SNFZUGTSYjCLcrzCIZsRtMmJeRyAeRL/auyF0lhD8M0PS9GbR4vp8hXV
K9IUPbKqu+Ii0R4i7CXExUb6A0Kw5aVTam4yZOEYRimdDaX1ljOTPDsHCIYuAvEEjnonaC4C8egi
FvcAlficy8NdqLTks1KVu1lfosxAaR6F4XQ1p2lKOwUdus0cZd8pbXqRgdkUpg4fIhxQrisNu8Sy
dVpFbFwrVClaarTuVVWlEPEwadhO/AKj/dlTyvhIaeQTpZYXo/zs8LvSAo/eM+oBo+twpWXC7NGs
gA8o3f1qan0QKi1+45LQaq/pjdY19UMKajwgDeSVAq5zN2QFLhs3jMZjCFZ3a2j6w4zov1fq/1SD
0FHBzd6vpNFDObCbD62hOWBnu0kLauUiGCAbvHTKWVApj0E37xBEy7Nl1Z5fIi0pj6UzdveDVssX
9m33SA+YisOI8W0rF0McD/xCFhaR2/Bic5DK8VBRCV+zIa1Hg8hcKLXWp1Y5JITySkwQsH3cPIDb
9fg6cst9rJwVxahD848i5g15YZS3XeEe81F84DCvb0RoAATHyW62rgZ0GrR+qPwbEUaOUDk6Vqwd
zoBCctDN+ks6SBwrgCi9DaMoN2BLsO8S5RAheS0/2so1Amc1C6ppnT5WM2EXnIZ4Z/oMTEdzmxto
o7BFf9J3yJ9xvuhnqOnmA/EzNp50Sg4DRw9OJitnyqc8LTaoAO4Te34tlOMlU96XDhNMBsjgyYot
KNAeoAu/aXOk0+aMah+nMr0dvDSDctXkMsFgAxVyBIboagfMvLbfNM4fjiEjmoCMkoJG+XTc1HVU
58PYE1ZSbFthLr4zLqQDZcr8pNw+gJmQo82DdbCUF8hOjOwQa1H02bW2hfIL5UvM5VceIoOdi1If
Wg4XKT9LYoR9ZLhMkLQ+E+9NrEi28iT1oLY+z1Tkt3Zrr88d1iUyyDExMWxvb4eLs0l5nHrldiIB
od3kCAMDHp5/lsoTFSp3FBCj7sjzcTqOyjvlNaA67KveKBaRByLvhm/nin966L895F/6yb/ooXPI
v/k6J39UP5/wLy/77xM+vW6a4aZtMePWbXXO//cp39Dpk1vS1nG5W55zEXl/V3I7vIhjvOdyOsMf
rHiz/33Klwb6b0Y4THCB0RLl8begdtabc6nu0aXnVGzhZ2ZRczb++RTXpGZOhFOZXrdiSJYXszJ5
RJem05tbnem3sn9NPMgWfKNVV2jHivaW1frUIeUBwZWOl6dbXlvIIvA89dryZzCQ69Vc2s5X7lIH
ywyl6dog14rI50KHmqO8fc+YeXUHlKODEHX3mkMg4xG1RBzft0SGp7F3pyda7zyM1YBzkQF039bL
e1m2IQSHaez1T+Th5MmitngVKhRXelmcEvD5/uzSIxJjYS2IY6IViUV8bY/QLN33sXDWakp9nXBX
7vLC7DmOpkxKu3MH1sHYuqkpc/05aZx+HfZlPbqi8Du9KPUrJKOYlVa9oafetTunqZd7S+QlsQHL
lPJSe9HWz3WpO8k/VfbX/88qW1Ix/uoGHF9e34yvOEP+e3xlGOY7JtJgm3WKS4b6P9x8gpX+fV4l
uNsciTsdaR3ZeWrK9f1uAwVAxKiqgU3qce6RvzOvAln5c9FE5c7tbAtsykAJAJmoGu6HGi3uzXks
21reOGHnPC2TaR0XaSDgtdZcDxZaauq4V53gfDTGpjKakQ501NEXAyY2iK65xuw2iI9WvGa3FWkj
8VUzj9L0Rd2AnR1ac3mSozl+7DNKrD5a4NHWi4DnO7rglOs+7QOQK+W4H6bFeEQjh1NiDMc75HbI
31ytnIZNtrYOeXh0MXcJ2oGD06Zo/9tsHDYOARB7Jrx1taljgMh+FJG0FWgLGnZzWRx7F8/gHA+Q
PdYBZX6qc4wAoLTJlyx7bSAZ3SWRNRYQ7Yr5LkSDFSmfLN+9qAugh+mcZM6xWlpz3a3GMNd7WK/8
V9lZtTiRn7vATrSa5Rgxu0oDTgkzLEo+IKLwcNVwcTZFIR+wc1QPnplGj2uajXcNnd46ZQoYTHHh
Rj4TP7KBGP8fCi9HCJHi6I9QNvZwON0hKwPNbOe+vpGZ+NDXde+stIFDveqbQ2hYybAvQkowZw/h
Bc+w0xK2y7SNaUWp+1npzrfY0orSAE0wakezM6oh29RRE0ORw9JT0rVPXAwNwHprxufycczI+WvZ
f+haW0k4zrcZTVov3EK9aT2gNlFb7MDmItYZlAAj8i0tThFRGYu2G8PK6Cbf6noJ+6QZRqdHiaqN
cRAhdXcqVGuTEV6JNs7DoDG7US0c+joI0ixIg3NKLUJu0pSPp74fhlq/NZYi7WW7absOB0RBd1hM
nfExAq4i1k/AeZeyfe0nXBO0sNmt8/Dhchf/c+L4/YnDpo3yqw1v+tenqs3enDfUi753FI137FKC
iTwiGu9byNj3rqL3zmEgb7Lv2NgdkX783x3wQjxxLab2HITh56Pd+d5V1N+Z6P0sz5A0ey68/f/9
X3/M/zP6CqcNPUdVdm/+/V/lUNxXSdl3/+t/sBf/3KO6gH0sKemQ0Pd726MyRrsZdT2qjiOBeRhR
ysi6k+1U36759DfzvrF02hIxPrQel+0G8MXPe+3ITUD8tFEeL64EzLj4SgaJzYQrcA159HcBrG8V
bLwftAZBSjpKCQrVN0epVqOvhOGG98NOgPgFfXbIhoYQvp8JqC77ELidnF3jzJRDnH9YB/+hk/qX
bhw6DcWygbeBd1WdCn96sDQa2tSqo9Jc275/LfKCo1ZujDjolKxxDlfvKRT6777yX1qOvCtXC9U5
jzOauW8kX33X40V2HZishTHfZ5Rwrxj4EBV5KnIy+tshtwr2wSLl7Vi9POnfPj9TXZtrxNEehVhY
XTkKEbvE2DoKV2qfZTjan359WY2/XFcHTRvdVBruXFxB+t5P13XpGKhH4TwehmpuEJXbIfGeqDR1
kHKTiaJpITHn1s1L8+iQuvUILLV8Khn+TUqMt5abyOmcx34RYti0ozWMG5ix3TUV/fwRjdVvVgEq
hLc3mMMJRnDv05tFY/M2qKIErBal0AYOKAcj84wfzgqvuihHDxtVijfbRMZ0Mqp4yUlW6S3jzD24
PGpIUQ9Ch897SjgJHwHAWS+R7JC8gfBhLRGVhEtQRWjPSVzEp1EXWMi+OSkFR29SUFWuN0cUxGxa
m2CWXMTq7mprNm611iEa/GLMqrVlfjR6kiDCRJke1xYfyBeE/vVCFto6j1vU3CK9aiVWG5tdwg4S
d8y8g7JlPRO17oWPTYut6dgyjMbbAx5Ao1csSGs1vrJKZzCKRkL0BHBHbzQf5nKZrtEOIDCEjcpg
kZQs5ttqI2gXZcmcR3J6NfCq9x5TQFRsYYOPLRWQuFvMWiqdk4b0OOJmKyQTTIIhC99r8K8rVIFi
3bfWi9vq8+O3XNZiDDFYxv38qMFHPls9JKBkTcifxQJHJwif3Ce76ilaIFOhi7xIRAez5Zsy9qDT
nXe8IbT98EmkmTK0uRP58crhcgllvVjKBo8fbXUb72lqVuvlorW8qBAbWMVyB3Ab0bM3K/Vyh6/h
8dtajRmAkLhAj2S4SbKZuiutaJ+bTGA/iWWsu303jQj+NCTj8clzwqQ4Zo3WAEGw6ToN2x7u4vNF
DuniOzeCPhvwMxXA2uwNKUDmC4gjQn+jmptfqQg9vBtPNU0e2n2lkjnOWa35Jk3Sq/ZimJN1Nd8P
g0LbjDb8Fp+7u/40c5Yq/AiVseqyt/xIXgyIYIhTrEVTja40mUwPx1GEEfZy/REhkMQ0uOb2/7B3
ZstxG9kW/ZX7A3AgMeO1gBpYZBVHUZReEBQlYp6BTABffxfI1m1LsuXb7+0It902y8UqAJknz9l7
7SR33ZAOGckoLTrM89vPDBFReCXpyawbS3LQ+Ky3CW7LUMW+vxvbnhs4WR8PZ8hJte37LIouoRPr
TSB7BX2hnTwfDySoS3MzcHgcN0Ph6dl5oMvc2BsP3/50D8ZQX2kA9RTJHa7YeROZGi+oilToF0oM
rpwYImjILft+SDU8gWOmwjYmDfauaRB8bxJ8uBh1k3GIrozFnyHfGuqrnDUs/Yqw6fRGAVFUFI6r
7R/ykdz3BuhJbDE5rifEHQFkDewKtrT5nvuHZsUITGs8I8yAeecDvW1X0AAzG5ADXmaebUghgZTq
QE98ovlbTw8OqOQgaZjPOIY2ny07dwidhmfQr2QD2r3OZpgnca2t3AOVtBTxTLftz4OV+8BEzF6Z
Qeyn0yUqU3mwPLC5m1EHKLrR6+XsdWP8te1ZNp0ydY9VmjjnRq/QfIFvma9Iuyi54JPW14zZcedW
zTJ89Wnvq7DXkJKG3Nw+dHMsJqFvyd6n8+tGjya2MewMmvVhSGItSLv2uRJuds6YL1iHljgwyQ+a
rDmdvkpJ5hyORSL4PxvWZRyujGIn1EAVecWOhuMRHhK2zR4mmi2wgJe4R7OVVk/Wri2xpi5TEj2+
uXyb1cyKDmfCo5yr56kmPyOzndVWjd8l0/TsI2ZIHqw3O2+kw6dIgT9deI2/OjJ8hB9sozXTqHIL
KLMKez4GMCKz9Gywo4vuf1wQR38uO01bLpbEGr0Ls8QbsVpb6DabnSCHy8Gx/2WJpQ3lpsqPhd9E
V0pr4hsAMslFjDTETZL2sRi657nEW8ctKB7p7o5hBgb8TAOYdd6GFnUkTM74PGoRnXsyBIGK+8q9
Z2aQ086R6sImDUmGpmpFwHPpcvKqO2/nY/C/xuk5jbsFOmiJICyspx5wqSwTFRI21xIEWFi2ZPwV
VWdGRdaXQpj8fMOO1X2wE9+IvvieSrtN2zZRvVs8lEwbAkVHIKcY8684D418dWXUwIqx46fZ9Yis
tCpAtSh0woyPtHdFQwTAbET9p3ryqEWaAZCAqeD05kJyWVsfK0hKkh2LhVXEHTFL/cwxPPPO2jSz
LZSMKt9IH1/fbbaINNYEtIWbph25U/pY98IY4Qy30hiTMIr6UZzp2rGWto7Bmp6RW/f4Zvt1hsS/
6hWXJigKn3WwhGa3bFxmbZsULnm8SfKKW3AyQZY5WJXLMDZy1vtOdoc5kayD0o7x8aMZhGzQFFDv
vJp3zthMyJMFrnrTmLy9Yyua4O7MPo7WHGdvtFjPy5yt3st1mXSZMXRb+P/rra/0IrkZVOUhWW2U
daXGUacDvzr4u0Hrv1Zmzs4hzI47wlhaMAQF+2Of2qzT5Vu4N0pZLOjFYLtUDLQwnP37r/WePt4m
GZVEpK3x9ujf68u2wMT75t8fJLVv6WEkFQsgsiP0H7R/8L1wFp+EE+OX1Tu//qSMFnyNYUt+67Rs
+KxKrjnrFapN9w7TRQEfmbagxeysQAqLT0x5unTdIJ4sB0rgKsAlsGO+j7Ta/uQkgoV17uARwFee
UvqQY4abaRTxg6IpCM1LL5wrC6t0z7roivui1uA1jYn2OnStv09G5U8bfmeqnDe3ujEpbgtoMuzk
rY81xuxWfELcTYzLOtdCuB9P6fqNtrDqN4W9OtDHxsPozARyqO6j9YpC3eEyjSV3XNFzGTXRcmoY
jAULEzPhRkuZbtDzeRTaDB6H74nS8t4xU228l85UOE2QqiROvDtGNL7DVgXwYVW/xRiydnOearFA
nEy1jNxUDRCZhT3dgewnXUi3IrIyijINB0WgCII8Y19qPjWIC4jomFsdBIcS2A4ConnLn/SmsFkc
i2xpGNsm7V3tsbLkcBZw6vnpUcM4tJF9wtYze+WBMSMRIZOr7YoRcg1TGiesdMDcuutfWjPar5Ze
TeyxpJtdPO6EHouwW0S56aapvaglvsF4KMRdZbHEMBkeaNZK+PUipyIZnDJ/RWBl7zxZR+QM1yUg
gFbWIU+gClgVXitimrVivvZhFVxwX1MYjK1+7Q+Nfo15WIaSFCqnn0sc6naLPDmOMFeOqwsRxFPW
Jmo7Wda1pQ/WiZiI6parzb4MzOrIzlcyhs01IBbmEHils4394jTm+F9NvqprHdzDh0ZzRoZ2hnmu
JaExAZplCsip3Rf0nUJH3piluKPyq7aGpvRXAprso0n/jlDKkjxTQiMrV1nYJbVs+QbQjgtijTzC
O/Q0KgnLUS9qCm1NonxgB0axOMp1BUnWie8b7cAdaI2NrQFR3CTk5NTnuM9QU7DaIBrljlwk8RoE
URVJfzPnKkvJcWPK//tj1HpK+rM1COiky4HDprGAA+cXaQp068xnx2sODblQFP1yQkgHL2+6+/37
/HL64Y2gCuqEi9Cw5eD242nNj5JhzOqBrJo3/sOIg+qhxUtbvFNOHGs9urwth79/31+O/usHXBvF
DidTi5Pij+/Lkbwwoaw1hykrnOdBK7tD2U847xWgj25bl9V8h4KXtbglkyr9B0fPL9Im3h0XmIUZ
w+GXePO2/ampTAIu3RPh1AdFIAYOaa8zHrCh1pcQ0FjtiYHjf/FAcSxZK29s799Njf/t2P1Tx86y
f9+xuyb5va5+6Ne9v+T7fFA4f9DLgI0L4N7EycKt9d1hY1i4b0wuLimYHpf3T/065w+DExevo9mE
XdGgz/a9Xyf+8H0fAyVtPBDaju7/JxML0/ipxUNtvD62toEx04QrtY5N/jyxyPtxydXopzdZ7uPl
DXClIP3u4ty59qPGsm4tp+36PSoeEPBRBDsZO4dMHWKtZK2mM/YG2tpuTvOE6gxm5V3y3vu2Oazk
euAgBtuAfcoP8VLp6mYoWv1rqTdKZxsCCuwFnUg8xAujqHHf1yhlPbmvfSvelkmbHcusEq8mVRgS
LuyaX7T1+ZoIizu6udVCSY0xsA0Is2xPRft4IeDdBJ4HGC+tCbE3nXHctPQT8g3pDp2Ny9PSPri6
9sVjTkKxgwysAoR1dhJiUVJGkzBMrPTC5czwWWUj0DodeM6mq5zkriNlOkHYNs03iMMiP2wMVXZb
s+ETb7xxGbxtT8RgSNXP3CbKd+QWr/EByvmSMtP80KMMyM62MWkhxCr3Ou10NuOZGBRYHM7KEqaC
5yTnQw3e9PqQzveuPXDq4UrMT9FcVwRm+oxp5imK77FORXCV8eJQDvPrX6ROlFwuasL2nqbC3jvW
BGGzMuXWZzRbkaGZlWLn4jmPV1tk83HuJngQcUuh5LmyPGp9BdRLsz1YpWW0eDDmlTsiyl7Dz0le
Ii7bnRJEnJnd9x3yIXf+NIxzi86p484KjFyWU+gXyRSSH2xue50KqtSy5NXtMH0kcZof+tQadyo2
ndBuU/CZdeLetovFeaVK8jg05qG+zR0MU3ONOB5Gn7jVbF8RMlFScVouEv+us52vikjkEB/VeGZP
WrBWzXWZMA+efU/s2kprrizyIeaTXo262xyRfSivYa4NNwy1NxZ9ROmEqzU3Vt4m9cVSpcLa6CaQ
kGqTeOyd4D16Kucox0u0AWvieQx5BMzxsETKbd6Ofcy1WoR07ylfiYJwoaY2jxT2LgLCul/HfT6q
2k5f0VrYktw+dAihIBMUxw6HgSZOvpatOzeYLN3c3RTeTOyxJJeyR2Q11ede89IrWRGr5kSVghaa
OM0mp1+xnamX54spBlGIqQawKQcvR08ARhZGDefDKsRmII9GBGDzteFAHIi7g4Gb3qCtwu2TtDJB
9UQuJU925IG4oD+XDiFzNs6ETYR392pZUtJEDM1CBpZwNcNGlnJNr9a6ZZOhHIihXgO2CTrYD+5p
Wkp1JlZI33fgQDCvmTHpr8LSYBW6tHELzU0JRaoLyUQrKhLM/7qDPb7w1JNBgOx+wHKCIE7vOXgP
2XILTONFW/yKZ0pzamaXNszD81CbPW6aFuLqLh7n+gnQOdowDxrGw7J4BlaKqOmqPf+QsxcCh2E4
sBLN98hBp/rCsLE8BGlRGM6+0BMDKvEKxTLrpntVtBbskZrdTO1+uZe5IZuDyhNR04ucp9BrNHFp
9r1+WqLMuLXwNpOqZ/lZuc1iVjN7pJ7L5zbbL5PpHTONKPvQU9o0XU1C0c3GiLyEvBMplF7UbwsR
R/QxuFb1Lm6WLDQWy7zVyFRDbTomRej4mXFZO5W/Nb0Mo7yWrigrK5nEAymqaQj7x+A651acfela
N3vO9EH7AEBafur1SXbbrrYsnjVm0iEFprkthaMNF9gHgZvBs+i3Dums3SU/YIGt0FbID9TCZoY1
42HEP1qQXNBHzJZrN/it5sLCZoIVKzDwX8Ub2+ngsFYSHyBYZ1xDEfm4qLBqu4RnBgl0BERPrO2D
gNf6yKjxI057B3F2P1Gw+JVuHBxPubeOnYowHmClDEaCPtYHzwN5DOwO+sQoDpCeTXdV1FvnojTo
sJcdE5iT6ur6BPbCyfZeW5tP7TA9xdMECGdwUg5xIo0KnMtSHzh9ymwaT4ygxXmZRX9HrZ51AcTU
Kb4VE0dQOsZWMS/zoTSJwgItZCGfjI5Aa5R3trxc7N4Kyv/WU/9UTwGURDPx9xPQm29V1QNhfa7S
H4Uf7y/8PgW1sEJApmTQiYbK4+/+r6ry9D9sAaLLp4BC8ETt9O8pqEFVxRxLp9QRKDRsCq5/VVUm
s1Ow7ExHPcEQAe7mf1JVvR94fjgQuahSsGkwocER4Pw8VipKVqmy0XFLulU+h9Q23OJ2ocyzEZGn
uNLbhBmUJXrKnRqc1t8w9eouaKUKfbe0KLKCpNA14Nb9UNhhQncIfjbw2bDzXxo5RNfKcebLchZ6
aKXMDjYLvURA61pPRqKYiZVzCgytmkmrcYsLDqaTkXB62AKTWfYauQyPcOfYZTkFnyEJ6LSOluVD
ZGjwsCxImdvOB+G9Ze9q7+E0TtVBb3066GLS3eclM4GA54yZ2EUcE5o3RVLOeRWn55hUh9Rd0m+a
EPGLWrT0NPGaJ3uuszEk1tK6Iu0nIhbP7emzA8AgLnm0Y0A9mrJvmG8Vl5KAreu0ToaTVD2O6ygj
dEiPrGJTD3LaUulh43PjTCKLyONgmlC1aJAdEcWWdHHojOpAC23zg9fxNaPmpXs0rj0PghXJq2LO
iquzjbeGzzdvpZY4kvBV3gya6ewGZylvyU+ob7LR664TSHQGoRp5dcTSw17tLVGQq4RQQ85sQ4AR
7VS5Ita3qGNUsiGxdMmCytY/0rUersbaeurteLgX6Fy9vddFPiJOoIoc0pHt76tuNB+nIjd2jKy8
PYi6bAokqW4n9PAI/U09D8hIWU62Lfs74pq9bOu8tRHWhgI7Y7W1SnHnyptV6hL2wJz3FD431rjm
jlIbmCvzZfwk1nZFV5rTtewzO/DpZ2i9NwT2W4tjbXaYa9uDMSEU4Sarbu21KYJW9iOjGCdEgJ2H
89o6qdYmyry2UxzNLg+KDoteiyHIyVC/IwFXvybcyg2jtSUTO/U+z0xvW1oYJZNRr8PorY3jrx2d
jICoHSnT+SuojhcR+dqO/YpGULL2hLjJaWGvfaJ+7RgBFzS3Ao9NmAO8wU5s39bcbQEiiUv078mm
XLtPTIWeFsCym2XtSiVrf8peO1Vq7VnFI90rMdL/LtaOFkes+KJZu1x20TQnum/+0YW2F2ZrN6xj
W4CPt3bIZMt989Y2m9YOWjNjphiZIoTZW4OtcXCKe2vXbV77b6RUECNI7V3OdOY8UNzpDqOOomdn
i8Wig5e99/PUe3dv1hi83Rv0hNW9zbZKD9CGkyYehcW9sNXtLL10Ot29haIXJR8na6E3NoqsILLL
X6d7BexL3l+mZ2xNxkefkZu+KZiayaDDborDRNSa/YT0vsou1Krv3BT1wqR0AsJoVXvg1528l2lq
qfsBFwRt1DjWGBzlTFSyT3k+dEsVLmiYEI0ldm8Ec+P4Syh7Y2JlG9M4/lSKNIYVkgjKYDIKS7pc
MAL07TQvgkOdSKe1ZalmUnvxslKA0xgc8vgwD571aawJDnhxc58kX0Yxi88WX4xDfQR3zpR4U0Wc
KvmLE+UXGY1NjQJdZ4D2UOWjQ43ZcugNjKEzIh4sMW3/u1P/v8SZLmrm3+3Ud0n99dv/XPTFc/X1
h/7H+wu/79TiDzK+6Aqa7LzGu9Xxu14JKRPDeAzZ34VMf9JrGmg7QV78n3Py390P8Fr6CrhemyI/
KZN+p1SCW/Zr05JJrgVpAN8eyJKfxC0tLemu9MkG1OhDUN0m9b2fg3IFbehDhTPsJ1VKeSq0Bv3+
2DwVsa1d6Mol/nUkGK9cEsD/vVXe+rKssMTrj/TxY6i0RZuxkqF3IkjbvOjA29Ev19wdsBwFr9g9
N4XMycsQNxkzhmffLE/I806mpqCsNlE4AHgKRsUcspCU0HTEX0d9TM9Y3DE7uA1DnapuN7rmLcDV
DAZN+nJZ+/qNI3oIAZ16XitmpHsYqC1El4yLXnsyosOSM9kWgOAZm9NeweoBN1y9+jnBnkLeRZOd
sBmOO7Csp3FebqxsvsTQ3RAyroH2TJ+pIuqwJqzSHpg/SvGCMeGpnftdXcCS6MrE/Bi11iHtPMBm
Osykuo+WTaWRvzyYT7ksnl2QbTs9Vnd6l5/Wb2BgFwxxQrxmzQrVhSeyMwtCd0GHosZZ3eRSyYfY
VHdeNUGBw6N60RX+CxWAvxeJdQBneplj0LlYCiQgmur5YnQ9sOz0aCRATKeceXcy36nGekrM/BhP
xXPXZs8g584MFWlQOFa/tfhAykpf62G+sTiq7mZz2LV+A/7Qyo+ALbDVDQn+egORg1HzRRkJyZ1M
DknnRVezTXN/CBib1hDVWI9jbf0uk/J5FAwC9VWpPrAiIgkh+NHiB4j8vFG9fjMYak9QzqXwoGpo
Ur9s3FoLZJ68mqjft7ZIT3k+XVI1kiJW04jKUj5hbc2PSzRgAhqcAh+hqYV5zxvJ1MsoFq3lqiMn
uJ6Xx85qI1bt6aHU7XCaKxVUSYdnqk6fK7BX28KYXrx6uZRGnLKAdynSVPcpnfQvXmte+/jrkOPD
lTGGw2IDwm0n+cDA8ABvHARLZx5iTO90pUjvygesSSOh9rCUk61SXE9YQSY6E+6EaRlIzDFK4qJ7
/bGKxYtvKjijU0f2Z1wchSsf2m58sKbitaRvE+hoaMKxnB7MiETMPCX+l94GjGZHSwKBAih4+95F
5Zxplz6R4ZHtgISdGzLddsP6Oj4nBG6XW9F0noCAzgdI5MCJxXRuDK35nEXU15gx57DTInlrwhwP
iymOAtg3xE36gzzQnZHE+dryoi8dbw27wbSEtGqLO7+8psk071AeySOdyj4wtMJ8GUT/eZadcyU8
UG3cNXUKSadj3JqF5BSZoZsv6jlya8xccWMUzFWttnrMq+ixnJgmhYvV++t0iCZnEp2tKv8M2FMG
aA9gsLDdLWYaNsPcbVsCdBinMbKA8DF18dGriRZz3PZcaMlNVVvQFjTrsdYwUfZQH7ZytJ9RS3Uv
VYVYraIttyW0fuO5c7ZpFt/ZlWk50oCroxtAMLjMKm7/JTNeajzUoPJKmmyShu5kiJ3p0vvgt1g1
HdyGbcQ5ZGLwwCzNHfeTwU035+6Tqznn0WjVRSS7V011l5aTv4cn/qBA/bPi9Kf+tbWORjgDcmTj
9Ga7Pw9HSKy0ENnk9cGi3Qyspx3W5tk5tVvaNMLZ/GmL+wsZ5i/6Vt7NZ0MjIQRfjfezvpXZ6Vg5
M96YmEedHKicdGsTZqzJgv77d/p15LSeUBlEGxxXGQP81JdXrjuZWdTUB4OgIH81lK7LcSYUTCNE
ZfUFf6e/dyX+9rv8ddDEe5KKyFCCCET++uMsIDYrP/F6IqTnwU4gUcgHFBZFoJnWQWmE0K6fF9r+
Zdezuv3+4/4C8eM6rp4JRK4cxJE3/iRwZYSllmz2qkNfdiY5MqV3M5O7si4Xl3Rr8oPuTy+qn+Qu
V1IeM9nz3PoQcbqE8HP6rDHRaGPMaBMgyMEn/SHIxm5reOpSOSzfcCGbIKel3NbZqXI6YN7ybirj
R91OANRN1nmki08sdu3vbdKXP8WoUwNGaXP4+0/6F7cQcY1Q1YRDwKTx88DFKFIf2ZAFf8zod1bN
wNhfbsqla//hGyXy4+eh7BpoirjVtcGekRzy49X0lWDE4a33qk+0Bkepm1lAKtZpTlBM+1kIgvA0
xKK8LeR84w56eQvbJQXNHL+2knV5LVWynAJCGNNlrPWEQKjxQfOds9nJfeKx3NsIWpggJA5ET4P+
m23M+zI2mlWSll6OetffVfn0ODH1x0WbWkewaiVulwE/R5W+RimkrCovuIqTV+8nLXuN6uXRQyyw
DJw0psY8wOY8gBVPg7hc3iI4LmEEFYExLjfuTJgmngWxQxD4ubOhWrmCGuv3F+wvVhgTBAJoB6Tm
BjOyH7/HxdXq1oL5f1gUaHXKiYmVDbuKA8bWPPz+vdZB8g99I54CW2efYt7sohdd//2fRr2dMacg
kOcKWLO8w4h+LOt/WjDfnqSf3gMgvWEREynoUfzcm0Jolw+FruPv82Wz69PJCPDWkCxsvADTmfcD
Abe5YR18zTiryE+2blUctSn62GfZFw+n3cYARocyJjMPMmMTT3xWp2YuTzR8XhdHmVuUpfmB3G8G
BQgZ0AYu/VWROltQeh88GiwbB9TNhTUDaEM3ozbM/OEc+G2zMzrCwkySw/aYg2BMGemrXXELtml+
klMOfIKxgudkFKiCI6wNlKLiLB7Q5r2rK4N4cXO5/Idr8hdPLNcCkCZoFx0mi/HjRamMBqf4XFYH
UXBQkEmZBumA5ccAYX0SCd9ASrkFi847lzaCnajvdAZD5TVjjEePAdKWNg1Dr2hR9KZFTYtMf1JZ
Y4YeMeibXDrnaHThfUX2GY1cFtodK1EDxjR0s/lRN9TL0uub1E3vYZdSVbV84E6b9nmiP84UYpsm
Spo9KeB7fOx3se2MxHZxf1oNC1/vSMUgBBdXGRX+3rCXR7/p5LuH8W+3jr94SNgz1j/on3Le++k7
UnGLhEzJ6qBgTlPiAF5V/DoWHb6oif/hisBU+fU58diFWdZQw3u/PJOtZc60gcbq0Bl9tRUOPEUv
yo4RO5UvuD64QBn4zhyQpMEylWVUgHEB4ZoCcKwjh3REaCIpaDZmo1igkAsO4Fq9L30urjTpXRc+
1LnEXyXNVW2GZtO/lNlyNxU0Xd11M+Y2i838OVJrlaqMIFv0UztCU5hqI6Bc3coh83YDl/TteMmE
0wxTmx/0VymnNvCKRsldE43DpiAm7mJC6fd2CIqqCezUQMZQNaqHdOAg6dH5xb3PUc9e1EM3xPDR
LZ8MGflg5OKGuA5kRVRrgskbfNk5XP9GK/knWCa4IZtR7oTV9dv1MeonG4eYenAYuSBbyzWeJ1Tb
RUu1pEfZCR+EF7oNP93RN2ozm0dsiNor355eMJ+ECoY4I8v0lJqcWfyJUtwqrKcskaS5WE5g1mRq
YtaFZHFcMDwiJuABHobiyKEYax07SxpLbkyeDkcNp0LYn5NeVcdc2GfZozw1ujlYD0bTqtBVEBgu
yWs+F4P1ZKAO/If92PmLx5taB7IO+h7uqJ/zk2G7Za1h0cvs3fkFTOFdr7PvSY5Zkc1jvdZfb0ft
evDFbiDPl5QnnvkqIc5X9WrTZryMhlYIHSPb+pA7PdmZLuLJmHARw6u2/jTOh0L0Gge0HEpgbKVb
0AfxS0uu7anpQHEs6I63w4KYtGItDxaXSYHGGpMN86M0Kbf0zmwCR0/HYIqHnGExlXXMwbCZLhMT
6CDB0uswc3wYiA3aAPa860CWghwsTnIc7yybaJy6cKZt2oHMaRU5soki94ngwlJoCxPr+cXpl2bX
NcOdy+kAdKlzlmwiHDLHBxNHx1rND+73/fW/s7B/mIXB9xLUEn8/C7uvx79Jk/vXS7/32Lw/bP5T
9N0clHF/Bo155h+oeygoKGDgD9Ax++6JNu0/DKRkYMSAgFkGWLF/z8KwS7PX2TwSuLGMFU7wH/TZ
AFT9tFaTIqfbOlolWByc938+yYypkVddltaQuVyhtj7IJroQBHfuE0z7O6KzrTGo4sy79VMTPa2R
VumZ7ngdyiLxvBBML3E/UWp+dPpkvqkdo7qXvRN9xhWIOHoxcXS4ZNEcmm7lsEOysi+JuGTzzCt0
A2pCThIOGGFBT4JkMK+o85MzwyvOi8jVzeO4tEW7bf00XjbdPFPl0VhGw7LIrHrtyxFBpUvs8C7X
eus6ERlOuCSyAq2mH7DVW808og+oyg2XoMIrbSbkjsqpB6hYz87JgE7UsJwhMxhL02TShP+KVVOv
tlPRyk86I2c/RBU8fONdBHpiqwKdEo0VzTyvadOE/3Axv0eFTRFHlyCnfsZjzLjskOoUrlvyQ8rX
lAt+sBFdosuwyaYSSxp9XRybFTgnweRjsxBkQVbo1H+0Grv/WCkS2v1cx6qF5+tajVH10PRefT30
nZwvp3aK7dAiCQJFUsJkhOFaISI0HS0DhiVpvNsp5/dq2TxYp0QUlRv0M9AmrWxyb5d0aT6L2PNu
ooJKZsNaroswAviMnKlQ9c71yp7tzL2YmrK5zkXr39jg9pKrzPLtQ8/3t5N1618x32j3S5KsSRy+
sZveNPOpXdX3xOB4txrnCE4pCTvR7NlA3tiT2GNInqpzwrtmro5WEOM1jW59nXet1O4XZjNbx80E
AgfmUgRTjBZ7s2H3ByzmA59ZmDuzStsvuKPbT91YGx+Z5SKE8Wl9OYEd4ywRWultSYMc0Iir2b+d
kPPAcLT8e/ao+HYyFwIO/Kmjx2SDMqKB10NAR9BA1kqiqWePTB1MD8K/ahrTjXfjrKN+mbIqPRA/
OiwXuKY4TKXRqF0Z5IaoQBluuTV1Qj2IcWFAOlwkNlOjTaya8Q7ogZ1fJWCdbhpPE+ZG0Bn6UDEJ
PiVwa4nUQMVFvob3HrbhvCVvxICWsOVo/wrleEvomN/SOpBZk3P2luEB8Yg8j/wt24OMhZGgDxy5
3i7u3gJA8IZow3F4SwYp2jUlxGh68kFs/ug21Rok4kaxdj+rjhZZHp3cspSXqSR4JCGBJPKJIimo
KPyX7D2ixHgPLIlL3a1Cdw0ysU09JasOj5O+xpxEHYEn+hp9Mpg6ebVLrB7TwUhDzU/qE16Ydtuz
h2VrfArUZ+pgNzOER55qoh6ZncYgRdfYlWoNYKk7sJmMn82ygRpCREu6hrU4ObEt1Gg9CS4Vv8Nh
1lOSXeRojOE8TGvcsp5d1CM91dmv7urFuxqyPrrIpOhhf9fTUaXZuHXx0tNaRibW1jTcNUv7ai+s
NABkgzZa9niFMwi6Bip6IARncuDuyR8E4xarvTdk9qPoupnZAxLGZR7rawwQd8I0GUd3HIW1nroh
tgA7ywLDjNc48Y6sj4D5bnWpV03/LZvds74Y0SewQgpcaVvcV4i/rzNZ9wGoIgCoRS9vxBiZu3ZN
N1ApSGXLWc5p68E/QhgfJElf7GaRE+6l8SpBPwDvVVc3ZPosn+rIpVVauNdL050GRVhzYyR0K0mw
3LcRitHM0fRT10Xq2ukLD+lP/cVntd0jt/O2aTRHO9wszMsjuw9qAT+R+GnEkFJqx4z4zcu5IMRq
dOPPdWr0YSw4+eQuyU2GP9YUJnX3EQqbOuhlPHyg3zNwYyhtj0njdeycYj8TD7UdOkJfpDCiz2Zu
w5CAhWxdOJlV4mTllHFBKrvKgZ9b9mWFxWOHf4i5ahOTCNcg+D96Ef2GSdPc27FJfIizbE1Ziclr
sK2Su8JZ3PPctxVnwxx719Zr0+EOsWr06Lc4vky7jECJjwnEPo+Q9TqvOZsAwnhqCD7aiZHDdJQa
3q7sB39fL7L51ECj+Oh3sbYdJHGqtaqWM3m+NaxehfQc39ityb849c6kXXOUfnSxY+qB8Ekci/vF
OTMMFdNmnIZcHO0pi6/8vPR8emR2S8RaOrpBblA1YmdKl9BS5byxcdoE0hDm2QSlh5wkmVAVImzc
uygE927j5ketI/q6a2IUtdqoPWKz6D9yx1VtmI6qudTNbkVI17c0+/WzmQHa8IDUOWPBbWCpnT4Z
fTCtQxsDuDZGEktDWedm30ymaN/GsqMPRzoekYBDpGz2QYdAS9okJmnHrR2uMrEPdTLKu8TPva8T
fKFtgyTlqo2Mz5o/vqZpFT+hCoJKNkPq6C37Q2XZGjFcfR4YZo4RUBA+tMxt9CHurD0N1s+RM754
Rmvvl9oaCO9cZIAG9GmWsx8SA2+Erts9tyXoN2nqF3ky5UgDjOZbHLkkNGcabhQikA4S90gdGAtg
fUiq4gZLdbfNe5XfVsI5VzHB3bT4xm05GNhGDXTBMKOTTjXbXpTLeQ01IMeg/zpmyQNjCEop6gu6
MYLhhSRMiujIkOkiEFV/XVxzu12LmdYLBk51m4ldbptUUfps5PmDZjjMz1Srf04Ml2CO1HO/YSC8
G6V4hcgIBj7Ff6y5nyqi+8LWxkw25bp79OdouWr00UKTA9gw5izALP6oqjxi7WyaLYwlBI2xNA/Z
NJcXpmwu7BmjR+aID6ma86uCe35TpTCVRdfTasiGJAAiue9k0RzrYbq3lqTfiSWpmGyuVMps+UoG
nRUM5ljf07bHitQvfNdRac70Uyq5xWU5kMLXl7tpxAnWad5LFBtPBOBFn/TWNq/RbhPm5Nm3rRi4
r+yX0igFQu6RQVuSNpdNxUwOg8w3t1QBdcFXup5tEo78SgT19urgNWiRequxtv/L3pktx21kW/SL
0IE5gdeaySKLLE4W9YKgRQnzlJjx9XclaLtFyi1d93NHR7g9iEQBlcjhnL3XjrG1kSPhRnt2LOIO
R1a4ibIh2SGrHG/MQgQkc5eXki+9zCRpkfopmhp7TYoLQ5QOHorfEV65keAWrJJHzNAuXdWo24Ny
dpA6mUV510V4bxOOgqInZs7F2m6zpF9pdeNuGnd+aknHVJvN2ihuStGGa3vwOeWV39AFA47O8RBr
+k0wNDdzhvgjahHggilPqvwzfVHI1c34MDTdbWW0N61WXLNbg0jvzlTaWghA09ThCQMouQaYigjX
y6Ie/lzs0KoStnNVJJ535eZ1Ad5ArsxJgAujzDXfmrJI38o4/zv4/T8Ofhy3fnXw+zG8RR37+ME/
jn0+zhIbhYSjasYO7iD+05/WEt3+F1VkwB2ULYXJ0e+vg59NQouNV9Wj20JbQHAk/FNbYf4Lpgpd
NGAfuLg4Sf6Tcx/g6/fnPvAUnB51HfkjYkzOmsrM9V0t29cbykZBrR1t2+jPmGAwP9vSucizOd2K
qms2OsaxOytz+71X2vPWYNK98AyPXU1aDg8T5zb01giQCVL1KEfovbMi5aRYA58FPOoW0ZY8rruQ
JoFN8xkttkRpYRdPQ5feDsS0QjYKichMKYgYBJJTmFVFs1xBJ+0UAXNtZ+Z9W9R0mSoTzhv1rJM9
9M0DjhD22KK1N1Mns1ddw3LhWY/0ob5ZVVuvRNCdJ39ikwnIdV8Pjl2srKTL7+Jk7i5JDYHKKiIK
j2Odp/vemhGLZcV4NQ2uuMjDEcV4MrdwOgN/1zYds0dazi7OYF0/SVczR/IWp2DTj5yNVmKsaTFO
ejEdZlyjW72y2WY5tXOlS++AlP2u0g2xsihPXeepcSyCMacMSVph6KGhTiPgp3XtBbsWYs2aAVNu
vcLAgx2mSEdI6QP4Ktd8WflxxuG/E44msN0k7jooOdN1tqh2oxmiAB0LyNdILjnZpNl8Xzus/MMU
PXFsNR/Rq7gXoy3658IozVXU1AQaT1YZnCo5mfo2K6GHImgFxasf+yKw5vtCWinMvXgoPe1Lmo0G
1XCiu7QZWWCTsC0vymZek6lBdKpG6i6mUEwAd2BBvJMfEmdKGECNNEyCDaayiIT2QKFv3Iu8YDOG
oUPcjHnR3mk0t1hFYi2P2pU3N1aP5iB2rkQqdSZutmJbLZ05xZKZwgSbdHZ60iYcMhpF1HEkdwjV
vqLrl3/A9tM39j6/qIHEX71x+UVQtC6UfkXsl/NC7/ebMlYwf8lGNRnOAdS2fVGXnghvQIgBZdhh
adS7eW+zf1Z7Ro587uOgd41+r/UTLqet5idZ7pPWgrjW3Ok0jjhU4FYvHX28HmIixuodMQsFvNRM
N34jhnc8D2NNTXtKCtJNiUHCmJpqIZ4csPPBWuvgbm9JCNOeotQB72rOgv0fdtvxOjUA5a0Kv+ac
EtaYFWozuCuySKtwojt1ReZKFT0FYNHyk5ZMprHOsSvczP3gQsQgcTZYd7hpihUJagXaYiM6lAWB
NjH1zHBNrsd0L6klgPHV5PhbGmc+GWi1a32uI9vcZGEe3tTYkG/cOvbY+lZUPCN4EXs+AK4LvVFg
1hpZYZHNh3jCvOOCRHrCOMLhTNSGOtBMZIuvEIhLSOJJcBF55Ot6ldAonTetwCDUwtEjSLklzY8c
YL5yEmBUm6qdVsYC69Wblr2SKG5rrwr3orZXkdE7N37Shw9BRr214lDpsAUO5+dllv/fgvirBdFm
V/6zBfGxfYm+1xjSRlA/8MdC+AZa1TFS6n8WLP9aCBUh0kVAgZtoMVmyCH2nMlQwSNrjfy2BluKy
6rqlVitKov9QYrh0Ur/rtGJRRtNAl0rVX3FzfrQrl2y9onLypmu/mMnsXXtDNU07WHzQRnKQYek4
qgD0kFzqxrGpKU0Te/GYUvtUF/Iga1xDbP3oC5HCuuU4TJrgNDm3hIY1usVUOcYBrjSLCaOfD3nu
QuRnspvI5l13ECF9+zEC/JxXB1Jz0AaFQ89ap2eBduPnNoY/ZiU26mvEmKXHyibIADwM1JPH/iIU
KKWDi0DQlEfC5dX9fdXzkO+1ohQmIrbIJPUYyCLaNTIZLLyCbC91LkvYd6W7gHDMULU6ZpZJmdsQ
JuG5noI8j/a1MGdrPaDofShyE+MWrq4DN4X+Csnk70Ac4wdIrZIA2TxKzmOJ72uU9cXMHngXlUH3
4hs6sQANWfKrOJWgn/SE6lzZU4qgIzWz075MOGQ5TDXYW0cTORoh0kfwsIrbiAR5PEVhCr2RSCQV
I8/8ON1rk9EBetTDNKGSQo3UFHsTc2a379/gkAAMAoPZN0/7Oh3v3EyP5XWFCbHgW8jReuT9xf9m
hP+P+tiCm4z24T9vkZ9iGdIHeOcR+uOH/uyK0OGw4TLT9UAkhkWIvsQf22PaIq4QdCRoTcBGhuX3
16yAEQhUMt0UZgHXNZla/j05EJaIg5uevCs80zTdf7Q/FsYP+hwuD5SWX8mnUADa9/tjryfmu8Qk
cPC8qYBg2pd4oVXE/FxMNTlaFutc8HkqPLhRkFGjR72rOA4Sz3Ukubc7WSXRf74kxN4RgRFsJTqg
20iF3EsVd18W5MytUFlf1EH7EEAJ84DZ1S+6VfHGbCQP+BF0QvFktkw4VT4AbuhpVrw6QQEXXREk
7Gl0Xgq9VhmhZuO8WJXLHyLg139q3VL7mo5ifKTWl49ffYGXPQEuZw+nqBRbSfvcC8fkqLNl8PZu
T3OB7jD63lWodYitWiadjRmV2oNmO0gYKAr0W4BVWJOpVq6aXOkmhWmNJ0OOVJ3SyPucpZlHDFvb
ezyW0jQPiH3Cq6QyujWpfmpqo6i1DbxhcHZGjS2UsKbf7XwujuFAE8fxZnvjSDv9JBNUA44R2BuN
ps06C6zhyTTZWualYyBMIfOQLV9e3Qb+rIv9UjBkUtSe2yYjShkt1WOkN9EmjclHJU6ir8VT1VDU
5lQCKWU7S/ojGCwCsHyBr0RVcPFb86amwVXvNPpuD7L24PAzjSKGyYbq2Q5tDt4Y2x4A7aunnBoK
HlT6xoOfYt5fTSZVTHJswA9llcOvbyFZ0y0qW+PUUBTu1qJtKugkVQG5z3MoeK68yAeso8kaZM1Q
dOXRkGRmMfPytxkeElxVFaT6FcIF/hx4Yn7GsVBuXlXFCDPOn+ETOW0ePCW2h+9+sce2va1sJ1GI
yTIcHf/JK1PIFxz2/CejgxGzkhBbeoambRCK5nAbOdiS/UBUBDXv1sdvGxGEW9H+avZ2Sz0K+Vcz
H/2Cc8Rqyg1WvdBgZUzYFpOtrh6KWUs7ObYpiKBLjLV8gMGgQbXFBMbTXZh8BG7R/guDPiXqb5JW
svFIrLU3nqBleAr6bAh2TYtE/6Kteog9YZm0r7RD8OBStmXrSBkNp3cJ1nyfJQk+4VIjr6BfUcLm
PwD25dePrrp5b0basyLjlycoh5F/M9dEHttuTqNpjPha5qatnjGbQcPTKm4ioBFy6xHWBxGIK7qi
I1e411zrgpB5xuYbNyQZwuBpkClwP472Icmkg9nPeykN+0WfJjJ4bUX4cHVYHzW2935VO6M8hHHi
2OcwYZOQWsrNTrY38g1qm2CpahOt9iq0Mm5ryqnuEFDu/ma3yaQ9LZ/SY9END9lE7hn0B4cP61Qu
o0zDRXnyJSGExPI1oBgbpF3dOkU0M99T6y9TdP/qK+XUqp5JMunNqZ388uijxzlOsuSf/UlhAT0/
hDSllSR/pyXmNw7hNYXlIWOGEglhwXauG9Muhvr0bZ4dRiR9AzWmDBMATuhoXr4vu16ZqI18BHFY
pSNxxGk7bFrfnA+UvLEUDCho+mQCg8JIAzNVdnR9sqjICVGw/eqq9bp1WTkexW4T4N6qMTkIdTl9
oDXZayAgdBEcF7QXXyZwCGXwvEMfzlEhI73wubW7JtjRTBrve0YxhGkv31GjNdd6HzrnLm6bL4lG
Cxx1Bq8FDKDx3nO1fC1MasYrUw6Sm+EBXLm6rXF3eVpaq7mESbBuB5lZG8cvmnrNI2M7N8LgPwyE
BHypYVtjfitKz9qyw6NPYzb0NsMwsS9oU/J8J4Wqk0Iwg3Q12Ath5sPNYDj21u5Dk0NkiwoPUbbh
Y562qwtrjC3UIF4UQdafQorUVXGX9XjNaWEAjYTnEZmPfqmCUwc5fbVFbl0G+EgOCWmhr5kjFpHm
KHbACJOrWrrxV6sehwd05tMFweT5FhRBsOb0+4h5RD6xWWw2lI9bmja+F+8nA+6GOWoZpFTohpk/
Fjvdoy1bhPr8FQgDzVH4/80Rx5+gKJuIyV6h/7SepzRpju1AjxQDgDAuuhknCXsvZ+MQ+A2dcWyx
g8XBLK6csKaaIvOvaH8iCvMedWhq5TVdhXb0Ttmg3Rk5xRZMdgYVELgjjXGVpczmZ5z49PB1f9/2
7ribe6vfNHVaXSP/Llep1gW3RS+ZTSZBvVuj/2oUxScrHNDat34zh/u+i62rCvSb+RjAb3saokze
Z4N9Gzl9fTepdPAhbIy7gCPKfSHaCMvb2Ho3NaV/7LNZtdWhPH0KzWGEv+c9zKHp/tZRH9iXo0Nz
zRmKUoXPcBY99HJULz4dvoqEra4yb5uGurKbVxFULj3Sr4ZyztZTQFDXuYnKcjuaOOyzRBqIsCxJ
UnFPPuk2G/SC2McgGj4H1Zhna8PuHKrfedflh6nOyGTRDDvb9hYxyt6otw9mkXrPsUmpj6WQCM0u
ASSQ61p10bvwGtcDHRaQYtVxINfxRO/j8yC9+rpqOBSsjGGs3LUoAnjmJPdsets37yeUisdpTIxz
arjtt54QzM+TD9r2ZWz1rD8D5gjCI5bE9CLM0mJNPs8nc5qDcxQZwSZF4LdiKzhe9S3G34xSQC9c
edk1lnYjZetuGxMP1GoS+VfkiuNVrfp1gTOZ5yRu+2e4H8EmBFJw61e+A+1wCMUqLcD2r9DLVCeh
Bem1HtRmscHNqp3ttHQ2wu7giOWZWPW2O15WTV58jruWvkBZPQZdBWlNl08tS+I2ShinTaI/G2TK
JgA/r7TJsT8NQ2hR50snuTaCxtgGGvyYJrSpEgHvvO6EPHgdkrNUmKhtdfq1pE5Xo301RK3NHXoE
dkUEW2xwlHQti592cuEx7nXUFDngyYOZGb8FiU2QcObSRDFLe43nMt1gQc02Buc65kIaINHo0iO0
/GBWfWWU2S5L+I5ysj4is66ssxfa7q3ny/a+lDbxHpLmCvcTYf+dRyI12/4aurmzqrrw0dVrapF0
UjcwIKt1WEzOzgcpfx8nJRrihO3HzoStgm8kA0VBipq26lrkKqupiaJbnEHWDgvq9KBL2R+nxtJ/
w6jKBEXP5JoZqAfo3xCy1+b+2Wr1fl8VXcQ/mnZ1pIlY30VOnvVrekfDFospMppoKI3Lzk66cxy7
+kYG7gVddu+qTMPpUW8yZKGQK56iLvqELi5YO47hsaEgp+uxp9G4Es1IlblurEu3ysfDqIfmysYx
sXM7OIWrlhIfuJscPT84nQ6LAZRdhzchb9N1NZIoh7mO1RHGMaVnkWe0hWzvqQKFuuqrUd7TOhU7
6HFBsmU5pDOVEPVGpF5KdhUonFEad1GgYIp4+DH4T2FzxAhmWys9mrrjKO1yN5jmSC+f+RSdBZnN
a8F885rUnfuNTs+ATc115kPkt9mXSoj64BMLsc3U1oruI2lE/YTlh8RlsqdUmF2s1aQ+F3289jqv
ux4qw9wEU9auKbj2BDsL85gmeX+awQJbj6xvGAoKDDH9Ght+fpu0sbVuUoeuF0BS9y7zNWsm28CX
K9SxbAuKwf49xQET7ny3oBjX6+wFU9dIb0IW2bDPxitykZotTSt/pGvmBeeGbcA1Ua8VM+9khZ9E
3hclng/UXbBYnkNQC3dzgLp6lYfRrk676cppHOdUF1EtV35dazCHnO7SKrP2OBr1tPeKeLw1nLZ5
iIb8sh7qY+XN46b2zZqQqbL5AnBf3/dtLS+pAwZ7GXpPbNSGnYCB1AtpnxPqDqBT+jQFS4CnJLsk
/gbXXOzP80QpX1bJmsjeMsHX5c53naVXv49pDqGbKS8DGV5QdbaKjgcC1vMq7aSWf5kQat1q/jTf
aBE62G1Y0UP83Wurh6qbCnhBMu7sQBEdmdwughELBvK2u9LIfqusbIyORVaL4Moq9Jd28Kvrkart
Cn9g3V2kQxwoa9dEgl+aROLOR/9KKk7O3xFILnGj3ZZVU+9AgdJyzUjiHn4DS1uubUt6objF4VHf
svpdtDkr6HD47iT/Nyarj1pyRX736EFBFbUNm8bW+4MxYdpIn0L2tUJKG5IxJ1EnjsyHeRLNqy+N
eP/z6zkfFcAAkSzYASbtMB15/0eBPy3QiaJXUx6KHDATmq7quWFifkm1FuAOdt8vwDhs+4S7qMPQ
KxFETWvAGlF+nTgJGECNF3vr1oUtb3LZG6dcc+fqUpqG/9RH4Ov7FG3Lyp6LgG1b7javeqhbPgd6
AoruTWjE2PnGVB5i8jme2ypxXvAcDu098jCnwQpjoN9bFwpO+HnmPEEH1xs5sIWBY7HXDzmLpMwY
D7mwquchm5pXhkzxDZx4cW/5ITv6dkFgu6ZeoTe0x5FEOQgJau7UOWAZWnCeoUQ0Oz/h4LBfCIoT
f1De2GUF+1VGBsrhxvDK5+UsnLu1cfr5l6CqHd/VSgkYJS2Hfqai4eEB++j/StkhB26jlwdnUudl
B0wy5kJ6GuFbSe0/OhXU6PnhQiBe2AbQIDU/ji5PcoKrAaQesijjK668HOF1UfP9LEjdJlb0RCjZ
HEJmVtm3Ev8/uLqnk1rhg4TRfctXjdnvm6Lg8Q1BXGl5kEllPrgD4v64jif2jwrsOwIxWbmt4BCg
DTnHtp8/Y+OjbcLXEY6YOiZGA67KD/c+ILGjpyfLQ2NU/PZ+CDv7Gnaf+VAkDcdm23C5+d6esDG/
USVl0XHwK0KRHcBEGQ/LB/pfw+NXDQ8ceXw3/7m8+dsLUldkQe/RkkyL6sf+bHsY7r+YJB33TwUA
vY0/+/+gJVVhUVU9/635tsmj0/F9qfmVVw2Ewl+1TVQBDtlYFoZsU9CP5zL/RPP97hVDRMDwpsVG
3wOGm8lr9n6Qw2CsgcB07jnvM+RcrK/dWeKwcVdoEJvP3z2Yv1kt3r/Py8UwHSmHrG+73O4H51Ho
jApX1NrnSOPoX9ilSeR77z/hwVEvk5ryQl3YL36fyMN/cWkE7bSelGri48sca6kxtqVhn2cSs54L
ZINM9dMAZp7tn/FgeSOzChBESm6AEKiR/Pzy79dJdefCtClRez4TCpWZD3OJacVhQXfYOme5Ctvx
NPYoa73tWHriUl1uVOWen1/TfD+F/HFRhopN64y0M+vD4y6qIujCyjfP8MmZNqDqX5i5S1VTmL7/
VCkWux1bXLwzOpYSgL3tq0ttdJ9pLs+hdpWqkqrdeGiQEwbbeYZjTkALU17g9Lpx7KuA5Il4VnpU
oPgswGNWUMf6+X0o8cm/V4G321gK77QHyHD8mIvoDZ7VjSIyz1QsGSsdDtkxUzU5r2GWA71QHkcV
IPDzq9I8+PGqWAlpIPBi8P/vXwwKiSIZHWmcE0WqLzTqYbUoom96MtbnJcmHkFjj5AifsvDCd/75
9d9vdJa7ZqNjeeRE0SFjx/P++r3vF4BaR+P8FiiiXhgCtcfbsP/lev5hrfnjWqzqFCy44A/242AS
baHrnXG2Y3+806qIGnQfG5S2A8tqXqGs2i+97qq3U6fKDPacl0VLBN3ONNJ+8XX/3Y3DemG2pBlp
/TBqTVsr/VoP9HOHiqRe2wJTwpXZ5nq/iovU/y9eEsG0x3vJ/wQby/fP2agS0i2t3jzLpvU2xRRR
J14qt53QSY2QqnDXUyOt65hR7sOcP+W9PypRHjr7FWrP8qi5ZFCE1HcR2+gmAvO0h6nf0quJIuQu
/NaEt8wBizJc+ohIst3Px8pCTvjwigiT7w9Ip4OK8qPvOcnCoPMm3zgHQUIfY2Y3TnAG4Sxjm1fP
UuKwB97JvDfxAHNF/A9jNInrZvLrA3ZgSlwxiN5sPw9zJjdGoDevS47Ozz/n38yCAo0o+yn2jRxT
PtizNcDtvRvYxhkvCQ9kecxGRYHc0An5IJjgVztVtYK+e4tdaj2KO2EhcMMT8PGKeRuaCYnSzXmg
snekPeK8gOxVf7EobXc6WYmE/VHwDuKAnT0ULQSvAyaR+7hL2XZZxdS+WmXPSNeZAXSNlyC2aP/Y
akwsjwjKKIuXEatwiV5QTFeZZho0/AtTcEPKDfALT+3bDvv775vFmkMHLUnDhlr4A7Nw9lJfsBUN
z0Bap7VfTbPcJEJLbmqIPO2h6CNMKInoiZg0HXiz67jPg2jng/VNVhjKLX09UYFcm4lJqmXeil2/
wGcjt+kMSpXhZBFK7lBc0q2ZEogeDdpjpaHc3+iiLCUFUcWzpWtKGQecMG9GomC3LAGKe5vQCbC9
qjh3iojrNXlyZeZeeeoTasEbr5RYjQGqaJ+MSaQ3RjllX3T8NZuMfQC4nmmeKz5fH71OWB3dy3aK
ik3csn5f0nMFiVBbSXVbL7DecQH32orh64jIqymxCa166oqMOB8rEOLex4Ot4/wEk005jWII7f8Q
Lq7vEom0dlvT+x1vJ2lTBaL+lCzGuTXpsnU2siQ8MpzXOZ1cmWHHdrvqg0vd9X0sMj2dTEHJXp5B
C8AjTpy2cGBAmmm0hulfVbcizDO5Hn07CjZegpAkxBX1VKWMEUGVBHJrOfng1SIMYGwN/K1A6cSn
I3fopfFttgmFx2zDFlC1eyve5iae+DGO1oRvBBbQHgggNDVH6nPiikiYtGNlNiIDevL8xlIm5QCw
smuV9RXIY3DL4Rt7uYpH78IO4+hEoFf7xStQqa1CM9IpRCZyA+cqxJhgy52EcIM4hrOqrs+fjMaD
1dR7EHbZB/wOALrk+EdrUJAXs0MpUn7O/cb5VFoaqiu3il4ZKOPXsAsS1TYOi43e8fWso6CFZhdW
DoZW0a8ZWLlu0RAoxtFbTZpGBHzZvto1ieEjQpLqAdB1nCJF9OimXBYFlu8HQdqm7oPegUElNrnI
iTGEcwMewsXzjXzO5P8NMk0wRYMJ10ATYTGbMBjCiPWrT1pE4ZuPmyaF3NBpyL0dyX1sfmb4gCX1
ITDXChKlhxgzme01+6UGgQsqmx7wRMkqyB5JRuIbmwL6uvk00QXrhQqWoRsT7+OJUQmf2mAxtZH3
IXoxRPXsy4Zv1jVmvlTKq9paRxq6GfyB4VWEdO6btGfKju3w3Amal+t5IswroGOyCmOd/SppV8xG
OUFkS5QgZcTmtaHig3kDILJmMw8JO0eDJCEdUbyMaEUSxMqvx5nBh+PEUR7Z1gVPHQajTTrl5ZHQ
U/OhBq/CHyoz6iptz/zMdEYxM7P9PNwYRsu/CfHTNDij2fi8dRJnoXqLnsPDkSYrNVlchFMDejGS
U4dl1AfjzafC8kICmSjHO9NxFdVZY0Zd5kj2cN5V4LCILs3FoPSa19pXj3LpSTcobjs2HHxaWhu0
zyxYSrcl204TJ1g83dbLXiTNXAogNOlosIYUdSAdGRii2RlOqhXfQyrcLqKBLua4YWWJiUvVZHlu
R2J0lvipyeTZG0Td47Th/U3wUfTNa1wyGLDLN6+9nCjO0MK2L/S0J2YuYxVFU9a8Vhmrbe2H9XOS
4hpdj3Ez3S0bhTmtidVZgijMkf09eke+WhV3OZpe8kobgNZYrOKnSlIjT3rEK+2WgX5qZJaWVwwj
vjtK7mzey5qFpyE8aMmo0xOdTXiJ5xJpRFo9B50iqk0pmpBtYPrs0mHaYtspAWVd1I3kk/f8TA+D
f5hopWiSktSywenUViWdaa+/HX6WWIopgZS9AfdhI9LW0hqWPOhM+3qA0AkR1rFfIgG7es+ywwes
zJGqlsorTjDGGMHveHa5eLG8QkbgJHTPkYSxDWLlAVw+nD17IPDOb/iOqsBjc8c/+qHBAowJiLmt
VEcVfKLx3pgQFDANEP7HN33CZysuuJ3yaNGQv4unbppWWpTxaeniyQNtRSI+1fB0cMyc9DBhZUpB
wslt0rNdtel8d9fVEGrRIY+AisGjgHq9AutGw5aCFx8mAAi/QlytSnGG5z+NfSwektSrs21b66Q5
LeFSS0UqypGqrRB+c//LJAAeB7ZoDLh+naUx4PiJql8NROhYuery+YBcYFEVZK1RPSdGSQc+5Ftl
u18f6sDiW8U8B4KdhZznMLAF9VX8IJzT8XacQvdFegB5UshA+daMZ5IKQ4c3XsqGT7KMRIypRnMc
YqYAx2CPvn0TkthhHTa3/hgAUvdK9QUlNciynVkG9SGXlD/jdh4hcnMcbXBGtWyKTE8Zqs0hzO8J
7ENUlCTIO+jw4+BNOIbYuCKRCqlQF8tUfmjmeZ+0m9hXgoqKF72mc3i73CErEXvkxmUGkiWsiOXA
OxOK9jxTXX7oQ46oMVO3vho40j50Nf+yhCZmbVu1S5sBCRMds0gq1LI5zTojqsqgNlreouJwKoAM
pqehCTfzjew6TjLqqUk03z4kVyObN1J9nMjlLtI4sF+qruV9LZR+igbleKfPkxVshDVbu67JUCQ4
Tch0FBPUszaXqJaokY5FjjfRagxw0hyjWEXJDgQJHKbYQc3jgHFw7kY5FJLGnYqe0qTuvPyhWIkR
3hQj9V86tDaBjqVWbn1y1rLLvHf56ayLzPoeJNXAjj1IedCwA40TDlU1941mou3LkEQ6bBBoUTmS
2y3nFQj75XFWD+BtLlIH917FZi4TqwwFK84ydoNQ4dzHtpKHUcTT7/iCg/MyPm2zC/b4cBFQFrWd
XovOY4h4OhxBMgf7yyicpPfHgMiH3PtWiT6ldyR7edASuPfZElPqUktZRoVL4DilbryN9DdxJhp1
Qeavo6oNaaPBO6aJZMClcxY10wzZRNQmRQjoPOh7YnVDb2VVeD3wKu2B/zaxEZIbzp7GybC5BYac
8eBEWEI3RhbyZomgZoVBiWbtyopBQwARs70VGzfwoIkpiGYGta4ZCLAQccjDMgPiR6GcijuWh90G
i+KlTXhKlhhUMYgFqFgBxZ8IW+hbJgUSwPtgV2v0VrfFkiCXdKA2tlY9cd2wIlT1LYWz4qiG4J34
udAJue9u6glPGTC7aBsUs4DAyWKt5vve8OLx0HZ9Ed0YdJzLi4Jp9CSXaETHa5X+KS4Z7boRzPKh
dTo2IaGW+k/6UKlMxlHdr/AHSNKmuO+8Mb8hQOYLubzk7BEleHAIclkJFUM0pGHyLSRqHocbBkDL
5Ui97kuLF3hEU0eoJyvSFA/zuqXk6bNDmdynNJl4znHFF1o6wzzutS6xdnrh4fcNa0x/UT/mF3FV
JdeW3RjGmlUzv+BkPx6UWgU7W1UV10Fpld/8MWO/4JoQzhBkM8JkYxLFMo5Nq1/CckQylgTQw0gz
jNhTdTZkSTMrsgutNKnCUGUjtylDWHMfJiZfj8wr/lr7Bg/Jcubxlgog4FYL662FmiVDrMUeJ1db
ujryxrs0xEKZjbWG+QGJ0nJQTukwHAfL51X1o5pWhk7m2S2qFIpNZsn+ACEPn3RcFpMgYt5G3Fym
X8slQCtFfrBF9GNdoJMJngLYRiG+TTXZ6WAZgfAlFVNey5xWuiOqJeppKgKwJPXLD+mZVb5xWrR5
htY2r+Y8EX1qKc0QwwlwtGuyfsLkYLTmIbPVrAKre6K71su86ScpkyOyWWu7CNGRDzCpV4HvXeXS
I4CMgBDm6NGunnHtDEDZmfckgrRTS8IhzAINr3Dp7NxQzczzXLICcbaLDqYTxV/t3tWbo1N1vHGt
hrLRScE8aG87jBqzplLF5WnhEbkskF9ecGAbW0XnoUHadXJfYpnaZSR1e5xVEBLq6Ww8EBxGyc7x
mZWo8/BIRELo8SoITE4SS7/Kpcv3gPnI3SxivcohcVfOIYvR25bZgaFBPiH4eEST+i5Mc+Ft3ak1
d1w5eohkNz6C4JyvIsBlj0gc0k3DG8LszGln3qGs7ASojlyHkG1X2i25b+BHSOYmwsSS1ngwEbJ9
6SrLeU38bv6asav8hoa/eRrMgV4w+yrzSN6nfmWwKdtnKhkFobJLQvASmFKDOAUeQE71pYOA6wS/
l5jKxI1/y6s2vHfZ44/rLs+Qs6sYFmgY08m3quAx0kT6pawnfpOzJLbES3rLvCS50GADeIJBSiYr
6f8ZsP2/Ds+vOjzuUkD5SYcnbr6URRO/yw5Dcq5k4H80eDz3X0uZGBslINB37Gzf/BcDmogwxDfe
wvb5S8Fu42Ghr4kzlP9ioi/nF37n8PTpcXM8WrqAXOsfdHk+Ft58BIigN+ia89sU4Pt9kZPGRJR2
rJRvm02ZA+NxDGwr8zQx67WSo88/q/SpCwqyNuD6UHdzjQ9V1ZS7rswqd46WY3obox/iPQZ1cDck
Tx5Cotx/0ZL+WOdbrme7PC/aK1gIPlQW/cSdGzSG9lGUkfuSqKPFslltHNTMP7+1j00sLsVXTUvA
cVCZoiV4/yxlRCZAlxr2MVVn8FjQqnLamamJxChm1Xn2n0SKrVwGLDo/v/Tf3OWbiRj7FG20jwDd
oU77SdekfWxMytKFh8aHCLCCBY7tc/6LOvwPXQFulBGIIRiNO+Wcj6aHscyaHCyKfRxKmnkcAdmR
rIZEZzPct4LVoqAMF13iuuS4M0kOycyBKop2zAj41c3iV7X6H2/fpX8HOcsjTUagCnj/5LEocs4N
A/v4FqG+CJN12mn7//Ja6DlpvDKEGTgfBlSYwKvBwGXjah6oJ9gk8QpQ1XdLGv3Pv1U1YL4v5qIw
oG4PFs8ROkPrY6cnZjfO8tPZxz6Ivr0JnU0K9j+/yN89OyYhuI9cjFnqw6ilsG2L1szs45xSuE68
nlKPp1iCBnvvX3U7FRvth1uykPSayFx4hB95tl5gGf0M2uiYmFD0NksDxQg0dt+LOturiVUGGcJL
qhpOU9RaF2AGrV/IR/5mBKPOZtrT1auqNhnvB0xgIlQJ3NQ+jrirLy3i4bRVrbZGldYwQjn45Ns0
NaW7mmYgpZvl5UVVH++ZQX7Vgf67b4CkIeTr6pumB/7+w6SZ7455WvHy4u+5W/api7mDk4y//edf
NgojUoTQk1o/9NnHyuOILWrrGDs8Xn9xtWiZMjB6Su7/84u9X1uYvm3kMcQE26wsdJ4+Dt8qaktg
UpV2GVAjgNmu0c8pLApd8yLyL5QV4udXVCCF74aXuqTwWBtZghnNgEU/LGdVOtsmDW//Ug+oJOD2
YKPfyAabHxFud3GDcxGUD6eByKN2Fod4B3K6B0ehFWznUQ7DLlKuzWUGeSv1TDPVFOBpmsqUVmWZ
n39k3GfvPzMLP/QbxelD0oHR7SOOHBtjYo+5ZV82mZ7v9Dmad2XsarvQaNJuVer5RE+Rw4Is0eIn
1eRuDX7ZWVJcWRT6nDwRujL3BkQUvc6EQb+OZvp/7J1JV91Iuq7/yllnrlzqm8EZ3N3TYwykzUQL
g1HfRqgJ/fr7BJD3mu0qvM68BlWZTvCWtiIU8cX7vQ1T9+1Ua9PDSDdUhqAwnsUxb2Ul4ICvhx6s
4/uDmfPXeo2kBVDae6jANoIWO+++S921gi6MN17OA8QNPlfXSVaCJUJbie6xujTIuIrizjpYwuOj
RZD2pI9HqV+syz6LnVUCh56YvrrjGhqgerX/6zryvVbu6GLqAJCE9iltmCGtyxEKzF4SbkXJ7Z++
9uaETCpw+N6q09MCr5Rnukjd96Ct7faUzBp1Y4VULYYtDRQ7WJBnD5aKGLJgcfyiWE3gQ/ddSaOi
loX/WOBkSB8XDvejsiIA8lcSlT8C3FbApE/tEtsHpGDdTe8TqIRyoVsHWYJ5gS0ivCsm0icxs9AA
gwGF/gxMg55fDEzhzC6h3bQL75VrZ/vXBvlr6/j1hCoRGoH/o3m4gdi/3NsjxIQ2chmnVy2xNffi
ucB22175uEBsFxFDfg9VH90PreK3jFhhORjXfEqlj92L5Lm5g4Z7X3e5mp161wofH25VpX2uqV4S
yC0I9EE19V06E7VagtNUFyavPfpX8N1ECnNT0E2bkRkYwIavAGmXdcwaqNvEyvsFT1PleSsBBJA5
rkczJlH+9ShpgG+JvXBHWsT2rAkgjhcU1fY1od5vUt6/xkwUObBLaF2mBo2vjfIqIBkAfZALJCHs
N7LgcLSyaoe5PHLkuxfw86EwSnJFZgO8prVC9iKJ9n/eqZJ9eUVPjfN96yTLxRKUS7K2Mlq4mA16
j772GITv1pPS5Smr/5o4i31YFnQAGzvx3Yd6HOvbcMnUBd6N5aYTc2OtwASscGdlZn+alQ3a6VK3
EkQ54z5ZL82wMUXsg84tGVkgPn2xFRGD6jKErXdWuSnpClURRevMEwD9tD0grS/qtsCwFuY6zksI
CFRGZeQXGHNhq/IFyCiEQh8PFYBBL19Cd2lOkCsPlzjsYxiGgAIx9lCwMq0XjepOZguzWkL4+OaX
RS92wlP+E0JpayOwajin1dknO03kwCt6aOHs5029H5uhucT3wMKvcxHpQ6I7cAH52xfkzcI3rlV8
ZikZdPtQTP53vOCxxK3b5QGleXPquBVSi3lylweoyMXW8+wF1uzIMIZQfUgMm+qHHG2T3NBbRkFi
9sFeF6MwUmd6nhtNMdh21IArjPeqXRWifmBhogtA4tfNAOR3Ap2lPcl7XKWUN6ifcdJM29TIDNxZ
mupbVowkXaoag+w6w6OyExkqi/4RYxfeD4DuTUyo6noYe2tXtQ0fFBrgzzQsYY7GDUqf3iFjQ6d/
N0gcuogI9FUPuSdp9Mi30zmVbnhAJ6e8TZ3hs+3GOJ/jqhfFG/QRKaB4KzBeQiq6NMrY2lUz3LVI
Vdv1WIvdoB3r69R8KgPRfIvKzF5lkTXvhBE7m6HkPiIiNb+wK5Efs7C8n/tuN+FMZzKiASyEc/CH
+hrKV4vjmGRSG2RGy8fXtoFh57wSQrd2tk0r7fyM+BMKbNuZwdBZbeVz0pssSM2CxlQRzGOvTEkn
qw8GOCfhMHvmtsjSGUC16Ux6yLTiljWt/+Z7bNEwe0W8AgVvVYqI/TgcvBhdqO2iHu5L/WnW3Ir9
Gw8PpoQ2xcLLwJg5RwlBW2vjjwA3Y+vy6g+p1x3cGevQw2vzqW2ZtusmwKlwVYDVfbebLqGeSwfo
MU5jN7zzqcD0ysvTsH1R7ejq1iI2aiUy2G2du9NPOCldssbg2vubIN7opE8jcSiRXKerek6yYYUE
Nv0hRvmYA6tuPZcoszWWhJ34Vi7GYHzFwhRjgtBOw8sRtGztlzjFpNPUHXII3jvSKto7mAxVsMLW
dLobvb66oUXxYpfLt9l2ratC2gBX5CSTVxBh/+YiznpOZJo8L1k2fU2GgJHjjc+33VgkRBEmGNni
MJ9py55SBKd43mFtPk8lzj0CnrjCmlYk04GwXPPM7Rp10Qkit33sBMlFrorBWvmMAvml4An3yFdn
XGYtWV7Mfe9eoXItr7BJGW6qLOzWfWOJJ2JTym0jF+cH6ULjmfTbBUQutjN/JUIHt8UU9sQ0LBPS
wa5kuSC1D/fD0D2FrvAjbo3p6ySTAh7dYF7gfOo9FJNPJmOPzIW9Uocng2EnlxGg2UU/Y7drRBM5
RumYiEc7m1r81KEp1IgbznClMuKVK4kA2VsseYgP64HIWcu241Xm4kWxS+EC3vpFi+qtxkGozdL4
3FTD8kWmRFdHYzJ9H0rZDVtTCDc7nbN59tZhA8cGEc0UFpf+DMC9j9JBHDjlGud5sDR3+DjYEUZR
iEFXthGYBbhoOF1O7PAv1tiJi6Ftxz3aX3UGUboqN22UxqD2FseLlMVtT7CIldFS1iFWyRiMXxJ7
nIjZyGPi9ARL3vdilqRcqNI7nzObZRRlE/bcHcno08au+iFeIxCxL2SgFm8Fgwp7zLAMXBZEa/rZ
2ESY7CJCo+gFgO+6bmdvMc5C+ToE2Y2orO5usJS4D5HxbscZr5Eln+mKBL6LvxywN/67ebBx2inI
0Jgt6TMEHfYhaZIthLtsVhIjCkA9LpxTcNcJetRrcXYFP2y+M/vJuPAyCZkiczpnFxpOj/qmrT2c
hwJvWjd2Fon9wNx9Idl5/rsNHfk0eXHwPPmE8e5MGr34kmL0TkhgUwb4XYbg9pi5dhgRpLCZDoFs
X7x0Tq5FDq1gtWRCnjrTTOp70+Aylc5Zp1YuFDQ8c+v+ysCWb2ubfiw3UULNnixqnmEUNYRReagq
QjLBMFo03GD8RmpSA60mWfIrcOHAJJCgLq/qqCwxcUeDCnHYYdSQTVguLiRTOQ/3c9rNsfvG1/0P
FvoHLBRXGM6l/x4K/T8l/BOwwJ+vziAnz//z329/4x+eux39RQ8m9KFSwuEENPqH524FWNbBTzSB
k0gygVz1/1DQwPoLxhy/Ds/Ng/Wpj3PvKKjHjzxAxJBWBxgMBuf/GxRUk+Z/OTfq26E3iGMIeBbf
MzyGQcNgVFU1mO7P1Fza/AXCe+yYm2lCYk5CmsxtdQ+VMpM7oZySVVwoz3uaMZKqz63Ga7Doag2X
VlDRhQbGsHVE0G2KUzReo3e9WWGzRaey9Rd/hbd2MhIO54ydi01pSUYfmRL5IOwrsmZbXqvEZD2+
g3MNN6GkvQv51OVAg23ogldxuHdEknXeasYvIOrXJc4F2MLVYy5aiB4ijVm9fhnI6zfA6dd0rmPQ
hoNp5AAOh/wPEyD7+Ok0grwTKRbvZyumkX5MRaQfBp+96zjFRZQgeCdzycrq6qXzyXa4dTWNvEfO
OvR8n9qakvnu81uyj3AkPwpwjIDBifMLcAZWhx8xE63frxrRJ8+Ii7zigji+5DXij+oQozE/I92j
CjLIRrB12nCAeTjDr1vlZtsUJCsKhaF6MLBpn+K/Icj+W+JkIbitnBmKreRku9ynvR8b89aHrONf
Lgu+aum2ilyButVMWLOjt6Xl38qKjuA+YAs9B2nqm4Rf0xY4InbHaUEBQJ3005xgo331EKU3N6Qs
N8v150/viMHOhUglQ0Lio33l4R2TglVZddFCIfnsMNqWs20hFLjmyjZ5w2cnyN2rSTSe9iv0vdKQ
69ZKgvGmwK89f/n8To6gL30nOr0ADi6wDZjNEfhooeM2ozn3n0eBpuvSa1UuJTWQAf37FE7IQrTU
51f87SEDwAB/wR+3TCr9Y/iWID0jYPdynsqBTBK16VRrkAYykghNhtHn1/qI7Lh8OxYu1yLBi5UP
Vu7RgJKBUBYIPu3n2UpE5v60cbZK0xOSXJh3yOH1Iy6Vr33BPr/w71+SOQTDGdM09AEc/D++HTCw
RE//VzzNZjSQn5MHZUg2qG1kPN3PL2X9PoTol5Cj+UDHLN7H6GXeNFYxjXb1LMhhqIJDBkZxV9qS
NWotoecl7dUcLbFZnTdZX/vm1hvTYrnPRdC2zqoqWRBprKPVjr5gV0knbJ2OtV2eFzBoQ3UYJtet
/oS4/jYwXohNIuUzo2P+3vWysJ4GrDDrJ0jcPXeB5qfIX0ZLkZXTNJVPWFBcjXTE//Swfh8YHVCD
Zs+0tOrneNmKDcuc294zfiweZBNoBYGXUVUFYZviYmk5pS3KA69JETyiN4DTtOn6viflqIIiP95m
1TKRvANfYZE/ktrKIyIOfFudeRBLIId9PrS8Fx+3RZ16H3ivrwlJgr+T5L1kavtq6JsfaUiULoYu
IT4q1xiW90yqhbADNe4jAeh0aThxxtskaqxbDVSuSrFYRoWbqCcmYJW/+MLkybD9QXzCJstysWF9
W4DduGV18eYh8b+JJOK0vB4rbGEklvhSMDo1ng9sw/iW4im+gqCml2gDfwEuaKu5DL+QnCXn74vS
JcSqm5eYZ4FzpMMiDznfJ8rXdjudUdalEzrx1nfz6qc/YY5nrRwZi+Wa1z/yvtWQXpb7fgGM5ITa
5hFybqserG+0RshT3w54LSz3i3SC8XbsO3+8ETn/ZVqldc4KskqhHDFmdopErltRA3MGXOdYkPKi
xyGfgd+fmedpsoO4TsDHSky5zW/6uPTxK5kfEFG698Y5lV/kFGh7etXNOUuwQN6fqG2eRFzayKaI
Xyc0RV8N17uWND9IE933Lsy88RADx2UXpQsPZz9ZYq7P0s5Qw+kwDzNzaQ5Rj6pNhpBHnYWjSNks
zVjqPROHWc4xB7xvJcl9jVu3RXF4/wIeTuB81ZpWq59vTDM2eKCeWTP9MJPVi1hZBaZRbXEyxTBn
C7VBVflatAV44/tndG0HeEzACFpwcoDDhowxJ108nsGAZTuXnlsw5VMsZ/lOydtTdQGZeHJe2GIv
D5NTpsUpStsBTbuVYiALpG8EVG2qhXEH/00FnKk3LPR6ujQRgU4vTtHUTJo89vPqppZeE5Dk7Gg5
3qr1cpt3aqwj8A/ceyHYks45m3wgSJoVBztJVlPIkdclD/Gpq+aRZ0hsDIDh2mNhtOKvYUlfON8s
cONKclL9eoTBkiwQpcJNbs0OP1O4rukvkUfw9S86Jx7rZEtqux73wB5ZBbb9Ane12uI9q+dvD6GZ
PyUhp7XxNBL4kuSbRjUurwIsK+LzGHkJ105bgUhuiaRNfaFpyPW94Gmhc7yw0OMVVPTVmCnO4vvu
YfRDh9sjmYH2yHqOR+x/LgVCKO8bZgT8YR05KuC2cjfSz7gjGTt/GeaJuPbVghEXn1RSArqHXM6c
53eJ6espqkvr8bYNa/6fk2/JCxzkkEUvKR1hJG1dwqrHG9WrRS8eKfTwx7xzev1Ku5H+0N50LUaC
AJmBfwBvO+NtkEFdrracCVuhDuNscrS8GEGA+cCux/oOthO1mJ7VTpYRitwW0WJ5hzksMdXa5OZt
lHpZNG4sWkd6ZUpLDOt3YBQ7GD9J6+xkoRLXJM8FV7JNMprtcu0pNTP9Q0FcrbuNKtT4NYUC3e5L
38Mhose/RcKcWxOU4GRXDYEWAAnU6nqEgRCVae1s3mWsKTNBVxwAte/wfFvPpRDGdFbEgvzUA21P
xqZzQ1hxj7WwaFaRoZGrhAzzqovd+rIRTYTjH4lh7lRuWYhZbrYc4YlSWCft0EQRCk0fy/0VmgaZ
HmL8q70EllnBMus/LRM4NOHbFoa6C7YA9PlwUOnTOU2T84IUBivAkzMSevJkuV5SAjkp4pwKFet5
aQ6zYA7FTtYVyVmjJcHtrrPHoUe95DkslQRm8JQ2OFZbkCFnGJRDdwmMbLPk4lw8MEo1SiX2ArIX
Jz4LAZ9eBQFNdQabmbWxHHembCd+kyNMx8+IrtTrUmGO1fwlwmKEiZQCxLI8te7s8/wkVsLEmvEU
eRcsWwom1Nj1DpR2Rr9T3lkIIdo9hKVYuPF0NgYu7VqAne2O5ZLtaFRkdDubCmiHNy90S73JSjl0
TMcZwK6Bdhr2ivVBhanhXs2mIjMDnQgc90PboYpMt8iVEDwtla1LLNOYCvVUhR2nkcUd9DmEVV8/
nKnpHPJoi55VFXldmk9YfQz5svQ02kMn2XTxVMdb1xzi7is8Vb581rD5q1cZMncc5JPBU2qqNODF
zrE3ZfKEuFXwBN+ndZVN+mcIS/BaXy/ZrAtn3B31ci+MkE2LIASTZ+wEvXYHoRJNcNMOjCTjzXWB
8gNSKlJkKJc2gmRiZaOCFg49NEv5DxD4Mb4yq7m8jWw7yplDPQ2iU79uRzibzTi0T5i84hLfJ5Xh
XsTcqbNu6jbrHjLW3GVXBCTiPbuYFfbYM/pV/zgtVjldLZFRwnw1CIE5g1M3tQTWwhlGmNO5MEbJ
25y8cLzsOyxwtRmWWVnn8N9BcONQjta6Y4xIISHhuFtyduGxd+c1VOZRl/RLPymY4aDbdrSCSqHk
dzwVBverX6IGStbQ3Atse6LSVnGzahHaYMDZqDiRJzJlJysxfCynZdlEWYlp+y62F5ihMy/HsPJl
cYHwySLfKgoSTN8o0JbbJMcMk40P94dTQUpDuHJcicG2sljh1IqwRhFtaAcG+Rr7DLtfJ16ZHKAl
yw15XMT5xRFy2701Wam9w77Loush6W5l6KIcz7hui6Zy7wbR9XmzN7H6bYm+bMx5vp3l7MgLgz6Q
ceMariCDAu4lfja97/d3SwANSEft+EHf7sPZQ66zMke0GxuMdstiH2cSMinxKWEFAIujnZ2ug34R
XfjDqvKwfk6xMB7nTeFL1f2MoGsP2HUGbRPQihCeNPcyrjsv3AyF6ZGHHiNm9y+RNRkF1vl+S1mb
/kxxxsHfft2ExWA3G9x61OLTSZaOoTVlfJn8+r36NhVGTtYN+oKG3sHUZHpDbcnMab27SXlt627a
eOpjdCsmVr/FQY2BRzUWmxMvTE8kFvMfaiTmS3tYmzoI2SNsS7/cXajLx54NnNchdX29wlWeqSvM
zFB4sO5yVU4J/nyOaKfwbOkSg5LUS7uRrYec6Zxdhu5jYi97mqt8Ji2gRld/kDf1yYFMsoW7Ve5Y
EdU6dFXmf8MdEBrh3mphcUb7xJBgDe3QeSyTnhBU9mGBgNTeu7ZHFTyZ1G5ExKqpZS3Lw0xvGrEx
xYTJOhW80O1o1f7iHCLXLimJaptztnFSDZXJF6UuQcyC8VXV6wWxKm32aKTyLqUJ+lXJA2rrQO+c
NGBn7rRP0oBrDwFWKZDOXQ/GwLpBDcuHmXmDF+dKYFfH/Yso1+tk4QYlv2LnVsQd1XErrP4x6klb
JfYEj06623Lo/R80WeoGTnce1OcYdY5si7JtdS1Vt4EuWfCw0s8IBw1fWi/YTaBC3uClOQ7QNmgH
mxbkMjxv0WSa8P+rC9ZwpUukV7jHxzqaXep9B4NhxnMsGlMjFn406bu3nNjgQYK251FDSFfFoYNo
Ah6szlDTdzAII2X6/PMklo5XaDW0OLyCD9Upn9hUuOq7m8IiWRY9kFHqqZhBLOLMUs2x9w1xMtjT
2zCyYVrWPce/Qd6GXYyeY+fQPmGMBhpbVk+KUDFO6fUCWy6Ovo8FPeTikJL6VU0nMCb98Rbfa13F
Wkurwae+x3U1PWkJjuCzTIJlKMEnEqbZFEO/Y7JU4HXWvM4mOq/E3kFMp3C2Y13NjyQe9N7BbBMx
htfk09pNdu6DnnM/asFDTWwdpzf5qmNBkXlbCle/Ih15rwBeEJX5hXh0daFmEXr3LessPcGceMg6
e9/ZAX24TfK2u6bjmLBpDs1EobomyJYq0Hd6XW9KX8/HGDtWKmuTJ0BA+BLU/IH/rn+bqqRfrqcy
DNgurZT7soksC3RpWPhDoot5oni4mbfXo5Ae41IOU8OgQu5xZHXuzM6YPIzhlMCHh/1E02RddcyF
cp0paoJ85/aunrtlbUf1RYXJ4yg3SSlCCxsxHO0citqpUYztYIwV16qXnq9gapdZwAoi2vNNhGxu
vKFVkfWPYw+xpVpB0Wkli4uaXOfcnSxZ1CTO2swzKOT6EEhXkhMbXVQ9IESXUF5y8GScpfIWdeag
0lRnMITUTG/KdrricUytmYcSv1U+IjFHag3RhD3fNpsjfO627yficKkjCoM5SbBsx3Wzc/hTwpml
3yKVNeYn8sW65do0RtNco/NMOY6MaZ8I4wDDzxlu/aV0cLc1JpIErw0SuXTN7oe6CkOFog/5Ad6x
/MeEHup4G4s4YdRkBaBLQzM0FvgO/ejV1CiRR+Y7T12vuIvVceY96eikYXnF+YHp5HtcHmiPcC4+
tmVN9g8tOR8y3dbBzNQ/QONJOaoUIXXU26tXj6UurUqjgsyPSBXeabeR44gBMIaOk8aPaLIrPSUD
M5zqKxNXrLrjgSz6xO1FhuRBTlagX3FOy0l74UP609L7KU/2cVrjaYP0YhEndMqt8hAKmzMFG5vh
Uh/QYx9ZOuFaNHxM5MqetSrval2J4pvCKg4z5PXUiHaKJvtJB8uCRYqCf/DXAuTKLrdRMupT4NvB
oowXfdPNMk8qWfOWKdjBMlw48bpjmDPROSSZzP4prWuGNLMGfesD9hBJtcXEPpZya8y1iwyrBRzh
FxfFjIK3pRcsyTAaKfH2ghQ1HI/J4aIzkDp18eg0sz6hE02iV45oFrrQraxCz8rPUaN/gRlhFgLZ
moZOgMXMEZsxnBsIV4SD/phjqc+ZIxyg1NsYLuaj0UoMPd/3D5c8RtWAqXBy8LBzgPkTUjh9hDtV
W9ehKX35w/Mn3b15mxplaGhk9/Nv9/ulCJugxnV0w4jW1BGyaqPfX0bQiR90svX61PiugxR8ZrFm
7fr8Wq9o4C/8X+A3TbOGCB9Az/+9KyVMC0V5WTg/ZqfCFuBsSCvc8teedIkDWqew9dkLF79h0RjQ
xxJ2TSJaF5ZrmCKcu0EhdGcj4sir1563lfm991H3iT4i1IFHus154HcTf/r89n97VPiVQ1/Go8bh
OG6b+ue/REfNfYzJxhR4jzKzZu6DDUofC9lcOUJ9fqnf5pwDMBzRCqIThGjiGO+mjMrsmgLqESNP
h5juWGGrcG8tsEhsDunJ9Mcpd9xCsRiYwLfh+oOa2r8RiPtOOGECfv+I+bteoyTa7uV6yFjZbxIb
XasiJpd6n2JC8eefJfaT/RWrXeX9gct8/Jjpmnq4H+muKq8bhkAfH/OEDfI4RYnzACbB0RGFFihV
WMM5Tf8woMdP2UYowrd10DYEdJCOweuCwjB0yMV7wD85wCS0LfXRPMs5qR0I3dFV4+fDeuTvFGhz
pTeHP48OH/DRx6+GrevCYqL6h76mT5Rue8z9WOZYFBXjGvcdaVOrNEOVFq2DwkOJuv38Bl4lG7++
gZRaEFlNOIsB4h3POV5Z3CQtrTaoyTYyVVJv6WWRewbqkUb5/q1sGftUl8Z4ten1+x0UNxB+cLyo
fIln7cn09nAqMl15RkD/ire4QebIaWEpISA51BHkZ4kNnAsjJNDLKiSrdTB5erMcMYrBojeNTV58
9NT00PONDAbAI2vq5ymjfAOi24YU87bES3LsQmKfCkPXVmKEpaWQGmPCAIwMrZMx89uM2iYQGIGy
F+Ozw20FbwC9oLRn1YT8roumPERTxvZqW7pYjvMqZyUxIS/x/MMk70Em7XGG9nSGMxSw7OeP/7cJ
h5QD/zkPmhP0u9+m9sDJgpzERX1v0s6hZk1aMkWbTbRIXQG8Q9afX1K/LR8GnKU2eu3RoE3C9emo
r0yjTMlOhNP3KPE1xjhkkV9coOyyC+PSFCZ3oJmBA4eoGeIQAwELW9/N57dx/M0hgsOdRxcY8bVp
vB9tojU2pBNjmX4vGuDP06zqZXVnF5Pdn9tC/kEidbyCEE3uBQ5IkY/YDLXJ0ST3ScTJ0laIhxGT
+uXeywM9LeD76srq8+9lH73SfDq+ZbiJodJhX3DMoy+WTLNZlvVo39XoesNNDHwpkx2imoyTbpZP
7A4rGt4V/wgAbJiXsxZLc1jzUJm3wLpAMBx5dP++nbDIBUdYXF2oZwknlDRgEXiCTJ5qWGs2NAwQ
EnPCS0gmqIaJi4ruyO2IBIUvZxQee1GSwORmWRlxMeJUZeEg150YButouYOlmrgXnz+Eo+fNM8C1
0zF5T138HX/rmHrQ9KPKR4g6VLnemeOGVkWxMqaGk/Pnl9IhOL/OZz2mLF4+hAufbfE3QcTUtGCq
lhvfhm7zeq2BXIjLgugjvTWx1LMEvfXeS0g6PIV6rjVK+v6nfhw0QmBMJg/XcwONZ3IWbFnp7AqL
oenEKHKy/s4Fr6pPB6utimmPSQsHpi0OxByPMww0OJa8N/7oFukmkoF1Ce/OEpoLPxubSg/44uVc
BSN+yuHgDZqAN6cxXsNL9UjmFlXLtAogmzPuss80sPzeQuONZO7m9DzY9+IYlAMevFVNQCCfP9Lw
4/AFgU4csk2UkZHHXvibV1nHN0Cu38ZP5egE3/IeIvrOpj168IuwdcH4U7mDex+dqTAr4w1Bj/Wh
ImXkfsSmZ1zV4VDTNE2cVWSoUKz8VHZ3MedXARlXjOk6DUf7kEX5l4pW25Nm1qIg7HGsWNPL8a9G
L27OUjMTF+xI6aI9acZiY5AB8PdCH3kk4gGLWBw/ItPFC8or7o3FIO5SYic9rUXUX7vsSjgP4ZBx
Eah+3MhWdVt64uU9MeEuunSbLkHe4gLJJjLRwpNW+QBrwsPT/9WuYOlMCxpiH9za7M+PbdpYhHr2
fgqEkQixt/OaoKDAGe4zxyE4PTQNt95gxozUfEBzURpt/9V3haAsigeCiId8R5tAteTP0Fxez1ME
E3Zwq/EUPuVWThGs7DDN878HRICg5vFQbPBpaG6XfAASc3FxBu0z3DUxcl9cqcwftpLiAco14WmD
R9bITAxpEYhs62Yq+5OE58M7xoSgrcxi5lEqaK3uMZ2mAf4JOi+pnxkvPE1sNBpbv2xISfJ707/7
w/T7FxfDjBBClk0cE5fk579U1fHiUtr1Uf2MBLWCIzSbt1YNvopnfXExus7A+S9pqi+0CIPiD/XY
bzP/9WvC1aFlwyJ+zAMbPBE1hdtXz8Skc3BFyoUco3IsiG+ff8nXT/r/2/DrI0WVBz8HV1itjDva
Jma7KuwRrsyzNTW8M47NdrFqOPCQNJCWwU1tV7GWcxktSXhe1CIkbLNyT1icj8hUQvuCrOdf9X4f
ndZGF9yx36IbAFeUpPZRvNiyrjCwkZb7BQVk/VINePPVwLNfRlvZf0c6hn5lNZZJ6EGRXDlImtKV
EVQ+6E1BL85CB3Qw+0g9500iaSUM/c5KPPPRhCK8Xhi/P9RCRyQ8HokuAyiDeC5IJ+3jksAySC5w
Q7U8u4N++GnmpHuHLNPDvMyPtRWV3x0jmjeDndD06BCOHlzSGurN5yPj6Sf/YWQCTdYkhtFGFcE2
flQgWUVc0T5Ig+dkoHEAnEbO1xxidroRdEnkZnRJVQgqiQ0OmSoV3Z6mIr58ji4wqiNMtwwS42qx
EvfgLArgjPTchyoDT1/3hXFBHmhwrhy1r53KuQUDLa8ag0Fb+TTG1HqRM22XvBHxOmgjjO5tDt+7
yc1elJ9nl06AcQUKFO+QJU17VXmylPi3iOGHKtPhDoVi8cWoQzYIf7amnWPLaVg58N1vpzJKUbJ1
uFCN6UzCzigTWgBB3uU0QtgTv5JBH55nqXL/tkC1SZQoCm/+w7T/SEtiiHm2LuhCwCYFT/ZYijsA
CTPuQYyxkOtdGpgZ3reZo/CC6Grz0pp0/sXnw2l9JL6+XpLagCOOZeMEAl3t43KCn1DZV2ydP9Hw
uKfAZkZFzJUyzgAq8x2NCMlKjyvic4vs+T5LZnmeZZH5xRgjZ/f5vbwKHT9OLUpNlk87RCDsW8dk
wJ7wYREmdf0zmWkwcG5v4oeGELZx01UK10DTLkA4qgapGKYpqdrkqe8dUuiwG3CSKMIhjXDgTd/4
wbdMlqOGfoHQa0OkF4WfiUPnkETnDykaFEIl3RXCG3taCXRer3GX1bDqccdfh7jCtHuDx7LLC2lc
RD6ZsiugDDKfRKquFXKoepPje7NLJnbvdWNlxXlFm5eK0kFxvyq7kuziccrp4dL0vPdGjqbUIuKr
tOf6JK1Kp8fjB7oMM5F20doH9bt2oqym5QqjbqajSV9J+mWZrPEnaS+mNhJoFbLWh1cb2o11omVe
/d7E7ORv2TfZt4EwmBc3Q1aNViGP/wR8/b7+BC7nBBjXEOYYn+Ml2bHphBbzVPzERttELDNF+Q9Y
HoquIUPGmSp4XsQQn/i18UON+YQ3kj+SfP35JPlXExaLCMpmB+YqHudHExamlKgEir+fceWrYfM6
IP4ypOV5VvoS+ewY3XYY3u9Qt8XbNorn72nYjy3zBJ3SH27mX7ywoauxZZYOHVBrf3x7lmqYxgY/
q59JYPpfO98SN5iXGpsAYPeMfXG4HMpOnrZuXZ2Us2NdyDpgIwtKOV9nmJJCSK6n8TwzBucF5nzn
rUI8xb7+4S4/ngH0O+7Dd/V4xeFMc6g8emQYvKoq6tzhJ6h3l9xRWXhiDZKoVgPecJe2P5IhPonF
Dzdh7zUvKX49SNViu532pLCJey8qk3MzmIo7u3cHOiTsAjtSZ0sed5IHa7ej3fs20P/RWdyq9uf/
/Pfjc5VhTSs4pDzJX1UTkGnZcv+9zuKfv/Nfzct/kTczVD8+5qe+/f131UVAuABsvIhjve+ApNng
DO/pAkHwFy4WYQRJmZeJ15m5/R6q7IR/YUkDDx0/eiD1gIzUf2QX/CjUYgB+CCxj2/+7+FSd3vpL
MQHXHc6njm2BOgwtGzjg4/ujcKRiHZ/NA+y0dZW8lNQGs4pP8hDD7YljU2aeIgXeRvHwzSow8HPE
H+qZ6OPL8XYL2AVYDrCPa0evjgK/1NONx4EiDBPz0PTKvIzdbypqsWsutnWFe5RNfYkQbRO1SQ3u
E1+0bZLv2bnr7WR/d0e4NumGsjG5MBdjlTXhTkbQlALrskt9kCJv1DTSjTEiVzTbJ3T+/BKa95pi
snjIhb3V/6pcBF6ZuhMLHb4KvaexVV50wOKMOFTcic9RbtYK8ahshpXRC8fZmMWwVk59rwgt7pkT
h9kPIZwSRmQ7Z8kwBeCyC0chzo5hGRIZhPjLy+GjSEdsRXFOdOEXUhUH4mlRkxqR/OJH3y3H2Iok
eFxgqW2rnMRF31m7fkAnNUKXlSJkLjc4uq37obiZjfg276Z+W4hqi//dA6Jrc5+Vw3UigrPcqn8s
CW56ebHu/Knc02oMV5NEke7U9VM1u+a+gE68Uub0VLvJJkFddk7Ml4cLdbtufcHFll1WOFdJlSdv
B5n/LC5/WFzoUmtE89+vLofH6THLfl2P3v/KPzIuz2UBYM3gaPYqyOKN/ieuxDd1VjNbMkgihjVa
Y/W+oNj2XxxcqDPhkrukvod0U951XBZrzf/l7sy23ESWLvwq/QJoMUnAzbnQUJNrsMtD2VdaqipZ
ICExi+Hpz5dA2YLy0D7ptX7WT/eFu6ucQJAZGRmx9w4SKQR95Joo3jl/1rOku5o5lSBtYjoCYU87
D2JpkVc9Wc3kU/1qCzTnfZKEIVLi1T4pwT/ynIJCjwqmiSy36/nxU2jt9A+uu1PudYf+YQcTWv3M
92waCScFLTRVkltzZaLNUkcJF+PiSDspVWWciUIzzin6z97bbQypaKqESLkGbrE7yzi7LUJQ+de6
QiaAvr051K5deR7o5e6+2hrVBURHpJ81JVuLbvIASc3cvFMKz70rDr7nT90kzVfgUssVCNzSm9M/
0tJmLpQx+uvu4urM8lWk40olfMx0d7uiwla+VXZI1KAbXH4p4yqe4ax21swoq3R9jDfaVA+RJt5Q
q3u3cSfvkOvzUO72E/1jZkAy/Y1DrRMQ36P4+hMggGbxVWnmYlO0736CPdnYrbJMJu+r2HAuAYqN
F4iixsiR0BmJPvd6lOKc9L3zlrhWvz7AsfOm4cQOxrTwpQNg5RI1k3MJLp0qO95Uy7F7qyP3+EyQ
rTwAMkvuXRHW01xqe5ONU9S7bTf1P/n+0j7fuHF4liVGcGfb8Uckp8cXtD27tja5/kF39XPLdWik
N4keTxbJ2+btThlyTi+tzQYrCnCUhtEtoSlPPyoNyb1ulmrIMTHYL79o4utvIMZ8ploJWZ7SH4BP
I76kfJIuTJrZ6tM9GLCzxNhWN4Dy1cdwp2EGZ5wXdxvK+1d5YIzfL0v+FBGvrUHfaW82ip7fudkE
COQmQqfNXn4iz6ifO57nfwIPcZxNUKy88Ng54cDFCrRjYzIvgzhdVOqeOW3QYfGNWhnPh0l2ndPZ
7AKS4fiitGOCUnMJD7Ggm1wxzvWFCjmaznFf/NABm2AG+ZPn0ufWT438KQS0jlYMmgFxiqjMklYW
s/CYncEgKO5ZlLtb64iUu4+c+cXOgKTsbWMO8PEEeYhtBTjX3Oxp7moX2dzzKFoH1tY5V6uYrIyH
4Id1QHAXGMeEnOXB297sXSO6BnulP5TpIVzbfrSHVJjHaEbREzYi/2FpoByS5MIpQu8N9S31Zin0
fe2DdrxBl5KX040MsZzIrbYX6JFtnVllbvR76FDFXZJqGBTU6xmZ6uoCyDRrU9lV9D3KkwfTTaJH
hxTQtQl8aKZuiuI31Zdx12eRP7ZJzotiiOjcRFbP6C4YHX2rJXRz5d5NVSjwDulhhcL/J46ZsACs
DAa+I+ZOHFRPuW4jv8GuXs7MvHSft4gx3IYTfXlFW9jowYrMcI4AtXoe2eFnGgzs5lE22X/cR4yy
OyKYO90ejcO5z7e/DpZQVNV0Uy2S8aZYoPau3xdqvDOnZIUd2swr5Q0dCsCegh0+AxaoC4ca7K7i
cZhqi3Gq6AtPzSLGLI7FbbwLqnf1tA23Ebggb1LexNFYu9bCYIlEpq1+tpV9QmpNSx7omhPdeomH
XiUNbjm0G/RAfjyou/MooG/iDJ5KRqkzyybnZlntrMXOdu07W4XYsfj10u0xSYX5aZdlc4abCOU+
0CNd8+eRliibKl7e63E4oZueBhK6jCPl/bZyeANtq4PzjxLlw7b0SAOMi1D0YYwPbnFuk4UvgfgW
WEb3o+WVjUL/anecxCVNKvNwA3MyXn6JTaRHp2RatMvIy5SzP38BgjoeawLMk5p5b/4c0G2LNXdj
3SMlkC5IJxS3UbjZnEUwTmJkcPAzS6opbznC4mIO7lhZIF8TrlBYHb/R8snyK2vPwDGXwcooLO16
Air0CsAvagWRby8/oEVPhtc9bIjgfv3sPYJZbXzI3QBdSHqJ/pS9Z8/3sRdXZj6+D7LxmP4qKJ18
ZTYv7QtwWD4IDq+62RZJcedbx8N5SicHD+jVgZ6voXe8Cva2N8sdPb70x3l8GViR8gGwpnPu5GYK
rjXKDneVnYBv0Xn/fA/Se5omefIVEByNGhzPfEyWeXapVpWNlE2ELlhm5rvDuXVEO4EOjtW00GPc
UJYtH3TIxBeKrdhXFNF18OfW5MxPjM1ZiFrCl3hyoMV7flxeeqUbL6qDdbBnqa4Xayoi+Ct9byrH
WRLq2qIyQmh7wQ5kNaL9oLOiqYEWxqVvHpdfDhZLnZgAFWSx9JaOsnmOaSV8XABc4/GQFr+qili/
hylI+mO/NY600I6QgqAf89lWdZdfmHnHtenvhQcRptlay6vMO1Q3JmcUeuugMXUferE6LcmyA3DU
K04N0cT7bO23T0awpy/Axi3oL6onszjWacJh+vo1lLaERip+cUu+ir3k1xOBIJFl9j1sYCbAkiVm
oIPnuA4He2EDvhrQJXXJewAXqTUrVRbYtPbNMNyjcwRdSMQizO9NXdqFnBGKhauJnlbvKg2ftNjs
k0uXRP8cyX//KvL8JEcGS/XQsFa23n662RzO0mgnliu9Gx9LMpsfBRv2Uc/N4zrzLFOZw5feW/PE
tRFJJ+Xr3xxhii1I0pXMAxPluqlv+Ev/zNfoLzJ1yP5c2BulmJdVaF0W5v5jQW9ig6dMSn+mIAHm
RBPlHSWcMp8nmZo9ww3BRdKKmhxlFFwUWpWcm0IAxPI9EXKK7xrmXvqQFLuLsYKM0rxAfI5mEuWD
FoaHuUH3+CnP4wI83bIgkIlmsm71xJyBkLOeSPAicA/54SrQtupF5YCWRk6sis6rCGbCjY4ehjML
s537iX3A+5QoW3reVhTSbXKL++1DYpsOgEsI75sLFIfVYrY38AbTBPDos4Lw6L1yzEWAg2T4lUr/
0nMFxuI8roCAQOTL0kVauHuV193h8nz4Syocx5g/L1PIe9PS1aul0Bo0zTkNsw4fNlAiLpeqya5T
aVvj0YVHWs422iTcvVHSVIQ/Tvluk0LIWVSbSH3co+RGf/Zob89LPLs6Uw6Vdr0Z57urkolgk6dF
ow+0oUsDGk79nzVarqBCqiIvA7ME6oZG+7b7mNjyIhUSyqgrVdVXWsLYgEArBaH9Pf2A7MlSoyNK
XOUL83h04IJNYCzSt9ya5jH9Sab0tjECpL/jeeqgTjQdh0t17hmV/9Wy8nvElhDkQ8QkWE5zyC/I
NOz2t5a1d9/qeyufsRk4WIbGwO/qhfT/5mTbvsh8la4WtVLIu2wdl/frhCJO8qJjLH76NvAO6Yfg
f/ulXw/UapT87qzsjPFBnaNy/Uz1A/9qCB9AY5o9k+QzOCwLOQcSXKgPcxH6+cGB0mP9YwUBaIqb
qDVy/q0vjqvc8MRGP7PCr1+wMeevf+dXb3Cq4aKyJcsZQR+RQeTkK7BAp28vlLFNwl6qmo11yAoM
7O1BFJPgkHt9dG/Q1iUV0X5j7NmzAolZC7y0/n87B56C7JCKpUjLiI6euS5Qkf/GBr0RTtaBMxoL
DKUoldRXzwYOPW0BU1P0JOssruaGA1oHADvEuezfWKGX2T+xAu15YVmZdCFvLtzL6UxwLKwEpBzm
X2OF4a0HBIpljWCOauwKEJLmJXtOQdO0Ed4C4C/iJeJqfPCApgKUXOl9QfRw5nxAr5VvX/p0Jljj
EZJUMAfoIlVfg9sXUO0REbzUeqDHgaDpg+5t53t/KujqCHg9BWegooOcCixUdnQ5I2ijscCPgdKs
31HM985UYPc0hPaKKN1xpwEtBA5qjYdqBK6+BW1/EiBZI31sTqg/kixuP/Hp20OAGSGMKuAG7KHi
GpoR6BjeL6j8cZQoyq0ce9Gh/7ERVNHXHV3zSbMDDWgKUAQSKB2pFWCw7YnCDxSe5hP3gmTLHlHA
VsdCSb6+BmcFIPqiCiJlBd0ekfcYA3tqXlLM9NOVYHNUsBG/QkesmSSDswIFPFEWkbKCaYwgGGGD
F2/IW55aAUFImDhI44nikrgasw9oRcBzEzQlKSsY+ohdj14GYHXqq7cn2AaCmcTSJrij+hreXBAn
PkkrmASCINlIBrYrou8XmAui3iaCxWH6BVaEIR0vO+icwh2DadC8Zc8KUF9HaA4B9hOlR64mKhvS
iqAkLO0X9BHIARBHYI/rq+cXHIOjk6pSRWt/3uzJg7ICRF7ZFWGOwDyqoIvaTeLVXDCZC1CG2S3r
Ww3o/YFYCSKNlF80eT1QWsQc7Vro75EOsTIOAxN8myXccEBWoEwnHSmQVEQ5Evqx2RyQRYLudI+E
LzgC42k4KM8NbRYA1xXoU7lZoI5ATYh0UZtBeD0LuM2EE+r3w/WwZgFBnt58GomTk008KHSURb8o
cfViBMfGV5BUYwdq9o3GBQ9pLUCako2agaNybCCz2mYIRDx4uhZEgp3miQDLWo85OL8Iy0HwxaRW
hDhB6ZYOIrdNpPf2BXs8EqoYUHxbvzg4K8BqEnwDOSsYIAnJIKOq26yInl+0VYoxhMxkGJsVMbwY
weF0J2sFdQTojlDo20GytyI0rCAUTIBx11ezKQ/JLwBmkZ0LpkpqkdM06PbmLfsrgqwagAPO098L
EsPaI+hMaMrOBVMfkTuj5sJxub56VuA0jUY4Fbg2Ph/SJBDUBMmlIHroklZlEvz40ACBm3M2mxCt
KOtbDen9VbI9ku8vaBzsCwQAXRcAKcSCC+R8q7Y182xIb4/Yh+zb4wLAUwItBwNSX73QwOIwgaIL
qOdmbQyv5gi/VpDspDZFc0wHFVFPOwkDTwOkiTOiqQfsH0QN6mt4K8EkHyhrBUIDBLE5FEzaj91d
ESTtqDSxbZJmH5wnIFyRrTBwcLYFe5Oer8379zYCAkTQ68gJCKSCuAYXGukEiLKHBXPCWqjlBNq0
af/IZI5YcuTs9OZOQ3KI9EqXfX2yysiWCBWr5hu/qjCwG0KcEd2QG4c5vEmAkKmsKzCopQGzt77l
U1nwpw7RckZAUHEWNBOvryFaQQgDyG0LlN7RGOAwRD6tvrpWYMsEgSDYCC+74+DcIsdd6QCRCgKl
ZYOKUvOteyECsCT2BFiuL9WoAc4FNm/ZuaCzOYK9F0C8+uqdmwGj4BWQV3pB7AzPCrgt6bOSyA4A
RGi3hlf5NOjScAuhS5+cKId1YqR1uHRulSMDSE0QORwP6qvnHcmhwJRGapN2fS9zZWBWIFAgupHz
jmTY2Wogsf4EmIR3JEdBLNEWOQcUKcChb5FCErnlMcBcJgAU2uYr9/wiwF3RGE4Ac5qfNy5oUFbg
60nOAkNjCxSCiC/5xH64SGUWn4lH+J51HdhamKDALGkFckg4AoRujTaJ0psL7I8cnTQK1DB46qu+
4ZDmAoTzZsuSWBF8axJpIE9alF7fCgK1apFVFYIYwvkM6f05OvC4sh5RRXSOf/rBAVAVzIu4ZBtI
/kFp4V/Y6BsjZAYn/7nmgnjr5EeUkZ/9wgsJ4vXPWwKE6FQrEO6dXxTUkObeDRVC/Pd/OsDu+guf
/PDli9f3af96+4Kvb92518tbvfzPC28dr+InFxV/eCRl+5i3qz2EEprsPq72q44+gyoKwN+f5JW0
zLcP/5uBf9y9t36GHzJl/t24sYf8U/eBaxC59APHO1pirZKXV68bDteMHdmRZyvf+xrEh66sTgN2
lR478IN49RycPnWDIJUfGZGtp9R7ytLO4DVCWXbw+dpHFyRen47cwOClR24VkH6jZiQ5C8+wuvfc
nYUNZlP2+c/XQbzpzpQWASg78s+VWCSNcfm8cjsTUIN//RdcyKXve4fA667IBu8ha4vLw7O36nmR
hpolPXKQd6dFA1aTHfbNa9/UYD6kB2aA7GlXnq7EFkIgO/R1kCG40DdzU5KWHftm5R063qOtbciP
G5f+6vB8ag4ymKJ0Jj90kqye3CxZp2lnTreVWenxvSc6E6y6TLsm1y8/NHtBEqSdmd1m0OXHThKP
f8PQe7FxHUE1Ceq/MXqQxf2hRepfeujgkPYmt94UmWVHvl0/xqte9AS+QqQn5Yc+rrr7Vosplh84
/+ditQ8T1+tu64wvUPx/Y/yrdZysO54K+KOo6/6NwW/WhffU2cZabOXfGPxLEO9eHrOe3fQ60V7+
x/8eDN+itOT+M1vFATtld3E2lQ3pZ69vMF/t+muf3CAlA9nh71yva/EGqSM97M4nIumealq+rfTQ
8XrTJzPX5WTZgd+uDwdUPI6r3jGBJugiFS07/L0bPK//uUxe7W0Nr0J2+PdB9pOJ2ALx/s4NXk9E
MTzZWdnhP2D9Nd0BOiFFm/mUH7vonirR5RK5RNlxP6Yr92UU4VOAZYi0lOywn9bxnp3tZaB65Cbh
Iz2yx8mmN71bvp/s0A8r9h2an3eXZssplh58naT/fPrRwzcFEunxveQpoFlrJ3Jr6Q3SY5cBssCb
ztdskri/HvlHmaZvScjX+acXfZAf/bVuck38xpO/XsX/+S8AAAD//w==</cx:binary>
              </cx:geoCache>
            </cx:geography>
          </cx:layoutPr>
          <cx:valueColors>
            <cx:maxColor>
              <a:schemeClr val="accent1"/>
            </cx:maxColor>
          </cx:valueColors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BF31E3-4B60-62FC-2B9C-9E2D45704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23" y="274023"/>
            <a:ext cx="3245032" cy="3100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D765C6-7F16-2597-E7C5-FDA3867483B8}"/>
              </a:ext>
            </a:extLst>
          </p:cNvPr>
          <p:cNvSpPr txBox="1"/>
          <p:nvPr/>
        </p:nvSpPr>
        <p:spPr>
          <a:xfrm>
            <a:off x="488323" y="8469513"/>
            <a:ext cx="5983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Always read and follow label instructions. For the full product warranty, terms and conditions,</a:t>
            </a:r>
          </a:p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please visit </a:t>
            </a:r>
            <a:r>
              <a:rPr lang="en-US" sz="700" i="1" dirty="0">
                <a:latin typeface="Arial" panose="020B0604020202020204" pitchFamily="34" charset="0"/>
                <a:cs typeface="Arial" panose="020B0604020202020204" pitchFamily="34" charset="0"/>
              </a:rPr>
              <a:t>www.warrantydetails.net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, or contact us at 1-877-696-4204.</a:t>
            </a:r>
          </a:p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Sumitomo Biorational Company logo is a trademark of Sumitomo Biorational Company LLC. Transit and </a:t>
            </a:r>
            <a:r>
              <a:rPr 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GreenSurge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 are trademarks of </a:t>
            </a:r>
            <a:r>
              <a:rPr 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FBSciences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 Holdings, Inc., used under license by Sumitomo Biorational Company LLC. </a:t>
            </a:r>
          </a:p>
          <a:p>
            <a:r>
              <a:rPr lang="fr-FR" sz="700" dirty="0">
                <a:latin typeface="Arial" panose="020B0604020202020204" pitchFamily="34" charset="0"/>
                <a:cs typeface="Arial" panose="020B0604020202020204" pitchFamily="34" charset="0"/>
              </a:rPr>
              <a:t>©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 Sumitomo Biorational Company September</a:t>
            </a:r>
            <a:r>
              <a:rPr lang="fr-FR" sz="700" dirty="0">
                <a:latin typeface="Arial" panose="020B0604020202020204" pitchFamily="34" charset="0"/>
                <a:cs typeface="Arial" panose="020B0604020202020204" pitchFamily="34" charset="0"/>
              </a:rPr>
              <a:t> 2026</a:t>
            </a:r>
            <a:endParaRPr 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02393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D19D2348-9605-4974-0675-FECBF5959A44}"/>
              </a:ext>
            </a:extLst>
          </p:cNvPr>
          <p:cNvSpPr>
            <a:spLocks noGrp="1"/>
          </p:cNvSpPr>
          <p:nvPr>
            <p:ph type="dt" sz="half" idx="1"/>
          </p:nvPr>
        </p:nvSpPr>
        <p:spPr>
          <a:xfrm>
            <a:off x="685800" y="877285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EBCA91-1DE9-2667-D485-8CF94B119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4023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470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9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5CDCC5D-A418-2420-F083-C1D4DC4F5134}"/>
              </a:ext>
            </a:extLst>
          </p:cNvPr>
          <p:cNvSpPr/>
          <p:nvPr userDrawn="1"/>
        </p:nvSpPr>
        <p:spPr>
          <a:xfrm>
            <a:off x="3335123" y="2917298"/>
            <a:ext cx="2686048" cy="34390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75CA7F-2D2C-7837-5CA6-54D280BBD5B4}"/>
              </a:ext>
            </a:extLst>
          </p:cNvPr>
          <p:cNvSpPr/>
          <p:nvPr userDrawn="1"/>
        </p:nvSpPr>
        <p:spPr>
          <a:xfrm>
            <a:off x="3979611" y="2231718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C9D9C71C-3B70-8318-8D2D-2E8CFE382CCE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4087415" y="2306464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06275" y="4162238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18502" y="4651075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8F3AE54-D35B-CA3D-6CDE-3A6117FF616A}"/>
              </a:ext>
            </a:extLst>
          </p:cNvPr>
          <p:cNvSpPr/>
          <p:nvPr userDrawn="1"/>
        </p:nvSpPr>
        <p:spPr>
          <a:xfrm>
            <a:off x="6170831" y="2917298"/>
            <a:ext cx="2686048" cy="3439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7F1159E4-C60B-B16D-2A7A-ECA368C6BE15}"/>
              </a:ext>
            </a:extLst>
          </p:cNvPr>
          <p:cNvSpPr/>
          <p:nvPr userDrawn="1"/>
        </p:nvSpPr>
        <p:spPr>
          <a:xfrm>
            <a:off x="6815319" y="2231718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Picture Placeholder 5">
            <a:extLst>
              <a:ext uri="{FF2B5EF4-FFF2-40B4-BE49-F238E27FC236}">
                <a16:creationId xmlns:a16="http://schemas.microsoft.com/office/drawing/2014/main" id="{AB592A2E-3776-D3B7-21DF-046765507EBC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6923123" y="2306464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72" name="Text Placeholder 39">
            <a:extLst>
              <a:ext uri="{FF2B5EF4-FFF2-40B4-BE49-F238E27FC236}">
                <a16:creationId xmlns:a16="http://schemas.microsoft.com/office/drawing/2014/main" id="{61D2ECCC-1C21-182F-BDFF-37F10DE63D4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41983" y="4162238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3" name="Text Placeholder 39">
            <a:extLst>
              <a:ext uri="{FF2B5EF4-FFF2-40B4-BE49-F238E27FC236}">
                <a16:creationId xmlns:a16="http://schemas.microsoft.com/office/drawing/2014/main" id="{24EB05C0-CE47-6E44-61BD-776BABE327F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254210" y="4651075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9573E87-B619-FA20-18E8-EF81B5F255FE}"/>
              </a:ext>
            </a:extLst>
          </p:cNvPr>
          <p:cNvSpPr/>
          <p:nvPr userDrawn="1"/>
        </p:nvSpPr>
        <p:spPr>
          <a:xfrm>
            <a:off x="9006539" y="2917296"/>
            <a:ext cx="2686048" cy="34390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123036E9-A436-CAB6-7827-CB9375F58985}"/>
              </a:ext>
            </a:extLst>
          </p:cNvPr>
          <p:cNvSpPr/>
          <p:nvPr userDrawn="1"/>
        </p:nvSpPr>
        <p:spPr>
          <a:xfrm>
            <a:off x="9651027" y="2231716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Picture Placeholder 5">
            <a:extLst>
              <a:ext uri="{FF2B5EF4-FFF2-40B4-BE49-F238E27FC236}">
                <a16:creationId xmlns:a16="http://schemas.microsoft.com/office/drawing/2014/main" id="{ACE74373-32D1-3335-0D90-1CB27B661E42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758831" y="2306462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77" name="Text Placeholder 39">
            <a:extLst>
              <a:ext uri="{FF2B5EF4-FFF2-40B4-BE49-F238E27FC236}">
                <a16:creationId xmlns:a16="http://schemas.microsoft.com/office/drawing/2014/main" id="{32BE961F-FB4E-89A8-FA2D-92153BB7700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077691" y="4162236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8" name="Text Placeholder 39">
            <a:extLst>
              <a:ext uri="{FF2B5EF4-FFF2-40B4-BE49-F238E27FC236}">
                <a16:creationId xmlns:a16="http://schemas.microsoft.com/office/drawing/2014/main" id="{6A1622F4-BBFB-A92E-B26A-F7217ED72E1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089918" y="4651073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B1293E3-0D07-3638-7EB6-9A589685CB8C}"/>
              </a:ext>
            </a:extLst>
          </p:cNvPr>
          <p:cNvSpPr/>
          <p:nvPr userDrawn="1"/>
        </p:nvSpPr>
        <p:spPr>
          <a:xfrm>
            <a:off x="499414" y="2917292"/>
            <a:ext cx="2686048" cy="34390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E7F6C7C-9A92-7541-2571-28483B69A738}"/>
              </a:ext>
            </a:extLst>
          </p:cNvPr>
          <p:cNvSpPr/>
          <p:nvPr userDrawn="1"/>
        </p:nvSpPr>
        <p:spPr>
          <a:xfrm>
            <a:off x="1143902" y="2231712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Picture Placeholder 5">
            <a:extLst>
              <a:ext uri="{FF2B5EF4-FFF2-40B4-BE49-F238E27FC236}">
                <a16:creationId xmlns:a16="http://schemas.microsoft.com/office/drawing/2014/main" id="{FF946DA7-06F3-E309-E708-FBA50A6EA2D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251706" y="2306458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82" name="Text Placeholder 39">
            <a:extLst>
              <a:ext uri="{FF2B5EF4-FFF2-40B4-BE49-F238E27FC236}">
                <a16:creationId xmlns:a16="http://schemas.microsoft.com/office/drawing/2014/main" id="{CA069CA1-CA7C-D874-73B1-E6D4C8DDF73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70566" y="4162232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83" name="Text Placeholder 39">
            <a:extLst>
              <a:ext uri="{FF2B5EF4-FFF2-40B4-BE49-F238E27FC236}">
                <a16:creationId xmlns:a16="http://schemas.microsoft.com/office/drawing/2014/main" id="{591008AC-21AB-1420-4CA2-2BD94DCD4591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82793" y="4651069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8679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2CCD75-0243-D923-7854-6B483F53360D}"/>
              </a:ext>
            </a:extLst>
          </p:cNvPr>
          <p:cNvSpPr/>
          <p:nvPr userDrawn="1"/>
        </p:nvSpPr>
        <p:spPr>
          <a:xfrm>
            <a:off x="596501" y="2886415"/>
            <a:ext cx="3566160" cy="3439052"/>
          </a:xfrm>
          <a:prstGeom prst="rect">
            <a:avLst/>
          </a:prstGeom>
          <a:solidFill>
            <a:srgbClr val="001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3519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9632" y="4620193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CFF807-BE2B-6CD9-3376-73EE5F3BB303}"/>
              </a:ext>
            </a:extLst>
          </p:cNvPr>
          <p:cNvSpPr/>
          <p:nvPr userDrawn="1"/>
        </p:nvSpPr>
        <p:spPr>
          <a:xfrm>
            <a:off x="4310584" y="2886414"/>
            <a:ext cx="3566160" cy="34390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9A10633B-EAF7-98CF-D15F-BA45F69E8CB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87602" y="4057229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5396A1B3-7052-4AC4-744B-4E6062E30C5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93715" y="4620192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33AC0A-C2B7-5336-E7F8-3F4161E841A6}"/>
              </a:ext>
            </a:extLst>
          </p:cNvPr>
          <p:cNvSpPr/>
          <p:nvPr userDrawn="1"/>
        </p:nvSpPr>
        <p:spPr>
          <a:xfrm>
            <a:off x="8024667" y="2886415"/>
            <a:ext cx="3566160" cy="34390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08D996C9-BCB3-28F7-1437-AADE27F760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01685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37B4FDF0-AE13-6FE1-AB9A-90224C6DF7E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107798" y="4620193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B0C335-A555-8D81-3B31-A0EB5848BF92}"/>
              </a:ext>
            </a:extLst>
          </p:cNvPr>
          <p:cNvSpPr/>
          <p:nvPr userDrawn="1"/>
        </p:nvSpPr>
        <p:spPr>
          <a:xfrm>
            <a:off x="1679852" y="2235321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6"/>
                </a:solidFill>
              </a:ln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4ADC79-4F54-C18E-6505-02A5C16432F6}"/>
              </a:ext>
            </a:extLst>
          </p:cNvPr>
          <p:cNvSpPr/>
          <p:nvPr userDrawn="1"/>
        </p:nvSpPr>
        <p:spPr>
          <a:xfrm>
            <a:off x="5393935" y="2200835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7677CC1-D697-F7F2-64F0-9D5CEAADA47B}"/>
              </a:ext>
            </a:extLst>
          </p:cNvPr>
          <p:cNvSpPr/>
          <p:nvPr userDrawn="1"/>
        </p:nvSpPr>
        <p:spPr>
          <a:xfrm>
            <a:off x="9108018" y="2200835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E3FC290-A32F-87DF-9898-D65D6122C5F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787656" y="2310067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F977AFD7-4153-7C55-5FA2-7CDCDCFCF35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5501739" y="2275581"/>
            <a:ext cx="1183850" cy="1223447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B04D72B-C93D-B76F-B8E6-B26EBBA01738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215822" y="2275581"/>
            <a:ext cx="1183850" cy="1223447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9732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2CCD75-0243-D923-7854-6B483F53360D}"/>
              </a:ext>
            </a:extLst>
          </p:cNvPr>
          <p:cNvSpPr/>
          <p:nvPr userDrawn="1"/>
        </p:nvSpPr>
        <p:spPr>
          <a:xfrm>
            <a:off x="634290" y="2900667"/>
            <a:ext cx="5320110" cy="3439052"/>
          </a:xfrm>
          <a:prstGeom prst="rect">
            <a:avLst/>
          </a:prstGeom>
          <a:solidFill>
            <a:srgbClr val="001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5199" y="4071482"/>
            <a:ext cx="5178292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08256" y="4634445"/>
            <a:ext cx="5172179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B0C335-A555-8D81-3B31-A0EB5848BF92}"/>
              </a:ext>
            </a:extLst>
          </p:cNvPr>
          <p:cNvSpPr/>
          <p:nvPr userDrawn="1"/>
        </p:nvSpPr>
        <p:spPr>
          <a:xfrm>
            <a:off x="2594616" y="2249573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E3FC290-A32F-87DF-9898-D65D6122C5F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702420" y="2324319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7B87F-CEB7-4A8D-5F84-7524A4CE61FB}"/>
              </a:ext>
            </a:extLst>
          </p:cNvPr>
          <p:cNvSpPr/>
          <p:nvPr userDrawn="1"/>
        </p:nvSpPr>
        <p:spPr>
          <a:xfrm>
            <a:off x="6237602" y="2900667"/>
            <a:ext cx="5320110" cy="3439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24178D09-1CC7-9668-8553-A12387F7D54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08511" y="4071482"/>
            <a:ext cx="5178292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0" name="Text Placeholder 39">
            <a:extLst>
              <a:ext uri="{FF2B5EF4-FFF2-40B4-BE49-F238E27FC236}">
                <a16:creationId xmlns:a16="http://schemas.microsoft.com/office/drawing/2014/main" id="{BF0759C0-A1B8-40BC-59E4-B929A0F534C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11568" y="4634445"/>
            <a:ext cx="5172179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44C51FA-6393-711C-4A13-DC9B15933EF5}"/>
              </a:ext>
            </a:extLst>
          </p:cNvPr>
          <p:cNvSpPr/>
          <p:nvPr userDrawn="1"/>
        </p:nvSpPr>
        <p:spPr>
          <a:xfrm>
            <a:off x="8197928" y="2249573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F7482B4B-2F51-F713-000C-346E0B4EBBCA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8305732" y="2324319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</p:spTree>
    <p:extLst>
      <p:ext uri="{BB962C8B-B14F-4D97-AF65-F5344CB8AC3E}">
        <p14:creationId xmlns:p14="http://schemas.microsoft.com/office/powerpoint/2010/main" val="4277559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ategories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E2A0A6E4-7FD6-EC7B-7F19-BC40AC787066}"/>
              </a:ext>
            </a:extLst>
          </p:cNvPr>
          <p:cNvSpPr/>
          <p:nvPr userDrawn="1"/>
        </p:nvSpPr>
        <p:spPr>
          <a:xfrm>
            <a:off x="736930" y="2756402"/>
            <a:ext cx="1296090" cy="1296090"/>
          </a:xfrm>
          <a:prstGeom prst="ellipse">
            <a:avLst/>
          </a:prstGeom>
          <a:solidFill>
            <a:srgbClr val="FAF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19F4332-89F4-5079-452C-958C6088CEAE}"/>
              </a:ext>
            </a:extLst>
          </p:cNvPr>
          <p:cNvSpPr/>
          <p:nvPr userDrawn="1"/>
        </p:nvSpPr>
        <p:spPr>
          <a:xfrm flipH="1">
            <a:off x="6135050" y="2599774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4A59987-5EC2-FBEC-6CE4-062F42C4EF43}"/>
              </a:ext>
            </a:extLst>
          </p:cNvPr>
          <p:cNvSpPr/>
          <p:nvPr userDrawn="1"/>
        </p:nvSpPr>
        <p:spPr>
          <a:xfrm flipH="1">
            <a:off x="6135050" y="4281713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5E26C8B-473F-4DAC-91E0-98DE352CBB6D}"/>
              </a:ext>
            </a:extLst>
          </p:cNvPr>
          <p:cNvSpPr/>
          <p:nvPr userDrawn="1"/>
        </p:nvSpPr>
        <p:spPr>
          <a:xfrm>
            <a:off x="537854" y="2599774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 descr="A bowl of vegetables and fruits&#10;&#10;Description automatically generated">
            <a:extLst>
              <a:ext uri="{FF2B5EF4-FFF2-40B4-BE49-F238E27FC236}">
                <a16:creationId xmlns:a16="http://schemas.microsoft.com/office/drawing/2014/main" id="{7C2FC142-25FC-79AD-DA8F-05349D8F92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20" y="2929743"/>
            <a:ext cx="1020072" cy="1020072"/>
          </a:xfrm>
          <a:prstGeom prst="rect">
            <a:avLst/>
          </a:prstGeom>
        </p:spPr>
      </p:pic>
      <p:pic>
        <p:nvPicPr>
          <p:cNvPr id="18" name="Picture 17" descr="A blue line drawing of a bee&#10;&#10;Description automatically generated">
            <a:extLst>
              <a:ext uri="{FF2B5EF4-FFF2-40B4-BE49-F238E27FC236}">
                <a16:creationId xmlns:a16="http://schemas.microsoft.com/office/drawing/2014/main" id="{5E4E17CC-EEF3-297D-A763-4F7C26704E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20" y="4579164"/>
            <a:ext cx="1055305" cy="1055305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94224A09-094C-9B80-77AB-D9EC77E1A232}"/>
              </a:ext>
            </a:extLst>
          </p:cNvPr>
          <p:cNvSpPr/>
          <p:nvPr userDrawn="1"/>
        </p:nvSpPr>
        <p:spPr>
          <a:xfrm>
            <a:off x="10158981" y="2756402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07DBAE3-2CF9-E05A-5C90-693F883B6BA0}"/>
              </a:ext>
            </a:extLst>
          </p:cNvPr>
          <p:cNvSpPr/>
          <p:nvPr userDrawn="1"/>
        </p:nvSpPr>
        <p:spPr>
          <a:xfrm>
            <a:off x="736930" y="2756402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35CCB24-93B0-59B7-8BAC-E699110AAE1E}"/>
              </a:ext>
            </a:extLst>
          </p:cNvPr>
          <p:cNvSpPr/>
          <p:nvPr userDrawn="1"/>
        </p:nvSpPr>
        <p:spPr>
          <a:xfrm>
            <a:off x="10149988" y="4439581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15130FE4-DA9F-963F-F919-E621AB2F5174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88545" y="28172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B7ACAD09-285A-4268-11C4-D7C767036844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10205501" y="28172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38520D81-360D-7AB1-F6E5-042EC169C35A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0228278" y="44885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80602" y="2817276"/>
            <a:ext cx="3672305" cy="35331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80602" y="3243181"/>
            <a:ext cx="3672305" cy="79754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010229A-0CB4-4C1A-1318-125316E5A72E}"/>
              </a:ext>
            </a:extLst>
          </p:cNvPr>
          <p:cNvSpPr/>
          <p:nvPr userDrawn="1"/>
        </p:nvSpPr>
        <p:spPr>
          <a:xfrm>
            <a:off x="736930" y="4423827"/>
            <a:ext cx="1296090" cy="1296090"/>
          </a:xfrm>
          <a:prstGeom prst="ellipse">
            <a:avLst/>
          </a:prstGeom>
          <a:solidFill>
            <a:srgbClr val="FAF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1E0E0E0-4DA0-5763-9B10-073E9C3DD555}"/>
              </a:ext>
            </a:extLst>
          </p:cNvPr>
          <p:cNvSpPr/>
          <p:nvPr userDrawn="1"/>
        </p:nvSpPr>
        <p:spPr>
          <a:xfrm>
            <a:off x="537854" y="4267199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07A3CB9-5D7F-7B1C-9977-8F13DE4A98BE}"/>
              </a:ext>
            </a:extLst>
          </p:cNvPr>
          <p:cNvSpPr/>
          <p:nvPr userDrawn="1"/>
        </p:nvSpPr>
        <p:spPr>
          <a:xfrm>
            <a:off x="736930" y="4423827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icture Placeholder 5">
            <a:extLst>
              <a:ext uri="{FF2B5EF4-FFF2-40B4-BE49-F238E27FC236}">
                <a16:creationId xmlns:a16="http://schemas.microsoft.com/office/drawing/2014/main" id="{E6397548-0B06-284F-45AD-1FB8C80AC68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88545" y="4484701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ED117ECA-F850-E5C6-1EC8-D130BBCD509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180602" y="4484701"/>
            <a:ext cx="3672305" cy="35331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76676AF8-4A41-5ED5-83FD-05BCCA34B5C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180602" y="4910606"/>
            <a:ext cx="3672305" cy="79754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A4D57F0D-70C6-0078-F18B-59A18558389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10863" y="2820982"/>
            <a:ext cx="3672305" cy="35331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EE22A5D4-5825-FA73-75FF-CAAC68783E1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310863" y="3246887"/>
            <a:ext cx="3672305" cy="797542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4585461C-401D-57AA-D976-88C2B2391FF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10863" y="4489052"/>
            <a:ext cx="3672305" cy="35331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C2458363-010A-871F-704C-278DD412067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310863" y="4914957"/>
            <a:ext cx="3672305" cy="797542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6153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17CC014-43A2-AA32-593E-0500E77F091B}"/>
              </a:ext>
            </a:extLst>
          </p:cNvPr>
          <p:cNvSpPr/>
          <p:nvPr userDrawn="1"/>
        </p:nvSpPr>
        <p:spPr>
          <a:xfrm>
            <a:off x="6236839" y="2648781"/>
            <a:ext cx="4752649" cy="330970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AE4CF19-B376-1774-5BEC-437D8871557D}"/>
              </a:ext>
            </a:extLst>
          </p:cNvPr>
          <p:cNvSpPr/>
          <p:nvPr userDrawn="1"/>
        </p:nvSpPr>
        <p:spPr>
          <a:xfrm>
            <a:off x="10336521" y="3654410"/>
            <a:ext cx="1298448" cy="129844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4CDD7381-5810-D4D7-7B9A-EE427072A17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0410175" y="3691911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CF2130F6-CEC9-A8D8-D130-50D7ED03567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439813" y="2805742"/>
            <a:ext cx="3672305" cy="35331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542D5F75-1E00-FDDB-10E9-379EBEC895C6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439813" y="3231647"/>
            <a:ext cx="3672305" cy="2680716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FFB2AB-7645-0438-3B9E-81DA067B7ADF}"/>
              </a:ext>
            </a:extLst>
          </p:cNvPr>
          <p:cNvSpPr/>
          <p:nvPr userDrawn="1"/>
        </p:nvSpPr>
        <p:spPr>
          <a:xfrm>
            <a:off x="1481958" y="2648781"/>
            <a:ext cx="4473203" cy="330970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2D4F6A9-4AC9-ED39-89E2-027FF14CA6FF}"/>
              </a:ext>
            </a:extLst>
          </p:cNvPr>
          <p:cNvSpPr/>
          <p:nvPr userDrawn="1"/>
        </p:nvSpPr>
        <p:spPr>
          <a:xfrm>
            <a:off x="838200" y="3654410"/>
            <a:ext cx="1298448" cy="129844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66FAC5BB-8D74-0A35-23BB-AFD30FA1A564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11854" y="3691911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56923843-B22E-3133-BA6E-9B288F95160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361051" y="2805742"/>
            <a:ext cx="3391136" cy="35331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15A00E42-AD34-E781-B8DB-5FE5AB111DD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2361051" y="3231647"/>
            <a:ext cx="3391136" cy="2680716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8702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.S.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E8DA502-7378-15AB-2908-F02548E0EAF8}"/>
              </a:ext>
            </a:extLst>
          </p:cNvPr>
          <p:cNvGrpSpPr/>
          <p:nvPr userDrawn="1"/>
        </p:nvGrpSpPr>
        <p:grpSpPr>
          <a:xfrm>
            <a:off x="1136309" y="1553020"/>
            <a:ext cx="8426433" cy="4847778"/>
            <a:chOff x="1348023" y="1219200"/>
            <a:chExt cx="8708789" cy="5010219"/>
          </a:xfrm>
          <a:solidFill>
            <a:schemeClr val="bg1">
              <a:lumMod val="85000"/>
            </a:schemeClr>
          </a:solidFill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EC69E04-520E-ED6E-B474-04D1C2308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7011" y="3406985"/>
              <a:ext cx="16180" cy="10786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5" y="0"/>
                </a:cxn>
                <a:cxn ang="0">
                  <a:pos x="6" y="1"/>
                </a:cxn>
                <a:cxn ang="0">
                  <a:pos x="8" y="3"/>
                </a:cxn>
                <a:cxn ang="0">
                  <a:pos x="9" y="3"/>
                </a:cxn>
                <a:cxn ang="0">
                  <a:pos x="9" y="5"/>
                </a:cxn>
                <a:cxn ang="0">
                  <a:pos x="8" y="6"/>
                </a:cxn>
                <a:cxn ang="0">
                  <a:pos x="2" y="6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1" y="0"/>
                </a:cxn>
              </a:cxnLst>
              <a:rect l="0" t="0" r="r" b="b"/>
              <a:pathLst>
                <a:path w="9" h="6">
                  <a:moveTo>
                    <a:pt x="1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9" y="3"/>
                  </a:lnTo>
                  <a:lnTo>
                    <a:pt x="9" y="5"/>
                  </a:lnTo>
                  <a:lnTo>
                    <a:pt x="8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E774666-A80F-2238-28DE-F5BECBE53A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22715" y="3752140"/>
              <a:ext cx="656156" cy="501555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172" y="3"/>
                </a:cxn>
                <a:cxn ang="0">
                  <a:pos x="206" y="23"/>
                </a:cxn>
                <a:cxn ang="0">
                  <a:pos x="220" y="19"/>
                </a:cxn>
                <a:cxn ang="0">
                  <a:pos x="271" y="15"/>
                </a:cxn>
                <a:cxn ang="0">
                  <a:pos x="272" y="19"/>
                </a:cxn>
                <a:cxn ang="0">
                  <a:pos x="280" y="23"/>
                </a:cxn>
                <a:cxn ang="0">
                  <a:pos x="300" y="35"/>
                </a:cxn>
                <a:cxn ang="0">
                  <a:pos x="304" y="37"/>
                </a:cxn>
                <a:cxn ang="0">
                  <a:pos x="315" y="45"/>
                </a:cxn>
                <a:cxn ang="0">
                  <a:pos x="327" y="54"/>
                </a:cxn>
                <a:cxn ang="0">
                  <a:pos x="337" y="65"/>
                </a:cxn>
                <a:cxn ang="0">
                  <a:pos x="357" y="74"/>
                </a:cxn>
                <a:cxn ang="0">
                  <a:pos x="365" y="79"/>
                </a:cxn>
                <a:cxn ang="0">
                  <a:pos x="348" y="96"/>
                </a:cxn>
                <a:cxn ang="0">
                  <a:pos x="337" y="123"/>
                </a:cxn>
                <a:cxn ang="0">
                  <a:pos x="333" y="123"/>
                </a:cxn>
                <a:cxn ang="0">
                  <a:pos x="323" y="130"/>
                </a:cxn>
                <a:cxn ang="0">
                  <a:pos x="320" y="149"/>
                </a:cxn>
                <a:cxn ang="0">
                  <a:pos x="331" y="152"/>
                </a:cxn>
                <a:cxn ang="0">
                  <a:pos x="322" y="157"/>
                </a:cxn>
                <a:cxn ang="0">
                  <a:pos x="320" y="163"/>
                </a:cxn>
                <a:cxn ang="0">
                  <a:pos x="307" y="170"/>
                </a:cxn>
                <a:cxn ang="0">
                  <a:pos x="306" y="175"/>
                </a:cxn>
                <a:cxn ang="0">
                  <a:pos x="302" y="176"/>
                </a:cxn>
                <a:cxn ang="0">
                  <a:pos x="299" y="190"/>
                </a:cxn>
                <a:cxn ang="0">
                  <a:pos x="286" y="191"/>
                </a:cxn>
                <a:cxn ang="0">
                  <a:pos x="283" y="211"/>
                </a:cxn>
                <a:cxn ang="0">
                  <a:pos x="272" y="217"/>
                </a:cxn>
                <a:cxn ang="0">
                  <a:pos x="262" y="228"/>
                </a:cxn>
                <a:cxn ang="0">
                  <a:pos x="227" y="241"/>
                </a:cxn>
                <a:cxn ang="0">
                  <a:pos x="228" y="260"/>
                </a:cxn>
                <a:cxn ang="0">
                  <a:pos x="228" y="264"/>
                </a:cxn>
                <a:cxn ang="0">
                  <a:pos x="220" y="270"/>
                </a:cxn>
                <a:cxn ang="0">
                  <a:pos x="213" y="278"/>
                </a:cxn>
                <a:cxn ang="0">
                  <a:pos x="195" y="250"/>
                </a:cxn>
                <a:cxn ang="0">
                  <a:pos x="187" y="239"/>
                </a:cxn>
                <a:cxn ang="0">
                  <a:pos x="174" y="229"/>
                </a:cxn>
                <a:cxn ang="0">
                  <a:pos x="166" y="207"/>
                </a:cxn>
                <a:cxn ang="0">
                  <a:pos x="152" y="193"/>
                </a:cxn>
                <a:cxn ang="0">
                  <a:pos x="141" y="187"/>
                </a:cxn>
                <a:cxn ang="0">
                  <a:pos x="134" y="180"/>
                </a:cxn>
                <a:cxn ang="0">
                  <a:pos x="127" y="171"/>
                </a:cxn>
                <a:cxn ang="0">
                  <a:pos x="127" y="168"/>
                </a:cxn>
                <a:cxn ang="0">
                  <a:pos x="120" y="158"/>
                </a:cxn>
                <a:cxn ang="0">
                  <a:pos x="118" y="156"/>
                </a:cxn>
                <a:cxn ang="0">
                  <a:pos x="101" y="152"/>
                </a:cxn>
                <a:cxn ang="0">
                  <a:pos x="88" y="134"/>
                </a:cxn>
                <a:cxn ang="0">
                  <a:pos x="56" y="109"/>
                </a:cxn>
                <a:cxn ang="0">
                  <a:pos x="49" y="100"/>
                </a:cxn>
                <a:cxn ang="0">
                  <a:pos x="46" y="87"/>
                </a:cxn>
                <a:cxn ang="0">
                  <a:pos x="44" y="82"/>
                </a:cxn>
                <a:cxn ang="0">
                  <a:pos x="42" y="85"/>
                </a:cxn>
                <a:cxn ang="0">
                  <a:pos x="14" y="67"/>
                </a:cxn>
                <a:cxn ang="0">
                  <a:pos x="2" y="56"/>
                </a:cxn>
                <a:cxn ang="0">
                  <a:pos x="16" y="36"/>
                </a:cxn>
                <a:cxn ang="0">
                  <a:pos x="43" y="25"/>
                </a:cxn>
                <a:cxn ang="0">
                  <a:pos x="56" y="18"/>
                </a:cxn>
                <a:cxn ang="0">
                  <a:pos x="66" y="12"/>
                </a:cxn>
                <a:cxn ang="0">
                  <a:pos x="129" y="2"/>
                </a:cxn>
              </a:cxnLst>
              <a:rect l="0" t="0" r="r" b="b"/>
              <a:pathLst>
                <a:path w="365" h="279">
                  <a:moveTo>
                    <a:pt x="118" y="158"/>
                  </a:moveTo>
                  <a:lnTo>
                    <a:pt x="120" y="158"/>
                  </a:lnTo>
                  <a:lnTo>
                    <a:pt x="118" y="159"/>
                  </a:lnTo>
                  <a:lnTo>
                    <a:pt x="118" y="158"/>
                  </a:lnTo>
                  <a:close/>
                  <a:moveTo>
                    <a:pt x="139" y="0"/>
                  </a:moveTo>
                  <a:lnTo>
                    <a:pt x="158" y="0"/>
                  </a:lnTo>
                  <a:lnTo>
                    <a:pt x="165" y="2"/>
                  </a:lnTo>
                  <a:lnTo>
                    <a:pt x="168" y="8"/>
                  </a:lnTo>
                  <a:lnTo>
                    <a:pt x="170" y="8"/>
                  </a:lnTo>
                  <a:lnTo>
                    <a:pt x="171" y="5"/>
                  </a:lnTo>
                  <a:lnTo>
                    <a:pt x="171" y="4"/>
                  </a:lnTo>
                  <a:lnTo>
                    <a:pt x="172" y="3"/>
                  </a:lnTo>
                  <a:lnTo>
                    <a:pt x="178" y="7"/>
                  </a:lnTo>
                  <a:lnTo>
                    <a:pt x="181" y="12"/>
                  </a:lnTo>
                  <a:lnTo>
                    <a:pt x="184" y="19"/>
                  </a:lnTo>
                  <a:lnTo>
                    <a:pt x="186" y="28"/>
                  </a:lnTo>
                  <a:lnTo>
                    <a:pt x="195" y="25"/>
                  </a:lnTo>
                  <a:lnTo>
                    <a:pt x="206" y="23"/>
                  </a:lnTo>
                  <a:lnTo>
                    <a:pt x="209" y="23"/>
                  </a:lnTo>
                  <a:lnTo>
                    <a:pt x="210" y="24"/>
                  </a:lnTo>
                  <a:lnTo>
                    <a:pt x="210" y="25"/>
                  </a:lnTo>
                  <a:lnTo>
                    <a:pt x="213" y="24"/>
                  </a:lnTo>
                  <a:lnTo>
                    <a:pt x="215" y="22"/>
                  </a:lnTo>
                  <a:lnTo>
                    <a:pt x="220" y="19"/>
                  </a:lnTo>
                  <a:lnTo>
                    <a:pt x="229" y="18"/>
                  </a:lnTo>
                  <a:lnTo>
                    <a:pt x="239" y="18"/>
                  </a:lnTo>
                  <a:lnTo>
                    <a:pt x="250" y="17"/>
                  </a:lnTo>
                  <a:lnTo>
                    <a:pt x="260" y="15"/>
                  </a:lnTo>
                  <a:lnTo>
                    <a:pt x="270" y="14"/>
                  </a:lnTo>
                  <a:lnTo>
                    <a:pt x="271" y="15"/>
                  </a:lnTo>
                  <a:lnTo>
                    <a:pt x="271" y="17"/>
                  </a:lnTo>
                  <a:lnTo>
                    <a:pt x="269" y="19"/>
                  </a:lnTo>
                  <a:lnTo>
                    <a:pt x="267" y="19"/>
                  </a:lnTo>
                  <a:lnTo>
                    <a:pt x="269" y="21"/>
                  </a:lnTo>
                  <a:lnTo>
                    <a:pt x="270" y="21"/>
                  </a:lnTo>
                  <a:lnTo>
                    <a:pt x="272" y="19"/>
                  </a:lnTo>
                  <a:lnTo>
                    <a:pt x="273" y="17"/>
                  </a:lnTo>
                  <a:lnTo>
                    <a:pt x="278" y="17"/>
                  </a:lnTo>
                  <a:lnTo>
                    <a:pt x="278" y="18"/>
                  </a:lnTo>
                  <a:lnTo>
                    <a:pt x="279" y="19"/>
                  </a:lnTo>
                  <a:lnTo>
                    <a:pt x="279" y="21"/>
                  </a:lnTo>
                  <a:lnTo>
                    <a:pt x="280" y="23"/>
                  </a:lnTo>
                  <a:lnTo>
                    <a:pt x="280" y="24"/>
                  </a:lnTo>
                  <a:lnTo>
                    <a:pt x="281" y="25"/>
                  </a:lnTo>
                  <a:lnTo>
                    <a:pt x="290" y="25"/>
                  </a:lnTo>
                  <a:lnTo>
                    <a:pt x="297" y="32"/>
                  </a:lnTo>
                  <a:lnTo>
                    <a:pt x="298" y="32"/>
                  </a:lnTo>
                  <a:lnTo>
                    <a:pt x="300" y="35"/>
                  </a:lnTo>
                  <a:lnTo>
                    <a:pt x="300" y="36"/>
                  </a:lnTo>
                  <a:lnTo>
                    <a:pt x="299" y="37"/>
                  </a:lnTo>
                  <a:lnTo>
                    <a:pt x="298" y="39"/>
                  </a:lnTo>
                  <a:lnTo>
                    <a:pt x="301" y="38"/>
                  </a:lnTo>
                  <a:lnTo>
                    <a:pt x="302" y="38"/>
                  </a:lnTo>
                  <a:lnTo>
                    <a:pt x="304" y="37"/>
                  </a:lnTo>
                  <a:lnTo>
                    <a:pt x="305" y="38"/>
                  </a:lnTo>
                  <a:lnTo>
                    <a:pt x="306" y="38"/>
                  </a:lnTo>
                  <a:lnTo>
                    <a:pt x="307" y="39"/>
                  </a:lnTo>
                  <a:lnTo>
                    <a:pt x="309" y="40"/>
                  </a:lnTo>
                  <a:lnTo>
                    <a:pt x="312" y="43"/>
                  </a:lnTo>
                  <a:lnTo>
                    <a:pt x="315" y="45"/>
                  </a:lnTo>
                  <a:lnTo>
                    <a:pt x="316" y="46"/>
                  </a:lnTo>
                  <a:lnTo>
                    <a:pt x="319" y="47"/>
                  </a:lnTo>
                  <a:lnTo>
                    <a:pt x="321" y="47"/>
                  </a:lnTo>
                  <a:lnTo>
                    <a:pt x="323" y="49"/>
                  </a:lnTo>
                  <a:lnTo>
                    <a:pt x="327" y="52"/>
                  </a:lnTo>
                  <a:lnTo>
                    <a:pt x="327" y="54"/>
                  </a:lnTo>
                  <a:lnTo>
                    <a:pt x="328" y="56"/>
                  </a:lnTo>
                  <a:lnTo>
                    <a:pt x="328" y="58"/>
                  </a:lnTo>
                  <a:lnTo>
                    <a:pt x="330" y="60"/>
                  </a:lnTo>
                  <a:lnTo>
                    <a:pt x="336" y="60"/>
                  </a:lnTo>
                  <a:lnTo>
                    <a:pt x="337" y="61"/>
                  </a:lnTo>
                  <a:lnTo>
                    <a:pt x="337" y="65"/>
                  </a:lnTo>
                  <a:lnTo>
                    <a:pt x="335" y="67"/>
                  </a:lnTo>
                  <a:lnTo>
                    <a:pt x="340" y="65"/>
                  </a:lnTo>
                  <a:lnTo>
                    <a:pt x="345" y="65"/>
                  </a:lnTo>
                  <a:lnTo>
                    <a:pt x="347" y="67"/>
                  </a:lnTo>
                  <a:lnTo>
                    <a:pt x="350" y="71"/>
                  </a:lnTo>
                  <a:lnTo>
                    <a:pt x="357" y="74"/>
                  </a:lnTo>
                  <a:lnTo>
                    <a:pt x="358" y="75"/>
                  </a:lnTo>
                  <a:lnTo>
                    <a:pt x="359" y="78"/>
                  </a:lnTo>
                  <a:lnTo>
                    <a:pt x="358" y="79"/>
                  </a:lnTo>
                  <a:lnTo>
                    <a:pt x="357" y="81"/>
                  </a:lnTo>
                  <a:lnTo>
                    <a:pt x="362" y="79"/>
                  </a:lnTo>
                  <a:lnTo>
                    <a:pt x="365" y="79"/>
                  </a:lnTo>
                  <a:lnTo>
                    <a:pt x="364" y="82"/>
                  </a:lnTo>
                  <a:lnTo>
                    <a:pt x="359" y="87"/>
                  </a:lnTo>
                  <a:lnTo>
                    <a:pt x="357" y="88"/>
                  </a:lnTo>
                  <a:lnTo>
                    <a:pt x="355" y="91"/>
                  </a:lnTo>
                  <a:lnTo>
                    <a:pt x="351" y="93"/>
                  </a:lnTo>
                  <a:lnTo>
                    <a:pt x="348" y="96"/>
                  </a:lnTo>
                  <a:lnTo>
                    <a:pt x="348" y="98"/>
                  </a:lnTo>
                  <a:lnTo>
                    <a:pt x="347" y="100"/>
                  </a:lnTo>
                  <a:lnTo>
                    <a:pt x="345" y="101"/>
                  </a:lnTo>
                  <a:lnTo>
                    <a:pt x="343" y="107"/>
                  </a:lnTo>
                  <a:lnTo>
                    <a:pt x="340" y="116"/>
                  </a:lnTo>
                  <a:lnTo>
                    <a:pt x="337" y="123"/>
                  </a:lnTo>
                  <a:lnTo>
                    <a:pt x="337" y="124"/>
                  </a:lnTo>
                  <a:lnTo>
                    <a:pt x="336" y="123"/>
                  </a:lnTo>
                  <a:lnTo>
                    <a:pt x="335" y="123"/>
                  </a:lnTo>
                  <a:lnTo>
                    <a:pt x="335" y="121"/>
                  </a:lnTo>
                  <a:lnTo>
                    <a:pt x="333" y="122"/>
                  </a:lnTo>
                  <a:lnTo>
                    <a:pt x="333" y="123"/>
                  </a:lnTo>
                  <a:lnTo>
                    <a:pt x="335" y="123"/>
                  </a:lnTo>
                  <a:lnTo>
                    <a:pt x="334" y="124"/>
                  </a:lnTo>
                  <a:lnTo>
                    <a:pt x="331" y="126"/>
                  </a:lnTo>
                  <a:lnTo>
                    <a:pt x="328" y="129"/>
                  </a:lnTo>
                  <a:lnTo>
                    <a:pt x="326" y="130"/>
                  </a:lnTo>
                  <a:lnTo>
                    <a:pt x="323" y="130"/>
                  </a:lnTo>
                  <a:lnTo>
                    <a:pt x="323" y="129"/>
                  </a:lnTo>
                  <a:lnTo>
                    <a:pt x="322" y="131"/>
                  </a:lnTo>
                  <a:lnTo>
                    <a:pt x="322" y="135"/>
                  </a:lnTo>
                  <a:lnTo>
                    <a:pt x="323" y="141"/>
                  </a:lnTo>
                  <a:lnTo>
                    <a:pt x="322" y="145"/>
                  </a:lnTo>
                  <a:lnTo>
                    <a:pt x="320" y="149"/>
                  </a:lnTo>
                  <a:lnTo>
                    <a:pt x="315" y="149"/>
                  </a:lnTo>
                  <a:lnTo>
                    <a:pt x="316" y="151"/>
                  </a:lnTo>
                  <a:lnTo>
                    <a:pt x="321" y="151"/>
                  </a:lnTo>
                  <a:lnTo>
                    <a:pt x="323" y="150"/>
                  </a:lnTo>
                  <a:lnTo>
                    <a:pt x="330" y="150"/>
                  </a:lnTo>
                  <a:lnTo>
                    <a:pt x="331" y="152"/>
                  </a:lnTo>
                  <a:lnTo>
                    <a:pt x="331" y="155"/>
                  </a:lnTo>
                  <a:lnTo>
                    <a:pt x="329" y="156"/>
                  </a:lnTo>
                  <a:lnTo>
                    <a:pt x="328" y="157"/>
                  </a:lnTo>
                  <a:lnTo>
                    <a:pt x="326" y="157"/>
                  </a:lnTo>
                  <a:lnTo>
                    <a:pt x="321" y="155"/>
                  </a:lnTo>
                  <a:lnTo>
                    <a:pt x="322" y="157"/>
                  </a:lnTo>
                  <a:lnTo>
                    <a:pt x="322" y="159"/>
                  </a:lnTo>
                  <a:lnTo>
                    <a:pt x="323" y="161"/>
                  </a:lnTo>
                  <a:lnTo>
                    <a:pt x="323" y="163"/>
                  </a:lnTo>
                  <a:lnTo>
                    <a:pt x="322" y="164"/>
                  </a:lnTo>
                  <a:lnTo>
                    <a:pt x="321" y="163"/>
                  </a:lnTo>
                  <a:lnTo>
                    <a:pt x="320" y="163"/>
                  </a:lnTo>
                  <a:lnTo>
                    <a:pt x="320" y="169"/>
                  </a:lnTo>
                  <a:lnTo>
                    <a:pt x="321" y="171"/>
                  </a:lnTo>
                  <a:lnTo>
                    <a:pt x="321" y="172"/>
                  </a:lnTo>
                  <a:lnTo>
                    <a:pt x="308" y="172"/>
                  </a:lnTo>
                  <a:lnTo>
                    <a:pt x="307" y="171"/>
                  </a:lnTo>
                  <a:lnTo>
                    <a:pt x="307" y="170"/>
                  </a:lnTo>
                  <a:lnTo>
                    <a:pt x="308" y="169"/>
                  </a:lnTo>
                  <a:lnTo>
                    <a:pt x="309" y="166"/>
                  </a:lnTo>
                  <a:lnTo>
                    <a:pt x="306" y="168"/>
                  </a:lnTo>
                  <a:lnTo>
                    <a:pt x="305" y="169"/>
                  </a:lnTo>
                  <a:lnTo>
                    <a:pt x="305" y="173"/>
                  </a:lnTo>
                  <a:lnTo>
                    <a:pt x="306" y="175"/>
                  </a:lnTo>
                  <a:lnTo>
                    <a:pt x="307" y="175"/>
                  </a:lnTo>
                  <a:lnTo>
                    <a:pt x="307" y="176"/>
                  </a:lnTo>
                  <a:lnTo>
                    <a:pt x="306" y="176"/>
                  </a:lnTo>
                  <a:lnTo>
                    <a:pt x="304" y="175"/>
                  </a:lnTo>
                  <a:lnTo>
                    <a:pt x="302" y="175"/>
                  </a:lnTo>
                  <a:lnTo>
                    <a:pt x="302" y="176"/>
                  </a:lnTo>
                  <a:lnTo>
                    <a:pt x="304" y="178"/>
                  </a:lnTo>
                  <a:lnTo>
                    <a:pt x="304" y="180"/>
                  </a:lnTo>
                  <a:lnTo>
                    <a:pt x="305" y="183"/>
                  </a:lnTo>
                  <a:lnTo>
                    <a:pt x="305" y="185"/>
                  </a:lnTo>
                  <a:lnTo>
                    <a:pt x="301" y="189"/>
                  </a:lnTo>
                  <a:lnTo>
                    <a:pt x="299" y="190"/>
                  </a:lnTo>
                  <a:lnTo>
                    <a:pt x="297" y="192"/>
                  </a:lnTo>
                  <a:lnTo>
                    <a:pt x="295" y="194"/>
                  </a:lnTo>
                  <a:lnTo>
                    <a:pt x="295" y="197"/>
                  </a:lnTo>
                  <a:lnTo>
                    <a:pt x="293" y="197"/>
                  </a:lnTo>
                  <a:lnTo>
                    <a:pt x="291" y="196"/>
                  </a:lnTo>
                  <a:lnTo>
                    <a:pt x="286" y="191"/>
                  </a:lnTo>
                  <a:lnTo>
                    <a:pt x="284" y="191"/>
                  </a:lnTo>
                  <a:lnTo>
                    <a:pt x="281" y="190"/>
                  </a:lnTo>
                  <a:lnTo>
                    <a:pt x="278" y="191"/>
                  </a:lnTo>
                  <a:lnTo>
                    <a:pt x="283" y="201"/>
                  </a:lnTo>
                  <a:lnTo>
                    <a:pt x="287" y="211"/>
                  </a:lnTo>
                  <a:lnTo>
                    <a:pt x="283" y="211"/>
                  </a:lnTo>
                  <a:lnTo>
                    <a:pt x="276" y="218"/>
                  </a:lnTo>
                  <a:lnTo>
                    <a:pt x="274" y="217"/>
                  </a:lnTo>
                  <a:lnTo>
                    <a:pt x="273" y="214"/>
                  </a:lnTo>
                  <a:lnTo>
                    <a:pt x="272" y="214"/>
                  </a:lnTo>
                  <a:lnTo>
                    <a:pt x="271" y="215"/>
                  </a:lnTo>
                  <a:lnTo>
                    <a:pt x="272" y="217"/>
                  </a:lnTo>
                  <a:lnTo>
                    <a:pt x="273" y="217"/>
                  </a:lnTo>
                  <a:lnTo>
                    <a:pt x="272" y="219"/>
                  </a:lnTo>
                  <a:lnTo>
                    <a:pt x="270" y="221"/>
                  </a:lnTo>
                  <a:lnTo>
                    <a:pt x="263" y="221"/>
                  </a:lnTo>
                  <a:lnTo>
                    <a:pt x="262" y="222"/>
                  </a:lnTo>
                  <a:lnTo>
                    <a:pt x="262" y="228"/>
                  </a:lnTo>
                  <a:lnTo>
                    <a:pt x="253" y="231"/>
                  </a:lnTo>
                  <a:lnTo>
                    <a:pt x="238" y="231"/>
                  </a:lnTo>
                  <a:lnTo>
                    <a:pt x="234" y="233"/>
                  </a:lnTo>
                  <a:lnTo>
                    <a:pt x="230" y="240"/>
                  </a:lnTo>
                  <a:lnTo>
                    <a:pt x="228" y="242"/>
                  </a:lnTo>
                  <a:lnTo>
                    <a:pt x="227" y="241"/>
                  </a:lnTo>
                  <a:lnTo>
                    <a:pt x="224" y="240"/>
                  </a:lnTo>
                  <a:lnTo>
                    <a:pt x="223" y="239"/>
                  </a:lnTo>
                  <a:lnTo>
                    <a:pt x="222" y="236"/>
                  </a:lnTo>
                  <a:lnTo>
                    <a:pt x="220" y="243"/>
                  </a:lnTo>
                  <a:lnTo>
                    <a:pt x="223" y="253"/>
                  </a:lnTo>
                  <a:lnTo>
                    <a:pt x="228" y="260"/>
                  </a:lnTo>
                  <a:lnTo>
                    <a:pt x="234" y="264"/>
                  </a:lnTo>
                  <a:lnTo>
                    <a:pt x="232" y="265"/>
                  </a:lnTo>
                  <a:lnTo>
                    <a:pt x="232" y="267"/>
                  </a:lnTo>
                  <a:lnTo>
                    <a:pt x="231" y="267"/>
                  </a:lnTo>
                  <a:lnTo>
                    <a:pt x="229" y="264"/>
                  </a:lnTo>
                  <a:lnTo>
                    <a:pt x="228" y="264"/>
                  </a:lnTo>
                  <a:lnTo>
                    <a:pt x="223" y="269"/>
                  </a:lnTo>
                  <a:lnTo>
                    <a:pt x="223" y="270"/>
                  </a:lnTo>
                  <a:lnTo>
                    <a:pt x="222" y="269"/>
                  </a:lnTo>
                  <a:lnTo>
                    <a:pt x="222" y="268"/>
                  </a:lnTo>
                  <a:lnTo>
                    <a:pt x="220" y="268"/>
                  </a:lnTo>
                  <a:lnTo>
                    <a:pt x="220" y="270"/>
                  </a:lnTo>
                  <a:lnTo>
                    <a:pt x="222" y="272"/>
                  </a:lnTo>
                  <a:lnTo>
                    <a:pt x="222" y="274"/>
                  </a:lnTo>
                  <a:lnTo>
                    <a:pt x="223" y="276"/>
                  </a:lnTo>
                  <a:lnTo>
                    <a:pt x="222" y="278"/>
                  </a:lnTo>
                  <a:lnTo>
                    <a:pt x="216" y="279"/>
                  </a:lnTo>
                  <a:lnTo>
                    <a:pt x="213" y="278"/>
                  </a:lnTo>
                  <a:lnTo>
                    <a:pt x="210" y="276"/>
                  </a:lnTo>
                  <a:lnTo>
                    <a:pt x="207" y="274"/>
                  </a:lnTo>
                  <a:lnTo>
                    <a:pt x="202" y="274"/>
                  </a:lnTo>
                  <a:lnTo>
                    <a:pt x="202" y="264"/>
                  </a:lnTo>
                  <a:lnTo>
                    <a:pt x="200" y="256"/>
                  </a:lnTo>
                  <a:lnTo>
                    <a:pt x="195" y="250"/>
                  </a:lnTo>
                  <a:lnTo>
                    <a:pt x="192" y="245"/>
                  </a:lnTo>
                  <a:lnTo>
                    <a:pt x="191" y="240"/>
                  </a:lnTo>
                  <a:lnTo>
                    <a:pt x="194" y="234"/>
                  </a:lnTo>
                  <a:lnTo>
                    <a:pt x="191" y="236"/>
                  </a:lnTo>
                  <a:lnTo>
                    <a:pt x="188" y="238"/>
                  </a:lnTo>
                  <a:lnTo>
                    <a:pt x="187" y="239"/>
                  </a:lnTo>
                  <a:lnTo>
                    <a:pt x="185" y="239"/>
                  </a:lnTo>
                  <a:lnTo>
                    <a:pt x="185" y="236"/>
                  </a:lnTo>
                  <a:lnTo>
                    <a:pt x="184" y="235"/>
                  </a:lnTo>
                  <a:lnTo>
                    <a:pt x="180" y="235"/>
                  </a:lnTo>
                  <a:lnTo>
                    <a:pt x="177" y="236"/>
                  </a:lnTo>
                  <a:lnTo>
                    <a:pt x="174" y="229"/>
                  </a:lnTo>
                  <a:lnTo>
                    <a:pt x="174" y="222"/>
                  </a:lnTo>
                  <a:lnTo>
                    <a:pt x="172" y="219"/>
                  </a:lnTo>
                  <a:lnTo>
                    <a:pt x="171" y="217"/>
                  </a:lnTo>
                  <a:lnTo>
                    <a:pt x="168" y="214"/>
                  </a:lnTo>
                  <a:lnTo>
                    <a:pt x="166" y="211"/>
                  </a:lnTo>
                  <a:lnTo>
                    <a:pt x="166" y="207"/>
                  </a:lnTo>
                  <a:lnTo>
                    <a:pt x="167" y="206"/>
                  </a:lnTo>
                  <a:lnTo>
                    <a:pt x="168" y="206"/>
                  </a:lnTo>
                  <a:lnTo>
                    <a:pt x="163" y="200"/>
                  </a:lnTo>
                  <a:lnTo>
                    <a:pt x="158" y="198"/>
                  </a:lnTo>
                  <a:lnTo>
                    <a:pt x="154" y="194"/>
                  </a:lnTo>
                  <a:lnTo>
                    <a:pt x="152" y="193"/>
                  </a:lnTo>
                  <a:lnTo>
                    <a:pt x="150" y="193"/>
                  </a:lnTo>
                  <a:lnTo>
                    <a:pt x="148" y="192"/>
                  </a:lnTo>
                  <a:lnTo>
                    <a:pt x="145" y="192"/>
                  </a:lnTo>
                  <a:lnTo>
                    <a:pt x="143" y="191"/>
                  </a:lnTo>
                  <a:lnTo>
                    <a:pt x="142" y="190"/>
                  </a:lnTo>
                  <a:lnTo>
                    <a:pt x="141" y="187"/>
                  </a:lnTo>
                  <a:lnTo>
                    <a:pt x="141" y="186"/>
                  </a:lnTo>
                  <a:lnTo>
                    <a:pt x="139" y="184"/>
                  </a:lnTo>
                  <a:lnTo>
                    <a:pt x="137" y="182"/>
                  </a:lnTo>
                  <a:lnTo>
                    <a:pt x="135" y="182"/>
                  </a:lnTo>
                  <a:lnTo>
                    <a:pt x="132" y="183"/>
                  </a:lnTo>
                  <a:lnTo>
                    <a:pt x="134" y="180"/>
                  </a:lnTo>
                  <a:lnTo>
                    <a:pt x="134" y="179"/>
                  </a:lnTo>
                  <a:lnTo>
                    <a:pt x="132" y="177"/>
                  </a:lnTo>
                  <a:lnTo>
                    <a:pt x="130" y="176"/>
                  </a:lnTo>
                  <a:lnTo>
                    <a:pt x="129" y="175"/>
                  </a:lnTo>
                  <a:lnTo>
                    <a:pt x="127" y="173"/>
                  </a:lnTo>
                  <a:lnTo>
                    <a:pt x="127" y="171"/>
                  </a:lnTo>
                  <a:lnTo>
                    <a:pt x="128" y="169"/>
                  </a:lnTo>
                  <a:lnTo>
                    <a:pt x="129" y="168"/>
                  </a:lnTo>
                  <a:lnTo>
                    <a:pt x="129" y="166"/>
                  </a:lnTo>
                  <a:lnTo>
                    <a:pt x="128" y="165"/>
                  </a:lnTo>
                  <a:lnTo>
                    <a:pt x="128" y="166"/>
                  </a:lnTo>
                  <a:lnTo>
                    <a:pt x="127" y="168"/>
                  </a:lnTo>
                  <a:lnTo>
                    <a:pt x="127" y="169"/>
                  </a:lnTo>
                  <a:lnTo>
                    <a:pt x="125" y="168"/>
                  </a:lnTo>
                  <a:lnTo>
                    <a:pt x="124" y="165"/>
                  </a:lnTo>
                  <a:lnTo>
                    <a:pt x="123" y="164"/>
                  </a:lnTo>
                  <a:lnTo>
                    <a:pt x="121" y="159"/>
                  </a:lnTo>
                  <a:lnTo>
                    <a:pt x="120" y="158"/>
                  </a:lnTo>
                  <a:lnTo>
                    <a:pt x="120" y="157"/>
                  </a:lnTo>
                  <a:lnTo>
                    <a:pt x="122" y="155"/>
                  </a:lnTo>
                  <a:lnTo>
                    <a:pt x="123" y="155"/>
                  </a:lnTo>
                  <a:lnTo>
                    <a:pt x="123" y="154"/>
                  </a:lnTo>
                  <a:lnTo>
                    <a:pt x="121" y="154"/>
                  </a:lnTo>
                  <a:lnTo>
                    <a:pt x="118" y="156"/>
                  </a:lnTo>
                  <a:lnTo>
                    <a:pt x="118" y="157"/>
                  </a:lnTo>
                  <a:lnTo>
                    <a:pt x="114" y="155"/>
                  </a:lnTo>
                  <a:lnTo>
                    <a:pt x="109" y="155"/>
                  </a:lnTo>
                  <a:lnTo>
                    <a:pt x="106" y="154"/>
                  </a:lnTo>
                  <a:lnTo>
                    <a:pt x="103" y="154"/>
                  </a:lnTo>
                  <a:lnTo>
                    <a:pt x="101" y="152"/>
                  </a:lnTo>
                  <a:lnTo>
                    <a:pt x="100" y="151"/>
                  </a:lnTo>
                  <a:lnTo>
                    <a:pt x="100" y="145"/>
                  </a:lnTo>
                  <a:lnTo>
                    <a:pt x="99" y="143"/>
                  </a:lnTo>
                  <a:lnTo>
                    <a:pt x="97" y="142"/>
                  </a:lnTo>
                  <a:lnTo>
                    <a:pt x="95" y="141"/>
                  </a:lnTo>
                  <a:lnTo>
                    <a:pt x="88" y="134"/>
                  </a:lnTo>
                  <a:lnTo>
                    <a:pt x="87" y="131"/>
                  </a:lnTo>
                  <a:lnTo>
                    <a:pt x="85" y="129"/>
                  </a:lnTo>
                  <a:lnTo>
                    <a:pt x="75" y="129"/>
                  </a:lnTo>
                  <a:lnTo>
                    <a:pt x="71" y="124"/>
                  </a:lnTo>
                  <a:lnTo>
                    <a:pt x="61" y="113"/>
                  </a:lnTo>
                  <a:lnTo>
                    <a:pt x="56" y="109"/>
                  </a:lnTo>
                  <a:lnTo>
                    <a:pt x="57" y="107"/>
                  </a:lnTo>
                  <a:lnTo>
                    <a:pt x="57" y="105"/>
                  </a:lnTo>
                  <a:lnTo>
                    <a:pt x="54" y="105"/>
                  </a:lnTo>
                  <a:lnTo>
                    <a:pt x="51" y="101"/>
                  </a:lnTo>
                  <a:lnTo>
                    <a:pt x="50" y="101"/>
                  </a:lnTo>
                  <a:lnTo>
                    <a:pt x="49" y="100"/>
                  </a:lnTo>
                  <a:lnTo>
                    <a:pt x="47" y="98"/>
                  </a:lnTo>
                  <a:lnTo>
                    <a:pt x="45" y="95"/>
                  </a:lnTo>
                  <a:lnTo>
                    <a:pt x="45" y="92"/>
                  </a:lnTo>
                  <a:lnTo>
                    <a:pt x="47" y="89"/>
                  </a:lnTo>
                  <a:lnTo>
                    <a:pt x="47" y="87"/>
                  </a:lnTo>
                  <a:lnTo>
                    <a:pt x="46" y="87"/>
                  </a:lnTo>
                  <a:lnTo>
                    <a:pt x="45" y="88"/>
                  </a:lnTo>
                  <a:lnTo>
                    <a:pt x="45" y="89"/>
                  </a:lnTo>
                  <a:lnTo>
                    <a:pt x="44" y="87"/>
                  </a:lnTo>
                  <a:lnTo>
                    <a:pt x="44" y="85"/>
                  </a:lnTo>
                  <a:lnTo>
                    <a:pt x="43" y="84"/>
                  </a:lnTo>
                  <a:lnTo>
                    <a:pt x="44" y="82"/>
                  </a:lnTo>
                  <a:lnTo>
                    <a:pt x="45" y="82"/>
                  </a:lnTo>
                  <a:lnTo>
                    <a:pt x="47" y="81"/>
                  </a:lnTo>
                  <a:lnTo>
                    <a:pt x="46" y="80"/>
                  </a:lnTo>
                  <a:lnTo>
                    <a:pt x="45" y="80"/>
                  </a:lnTo>
                  <a:lnTo>
                    <a:pt x="43" y="82"/>
                  </a:lnTo>
                  <a:lnTo>
                    <a:pt x="42" y="85"/>
                  </a:lnTo>
                  <a:lnTo>
                    <a:pt x="38" y="81"/>
                  </a:lnTo>
                  <a:lnTo>
                    <a:pt x="32" y="79"/>
                  </a:lnTo>
                  <a:lnTo>
                    <a:pt x="26" y="78"/>
                  </a:lnTo>
                  <a:lnTo>
                    <a:pt x="19" y="77"/>
                  </a:lnTo>
                  <a:lnTo>
                    <a:pt x="16" y="73"/>
                  </a:lnTo>
                  <a:lnTo>
                    <a:pt x="14" y="67"/>
                  </a:lnTo>
                  <a:lnTo>
                    <a:pt x="11" y="70"/>
                  </a:lnTo>
                  <a:lnTo>
                    <a:pt x="8" y="70"/>
                  </a:lnTo>
                  <a:lnTo>
                    <a:pt x="3" y="67"/>
                  </a:lnTo>
                  <a:lnTo>
                    <a:pt x="1" y="64"/>
                  </a:lnTo>
                  <a:lnTo>
                    <a:pt x="0" y="61"/>
                  </a:lnTo>
                  <a:lnTo>
                    <a:pt x="2" y="56"/>
                  </a:lnTo>
                  <a:lnTo>
                    <a:pt x="5" y="50"/>
                  </a:lnTo>
                  <a:lnTo>
                    <a:pt x="10" y="45"/>
                  </a:lnTo>
                  <a:lnTo>
                    <a:pt x="17" y="42"/>
                  </a:lnTo>
                  <a:lnTo>
                    <a:pt x="15" y="39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21" y="35"/>
                  </a:lnTo>
                  <a:lnTo>
                    <a:pt x="25" y="30"/>
                  </a:lnTo>
                  <a:lnTo>
                    <a:pt x="25" y="28"/>
                  </a:lnTo>
                  <a:lnTo>
                    <a:pt x="36" y="26"/>
                  </a:lnTo>
                  <a:lnTo>
                    <a:pt x="43" y="25"/>
                  </a:lnTo>
                  <a:lnTo>
                    <a:pt x="46" y="22"/>
                  </a:lnTo>
                  <a:lnTo>
                    <a:pt x="47" y="17"/>
                  </a:lnTo>
                  <a:lnTo>
                    <a:pt x="50" y="16"/>
                  </a:lnTo>
                  <a:lnTo>
                    <a:pt x="53" y="19"/>
                  </a:lnTo>
                  <a:lnTo>
                    <a:pt x="54" y="19"/>
                  </a:lnTo>
                  <a:lnTo>
                    <a:pt x="56" y="18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60" y="15"/>
                  </a:lnTo>
                  <a:lnTo>
                    <a:pt x="61" y="14"/>
                  </a:lnTo>
                  <a:lnTo>
                    <a:pt x="64" y="14"/>
                  </a:lnTo>
                  <a:lnTo>
                    <a:pt x="66" y="12"/>
                  </a:lnTo>
                  <a:lnTo>
                    <a:pt x="67" y="11"/>
                  </a:lnTo>
                  <a:lnTo>
                    <a:pt x="67" y="8"/>
                  </a:lnTo>
                  <a:lnTo>
                    <a:pt x="83" y="8"/>
                  </a:lnTo>
                  <a:lnTo>
                    <a:pt x="100" y="5"/>
                  </a:lnTo>
                  <a:lnTo>
                    <a:pt x="118" y="3"/>
                  </a:lnTo>
                  <a:lnTo>
                    <a:pt x="129" y="2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D3E2A3AD-95D7-537D-6341-28B186149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4922" y="1810639"/>
              <a:ext cx="212127" cy="451220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2" y="34"/>
                </a:cxn>
                <a:cxn ang="0">
                  <a:pos x="64" y="72"/>
                </a:cxn>
                <a:cxn ang="0">
                  <a:pos x="76" y="110"/>
                </a:cxn>
                <a:cxn ang="0">
                  <a:pos x="81" y="130"/>
                </a:cxn>
                <a:cxn ang="0">
                  <a:pos x="85" y="135"/>
                </a:cxn>
                <a:cxn ang="0">
                  <a:pos x="87" y="139"/>
                </a:cxn>
                <a:cxn ang="0">
                  <a:pos x="90" y="144"/>
                </a:cxn>
                <a:cxn ang="0">
                  <a:pos x="92" y="153"/>
                </a:cxn>
                <a:cxn ang="0">
                  <a:pos x="93" y="164"/>
                </a:cxn>
                <a:cxn ang="0">
                  <a:pos x="97" y="171"/>
                </a:cxn>
                <a:cxn ang="0">
                  <a:pos x="110" y="184"/>
                </a:cxn>
                <a:cxn ang="0">
                  <a:pos x="116" y="191"/>
                </a:cxn>
                <a:cxn ang="0">
                  <a:pos x="118" y="199"/>
                </a:cxn>
                <a:cxn ang="0">
                  <a:pos x="118" y="208"/>
                </a:cxn>
                <a:cxn ang="0">
                  <a:pos x="108" y="212"/>
                </a:cxn>
                <a:cxn ang="0">
                  <a:pos x="101" y="219"/>
                </a:cxn>
                <a:cxn ang="0">
                  <a:pos x="96" y="226"/>
                </a:cxn>
                <a:cxn ang="0">
                  <a:pos x="90" y="234"/>
                </a:cxn>
                <a:cxn ang="0">
                  <a:pos x="64" y="240"/>
                </a:cxn>
                <a:cxn ang="0">
                  <a:pos x="39" y="245"/>
                </a:cxn>
                <a:cxn ang="0">
                  <a:pos x="14" y="251"/>
                </a:cxn>
                <a:cxn ang="0">
                  <a:pos x="9" y="243"/>
                </a:cxn>
                <a:cxn ang="0">
                  <a:pos x="7" y="233"/>
                </a:cxn>
                <a:cxn ang="0">
                  <a:pos x="7" y="208"/>
                </a:cxn>
                <a:cxn ang="0">
                  <a:pos x="5" y="194"/>
                </a:cxn>
                <a:cxn ang="0">
                  <a:pos x="3" y="187"/>
                </a:cxn>
                <a:cxn ang="0">
                  <a:pos x="1" y="184"/>
                </a:cxn>
                <a:cxn ang="0">
                  <a:pos x="0" y="180"/>
                </a:cxn>
                <a:cxn ang="0">
                  <a:pos x="0" y="178"/>
                </a:cxn>
                <a:cxn ang="0">
                  <a:pos x="3" y="160"/>
                </a:cxn>
                <a:cxn ang="0">
                  <a:pos x="9" y="142"/>
                </a:cxn>
                <a:cxn ang="0">
                  <a:pos x="11" y="124"/>
                </a:cxn>
                <a:cxn ang="0">
                  <a:pos x="11" y="119"/>
                </a:cxn>
                <a:cxn ang="0">
                  <a:pos x="10" y="115"/>
                </a:cxn>
                <a:cxn ang="0">
                  <a:pos x="8" y="110"/>
                </a:cxn>
                <a:cxn ang="0">
                  <a:pos x="5" y="107"/>
                </a:cxn>
                <a:cxn ang="0">
                  <a:pos x="7" y="103"/>
                </a:cxn>
                <a:cxn ang="0">
                  <a:pos x="11" y="98"/>
                </a:cxn>
                <a:cxn ang="0">
                  <a:pos x="15" y="97"/>
                </a:cxn>
                <a:cxn ang="0">
                  <a:pos x="23" y="89"/>
                </a:cxn>
                <a:cxn ang="0">
                  <a:pos x="25" y="84"/>
                </a:cxn>
                <a:cxn ang="0">
                  <a:pos x="28" y="81"/>
                </a:cxn>
                <a:cxn ang="0">
                  <a:pos x="31" y="76"/>
                </a:cxn>
                <a:cxn ang="0">
                  <a:pos x="25" y="60"/>
                </a:cxn>
                <a:cxn ang="0">
                  <a:pos x="23" y="41"/>
                </a:cxn>
                <a:cxn ang="0">
                  <a:pos x="23" y="21"/>
                </a:cxn>
                <a:cxn ang="0">
                  <a:pos x="28" y="3"/>
                </a:cxn>
                <a:cxn ang="0">
                  <a:pos x="30" y="3"/>
                </a:cxn>
                <a:cxn ang="0">
                  <a:pos x="32" y="4"/>
                </a:cxn>
                <a:cxn ang="0">
                  <a:pos x="34" y="4"/>
                </a:cxn>
                <a:cxn ang="0">
                  <a:pos x="36" y="5"/>
                </a:cxn>
                <a:cxn ang="0">
                  <a:pos x="38" y="3"/>
                </a:cxn>
                <a:cxn ang="0">
                  <a:pos x="39" y="0"/>
                </a:cxn>
              </a:cxnLst>
              <a:rect l="0" t="0" r="r" b="b"/>
              <a:pathLst>
                <a:path w="118" h="251">
                  <a:moveTo>
                    <a:pt x="39" y="0"/>
                  </a:moveTo>
                  <a:lnTo>
                    <a:pt x="52" y="34"/>
                  </a:lnTo>
                  <a:lnTo>
                    <a:pt x="64" y="72"/>
                  </a:lnTo>
                  <a:lnTo>
                    <a:pt x="76" y="110"/>
                  </a:lnTo>
                  <a:lnTo>
                    <a:pt x="81" y="130"/>
                  </a:lnTo>
                  <a:lnTo>
                    <a:pt x="85" y="135"/>
                  </a:lnTo>
                  <a:lnTo>
                    <a:pt x="87" y="139"/>
                  </a:lnTo>
                  <a:lnTo>
                    <a:pt x="90" y="144"/>
                  </a:lnTo>
                  <a:lnTo>
                    <a:pt x="92" y="153"/>
                  </a:lnTo>
                  <a:lnTo>
                    <a:pt x="93" y="164"/>
                  </a:lnTo>
                  <a:lnTo>
                    <a:pt x="97" y="171"/>
                  </a:lnTo>
                  <a:lnTo>
                    <a:pt x="110" y="184"/>
                  </a:lnTo>
                  <a:lnTo>
                    <a:pt x="116" y="191"/>
                  </a:lnTo>
                  <a:lnTo>
                    <a:pt x="118" y="199"/>
                  </a:lnTo>
                  <a:lnTo>
                    <a:pt x="118" y="208"/>
                  </a:lnTo>
                  <a:lnTo>
                    <a:pt x="108" y="212"/>
                  </a:lnTo>
                  <a:lnTo>
                    <a:pt x="101" y="219"/>
                  </a:lnTo>
                  <a:lnTo>
                    <a:pt x="96" y="226"/>
                  </a:lnTo>
                  <a:lnTo>
                    <a:pt x="90" y="234"/>
                  </a:lnTo>
                  <a:lnTo>
                    <a:pt x="64" y="240"/>
                  </a:lnTo>
                  <a:lnTo>
                    <a:pt x="39" y="245"/>
                  </a:lnTo>
                  <a:lnTo>
                    <a:pt x="14" y="251"/>
                  </a:lnTo>
                  <a:lnTo>
                    <a:pt x="9" y="243"/>
                  </a:lnTo>
                  <a:lnTo>
                    <a:pt x="7" y="233"/>
                  </a:lnTo>
                  <a:lnTo>
                    <a:pt x="7" y="208"/>
                  </a:lnTo>
                  <a:lnTo>
                    <a:pt x="5" y="194"/>
                  </a:lnTo>
                  <a:lnTo>
                    <a:pt x="3" y="187"/>
                  </a:lnTo>
                  <a:lnTo>
                    <a:pt x="1" y="184"/>
                  </a:lnTo>
                  <a:lnTo>
                    <a:pt x="0" y="180"/>
                  </a:lnTo>
                  <a:lnTo>
                    <a:pt x="0" y="178"/>
                  </a:lnTo>
                  <a:lnTo>
                    <a:pt x="3" y="160"/>
                  </a:lnTo>
                  <a:lnTo>
                    <a:pt x="9" y="142"/>
                  </a:lnTo>
                  <a:lnTo>
                    <a:pt x="11" y="124"/>
                  </a:lnTo>
                  <a:lnTo>
                    <a:pt x="11" y="119"/>
                  </a:lnTo>
                  <a:lnTo>
                    <a:pt x="10" y="115"/>
                  </a:lnTo>
                  <a:lnTo>
                    <a:pt x="8" y="110"/>
                  </a:lnTo>
                  <a:lnTo>
                    <a:pt x="5" y="107"/>
                  </a:lnTo>
                  <a:lnTo>
                    <a:pt x="7" y="103"/>
                  </a:lnTo>
                  <a:lnTo>
                    <a:pt x="11" y="98"/>
                  </a:lnTo>
                  <a:lnTo>
                    <a:pt x="15" y="97"/>
                  </a:lnTo>
                  <a:lnTo>
                    <a:pt x="23" y="89"/>
                  </a:lnTo>
                  <a:lnTo>
                    <a:pt x="25" y="84"/>
                  </a:lnTo>
                  <a:lnTo>
                    <a:pt x="28" y="81"/>
                  </a:lnTo>
                  <a:lnTo>
                    <a:pt x="31" y="76"/>
                  </a:lnTo>
                  <a:lnTo>
                    <a:pt x="25" y="60"/>
                  </a:lnTo>
                  <a:lnTo>
                    <a:pt x="23" y="41"/>
                  </a:lnTo>
                  <a:lnTo>
                    <a:pt x="23" y="21"/>
                  </a:lnTo>
                  <a:lnTo>
                    <a:pt x="28" y="3"/>
                  </a:lnTo>
                  <a:lnTo>
                    <a:pt x="30" y="3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6" y="5"/>
                  </a:lnTo>
                  <a:lnTo>
                    <a:pt x="38" y="3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41D1002E-398E-1077-757A-AB0E6FD7B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9535" y="1871761"/>
              <a:ext cx="210330" cy="409872"/>
            </a:xfrm>
            <a:custGeom>
              <a:avLst/>
              <a:gdLst/>
              <a:ahLst/>
              <a:cxnLst>
                <a:cxn ang="0">
                  <a:pos x="111" y="0"/>
                </a:cxn>
                <a:cxn ang="0">
                  <a:pos x="114" y="5"/>
                </a:cxn>
                <a:cxn ang="0">
                  <a:pos x="111" y="14"/>
                </a:cxn>
                <a:cxn ang="0">
                  <a:pos x="111" y="22"/>
                </a:cxn>
                <a:cxn ang="0">
                  <a:pos x="114" y="29"/>
                </a:cxn>
                <a:cxn ang="0">
                  <a:pos x="115" y="32"/>
                </a:cxn>
                <a:cxn ang="0">
                  <a:pos x="116" y="33"/>
                </a:cxn>
                <a:cxn ang="0">
                  <a:pos x="117" y="35"/>
                </a:cxn>
                <a:cxn ang="0">
                  <a:pos x="117" y="39"/>
                </a:cxn>
                <a:cxn ang="0">
                  <a:pos x="115" y="47"/>
                </a:cxn>
                <a:cxn ang="0">
                  <a:pos x="110" y="54"/>
                </a:cxn>
                <a:cxn ang="0">
                  <a:pos x="104" y="59"/>
                </a:cxn>
                <a:cxn ang="0">
                  <a:pos x="95" y="70"/>
                </a:cxn>
                <a:cxn ang="0">
                  <a:pos x="99" y="85"/>
                </a:cxn>
                <a:cxn ang="0">
                  <a:pos x="97" y="99"/>
                </a:cxn>
                <a:cxn ang="0">
                  <a:pos x="90" y="130"/>
                </a:cxn>
                <a:cxn ang="0">
                  <a:pos x="89" y="144"/>
                </a:cxn>
                <a:cxn ang="0">
                  <a:pos x="90" y="153"/>
                </a:cxn>
                <a:cxn ang="0">
                  <a:pos x="94" y="165"/>
                </a:cxn>
                <a:cxn ang="0">
                  <a:pos x="96" y="176"/>
                </a:cxn>
                <a:cxn ang="0">
                  <a:pos x="97" y="189"/>
                </a:cxn>
                <a:cxn ang="0">
                  <a:pos x="96" y="197"/>
                </a:cxn>
                <a:cxn ang="0">
                  <a:pos x="96" y="204"/>
                </a:cxn>
                <a:cxn ang="0">
                  <a:pos x="97" y="211"/>
                </a:cxn>
                <a:cxn ang="0">
                  <a:pos x="101" y="220"/>
                </a:cxn>
                <a:cxn ang="0">
                  <a:pos x="87" y="221"/>
                </a:cxn>
                <a:cxn ang="0">
                  <a:pos x="75" y="223"/>
                </a:cxn>
                <a:cxn ang="0">
                  <a:pos x="65" y="225"/>
                </a:cxn>
                <a:cxn ang="0">
                  <a:pos x="52" y="228"/>
                </a:cxn>
                <a:cxn ang="0">
                  <a:pos x="50" y="215"/>
                </a:cxn>
                <a:cxn ang="0">
                  <a:pos x="48" y="201"/>
                </a:cxn>
                <a:cxn ang="0">
                  <a:pos x="46" y="187"/>
                </a:cxn>
                <a:cxn ang="0">
                  <a:pos x="43" y="173"/>
                </a:cxn>
                <a:cxn ang="0">
                  <a:pos x="38" y="162"/>
                </a:cxn>
                <a:cxn ang="0">
                  <a:pos x="32" y="154"/>
                </a:cxn>
                <a:cxn ang="0">
                  <a:pos x="24" y="150"/>
                </a:cxn>
                <a:cxn ang="0">
                  <a:pos x="24" y="139"/>
                </a:cxn>
                <a:cxn ang="0">
                  <a:pos x="21" y="129"/>
                </a:cxn>
                <a:cxn ang="0">
                  <a:pos x="16" y="119"/>
                </a:cxn>
                <a:cxn ang="0">
                  <a:pos x="14" y="110"/>
                </a:cxn>
                <a:cxn ang="0">
                  <a:pos x="14" y="105"/>
                </a:cxn>
                <a:cxn ang="0">
                  <a:pos x="16" y="96"/>
                </a:cxn>
                <a:cxn ang="0">
                  <a:pos x="16" y="90"/>
                </a:cxn>
                <a:cxn ang="0">
                  <a:pos x="15" y="87"/>
                </a:cxn>
                <a:cxn ang="0">
                  <a:pos x="15" y="82"/>
                </a:cxn>
                <a:cxn ang="0">
                  <a:pos x="14" y="78"/>
                </a:cxn>
                <a:cxn ang="0">
                  <a:pos x="14" y="76"/>
                </a:cxn>
                <a:cxn ang="0">
                  <a:pos x="4" y="62"/>
                </a:cxn>
                <a:cxn ang="0">
                  <a:pos x="4" y="50"/>
                </a:cxn>
                <a:cxn ang="0">
                  <a:pos x="1" y="39"/>
                </a:cxn>
                <a:cxn ang="0">
                  <a:pos x="0" y="28"/>
                </a:cxn>
                <a:cxn ang="0">
                  <a:pos x="36" y="18"/>
                </a:cxn>
                <a:cxn ang="0">
                  <a:pos x="73" y="8"/>
                </a:cxn>
                <a:cxn ang="0">
                  <a:pos x="111" y="0"/>
                </a:cxn>
              </a:cxnLst>
              <a:rect l="0" t="0" r="r" b="b"/>
              <a:pathLst>
                <a:path w="117" h="228">
                  <a:moveTo>
                    <a:pt x="111" y="0"/>
                  </a:moveTo>
                  <a:lnTo>
                    <a:pt x="114" y="5"/>
                  </a:lnTo>
                  <a:lnTo>
                    <a:pt x="111" y="14"/>
                  </a:lnTo>
                  <a:lnTo>
                    <a:pt x="111" y="22"/>
                  </a:lnTo>
                  <a:lnTo>
                    <a:pt x="114" y="29"/>
                  </a:lnTo>
                  <a:lnTo>
                    <a:pt x="115" y="32"/>
                  </a:lnTo>
                  <a:lnTo>
                    <a:pt x="116" y="33"/>
                  </a:lnTo>
                  <a:lnTo>
                    <a:pt x="117" y="35"/>
                  </a:lnTo>
                  <a:lnTo>
                    <a:pt x="117" y="39"/>
                  </a:lnTo>
                  <a:lnTo>
                    <a:pt x="115" y="47"/>
                  </a:lnTo>
                  <a:lnTo>
                    <a:pt x="110" y="54"/>
                  </a:lnTo>
                  <a:lnTo>
                    <a:pt x="104" y="59"/>
                  </a:lnTo>
                  <a:lnTo>
                    <a:pt x="95" y="70"/>
                  </a:lnTo>
                  <a:lnTo>
                    <a:pt x="99" y="85"/>
                  </a:lnTo>
                  <a:lnTo>
                    <a:pt x="97" y="99"/>
                  </a:lnTo>
                  <a:lnTo>
                    <a:pt x="90" y="130"/>
                  </a:lnTo>
                  <a:lnTo>
                    <a:pt x="89" y="144"/>
                  </a:lnTo>
                  <a:lnTo>
                    <a:pt x="90" y="153"/>
                  </a:lnTo>
                  <a:lnTo>
                    <a:pt x="94" y="165"/>
                  </a:lnTo>
                  <a:lnTo>
                    <a:pt x="96" y="176"/>
                  </a:lnTo>
                  <a:lnTo>
                    <a:pt x="97" y="189"/>
                  </a:lnTo>
                  <a:lnTo>
                    <a:pt x="96" y="197"/>
                  </a:lnTo>
                  <a:lnTo>
                    <a:pt x="96" y="204"/>
                  </a:lnTo>
                  <a:lnTo>
                    <a:pt x="97" y="211"/>
                  </a:lnTo>
                  <a:lnTo>
                    <a:pt x="101" y="220"/>
                  </a:lnTo>
                  <a:lnTo>
                    <a:pt x="87" y="221"/>
                  </a:lnTo>
                  <a:lnTo>
                    <a:pt x="75" y="223"/>
                  </a:lnTo>
                  <a:lnTo>
                    <a:pt x="65" y="225"/>
                  </a:lnTo>
                  <a:lnTo>
                    <a:pt x="52" y="228"/>
                  </a:lnTo>
                  <a:lnTo>
                    <a:pt x="50" y="215"/>
                  </a:lnTo>
                  <a:lnTo>
                    <a:pt x="48" y="201"/>
                  </a:lnTo>
                  <a:lnTo>
                    <a:pt x="46" y="187"/>
                  </a:lnTo>
                  <a:lnTo>
                    <a:pt x="43" y="173"/>
                  </a:lnTo>
                  <a:lnTo>
                    <a:pt x="38" y="162"/>
                  </a:lnTo>
                  <a:lnTo>
                    <a:pt x="32" y="154"/>
                  </a:lnTo>
                  <a:lnTo>
                    <a:pt x="24" y="150"/>
                  </a:lnTo>
                  <a:lnTo>
                    <a:pt x="24" y="139"/>
                  </a:lnTo>
                  <a:lnTo>
                    <a:pt x="21" y="129"/>
                  </a:lnTo>
                  <a:lnTo>
                    <a:pt x="16" y="119"/>
                  </a:lnTo>
                  <a:lnTo>
                    <a:pt x="14" y="110"/>
                  </a:lnTo>
                  <a:lnTo>
                    <a:pt x="14" y="105"/>
                  </a:lnTo>
                  <a:lnTo>
                    <a:pt x="16" y="96"/>
                  </a:lnTo>
                  <a:lnTo>
                    <a:pt x="16" y="90"/>
                  </a:lnTo>
                  <a:lnTo>
                    <a:pt x="15" y="87"/>
                  </a:lnTo>
                  <a:lnTo>
                    <a:pt x="15" y="82"/>
                  </a:lnTo>
                  <a:lnTo>
                    <a:pt x="14" y="78"/>
                  </a:lnTo>
                  <a:lnTo>
                    <a:pt x="14" y="76"/>
                  </a:lnTo>
                  <a:lnTo>
                    <a:pt x="4" y="62"/>
                  </a:lnTo>
                  <a:lnTo>
                    <a:pt x="4" y="50"/>
                  </a:lnTo>
                  <a:lnTo>
                    <a:pt x="1" y="39"/>
                  </a:lnTo>
                  <a:lnTo>
                    <a:pt x="0" y="28"/>
                  </a:lnTo>
                  <a:lnTo>
                    <a:pt x="36" y="18"/>
                  </a:lnTo>
                  <a:lnTo>
                    <a:pt x="73" y="8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2CD51E82-377C-F300-238A-2F456312B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014" y="2191748"/>
              <a:ext cx="384705" cy="217521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156" y="3"/>
                </a:cxn>
                <a:cxn ang="0">
                  <a:pos x="159" y="9"/>
                </a:cxn>
                <a:cxn ang="0">
                  <a:pos x="163" y="14"/>
                </a:cxn>
                <a:cxn ang="0">
                  <a:pos x="166" y="17"/>
                </a:cxn>
                <a:cxn ang="0">
                  <a:pos x="171" y="18"/>
                </a:cxn>
                <a:cxn ang="0">
                  <a:pos x="178" y="16"/>
                </a:cxn>
                <a:cxn ang="0">
                  <a:pos x="169" y="25"/>
                </a:cxn>
                <a:cxn ang="0">
                  <a:pos x="161" y="36"/>
                </a:cxn>
                <a:cxn ang="0">
                  <a:pos x="155" y="47"/>
                </a:cxn>
                <a:cxn ang="0">
                  <a:pos x="158" y="51"/>
                </a:cxn>
                <a:cxn ang="0">
                  <a:pos x="158" y="53"/>
                </a:cxn>
                <a:cxn ang="0">
                  <a:pos x="162" y="57"/>
                </a:cxn>
                <a:cxn ang="0">
                  <a:pos x="166" y="58"/>
                </a:cxn>
                <a:cxn ang="0">
                  <a:pos x="178" y="56"/>
                </a:cxn>
                <a:cxn ang="0">
                  <a:pos x="180" y="59"/>
                </a:cxn>
                <a:cxn ang="0">
                  <a:pos x="184" y="61"/>
                </a:cxn>
                <a:cxn ang="0">
                  <a:pos x="187" y="65"/>
                </a:cxn>
                <a:cxn ang="0">
                  <a:pos x="190" y="70"/>
                </a:cxn>
                <a:cxn ang="0">
                  <a:pos x="189" y="75"/>
                </a:cxn>
                <a:cxn ang="0">
                  <a:pos x="194" y="78"/>
                </a:cxn>
                <a:cxn ang="0">
                  <a:pos x="199" y="82"/>
                </a:cxn>
                <a:cxn ang="0">
                  <a:pos x="204" y="88"/>
                </a:cxn>
                <a:cxn ang="0">
                  <a:pos x="208" y="93"/>
                </a:cxn>
                <a:cxn ang="0">
                  <a:pos x="214" y="95"/>
                </a:cxn>
                <a:cxn ang="0">
                  <a:pos x="214" y="105"/>
                </a:cxn>
                <a:cxn ang="0">
                  <a:pos x="212" y="108"/>
                </a:cxn>
                <a:cxn ang="0">
                  <a:pos x="211" y="110"/>
                </a:cxn>
                <a:cxn ang="0">
                  <a:pos x="207" y="112"/>
                </a:cxn>
                <a:cxn ang="0">
                  <a:pos x="203" y="113"/>
                </a:cxn>
                <a:cxn ang="0">
                  <a:pos x="203" y="107"/>
                </a:cxn>
                <a:cxn ang="0">
                  <a:pos x="201" y="105"/>
                </a:cxn>
                <a:cxn ang="0">
                  <a:pos x="201" y="102"/>
                </a:cxn>
                <a:cxn ang="0">
                  <a:pos x="200" y="101"/>
                </a:cxn>
                <a:cxn ang="0">
                  <a:pos x="200" y="95"/>
                </a:cxn>
                <a:cxn ang="0">
                  <a:pos x="191" y="102"/>
                </a:cxn>
                <a:cxn ang="0">
                  <a:pos x="184" y="112"/>
                </a:cxn>
                <a:cxn ang="0">
                  <a:pos x="178" y="121"/>
                </a:cxn>
                <a:cxn ang="0">
                  <a:pos x="172" y="120"/>
                </a:cxn>
                <a:cxn ang="0">
                  <a:pos x="169" y="115"/>
                </a:cxn>
                <a:cxn ang="0">
                  <a:pos x="166" y="108"/>
                </a:cxn>
                <a:cxn ang="0">
                  <a:pos x="166" y="101"/>
                </a:cxn>
                <a:cxn ang="0">
                  <a:pos x="162" y="106"/>
                </a:cxn>
                <a:cxn ang="0">
                  <a:pos x="161" y="109"/>
                </a:cxn>
                <a:cxn ang="0">
                  <a:pos x="154" y="103"/>
                </a:cxn>
                <a:cxn ang="0">
                  <a:pos x="144" y="87"/>
                </a:cxn>
                <a:cxn ang="0">
                  <a:pos x="114" y="92"/>
                </a:cxn>
                <a:cxn ang="0">
                  <a:pos x="86" y="98"/>
                </a:cxn>
                <a:cxn ang="0">
                  <a:pos x="59" y="105"/>
                </a:cxn>
                <a:cxn ang="0">
                  <a:pos x="31" y="112"/>
                </a:cxn>
                <a:cxn ang="0">
                  <a:pos x="0" y="115"/>
                </a:cxn>
                <a:cxn ang="0">
                  <a:pos x="1" y="99"/>
                </a:cxn>
                <a:cxn ang="0">
                  <a:pos x="3" y="71"/>
                </a:cxn>
                <a:cxn ang="0">
                  <a:pos x="3" y="53"/>
                </a:cxn>
                <a:cxn ang="0">
                  <a:pos x="33" y="47"/>
                </a:cxn>
                <a:cxn ang="0">
                  <a:pos x="63" y="40"/>
                </a:cxn>
                <a:cxn ang="0">
                  <a:pos x="94" y="35"/>
                </a:cxn>
                <a:cxn ang="0">
                  <a:pos x="121" y="28"/>
                </a:cxn>
                <a:cxn ang="0">
                  <a:pos x="132" y="23"/>
                </a:cxn>
                <a:cxn ang="0">
                  <a:pos x="141" y="14"/>
                </a:cxn>
                <a:cxn ang="0">
                  <a:pos x="147" y="2"/>
                </a:cxn>
                <a:cxn ang="0">
                  <a:pos x="150" y="2"/>
                </a:cxn>
                <a:cxn ang="0">
                  <a:pos x="152" y="0"/>
                </a:cxn>
              </a:cxnLst>
              <a:rect l="0" t="0" r="r" b="b"/>
              <a:pathLst>
                <a:path w="214" h="121">
                  <a:moveTo>
                    <a:pt x="152" y="0"/>
                  </a:moveTo>
                  <a:lnTo>
                    <a:pt x="156" y="3"/>
                  </a:lnTo>
                  <a:lnTo>
                    <a:pt x="159" y="9"/>
                  </a:lnTo>
                  <a:lnTo>
                    <a:pt x="163" y="14"/>
                  </a:lnTo>
                  <a:lnTo>
                    <a:pt x="166" y="17"/>
                  </a:lnTo>
                  <a:lnTo>
                    <a:pt x="171" y="18"/>
                  </a:lnTo>
                  <a:lnTo>
                    <a:pt x="178" y="16"/>
                  </a:lnTo>
                  <a:lnTo>
                    <a:pt x="169" y="25"/>
                  </a:lnTo>
                  <a:lnTo>
                    <a:pt x="161" y="36"/>
                  </a:lnTo>
                  <a:lnTo>
                    <a:pt x="155" y="47"/>
                  </a:lnTo>
                  <a:lnTo>
                    <a:pt x="158" y="51"/>
                  </a:lnTo>
                  <a:lnTo>
                    <a:pt x="158" y="53"/>
                  </a:lnTo>
                  <a:lnTo>
                    <a:pt x="162" y="57"/>
                  </a:lnTo>
                  <a:lnTo>
                    <a:pt x="166" y="58"/>
                  </a:lnTo>
                  <a:lnTo>
                    <a:pt x="178" y="56"/>
                  </a:lnTo>
                  <a:lnTo>
                    <a:pt x="180" y="59"/>
                  </a:lnTo>
                  <a:lnTo>
                    <a:pt x="184" y="61"/>
                  </a:lnTo>
                  <a:lnTo>
                    <a:pt x="187" y="65"/>
                  </a:lnTo>
                  <a:lnTo>
                    <a:pt x="190" y="70"/>
                  </a:lnTo>
                  <a:lnTo>
                    <a:pt x="189" y="75"/>
                  </a:lnTo>
                  <a:lnTo>
                    <a:pt x="194" y="78"/>
                  </a:lnTo>
                  <a:lnTo>
                    <a:pt x="199" y="82"/>
                  </a:lnTo>
                  <a:lnTo>
                    <a:pt x="204" y="88"/>
                  </a:lnTo>
                  <a:lnTo>
                    <a:pt x="208" y="93"/>
                  </a:lnTo>
                  <a:lnTo>
                    <a:pt x="214" y="95"/>
                  </a:lnTo>
                  <a:lnTo>
                    <a:pt x="214" y="105"/>
                  </a:lnTo>
                  <a:lnTo>
                    <a:pt x="212" y="108"/>
                  </a:lnTo>
                  <a:lnTo>
                    <a:pt x="211" y="110"/>
                  </a:lnTo>
                  <a:lnTo>
                    <a:pt x="207" y="112"/>
                  </a:lnTo>
                  <a:lnTo>
                    <a:pt x="203" y="113"/>
                  </a:lnTo>
                  <a:lnTo>
                    <a:pt x="203" y="107"/>
                  </a:lnTo>
                  <a:lnTo>
                    <a:pt x="201" y="105"/>
                  </a:lnTo>
                  <a:lnTo>
                    <a:pt x="201" y="102"/>
                  </a:lnTo>
                  <a:lnTo>
                    <a:pt x="200" y="101"/>
                  </a:lnTo>
                  <a:lnTo>
                    <a:pt x="200" y="95"/>
                  </a:lnTo>
                  <a:lnTo>
                    <a:pt x="191" y="102"/>
                  </a:lnTo>
                  <a:lnTo>
                    <a:pt x="184" y="112"/>
                  </a:lnTo>
                  <a:lnTo>
                    <a:pt x="178" y="121"/>
                  </a:lnTo>
                  <a:lnTo>
                    <a:pt x="172" y="120"/>
                  </a:lnTo>
                  <a:lnTo>
                    <a:pt x="169" y="115"/>
                  </a:lnTo>
                  <a:lnTo>
                    <a:pt x="166" y="108"/>
                  </a:lnTo>
                  <a:lnTo>
                    <a:pt x="166" y="101"/>
                  </a:lnTo>
                  <a:lnTo>
                    <a:pt x="162" y="106"/>
                  </a:lnTo>
                  <a:lnTo>
                    <a:pt x="161" y="109"/>
                  </a:lnTo>
                  <a:lnTo>
                    <a:pt x="154" y="103"/>
                  </a:lnTo>
                  <a:lnTo>
                    <a:pt x="144" y="87"/>
                  </a:lnTo>
                  <a:lnTo>
                    <a:pt x="114" y="92"/>
                  </a:lnTo>
                  <a:lnTo>
                    <a:pt x="86" y="98"/>
                  </a:lnTo>
                  <a:lnTo>
                    <a:pt x="59" y="105"/>
                  </a:lnTo>
                  <a:lnTo>
                    <a:pt x="31" y="112"/>
                  </a:lnTo>
                  <a:lnTo>
                    <a:pt x="0" y="115"/>
                  </a:lnTo>
                  <a:lnTo>
                    <a:pt x="1" y="99"/>
                  </a:lnTo>
                  <a:lnTo>
                    <a:pt x="3" y="71"/>
                  </a:lnTo>
                  <a:lnTo>
                    <a:pt x="3" y="53"/>
                  </a:lnTo>
                  <a:lnTo>
                    <a:pt x="33" y="47"/>
                  </a:lnTo>
                  <a:lnTo>
                    <a:pt x="63" y="40"/>
                  </a:lnTo>
                  <a:lnTo>
                    <a:pt x="94" y="35"/>
                  </a:lnTo>
                  <a:lnTo>
                    <a:pt x="121" y="28"/>
                  </a:lnTo>
                  <a:lnTo>
                    <a:pt x="132" y="23"/>
                  </a:lnTo>
                  <a:lnTo>
                    <a:pt x="141" y="14"/>
                  </a:lnTo>
                  <a:lnTo>
                    <a:pt x="147" y="2"/>
                  </a:lnTo>
                  <a:lnTo>
                    <a:pt x="150" y="2"/>
                  </a:lnTo>
                  <a:lnTo>
                    <a:pt x="15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1165AFE3-45E5-4858-1536-98B9DC8FA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922" y="2335564"/>
              <a:ext cx="61121" cy="32358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34" y="4"/>
                </a:cxn>
                <a:cxn ang="0">
                  <a:pos x="27" y="11"/>
                </a:cxn>
                <a:cxn ang="0">
                  <a:pos x="18" y="15"/>
                </a:cxn>
                <a:cxn ang="0">
                  <a:pos x="8" y="18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1" y="14"/>
                </a:cxn>
                <a:cxn ang="0">
                  <a:pos x="2" y="13"/>
                </a:cxn>
                <a:cxn ang="0">
                  <a:pos x="2" y="12"/>
                </a:cxn>
                <a:cxn ang="0">
                  <a:pos x="6" y="12"/>
                </a:cxn>
                <a:cxn ang="0">
                  <a:pos x="8" y="13"/>
                </a:cxn>
                <a:cxn ang="0">
                  <a:pos x="11" y="12"/>
                </a:cxn>
                <a:cxn ang="0">
                  <a:pos x="13" y="12"/>
                </a:cxn>
                <a:cxn ang="0">
                  <a:pos x="16" y="11"/>
                </a:cxn>
                <a:cxn ang="0">
                  <a:pos x="19" y="11"/>
                </a:cxn>
                <a:cxn ang="0">
                  <a:pos x="20" y="9"/>
                </a:cxn>
                <a:cxn ang="0">
                  <a:pos x="21" y="9"/>
                </a:cxn>
                <a:cxn ang="0">
                  <a:pos x="21" y="6"/>
                </a:cxn>
                <a:cxn ang="0">
                  <a:pos x="29" y="0"/>
                </a:cxn>
              </a:cxnLst>
              <a:rect l="0" t="0" r="r" b="b"/>
              <a:pathLst>
                <a:path w="34" h="18">
                  <a:moveTo>
                    <a:pt x="29" y="0"/>
                  </a:moveTo>
                  <a:lnTo>
                    <a:pt x="34" y="4"/>
                  </a:lnTo>
                  <a:lnTo>
                    <a:pt x="27" y="11"/>
                  </a:lnTo>
                  <a:lnTo>
                    <a:pt x="18" y="15"/>
                  </a:lnTo>
                  <a:lnTo>
                    <a:pt x="8" y="18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1" y="12"/>
                  </a:lnTo>
                  <a:lnTo>
                    <a:pt x="13" y="12"/>
                  </a:lnTo>
                  <a:lnTo>
                    <a:pt x="16" y="11"/>
                  </a:lnTo>
                  <a:lnTo>
                    <a:pt x="19" y="11"/>
                  </a:lnTo>
                  <a:lnTo>
                    <a:pt x="20" y="9"/>
                  </a:lnTo>
                  <a:lnTo>
                    <a:pt x="21" y="9"/>
                  </a:lnTo>
                  <a:lnTo>
                    <a:pt x="21" y="6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C06E5A87-7F2D-AD58-E9DC-5D47AAFD6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6940" y="2351742"/>
              <a:ext cx="55729" cy="11864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7" y="9"/>
                </a:cxn>
                <a:cxn ang="0">
                  <a:pos x="28" y="18"/>
                </a:cxn>
                <a:cxn ang="0">
                  <a:pos x="25" y="26"/>
                </a:cxn>
                <a:cxn ang="0">
                  <a:pos x="29" y="33"/>
                </a:cxn>
                <a:cxn ang="0">
                  <a:pos x="31" y="42"/>
                </a:cxn>
                <a:cxn ang="0">
                  <a:pos x="31" y="54"/>
                </a:cxn>
                <a:cxn ang="0">
                  <a:pos x="24" y="58"/>
                </a:cxn>
                <a:cxn ang="0">
                  <a:pos x="18" y="61"/>
                </a:cxn>
                <a:cxn ang="0">
                  <a:pos x="14" y="66"/>
                </a:cxn>
                <a:cxn ang="0">
                  <a:pos x="11" y="53"/>
                </a:cxn>
                <a:cxn ang="0">
                  <a:pos x="8" y="38"/>
                </a:cxn>
                <a:cxn ang="0">
                  <a:pos x="3" y="21"/>
                </a:cxn>
                <a:cxn ang="0">
                  <a:pos x="0" y="6"/>
                </a:cxn>
                <a:cxn ang="0">
                  <a:pos x="10" y="3"/>
                </a:cxn>
                <a:cxn ang="0">
                  <a:pos x="22" y="0"/>
                </a:cxn>
              </a:cxnLst>
              <a:rect l="0" t="0" r="r" b="b"/>
              <a:pathLst>
                <a:path w="31" h="66">
                  <a:moveTo>
                    <a:pt x="22" y="0"/>
                  </a:moveTo>
                  <a:lnTo>
                    <a:pt x="27" y="9"/>
                  </a:lnTo>
                  <a:lnTo>
                    <a:pt x="28" y="18"/>
                  </a:lnTo>
                  <a:lnTo>
                    <a:pt x="25" y="26"/>
                  </a:lnTo>
                  <a:lnTo>
                    <a:pt x="29" y="33"/>
                  </a:lnTo>
                  <a:lnTo>
                    <a:pt x="31" y="42"/>
                  </a:lnTo>
                  <a:lnTo>
                    <a:pt x="31" y="54"/>
                  </a:lnTo>
                  <a:lnTo>
                    <a:pt x="24" y="58"/>
                  </a:lnTo>
                  <a:lnTo>
                    <a:pt x="18" y="61"/>
                  </a:lnTo>
                  <a:lnTo>
                    <a:pt x="14" y="66"/>
                  </a:lnTo>
                  <a:lnTo>
                    <a:pt x="11" y="53"/>
                  </a:lnTo>
                  <a:lnTo>
                    <a:pt x="8" y="38"/>
                  </a:lnTo>
                  <a:lnTo>
                    <a:pt x="3" y="21"/>
                  </a:lnTo>
                  <a:lnTo>
                    <a:pt x="0" y="6"/>
                  </a:lnTo>
                  <a:lnTo>
                    <a:pt x="10" y="3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FBB08794-E95D-376A-311C-7ABA40F4E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6841" y="2828129"/>
              <a:ext cx="125838" cy="22830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4" y="0"/>
                </a:cxn>
                <a:cxn ang="0">
                  <a:pos x="13" y="7"/>
                </a:cxn>
                <a:cxn ang="0">
                  <a:pos x="11" y="13"/>
                </a:cxn>
                <a:cxn ang="0">
                  <a:pos x="8" y="20"/>
                </a:cxn>
                <a:cxn ang="0">
                  <a:pos x="12" y="33"/>
                </a:cxn>
                <a:cxn ang="0">
                  <a:pos x="19" y="43"/>
                </a:cxn>
                <a:cxn ang="0">
                  <a:pos x="28" y="52"/>
                </a:cxn>
                <a:cxn ang="0">
                  <a:pos x="29" y="61"/>
                </a:cxn>
                <a:cxn ang="0">
                  <a:pos x="34" y="69"/>
                </a:cxn>
                <a:cxn ang="0">
                  <a:pos x="40" y="77"/>
                </a:cxn>
                <a:cxn ang="0">
                  <a:pos x="44" y="83"/>
                </a:cxn>
                <a:cxn ang="0">
                  <a:pos x="48" y="88"/>
                </a:cxn>
                <a:cxn ang="0">
                  <a:pos x="53" y="90"/>
                </a:cxn>
                <a:cxn ang="0">
                  <a:pos x="62" y="91"/>
                </a:cxn>
                <a:cxn ang="0">
                  <a:pos x="61" y="97"/>
                </a:cxn>
                <a:cxn ang="0">
                  <a:pos x="58" y="103"/>
                </a:cxn>
                <a:cxn ang="0">
                  <a:pos x="60" y="111"/>
                </a:cxn>
                <a:cxn ang="0">
                  <a:pos x="60" y="112"/>
                </a:cxn>
                <a:cxn ang="0">
                  <a:pos x="64" y="112"/>
                </a:cxn>
                <a:cxn ang="0">
                  <a:pos x="65" y="111"/>
                </a:cxn>
                <a:cxn ang="0">
                  <a:pos x="68" y="112"/>
                </a:cxn>
                <a:cxn ang="0">
                  <a:pos x="69" y="112"/>
                </a:cxn>
                <a:cxn ang="0">
                  <a:pos x="70" y="113"/>
                </a:cxn>
                <a:cxn ang="0">
                  <a:pos x="70" y="119"/>
                </a:cxn>
                <a:cxn ang="0">
                  <a:pos x="55" y="122"/>
                </a:cxn>
                <a:cxn ang="0">
                  <a:pos x="41" y="125"/>
                </a:cxn>
                <a:cxn ang="0">
                  <a:pos x="26" y="127"/>
                </a:cxn>
                <a:cxn ang="0">
                  <a:pos x="22" y="103"/>
                </a:cxn>
                <a:cxn ang="0">
                  <a:pos x="14" y="78"/>
                </a:cxn>
                <a:cxn ang="0">
                  <a:pos x="6" y="53"/>
                </a:cxn>
                <a:cxn ang="0">
                  <a:pos x="1" y="28"/>
                </a:cxn>
                <a:cxn ang="0">
                  <a:pos x="0" y="4"/>
                </a:cxn>
                <a:cxn ang="0">
                  <a:pos x="5" y="4"/>
                </a:cxn>
                <a:cxn ang="0">
                  <a:pos x="7" y="3"/>
                </a:cxn>
                <a:cxn ang="0">
                  <a:pos x="8" y="1"/>
                </a:cxn>
                <a:cxn ang="0">
                  <a:pos x="9" y="1"/>
                </a:cxn>
                <a:cxn ang="0">
                  <a:pos x="12" y="0"/>
                </a:cxn>
              </a:cxnLst>
              <a:rect l="0" t="0" r="r" b="b"/>
              <a:pathLst>
                <a:path w="70" h="127">
                  <a:moveTo>
                    <a:pt x="12" y="0"/>
                  </a:moveTo>
                  <a:lnTo>
                    <a:pt x="14" y="0"/>
                  </a:lnTo>
                  <a:lnTo>
                    <a:pt x="13" y="7"/>
                  </a:lnTo>
                  <a:lnTo>
                    <a:pt x="11" y="13"/>
                  </a:lnTo>
                  <a:lnTo>
                    <a:pt x="8" y="20"/>
                  </a:lnTo>
                  <a:lnTo>
                    <a:pt x="12" y="33"/>
                  </a:lnTo>
                  <a:lnTo>
                    <a:pt x="19" y="43"/>
                  </a:lnTo>
                  <a:lnTo>
                    <a:pt x="28" y="52"/>
                  </a:lnTo>
                  <a:lnTo>
                    <a:pt x="29" y="61"/>
                  </a:lnTo>
                  <a:lnTo>
                    <a:pt x="34" y="69"/>
                  </a:lnTo>
                  <a:lnTo>
                    <a:pt x="40" y="77"/>
                  </a:lnTo>
                  <a:lnTo>
                    <a:pt x="44" y="83"/>
                  </a:lnTo>
                  <a:lnTo>
                    <a:pt x="48" y="88"/>
                  </a:lnTo>
                  <a:lnTo>
                    <a:pt x="53" y="90"/>
                  </a:lnTo>
                  <a:lnTo>
                    <a:pt x="62" y="91"/>
                  </a:lnTo>
                  <a:lnTo>
                    <a:pt x="61" y="97"/>
                  </a:lnTo>
                  <a:lnTo>
                    <a:pt x="58" y="103"/>
                  </a:lnTo>
                  <a:lnTo>
                    <a:pt x="60" y="111"/>
                  </a:lnTo>
                  <a:lnTo>
                    <a:pt x="60" y="112"/>
                  </a:lnTo>
                  <a:lnTo>
                    <a:pt x="64" y="112"/>
                  </a:lnTo>
                  <a:lnTo>
                    <a:pt x="65" y="111"/>
                  </a:lnTo>
                  <a:lnTo>
                    <a:pt x="68" y="112"/>
                  </a:lnTo>
                  <a:lnTo>
                    <a:pt x="69" y="112"/>
                  </a:lnTo>
                  <a:lnTo>
                    <a:pt x="70" y="113"/>
                  </a:lnTo>
                  <a:lnTo>
                    <a:pt x="70" y="119"/>
                  </a:lnTo>
                  <a:lnTo>
                    <a:pt x="55" y="122"/>
                  </a:lnTo>
                  <a:lnTo>
                    <a:pt x="41" y="125"/>
                  </a:lnTo>
                  <a:lnTo>
                    <a:pt x="26" y="127"/>
                  </a:lnTo>
                  <a:lnTo>
                    <a:pt x="22" y="103"/>
                  </a:lnTo>
                  <a:lnTo>
                    <a:pt x="14" y="78"/>
                  </a:lnTo>
                  <a:lnTo>
                    <a:pt x="6" y="53"/>
                  </a:lnTo>
                  <a:lnTo>
                    <a:pt x="1" y="28"/>
                  </a:lnTo>
                  <a:lnTo>
                    <a:pt x="0" y="4"/>
                  </a:lnTo>
                  <a:lnTo>
                    <a:pt x="5" y="4"/>
                  </a:lnTo>
                  <a:lnTo>
                    <a:pt x="7" y="3"/>
                  </a:lnTo>
                  <a:lnTo>
                    <a:pt x="8" y="1"/>
                  </a:lnTo>
                  <a:lnTo>
                    <a:pt x="9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FA507BB1-E909-DDA9-1863-83A0A58B9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3496" y="2473985"/>
              <a:ext cx="760422" cy="497960"/>
            </a:xfrm>
            <a:custGeom>
              <a:avLst/>
              <a:gdLst/>
              <a:ahLst/>
              <a:cxnLst>
                <a:cxn ang="0">
                  <a:pos x="349" y="2"/>
                </a:cxn>
                <a:cxn ang="0">
                  <a:pos x="358" y="9"/>
                </a:cxn>
                <a:cxn ang="0">
                  <a:pos x="370" y="25"/>
                </a:cxn>
                <a:cxn ang="0">
                  <a:pos x="381" y="37"/>
                </a:cxn>
                <a:cxn ang="0">
                  <a:pos x="399" y="42"/>
                </a:cxn>
                <a:cxn ang="0">
                  <a:pos x="391" y="64"/>
                </a:cxn>
                <a:cxn ang="0">
                  <a:pos x="381" y="85"/>
                </a:cxn>
                <a:cxn ang="0">
                  <a:pos x="385" y="95"/>
                </a:cxn>
                <a:cxn ang="0">
                  <a:pos x="381" y="109"/>
                </a:cxn>
                <a:cxn ang="0">
                  <a:pos x="382" y="114"/>
                </a:cxn>
                <a:cxn ang="0">
                  <a:pos x="385" y="121"/>
                </a:cxn>
                <a:cxn ang="0">
                  <a:pos x="394" y="132"/>
                </a:cxn>
                <a:cxn ang="0">
                  <a:pos x="399" y="137"/>
                </a:cxn>
                <a:cxn ang="0">
                  <a:pos x="408" y="144"/>
                </a:cxn>
                <a:cxn ang="0">
                  <a:pos x="423" y="153"/>
                </a:cxn>
                <a:cxn ang="0">
                  <a:pos x="420" y="160"/>
                </a:cxn>
                <a:cxn ang="0">
                  <a:pos x="415" y="165"/>
                </a:cxn>
                <a:cxn ang="0">
                  <a:pos x="409" y="169"/>
                </a:cxn>
                <a:cxn ang="0">
                  <a:pos x="401" y="182"/>
                </a:cxn>
                <a:cxn ang="0">
                  <a:pos x="394" y="189"/>
                </a:cxn>
                <a:cxn ang="0">
                  <a:pos x="389" y="195"/>
                </a:cxn>
                <a:cxn ang="0">
                  <a:pos x="368" y="198"/>
                </a:cxn>
                <a:cxn ang="0">
                  <a:pos x="361" y="211"/>
                </a:cxn>
                <a:cxn ang="0">
                  <a:pos x="32" y="251"/>
                </a:cxn>
                <a:cxn ang="0">
                  <a:pos x="14" y="156"/>
                </a:cxn>
                <a:cxn ang="0">
                  <a:pos x="6" y="110"/>
                </a:cxn>
                <a:cxn ang="0">
                  <a:pos x="0" y="83"/>
                </a:cxn>
                <a:cxn ang="0">
                  <a:pos x="1" y="70"/>
                </a:cxn>
                <a:cxn ang="0">
                  <a:pos x="11" y="62"/>
                </a:cxn>
                <a:cxn ang="0">
                  <a:pos x="15" y="61"/>
                </a:cxn>
                <a:cxn ang="0">
                  <a:pos x="28" y="49"/>
                </a:cxn>
                <a:cxn ang="0">
                  <a:pos x="43" y="40"/>
                </a:cxn>
                <a:cxn ang="0">
                  <a:pos x="46" y="60"/>
                </a:cxn>
                <a:cxn ang="0">
                  <a:pos x="148" y="42"/>
                </a:cxn>
                <a:cxn ang="0">
                  <a:pos x="254" y="20"/>
                </a:cxn>
                <a:cxn ang="0">
                  <a:pos x="262" y="16"/>
                </a:cxn>
                <a:cxn ang="0">
                  <a:pos x="270" y="14"/>
                </a:cxn>
                <a:cxn ang="0">
                  <a:pos x="310" y="8"/>
                </a:cxn>
                <a:cxn ang="0">
                  <a:pos x="334" y="1"/>
                </a:cxn>
              </a:cxnLst>
              <a:rect l="0" t="0" r="r" b="b"/>
              <a:pathLst>
                <a:path w="423" h="277">
                  <a:moveTo>
                    <a:pt x="344" y="0"/>
                  </a:moveTo>
                  <a:lnTo>
                    <a:pt x="349" y="2"/>
                  </a:lnTo>
                  <a:lnTo>
                    <a:pt x="354" y="6"/>
                  </a:lnTo>
                  <a:lnTo>
                    <a:pt x="358" y="9"/>
                  </a:lnTo>
                  <a:lnTo>
                    <a:pt x="363" y="8"/>
                  </a:lnTo>
                  <a:lnTo>
                    <a:pt x="370" y="25"/>
                  </a:lnTo>
                  <a:lnTo>
                    <a:pt x="375" y="32"/>
                  </a:lnTo>
                  <a:lnTo>
                    <a:pt x="381" y="37"/>
                  </a:lnTo>
                  <a:lnTo>
                    <a:pt x="389" y="42"/>
                  </a:lnTo>
                  <a:lnTo>
                    <a:pt x="399" y="42"/>
                  </a:lnTo>
                  <a:lnTo>
                    <a:pt x="395" y="53"/>
                  </a:lnTo>
                  <a:lnTo>
                    <a:pt x="391" y="64"/>
                  </a:lnTo>
                  <a:lnTo>
                    <a:pt x="387" y="76"/>
                  </a:lnTo>
                  <a:lnTo>
                    <a:pt x="381" y="85"/>
                  </a:lnTo>
                  <a:lnTo>
                    <a:pt x="381" y="90"/>
                  </a:lnTo>
                  <a:lnTo>
                    <a:pt x="385" y="95"/>
                  </a:lnTo>
                  <a:lnTo>
                    <a:pt x="385" y="99"/>
                  </a:lnTo>
                  <a:lnTo>
                    <a:pt x="381" y="109"/>
                  </a:lnTo>
                  <a:lnTo>
                    <a:pt x="381" y="110"/>
                  </a:lnTo>
                  <a:lnTo>
                    <a:pt x="382" y="114"/>
                  </a:lnTo>
                  <a:lnTo>
                    <a:pt x="383" y="118"/>
                  </a:lnTo>
                  <a:lnTo>
                    <a:pt x="385" y="121"/>
                  </a:lnTo>
                  <a:lnTo>
                    <a:pt x="394" y="130"/>
                  </a:lnTo>
                  <a:lnTo>
                    <a:pt x="394" y="132"/>
                  </a:lnTo>
                  <a:lnTo>
                    <a:pt x="397" y="135"/>
                  </a:lnTo>
                  <a:lnTo>
                    <a:pt x="399" y="137"/>
                  </a:lnTo>
                  <a:lnTo>
                    <a:pt x="403" y="139"/>
                  </a:lnTo>
                  <a:lnTo>
                    <a:pt x="408" y="144"/>
                  </a:lnTo>
                  <a:lnTo>
                    <a:pt x="415" y="148"/>
                  </a:lnTo>
                  <a:lnTo>
                    <a:pt x="423" y="153"/>
                  </a:lnTo>
                  <a:lnTo>
                    <a:pt x="422" y="158"/>
                  </a:lnTo>
                  <a:lnTo>
                    <a:pt x="420" y="160"/>
                  </a:lnTo>
                  <a:lnTo>
                    <a:pt x="418" y="162"/>
                  </a:lnTo>
                  <a:lnTo>
                    <a:pt x="415" y="165"/>
                  </a:lnTo>
                  <a:lnTo>
                    <a:pt x="412" y="167"/>
                  </a:lnTo>
                  <a:lnTo>
                    <a:pt x="409" y="169"/>
                  </a:lnTo>
                  <a:lnTo>
                    <a:pt x="404" y="176"/>
                  </a:lnTo>
                  <a:lnTo>
                    <a:pt x="401" y="182"/>
                  </a:lnTo>
                  <a:lnTo>
                    <a:pt x="397" y="189"/>
                  </a:lnTo>
                  <a:lnTo>
                    <a:pt x="394" y="189"/>
                  </a:lnTo>
                  <a:lnTo>
                    <a:pt x="391" y="190"/>
                  </a:lnTo>
                  <a:lnTo>
                    <a:pt x="389" y="195"/>
                  </a:lnTo>
                  <a:lnTo>
                    <a:pt x="372" y="195"/>
                  </a:lnTo>
                  <a:lnTo>
                    <a:pt x="368" y="198"/>
                  </a:lnTo>
                  <a:lnTo>
                    <a:pt x="366" y="202"/>
                  </a:lnTo>
                  <a:lnTo>
                    <a:pt x="361" y="211"/>
                  </a:lnTo>
                  <a:lnTo>
                    <a:pt x="37" y="277"/>
                  </a:lnTo>
                  <a:lnTo>
                    <a:pt x="32" y="251"/>
                  </a:lnTo>
                  <a:lnTo>
                    <a:pt x="26" y="222"/>
                  </a:lnTo>
                  <a:lnTo>
                    <a:pt x="14" y="156"/>
                  </a:lnTo>
                  <a:lnTo>
                    <a:pt x="9" y="125"/>
                  </a:lnTo>
                  <a:lnTo>
                    <a:pt x="6" y="110"/>
                  </a:lnTo>
                  <a:lnTo>
                    <a:pt x="2" y="96"/>
                  </a:lnTo>
                  <a:lnTo>
                    <a:pt x="0" y="83"/>
                  </a:lnTo>
                  <a:lnTo>
                    <a:pt x="0" y="74"/>
                  </a:lnTo>
                  <a:lnTo>
                    <a:pt x="1" y="70"/>
                  </a:lnTo>
                  <a:lnTo>
                    <a:pt x="9" y="62"/>
                  </a:lnTo>
                  <a:lnTo>
                    <a:pt x="11" y="62"/>
                  </a:lnTo>
                  <a:lnTo>
                    <a:pt x="13" y="61"/>
                  </a:lnTo>
                  <a:lnTo>
                    <a:pt x="15" y="61"/>
                  </a:lnTo>
                  <a:lnTo>
                    <a:pt x="18" y="60"/>
                  </a:lnTo>
                  <a:lnTo>
                    <a:pt x="28" y="49"/>
                  </a:lnTo>
                  <a:lnTo>
                    <a:pt x="35" y="43"/>
                  </a:lnTo>
                  <a:lnTo>
                    <a:pt x="43" y="40"/>
                  </a:lnTo>
                  <a:lnTo>
                    <a:pt x="46" y="51"/>
                  </a:lnTo>
                  <a:lnTo>
                    <a:pt x="46" y="60"/>
                  </a:lnTo>
                  <a:lnTo>
                    <a:pt x="96" y="51"/>
                  </a:lnTo>
                  <a:lnTo>
                    <a:pt x="148" y="42"/>
                  </a:lnTo>
                  <a:lnTo>
                    <a:pt x="200" y="32"/>
                  </a:lnTo>
                  <a:lnTo>
                    <a:pt x="254" y="20"/>
                  </a:lnTo>
                  <a:lnTo>
                    <a:pt x="259" y="19"/>
                  </a:lnTo>
                  <a:lnTo>
                    <a:pt x="262" y="16"/>
                  </a:lnTo>
                  <a:lnTo>
                    <a:pt x="266" y="15"/>
                  </a:lnTo>
                  <a:lnTo>
                    <a:pt x="270" y="14"/>
                  </a:lnTo>
                  <a:lnTo>
                    <a:pt x="290" y="12"/>
                  </a:lnTo>
                  <a:lnTo>
                    <a:pt x="310" y="8"/>
                  </a:lnTo>
                  <a:lnTo>
                    <a:pt x="323" y="5"/>
                  </a:lnTo>
                  <a:lnTo>
                    <a:pt x="334" y="1"/>
                  </a:lnTo>
                  <a:lnTo>
                    <a:pt x="34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2BF0CA-FF40-279E-80EB-BBF119001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6189" y="1922096"/>
              <a:ext cx="787387" cy="699301"/>
            </a:xfrm>
            <a:custGeom>
              <a:avLst/>
              <a:gdLst/>
              <a:ahLst/>
              <a:cxnLst>
                <a:cxn ang="0">
                  <a:pos x="366" y="6"/>
                </a:cxn>
                <a:cxn ang="0">
                  <a:pos x="366" y="17"/>
                </a:cxn>
                <a:cxn ang="0">
                  <a:pos x="371" y="34"/>
                </a:cxn>
                <a:cxn ang="0">
                  <a:pos x="380" y="55"/>
                </a:cxn>
                <a:cxn ang="0">
                  <a:pos x="379" y="78"/>
                </a:cxn>
                <a:cxn ang="0">
                  <a:pos x="387" y="104"/>
                </a:cxn>
                <a:cxn ang="0">
                  <a:pos x="393" y="131"/>
                </a:cxn>
                <a:cxn ang="0">
                  <a:pos x="395" y="131"/>
                </a:cxn>
                <a:cxn ang="0">
                  <a:pos x="398" y="127"/>
                </a:cxn>
                <a:cxn ang="0">
                  <a:pos x="408" y="148"/>
                </a:cxn>
                <a:cxn ang="0">
                  <a:pos x="419" y="197"/>
                </a:cxn>
                <a:cxn ang="0">
                  <a:pos x="421" y="203"/>
                </a:cxn>
                <a:cxn ang="0">
                  <a:pos x="419" y="263"/>
                </a:cxn>
                <a:cxn ang="0">
                  <a:pos x="424" y="277"/>
                </a:cxn>
                <a:cxn ang="0">
                  <a:pos x="433" y="330"/>
                </a:cxn>
                <a:cxn ang="0">
                  <a:pos x="436" y="350"/>
                </a:cxn>
                <a:cxn ang="0">
                  <a:pos x="438" y="371"/>
                </a:cxn>
                <a:cxn ang="0">
                  <a:pos x="435" y="384"/>
                </a:cxn>
                <a:cxn ang="0">
                  <a:pos x="424" y="389"/>
                </a:cxn>
                <a:cxn ang="0">
                  <a:pos x="419" y="379"/>
                </a:cxn>
                <a:cxn ang="0">
                  <a:pos x="416" y="369"/>
                </a:cxn>
                <a:cxn ang="0">
                  <a:pos x="335" y="341"/>
                </a:cxn>
                <a:cxn ang="0">
                  <a:pos x="319" y="313"/>
                </a:cxn>
                <a:cxn ang="0">
                  <a:pos x="306" y="308"/>
                </a:cxn>
                <a:cxn ang="0">
                  <a:pos x="301" y="301"/>
                </a:cxn>
                <a:cxn ang="0">
                  <a:pos x="264" y="311"/>
                </a:cxn>
                <a:cxn ang="0">
                  <a:pos x="185" y="328"/>
                </a:cxn>
                <a:cxn ang="0">
                  <a:pos x="46" y="355"/>
                </a:cxn>
                <a:cxn ang="0">
                  <a:pos x="3" y="356"/>
                </a:cxn>
                <a:cxn ang="0">
                  <a:pos x="1" y="343"/>
                </a:cxn>
                <a:cxn ang="0">
                  <a:pos x="10" y="334"/>
                </a:cxn>
                <a:cxn ang="0">
                  <a:pos x="25" y="313"/>
                </a:cxn>
                <a:cxn ang="0">
                  <a:pos x="40" y="295"/>
                </a:cxn>
                <a:cxn ang="0">
                  <a:pos x="44" y="290"/>
                </a:cxn>
                <a:cxn ang="0">
                  <a:pos x="50" y="281"/>
                </a:cxn>
                <a:cxn ang="0">
                  <a:pos x="46" y="267"/>
                </a:cxn>
                <a:cxn ang="0">
                  <a:pos x="41" y="256"/>
                </a:cxn>
                <a:cxn ang="0">
                  <a:pos x="33" y="251"/>
                </a:cxn>
                <a:cxn ang="0">
                  <a:pos x="31" y="239"/>
                </a:cxn>
                <a:cxn ang="0">
                  <a:pos x="55" y="229"/>
                </a:cxn>
                <a:cxn ang="0">
                  <a:pos x="93" y="217"/>
                </a:cxn>
                <a:cxn ang="0">
                  <a:pos x="122" y="222"/>
                </a:cxn>
                <a:cxn ang="0">
                  <a:pos x="156" y="214"/>
                </a:cxn>
                <a:cxn ang="0">
                  <a:pos x="194" y="186"/>
                </a:cxn>
                <a:cxn ang="0">
                  <a:pos x="210" y="178"/>
                </a:cxn>
                <a:cxn ang="0">
                  <a:pos x="204" y="150"/>
                </a:cxn>
                <a:cxn ang="0">
                  <a:pos x="213" y="136"/>
                </a:cxn>
                <a:cxn ang="0">
                  <a:pos x="208" y="131"/>
                </a:cxn>
                <a:cxn ang="0">
                  <a:pos x="202" y="125"/>
                </a:cxn>
                <a:cxn ang="0">
                  <a:pos x="196" y="130"/>
                </a:cxn>
                <a:cxn ang="0">
                  <a:pos x="208" y="108"/>
                </a:cxn>
                <a:cxn ang="0">
                  <a:pos x="222" y="84"/>
                </a:cxn>
                <a:cxn ang="0">
                  <a:pos x="231" y="67"/>
                </a:cxn>
                <a:cxn ang="0">
                  <a:pos x="268" y="26"/>
                </a:cxn>
                <a:cxn ang="0">
                  <a:pos x="324" y="12"/>
                </a:cxn>
              </a:cxnLst>
              <a:rect l="0" t="0" r="r" b="b"/>
              <a:pathLst>
                <a:path w="438" h="389">
                  <a:moveTo>
                    <a:pt x="363" y="0"/>
                  </a:moveTo>
                  <a:lnTo>
                    <a:pt x="366" y="4"/>
                  </a:lnTo>
                  <a:lnTo>
                    <a:pt x="366" y="6"/>
                  </a:lnTo>
                  <a:lnTo>
                    <a:pt x="365" y="8"/>
                  </a:lnTo>
                  <a:lnTo>
                    <a:pt x="365" y="14"/>
                  </a:lnTo>
                  <a:lnTo>
                    <a:pt x="366" y="17"/>
                  </a:lnTo>
                  <a:lnTo>
                    <a:pt x="369" y="18"/>
                  </a:lnTo>
                  <a:lnTo>
                    <a:pt x="371" y="22"/>
                  </a:lnTo>
                  <a:lnTo>
                    <a:pt x="371" y="34"/>
                  </a:lnTo>
                  <a:lnTo>
                    <a:pt x="374" y="41"/>
                  </a:lnTo>
                  <a:lnTo>
                    <a:pt x="378" y="47"/>
                  </a:lnTo>
                  <a:lnTo>
                    <a:pt x="380" y="55"/>
                  </a:lnTo>
                  <a:lnTo>
                    <a:pt x="383" y="64"/>
                  </a:lnTo>
                  <a:lnTo>
                    <a:pt x="383" y="68"/>
                  </a:lnTo>
                  <a:lnTo>
                    <a:pt x="379" y="78"/>
                  </a:lnTo>
                  <a:lnTo>
                    <a:pt x="379" y="82"/>
                  </a:lnTo>
                  <a:lnTo>
                    <a:pt x="383" y="94"/>
                  </a:lnTo>
                  <a:lnTo>
                    <a:pt x="387" y="104"/>
                  </a:lnTo>
                  <a:lnTo>
                    <a:pt x="391" y="117"/>
                  </a:lnTo>
                  <a:lnTo>
                    <a:pt x="391" y="130"/>
                  </a:lnTo>
                  <a:lnTo>
                    <a:pt x="393" y="131"/>
                  </a:lnTo>
                  <a:lnTo>
                    <a:pt x="394" y="132"/>
                  </a:lnTo>
                  <a:lnTo>
                    <a:pt x="394" y="131"/>
                  </a:lnTo>
                  <a:lnTo>
                    <a:pt x="395" y="131"/>
                  </a:lnTo>
                  <a:lnTo>
                    <a:pt x="397" y="130"/>
                  </a:lnTo>
                  <a:lnTo>
                    <a:pt x="397" y="129"/>
                  </a:lnTo>
                  <a:lnTo>
                    <a:pt x="398" y="127"/>
                  </a:lnTo>
                  <a:lnTo>
                    <a:pt x="400" y="127"/>
                  </a:lnTo>
                  <a:lnTo>
                    <a:pt x="402" y="130"/>
                  </a:lnTo>
                  <a:lnTo>
                    <a:pt x="408" y="148"/>
                  </a:lnTo>
                  <a:lnTo>
                    <a:pt x="413" y="171"/>
                  </a:lnTo>
                  <a:lnTo>
                    <a:pt x="416" y="195"/>
                  </a:lnTo>
                  <a:lnTo>
                    <a:pt x="419" y="197"/>
                  </a:lnTo>
                  <a:lnTo>
                    <a:pt x="420" y="200"/>
                  </a:lnTo>
                  <a:lnTo>
                    <a:pt x="421" y="201"/>
                  </a:lnTo>
                  <a:lnTo>
                    <a:pt x="421" y="203"/>
                  </a:lnTo>
                  <a:lnTo>
                    <a:pt x="419" y="220"/>
                  </a:lnTo>
                  <a:lnTo>
                    <a:pt x="417" y="241"/>
                  </a:lnTo>
                  <a:lnTo>
                    <a:pt x="419" y="263"/>
                  </a:lnTo>
                  <a:lnTo>
                    <a:pt x="420" y="266"/>
                  </a:lnTo>
                  <a:lnTo>
                    <a:pt x="422" y="270"/>
                  </a:lnTo>
                  <a:lnTo>
                    <a:pt x="424" y="277"/>
                  </a:lnTo>
                  <a:lnTo>
                    <a:pt x="427" y="293"/>
                  </a:lnTo>
                  <a:lnTo>
                    <a:pt x="429" y="312"/>
                  </a:lnTo>
                  <a:lnTo>
                    <a:pt x="433" y="330"/>
                  </a:lnTo>
                  <a:lnTo>
                    <a:pt x="435" y="340"/>
                  </a:lnTo>
                  <a:lnTo>
                    <a:pt x="437" y="346"/>
                  </a:lnTo>
                  <a:lnTo>
                    <a:pt x="436" y="350"/>
                  </a:lnTo>
                  <a:lnTo>
                    <a:pt x="433" y="355"/>
                  </a:lnTo>
                  <a:lnTo>
                    <a:pt x="427" y="361"/>
                  </a:lnTo>
                  <a:lnTo>
                    <a:pt x="438" y="371"/>
                  </a:lnTo>
                  <a:lnTo>
                    <a:pt x="438" y="378"/>
                  </a:lnTo>
                  <a:lnTo>
                    <a:pt x="437" y="382"/>
                  </a:lnTo>
                  <a:lnTo>
                    <a:pt x="435" y="384"/>
                  </a:lnTo>
                  <a:lnTo>
                    <a:pt x="433" y="385"/>
                  </a:lnTo>
                  <a:lnTo>
                    <a:pt x="429" y="386"/>
                  </a:lnTo>
                  <a:lnTo>
                    <a:pt x="424" y="389"/>
                  </a:lnTo>
                  <a:lnTo>
                    <a:pt x="422" y="388"/>
                  </a:lnTo>
                  <a:lnTo>
                    <a:pt x="420" y="383"/>
                  </a:lnTo>
                  <a:lnTo>
                    <a:pt x="419" y="379"/>
                  </a:lnTo>
                  <a:lnTo>
                    <a:pt x="417" y="377"/>
                  </a:lnTo>
                  <a:lnTo>
                    <a:pt x="417" y="371"/>
                  </a:lnTo>
                  <a:lnTo>
                    <a:pt x="416" y="369"/>
                  </a:lnTo>
                  <a:lnTo>
                    <a:pt x="387" y="361"/>
                  </a:lnTo>
                  <a:lnTo>
                    <a:pt x="362" y="350"/>
                  </a:lnTo>
                  <a:lnTo>
                    <a:pt x="335" y="341"/>
                  </a:lnTo>
                  <a:lnTo>
                    <a:pt x="330" y="336"/>
                  </a:lnTo>
                  <a:lnTo>
                    <a:pt x="323" y="315"/>
                  </a:lnTo>
                  <a:lnTo>
                    <a:pt x="319" y="313"/>
                  </a:lnTo>
                  <a:lnTo>
                    <a:pt x="316" y="313"/>
                  </a:lnTo>
                  <a:lnTo>
                    <a:pt x="309" y="311"/>
                  </a:lnTo>
                  <a:lnTo>
                    <a:pt x="306" y="308"/>
                  </a:lnTo>
                  <a:lnTo>
                    <a:pt x="303" y="306"/>
                  </a:lnTo>
                  <a:lnTo>
                    <a:pt x="302" y="302"/>
                  </a:lnTo>
                  <a:lnTo>
                    <a:pt x="301" y="301"/>
                  </a:lnTo>
                  <a:lnTo>
                    <a:pt x="294" y="301"/>
                  </a:lnTo>
                  <a:lnTo>
                    <a:pt x="285" y="304"/>
                  </a:lnTo>
                  <a:lnTo>
                    <a:pt x="264" y="311"/>
                  </a:lnTo>
                  <a:lnTo>
                    <a:pt x="245" y="314"/>
                  </a:lnTo>
                  <a:lnTo>
                    <a:pt x="228" y="319"/>
                  </a:lnTo>
                  <a:lnTo>
                    <a:pt x="185" y="328"/>
                  </a:lnTo>
                  <a:lnTo>
                    <a:pt x="139" y="337"/>
                  </a:lnTo>
                  <a:lnTo>
                    <a:pt x="93" y="347"/>
                  </a:lnTo>
                  <a:lnTo>
                    <a:pt x="46" y="355"/>
                  </a:lnTo>
                  <a:lnTo>
                    <a:pt x="2" y="361"/>
                  </a:lnTo>
                  <a:lnTo>
                    <a:pt x="3" y="358"/>
                  </a:lnTo>
                  <a:lnTo>
                    <a:pt x="3" y="356"/>
                  </a:lnTo>
                  <a:lnTo>
                    <a:pt x="0" y="349"/>
                  </a:lnTo>
                  <a:lnTo>
                    <a:pt x="0" y="347"/>
                  </a:lnTo>
                  <a:lnTo>
                    <a:pt x="1" y="343"/>
                  </a:lnTo>
                  <a:lnTo>
                    <a:pt x="2" y="341"/>
                  </a:lnTo>
                  <a:lnTo>
                    <a:pt x="7" y="336"/>
                  </a:lnTo>
                  <a:lnTo>
                    <a:pt x="10" y="334"/>
                  </a:lnTo>
                  <a:lnTo>
                    <a:pt x="13" y="330"/>
                  </a:lnTo>
                  <a:lnTo>
                    <a:pt x="18" y="325"/>
                  </a:lnTo>
                  <a:lnTo>
                    <a:pt x="25" y="313"/>
                  </a:lnTo>
                  <a:lnTo>
                    <a:pt x="39" y="299"/>
                  </a:lnTo>
                  <a:lnTo>
                    <a:pt x="40" y="297"/>
                  </a:lnTo>
                  <a:lnTo>
                    <a:pt x="40" y="295"/>
                  </a:lnTo>
                  <a:lnTo>
                    <a:pt x="41" y="293"/>
                  </a:lnTo>
                  <a:lnTo>
                    <a:pt x="43" y="292"/>
                  </a:lnTo>
                  <a:lnTo>
                    <a:pt x="44" y="290"/>
                  </a:lnTo>
                  <a:lnTo>
                    <a:pt x="46" y="287"/>
                  </a:lnTo>
                  <a:lnTo>
                    <a:pt x="48" y="284"/>
                  </a:lnTo>
                  <a:lnTo>
                    <a:pt x="50" y="281"/>
                  </a:lnTo>
                  <a:lnTo>
                    <a:pt x="50" y="276"/>
                  </a:lnTo>
                  <a:lnTo>
                    <a:pt x="48" y="271"/>
                  </a:lnTo>
                  <a:lnTo>
                    <a:pt x="46" y="267"/>
                  </a:lnTo>
                  <a:lnTo>
                    <a:pt x="44" y="263"/>
                  </a:lnTo>
                  <a:lnTo>
                    <a:pt x="45" y="257"/>
                  </a:lnTo>
                  <a:lnTo>
                    <a:pt x="41" y="256"/>
                  </a:lnTo>
                  <a:lnTo>
                    <a:pt x="39" y="253"/>
                  </a:lnTo>
                  <a:lnTo>
                    <a:pt x="37" y="252"/>
                  </a:lnTo>
                  <a:lnTo>
                    <a:pt x="33" y="251"/>
                  </a:lnTo>
                  <a:lnTo>
                    <a:pt x="32" y="249"/>
                  </a:lnTo>
                  <a:lnTo>
                    <a:pt x="31" y="245"/>
                  </a:lnTo>
                  <a:lnTo>
                    <a:pt x="31" y="239"/>
                  </a:lnTo>
                  <a:lnTo>
                    <a:pt x="36" y="236"/>
                  </a:lnTo>
                  <a:lnTo>
                    <a:pt x="41" y="234"/>
                  </a:lnTo>
                  <a:lnTo>
                    <a:pt x="55" y="229"/>
                  </a:lnTo>
                  <a:lnTo>
                    <a:pt x="65" y="224"/>
                  </a:lnTo>
                  <a:lnTo>
                    <a:pt x="78" y="220"/>
                  </a:lnTo>
                  <a:lnTo>
                    <a:pt x="93" y="217"/>
                  </a:lnTo>
                  <a:lnTo>
                    <a:pt x="109" y="217"/>
                  </a:lnTo>
                  <a:lnTo>
                    <a:pt x="118" y="220"/>
                  </a:lnTo>
                  <a:lnTo>
                    <a:pt x="122" y="222"/>
                  </a:lnTo>
                  <a:lnTo>
                    <a:pt x="126" y="223"/>
                  </a:lnTo>
                  <a:lnTo>
                    <a:pt x="145" y="216"/>
                  </a:lnTo>
                  <a:lnTo>
                    <a:pt x="156" y="214"/>
                  </a:lnTo>
                  <a:lnTo>
                    <a:pt x="168" y="214"/>
                  </a:lnTo>
                  <a:lnTo>
                    <a:pt x="182" y="201"/>
                  </a:lnTo>
                  <a:lnTo>
                    <a:pt x="194" y="186"/>
                  </a:lnTo>
                  <a:lnTo>
                    <a:pt x="201" y="181"/>
                  </a:lnTo>
                  <a:lnTo>
                    <a:pt x="206" y="180"/>
                  </a:lnTo>
                  <a:lnTo>
                    <a:pt x="210" y="178"/>
                  </a:lnTo>
                  <a:lnTo>
                    <a:pt x="210" y="166"/>
                  </a:lnTo>
                  <a:lnTo>
                    <a:pt x="208" y="157"/>
                  </a:lnTo>
                  <a:lnTo>
                    <a:pt x="204" y="150"/>
                  </a:lnTo>
                  <a:lnTo>
                    <a:pt x="206" y="144"/>
                  </a:lnTo>
                  <a:lnTo>
                    <a:pt x="209" y="139"/>
                  </a:lnTo>
                  <a:lnTo>
                    <a:pt x="213" y="136"/>
                  </a:lnTo>
                  <a:lnTo>
                    <a:pt x="214" y="130"/>
                  </a:lnTo>
                  <a:lnTo>
                    <a:pt x="209" y="132"/>
                  </a:lnTo>
                  <a:lnTo>
                    <a:pt x="208" y="131"/>
                  </a:lnTo>
                  <a:lnTo>
                    <a:pt x="206" y="130"/>
                  </a:lnTo>
                  <a:lnTo>
                    <a:pt x="206" y="129"/>
                  </a:lnTo>
                  <a:lnTo>
                    <a:pt x="202" y="125"/>
                  </a:lnTo>
                  <a:lnTo>
                    <a:pt x="200" y="125"/>
                  </a:lnTo>
                  <a:lnTo>
                    <a:pt x="199" y="127"/>
                  </a:lnTo>
                  <a:lnTo>
                    <a:pt x="196" y="130"/>
                  </a:lnTo>
                  <a:lnTo>
                    <a:pt x="196" y="122"/>
                  </a:lnTo>
                  <a:lnTo>
                    <a:pt x="201" y="115"/>
                  </a:lnTo>
                  <a:lnTo>
                    <a:pt x="208" y="108"/>
                  </a:lnTo>
                  <a:lnTo>
                    <a:pt x="216" y="101"/>
                  </a:lnTo>
                  <a:lnTo>
                    <a:pt x="222" y="94"/>
                  </a:lnTo>
                  <a:lnTo>
                    <a:pt x="222" y="84"/>
                  </a:lnTo>
                  <a:lnTo>
                    <a:pt x="224" y="78"/>
                  </a:lnTo>
                  <a:lnTo>
                    <a:pt x="228" y="74"/>
                  </a:lnTo>
                  <a:lnTo>
                    <a:pt x="231" y="67"/>
                  </a:lnTo>
                  <a:lnTo>
                    <a:pt x="245" y="46"/>
                  </a:lnTo>
                  <a:lnTo>
                    <a:pt x="256" y="34"/>
                  </a:lnTo>
                  <a:lnTo>
                    <a:pt x="268" y="26"/>
                  </a:lnTo>
                  <a:lnTo>
                    <a:pt x="284" y="20"/>
                  </a:lnTo>
                  <a:lnTo>
                    <a:pt x="303" y="15"/>
                  </a:lnTo>
                  <a:lnTo>
                    <a:pt x="324" y="12"/>
                  </a:lnTo>
                  <a:lnTo>
                    <a:pt x="344" y="7"/>
                  </a:lnTo>
                  <a:lnTo>
                    <a:pt x="36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64C7AC31-6E2F-F5F4-A24D-83694B554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0200" y="2531510"/>
              <a:ext cx="57526" cy="28763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32" y="0"/>
                </a:cxn>
                <a:cxn ang="0">
                  <a:pos x="27" y="3"/>
                </a:cxn>
                <a:cxn ang="0">
                  <a:pos x="22" y="9"/>
                </a:cxn>
                <a:cxn ang="0">
                  <a:pos x="18" y="14"/>
                </a:cxn>
                <a:cxn ang="0">
                  <a:pos x="12" y="16"/>
                </a:cxn>
                <a:cxn ang="0">
                  <a:pos x="9" y="16"/>
                </a:cxn>
                <a:cxn ang="0">
                  <a:pos x="2" y="12"/>
                </a:cxn>
                <a:cxn ang="0">
                  <a:pos x="0" y="10"/>
                </a:cxn>
                <a:cxn ang="0">
                  <a:pos x="0" y="9"/>
                </a:cxn>
                <a:cxn ang="0">
                  <a:pos x="1" y="8"/>
                </a:cxn>
                <a:cxn ang="0">
                  <a:pos x="6" y="5"/>
                </a:cxn>
                <a:cxn ang="0">
                  <a:pos x="7" y="4"/>
                </a:cxn>
                <a:cxn ang="0">
                  <a:pos x="14" y="4"/>
                </a:cxn>
                <a:cxn ang="0">
                  <a:pos x="23" y="0"/>
                </a:cxn>
              </a:cxnLst>
              <a:rect l="0" t="0" r="r" b="b"/>
              <a:pathLst>
                <a:path w="32" h="16">
                  <a:moveTo>
                    <a:pt x="23" y="0"/>
                  </a:moveTo>
                  <a:lnTo>
                    <a:pt x="32" y="0"/>
                  </a:lnTo>
                  <a:lnTo>
                    <a:pt x="27" y="3"/>
                  </a:lnTo>
                  <a:lnTo>
                    <a:pt x="22" y="9"/>
                  </a:lnTo>
                  <a:lnTo>
                    <a:pt x="18" y="14"/>
                  </a:lnTo>
                  <a:lnTo>
                    <a:pt x="12" y="16"/>
                  </a:lnTo>
                  <a:lnTo>
                    <a:pt x="9" y="16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6" y="5"/>
                  </a:lnTo>
                  <a:lnTo>
                    <a:pt x="7" y="4"/>
                  </a:lnTo>
                  <a:lnTo>
                    <a:pt x="14" y="4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5E5731BD-487B-93AE-5477-BD2BCA403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014" y="2540500"/>
              <a:ext cx="168983" cy="113255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86" y="2"/>
                </a:cxn>
                <a:cxn ang="0">
                  <a:pos x="86" y="4"/>
                </a:cxn>
                <a:cxn ang="0">
                  <a:pos x="84" y="5"/>
                </a:cxn>
                <a:cxn ang="0">
                  <a:pos x="83" y="7"/>
                </a:cxn>
                <a:cxn ang="0">
                  <a:pos x="80" y="10"/>
                </a:cxn>
                <a:cxn ang="0">
                  <a:pos x="80" y="12"/>
                </a:cxn>
                <a:cxn ang="0">
                  <a:pos x="81" y="13"/>
                </a:cxn>
                <a:cxn ang="0">
                  <a:pos x="83" y="13"/>
                </a:cxn>
                <a:cxn ang="0">
                  <a:pos x="86" y="12"/>
                </a:cxn>
                <a:cxn ang="0">
                  <a:pos x="94" y="14"/>
                </a:cxn>
                <a:cxn ang="0">
                  <a:pos x="93" y="17"/>
                </a:cxn>
                <a:cxn ang="0">
                  <a:pos x="93" y="19"/>
                </a:cxn>
                <a:cxn ang="0">
                  <a:pos x="92" y="21"/>
                </a:cxn>
                <a:cxn ang="0">
                  <a:pos x="90" y="23"/>
                </a:cxn>
                <a:cxn ang="0">
                  <a:pos x="87" y="23"/>
                </a:cxn>
                <a:cxn ang="0">
                  <a:pos x="85" y="24"/>
                </a:cxn>
                <a:cxn ang="0">
                  <a:pos x="79" y="24"/>
                </a:cxn>
                <a:cxn ang="0">
                  <a:pos x="77" y="25"/>
                </a:cxn>
                <a:cxn ang="0">
                  <a:pos x="76" y="26"/>
                </a:cxn>
                <a:cxn ang="0">
                  <a:pos x="74" y="28"/>
                </a:cxn>
                <a:cxn ang="0">
                  <a:pos x="74" y="30"/>
                </a:cxn>
                <a:cxn ang="0">
                  <a:pos x="73" y="31"/>
                </a:cxn>
                <a:cxn ang="0">
                  <a:pos x="70" y="32"/>
                </a:cxn>
                <a:cxn ang="0">
                  <a:pos x="66" y="32"/>
                </a:cxn>
                <a:cxn ang="0">
                  <a:pos x="59" y="34"/>
                </a:cxn>
                <a:cxn ang="0">
                  <a:pos x="57" y="35"/>
                </a:cxn>
                <a:cxn ang="0">
                  <a:pos x="55" y="38"/>
                </a:cxn>
                <a:cxn ang="0">
                  <a:pos x="54" y="41"/>
                </a:cxn>
                <a:cxn ang="0">
                  <a:pos x="51" y="42"/>
                </a:cxn>
                <a:cxn ang="0">
                  <a:pos x="26" y="54"/>
                </a:cxn>
                <a:cxn ang="0">
                  <a:pos x="20" y="58"/>
                </a:cxn>
                <a:cxn ang="0">
                  <a:pos x="15" y="61"/>
                </a:cxn>
                <a:cxn ang="0">
                  <a:pos x="8" y="63"/>
                </a:cxn>
                <a:cxn ang="0">
                  <a:pos x="0" y="62"/>
                </a:cxn>
                <a:cxn ang="0">
                  <a:pos x="1" y="54"/>
                </a:cxn>
                <a:cxn ang="0">
                  <a:pos x="6" y="49"/>
                </a:cxn>
                <a:cxn ang="0">
                  <a:pos x="12" y="46"/>
                </a:cxn>
                <a:cxn ang="0">
                  <a:pos x="16" y="42"/>
                </a:cxn>
                <a:cxn ang="0">
                  <a:pos x="21" y="38"/>
                </a:cxn>
                <a:cxn ang="0">
                  <a:pos x="23" y="31"/>
                </a:cxn>
                <a:cxn ang="0">
                  <a:pos x="36" y="28"/>
                </a:cxn>
                <a:cxn ang="0">
                  <a:pos x="47" y="24"/>
                </a:cxn>
                <a:cxn ang="0">
                  <a:pos x="54" y="17"/>
                </a:cxn>
                <a:cxn ang="0">
                  <a:pos x="64" y="16"/>
                </a:cxn>
                <a:cxn ang="0">
                  <a:pos x="72" y="11"/>
                </a:cxn>
                <a:cxn ang="0">
                  <a:pos x="80" y="5"/>
                </a:cxn>
                <a:cxn ang="0">
                  <a:pos x="87" y="0"/>
                </a:cxn>
              </a:cxnLst>
              <a:rect l="0" t="0" r="r" b="b"/>
              <a:pathLst>
                <a:path w="94" h="63">
                  <a:moveTo>
                    <a:pt x="87" y="0"/>
                  </a:moveTo>
                  <a:lnTo>
                    <a:pt x="86" y="2"/>
                  </a:lnTo>
                  <a:lnTo>
                    <a:pt x="86" y="4"/>
                  </a:lnTo>
                  <a:lnTo>
                    <a:pt x="84" y="5"/>
                  </a:lnTo>
                  <a:lnTo>
                    <a:pt x="83" y="7"/>
                  </a:lnTo>
                  <a:lnTo>
                    <a:pt x="80" y="10"/>
                  </a:lnTo>
                  <a:lnTo>
                    <a:pt x="80" y="12"/>
                  </a:lnTo>
                  <a:lnTo>
                    <a:pt x="81" y="13"/>
                  </a:lnTo>
                  <a:lnTo>
                    <a:pt x="83" y="13"/>
                  </a:lnTo>
                  <a:lnTo>
                    <a:pt x="86" y="12"/>
                  </a:lnTo>
                  <a:lnTo>
                    <a:pt x="94" y="14"/>
                  </a:lnTo>
                  <a:lnTo>
                    <a:pt x="93" y="17"/>
                  </a:lnTo>
                  <a:lnTo>
                    <a:pt x="93" y="19"/>
                  </a:lnTo>
                  <a:lnTo>
                    <a:pt x="92" y="21"/>
                  </a:lnTo>
                  <a:lnTo>
                    <a:pt x="90" y="23"/>
                  </a:lnTo>
                  <a:lnTo>
                    <a:pt x="87" y="23"/>
                  </a:lnTo>
                  <a:lnTo>
                    <a:pt x="85" y="24"/>
                  </a:lnTo>
                  <a:lnTo>
                    <a:pt x="79" y="24"/>
                  </a:lnTo>
                  <a:lnTo>
                    <a:pt x="77" y="25"/>
                  </a:lnTo>
                  <a:lnTo>
                    <a:pt x="76" y="26"/>
                  </a:lnTo>
                  <a:lnTo>
                    <a:pt x="74" y="28"/>
                  </a:lnTo>
                  <a:lnTo>
                    <a:pt x="74" y="30"/>
                  </a:lnTo>
                  <a:lnTo>
                    <a:pt x="73" y="31"/>
                  </a:lnTo>
                  <a:lnTo>
                    <a:pt x="70" y="32"/>
                  </a:lnTo>
                  <a:lnTo>
                    <a:pt x="66" y="32"/>
                  </a:lnTo>
                  <a:lnTo>
                    <a:pt x="59" y="34"/>
                  </a:lnTo>
                  <a:lnTo>
                    <a:pt x="57" y="35"/>
                  </a:lnTo>
                  <a:lnTo>
                    <a:pt x="55" y="38"/>
                  </a:lnTo>
                  <a:lnTo>
                    <a:pt x="54" y="41"/>
                  </a:lnTo>
                  <a:lnTo>
                    <a:pt x="51" y="42"/>
                  </a:lnTo>
                  <a:lnTo>
                    <a:pt x="26" y="54"/>
                  </a:lnTo>
                  <a:lnTo>
                    <a:pt x="20" y="58"/>
                  </a:lnTo>
                  <a:lnTo>
                    <a:pt x="15" y="61"/>
                  </a:lnTo>
                  <a:lnTo>
                    <a:pt x="8" y="63"/>
                  </a:lnTo>
                  <a:lnTo>
                    <a:pt x="0" y="62"/>
                  </a:lnTo>
                  <a:lnTo>
                    <a:pt x="1" y="54"/>
                  </a:lnTo>
                  <a:lnTo>
                    <a:pt x="6" y="49"/>
                  </a:lnTo>
                  <a:lnTo>
                    <a:pt x="12" y="46"/>
                  </a:lnTo>
                  <a:lnTo>
                    <a:pt x="16" y="42"/>
                  </a:lnTo>
                  <a:lnTo>
                    <a:pt x="21" y="38"/>
                  </a:lnTo>
                  <a:lnTo>
                    <a:pt x="23" y="31"/>
                  </a:lnTo>
                  <a:lnTo>
                    <a:pt x="36" y="28"/>
                  </a:lnTo>
                  <a:lnTo>
                    <a:pt x="47" y="24"/>
                  </a:lnTo>
                  <a:lnTo>
                    <a:pt x="54" y="17"/>
                  </a:lnTo>
                  <a:lnTo>
                    <a:pt x="64" y="16"/>
                  </a:lnTo>
                  <a:lnTo>
                    <a:pt x="72" y="11"/>
                  </a:lnTo>
                  <a:lnTo>
                    <a:pt x="80" y="5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71E43CF9-4DE7-E98E-46FC-5054A5B62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3801" y="2362528"/>
              <a:ext cx="217521" cy="213926"/>
            </a:xfrm>
            <a:custGeom>
              <a:avLst/>
              <a:gdLst/>
              <a:ahLst/>
              <a:cxnLst>
                <a:cxn ang="0">
                  <a:pos x="107" y="0"/>
                </a:cxn>
                <a:cxn ang="0">
                  <a:pos x="110" y="14"/>
                </a:cxn>
                <a:cxn ang="0">
                  <a:pos x="115" y="28"/>
                </a:cxn>
                <a:cxn ang="0">
                  <a:pos x="119" y="43"/>
                </a:cxn>
                <a:cxn ang="0">
                  <a:pos x="121" y="60"/>
                </a:cxn>
                <a:cxn ang="0">
                  <a:pos x="113" y="61"/>
                </a:cxn>
                <a:cxn ang="0">
                  <a:pos x="107" y="63"/>
                </a:cxn>
                <a:cxn ang="0">
                  <a:pos x="101" y="67"/>
                </a:cxn>
                <a:cxn ang="0">
                  <a:pos x="96" y="70"/>
                </a:cxn>
                <a:cxn ang="0">
                  <a:pos x="91" y="70"/>
                </a:cxn>
                <a:cxn ang="0">
                  <a:pos x="85" y="66"/>
                </a:cxn>
                <a:cxn ang="0">
                  <a:pos x="85" y="68"/>
                </a:cxn>
                <a:cxn ang="0">
                  <a:pos x="86" y="70"/>
                </a:cxn>
                <a:cxn ang="0">
                  <a:pos x="87" y="71"/>
                </a:cxn>
                <a:cxn ang="0">
                  <a:pos x="87" y="73"/>
                </a:cxn>
                <a:cxn ang="0">
                  <a:pos x="86" y="74"/>
                </a:cxn>
                <a:cxn ang="0">
                  <a:pos x="85" y="76"/>
                </a:cxn>
                <a:cxn ang="0">
                  <a:pos x="71" y="80"/>
                </a:cxn>
                <a:cxn ang="0">
                  <a:pos x="59" y="82"/>
                </a:cxn>
                <a:cxn ang="0">
                  <a:pos x="48" y="88"/>
                </a:cxn>
                <a:cxn ang="0">
                  <a:pos x="46" y="90"/>
                </a:cxn>
                <a:cxn ang="0">
                  <a:pos x="45" y="91"/>
                </a:cxn>
                <a:cxn ang="0">
                  <a:pos x="43" y="96"/>
                </a:cxn>
                <a:cxn ang="0">
                  <a:pos x="34" y="96"/>
                </a:cxn>
                <a:cxn ang="0">
                  <a:pos x="32" y="97"/>
                </a:cxn>
                <a:cxn ang="0">
                  <a:pos x="32" y="103"/>
                </a:cxn>
                <a:cxn ang="0">
                  <a:pos x="30" y="105"/>
                </a:cxn>
                <a:cxn ang="0">
                  <a:pos x="28" y="105"/>
                </a:cxn>
                <a:cxn ang="0">
                  <a:pos x="25" y="106"/>
                </a:cxn>
                <a:cxn ang="0">
                  <a:pos x="24" y="106"/>
                </a:cxn>
                <a:cxn ang="0">
                  <a:pos x="21" y="110"/>
                </a:cxn>
                <a:cxn ang="0">
                  <a:pos x="20" y="112"/>
                </a:cxn>
                <a:cxn ang="0">
                  <a:pos x="15" y="117"/>
                </a:cxn>
                <a:cxn ang="0">
                  <a:pos x="11" y="119"/>
                </a:cxn>
                <a:cxn ang="0">
                  <a:pos x="9" y="119"/>
                </a:cxn>
                <a:cxn ang="0">
                  <a:pos x="6" y="116"/>
                </a:cxn>
                <a:cxn ang="0">
                  <a:pos x="6" y="111"/>
                </a:cxn>
                <a:cxn ang="0">
                  <a:pos x="7" y="110"/>
                </a:cxn>
                <a:cxn ang="0">
                  <a:pos x="8" y="110"/>
                </a:cxn>
                <a:cxn ang="0">
                  <a:pos x="10" y="109"/>
                </a:cxn>
                <a:cxn ang="0">
                  <a:pos x="11" y="109"/>
                </a:cxn>
                <a:cxn ang="0">
                  <a:pos x="14" y="106"/>
                </a:cxn>
                <a:cxn ang="0">
                  <a:pos x="14" y="104"/>
                </a:cxn>
                <a:cxn ang="0">
                  <a:pos x="8" y="78"/>
                </a:cxn>
                <a:cxn ang="0">
                  <a:pos x="3" y="54"/>
                </a:cxn>
                <a:cxn ang="0">
                  <a:pos x="0" y="26"/>
                </a:cxn>
                <a:cxn ang="0">
                  <a:pos x="55" y="13"/>
                </a:cxn>
                <a:cxn ang="0">
                  <a:pos x="107" y="0"/>
                </a:cxn>
              </a:cxnLst>
              <a:rect l="0" t="0" r="r" b="b"/>
              <a:pathLst>
                <a:path w="121" h="119">
                  <a:moveTo>
                    <a:pt x="107" y="0"/>
                  </a:moveTo>
                  <a:lnTo>
                    <a:pt x="110" y="14"/>
                  </a:lnTo>
                  <a:lnTo>
                    <a:pt x="115" y="28"/>
                  </a:lnTo>
                  <a:lnTo>
                    <a:pt x="119" y="43"/>
                  </a:lnTo>
                  <a:lnTo>
                    <a:pt x="121" y="60"/>
                  </a:lnTo>
                  <a:lnTo>
                    <a:pt x="113" y="61"/>
                  </a:lnTo>
                  <a:lnTo>
                    <a:pt x="107" y="63"/>
                  </a:lnTo>
                  <a:lnTo>
                    <a:pt x="101" y="67"/>
                  </a:lnTo>
                  <a:lnTo>
                    <a:pt x="96" y="70"/>
                  </a:lnTo>
                  <a:lnTo>
                    <a:pt x="91" y="70"/>
                  </a:lnTo>
                  <a:lnTo>
                    <a:pt x="85" y="66"/>
                  </a:lnTo>
                  <a:lnTo>
                    <a:pt x="85" y="68"/>
                  </a:lnTo>
                  <a:lnTo>
                    <a:pt x="86" y="70"/>
                  </a:lnTo>
                  <a:lnTo>
                    <a:pt x="87" y="71"/>
                  </a:lnTo>
                  <a:lnTo>
                    <a:pt x="87" y="73"/>
                  </a:lnTo>
                  <a:lnTo>
                    <a:pt x="86" y="74"/>
                  </a:lnTo>
                  <a:lnTo>
                    <a:pt x="85" y="76"/>
                  </a:lnTo>
                  <a:lnTo>
                    <a:pt x="71" y="80"/>
                  </a:lnTo>
                  <a:lnTo>
                    <a:pt x="59" y="82"/>
                  </a:lnTo>
                  <a:lnTo>
                    <a:pt x="48" y="88"/>
                  </a:lnTo>
                  <a:lnTo>
                    <a:pt x="46" y="90"/>
                  </a:lnTo>
                  <a:lnTo>
                    <a:pt x="45" y="91"/>
                  </a:lnTo>
                  <a:lnTo>
                    <a:pt x="43" y="96"/>
                  </a:lnTo>
                  <a:lnTo>
                    <a:pt x="34" y="96"/>
                  </a:lnTo>
                  <a:lnTo>
                    <a:pt x="32" y="97"/>
                  </a:lnTo>
                  <a:lnTo>
                    <a:pt x="32" y="103"/>
                  </a:lnTo>
                  <a:lnTo>
                    <a:pt x="30" y="105"/>
                  </a:lnTo>
                  <a:lnTo>
                    <a:pt x="28" y="105"/>
                  </a:lnTo>
                  <a:lnTo>
                    <a:pt x="25" y="106"/>
                  </a:lnTo>
                  <a:lnTo>
                    <a:pt x="24" y="106"/>
                  </a:lnTo>
                  <a:lnTo>
                    <a:pt x="21" y="110"/>
                  </a:lnTo>
                  <a:lnTo>
                    <a:pt x="20" y="112"/>
                  </a:lnTo>
                  <a:lnTo>
                    <a:pt x="15" y="117"/>
                  </a:lnTo>
                  <a:lnTo>
                    <a:pt x="11" y="119"/>
                  </a:lnTo>
                  <a:lnTo>
                    <a:pt x="9" y="119"/>
                  </a:lnTo>
                  <a:lnTo>
                    <a:pt x="6" y="116"/>
                  </a:lnTo>
                  <a:lnTo>
                    <a:pt x="6" y="111"/>
                  </a:lnTo>
                  <a:lnTo>
                    <a:pt x="7" y="110"/>
                  </a:lnTo>
                  <a:lnTo>
                    <a:pt x="8" y="110"/>
                  </a:lnTo>
                  <a:lnTo>
                    <a:pt x="10" y="109"/>
                  </a:lnTo>
                  <a:lnTo>
                    <a:pt x="11" y="109"/>
                  </a:lnTo>
                  <a:lnTo>
                    <a:pt x="14" y="106"/>
                  </a:lnTo>
                  <a:lnTo>
                    <a:pt x="14" y="104"/>
                  </a:lnTo>
                  <a:lnTo>
                    <a:pt x="8" y="78"/>
                  </a:lnTo>
                  <a:lnTo>
                    <a:pt x="3" y="54"/>
                  </a:lnTo>
                  <a:lnTo>
                    <a:pt x="0" y="26"/>
                  </a:lnTo>
                  <a:lnTo>
                    <a:pt x="55" y="13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FFC711EC-121F-A935-E485-F7F0513DB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604" y="2560274"/>
              <a:ext cx="159994" cy="364930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19" y="2"/>
                </a:cxn>
                <a:cxn ang="0">
                  <a:pos x="28" y="3"/>
                </a:cxn>
                <a:cxn ang="0">
                  <a:pos x="40" y="6"/>
                </a:cxn>
                <a:cxn ang="0">
                  <a:pos x="42" y="7"/>
                </a:cxn>
                <a:cxn ang="0">
                  <a:pos x="46" y="8"/>
                </a:cxn>
                <a:cxn ang="0">
                  <a:pos x="48" y="9"/>
                </a:cxn>
                <a:cxn ang="0">
                  <a:pos x="49" y="14"/>
                </a:cxn>
                <a:cxn ang="0">
                  <a:pos x="53" y="13"/>
                </a:cxn>
                <a:cxn ang="0">
                  <a:pos x="58" y="12"/>
                </a:cxn>
                <a:cxn ang="0">
                  <a:pos x="66" y="15"/>
                </a:cxn>
                <a:cxn ang="0">
                  <a:pos x="77" y="20"/>
                </a:cxn>
                <a:cxn ang="0">
                  <a:pos x="74" y="40"/>
                </a:cxn>
                <a:cxn ang="0">
                  <a:pos x="67" y="55"/>
                </a:cxn>
                <a:cxn ang="0">
                  <a:pos x="66" y="77"/>
                </a:cxn>
                <a:cxn ang="0">
                  <a:pos x="75" y="75"/>
                </a:cxn>
                <a:cxn ang="0">
                  <a:pos x="85" y="73"/>
                </a:cxn>
                <a:cxn ang="0">
                  <a:pos x="88" y="92"/>
                </a:cxn>
                <a:cxn ang="0">
                  <a:pos x="85" y="119"/>
                </a:cxn>
                <a:cxn ang="0">
                  <a:pos x="85" y="133"/>
                </a:cxn>
                <a:cxn ang="0">
                  <a:pos x="84" y="139"/>
                </a:cxn>
                <a:cxn ang="0">
                  <a:pos x="87" y="140"/>
                </a:cxn>
                <a:cxn ang="0">
                  <a:pos x="88" y="143"/>
                </a:cxn>
                <a:cxn ang="0">
                  <a:pos x="85" y="149"/>
                </a:cxn>
                <a:cxn ang="0">
                  <a:pos x="75" y="163"/>
                </a:cxn>
                <a:cxn ang="0">
                  <a:pos x="74" y="174"/>
                </a:cxn>
                <a:cxn ang="0">
                  <a:pos x="66" y="181"/>
                </a:cxn>
                <a:cxn ang="0">
                  <a:pos x="67" y="191"/>
                </a:cxn>
                <a:cxn ang="0">
                  <a:pos x="66" y="203"/>
                </a:cxn>
                <a:cxn ang="0">
                  <a:pos x="62" y="201"/>
                </a:cxn>
                <a:cxn ang="0">
                  <a:pos x="54" y="197"/>
                </a:cxn>
                <a:cxn ang="0">
                  <a:pos x="34" y="201"/>
                </a:cxn>
                <a:cxn ang="0">
                  <a:pos x="21" y="192"/>
                </a:cxn>
                <a:cxn ang="0">
                  <a:pos x="3" y="176"/>
                </a:cxn>
                <a:cxn ang="0">
                  <a:pos x="2" y="160"/>
                </a:cxn>
                <a:cxn ang="0">
                  <a:pos x="10" y="149"/>
                </a:cxn>
                <a:cxn ang="0">
                  <a:pos x="24" y="141"/>
                </a:cxn>
                <a:cxn ang="0">
                  <a:pos x="26" y="128"/>
                </a:cxn>
                <a:cxn ang="0">
                  <a:pos x="32" y="119"/>
                </a:cxn>
                <a:cxn ang="0">
                  <a:pos x="37" y="120"/>
                </a:cxn>
                <a:cxn ang="0">
                  <a:pos x="40" y="121"/>
                </a:cxn>
                <a:cxn ang="0">
                  <a:pos x="38" y="114"/>
                </a:cxn>
                <a:cxn ang="0">
                  <a:pos x="40" y="111"/>
                </a:cxn>
                <a:cxn ang="0">
                  <a:pos x="44" y="107"/>
                </a:cxn>
                <a:cxn ang="0">
                  <a:pos x="42" y="104"/>
                </a:cxn>
                <a:cxn ang="0">
                  <a:pos x="38" y="103"/>
                </a:cxn>
                <a:cxn ang="0">
                  <a:pos x="32" y="99"/>
                </a:cxn>
                <a:cxn ang="0">
                  <a:pos x="30" y="92"/>
                </a:cxn>
                <a:cxn ang="0">
                  <a:pos x="26" y="91"/>
                </a:cxn>
                <a:cxn ang="0">
                  <a:pos x="23" y="89"/>
                </a:cxn>
                <a:cxn ang="0">
                  <a:pos x="18" y="87"/>
                </a:cxn>
                <a:cxn ang="0">
                  <a:pos x="17" y="83"/>
                </a:cxn>
                <a:cxn ang="0">
                  <a:pos x="14" y="79"/>
                </a:cxn>
                <a:cxn ang="0">
                  <a:pos x="4" y="72"/>
                </a:cxn>
                <a:cxn ang="0">
                  <a:pos x="0" y="68"/>
                </a:cxn>
                <a:cxn ang="0">
                  <a:pos x="5" y="52"/>
                </a:cxn>
                <a:cxn ang="0">
                  <a:pos x="0" y="40"/>
                </a:cxn>
                <a:cxn ang="0">
                  <a:pos x="9" y="27"/>
                </a:cxn>
                <a:cxn ang="0">
                  <a:pos x="13" y="14"/>
                </a:cxn>
                <a:cxn ang="0">
                  <a:pos x="14" y="3"/>
                </a:cxn>
              </a:cxnLst>
              <a:rect l="0" t="0" r="r" b="b"/>
              <a:pathLst>
                <a:path w="89" h="203">
                  <a:moveTo>
                    <a:pt x="18" y="0"/>
                  </a:moveTo>
                  <a:lnTo>
                    <a:pt x="19" y="1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9" y="3"/>
                  </a:lnTo>
                  <a:lnTo>
                    <a:pt x="28" y="3"/>
                  </a:lnTo>
                  <a:lnTo>
                    <a:pt x="33" y="5"/>
                  </a:lnTo>
                  <a:lnTo>
                    <a:pt x="40" y="6"/>
                  </a:lnTo>
                  <a:lnTo>
                    <a:pt x="41" y="6"/>
                  </a:lnTo>
                  <a:lnTo>
                    <a:pt x="42" y="7"/>
                  </a:lnTo>
                  <a:lnTo>
                    <a:pt x="45" y="7"/>
                  </a:lnTo>
                  <a:lnTo>
                    <a:pt x="46" y="8"/>
                  </a:lnTo>
                  <a:lnTo>
                    <a:pt x="47" y="8"/>
                  </a:lnTo>
                  <a:lnTo>
                    <a:pt x="48" y="9"/>
                  </a:lnTo>
                  <a:lnTo>
                    <a:pt x="48" y="14"/>
                  </a:lnTo>
                  <a:lnTo>
                    <a:pt x="49" y="14"/>
                  </a:lnTo>
                  <a:lnTo>
                    <a:pt x="52" y="13"/>
                  </a:lnTo>
                  <a:lnTo>
                    <a:pt x="53" y="13"/>
                  </a:lnTo>
                  <a:lnTo>
                    <a:pt x="55" y="12"/>
                  </a:lnTo>
                  <a:lnTo>
                    <a:pt x="58" y="12"/>
                  </a:lnTo>
                  <a:lnTo>
                    <a:pt x="61" y="13"/>
                  </a:lnTo>
                  <a:lnTo>
                    <a:pt x="66" y="15"/>
                  </a:lnTo>
                  <a:lnTo>
                    <a:pt x="73" y="17"/>
                  </a:lnTo>
                  <a:lnTo>
                    <a:pt x="77" y="20"/>
                  </a:lnTo>
                  <a:lnTo>
                    <a:pt x="77" y="31"/>
                  </a:lnTo>
                  <a:lnTo>
                    <a:pt x="74" y="40"/>
                  </a:lnTo>
                  <a:lnTo>
                    <a:pt x="70" y="47"/>
                  </a:lnTo>
                  <a:lnTo>
                    <a:pt x="67" y="55"/>
                  </a:lnTo>
                  <a:lnTo>
                    <a:pt x="65" y="64"/>
                  </a:lnTo>
                  <a:lnTo>
                    <a:pt x="66" y="77"/>
                  </a:lnTo>
                  <a:lnTo>
                    <a:pt x="72" y="77"/>
                  </a:lnTo>
                  <a:lnTo>
                    <a:pt x="75" y="75"/>
                  </a:lnTo>
                  <a:lnTo>
                    <a:pt x="80" y="73"/>
                  </a:lnTo>
                  <a:lnTo>
                    <a:pt x="85" y="73"/>
                  </a:lnTo>
                  <a:lnTo>
                    <a:pt x="89" y="82"/>
                  </a:lnTo>
                  <a:lnTo>
                    <a:pt x="88" y="92"/>
                  </a:lnTo>
                  <a:lnTo>
                    <a:pt x="85" y="111"/>
                  </a:lnTo>
                  <a:lnTo>
                    <a:pt x="85" y="119"/>
                  </a:lnTo>
                  <a:lnTo>
                    <a:pt x="87" y="126"/>
                  </a:lnTo>
                  <a:lnTo>
                    <a:pt x="85" y="133"/>
                  </a:lnTo>
                  <a:lnTo>
                    <a:pt x="82" y="139"/>
                  </a:lnTo>
                  <a:lnTo>
                    <a:pt x="84" y="139"/>
                  </a:lnTo>
                  <a:lnTo>
                    <a:pt x="85" y="140"/>
                  </a:lnTo>
                  <a:lnTo>
                    <a:pt x="87" y="140"/>
                  </a:lnTo>
                  <a:lnTo>
                    <a:pt x="88" y="141"/>
                  </a:lnTo>
                  <a:lnTo>
                    <a:pt x="88" y="143"/>
                  </a:lnTo>
                  <a:lnTo>
                    <a:pt x="87" y="146"/>
                  </a:lnTo>
                  <a:lnTo>
                    <a:pt x="85" y="149"/>
                  </a:lnTo>
                  <a:lnTo>
                    <a:pt x="78" y="156"/>
                  </a:lnTo>
                  <a:lnTo>
                    <a:pt x="75" y="163"/>
                  </a:lnTo>
                  <a:lnTo>
                    <a:pt x="75" y="169"/>
                  </a:lnTo>
                  <a:lnTo>
                    <a:pt x="74" y="174"/>
                  </a:lnTo>
                  <a:lnTo>
                    <a:pt x="70" y="178"/>
                  </a:lnTo>
                  <a:lnTo>
                    <a:pt x="66" y="181"/>
                  </a:lnTo>
                  <a:lnTo>
                    <a:pt x="67" y="188"/>
                  </a:lnTo>
                  <a:lnTo>
                    <a:pt x="67" y="191"/>
                  </a:lnTo>
                  <a:lnTo>
                    <a:pt x="66" y="196"/>
                  </a:lnTo>
                  <a:lnTo>
                    <a:pt x="66" y="203"/>
                  </a:lnTo>
                  <a:lnTo>
                    <a:pt x="65" y="203"/>
                  </a:lnTo>
                  <a:lnTo>
                    <a:pt x="62" y="201"/>
                  </a:lnTo>
                  <a:lnTo>
                    <a:pt x="54" y="201"/>
                  </a:lnTo>
                  <a:lnTo>
                    <a:pt x="54" y="197"/>
                  </a:lnTo>
                  <a:lnTo>
                    <a:pt x="37" y="197"/>
                  </a:lnTo>
                  <a:lnTo>
                    <a:pt x="34" y="201"/>
                  </a:lnTo>
                  <a:lnTo>
                    <a:pt x="28" y="196"/>
                  </a:lnTo>
                  <a:lnTo>
                    <a:pt x="21" y="192"/>
                  </a:lnTo>
                  <a:lnTo>
                    <a:pt x="14" y="188"/>
                  </a:lnTo>
                  <a:lnTo>
                    <a:pt x="3" y="176"/>
                  </a:lnTo>
                  <a:lnTo>
                    <a:pt x="0" y="169"/>
                  </a:lnTo>
                  <a:lnTo>
                    <a:pt x="2" y="160"/>
                  </a:lnTo>
                  <a:lnTo>
                    <a:pt x="6" y="149"/>
                  </a:lnTo>
                  <a:lnTo>
                    <a:pt x="10" y="149"/>
                  </a:lnTo>
                  <a:lnTo>
                    <a:pt x="17" y="146"/>
                  </a:lnTo>
                  <a:lnTo>
                    <a:pt x="24" y="141"/>
                  </a:lnTo>
                  <a:lnTo>
                    <a:pt x="24" y="133"/>
                  </a:lnTo>
                  <a:lnTo>
                    <a:pt x="26" y="128"/>
                  </a:lnTo>
                  <a:lnTo>
                    <a:pt x="30" y="124"/>
                  </a:lnTo>
                  <a:lnTo>
                    <a:pt x="32" y="119"/>
                  </a:lnTo>
                  <a:lnTo>
                    <a:pt x="35" y="119"/>
                  </a:lnTo>
                  <a:lnTo>
                    <a:pt x="37" y="120"/>
                  </a:lnTo>
                  <a:lnTo>
                    <a:pt x="39" y="121"/>
                  </a:lnTo>
                  <a:lnTo>
                    <a:pt x="40" y="121"/>
                  </a:lnTo>
                  <a:lnTo>
                    <a:pt x="38" y="119"/>
                  </a:lnTo>
                  <a:lnTo>
                    <a:pt x="38" y="114"/>
                  </a:lnTo>
                  <a:lnTo>
                    <a:pt x="39" y="113"/>
                  </a:lnTo>
                  <a:lnTo>
                    <a:pt x="40" y="111"/>
                  </a:lnTo>
                  <a:lnTo>
                    <a:pt x="42" y="110"/>
                  </a:lnTo>
                  <a:lnTo>
                    <a:pt x="44" y="107"/>
                  </a:lnTo>
                  <a:lnTo>
                    <a:pt x="44" y="105"/>
                  </a:lnTo>
                  <a:lnTo>
                    <a:pt x="42" y="104"/>
                  </a:lnTo>
                  <a:lnTo>
                    <a:pt x="40" y="103"/>
                  </a:lnTo>
                  <a:lnTo>
                    <a:pt x="38" y="103"/>
                  </a:lnTo>
                  <a:lnTo>
                    <a:pt x="33" y="100"/>
                  </a:lnTo>
                  <a:lnTo>
                    <a:pt x="32" y="99"/>
                  </a:lnTo>
                  <a:lnTo>
                    <a:pt x="30" y="94"/>
                  </a:lnTo>
                  <a:lnTo>
                    <a:pt x="30" y="92"/>
                  </a:lnTo>
                  <a:lnTo>
                    <a:pt x="28" y="92"/>
                  </a:lnTo>
                  <a:lnTo>
                    <a:pt x="26" y="91"/>
                  </a:lnTo>
                  <a:lnTo>
                    <a:pt x="25" y="90"/>
                  </a:lnTo>
                  <a:lnTo>
                    <a:pt x="23" y="89"/>
                  </a:lnTo>
                  <a:lnTo>
                    <a:pt x="19" y="89"/>
                  </a:lnTo>
                  <a:lnTo>
                    <a:pt x="18" y="87"/>
                  </a:lnTo>
                  <a:lnTo>
                    <a:pt x="17" y="85"/>
                  </a:lnTo>
                  <a:lnTo>
                    <a:pt x="17" y="83"/>
                  </a:lnTo>
                  <a:lnTo>
                    <a:pt x="16" y="82"/>
                  </a:lnTo>
                  <a:lnTo>
                    <a:pt x="14" y="79"/>
                  </a:lnTo>
                  <a:lnTo>
                    <a:pt x="11" y="76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3" y="59"/>
                  </a:lnTo>
                  <a:lnTo>
                    <a:pt x="5" y="52"/>
                  </a:lnTo>
                  <a:lnTo>
                    <a:pt x="5" y="45"/>
                  </a:lnTo>
                  <a:lnTo>
                    <a:pt x="0" y="40"/>
                  </a:lnTo>
                  <a:lnTo>
                    <a:pt x="4" y="33"/>
                  </a:lnTo>
                  <a:lnTo>
                    <a:pt x="9" y="27"/>
                  </a:lnTo>
                  <a:lnTo>
                    <a:pt x="12" y="20"/>
                  </a:lnTo>
                  <a:lnTo>
                    <a:pt x="13" y="14"/>
                  </a:lnTo>
                  <a:lnTo>
                    <a:pt x="13" y="9"/>
                  </a:lnTo>
                  <a:lnTo>
                    <a:pt x="14" y="3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29FA3B1F-B6C5-A843-8811-182E4B22E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4824" y="3016886"/>
              <a:ext cx="12585" cy="1078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0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6" y="6"/>
                </a:cxn>
                <a:cxn ang="0">
                  <a:pos x="5" y="6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0"/>
                </a:cxn>
              </a:cxnLst>
              <a:rect l="0" t="0" r="r" b="b"/>
              <a:pathLst>
                <a:path w="7" h="6">
                  <a:moveTo>
                    <a:pt x="2" y="0"/>
                  </a:moveTo>
                  <a:lnTo>
                    <a:pt x="5" y="0"/>
                  </a:lnTo>
                  <a:lnTo>
                    <a:pt x="7" y="3"/>
                  </a:lnTo>
                  <a:lnTo>
                    <a:pt x="7" y="5"/>
                  </a:lnTo>
                  <a:lnTo>
                    <a:pt x="6" y="6"/>
                  </a:lnTo>
                  <a:lnTo>
                    <a:pt x="5" y="6"/>
                  </a:lnTo>
                  <a:lnTo>
                    <a:pt x="2" y="5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3DA9E3D4-8389-60D9-9B97-5F6E539C6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1703" y="2826331"/>
              <a:ext cx="578855" cy="586046"/>
            </a:xfrm>
            <a:custGeom>
              <a:avLst/>
              <a:gdLst/>
              <a:ahLst/>
              <a:cxnLst>
                <a:cxn ang="0">
                  <a:pos x="111" y="27"/>
                </a:cxn>
                <a:cxn ang="0">
                  <a:pos x="119" y="74"/>
                </a:cxn>
                <a:cxn ang="0">
                  <a:pos x="169" y="76"/>
                </a:cxn>
                <a:cxn ang="0">
                  <a:pos x="203" y="120"/>
                </a:cxn>
                <a:cxn ang="0">
                  <a:pos x="208" y="117"/>
                </a:cxn>
                <a:cxn ang="0">
                  <a:pos x="216" y="109"/>
                </a:cxn>
                <a:cxn ang="0">
                  <a:pos x="229" y="89"/>
                </a:cxn>
                <a:cxn ang="0">
                  <a:pos x="245" y="81"/>
                </a:cxn>
                <a:cxn ang="0">
                  <a:pos x="255" y="77"/>
                </a:cxn>
                <a:cxn ang="0">
                  <a:pos x="266" y="77"/>
                </a:cxn>
                <a:cxn ang="0">
                  <a:pos x="272" y="71"/>
                </a:cxn>
                <a:cxn ang="0">
                  <a:pos x="280" y="63"/>
                </a:cxn>
                <a:cxn ang="0">
                  <a:pos x="286" y="61"/>
                </a:cxn>
                <a:cxn ang="0">
                  <a:pos x="293" y="57"/>
                </a:cxn>
                <a:cxn ang="0">
                  <a:pos x="316" y="67"/>
                </a:cxn>
                <a:cxn ang="0">
                  <a:pos x="318" y="75"/>
                </a:cxn>
                <a:cxn ang="0">
                  <a:pos x="321" y="95"/>
                </a:cxn>
                <a:cxn ang="0">
                  <a:pos x="292" y="81"/>
                </a:cxn>
                <a:cxn ang="0">
                  <a:pos x="278" y="96"/>
                </a:cxn>
                <a:cxn ang="0">
                  <a:pos x="274" y="114"/>
                </a:cxn>
                <a:cxn ang="0">
                  <a:pos x="271" y="126"/>
                </a:cxn>
                <a:cxn ang="0">
                  <a:pos x="266" y="128"/>
                </a:cxn>
                <a:cxn ang="0">
                  <a:pos x="257" y="135"/>
                </a:cxn>
                <a:cxn ang="0">
                  <a:pos x="243" y="146"/>
                </a:cxn>
                <a:cxn ang="0">
                  <a:pos x="237" y="167"/>
                </a:cxn>
                <a:cxn ang="0">
                  <a:pos x="229" y="184"/>
                </a:cxn>
                <a:cxn ang="0">
                  <a:pos x="209" y="174"/>
                </a:cxn>
                <a:cxn ang="0">
                  <a:pos x="200" y="186"/>
                </a:cxn>
                <a:cxn ang="0">
                  <a:pos x="197" y="203"/>
                </a:cxn>
                <a:cxn ang="0">
                  <a:pos x="189" y="230"/>
                </a:cxn>
                <a:cxn ang="0">
                  <a:pos x="175" y="252"/>
                </a:cxn>
                <a:cxn ang="0">
                  <a:pos x="174" y="278"/>
                </a:cxn>
                <a:cxn ang="0">
                  <a:pos x="158" y="291"/>
                </a:cxn>
                <a:cxn ang="0">
                  <a:pos x="138" y="298"/>
                </a:cxn>
                <a:cxn ang="0">
                  <a:pos x="133" y="306"/>
                </a:cxn>
                <a:cxn ang="0">
                  <a:pos x="117" y="314"/>
                </a:cxn>
                <a:cxn ang="0">
                  <a:pos x="98" y="314"/>
                </a:cxn>
                <a:cxn ang="0">
                  <a:pos x="91" y="322"/>
                </a:cxn>
                <a:cxn ang="0">
                  <a:pos x="75" y="322"/>
                </a:cxn>
                <a:cxn ang="0">
                  <a:pos x="56" y="301"/>
                </a:cxn>
                <a:cxn ang="0">
                  <a:pos x="26" y="284"/>
                </a:cxn>
                <a:cxn ang="0">
                  <a:pos x="3" y="253"/>
                </a:cxn>
                <a:cxn ang="0">
                  <a:pos x="2" y="238"/>
                </a:cxn>
                <a:cxn ang="0">
                  <a:pos x="9" y="228"/>
                </a:cxn>
                <a:cxn ang="0">
                  <a:pos x="26" y="208"/>
                </a:cxn>
                <a:cxn ang="0">
                  <a:pos x="25" y="176"/>
                </a:cxn>
                <a:cxn ang="0">
                  <a:pos x="34" y="169"/>
                </a:cxn>
                <a:cxn ang="0">
                  <a:pos x="38" y="176"/>
                </a:cxn>
                <a:cxn ang="0">
                  <a:pos x="46" y="174"/>
                </a:cxn>
                <a:cxn ang="0">
                  <a:pos x="48" y="142"/>
                </a:cxn>
                <a:cxn ang="0">
                  <a:pos x="59" y="135"/>
                </a:cxn>
                <a:cxn ang="0">
                  <a:pos x="61" y="130"/>
                </a:cxn>
                <a:cxn ang="0">
                  <a:pos x="70" y="127"/>
                </a:cxn>
                <a:cxn ang="0">
                  <a:pos x="83" y="117"/>
                </a:cxn>
                <a:cxn ang="0">
                  <a:pos x="97" y="102"/>
                </a:cxn>
                <a:cxn ang="0">
                  <a:pos x="103" y="83"/>
                </a:cxn>
                <a:cxn ang="0">
                  <a:pos x="108" y="36"/>
                </a:cxn>
                <a:cxn ang="0">
                  <a:pos x="106" y="7"/>
                </a:cxn>
              </a:cxnLst>
              <a:rect l="0" t="0" r="r" b="b"/>
              <a:pathLst>
                <a:path w="322" h="326">
                  <a:moveTo>
                    <a:pt x="106" y="0"/>
                  </a:moveTo>
                  <a:lnTo>
                    <a:pt x="109" y="12"/>
                  </a:lnTo>
                  <a:lnTo>
                    <a:pt x="111" y="27"/>
                  </a:lnTo>
                  <a:lnTo>
                    <a:pt x="115" y="43"/>
                  </a:lnTo>
                  <a:lnTo>
                    <a:pt x="117" y="60"/>
                  </a:lnTo>
                  <a:lnTo>
                    <a:pt x="119" y="74"/>
                  </a:lnTo>
                  <a:lnTo>
                    <a:pt x="122" y="83"/>
                  </a:lnTo>
                  <a:lnTo>
                    <a:pt x="146" y="79"/>
                  </a:lnTo>
                  <a:lnTo>
                    <a:pt x="169" y="76"/>
                  </a:lnTo>
                  <a:lnTo>
                    <a:pt x="195" y="72"/>
                  </a:lnTo>
                  <a:lnTo>
                    <a:pt x="200" y="96"/>
                  </a:lnTo>
                  <a:lnTo>
                    <a:pt x="203" y="120"/>
                  </a:lnTo>
                  <a:lnTo>
                    <a:pt x="204" y="119"/>
                  </a:lnTo>
                  <a:lnTo>
                    <a:pt x="207" y="118"/>
                  </a:lnTo>
                  <a:lnTo>
                    <a:pt x="208" y="117"/>
                  </a:lnTo>
                  <a:lnTo>
                    <a:pt x="209" y="114"/>
                  </a:lnTo>
                  <a:lnTo>
                    <a:pt x="209" y="112"/>
                  </a:lnTo>
                  <a:lnTo>
                    <a:pt x="216" y="109"/>
                  </a:lnTo>
                  <a:lnTo>
                    <a:pt x="221" y="102"/>
                  </a:lnTo>
                  <a:lnTo>
                    <a:pt x="225" y="96"/>
                  </a:lnTo>
                  <a:lnTo>
                    <a:pt x="229" y="89"/>
                  </a:lnTo>
                  <a:lnTo>
                    <a:pt x="234" y="88"/>
                  </a:lnTo>
                  <a:lnTo>
                    <a:pt x="240" y="85"/>
                  </a:lnTo>
                  <a:lnTo>
                    <a:pt x="245" y="81"/>
                  </a:lnTo>
                  <a:lnTo>
                    <a:pt x="248" y="72"/>
                  </a:lnTo>
                  <a:lnTo>
                    <a:pt x="253" y="75"/>
                  </a:lnTo>
                  <a:lnTo>
                    <a:pt x="255" y="77"/>
                  </a:lnTo>
                  <a:lnTo>
                    <a:pt x="259" y="78"/>
                  </a:lnTo>
                  <a:lnTo>
                    <a:pt x="262" y="78"/>
                  </a:lnTo>
                  <a:lnTo>
                    <a:pt x="266" y="77"/>
                  </a:lnTo>
                  <a:lnTo>
                    <a:pt x="268" y="76"/>
                  </a:lnTo>
                  <a:lnTo>
                    <a:pt x="269" y="74"/>
                  </a:lnTo>
                  <a:lnTo>
                    <a:pt x="272" y="71"/>
                  </a:lnTo>
                  <a:lnTo>
                    <a:pt x="274" y="67"/>
                  </a:lnTo>
                  <a:lnTo>
                    <a:pt x="278" y="63"/>
                  </a:lnTo>
                  <a:lnTo>
                    <a:pt x="280" y="63"/>
                  </a:lnTo>
                  <a:lnTo>
                    <a:pt x="282" y="62"/>
                  </a:lnTo>
                  <a:lnTo>
                    <a:pt x="283" y="62"/>
                  </a:lnTo>
                  <a:lnTo>
                    <a:pt x="286" y="61"/>
                  </a:lnTo>
                  <a:lnTo>
                    <a:pt x="287" y="60"/>
                  </a:lnTo>
                  <a:lnTo>
                    <a:pt x="287" y="55"/>
                  </a:lnTo>
                  <a:lnTo>
                    <a:pt x="293" y="57"/>
                  </a:lnTo>
                  <a:lnTo>
                    <a:pt x="310" y="61"/>
                  </a:lnTo>
                  <a:lnTo>
                    <a:pt x="310" y="67"/>
                  </a:lnTo>
                  <a:lnTo>
                    <a:pt x="316" y="67"/>
                  </a:lnTo>
                  <a:lnTo>
                    <a:pt x="317" y="69"/>
                  </a:lnTo>
                  <a:lnTo>
                    <a:pt x="317" y="74"/>
                  </a:lnTo>
                  <a:lnTo>
                    <a:pt x="318" y="75"/>
                  </a:lnTo>
                  <a:lnTo>
                    <a:pt x="321" y="81"/>
                  </a:lnTo>
                  <a:lnTo>
                    <a:pt x="322" y="86"/>
                  </a:lnTo>
                  <a:lnTo>
                    <a:pt x="321" y="95"/>
                  </a:lnTo>
                  <a:lnTo>
                    <a:pt x="310" y="92"/>
                  </a:lnTo>
                  <a:lnTo>
                    <a:pt x="300" y="85"/>
                  </a:lnTo>
                  <a:lnTo>
                    <a:pt x="292" y="81"/>
                  </a:lnTo>
                  <a:lnTo>
                    <a:pt x="282" y="81"/>
                  </a:lnTo>
                  <a:lnTo>
                    <a:pt x="279" y="88"/>
                  </a:lnTo>
                  <a:lnTo>
                    <a:pt x="278" y="96"/>
                  </a:lnTo>
                  <a:lnTo>
                    <a:pt x="278" y="105"/>
                  </a:lnTo>
                  <a:lnTo>
                    <a:pt x="276" y="112"/>
                  </a:lnTo>
                  <a:lnTo>
                    <a:pt x="274" y="114"/>
                  </a:lnTo>
                  <a:lnTo>
                    <a:pt x="272" y="116"/>
                  </a:lnTo>
                  <a:lnTo>
                    <a:pt x="271" y="117"/>
                  </a:lnTo>
                  <a:lnTo>
                    <a:pt x="271" y="126"/>
                  </a:lnTo>
                  <a:lnTo>
                    <a:pt x="269" y="127"/>
                  </a:lnTo>
                  <a:lnTo>
                    <a:pt x="267" y="128"/>
                  </a:lnTo>
                  <a:lnTo>
                    <a:pt x="266" y="128"/>
                  </a:lnTo>
                  <a:lnTo>
                    <a:pt x="259" y="132"/>
                  </a:lnTo>
                  <a:lnTo>
                    <a:pt x="258" y="133"/>
                  </a:lnTo>
                  <a:lnTo>
                    <a:pt x="257" y="135"/>
                  </a:lnTo>
                  <a:lnTo>
                    <a:pt x="257" y="142"/>
                  </a:lnTo>
                  <a:lnTo>
                    <a:pt x="248" y="142"/>
                  </a:lnTo>
                  <a:lnTo>
                    <a:pt x="243" y="146"/>
                  </a:lnTo>
                  <a:lnTo>
                    <a:pt x="239" y="152"/>
                  </a:lnTo>
                  <a:lnTo>
                    <a:pt x="238" y="159"/>
                  </a:lnTo>
                  <a:lnTo>
                    <a:pt x="237" y="167"/>
                  </a:lnTo>
                  <a:lnTo>
                    <a:pt x="234" y="174"/>
                  </a:lnTo>
                  <a:lnTo>
                    <a:pt x="232" y="180"/>
                  </a:lnTo>
                  <a:lnTo>
                    <a:pt x="229" y="184"/>
                  </a:lnTo>
                  <a:lnTo>
                    <a:pt x="222" y="183"/>
                  </a:lnTo>
                  <a:lnTo>
                    <a:pt x="212" y="176"/>
                  </a:lnTo>
                  <a:lnTo>
                    <a:pt x="209" y="174"/>
                  </a:lnTo>
                  <a:lnTo>
                    <a:pt x="203" y="176"/>
                  </a:lnTo>
                  <a:lnTo>
                    <a:pt x="200" y="181"/>
                  </a:lnTo>
                  <a:lnTo>
                    <a:pt x="200" y="186"/>
                  </a:lnTo>
                  <a:lnTo>
                    <a:pt x="201" y="191"/>
                  </a:lnTo>
                  <a:lnTo>
                    <a:pt x="201" y="196"/>
                  </a:lnTo>
                  <a:lnTo>
                    <a:pt x="197" y="203"/>
                  </a:lnTo>
                  <a:lnTo>
                    <a:pt x="193" y="209"/>
                  </a:lnTo>
                  <a:lnTo>
                    <a:pt x="189" y="216"/>
                  </a:lnTo>
                  <a:lnTo>
                    <a:pt x="189" y="230"/>
                  </a:lnTo>
                  <a:lnTo>
                    <a:pt x="186" y="237"/>
                  </a:lnTo>
                  <a:lnTo>
                    <a:pt x="181" y="244"/>
                  </a:lnTo>
                  <a:lnTo>
                    <a:pt x="175" y="252"/>
                  </a:lnTo>
                  <a:lnTo>
                    <a:pt x="172" y="261"/>
                  </a:lnTo>
                  <a:lnTo>
                    <a:pt x="172" y="270"/>
                  </a:lnTo>
                  <a:lnTo>
                    <a:pt x="174" y="278"/>
                  </a:lnTo>
                  <a:lnTo>
                    <a:pt x="172" y="286"/>
                  </a:lnTo>
                  <a:lnTo>
                    <a:pt x="163" y="287"/>
                  </a:lnTo>
                  <a:lnTo>
                    <a:pt x="158" y="291"/>
                  </a:lnTo>
                  <a:lnTo>
                    <a:pt x="153" y="294"/>
                  </a:lnTo>
                  <a:lnTo>
                    <a:pt x="146" y="296"/>
                  </a:lnTo>
                  <a:lnTo>
                    <a:pt x="138" y="298"/>
                  </a:lnTo>
                  <a:lnTo>
                    <a:pt x="136" y="300"/>
                  </a:lnTo>
                  <a:lnTo>
                    <a:pt x="134" y="302"/>
                  </a:lnTo>
                  <a:lnTo>
                    <a:pt x="133" y="306"/>
                  </a:lnTo>
                  <a:lnTo>
                    <a:pt x="133" y="309"/>
                  </a:lnTo>
                  <a:lnTo>
                    <a:pt x="125" y="310"/>
                  </a:lnTo>
                  <a:lnTo>
                    <a:pt x="117" y="314"/>
                  </a:lnTo>
                  <a:lnTo>
                    <a:pt x="109" y="315"/>
                  </a:lnTo>
                  <a:lnTo>
                    <a:pt x="102" y="312"/>
                  </a:lnTo>
                  <a:lnTo>
                    <a:pt x="98" y="314"/>
                  </a:lnTo>
                  <a:lnTo>
                    <a:pt x="96" y="316"/>
                  </a:lnTo>
                  <a:lnTo>
                    <a:pt x="94" y="320"/>
                  </a:lnTo>
                  <a:lnTo>
                    <a:pt x="91" y="322"/>
                  </a:lnTo>
                  <a:lnTo>
                    <a:pt x="88" y="324"/>
                  </a:lnTo>
                  <a:lnTo>
                    <a:pt x="84" y="326"/>
                  </a:lnTo>
                  <a:lnTo>
                    <a:pt x="75" y="322"/>
                  </a:lnTo>
                  <a:lnTo>
                    <a:pt x="67" y="317"/>
                  </a:lnTo>
                  <a:lnTo>
                    <a:pt x="60" y="312"/>
                  </a:lnTo>
                  <a:lnTo>
                    <a:pt x="56" y="301"/>
                  </a:lnTo>
                  <a:lnTo>
                    <a:pt x="44" y="299"/>
                  </a:lnTo>
                  <a:lnTo>
                    <a:pt x="34" y="292"/>
                  </a:lnTo>
                  <a:lnTo>
                    <a:pt x="26" y="284"/>
                  </a:lnTo>
                  <a:lnTo>
                    <a:pt x="17" y="272"/>
                  </a:lnTo>
                  <a:lnTo>
                    <a:pt x="12" y="265"/>
                  </a:lnTo>
                  <a:lnTo>
                    <a:pt x="3" y="253"/>
                  </a:lnTo>
                  <a:lnTo>
                    <a:pt x="0" y="250"/>
                  </a:lnTo>
                  <a:lnTo>
                    <a:pt x="0" y="244"/>
                  </a:lnTo>
                  <a:lnTo>
                    <a:pt x="2" y="238"/>
                  </a:lnTo>
                  <a:lnTo>
                    <a:pt x="2" y="232"/>
                  </a:lnTo>
                  <a:lnTo>
                    <a:pt x="0" y="228"/>
                  </a:lnTo>
                  <a:lnTo>
                    <a:pt x="9" y="228"/>
                  </a:lnTo>
                  <a:lnTo>
                    <a:pt x="13" y="224"/>
                  </a:lnTo>
                  <a:lnTo>
                    <a:pt x="20" y="210"/>
                  </a:lnTo>
                  <a:lnTo>
                    <a:pt x="26" y="208"/>
                  </a:lnTo>
                  <a:lnTo>
                    <a:pt x="23" y="198"/>
                  </a:lnTo>
                  <a:lnTo>
                    <a:pt x="23" y="187"/>
                  </a:lnTo>
                  <a:lnTo>
                    <a:pt x="25" y="176"/>
                  </a:lnTo>
                  <a:lnTo>
                    <a:pt x="28" y="168"/>
                  </a:lnTo>
                  <a:lnTo>
                    <a:pt x="32" y="168"/>
                  </a:lnTo>
                  <a:lnTo>
                    <a:pt x="34" y="169"/>
                  </a:lnTo>
                  <a:lnTo>
                    <a:pt x="37" y="172"/>
                  </a:lnTo>
                  <a:lnTo>
                    <a:pt x="38" y="174"/>
                  </a:lnTo>
                  <a:lnTo>
                    <a:pt x="38" y="176"/>
                  </a:lnTo>
                  <a:lnTo>
                    <a:pt x="39" y="177"/>
                  </a:lnTo>
                  <a:lnTo>
                    <a:pt x="40" y="180"/>
                  </a:lnTo>
                  <a:lnTo>
                    <a:pt x="46" y="174"/>
                  </a:lnTo>
                  <a:lnTo>
                    <a:pt x="47" y="166"/>
                  </a:lnTo>
                  <a:lnTo>
                    <a:pt x="47" y="149"/>
                  </a:lnTo>
                  <a:lnTo>
                    <a:pt x="48" y="142"/>
                  </a:lnTo>
                  <a:lnTo>
                    <a:pt x="51" y="140"/>
                  </a:lnTo>
                  <a:lnTo>
                    <a:pt x="58" y="137"/>
                  </a:lnTo>
                  <a:lnTo>
                    <a:pt x="59" y="135"/>
                  </a:lnTo>
                  <a:lnTo>
                    <a:pt x="60" y="133"/>
                  </a:lnTo>
                  <a:lnTo>
                    <a:pt x="61" y="132"/>
                  </a:lnTo>
                  <a:lnTo>
                    <a:pt x="61" y="130"/>
                  </a:lnTo>
                  <a:lnTo>
                    <a:pt x="60" y="126"/>
                  </a:lnTo>
                  <a:lnTo>
                    <a:pt x="69" y="126"/>
                  </a:lnTo>
                  <a:lnTo>
                    <a:pt x="70" y="127"/>
                  </a:lnTo>
                  <a:lnTo>
                    <a:pt x="70" y="128"/>
                  </a:lnTo>
                  <a:lnTo>
                    <a:pt x="80" y="121"/>
                  </a:lnTo>
                  <a:lnTo>
                    <a:pt x="83" y="117"/>
                  </a:lnTo>
                  <a:lnTo>
                    <a:pt x="88" y="112"/>
                  </a:lnTo>
                  <a:lnTo>
                    <a:pt x="90" y="109"/>
                  </a:lnTo>
                  <a:lnTo>
                    <a:pt x="97" y="102"/>
                  </a:lnTo>
                  <a:lnTo>
                    <a:pt x="102" y="95"/>
                  </a:lnTo>
                  <a:lnTo>
                    <a:pt x="103" y="91"/>
                  </a:lnTo>
                  <a:lnTo>
                    <a:pt x="103" y="83"/>
                  </a:lnTo>
                  <a:lnTo>
                    <a:pt x="104" y="79"/>
                  </a:lnTo>
                  <a:lnTo>
                    <a:pt x="104" y="53"/>
                  </a:lnTo>
                  <a:lnTo>
                    <a:pt x="108" y="36"/>
                  </a:lnTo>
                  <a:lnTo>
                    <a:pt x="109" y="25"/>
                  </a:lnTo>
                  <a:lnTo>
                    <a:pt x="108" y="14"/>
                  </a:lnTo>
                  <a:lnTo>
                    <a:pt x="106" y="7"/>
                  </a:lnTo>
                  <a:lnTo>
                    <a:pt x="105" y="2"/>
                  </a:lnTo>
                  <a:lnTo>
                    <a:pt x="10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35A37877-6F8A-142F-2C01-D6B7ADFDE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1173" y="3157106"/>
              <a:ext cx="915023" cy="494364"/>
            </a:xfrm>
            <a:custGeom>
              <a:avLst/>
              <a:gdLst/>
              <a:ahLst/>
              <a:cxnLst>
                <a:cxn ang="0">
                  <a:pos x="326" y="5"/>
                </a:cxn>
                <a:cxn ang="0">
                  <a:pos x="341" y="26"/>
                </a:cxn>
                <a:cxn ang="0">
                  <a:pos x="375" y="34"/>
                </a:cxn>
                <a:cxn ang="0">
                  <a:pos x="382" y="34"/>
                </a:cxn>
                <a:cxn ang="0">
                  <a:pos x="388" y="31"/>
                </a:cxn>
                <a:cxn ang="0">
                  <a:pos x="402" y="34"/>
                </a:cxn>
                <a:cxn ang="0">
                  <a:pos x="418" y="30"/>
                </a:cxn>
                <a:cxn ang="0">
                  <a:pos x="429" y="18"/>
                </a:cxn>
                <a:cxn ang="0">
                  <a:pos x="459" y="54"/>
                </a:cxn>
                <a:cxn ang="0">
                  <a:pos x="466" y="77"/>
                </a:cxn>
                <a:cxn ang="0">
                  <a:pos x="504" y="119"/>
                </a:cxn>
                <a:cxn ang="0">
                  <a:pos x="509" y="122"/>
                </a:cxn>
                <a:cxn ang="0">
                  <a:pos x="492" y="143"/>
                </a:cxn>
                <a:cxn ang="0">
                  <a:pos x="462" y="173"/>
                </a:cxn>
                <a:cxn ang="0">
                  <a:pos x="454" y="187"/>
                </a:cxn>
                <a:cxn ang="0">
                  <a:pos x="442" y="201"/>
                </a:cxn>
                <a:cxn ang="0">
                  <a:pos x="436" y="205"/>
                </a:cxn>
                <a:cxn ang="0">
                  <a:pos x="426" y="207"/>
                </a:cxn>
                <a:cxn ang="0">
                  <a:pos x="424" y="212"/>
                </a:cxn>
                <a:cxn ang="0">
                  <a:pos x="407" y="220"/>
                </a:cxn>
                <a:cxn ang="0">
                  <a:pos x="393" y="224"/>
                </a:cxn>
                <a:cxn ang="0">
                  <a:pos x="352" y="228"/>
                </a:cxn>
                <a:cxn ang="0">
                  <a:pos x="325" y="233"/>
                </a:cxn>
                <a:cxn ang="0">
                  <a:pos x="255" y="238"/>
                </a:cxn>
                <a:cxn ang="0">
                  <a:pos x="175" y="243"/>
                </a:cxn>
                <a:cxn ang="0">
                  <a:pos x="79" y="249"/>
                </a:cxn>
                <a:cxn ang="0">
                  <a:pos x="83" y="263"/>
                </a:cxn>
                <a:cxn ang="0">
                  <a:pos x="29" y="273"/>
                </a:cxn>
                <a:cxn ang="0">
                  <a:pos x="4" y="258"/>
                </a:cxn>
                <a:cxn ang="0">
                  <a:pos x="0" y="229"/>
                </a:cxn>
                <a:cxn ang="0">
                  <a:pos x="12" y="209"/>
                </a:cxn>
                <a:cxn ang="0">
                  <a:pos x="35" y="219"/>
                </a:cxn>
                <a:cxn ang="0">
                  <a:pos x="51" y="212"/>
                </a:cxn>
                <a:cxn ang="0">
                  <a:pos x="46" y="189"/>
                </a:cxn>
                <a:cxn ang="0">
                  <a:pos x="71" y="181"/>
                </a:cxn>
                <a:cxn ang="0">
                  <a:pos x="70" y="166"/>
                </a:cxn>
                <a:cxn ang="0">
                  <a:pos x="72" y="154"/>
                </a:cxn>
                <a:cxn ang="0">
                  <a:pos x="84" y="146"/>
                </a:cxn>
                <a:cxn ang="0">
                  <a:pos x="85" y="140"/>
                </a:cxn>
                <a:cxn ang="0">
                  <a:pos x="97" y="143"/>
                </a:cxn>
                <a:cxn ang="0">
                  <a:pos x="106" y="140"/>
                </a:cxn>
                <a:cxn ang="0">
                  <a:pos x="110" y="135"/>
                </a:cxn>
                <a:cxn ang="0">
                  <a:pos x="133" y="139"/>
                </a:cxn>
                <a:cxn ang="0">
                  <a:pos x="150" y="129"/>
                </a:cxn>
                <a:cxn ang="0">
                  <a:pos x="170" y="131"/>
                </a:cxn>
                <a:cxn ang="0">
                  <a:pos x="182" y="122"/>
                </a:cxn>
                <a:cxn ang="0">
                  <a:pos x="192" y="107"/>
                </a:cxn>
                <a:cxn ang="0">
                  <a:pos x="198" y="111"/>
                </a:cxn>
                <a:cxn ang="0">
                  <a:pos x="210" y="117"/>
                </a:cxn>
                <a:cxn ang="0">
                  <a:pos x="226" y="114"/>
                </a:cxn>
                <a:cxn ang="0">
                  <a:pos x="228" y="91"/>
                </a:cxn>
                <a:cxn ang="0">
                  <a:pos x="237" y="87"/>
                </a:cxn>
                <a:cxn ang="0">
                  <a:pos x="244" y="75"/>
                </a:cxn>
                <a:cxn ang="0">
                  <a:pos x="254" y="62"/>
                </a:cxn>
                <a:cxn ang="0">
                  <a:pos x="256" y="53"/>
                </a:cxn>
                <a:cxn ang="0">
                  <a:pos x="254" y="48"/>
                </a:cxn>
                <a:cxn ang="0">
                  <a:pos x="260" y="41"/>
                </a:cxn>
                <a:cxn ang="0">
                  <a:pos x="268" y="46"/>
                </a:cxn>
                <a:cxn ang="0">
                  <a:pos x="282" y="37"/>
                </a:cxn>
                <a:cxn ang="0">
                  <a:pos x="296" y="21"/>
                </a:cxn>
                <a:cxn ang="0">
                  <a:pos x="292" y="2"/>
                </a:cxn>
                <a:cxn ang="0">
                  <a:pos x="309" y="4"/>
                </a:cxn>
              </a:cxnLst>
              <a:rect l="0" t="0" r="r" b="b"/>
              <a:pathLst>
                <a:path w="509" h="275">
                  <a:moveTo>
                    <a:pt x="316" y="0"/>
                  </a:moveTo>
                  <a:lnTo>
                    <a:pt x="319" y="0"/>
                  </a:lnTo>
                  <a:lnTo>
                    <a:pt x="326" y="5"/>
                  </a:lnTo>
                  <a:lnTo>
                    <a:pt x="332" y="12"/>
                  </a:lnTo>
                  <a:lnTo>
                    <a:pt x="336" y="20"/>
                  </a:lnTo>
                  <a:lnTo>
                    <a:pt x="341" y="26"/>
                  </a:lnTo>
                  <a:lnTo>
                    <a:pt x="355" y="26"/>
                  </a:lnTo>
                  <a:lnTo>
                    <a:pt x="367" y="28"/>
                  </a:lnTo>
                  <a:lnTo>
                    <a:pt x="375" y="34"/>
                  </a:lnTo>
                  <a:lnTo>
                    <a:pt x="379" y="35"/>
                  </a:lnTo>
                  <a:lnTo>
                    <a:pt x="381" y="35"/>
                  </a:lnTo>
                  <a:lnTo>
                    <a:pt x="382" y="34"/>
                  </a:lnTo>
                  <a:lnTo>
                    <a:pt x="384" y="33"/>
                  </a:lnTo>
                  <a:lnTo>
                    <a:pt x="387" y="31"/>
                  </a:lnTo>
                  <a:lnTo>
                    <a:pt x="388" y="31"/>
                  </a:lnTo>
                  <a:lnTo>
                    <a:pt x="389" y="30"/>
                  </a:lnTo>
                  <a:lnTo>
                    <a:pt x="395" y="30"/>
                  </a:lnTo>
                  <a:lnTo>
                    <a:pt x="402" y="34"/>
                  </a:lnTo>
                  <a:lnTo>
                    <a:pt x="407" y="34"/>
                  </a:lnTo>
                  <a:lnTo>
                    <a:pt x="411" y="32"/>
                  </a:lnTo>
                  <a:lnTo>
                    <a:pt x="418" y="30"/>
                  </a:lnTo>
                  <a:lnTo>
                    <a:pt x="423" y="25"/>
                  </a:lnTo>
                  <a:lnTo>
                    <a:pt x="424" y="23"/>
                  </a:lnTo>
                  <a:lnTo>
                    <a:pt x="429" y="18"/>
                  </a:lnTo>
                  <a:lnTo>
                    <a:pt x="442" y="31"/>
                  </a:lnTo>
                  <a:lnTo>
                    <a:pt x="457" y="40"/>
                  </a:lnTo>
                  <a:lnTo>
                    <a:pt x="459" y="54"/>
                  </a:lnTo>
                  <a:lnTo>
                    <a:pt x="460" y="60"/>
                  </a:lnTo>
                  <a:lnTo>
                    <a:pt x="457" y="66"/>
                  </a:lnTo>
                  <a:lnTo>
                    <a:pt x="466" y="77"/>
                  </a:lnTo>
                  <a:lnTo>
                    <a:pt x="482" y="101"/>
                  </a:lnTo>
                  <a:lnTo>
                    <a:pt x="493" y="111"/>
                  </a:lnTo>
                  <a:lnTo>
                    <a:pt x="504" y="119"/>
                  </a:lnTo>
                  <a:lnTo>
                    <a:pt x="508" y="119"/>
                  </a:lnTo>
                  <a:lnTo>
                    <a:pt x="509" y="121"/>
                  </a:lnTo>
                  <a:lnTo>
                    <a:pt x="509" y="122"/>
                  </a:lnTo>
                  <a:lnTo>
                    <a:pt x="508" y="122"/>
                  </a:lnTo>
                  <a:lnTo>
                    <a:pt x="501" y="133"/>
                  </a:lnTo>
                  <a:lnTo>
                    <a:pt x="492" y="143"/>
                  </a:lnTo>
                  <a:lnTo>
                    <a:pt x="481" y="151"/>
                  </a:lnTo>
                  <a:lnTo>
                    <a:pt x="471" y="161"/>
                  </a:lnTo>
                  <a:lnTo>
                    <a:pt x="462" y="173"/>
                  </a:lnTo>
                  <a:lnTo>
                    <a:pt x="460" y="179"/>
                  </a:lnTo>
                  <a:lnTo>
                    <a:pt x="458" y="182"/>
                  </a:lnTo>
                  <a:lnTo>
                    <a:pt x="454" y="187"/>
                  </a:lnTo>
                  <a:lnTo>
                    <a:pt x="446" y="195"/>
                  </a:lnTo>
                  <a:lnTo>
                    <a:pt x="445" y="198"/>
                  </a:lnTo>
                  <a:lnTo>
                    <a:pt x="442" y="201"/>
                  </a:lnTo>
                  <a:lnTo>
                    <a:pt x="440" y="203"/>
                  </a:lnTo>
                  <a:lnTo>
                    <a:pt x="438" y="205"/>
                  </a:lnTo>
                  <a:lnTo>
                    <a:pt x="436" y="205"/>
                  </a:lnTo>
                  <a:lnTo>
                    <a:pt x="432" y="206"/>
                  </a:lnTo>
                  <a:lnTo>
                    <a:pt x="429" y="206"/>
                  </a:lnTo>
                  <a:lnTo>
                    <a:pt x="426" y="207"/>
                  </a:lnTo>
                  <a:lnTo>
                    <a:pt x="425" y="207"/>
                  </a:lnTo>
                  <a:lnTo>
                    <a:pt x="424" y="208"/>
                  </a:lnTo>
                  <a:lnTo>
                    <a:pt x="424" y="212"/>
                  </a:lnTo>
                  <a:lnTo>
                    <a:pt x="423" y="213"/>
                  </a:lnTo>
                  <a:lnTo>
                    <a:pt x="417" y="213"/>
                  </a:lnTo>
                  <a:lnTo>
                    <a:pt x="407" y="220"/>
                  </a:lnTo>
                  <a:lnTo>
                    <a:pt x="404" y="222"/>
                  </a:lnTo>
                  <a:lnTo>
                    <a:pt x="401" y="223"/>
                  </a:lnTo>
                  <a:lnTo>
                    <a:pt x="393" y="224"/>
                  </a:lnTo>
                  <a:lnTo>
                    <a:pt x="382" y="224"/>
                  </a:lnTo>
                  <a:lnTo>
                    <a:pt x="359" y="227"/>
                  </a:lnTo>
                  <a:lnTo>
                    <a:pt x="352" y="228"/>
                  </a:lnTo>
                  <a:lnTo>
                    <a:pt x="343" y="229"/>
                  </a:lnTo>
                  <a:lnTo>
                    <a:pt x="333" y="231"/>
                  </a:lnTo>
                  <a:lnTo>
                    <a:pt x="325" y="233"/>
                  </a:lnTo>
                  <a:lnTo>
                    <a:pt x="291" y="233"/>
                  </a:lnTo>
                  <a:lnTo>
                    <a:pt x="274" y="235"/>
                  </a:lnTo>
                  <a:lnTo>
                    <a:pt x="255" y="238"/>
                  </a:lnTo>
                  <a:lnTo>
                    <a:pt x="234" y="241"/>
                  </a:lnTo>
                  <a:lnTo>
                    <a:pt x="201" y="241"/>
                  </a:lnTo>
                  <a:lnTo>
                    <a:pt x="175" y="243"/>
                  </a:lnTo>
                  <a:lnTo>
                    <a:pt x="126" y="250"/>
                  </a:lnTo>
                  <a:lnTo>
                    <a:pt x="102" y="251"/>
                  </a:lnTo>
                  <a:lnTo>
                    <a:pt x="79" y="249"/>
                  </a:lnTo>
                  <a:lnTo>
                    <a:pt x="79" y="255"/>
                  </a:lnTo>
                  <a:lnTo>
                    <a:pt x="81" y="258"/>
                  </a:lnTo>
                  <a:lnTo>
                    <a:pt x="83" y="263"/>
                  </a:lnTo>
                  <a:lnTo>
                    <a:pt x="83" y="269"/>
                  </a:lnTo>
                  <a:lnTo>
                    <a:pt x="55" y="271"/>
                  </a:lnTo>
                  <a:lnTo>
                    <a:pt x="29" y="273"/>
                  </a:lnTo>
                  <a:lnTo>
                    <a:pt x="1" y="275"/>
                  </a:lnTo>
                  <a:lnTo>
                    <a:pt x="1" y="269"/>
                  </a:lnTo>
                  <a:lnTo>
                    <a:pt x="4" y="258"/>
                  </a:lnTo>
                  <a:lnTo>
                    <a:pt x="4" y="248"/>
                  </a:lnTo>
                  <a:lnTo>
                    <a:pt x="1" y="237"/>
                  </a:lnTo>
                  <a:lnTo>
                    <a:pt x="0" y="229"/>
                  </a:lnTo>
                  <a:lnTo>
                    <a:pt x="0" y="221"/>
                  </a:lnTo>
                  <a:lnTo>
                    <a:pt x="4" y="214"/>
                  </a:lnTo>
                  <a:lnTo>
                    <a:pt x="12" y="209"/>
                  </a:lnTo>
                  <a:lnTo>
                    <a:pt x="20" y="212"/>
                  </a:lnTo>
                  <a:lnTo>
                    <a:pt x="28" y="215"/>
                  </a:lnTo>
                  <a:lnTo>
                    <a:pt x="35" y="219"/>
                  </a:lnTo>
                  <a:lnTo>
                    <a:pt x="43" y="221"/>
                  </a:lnTo>
                  <a:lnTo>
                    <a:pt x="51" y="219"/>
                  </a:lnTo>
                  <a:lnTo>
                    <a:pt x="51" y="212"/>
                  </a:lnTo>
                  <a:lnTo>
                    <a:pt x="47" y="202"/>
                  </a:lnTo>
                  <a:lnTo>
                    <a:pt x="46" y="196"/>
                  </a:lnTo>
                  <a:lnTo>
                    <a:pt x="46" y="189"/>
                  </a:lnTo>
                  <a:lnTo>
                    <a:pt x="55" y="187"/>
                  </a:lnTo>
                  <a:lnTo>
                    <a:pt x="62" y="184"/>
                  </a:lnTo>
                  <a:lnTo>
                    <a:pt x="71" y="181"/>
                  </a:lnTo>
                  <a:lnTo>
                    <a:pt x="74" y="175"/>
                  </a:lnTo>
                  <a:lnTo>
                    <a:pt x="72" y="171"/>
                  </a:lnTo>
                  <a:lnTo>
                    <a:pt x="70" y="166"/>
                  </a:lnTo>
                  <a:lnTo>
                    <a:pt x="69" y="159"/>
                  </a:lnTo>
                  <a:lnTo>
                    <a:pt x="70" y="157"/>
                  </a:lnTo>
                  <a:lnTo>
                    <a:pt x="72" y="154"/>
                  </a:lnTo>
                  <a:lnTo>
                    <a:pt x="79" y="150"/>
                  </a:lnTo>
                  <a:lnTo>
                    <a:pt x="82" y="149"/>
                  </a:lnTo>
                  <a:lnTo>
                    <a:pt x="84" y="146"/>
                  </a:lnTo>
                  <a:lnTo>
                    <a:pt x="84" y="144"/>
                  </a:lnTo>
                  <a:lnTo>
                    <a:pt x="83" y="142"/>
                  </a:lnTo>
                  <a:lnTo>
                    <a:pt x="85" y="140"/>
                  </a:lnTo>
                  <a:lnTo>
                    <a:pt x="91" y="140"/>
                  </a:lnTo>
                  <a:lnTo>
                    <a:pt x="95" y="142"/>
                  </a:lnTo>
                  <a:lnTo>
                    <a:pt x="97" y="143"/>
                  </a:lnTo>
                  <a:lnTo>
                    <a:pt x="99" y="145"/>
                  </a:lnTo>
                  <a:lnTo>
                    <a:pt x="103" y="144"/>
                  </a:lnTo>
                  <a:lnTo>
                    <a:pt x="106" y="140"/>
                  </a:lnTo>
                  <a:lnTo>
                    <a:pt x="107" y="138"/>
                  </a:lnTo>
                  <a:lnTo>
                    <a:pt x="109" y="137"/>
                  </a:lnTo>
                  <a:lnTo>
                    <a:pt x="110" y="135"/>
                  </a:lnTo>
                  <a:lnTo>
                    <a:pt x="113" y="133"/>
                  </a:lnTo>
                  <a:lnTo>
                    <a:pt x="124" y="135"/>
                  </a:lnTo>
                  <a:lnTo>
                    <a:pt x="133" y="139"/>
                  </a:lnTo>
                  <a:lnTo>
                    <a:pt x="139" y="145"/>
                  </a:lnTo>
                  <a:lnTo>
                    <a:pt x="143" y="140"/>
                  </a:lnTo>
                  <a:lnTo>
                    <a:pt x="150" y="129"/>
                  </a:lnTo>
                  <a:lnTo>
                    <a:pt x="156" y="125"/>
                  </a:lnTo>
                  <a:lnTo>
                    <a:pt x="163" y="129"/>
                  </a:lnTo>
                  <a:lnTo>
                    <a:pt x="170" y="131"/>
                  </a:lnTo>
                  <a:lnTo>
                    <a:pt x="175" y="136"/>
                  </a:lnTo>
                  <a:lnTo>
                    <a:pt x="180" y="130"/>
                  </a:lnTo>
                  <a:lnTo>
                    <a:pt x="182" y="122"/>
                  </a:lnTo>
                  <a:lnTo>
                    <a:pt x="185" y="114"/>
                  </a:lnTo>
                  <a:lnTo>
                    <a:pt x="190" y="108"/>
                  </a:lnTo>
                  <a:lnTo>
                    <a:pt x="192" y="107"/>
                  </a:lnTo>
                  <a:lnTo>
                    <a:pt x="194" y="105"/>
                  </a:lnTo>
                  <a:lnTo>
                    <a:pt x="197" y="109"/>
                  </a:lnTo>
                  <a:lnTo>
                    <a:pt x="198" y="111"/>
                  </a:lnTo>
                  <a:lnTo>
                    <a:pt x="201" y="114"/>
                  </a:lnTo>
                  <a:lnTo>
                    <a:pt x="206" y="114"/>
                  </a:lnTo>
                  <a:lnTo>
                    <a:pt x="210" y="117"/>
                  </a:lnTo>
                  <a:lnTo>
                    <a:pt x="216" y="117"/>
                  </a:lnTo>
                  <a:lnTo>
                    <a:pt x="221" y="115"/>
                  </a:lnTo>
                  <a:lnTo>
                    <a:pt x="226" y="114"/>
                  </a:lnTo>
                  <a:lnTo>
                    <a:pt x="226" y="96"/>
                  </a:lnTo>
                  <a:lnTo>
                    <a:pt x="228" y="94"/>
                  </a:lnTo>
                  <a:lnTo>
                    <a:pt x="228" y="91"/>
                  </a:lnTo>
                  <a:lnTo>
                    <a:pt x="232" y="88"/>
                  </a:lnTo>
                  <a:lnTo>
                    <a:pt x="234" y="87"/>
                  </a:lnTo>
                  <a:lnTo>
                    <a:pt x="237" y="87"/>
                  </a:lnTo>
                  <a:lnTo>
                    <a:pt x="241" y="84"/>
                  </a:lnTo>
                  <a:lnTo>
                    <a:pt x="242" y="83"/>
                  </a:lnTo>
                  <a:lnTo>
                    <a:pt x="244" y="75"/>
                  </a:lnTo>
                  <a:lnTo>
                    <a:pt x="246" y="69"/>
                  </a:lnTo>
                  <a:lnTo>
                    <a:pt x="249" y="66"/>
                  </a:lnTo>
                  <a:lnTo>
                    <a:pt x="254" y="62"/>
                  </a:lnTo>
                  <a:lnTo>
                    <a:pt x="258" y="58"/>
                  </a:lnTo>
                  <a:lnTo>
                    <a:pt x="258" y="55"/>
                  </a:lnTo>
                  <a:lnTo>
                    <a:pt x="256" y="53"/>
                  </a:lnTo>
                  <a:lnTo>
                    <a:pt x="256" y="52"/>
                  </a:lnTo>
                  <a:lnTo>
                    <a:pt x="255" y="51"/>
                  </a:lnTo>
                  <a:lnTo>
                    <a:pt x="254" y="48"/>
                  </a:lnTo>
                  <a:lnTo>
                    <a:pt x="254" y="44"/>
                  </a:lnTo>
                  <a:lnTo>
                    <a:pt x="258" y="40"/>
                  </a:lnTo>
                  <a:lnTo>
                    <a:pt x="260" y="41"/>
                  </a:lnTo>
                  <a:lnTo>
                    <a:pt x="262" y="41"/>
                  </a:lnTo>
                  <a:lnTo>
                    <a:pt x="267" y="46"/>
                  </a:lnTo>
                  <a:lnTo>
                    <a:pt x="268" y="46"/>
                  </a:lnTo>
                  <a:lnTo>
                    <a:pt x="274" y="44"/>
                  </a:lnTo>
                  <a:lnTo>
                    <a:pt x="277" y="40"/>
                  </a:lnTo>
                  <a:lnTo>
                    <a:pt x="282" y="37"/>
                  </a:lnTo>
                  <a:lnTo>
                    <a:pt x="288" y="33"/>
                  </a:lnTo>
                  <a:lnTo>
                    <a:pt x="296" y="32"/>
                  </a:lnTo>
                  <a:lnTo>
                    <a:pt x="296" y="21"/>
                  </a:lnTo>
                  <a:lnTo>
                    <a:pt x="294" y="13"/>
                  </a:lnTo>
                  <a:lnTo>
                    <a:pt x="291" y="4"/>
                  </a:lnTo>
                  <a:lnTo>
                    <a:pt x="292" y="2"/>
                  </a:lnTo>
                  <a:lnTo>
                    <a:pt x="298" y="2"/>
                  </a:lnTo>
                  <a:lnTo>
                    <a:pt x="303" y="4"/>
                  </a:lnTo>
                  <a:lnTo>
                    <a:pt x="309" y="4"/>
                  </a:lnTo>
                  <a:lnTo>
                    <a:pt x="31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5A7F9C86-6D03-6B3E-D152-455685228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9357" y="2607013"/>
              <a:ext cx="546496" cy="621999"/>
            </a:xfrm>
            <a:custGeom>
              <a:avLst/>
              <a:gdLst/>
              <a:ahLst/>
              <a:cxnLst>
                <a:cxn ang="0">
                  <a:pos x="295" y="78"/>
                </a:cxn>
                <a:cxn ang="0">
                  <a:pos x="298" y="133"/>
                </a:cxn>
                <a:cxn ang="0">
                  <a:pos x="299" y="162"/>
                </a:cxn>
                <a:cxn ang="0">
                  <a:pos x="295" y="211"/>
                </a:cxn>
                <a:cxn ang="0">
                  <a:pos x="270" y="245"/>
                </a:cxn>
                <a:cxn ang="0">
                  <a:pos x="260" y="242"/>
                </a:cxn>
                <a:cxn ang="0">
                  <a:pos x="252" y="242"/>
                </a:cxn>
                <a:cxn ang="0">
                  <a:pos x="250" y="256"/>
                </a:cxn>
                <a:cxn ang="0">
                  <a:pos x="244" y="259"/>
                </a:cxn>
                <a:cxn ang="0">
                  <a:pos x="241" y="275"/>
                </a:cxn>
                <a:cxn ang="0">
                  <a:pos x="236" y="278"/>
                </a:cxn>
                <a:cxn ang="0">
                  <a:pos x="241" y="285"/>
                </a:cxn>
                <a:cxn ang="0">
                  <a:pos x="238" y="290"/>
                </a:cxn>
                <a:cxn ang="0">
                  <a:pos x="230" y="285"/>
                </a:cxn>
                <a:cxn ang="0">
                  <a:pos x="221" y="290"/>
                </a:cxn>
                <a:cxn ang="0">
                  <a:pos x="216" y="320"/>
                </a:cxn>
                <a:cxn ang="0">
                  <a:pos x="210" y="332"/>
                </a:cxn>
                <a:cxn ang="0">
                  <a:pos x="209" y="341"/>
                </a:cxn>
                <a:cxn ang="0">
                  <a:pos x="202" y="341"/>
                </a:cxn>
                <a:cxn ang="0">
                  <a:pos x="199" y="341"/>
                </a:cxn>
                <a:cxn ang="0">
                  <a:pos x="201" y="346"/>
                </a:cxn>
                <a:cxn ang="0">
                  <a:pos x="189" y="343"/>
                </a:cxn>
                <a:cxn ang="0">
                  <a:pos x="172" y="327"/>
                </a:cxn>
                <a:cxn ang="0">
                  <a:pos x="169" y="318"/>
                </a:cxn>
                <a:cxn ang="0">
                  <a:pos x="145" y="336"/>
                </a:cxn>
                <a:cxn ang="0">
                  <a:pos x="127" y="330"/>
                </a:cxn>
                <a:cxn ang="0">
                  <a:pos x="117" y="336"/>
                </a:cxn>
                <a:cxn ang="0">
                  <a:pos x="103" y="332"/>
                </a:cxn>
                <a:cxn ang="0">
                  <a:pos x="78" y="330"/>
                </a:cxn>
                <a:cxn ang="0">
                  <a:pos x="66" y="315"/>
                </a:cxn>
                <a:cxn ang="0">
                  <a:pos x="37" y="303"/>
                </a:cxn>
                <a:cxn ang="0">
                  <a:pos x="6" y="124"/>
                </a:cxn>
                <a:cxn ang="0">
                  <a:pos x="64" y="56"/>
                </a:cxn>
                <a:cxn ang="0">
                  <a:pos x="87" y="51"/>
                </a:cxn>
                <a:cxn ang="0">
                  <a:pos x="89" y="54"/>
                </a:cxn>
                <a:cxn ang="0">
                  <a:pos x="113" y="59"/>
                </a:cxn>
                <a:cxn ang="0">
                  <a:pos x="124" y="68"/>
                </a:cxn>
                <a:cxn ang="0">
                  <a:pos x="121" y="73"/>
                </a:cxn>
                <a:cxn ang="0">
                  <a:pos x="135" y="72"/>
                </a:cxn>
                <a:cxn ang="0">
                  <a:pos x="141" y="67"/>
                </a:cxn>
                <a:cxn ang="0">
                  <a:pos x="157" y="73"/>
                </a:cxn>
                <a:cxn ang="0">
                  <a:pos x="181" y="60"/>
                </a:cxn>
                <a:cxn ang="0">
                  <a:pos x="207" y="56"/>
                </a:cxn>
                <a:cxn ang="0">
                  <a:pos x="233" y="28"/>
                </a:cxn>
                <a:cxn ang="0">
                  <a:pos x="258" y="14"/>
                </a:cxn>
                <a:cxn ang="0">
                  <a:pos x="284" y="0"/>
                </a:cxn>
              </a:cxnLst>
              <a:rect l="0" t="0" r="r" b="b"/>
              <a:pathLst>
                <a:path w="304" h="346">
                  <a:moveTo>
                    <a:pt x="284" y="0"/>
                  </a:moveTo>
                  <a:lnTo>
                    <a:pt x="288" y="39"/>
                  </a:lnTo>
                  <a:lnTo>
                    <a:pt x="295" y="78"/>
                  </a:lnTo>
                  <a:lnTo>
                    <a:pt x="304" y="115"/>
                  </a:lnTo>
                  <a:lnTo>
                    <a:pt x="292" y="127"/>
                  </a:lnTo>
                  <a:lnTo>
                    <a:pt x="298" y="133"/>
                  </a:lnTo>
                  <a:lnTo>
                    <a:pt x="300" y="141"/>
                  </a:lnTo>
                  <a:lnTo>
                    <a:pt x="301" y="150"/>
                  </a:lnTo>
                  <a:lnTo>
                    <a:pt x="299" y="162"/>
                  </a:lnTo>
                  <a:lnTo>
                    <a:pt x="297" y="175"/>
                  </a:lnTo>
                  <a:lnTo>
                    <a:pt x="295" y="189"/>
                  </a:lnTo>
                  <a:lnTo>
                    <a:pt x="295" y="211"/>
                  </a:lnTo>
                  <a:lnTo>
                    <a:pt x="290" y="222"/>
                  </a:lnTo>
                  <a:lnTo>
                    <a:pt x="274" y="238"/>
                  </a:lnTo>
                  <a:lnTo>
                    <a:pt x="270" y="245"/>
                  </a:lnTo>
                  <a:lnTo>
                    <a:pt x="266" y="243"/>
                  </a:lnTo>
                  <a:lnTo>
                    <a:pt x="264" y="242"/>
                  </a:lnTo>
                  <a:lnTo>
                    <a:pt x="260" y="242"/>
                  </a:lnTo>
                  <a:lnTo>
                    <a:pt x="258" y="243"/>
                  </a:lnTo>
                  <a:lnTo>
                    <a:pt x="254" y="243"/>
                  </a:lnTo>
                  <a:lnTo>
                    <a:pt x="252" y="242"/>
                  </a:lnTo>
                  <a:lnTo>
                    <a:pt x="251" y="243"/>
                  </a:lnTo>
                  <a:lnTo>
                    <a:pt x="251" y="253"/>
                  </a:lnTo>
                  <a:lnTo>
                    <a:pt x="250" y="256"/>
                  </a:lnTo>
                  <a:lnTo>
                    <a:pt x="249" y="257"/>
                  </a:lnTo>
                  <a:lnTo>
                    <a:pt x="247" y="257"/>
                  </a:lnTo>
                  <a:lnTo>
                    <a:pt x="244" y="259"/>
                  </a:lnTo>
                  <a:lnTo>
                    <a:pt x="242" y="259"/>
                  </a:lnTo>
                  <a:lnTo>
                    <a:pt x="241" y="261"/>
                  </a:lnTo>
                  <a:lnTo>
                    <a:pt x="241" y="275"/>
                  </a:lnTo>
                  <a:lnTo>
                    <a:pt x="238" y="276"/>
                  </a:lnTo>
                  <a:lnTo>
                    <a:pt x="236" y="276"/>
                  </a:lnTo>
                  <a:lnTo>
                    <a:pt x="236" y="278"/>
                  </a:lnTo>
                  <a:lnTo>
                    <a:pt x="237" y="281"/>
                  </a:lnTo>
                  <a:lnTo>
                    <a:pt x="237" y="282"/>
                  </a:lnTo>
                  <a:lnTo>
                    <a:pt x="241" y="285"/>
                  </a:lnTo>
                  <a:lnTo>
                    <a:pt x="241" y="287"/>
                  </a:lnTo>
                  <a:lnTo>
                    <a:pt x="240" y="288"/>
                  </a:lnTo>
                  <a:lnTo>
                    <a:pt x="238" y="290"/>
                  </a:lnTo>
                  <a:lnTo>
                    <a:pt x="234" y="290"/>
                  </a:lnTo>
                  <a:lnTo>
                    <a:pt x="231" y="288"/>
                  </a:lnTo>
                  <a:lnTo>
                    <a:pt x="230" y="285"/>
                  </a:lnTo>
                  <a:lnTo>
                    <a:pt x="229" y="284"/>
                  </a:lnTo>
                  <a:lnTo>
                    <a:pt x="228" y="284"/>
                  </a:lnTo>
                  <a:lnTo>
                    <a:pt x="221" y="290"/>
                  </a:lnTo>
                  <a:lnTo>
                    <a:pt x="215" y="298"/>
                  </a:lnTo>
                  <a:lnTo>
                    <a:pt x="213" y="310"/>
                  </a:lnTo>
                  <a:lnTo>
                    <a:pt x="216" y="320"/>
                  </a:lnTo>
                  <a:lnTo>
                    <a:pt x="216" y="324"/>
                  </a:lnTo>
                  <a:lnTo>
                    <a:pt x="214" y="329"/>
                  </a:lnTo>
                  <a:lnTo>
                    <a:pt x="210" y="332"/>
                  </a:lnTo>
                  <a:lnTo>
                    <a:pt x="210" y="334"/>
                  </a:lnTo>
                  <a:lnTo>
                    <a:pt x="209" y="337"/>
                  </a:lnTo>
                  <a:lnTo>
                    <a:pt x="209" y="341"/>
                  </a:lnTo>
                  <a:lnTo>
                    <a:pt x="208" y="344"/>
                  </a:lnTo>
                  <a:lnTo>
                    <a:pt x="205" y="344"/>
                  </a:lnTo>
                  <a:lnTo>
                    <a:pt x="202" y="341"/>
                  </a:lnTo>
                  <a:lnTo>
                    <a:pt x="200" y="340"/>
                  </a:lnTo>
                  <a:lnTo>
                    <a:pt x="199" y="340"/>
                  </a:lnTo>
                  <a:lnTo>
                    <a:pt x="199" y="341"/>
                  </a:lnTo>
                  <a:lnTo>
                    <a:pt x="200" y="341"/>
                  </a:lnTo>
                  <a:lnTo>
                    <a:pt x="201" y="343"/>
                  </a:lnTo>
                  <a:lnTo>
                    <a:pt x="201" y="346"/>
                  </a:lnTo>
                  <a:lnTo>
                    <a:pt x="199" y="346"/>
                  </a:lnTo>
                  <a:lnTo>
                    <a:pt x="193" y="345"/>
                  </a:lnTo>
                  <a:lnTo>
                    <a:pt x="189" y="343"/>
                  </a:lnTo>
                  <a:lnTo>
                    <a:pt x="181" y="334"/>
                  </a:lnTo>
                  <a:lnTo>
                    <a:pt x="174" y="332"/>
                  </a:lnTo>
                  <a:lnTo>
                    <a:pt x="172" y="327"/>
                  </a:lnTo>
                  <a:lnTo>
                    <a:pt x="171" y="326"/>
                  </a:lnTo>
                  <a:lnTo>
                    <a:pt x="169" y="322"/>
                  </a:lnTo>
                  <a:lnTo>
                    <a:pt x="169" y="318"/>
                  </a:lnTo>
                  <a:lnTo>
                    <a:pt x="159" y="322"/>
                  </a:lnTo>
                  <a:lnTo>
                    <a:pt x="151" y="327"/>
                  </a:lnTo>
                  <a:lnTo>
                    <a:pt x="145" y="336"/>
                  </a:lnTo>
                  <a:lnTo>
                    <a:pt x="137" y="336"/>
                  </a:lnTo>
                  <a:lnTo>
                    <a:pt x="132" y="332"/>
                  </a:lnTo>
                  <a:lnTo>
                    <a:pt x="127" y="330"/>
                  </a:lnTo>
                  <a:lnTo>
                    <a:pt x="123" y="331"/>
                  </a:lnTo>
                  <a:lnTo>
                    <a:pt x="118" y="333"/>
                  </a:lnTo>
                  <a:lnTo>
                    <a:pt x="117" y="336"/>
                  </a:lnTo>
                  <a:lnTo>
                    <a:pt x="113" y="338"/>
                  </a:lnTo>
                  <a:lnTo>
                    <a:pt x="109" y="338"/>
                  </a:lnTo>
                  <a:lnTo>
                    <a:pt x="103" y="332"/>
                  </a:lnTo>
                  <a:lnTo>
                    <a:pt x="96" y="329"/>
                  </a:lnTo>
                  <a:lnTo>
                    <a:pt x="88" y="327"/>
                  </a:lnTo>
                  <a:lnTo>
                    <a:pt x="78" y="330"/>
                  </a:lnTo>
                  <a:lnTo>
                    <a:pt x="74" y="324"/>
                  </a:lnTo>
                  <a:lnTo>
                    <a:pt x="70" y="319"/>
                  </a:lnTo>
                  <a:lnTo>
                    <a:pt x="66" y="315"/>
                  </a:lnTo>
                  <a:lnTo>
                    <a:pt x="64" y="306"/>
                  </a:lnTo>
                  <a:lnTo>
                    <a:pt x="50" y="304"/>
                  </a:lnTo>
                  <a:lnTo>
                    <a:pt x="37" y="303"/>
                  </a:lnTo>
                  <a:lnTo>
                    <a:pt x="25" y="302"/>
                  </a:lnTo>
                  <a:lnTo>
                    <a:pt x="19" y="241"/>
                  </a:lnTo>
                  <a:lnTo>
                    <a:pt x="6" y="124"/>
                  </a:lnTo>
                  <a:lnTo>
                    <a:pt x="0" y="65"/>
                  </a:lnTo>
                  <a:lnTo>
                    <a:pt x="33" y="61"/>
                  </a:lnTo>
                  <a:lnTo>
                    <a:pt x="64" y="56"/>
                  </a:lnTo>
                  <a:lnTo>
                    <a:pt x="72" y="53"/>
                  </a:lnTo>
                  <a:lnTo>
                    <a:pt x="79" y="51"/>
                  </a:lnTo>
                  <a:lnTo>
                    <a:pt x="87" y="51"/>
                  </a:lnTo>
                  <a:lnTo>
                    <a:pt x="87" y="56"/>
                  </a:lnTo>
                  <a:lnTo>
                    <a:pt x="88" y="54"/>
                  </a:lnTo>
                  <a:lnTo>
                    <a:pt x="89" y="54"/>
                  </a:lnTo>
                  <a:lnTo>
                    <a:pt x="92" y="53"/>
                  </a:lnTo>
                  <a:lnTo>
                    <a:pt x="98" y="53"/>
                  </a:lnTo>
                  <a:lnTo>
                    <a:pt x="113" y="59"/>
                  </a:lnTo>
                  <a:lnTo>
                    <a:pt x="127" y="65"/>
                  </a:lnTo>
                  <a:lnTo>
                    <a:pt x="125" y="66"/>
                  </a:lnTo>
                  <a:lnTo>
                    <a:pt x="124" y="68"/>
                  </a:lnTo>
                  <a:lnTo>
                    <a:pt x="122" y="70"/>
                  </a:lnTo>
                  <a:lnTo>
                    <a:pt x="121" y="71"/>
                  </a:lnTo>
                  <a:lnTo>
                    <a:pt x="121" y="73"/>
                  </a:lnTo>
                  <a:lnTo>
                    <a:pt x="124" y="73"/>
                  </a:lnTo>
                  <a:lnTo>
                    <a:pt x="128" y="72"/>
                  </a:lnTo>
                  <a:lnTo>
                    <a:pt x="135" y="72"/>
                  </a:lnTo>
                  <a:lnTo>
                    <a:pt x="136" y="71"/>
                  </a:lnTo>
                  <a:lnTo>
                    <a:pt x="135" y="70"/>
                  </a:lnTo>
                  <a:lnTo>
                    <a:pt x="141" y="67"/>
                  </a:lnTo>
                  <a:lnTo>
                    <a:pt x="146" y="70"/>
                  </a:lnTo>
                  <a:lnTo>
                    <a:pt x="151" y="72"/>
                  </a:lnTo>
                  <a:lnTo>
                    <a:pt x="157" y="73"/>
                  </a:lnTo>
                  <a:lnTo>
                    <a:pt x="166" y="71"/>
                  </a:lnTo>
                  <a:lnTo>
                    <a:pt x="173" y="66"/>
                  </a:lnTo>
                  <a:lnTo>
                    <a:pt x="181" y="60"/>
                  </a:lnTo>
                  <a:lnTo>
                    <a:pt x="188" y="56"/>
                  </a:lnTo>
                  <a:lnTo>
                    <a:pt x="199" y="58"/>
                  </a:lnTo>
                  <a:lnTo>
                    <a:pt x="207" y="56"/>
                  </a:lnTo>
                  <a:lnTo>
                    <a:pt x="215" y="50"/>
                  </a:lnTo>
                  <a:lnTo>
                    <a:pt x="222" y="42"/>
                  </a:lnTo>
                  <a:lnTo>
                    <a:pt x="233" y="28"/>
                  </a:lnTo>
                  <a:lnTo>
                    <a:pt x="241" y="22"/>
                  </a:lnTo>
                  <a:lnTo>
                    <a:pt x="250" y="18"/>
                  </a:lnTo>
                  <a:lnTo>
                    <a:pt x="258" y="14"/>
                  </a:lnTo>
                  <a:lnTo>
                    <a:pt x="266" y="8"/>
                  </a:lnTo>
                  <a:lnTo>
                    <a:pt x="274" y="3"/>
                  </a:lnTo>
                  <a:lnTo>
                    <a:pt x="28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94627B0A-6C23-43DA-E6CE-E4D54E78F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9721" y="1860974"/>
              <a:ext cx="749636" cy="323584"/>
            </a:xfrm>
            <a:custGeom>
              <a:avLst/>
              <a:gdLst/>
              <a:ahLst/>
              <a:cxnLst>
                <a:cxn ang="0">
                  <a:pos x="113" y="10"/>
                </a:cxn>
                <a:cxn ang="0">
                  <a:pos x="119" y="37"/>
                </a:cxn>
                <a:cxn ang="0">
                  <a:pos x="123" y="28"/>
                </a:cxn>
                <a:cxn ang="0">
                  <a:pos x="129" y="28"/>
                </a:cxn>
                <a:cxn ang="0">
                  <a:pos x="141" y="23"/>
                </a:cxn>
                <a:cxn ang="0">
                  <a:pos x="168" y="27"/>
                </a:cxn>
                <a:cxn ang="0">
                  <a:pos x="189" y="54"/>
                </a:cxn>
                <a:cxn ang="0">
                  <a:pos x="225" y="54"/>
                </a:cxn>
                <a:cxn ang="0">
                  <a:pos x="243" y="55"/>
                </a:cxn>
                <a:cxn ang="0">
                  <a:pos x="247" y="46"/>
                </a:cxn>
                <a:cxn ang="0">
                  <a:pos x="258" y="40"/>
                </a:cxn>
                <a:cxn ang="0">
                  <a:pos x="270" y="31"/>
                </a:cxn>
                <a:cxn ang="0">
                  <a:pos x="296" y="27"/>
                </a:cxn>
                <a:cxn ang="0">
                  <a:pos x="322" y="18"/>
                </a:cxn>
                <a:cxn ang="0">
                  <a:pos x="338" y="28"/>
                </a:cxn>
                <a:cxn ang="0">
                  <a:pos x="363" y="38"/>
                </a:cxn>
                <a:cxn ang="0">
                  <a:pos x="375" y="41"/>
                </a:cxn>
                <a:cxn ang="0">
                  <a:pos x="381" y="35"/>
                </a:cxn>
                <a:cxn ang="0">
                  <a:pos x="393" y="45"/>
                </a:cxn>
                <a:cxn ang="0">
                  <a:pos x="406" y="63"/>
                </a:cxn>
                <a:cxn ang="0">
                  <a:pos x="381" y="76"/>
                </a:cxn>
                <a:cxn ang="0">
                  <a:pos x="367" y="76"/>
                </a:cxn>
                <a:cxn ang="0">
                  <a:pos x="365" y="90"/>
                </a:cxn>
                <a:cxn ang="0">
                  <a:pos x="357" y="87"/>
                </a:cxn>
                <a:cxn ang="0">
                  <a:pos x="352" y="79"/>
                </a:cxn>
                <a:cxn ang="0">
                  <a:pos x="324" y="75"/>
                </a:cxn>
                <a:cxn ang="0">
                  <a:pos x="310" y="80"/>
                </a:cxn>
                <a:cxn ang="0">
                  <a:pos x="291" y="91"/>
                </a:cxn>
                <a:cxn ang="0">
                  <a:pos x="268" y="96"/>
                </a:cxn>
                <a:cxn ang="0">
                  <a:pos x="262" y="107"/>
                </a:cxn>
                <a:cxn ang="0">
                  <a:pos x="250" y="107"/>
                </a:cxn>
                <a:cxn ang="0">
                  <a:pos x="240" y="107"/>
                </a:cxn>
                <a:cxn ang="0">
                  <a:pos x="230" y="117"/>
                </a:cxn>
                <a:cxn ang="0">
                  <a:pos x="220" y="109"/>
                </a:cxn>
                <a:cxn ang="0">
                  <a:pos x="204" y="144"/>
                </a:cxn>
                <a:cxn ang="0">
                  <a:pos x="184" y="178"/>
                </a:cxn>
                <a:cxn ang="0">
                  <a:pos x="186" y="161"/>
                </a:cxn>
                <a:cxn ang="0">
                  <a:pos x="183" y="158"/>
                </a:cxn>
                <a:cxn ang="0">
                  <a:pos x="175" y="160"/>
                </a:cxn>
                <a:cxn ang="0">
                  <a:pos x="173" y="138"/>
                </a:cxn>
                <a:cxn ang="0">
                  <a:pos x="163" y="122"/>
                </a:cxn>
                <a:cxn ang="0">
                  <a:pos x="151" y="112"/>
                </a:cxn>
                <a:cxn ang="0">
                  <a:pos x="133" y="104"/>
                </a:cxn>
                <a:cxn ang="0">
                  <a:pos x="106" y="103"/>
                </a:cxn>
                <a:cxn ang="0">
                  <a:pos x="92" y="97"/>
                </a:cxn>
                <a:cxn ang="0">
                  <a:pos x="74" y="93"/>
                </a:cxn>
                <a:cxn ang="0">
                  <a:pos x="17" y="82"/>
                </a:cxn>
                <a:cxn ang="0">
                  <a:pos x="10" y="68"/>
                </a:cxn>
                <a:cxn ang="0">
                  <a:pos x="3" y="60"/>
                </a:cxn>
                <a:cxn ang="0">
                  <a:pos x="20" y="54"/>
                </a:cxn>
                <a:cxn ang="0">
                  <a:pos x="37" y="37"/>
                </a:cxn>
                <a:cxn ang="0">
                  <a:pos x="64" y="32"/>
                </a:cxn>
                <a:cxn ang="0">
                  <a:pos x="85" y="20"/>
                </a:cxn>
              </a:cxnLst>
              <a:rect l="0" t="0" r="r" b="b"/>
              <a:pathLst>
                <a:path w="417" h="180">
                  <a:moveTo>
                    <a:pt x="99" y="0"/>
                  </a:moveTo>
                  <a:lnTo>
                    <a:pt x="107" y="3"/>
                  </a:lnTo>
                  <a:lnTo>
                    <a:pt x="113" y="10"/>
                  </a:lnTo>
                  <a:lnTo>
                    <a:pt x="115" y="18"/>
                  </a:lnTo>
                  <a:lnTo>
                    <a:pt x="117" y="27"/>
                  </a:lnTo>
                  <a:lnTo>
                    <a:pt x="119" y="37"/>
                  </a:lnTo>
                  <a:lnTo>
                    <a:pt x="121" y="37"/>
                  </a:lnTo>
                  <a:lnTo>
                    <a:pt x="123" y="34"/>
                  </a:lnTo>
                  <a:lnTo>
                    <a:pt x="123" y="28"/>
                  </a:lnTo>
                  <a:lnTo>
                    <a:pt x="126" y="26"/>
                  </a:lnTo>
                  <a:lnTo>
                    <a:pt x="129" y="26"/>
                  </a:lnTo>
                  <a:lnTo>
                    <a:pt x="129" y="28"/>
                  </a:lnTo>
                  <a:lnTo>
                    <a:pt x="131" y="28"/>
                  </a:lnTo>
                  <a:lnTo>
                    <a:pt x="136" y="26"/>
                  </a:lnTo>
                  <a:lnTo>
                    <a:pt x="141" y="23"/>
                  </a:lnTo>
                  <a:lnTo>
                    <a:pt x="147" y="20"/>
                  </a:lnTo>
                  <a:lnTo>
                    <a:pt x="158" y="21"/>
                  </a:lnTo>
                  <a:lnTo>
                    <a:pt x="168" y="27"/>
                  </a:lnTo>
                  <a:lnTo>
                    <a:pt x="176" y="35"/>
                  </a:lnTo>
                  <a:lnTo>
                    <a:pt x="183" y="45"/>
                  </a:lnTo>
                  <a:lnTo>
                    <a:pt x="189" y="54"/>
                  </a:lnTo>
                  <a:lnTo>
                    <a:pt x="202" y="53"/>
                  </a:lnTo>
                  <a:lnTo>
                    <a:pt x="214" y="53"/>
                  </a:lnTo>
                  <a:lnTo>
                    <a:pt x="225" y="54"/>
                  </a:lnTo>
                  <a:lnTo>
                    <a:pt x="236" y="56"/>
                  </a:lnTo>
                  <a:lnTo>
                    <a:pt x="242" y="56"/>
                  </a:lnTo>
                  <a:lnTo>
                    <a:pt x="243" y="55"/>
                  </a:lnTo>
                  <a:lnTo>
                    <a:pt x="246" y="51"/>
                  </a:lnTo>
                  <a:lnTo>
                    <a:pt x="246" y="48"/>
                  </a:lnTo>
                  <a:lnTo>
                    <a:pt x="247" y="46"/>
                  </a:lnTo>
                  <a:lnTo>
                    <a:pt x="248" y="45"/>
                  </a:lnTo>
                  <a:lnTo>
                    <a:pt x="255" y="42"/>
                  </a:lnTo>
                  <a:lnTo>
                    <a:pt x="258" y="40"/>
                  </a:lnTo>
                  <a:lnTo>
                    <a:pt x="263" y="37"/>
                  </a:lnTo>
                  <a:lnTo>
                    <a:pt x="265" y="33"/>
                  </a:lnTo>
                  <a:lnTo>
                    <a:pt x="270" y="31"/>
                  </a:lnTo>
                  <a:lnTo>
                    <a:pt x="278" y="28"/>
                  </a:lnTo>
                  <a:lnTo>
                    <a:pt x="286" y="27"/>
                  </a:lnTo>
                  <a:lnTo>
                    <a:pt x="296" y="27"/>
                  </a:lnTo>
                  <a:lnTo>
                    <a:pt x="307" y="26"/>
                  </a:lnTo>
                  <a:lnTo>
                    <a:pt x="314" y="23"/>
                  </a:lnTo>
                  <a:lnTo>
                    <a:pt x="322" y="18"/>
                  </a:lnTo>
                  <a:lnTo>
                    <a:pt x="329" y="14"/>
                  </a:lnTo>
                  <a:lnTo>
                    <a:pt x="338" y="14"/>
                  </a:lnTo>
                  <a:lnTo>
                    <a:pt x="338" y="28"/>
                  </a:lnTo>
                  <a:lnTo>
                    <a:pt x="341" y="40"/>
                  </a:lnTo>
                  <a:lnTo>
                    <a:pt x="349" y="40"/>
                  </a:lnTo>
                  <a:lnTo>
                    <a:pt x="363" y="38"/>
                  </a:lnTo>
                  <a:lnTo>
                    <a:pt x="368" y="39"/>
                  </a:lnTo>
                  <a:lnTo>
                    <a:pt x="371" y="42"/>
                  </a:lnTo>
                  <a:lnTo>
                    <a:pt x="375" y="41"/>
                  </a:lnTo>
                  <a:lnTo>
                    <a:pt x="377" y="40"/>
                  </a:lnTo>
                  <a:lnTo>
                    <a:pt x="379" y="38"/>
                  </a:lnTo>
                  <a:lnTo>
                    <a:pt x="381" y="35"/>
                  </a:lnTo>
                  <a:lnTo>
                    <a:pt x="383" y="34"/>
                  </a:lnTo>
                  <a:lnTo>
                    <a:pt x="390" y="38"/>
                  </a:lnTo>
                  <a:lnTo>
                    <a:pt x="393" y="45"/>
                  </a:lnTo>
                  <a:lnTo>
                    <a:pt x="393" y="54"/>
                  </a:lnTo>
                  <a:lnTo>
                    <a:pt x="399" y="60"/>
                  </a:lnTo>
                  <a:lnTo>
                    <a:pt x="406" y="63"/>
                  </a:lnTo>
                  <a:lnTo>
                    <a:pt x="412" y="69"/>
                  </a:lnTo>
                  <a:lnTo>
                    <a:pt x="417" y="76"/>
                  </a:lnTo>
                  <a:lnTo>
                    <a:pt x="381" y="76"/>
                  </a:lnTo>
                  <a:lnTo>
                    <a:pt x="371" y="74"/>
                  </a:lnTo>
                  <a:lnTo>
                    <a:pt x="369" y="74"/>
                  </a:lnTo>
                  <a:lnTo>
                    <a:pt x="367" y="76"/>
                  </a:lnTo>
                  <a:lnTo>
                    <a:pt x="367" y="79"/>
                  </a:lnTo>
                  <a:lnTo>
                    <a:pt x="365" y="81"/>
                  </a:lnTo>
                  <a:lnTo>
                    <a:pt x="365" y="90"/>
                  </a:lnTo>
                  <a:lnTo>
                    <a:pt x="362" y="90"/>
                  </a:lnTo>
                  <a:lnTo>
                    <a:pt x="358" y="89"/>
                  </a:lnTo>
                  <a:lnTo>
                    <a:pt x="357" y="87"/>
                  </a:lnTo>
                  <a:lnTo>
                    <a:pt x="355" y="84"/>
                  </a:lnTo>
                  <a:lnTo>
                    <a:pt x="353" y="81"/>
                  </a:lnTo>
                  <a:lnTo>
                    <a:pt x="352" y="79"/>
                  </a:lnTo>
                  <a:lnTo>
                    <a:pt x="342" y="77"/>
                  </a:lnTo>
                  <a:lnTo>
                    <a:pt x="333" y="75"/>
                  </a:lnTo>
                  <a:lnTo>
                    <a:pt x="324" y="75"/>
                  </a:lnTo>
                  <a:lnTo>
                    <a:pt x="315" y="76"/>
                  </a:lnTo>
                  <a:lnTo>
                    <a:pt x="312" y="77"/>
                  </a:lnTo>
                  <a:lnTo>
                    <a:pt x="310" y="80"/>
                  </a:lnTo>
                  <a:lnTo>
                    <a:pt x="308" y="83"/>
                  </a:lnTo>
                  <a:lnTo>
                    <a:pt x="301" y="90"/>
                  </a:lnTo>
                  <a:lnTo>
                    <a:pt x="291" y="91"/>
                  </a:lnTo>
                  <a:lnTo>
                    <a:pt x="282" y="91"/>
                  </a:lnTo>
                  <a:lnTo>
                    <a:pt x="273" y="93"/>
                  </a:lnTo>
                  <a:lnTo>
                    <a:pt x="268" y="96"/>
                  </a:lnTo>
                  <a:lnTo>
                    <a:pt x="265" y="98"/>
                  </a:lnTo>
                  <a:lnTo>
                    <a:pt x="264" y="102"/>
                  </a:lnTo>
                  <a:lnTo>
                    <a:pt x="262" y="107"/>
                  </a:lnTo>
                  <a:lnTo>
                    <a:pt x="260" y="110"/>
                  </a:lnTo>
                  <a:lnTo>
                    <a:pt x="256" y="112"/>
                  </a:lnTo>
                  <a:lnTo>
                    <a:pt x="250" y="107"/>
                  </a:lnTo>
                  <a:lnTo>
                    <a:pt x="250" y="104"/>
                  </a:lnTo>
                  <a:lnTo>
                    <a:pt x="243" y="104"/>
                  </a:lnTo>
                  <a:lnTo>
                    <a:pt x="240" y="107"/>
                  </a:lnTo>
                  <a:lnTo>
                    <a:pt x="236" y="110"/>
                  </a:lnTo>
                  <a:lnTo>
                    <a:pt x="234" y="114"/>
                  </a:lnTo>
                  <a:lnTo>
                    <a:pt x="230" y="117"/>
                  </a:lnTo>
                  <a:lnTo>
                    <a:pt x="225" y="118"/>
                  </a:lnTo>
                  <a:lnTo>
                    <a:pt x="225" y="104"/>
                  </a:lnTo>
                  <a:lnTo>
                    <a:pt x="220" y="109"/>
                  </a:lnTo>
                  <a:lnTo>
                    <a:pt x="216" y="116"/>
                  </a:lnTo>
                  <a:lnTo>
                    <a:pt x="214" y="123"/>
                  </a:lnTo>
                  <a:lnTo>
                    <a:pt x="204" y="144"/>
                  </a:lnTo>
                  <a:lnTo>
                    <a:pt x="197" y="163"/>
                  </a:lnTo>
                  <a:lnTo>
                    <a:pt x="189" y="180"/>
                  </a:lnTo>
                  <a:lnTo>
                    <a:pt x="184" y="178"/>
                  </a:lnTo>
                  <a:lnTo>
                    <a:pt x="183" y="172"/>
                  </a:lnTo>
                  <a:lnTo>
                    <a:pt x="184" y="166"/>
                  </a:lnTo>
                  <a:lnTo>
                    <a:pt x="186" y="161"/>
                  </a:lnTo>
                  <a:lnTo>
                    <a:pt x="186" y="160"/>
                  </a:lnTo>
                  <a:lnTo>
                    <a:pt x="185" y="159"/>
                  </a:lnTo>
                  <a:lnTo>
                    <a:pt x="183" y="158"/>
                  </a:lnTo>
                  <a:lnTo>
                    <a:pt x="178" y="158"/>
                  </a:lnTo>
                  <a:lnTo>
                    <a:pt x="176" y="159"/>
                  </a:lnTo>
                  <a:lnTo>
                    <a:pt x="175" y="160"/>
                  </a:lnTo>
                  <a:lnTo>
                    <a:pt x="175" y="161"/>
                  </a:lnTo>
                  <a:lnTo>
                    <a:pt x="173" y="153"/>
                  </a:lnTo>
                  <a:lnTo>
                    <a:pt x="173" y="138"/>
                  </a:lnTo>
                  <a:lnTo>
                    <a:pt x="172" y="131"/>
                  </a:lnTo>
                  <a:lnTo>
                    <a:pt x="169" y="125"/>
                  </a:lnTo>
                  <a:lnTo>
                    <a:pt x="163" y="122"/>
                  </a:lnTo>
                  <a:lnTo>
                    <a:pt x="152" y="122"/>
                  </a:lnTo>
                  <a:lnTo>
                    <a:pt x="152" y="117"/>
                  </a:lnTo>
                  <a:lnTo>
                    <a:pt x="151" y="112"/>
                  </a:lnTo>
                  <a:lnTo>
                    <a:pt x="149" y="108"/>
                  </a:lnTo>
                  <a:lnTo>
                    <a:pt x="141" y="108"/>
                  </a:lnTo>
                  <a:lnTo>
                    <a:pt x="133" y="104"/>
                  </a:lnTo>
                  <a:lnTo>
                    <a:pt x="123" y="102"/>
                  </a:lnTo>
                  <a:lnTo>
                    <a:pt x="115" y="102"/>
                  </a:lnTo>
                  <a:lnTo>
                    <a:pt x="106" y="103"/>
                  </a:lnTo>
                  <a:lnTo>
                    <a:pt x="95" y="102"/>
                  </a:lnTo>
                  <a:lnTo>
                    <a:pt x="93" y="100"/>
                  </a:lnTo>
                  <a:lnTo>
                    <a:pt x="92" y="97"/>
                  </a:lnTo>
                  <a:lnTo>
                    <a:pt x="91" y="96"/>
                  </a:lnTo>
                  <a:lnTo>
                    <a:pt x="90" y="96"/>
                  </a:lnTo>
                  <a:lnTo>
                    <a:pt x="74" y="93"/>
                  </a:lnTo>
                  <a:lnTo>
                    <a:pt x="56" y="89"/>
                  </a:lnTo>
                  <a:lnTo>
                    <a:pt x="36" y="86"/>
                  </a:lnTo>
                  <a:lnTo>
                    <a:pt x="17" y="82"/>
                  </a:lnTo>
                  <a:lnTo>
                    <a:pt x="16" y="76"/>
                  </a:lnTo>
                  <a:lnTo>
                    <a:pt x="14" y="72"/>
                  </a:lnTo>
                  <a:lnTo>
                    <a:pt x="10" y="68"/>
                  </a:lnTo>
                  <a:lnTo>
                    <a:pt x="6" y="66"/>
                  </a:lnTo>
                  <a:lnTo>
                    <a:pt x="0" y="65"/>
                  </a:lnTo>
                  <a:lnTo>
                    <a:pt x="3" y="60"/>
                  </a:lnTo>
                  <a:lnTo>
                    <a:pt x="8" y="58"/>
                  </a:lnTo>
                  <a:lnTo>
                    <a:pt x="15" y="56"/>
                  </a:lnTo>
                  <a:lnTo>
                    <a:pt x="20" y="54"/>
                  </a:lnTo>
                  <a:lnTo>
                    <a:pt x="23" y="52"/>
                  </a:lnTo>
                  <a:lnTo>
                    <a:pt x="30" y="41"/>
                  </a:lnTo>
                  <a:lnTo>
                    <a:pt x="37" y="37"/>
                  </a:lnTo>
                  <a:lnTo>
                    <a:pt x="49" y="38"/>
                  </a:lnTo>
                  <a:lnTo>
                    <a:pt x="57" y="35"/>
                  </a:lnTo>
                  <a:lnTo>
                    <a:pt x="64" y="32"/>
                  </a:lnTo>
                  <a:lnTo>
                    <a:pt x="70" y="27"/>
                  </a:lnTo>
                  <a:lnTo>
                    <a:pt x="77" y="23"/>
                  </a:lnTo>
                  <a:lnTo>
                    <a:pt x="85" y="20"/>
                  </a:lnTo>
                  <a:lnTo>
                    <a:pt x="92" y="10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D9E42F7C-A1F6-FECC-5CCC-43E3841AF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490" y="2044338"/>
              <a:ext cx="512341" cy="693907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06" y="7"/>
                </a:cxn>
                <a:cxn ang="0">
                  <a:pos x="124" y="9"/>
                </a:cxn>
                <a:cxn ang="0">
                  <a:pos x="138" y="20"/>
                </a:cxn>
                <a:cxn ang="0">
                  <a:pos x="183" y="35"/>
                </a:cxn>
                <a:cxn ang="0">
                  <a:pos x="193" y="49"/>
                </a:cxn>
                <a:cxn ang="0">
                  <a:pos x="186" y="59"/>
                </a:cxn>
                <a:cxn ang="0">
                  <a:pos x="193" y="68"/>
                </a:cxn>
                <a:cxn ang="0">
                  <a:pos x="202" y="94"/>
                </a:cxn>
                <a:cxn ang="0">
                  <a:pos x="198" y="121"/>
                </a:cxn>
                <a:cxn ang="0">
                  <a:pos x="189" y="143"/>
                </a:cxn>
                <a:cxn ang="0">
                  <a:pos x="177" y="155"/>
                </a:cxn>
                <a:cxn ang="0">
                  <a:pos x="174" y="183"/>
                </a:cxn>
                <a:cxn ang="0">
                  <a:pos x="196" y="188"/>
                </a:cxn>
                <a:cxn ang="0">
                  <a:pos x="210" y="168"/>
                </a:cxn>
                <a:cxn ang="0">
                  <a:pos x="223" y="152"/>
                </a:cxn>
                <a:cxn ang="0">
                  <a:pos x="242" y="143"/>
                </a:cxn>
                <a:cxn ang="0">
                  <a:pos x="262" y="180"/>
                </a:cxn>
                <a:cxn ang="0">
                  <a:pos x="276" y="223"/>
                </a:cxn>
                <a:cxn ang="0">
                  <a:pos x="281" y="250"/>
                </a:cxn>
                <a:cxn ang="0">
                  <a:pos x="278" y="271"/>
                </a:cxn>
                <a:cxn ang="0">
                  <a:pos x="275" y="265"/>
                </a:cxn>
                <a:cxn ang="0">
                  <a:pos x="271" y="265"/>
                </a:cxn>
                <a:cxn ang="0">
                  <a:pos x="259" y="286"/>
                </a:cxn>
                <a:cxn ang="0">
                  <a:pos x="251" y="301"/>
                </a:cxn>
                <a:cxn ang="0">
                  <a:pos x="244" y="329"/>
                </a:cxn>
                <a:cxn ang="0">
                  <a:pos x="233" y="351"/>
                </a:cxn>
                <a:cxn ang="0">
                  <a:pos x="175" y="371"/>
                </a:cxn>
                <a:cxn ang="0">
                  <a:pos x="102" y="373"/>
                </a:cxn>
                <a:cxn ang="0">
                  <a:pos x="27" y="384"/>
                </a:cxn>
                <a:cxn ang="0">
                  <a:pos x="6" y="384"/>
                </a:cxn>
                <a:cxn ang="0">
                  <a:pos x="14" y="372"/>
                </a:cxn>
                <a:cxn ang="0">
                  <a:pos x="28" y="336"/>
                </a:cxn>
                <a:cxn ang="0">
                  <a:pos x="31" y="274"/>
                </a:cxn>
                <a:cxn ang="0">
                  <a:pos x="19" y="241"/>
                </a:cxn>
                <a:cxn ang="0">
                  <a:pos x="9" y="223"/>
                </a:cxn>
                <a:cxn ang="0">
                  <a:pos x="3" y="213"/>
                </a:cxn>
                <a:cxn ang="0">
                  <a:pos x="9" y="197"/>
                </a:cxn>
                <a:cxn ang="0">
                  <a:pos x="7" y="159"/>
                </a:cxn>
                <a:cxn ang="0">
                  <a:pos x="14" y="127"/>
                </a:cxn>
                <a:cxn ang="0">
                  <a:pos x="11" y="115"/>
                </a:cxn>
                <a:cxn ang="0">
                  <a:pos x="19" y="93"/>
                </a:cxn>
                <a:cxn ang="0">
                  <a:pos x="42" y="73"/>
                </a:cxn>
                <a:cxn ang="0">
                  <a:pos x="47" y="98"/>
                </a:cxn>
                <a:cxn ang="0">
                  <a:pos x="52" y="93"/>
                </a:cxn>
                <a:cxn ang="0">
                  <a:pos x="56" y="96"/>
                </a:cxn>
                <a:cxn ang="0">
                  <a:pos x="63" y="83"/>
                </a:cxn>
                <a:cxn ang="0">
                  <a:pos x="62" y="63"/>
                </a:cxn>
                <a:cxn ang="0">
                  <a:pos x="74" y="42"/>
                </a:cxn>
                <a:cxn ang="0">
                  <a:pos x="81" y="30"/>
                </a:cxn>
                <a:cxn ang="0">
                  <a:pos x="76" y="22"/>
                </a:cxn>
                <a:cxn ang="0">
                  <a:pos x="92" y="0"/>
                </a:cxn>
              </a:cxnLst>
              <a:rect l="0" t="0" r="r" b="b"/>
              <a:pathLst>
                <a:path w="285" h="386">
                  <a:moveTo>
                    <a:pt x="92" y="0"/>
                  </a:moveTo>
                  <a:lnTo>
                    <a:pt x="97" y="0"/>
                  </a:lnTo>
                  <a:lnTo>
                    <a:pt x="99" y="1"/>
                  </a:lnTo>
                  <a:lnTo>
                    <a:pt x="102" y="3"/>
                  </a:lnTo>
                  <a:lnTo>
                    <a:pt x="104" y="5"/>
                  </a:lnTo>
                  <a:lnTo>
                    <a:pt x="106" y="7"/>
                  </a:lnTo>
                  <a:lnTo>
                    <a:pt x="110" y="8"/>
                  </a:lnTo>
                  <a:lnTo>
                    <a:pt x="117" y="9"/>
                  </a:lnTo>
                  <a:lnTo>
                    <a:pt x="124" y="9"/>
                  </a:lnTo>
                  <a:lnTo>
                    <a:pt x="130" y="10"/>
                  </a:lnTo>
                  <a:lnTo>
                    <a:pt x="136" y="14"/>
                  </a:lnTo>
                  <a:lnTo>
                    <a:pt x="138" y="20"/>
                  </a:lnTo>
                  <a:lnTo>
                    <a:pt x="155" y="22"/>
                  </a:lnTo>
                  <a:lnTo>
                    <a:pt x="172" y="27"/>
                  </a:lnTo>
                  <a:lnTo>
                    <a:pt x="183" y="35"/>
                  </a:lnTo>
                  <a:lnTo>
                    <a:pt x="194" y="44"/>
                  </a:lnTo>
                  <a:lnTo>
                    <a:pt x="194" y="47"/>
                  </a:lnTo>
                  <a:lnTo>
                    <a:pt x="193" y="49"/>
                  </a:lnTo>
                  <a:lnTo>
                    <a:pt x="187" y="55"/>
                  </a:lnTo>
                  <a:lnTo>
                    <a:pt x="186" y="57"/>
                  </a:lnTo>
                  <a:lnTo>
                    <a:pt x="186" y="59"/>
                  </a:lnTo>
                  <a:lnTo>
                    <a:pt x="187" y="63"/>
                  </a:lnTo>
                  <a:lnTo>
                    <a:pt x="189" y="65"/>
                  </a:lnTo>
                  <a:lnTo>
                    <a:pt x="193" y="68"/>
                  </a:lnTo>
                  <a:lnTo>
                    <a:pt x="197" y="72"/>
                  </a:lnTo>
                  <a:lnTo>
                    <a:pt x="200" y="76"/>
                  </a:lnTo>
                  <a:lnTo>
                    <a:pt x="202" y="94"/>
                  </a:lnTo>
                  <a:lnTo>
                    <a:pt x="203" y="105"/>
                  </a:lnTo>
                  <a:lnTo>
                    <a:pt x="202" y="113"/>
                  </a:lnTo>
                  <a:lnTo>
                    <a:pt x="198" y="121"/>
                  </a:lnTo>
                  <a:lnTo>
                    <a:pt x="191" y="127"/>
                  </a:lnTo>
                  <a:lnTo>
                    <a:pt x="191" y="134"/>
                  </a:lnTo>
                  <a:lnTo>
                    <a:pt x="189" y="143"/>
                  </a:lnTo>
                  <a:lnTo>
                    <a:pt x="188" y="149"/>
                  </a:lnTo>
                  <a:lnTo>
                    <a:pt x="183" y="152"/>
                  </a:lnTo>
                  <a:lnTo>
                    <a:pt x="177" y="155"/>
                  </a:lnTo>
                  <a:lnTo>
                    <a:pt x="172" y="157"/>
                  </a:lnTo>
                  <a:lnTo>
                    <a:pt x="172" y="173"/>
                  </a:lnTo>
                  <a:lnTo>
                    <a:pt x="174" y="183"/>
                  </a:lnTo>
                  <a:lnTo>
                    <a:pt x="180" y="191"/>
                  </a:lnTo>
                  <a:lnTo>
                    <a:pt x="191" y="195"/>
                  </a:lnTo>
                  <a:lnTo>
                    <a:pt x="196" y="188"/>
                  </a:lnTo>
                  <a:lnTo>
                    <a:pt x="202" y="182"/>
                  </a:lnTo>
                  <a:lnTo>
                    <a:pt x="207" y="175"/>
                  </a:lnTo>
                  <a:lnTo>
                    <a:pt x="210" y="168"/>
                  </a:lnTo>
                  <a:lnTo>
                    <a:pt x="211" y="157"/>
                  </a:lnTo>
                  <a:lnTo>
                    <a:pt x="218" y="155"/>
                  </a:lnTo>
                  <a:lnTo>
                    <a:pt x="223" y="152"/>
                  </a:lnTo>
                  <a:lnTo>
                    <a:pt x="228" y="147"/>
                  </a:lnTo>
                  <a:lnTo>
                    <a:pt x="233" y="145"/>
                  </a:lnTo>
                  <a:lnTo>
                    <a:pt x="242" y="143"/>
                  </a:lnTo>
                  <a:lnTo>
                    <a:pt x="251" y="154"/>
                  </a:lnTo>
                  <a:lnTo>
                    <a:pt x="258" y="166"/>
                  </a:lnTo>
                  <a:lnTo>
                    <a:pt x="262" y="180"/>
                  </a:lnTo>
                  <a:lnTo>
                    <a:pt x="266" y="195"/>
                  </a:lnTo>
                  <a:lnTo>
                    <a:pt x="271" y="209"/>
                  </a:lnTo>
                  <a:lnTo>
                    <a:pt x="276" y="223"/>
                  </a:lnTo>
                  <a:lnTo>
                    <a:pt x="285" y="233"/>
                  </a:lnTo>
                  <a:lnTo>
                    <a:pt x="282" y="240"/>
                  </a:lnTo>
                  <a:lnTo>
                    <a:pt x="281" y="250"/>
                  </a:lnTo>
                  <a:lnTo>
                    <a:pt x="281" y="271"/>
                  </a:lnTo>
                  <a:lnTo>
                    <a:pt x="279" y="272"/>
                  </a:lnTo>
                  <a:lnTo>
                    <a:pt x="278" y="271"/>
                  </a:lnTo>
                  <a:lnTo>
                    <a:pt x="276" y="271"/>
                  </a:lnTo>
                  <a:lnTo>
                    <a:pt x="275" y="269"/>
                  </a:lnTo>
                  <a:lnTo>
                    <a:pt x="275" y="265"/>
                  </a:lnTo>
                  <a:lnTo>
                    <a:pt x="274" y="265"/>
                  </a:lnTo>
                  <a:lnTo>
                    <a:pt x="273" y="264"/>
                  </a:lnTo>
                  <a:lnTo>
                    <a:pt x="271" y="265"/>
                  </a:lnTo>
                  <a:lnTo>
                    <a:pt x="265" y="269"/>
                  </a:lnTo>
                  <a:lnTo>
                    <a:pt x="260" y="276"/>
                  </a:lnTo>
                  <a:lnTo>
                    <a:pt x="259" y="286"/>
                  </a:lnTo>
                  <a:lnTo>
                    <a:pt x="259" y="296"/>
                  </a:lnTo>
                  <a:lnTo>
                    <a:pt x="254" y="299"/>
                  </a:lnTo>
                  <a:lnTo>
                    <a:pt x="251" y="301"/>
                  </a:lnTo>
                  <a:lnTo>
                    <a:pt x="245" y="307"/>
                  </a:lnTo>
                  <a:lnTo>
                    <a:pt x="246" y="318"/>
                  </a:lnTo>
                  <a:lnTo>
                    <a:pt x="244" y="329"/>
                  </a:lnTo>
                  <a:lnTo>
                    <a:pt x="240" y="336"/>
                  </a:lnTo>
                  <a:lnTo>
                    <a:pt x="236" y="343"/>
                  </a:lnTo>
                  <a:lnTo>
                    <a:pt x="233" y="351"/>
                  </a:lnTo>
                  <a:lnTo>
                    <a:pt x="231" y="360"/>
                  </a:lnTo>
                  <a:lnTo>
                    <a:pt x="203" y="365"/>
                  </a:lnTo>
                  <a:lnTo>
                    <a:pt x="175" y="371"/>
                  </a:lnTo>
                  <a:lnTo>
                    <a:pt x="146" y="374"/>
                  </a:lnTo>
                  <a:lnTo>
                    <a:pt x="120" y="372"/>
                  </a:lnTo>
                  <a:lnTo>
                    <a:pt x="102" y="373"/>
                  </a:lnTo>
                  <a:lnTo>
                    <a:pt x="62" y="380"/>
                  </a:lnTo>
                  <a:lnTo>
                    <a:pt x="42" y="383"/>
                  </a:lnTo>
                  <a:lnTo>
                    <a:pt x="27" y="384"/>
                  </a:lnTo>
                  <a:lnTo>
                    <a:pt x="11" y="386"/>
                  </a:lnTo>
                  <a:lnTo>
                    <a:pt x="6" y="386"/>
                  </a:lnTo>
                  <a:lnTo>
                    <a:pt x="6" y="384"/>
                  </a:lnTo>
                  <a:lnTo>
                    <a:pt x="10" y="380"/>
                  </a:lnTo>
                  <a:lnTo>
                    <a:pt x="11" y="380"/>
                  </a:lnTo>
                  <a:lnTo>
                    <a:pt x="14" y="372"/>
                  </a:lnTo>
                  <a:lnTo>
                    <a:pt x="19" y="364"/>
                  </a:lnTo>
                  <a:lnTo>
                    <a:pt x="23" y="352"/>
                  </a:lnTo>
                  <a:lnTo>
                    <a:pt x="28" y="336"/>
                  </a:lnTo>
                  <a:lnTo>
                    <a:pt x="33" y="314"/>
                  </a:lnTo>
                  <a:lnTo>
                    <a:pt x="34" y="290"/>
                  </a:lnTo>
                  <a:lnTo>
                    <a:pt x="31" y="274"/>
                  </a:lnTo>
                  <a:lnTo>
                    <a:pt x="26" y="259"/>
                  </a:lnTo>
                  <a:lnTo>
                    <a:pt x="25" y="245"/>
                  </a:lnTo>
                  <a:lnTo>
                    <a:pt x="19" y="241"/>
                  </a:lnTo>
                  <a:lnTo>
                    <a:pt x="16" y="237"/>
                  </a:lnTo>
                  <a:lnTo>
                    <a:pt x="12" y="231"/>
                  </a:lnTo>
                  <a:lnTo>
                    <a:pt x="9" y="223"/>
                  </a:lnTo>
                  <a:lnTo>
                    <a:pt x="6" y="218"/>
                  </a:lnTo>
                  <a:lnTo>
                    <a:pt x="4" y="217"/>
                  </a:lnTo>
                  <a:lnTo>
                    <a:pt x="3" y="213"/>
                  </a:lnTo>
                  <a:lnTo>
                    <a:pt x="3" y="211"/>
                  </a:lnTo>
                  <a:lnTo>
                    <a:pt x="6" y="204"/>
                  </a:lnTo>
                  <a:lnTo>
                    <a:pt x="9" y="197"/>
                  </a:lnTo>
                  <a:lnTo>
                    <a:pt x="6" y="184"/>
                  </a:lnTo>
                  <a:lnTo>
                    <a:pt x="0" y="175"/>
                  </a:lnTo>
                  <a:lnTo>
                    <a:pt x="7" y="159"/>
                  </a:lnTo>
                  <a:lnTo>
                    <a:pt x="12" y="150"/>
                  </a:lnTo>
                  <a:lnTo>
                    <a:pt x="14" y="140"/>
                  </a:lnTo>
                  <a:lnTo>
                    <a:pt x="14" y="127"/>
                  </a:lnTo>
                  <a:lnTo>
                    <a:pt x="12" y="120"/>
                  </a:lnTo>
                  <a:lnTo>
                    <a:pt x="11" y="118"/>
                  </a:lnTo>
                  <a:lnTo>
                    <a:pt x="11" y="115"/>
                  </a:lnTo>
                  <a:lnTo>
                    <a:pt x="18" y="104"/>
                  </a:lnTo>
                  <a:lnTo>
                    <a:pt x="20" y="99"/>
                  </a:lnTo>
                  <a:lnTo>
                    <a:pt x="19" y="93"/>
                  </a:lnTo>
                  <a:lnTo>
                    <a:pt x="28" y="89"/>
                  </a:lnTo>
                  <a:lnTo>
                    <a:pt x="37" y="82"/>
                  </a:lnTo>
                  <a:lnTo>
                    <a:pt x="42" y="73"/>
                  </a:lnTo>
                  <a:lnTo>
                    <a:pt x="45" y="76"/>
                  </a:lnTo>
                  <a:lnTo>
                    <a:pt x="45" y="98"/>
                  </a:lnTo>
                  <a:lnTo>
                    <a:pt x="47" y="98"/>
                  </a:lnTo>
                  <a:lnTo>
                    <a:pt x="47" y="97"/>
                  </a:lnTo>
                  <a:lnTo>
                    <a:pt x="49" y="94"/>
                  </a:lnTo>
                  <a:lnTo>
                    <a:pt x="52" y="93"/>
                  </a:lnTo>
                  <a:lnTo>
                    <a:pt x="53" y="93"/>
                  </a:lnTo>
                  <a:lnTo>
                    <a:pt x="55" y="96"/>
                  </a:lnTo>
                  <a:lnTo>
                    <a:pt x="56" y="96"/>
                  </a:lnTo>
                  <a:lnTo>
                    <a:pt x="59" y="92"/>
                  </a:lnTo>
                  <a:lnTo>
                    <a:pt x="62" y="89"/>
                  </a:lnTo>
                  <a:lnTo>
                    <a:pt x="63" y="83"/>
                  </a:lnTo>
                  <a:lnTo>
                    <a:pt x="65" y="78"/>
                  </a:lnTo>
                  <a:lnTo>
                    <a:pt x="63" y="71"/>
                  </a:lnTo>
                  <a:lnTo>
                    <a:pt x="62" y="63"/>
                  </a:lnTo>
                  <a:lnTo>
                    <a:pt x="62" y="56"/>
                  </a:lnTo>
                  <a:lnTo>
                    <a:pt x="67" y="47"/>
                  </a:lnTo>
                  <a:lnTo>
                    <a:pt x="74" y="42"/>
                  </a:lnTo>
                  <a:lnTo>
                    <a:pt x="84" y="40"/>
                  </a:lnTo>
                  <a:lnTo>
                    <a:pt x="84" y="34"/>
                  </a:lnTo>
                  <a:lnTo>
                    <a:pt x="81" y="30"/>
                  </a:lnTo>
                  <a:lnTo>
                    <a:pt x="79" y="29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9" y="15"/>
                  </a:lnTo>
                  <a:lnTo>
                    <a:pt x="83" y="9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3684E102-DF59-3980-46C1-1549E7650A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4201" y="2716673"/>
              <a:ext cx="395491" cy="690311"/>
            </a:xfrm>
            <a:custGeom>
              <a:avLst/>
              <a:gdLst/>
              <a:ahLst/>
              <a:cxnLst>
                <a:cxn ang="0">
                  <a:pos x="3" y="28"/>
                </a:cxn>
                <a:cxn ang="0">
                  <a:pos x="184" y="9"/>
                </a:cxn>
                <a:cxn ang="0">
                  <a:pos x="188" y="16"/>
                </a:cxn>
                <a:cxn ang="0">
                  <a:pos x="200" y="110"/>
                </a:cxn>
                <a:cxn ang="0">
                  <a:pos x="214" y="235"/>
                </a:cxn>
                <a:cxn ang="0">
                  <a:pos x="211" y="256"/>
                </a:cxn>
                <a:cxn ang="0">
                  <a:pos x="213" y="261"/>
                </a:cxn>
                <a:cxn ang="0">
                  <a:pos x="213" y="265"/>
                </a:cxn>
                <a:cxn ang="0">
                  <a:pos x="213" y="268"/>
                </a:cxn>
                <a:cxn ang="0">
                  <a:pos x="220" y="269"/>
                </a:cxn>
                <a:cxn ang="0">
                  <a:pos x="215" y="275"/>
                </a:cxn>
                <a:cxn ang="0">
                  <a:pos x="207" y="270"/>
                </a:cxn>
                <a:cxn ang="0">
                  <a:pos x="201" y="278"/>
                </a:cxn>
                <a:cxn ang="0">
                  <a:pos x="199" y="279"/>
                </a:cxn>
                <a:cxn ang="0">
                  <a:pos x="195" y="285"/>
                </a:cxn>
                <a:cxn ang="0">
                  <a:pos x="192" y="279"/>
                </a:cxn>
                <a:cxn ang="0">
                  <a:pos x="186" y="283"/>
                </a:cxn>
                <a:cxn ang="0">
                  <a:pos x="180" y="282"/>
                </a:cxn>
                <a:cxn ang="0">
                  <a:pos x="178" y="297"/>
                </a:cxn>
                <a:cxn ang="0">
                  <a:pos x="166" y="318"/>
                </a:cxn>
                <a:cxn ang="0">
                  <a:pos x="152" y="328"/>
                </a:cxn>
                <a:cxn ang="0">
                  <a:pos x="143" y="357"/>
                </a:cxn>
                <a:cxn ang="0">
                  <a:pos x="135" y="350"/>
                </a:cxn>
                <a:cxn ang="0">
                  <a:pos x="130" y="356"/>
                </a:cxn>
                <a:cxn ang="0">
                  <a:pos x="123" y="347"/>
                </a:cxn>
                <a:cxn ang="0">
                  <a:pos x="111" y="342"/>
                </a:cxn>
                <a:cxn ang="0">
                  <a:pos x="115" y="348"/>
                </a:cxn>
                <a:cxn ang="0">
                  <a:pos x="106" y="362"/>
                </a:cxn>
                <a:cxn ang="0">
                  <a:pos x="102" y="368"/>
                </a:cxn>
                <a:cxn ang="0">
                  <a:pos x="101" y="370"/>
                </a:cxn>
                <a:cxn ang="0">
                  <a:pos x="88" y="367"/>
                </a:cxn>
                <a:cxn ang="0">
                  <a:pos x="78" y="369"/>
                </a:cxn>
                <a:cxn ang="0">
                  <a:pos x="72" y="368"/>
                </a:cxn>
                <a:cxn ang="0">
                  <a:pos x="72" y="373"/>
                </a:cxn>
                <a:cxn ang="0">
                  <a:pos x="62" y="377"/>
                </a:cxn>
                <a:cxn ang="0">
                  <a:pos x="48" y="373"/>
                </a:cxn>
                <a:cxn ang="0">
                  <a:pos x="29" y="376"/>
                </a:cxn>
                <a:cxn ang="0">
                  <a:pos x="26" y="380"/>
                </a:cxn>
                <a:cxn ang="0">
                  <a:pos x="10" y="382"/>
                </a:cxn>
                <a:cxn ang="0">
                  <a:pos x="2" y="366"/>
                </a:cxn>
                <a:cxn ang="0">
                  <a:pos x="8" y="347"/>
                </a:cxn>
                <a:cxn ang="0">
                  <a:pos x="15" y="338"/>
                </a:cxn>
                <a:cxn ang="0">
                  <a:pos x="32" y="308"/>
                </a:cxn>
                <a:cxn ang="0">
                  <a:pos x="29" y="283"/>
                </a:cxn>
                <a:cxn ang="0">
                  <a:pos x="23" y="275"/>
                </a:cxn>
                <a:cxn ang="0">
                  <a:pos x="17" y="269"/>
                </a:cxn>
                <a:cxn ang="0">
                  <a:pos x="25" y="245"/>
                </a:cxn>
                <a:cxn ang="0">
                  <a:pos x="15" y="31"/>
                </a:cxn>
                <a:cxn ang="0">
                  <a:pos x="16" y="34"/>
                </a:cxn>
                <a:cxn ang="0">
                  <a:pos x="19" y="35"/>
                </a:cxn>
                <a:cxn ang="0">
                  <a:pos x="31" y="28"/>
                </a:cxn>
                <a:cxn ang="0">
                  <a:pos x="47" y="17"/>
                </a:cxn>
                <a:cxn ang="0">
                  <a:pos x="52" y="18"/>
                </a:cxn>
                <a:cxn ang="0">
                  <a:pos x="133" y="7"/>
                </a:cxn>
              </a:cxnLst>
              <a:rect l="0" t="0" r="r" b="b"/>
              <a:pathLst>
                <a:path w="220" h="384">
                  <a:moveTo>
                    <a:pt x="3" y="28"/>
                  </a:moveTo>
                  <a:lnTo>
                    <a:pt x="3" y="31"/>
                  </a:lnTo>
                  <a:lnTo>
                    <a:pt x="2" y="30"/>
                  </a:lnTo>
                  <a:lnTo>
                    <a:pt x="3" y="28"/>
                  </a:lnTo>
                  <a:close/>
                  <a:moveTo>
                    <a:pt x="184" y="0"/>
                  </a:moveTo>
                  <a:lnTo>
                    <a:pt x="185" y="3"/>
                  </a:lnTo>
                  <a:lnTo>
                    <a:pt x="185" y="7"/>
                  </a:lnTo>
                  <a:lnTo>
                    <a:pt x="184" y="9"/>
                  </a:lnTo>
                  <a:lnTo>
                    <a:pt x="185" y="11"/>
                  </a:lnTo>
                  <a:lnTo>
                    <a:pt x="186" y="12"/>
                  </a:lnTo>
                  <a:lnTo>
                    <a:pt x="187" y="14"/>
                  </a:lnTo>
                  <a:lnTo>
                    <a:pt x="188" y="16"/>
                  </a:lnTo>
                  <a:lnTo>
                    <a:pt x="188" y="34"/>
                  </a:lnTo>
                  <a:lnTo>
                    <a:pt x="192" y="59"/>
                  </a:lnTo>
                  <a:lnTo>
                    <a:pt x="196" y="83"/>
                  </a:lnTo>
                  <a:lnTo>
                    <a:pt x="200" y="110"/>
                  </a:lnTo>
                  <a:lnTo>
                    <a:pt x="203" y="144"/>
                  </a:lnTo>
                  <a:lnTo>
                    <a:pt x="206" y="178"/>
                  </a:lnTo>
                  <a:lnTo>
                    <a:pt x="213" y="217"/>
                  </a:lnTo>
                  <a:lnTo>
                    <a:pt x="214" y="235"/>
                  </a:lnTo>
                  <a:lnTo>
                    <a:pt x="213" y="243"/>
                  </a:lnTo>
                  <a:lnTo>
                    <a:pt x="213" y="249"/>
                  </a:lnTo>
                  <a:lnTo>
                    <a:pt x="214" y="257"/>
                  </a:lnTo>
                  <a:lnTo>
                    <a:pt x="211" y="256"/>
                  </a:lnTo>
                  <a:lnTo>
                    <a:pt x="210" y="255"/>
                  </a:lnTo>
                  <a:lnTo>
                    <a:pt x="209" y="255"/>
                  </a:lnTo>
                  <a:lnTo>
                    <a:pt x="209" y="257"/>
                  </a:lnTo>
                  <a:lnTo>
                    <a:pt x="213" y="261"/>
                  </a:lnTo>
                  <a:lnTo>
                    <a:pt x="213" y="263"/>
                  </a:lnTo>
                  <a:lnTo>
                    <a:pt x="214" y="264"/>
                  </a:lnTo>
                  <a:lnTo>
                    <a:pt x="213" y="264"/>
                  </a:lnTo>
                  <a:lnTo>
                    <a:pt x="213" y="265"/>
                  </a:lnTo>
                  <a:lnTo>
                    <a:pt x="208" y="263"/>
                  </a:lnTo>
                  <a:lnTo>
                    <a:pt x="209" y="265"/>
                  </a:lnTo>
                  <a:lnTo>
                    <a:pt x="211" y="268"/>
                  </a:lnTo>
                  <a:lnTo>
                    <a:pt x="213" y="268"/>
                  </a:lnTo>
                  <a:lnTo>
                    <a:pt x="215" y="266"/>
                  </a:lnTo>
                  <a:lnTo>
                    <a:pt x="216" y="266"/>
                  </a:lnTo>
                  <a:lnTo>
                    <a:pt x="218" y="268"/>
                  </a:lnTo>
                  <a:lnTo>
                    <a:pt x="220" y="269"/>
                  </a:lnTo>
                  <a:lnTo>
                    <a:pt x="220" y="270"/>
                  </a:lnTo>
                  <a:lnTo>
                    <a:pt x="218" y="272"/>
                  </a:lnTo>
                  <a:lnTo>
                    <a:pt x="217" y="273"/>
                  </a:lnTo>
                  <a:lnTo>
                    <a:pt x="215" y="275"/>
                  </a:lnTo>
                  <a:lnTo>
                    <a:pt x="210" y="275"/>
                  </a:lnTo>
                  <a:lnTo>
                    <a:pt x="209" y="273"/>
                  </a:lnTo>
                  <a:lnTo>
                    <a:pt x="208" y="271"/>
                  </a:lnTo>
                  <a:lnTo>
                    <a:pt x="207" y="270"/>
                  </a:lnTo>
                  <a:lnTo>
                    <a:pt x="207" y="278"/>
                  </a:lnTo>
                  <a:lnTo>
                    <a:pt x="206" y="279"/>
                  </a:lnTo>
                  <a:lnTo>
                    <a:pt x="202" y="279"/>
                  </a:lnTo>
                  <a:lnTo>
                    <a:pt x="201" y="278"/>
                  </a:lnTo>
                  <a:lnTo>
                    <a:pt x="200" y="278"/>
                  </a:lnTo>
                  <a:lnTo>
                    <a:pt x="200" y="277"/>
                  </a:lnTo>
                  <a:lnTo>
                    <a:pt x="199" y="278"/>
                  </a:lnTo>
                  <a:lnTo>
                    <a:pt x="199" y="279"/>
                  </a:lnTo>
                  <a:lnTo>
                    <a:pt x="200" y="280"/>
                  </a:lnTo>
                  <a:lnTo>
                    <a:pt x="200" y="284"/>
                  </a:lnTo>
                  <a:lnTo>
                    <a:pt x="198" y="285"/>
                  </a:lnTo>
                  <a:lnTo>
                    <a:pt x="195" y="285"/>
                  </a:lnTo>
                  <a:lnTo>
                    <a:pt x="194" y="284"/>
                  </a:lnTo>
                  <a:lnTo>
                    <a:pt x="193" y="282"/>
                  </a:lnTo>
                  <a:lnTo>
                    <a:pt x="193" y="280"/>
                  </a:lnTo>
                  <a:lnTo>
                    <a:pt x="192" y="279"/>
                  </a:lnTo>
                  <a:lnTo>
                    <a:pt x="191" y="279"/>
                  </a:lnTo>
                  <a:lnTo>
                    <a:pt x="189" y="280"/>
                  </a:lnTo>
                  <a:lnTo>
                    <a:pt x="187" y="282"/>
                  </a:lnTo>
                  <a:lnTo>
                    <a:pt x="186" y="283"/>
                  </a:lnTo>
                  <a:lnTo>
                    <a:pt x="184" y="283"/>
                  </a:lnTo>
                  <a:lnTo>
                    <a:pt x="182" y="284"/>
                  </a:lnTo>
                  <a:lnTo>
                    <a:pt x="181" y="284"/>
                  </a:lnTo>
                  <a:lnTo>
                    <a:pt x="180" y="282"/>
                  </a:lnTo>
                  <a:lnTo>
                    <a:pt x="180" y="279"/>
                  </a:lnTo>
                  <a:lnTo>
                    <a:pt x="175" y="284"/>
                  </a:lnTo>
                  <a:lnTo>
                    <a:pt x="175" y="290"/>
                  </a:lnTo>
                  <a:lnTo>
                    <a:pt x="178" y="297"/>
                  </a:lnTo>
                  <a:lnTo>
                    <a:pt x="178" y="305"/>
                  </a:lnTo>
                  <a:lnTo>
                    <a:pt x="172" y="307"/>
                  </a:lnTo>
                  <a:lnTo>
                    <a:pt x="168" y="312"/>
                  </a:lnTo>
                  <a:lnTo>
                    <a:pt x="166" y="318"/>
                  </a:lnTo>
                  <a:lnTo>
                    <a:pt x="165" y="324"/>
                  </a:lnTo>
                  <a:lnTo>
                    <a:pt x="161" y="328"/>
                  </a:lnTo>
                  <a:lnTo>
                    <a:pt x="158" y="329"/>
                  </a:lnTo>
                  <a:lnTo>
                    <a:pt x="152" y="328"/>
                  </a:lnTo>
                  <a:lnTo>
                    <a:pt x="150" y="338"/>
                  </a:lnTo>
                  <a:lnTo>
                    <a:pt x="149" y="347"/>
                  </a:lnTo>
                  <a:lnTo>
                    <a:pt x="146" y="356"/>
                  </a:lnTo>
                  <a:lnTo>
                    <a:pt x="143" y="357"/>
                  </a:lnTo>
                  <a:lnTo>
                    <a:pt x="140" y="357"/>
                  </a:lnTo>
                  <a:lnTo>
                    <a:pt x="138" y="356"/>
                  </a:lnTo>
                  <a:lnTo>
                    <a:pt x="135" y="353"/>
                  </a:lnTo>
                  <a:lnTo>
                    <a:pt x="135" y="350"/>
                  </a:lnTo>
                  <a:lnTo>
                    <a:pt x="133" y="350"/>
                  </a:lnTo>
                  <a:lnTo>
                    <a:pt x="133" y="352"/>
                  </a:lnTo>
                  <a:lnTo>
                    <a:pt x="132" y="354"/>
                  </a:lnTo>
                  <a:lnTo>
                    <a:pt x="130" y="356"/>
                  </a:lnTo>
                  <a:lnTo>
                    <a:pt x="127" y="356"/>
                  </a:lnTo>
                  <a:lnTo>
                    <a:pt x="127" y="352"/>
                  </a:lnTo>
                  <a:lnTo>
                    <a:pt x="125" y="349"/>
                  </a:lnTo>
                  <a:lnTo>
                    <a:pt x="123" y="347"/>
                  </a:lnTo>
                  <a:lnTo>
                    <a:pt x="122" y="345"/>
                  </a:lnTo>
                  <a:lnTo>
                    <a:pt x="118" y="343"/>
                  </a:lnTo>
                  <a:lnTo>
                    <a:pt x="116" y="342"/>
                  </a:lnTo>
                  <a:lnTo>
                    <a:pt x="111" y="342"/>
                  </a:lnTo>
                  <a:lnTo>
                    <a:pt x="111" y="346"/>
                  </a:lnTo>
                  <a:lnTo>
                    <a:pt x="113" y="347"/>
                  </a:lnTo>
                  <a:lnTo>
                    <a:pt x="113" y="348"/>
                  </a:lnTo>
                  <a:lnTo>
                    <a:pt x="115" y="348"/>
                  </a:lnTo>
                  <a:lnTo>
                    <a:pt x="114" y="349"/>
                  </a:lnTo>
                  <a:lnTo>
                    <a:pt x="107" y="353"/>
                  </a:lnTo>
                  <a:lnTo>
                    <a:pt x="106" y="356"/>
                  </a:lnTo>
                  <a:lnTo>
                    <a:pt x="106" y="362"/>
                  </a:lnTo>
                  <a:lnTo>
                    <a:pt x="104" y="366"/>
                  </a:lnTo>
                  <a:lnTo>
                    <a:pt x="104" y="367"/>
                  </a:lnTo>
                  <a:lnTo>
                    <a:pt x="103" y="367"/>
                  </a:lnTo>
                  <a:lnTo>
                    <a:pt x="102" y="368"/>
                  </a:lnTo>
                  <a:lnTo>
                    <a:pt x="100" y="368"/>
                  </a:lnTo>
                  <a:lnTo>
                    <a:pt x="99" y="369"/>
                  </a:lnTo>
                  <a:lnTo>
                    <a:pt x="100" y="369"/>
                  </a:lnTo>
                  <a:lnTo>
                    <a:pt x="101" y="370"/>
                  </a:lnTo>
                  <a:lnTo>
                    <a:pt x="99" y="373"/>
                  </a:lnTo>
                  <a:lnTo>
                    <a:pt x="96" y="373"/>
                  </a:lnTo>
                  <a:lnTo>
                    <a:pt x="92" y="370"/>
                  </a:lnTo>
                  <a:lnTo>
                    <a:pt x="88" y="367"/>
                  </a:lnTo>
                  <a:lnTo>
                    <a:pt x="87" y="364"/>
                  </a:lnTo>
                  <a:lnTo>
                    <a:pt x="83" y="364"/>
                  </a:lnTo>
                  <a:lnTo>
                    <a:pt x="81" y="366"/>
                  </a:lnTo>
                  <a:lnTo>
                    <a:pt x="78" y="369"/>
                  </a:lnTo>
                  <a:lnTo>
                    <a:pt x="75" y="370"/>
                  </a:lnTo>
                  <a:lnTo>
                    <a:pt x="74" y="369"/>
                  </a:lnTo>
                  <a:lnTo>
                    <a:pt x="73" y="367"/>
                  </a:lnTo>
                  <a:lnTo>
                    <a:pt x="72" y="368"/>
                  </a:lnTo>
                  <a:lnTo>
                    <a:pt x="72" y="369"/>
                  </a:lnTo>
                  <a:lnTo>
                    <a:pt x="73" y="370"/>
                  </a:lnTo>
                  <a:lnTo>
                    <a:pt x="73" y="371"/>
                  </a:lnTo>
                  <a:lnTo>
                    <a:pt x="72" y="373"/>
                  </a:lnTo>
                  <a:lnTo>
                    <a:pt x="67" y="373"/>
                  </a:lnTo>
                  <a:lnTo>
                    <a:pt x="66" y="374"/>
                  </a:lnTo>
                  <a:lnTo>
                    <a:pt x="64" y="375"/>
                  </a:lnTo>
                  <a:lnTo>
                    <a:pt x="62" y="377"/>
                  </a:lnTo>
                  <a:lnTo>
                    <a:pt x="61" y="378"/>
                  </a:lnTo>
                  <a:lnTo>
                    <a:pt x="55" y="378"/>
                  </a:lnTo>
                  <a:lnTo>
                    <a:pt x="51" y="374"/>
                  </a:lnTo>
                  <a:lnTo>
                    <a:pt x="48" y="373"/>
                  </a:lnTo>
                  <a:lnTo>
                    <a:pt x="44" y="373"/>
                  </a:lnTo>
                  <a:lnTo>
                    <a:pt x="37" y="374"/>
                  </a:lnTo>
                  <a:lnTo>
                    <a:pt x="31" y="375"/>
                  </a:lnTo>
                  <a:lnTo>
                    <a:pt x="29" y="376"/>
                  </a:lnTo>
                  <a:lnTo>
                    <a:pt x="29" y="384"/>
                  </a:lnTo>
                  <a:lnTo>
                    <a:pt x="28" y="384"/>
                  </a:lnTo>
                  <a:lnTo>
                    <a:pt x="26" y="383"/>
                  </a:lnTo>
                  <a:lnTo>
                    <a:pt x="26" y="380"/>
                  </a:lnTo>
                  <a:lnTo>
                    <a:pt x="25" y="378"/>
                  </a:lnTo>
                  <a:lnTo>
                    <a:pt x="22" y="378"/>
                  </a:lnTo>
                  <a:lnTo>
                    <a:pt x="17" y="380"/>
                  </a:lnTo>
                  <a:lnTo>
                    <a:pt x="10" y="382"/>
                  </a:lnTo>
                  <a:lnTo>
                    <a:pt x="4" y="382"/>
                  </a:lnTo>
                  <a:lnTo>
                    <a:pt x="0" y="381"/>
                  </a:lnTo>
                  <a:lnTo>
                    <a:pt x="0" y="373"/>
                  </a:lnTo>
                  <a:lnTo>
                    <a:pt x="2" y="366"/>
                  </a:lnTo>
                  <a:lnTo>
                    <a:pt x="3" y="359"/>
                  </a:lnTo>
                  <a:lnTo>
                    <a:pt x="3" y="350"/>
                  </a:lnTo>
                  <a:lnTo>
                    <a:pt x="5" y="349"/>
                  </a:lnTo>
                  <a:lnTo>
                    <a:pt x="8" y="347"/>
                  </a:lnTo>
                  <a:lnTo>
                    <a:pt x="10" y="346"/>
                  </a:lnTo>
                  <a:lnTo>
                    <a:pt x="12" y="346"/>
                  </a:lnTo>
                  <a:lnTo>
                    <a:pt x="15" y="347"/>
                  </a:lnTo>
                  <a:lnTo>
                    <a:pt x="15" y="338"/>
                  </a:lnTo>
                  <a:lnTo>
                    <a:pt x="19" y="327"/>
                  </a:lnTo>
                  <a:lnTo>
                    <a:pt x="25" y="317"/>
                  </a:lnTo>
                  <a:lnTo>
                    <a:pt x="29" y="305"/>
                  </a:lnTo>
                  <a:lnTo>
                    <a:pt x="32" y="308"/>
                  </a:lnTo>
                  <a:lnTo>
                    <a:pt x="33" y="308"/>
                  </a:lnTo>
                  <a:lnTo>
                    <a:pt x="32" y="301"/>
                  </a:lnTo>
                  <a:lnTo>
                    <a:pt x="30" y="292"/>
                  </a:lnTo>
                  <a:lnTo>
                    <a:pt x="29" y="283"/>
                  </a:lnTo>
                  <a:lnTo>
                    <a:pt x="25" y="279"/>
                  </a:lnTo>
                  <a:lnTo>
                    <a:pt x="24" y="277"/>
                  </a:lnTo>
                  <a:lnTo>
                    <a:pt x="23" y="276"/>
                  </a:lnTo>
                  <a:lnTo>
                    <a:pt x="23" y="275"/>
                  </a:lnTo>
                  <a:lnTo>
                    <a:pt x="24" y="273"/>
                  </a:lnTo>
                  <a:lnTo>
                    <a:pt x="24" y="272"/>
                  </a:lnTo>
                  <a:lnTo>
                    <a:pt x="21" y="272"/>
                  </a:lnTo>
                  <a:lnTo>
                    <a:pt x="17" y="269"/>
                  </a:lnTo>
                  <a:lnTo>
                    <a:pt x="19" y="263"/>
                  </a:lnTo>
                  <a:lnTo>
                    <a:pt x="19" y="255"/>
                  </a:lnTo>
                  <a:lnTo>
                    <a:pt x="22" y="249"/>
                  </a:lnTo>
                  <a:lnTo>
                    <a:pt x="25" y="245"/>
                  </a:lnTo>
                  <a:lnTo>
                    <a:pt x="17" y="174"/>
                  </a:lnTo>
                  <a:lnTo>
                    <a:pt x="11" y="101"/>
                  </a:lnTo>
                  <a:lnTo>
                    <a:pt x="3" y="31"/>
                  </a:lnTo>
                  <a:lnTo>
                    <a:pt x="15" y="31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6" y="33"/>
                  </a:lnTo>
                  <a:lnTo>
                    <a:pt x="16" y="34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9" y="35"/>
                  </a:lnTo>
                  <a:lnTo>
                    <a:pt x="22" y="34"/>
                  </a:lnTo>
                  <a:lnTo>
                    <a:pt x="25" y="32"/>
                  </a:lnTo>
                  <a:lnTo>
                    <a:pt x="29" y="31"/>
                  </a:lnTo>
                  <a:lnTo>
                    <a:pt x="31" y="28"/>
                  </a:lnTo>
                  <a:lnTo>
                    <a:pt x="35" y="26"/>
                  </a:lnTo>
                  <a:lnTo>
                    <a:pt x="38" y="23"/>
                  </a:lnTo>
                  <a:lnTo>
                    <a:pt x="45" y="18"/>
                  </a:lnTo>
                  <a:lnTo>
                    <a:pt x="47" y="17"/>
                  </a:lnTo>
                  <a:lnTo>
                    <a:pt x="51" y="20"/>
                  </a:lnTo>
                  <a:lnTo>
                    <a:pt x="52" y="19"/>
                  </a:lnTo>
                  <a:lnTo>
                    <a:pt x="53" y="19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72" y="13"/>
                  </a:lnTo>
                  <a:lnTo>
                    <a:pt x="121" y="9"/>
                  </a:lnTo>
                  <a:lnTo>
                    <a:pt x="133" y="7"/>
                  </a:lnTo>
                  <a:lnTo>
                    <a:pt x="149" y="5"/>
                  </a:lnTo>
                  <a:lnTo>
                    <a:pt x="18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00F593F9-D20E-516A-662A-A3278C8EB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7814" y="2637575"/>
              <a:ext cx="521329" cy="927606"/>
            </a:xfrm>
            <a:custGeom>
              <a:avLst/>
              <a:gdLst/>
              <a:ahLst/>
              <a:cxnLst>
                <a:cxn ang="0">
                  <a:pos x="238" y="16"/>
                </a:cxn>
                <a:cxn ang="0">
                  <a:pos x="247" y="32"/>
                </a:cxn>
                <a:cxn ang="0">
                  <a:pos x="251" y="44"/>
                </a:cxn>
                <a:cxn ang="0">
                  <a:pos x="267" y="86"/>
                </a:cxn>
                <a:cxn ang="0">
                  <a:pos x="272" y="151"/>
                </a:cxn>
                <a:cxn ang="0">
                  <a:pos x="282" y="247"/>
                </a:cxn>
                <a:cxn ang="0">
                  <a:pos x="281" y="292"/>
                </a:cxn>
                <a:cxn ang="0">
                  <a:pos x="281" y="298"/>
                </a:cxn>
                <a:cxn ang="0">
                  <a:pos x="280" y="305"/>
                </a:cxn>
                <a:cxn ang="0">
                  <a:pos x="286" y="324"/>
                </a:cxn>
                <a:cxn ang="0">
                  <a:pos x="290" y="347"/>
                </a:cxn>
                <a:cxn ang="0">
                  <a:pos x="282" y="365"/>
                </a:cxn>
                <a:cxn ang="0">
                  <a:pos x="275" y="379"/>
                </a:cxn>
                <a:cxn ang="0">
                  <a:pos x="266" y="392"/>
                </a:cxn>
                <a:cxn ang="0">
                  <a:pos x="262" y="414"/>
                </a:cxn>
                <a:cxn ang="0">
                  <a:pos x="262" y="435"/>
                </a:cxn>
                <a:cxn ang="0">
                  <a:pos x="259" y="452"/>
                </a:cxn>
                <a:cxn ang="0">
                  <a:pos x="248" y="470"/>
                </a:cxn>
                <a:cxn ang="0">
                  <a:pos x="232" y="488"/>
                </a:cxn>
                <a:cxn ang="0">
                  <a:pos x="239" y="503"/>
                </a:cxn>
                <a:cxn ang="0">
                  <a:pos x="219" y="499"/>
                </a:cxn>
                <a:cxn ang="0">
                  <a:pos x="194" y="501"/>
                </a:cxn>
                <a:cxn ang="0">
                  <a:pos x="176" y="512"/>
                </a:cxn>
                <a:cxn ang="0">
                  <a:pos x="163" y="496"/>
                </a:cxn>
                <a:cxn ang="0">
                  <a:pos x="167" y="484"/>
                </a:cxn>
                <a:cxn ang="0">
                  <a:pos x="160" y="466"/>
                </a:cxn>
                <a:cxn ang="0">
                  <a:pos x="148" y="449"/>
                </a:cxn>
                <a:cxn ang="0">
                  <a:pos x="127" y="436"/>
                </a:cxn>
                <a:cxn ang="0">
                  <a:pos x="123" y="429"/>
                </a:cxn>
                <a:cxn ang="0">
                  <a:pos x="112" y="427"/>
                </a:cxn>
                <a:cxn ang="0">
                  <a:pos x="111" y="422"/>
                </a:cxn>
                <a:cxn ang="0">
                  <a:pos x="95" y="401"/>
                </a:cxn>
                <a:cxn ang="0">
                  <a:pos x="104" y="373"/>
                </a:cxn>
                <a:cxn ang="0">
                  <a:pos x="102" y="347"/>
                </a:cxn>
                <a:cxn ang="0">
                  <a:pos x="68" y="347"/>
                </a:cxn>
                <a:cxn ang="0">
                  <a:pos x="53" y="308"/>
                </a:cxn>
                <a:cxn ang="0">
                  <a:pos x="35" y="294"/>
                </a:cxn>
                <a:cxn ang="0">
                  <a:pos x="27" y="287"/>
                </a:cxn>
                <a:cxn ang="0">
                  <a:pos x="10" y="266"/>
                </a:cxn>
                <a:cxn ang="0">
                  <a:pos x="0" y="231"/>
                </a:cxn>
                <a:cxn ang="0">
                  <a:pos x="8" y="214"/>
                </a:cxn>
                <a:cxn ang="0">
                  <a:pos x="11" y="194"/>
                </a:cxn>
                <a:cxn ang="0">
                  <a:pos x="26" y="175"/>
                </a:cxn>
                <a:cxn ang="0">
                  <a:pos x="38" y="154"/>
                </a:cxn>
                <a:cxn ang="0">
                  <a:pos x="28" y="137"/>
                </a:cxn>
                <a:cxn ang="0">
                  <a:pos x="26" y="118"/>
                </a:cxn>
                <a:cxn ang="0">
                  <a:pos x="74" y="90"/>
                </a:cxn>
                <a:cxn ang="0">
                  <a:pos x="85" y="63"/>
                </a:cxn>
                <a:cxn ang="0">
                  <a:pos x="82" y="44"/>
                </a:cxn>
                <a:cxn ang="0">
                  <a:pos x="69" y="34"/>
                </a:cxn>
                <a:cxn ang="0">
                  <a:pos x="57" y="18"/>
                </a:cxn>
                <a:cxn ang="0">
                  <a:pos x="50" y="14"/>
                </a:cxn>
                <a:cxn ang="0">
                  <a:pos x="99" y="9"/>
                </a:cxn>
                <a:cxn ang="0">
                  <a:pos x="237" y="0"/>
                </a:cxn>
              </a:cxnLst>
              <a:rect l="0" t="0" r="r" b="b"/>
              <a:pathLst>
                <a:path w="290" h="516">
                  <a:moveTo>
                    <a:pt x="237" y="0"/>
                  </a:moveTo>
                  <a:lnTo>
                    <a:pt x="237" y="9"/>
                  </a:lnTo>
                  <a:lnTo>
                    <a:pt x="238" y="16"/>
                  </a:lnTo>
                  <a:lnTo>
                    <a:pt x="241" y="23"/>
                  </a:lnTo>
                  <a:lnTo>
                    <a:pt x="246" y="30"/>
                  </a:lnTo>
                  <a:lnTo>
                    <a:pt x="247" y="32"/>
                  </a:lnTo>
                  <a:lnTo>
                    <a:pt x="248" y="34"/>
                  </a:lnTo>
                  <a:lnTo>
                    <a:pt x="251" y="36"/>
                  </a:lnTo>
                  <a:lnTo>
                    <a:pt x="251" y="44"/>
                  </a:lnTo>
                  <a:lnTo>
                    <a:pt x="259" y="58"/>
                  </a:lnTo>
                  <a:lnTo>
                    <a:pt x="265" y="72"/>
                  </a:lnTo>
                  <a:lnTo>
                    <a:pt x="267" y="86"/>
                  </a:lnTo>
                  <a:lnTo>
                    <a:pt x="267" y="103"/>
                  </a:lnTo>
                  <a:lnTo>
                    <a:pt x="268" y="118"/>
                  </a:lnTo>
                  <a:lnTo>
                    <a:pt x="272" y="151"/>
                  </a:lnTo>
                  <a:lnTo>
                    <a:pt x="275" y="184"/>
                  </a:lnTo>
                  <a:lnTo>
                    <a:pt x="279" y="217"/>
                  </a:lnTo>
                  <a:lnTo>
                    <a:pt x="282" y="247"/>
                  </a:lnTo>
                  <a:lnTo>
                    <a:pt x="284" y="271"/>
                  </a:lnTo>
                  <a:lnTo>
                    <a:pt x="284" y="285"/>
                  </a:lnTo>
                  <a:lnTo>
                    <a:pt x="281" y="292"/>
                  </a:lnTo>
                  <a:lnTo>
                    <a:pt x="280" y="295"/>
                  </a:lnTo>
                  <a:lnTo>
                    <a:pt x="280" y="298"/>
                  </a:lnTo>
                  <a:lnTo>
                    <a:pt x="281" y="298"/>
                  </a:lnTo>
                  <a:lnTo>
                    <a:pt x="282" y="299"/>
                  </a:lnTo>
                  <a:lnTo>
                    <a:pt x="282" y="300"/>
                  </a:lnTo>
                  <a:lnTo>
                    <a:pt x="280" y="305"/>
                  </a:lnTo>
                  <a:lnTo>
                    <a:pt x="280" y="309"/>
                  </a:lnTo>
                  <a:lnTo>
                    <a:pt x="282" y="317"/>
                  </a:lnTo>
                  <a:lnTo>
                    <a:pt x="286" y="324"/>
                  </a:lnTo>
                  <a:lnTo>
                    <a:pt x="289" y="334"/>
                  </a:lnTo>
                  <a:lnTo>
                    <a:pt x="290" y="343"/>
                  </a:lnTo>
                  <a:lnTo>
                    <a:pt x="290" y="347"/>
                  </a:lnTo>
                  <a:lnTo>
                    <a:pt x="287" y="354"/>
                  </a:lnTo>
                  <a:lnTo>
                    <a:pt x="284" y="357"/>
                  </a:lnTo>
                  <a:lnTo>
                    <a:pt x="282" y="365"/>
                  </a:lnTo>
                  <a:lnTo>
                    <a:pt x="280" y="371"/>
                  </a:lnTo>
                  <a:lnTo>
                    <a:pt x="276" y="377"/>
                  </a:lnTo>
                  <a:lnTo>
                    <a:pt x="275" y="379"/>
                  </a:lnTo>
                  <a:lnTo>
                    <a:pt x="273" y="383"/>
                  </a:lnTo>
                  <a:lnTo>
                    <a:pt x="272" y="386"/>
                  </a:lnTo>
                  <a:lnTo>
                    <a:pt x="266" y="392"/>
                  </a:lnTo>
                  <a:lnTo>
                    <a:pt x="262" y="394"/>
                  </a:lnTo>
                  <a:lnTo>
                    <a:pt x="263" y="405"/>
                  </a:lnTo>
                  <a:lnTo>
                    <a:pt x="262" y="414"/>
                  </a:lnTo>
                  <a:lnTo>
                    <a:pt x="260" y="425"/>
                  </a:lnTo>
                  <a:lnTo>
                    <a:pt x="260" y="428"/>
                  </a:lnTo>
                  <a:lnTo>
                    <a:pt x="262" y="435"/>
                  </a:lnTo>
                  <a:lnTo>
                    <a:pt x="262" y="440"/>
                  </a:lnTo>
                  <a:lnTo>
                    <a:pt x="261" y="446"/>
                  </a:lnTo>
                  <a:lnTo>
                    <a:pt x="259" y="452"/>
                  </a:lnTo>
                  <a:lnTo>
                    <a:pt x="258" y="459"/>
                  </a:lnTo>
                  <a:lnTo>
                    <a:pt x="260" y="468"/>
                  </a:lnTo>
                  <a:lnTo>
                    <a:pt x="248" y="470"/>
                  </a:lnTo>
                  <a:lnTo>
                    <a:pt x="238" y="475"/>
                  </a:lnTo>
                  <a:lnTo>
                    <a:pt x="231" y="482"/>
                  </a:lnTo>
                  <a:lnTo>
                    <a:pt x="232" y="488"/>
                  </a:lnTo>
                  <a:lnTo>
                    <a:pt x="235" y="492"/>
                  </a:lnTo>
                  <a:lnTo>
                    <a:pt x="238" y="497"/>
                  </a:lnTo>
                  <a:lnTo>
                    <a:pt x="239" y="503"/>
                  </a:lnTo>
                  <a:lnTo>
                    <a:pt x="237" y="508"/>
                  </a:lnTo>
                  <a:lnTo>
                    <a:pt x="229" y="503"/>
                  </a:lnTo>
                  <a:lnTo>
                    <a:pt x="219" y="499"/>
                  </a:lnTo>
                  <a:lnTo>
                    <a:pt x="210" y="498"/>
                  </a:lnTo>
                  <a:lnTo>
                    <a:pt x="202" y="498"/>
                  </a:lnTo>
                  <a:lnTo>
                    <a:pt x="194" y="501"/>
                  </a:lnTo>
                  <a:lnTo>
                    <a:pt x="188" y="506"/>
                  </a:lnTo>
                  <a:lnTo>
                    <a:pt x="183" y="516"/>
                  </a:lnTo>
                  <a:lnTo>
                    <a:pt x="176" y="512"/>
                  </a:lnTo>
                  <a:lnTo>
                    <a:pt x="168" y="506"/>
                  </a:lnTo>
                  <a:lnTo>
                    <a:pt x="163" y="498"/>
                  </a:lnTo>
                  <a:lnTo>
                    <a:pt x="163" y="496"/>
                  </a:lnTo>
                  <a:lnTo>
                    <a:pt x="166" y="491"/>
                  </a:lnTo>
                  <a:lnTo>
                    <a:pt x="167" y="488"/>
                  </a:lnTo>
                  <a:lnTo>
                    <a:pt x="167" y="484"/>
                  </a:lnTo>
                  <a:lnTo>
                    <a:pt x="166" y="477"/>
                  </a:lnTo>
                  <a:lnTo>
                    <a:pt x="162" y="471"/>
                  </a:lnTo>
                  <a:lnTo>
                    <a:pt x="160" y="466"/>
                  </a:lnTo>
                  <a:lnTo>
                    <a:pt x="161" y="459"/>
                  </a:lnTo>
                  <a:lnTo>
                    <a:pt x="154" y="455"/>
                  </a:lnTo>
                  <a:lnTo>
                    <a:pt x="148" y="449"/>
                  </a:lnTo>
                  <a:lnTo>
                    <a:pt x="142" y="442"/>
                  </a:lnTo>
                  <a:lnTo>
                    <a:pt x="135" y="436"/>
                  </a:lnTo>
                  <a:lnTo>
                    <a:pt x="127" y="436"/>
                  </a:lnTo>
                  <a:lnTo>
                    <a:pt x="127" y="431"/>
                  </a:lnTo>
                  <a:lnTo>
                    <a:pt x="125" y="431"/>
                  </a:lnTo>
                  <a:lnTo>
                    <a:pt x="123" y="429"/>
                  </a:lnTo>
                  <a:lnTo>
                    <a:pt x="117" y="429"/>
                  </a:lnTo>
                  <a:lnTo>
                    <a:pt x="113" y="428"/>
                  </a:lnTo>
                  <a:lnTo>
                    <a:pt x="112" y="427"/>
                  </a:lnTo>
                  <a:lnTo>
                    <a:pt x="112" y="425"/>
                  </a:lnTo>
                  <a:lnTo>
                    <a:pt x="111" y="424"/>
                  </a:lnTo>
                  <a:lnTo>
                    <a:pt x="111" y="422"/>
                  </a:lnTo>
                  <a:lnTo>
                    <a:pt x="102" y="417"/>
                  </a:lnTo>
                  <a:lnTo>
                    <a:pt x="97" y="410"/>
                  </a:lnTo>
                  <a:lnTo>
                    <a:pt x="95" y="401"/>
                  </a:lnTo>
                  <a:lnTo>
                    <a:pt x="96" y="392"/>
                  </a:lnTo>
                  <a:lnTo>
                    <a:pt x="102" y="380"/>
                  </a:lnTo>
                  <a:lnTo>
                    <a:pt x="104" y="373"/>
                  </a:lnTo>
                  <a:lnTo>
                    <a:pt x="105" y="364"/>
                  </a:lnTo>
                  <a:lnTo>
                    <a:pt x="107" y="352"/>
                  </a:lnTo>
                  <a:lnTo>
                    <a:pt x="102" y="347"/>
                  </a:lnTo>
                  <a:lnTo>
                    <a:pt x="93" y="342"/>
                  </a:lnTo>
                  <a:lnTo>
                    <a:pt x="85" y="341"/>
                  </a:lnTo>
                  <a:lnTo>
                    <a:pt x="68" y="347"/>
                  </a:lnTo>
                  <a:lnTo>
                    <a:pt x="63" y="326"/>
                  </a:lnTo>
                  <a:lnTo>
                    <a:pt x="60" y="315"/>
                  </a:lnTo>
                  <a:lnTo>
                    <a:pt x="53" y="308"/>
                  </a:lnTo>
                  <a:lnTo>
                    <a:pt x="46" y="305"/>
                  </a:lnTo>
                  <a:lnTo>
                    <a:pt x="38" y="299"/>
                  </a:lnTo>
                  <a:lnTo>
                    <a:pt x="35" y="294"/>
                  </a:lnTo>
                  <a:lnTo>
                    <a:pt x="33" y="292"/>
                  </a:lnTo>
                  <a:lnTo>
                    <a:pt x="32" y="289"/>
                  </a:lnTo>
                  <a:lnTo>
                    <a:pt x="27" y="287"/>
                  </a:lnTo>
                  <a:lnTo>
                    <a:pt x="15" y="278"/>
                  </a:lnTo>
                  <a:lnTo>
                    <a:pt x="12" y="273"/>
                  </a:lnTo>
                  <a:lnTo>
                    <a:pt x="10" y="266"/>
                  </a:lnTo>
                  <a:lnTo>
                    <a:pt x="8" y="258"/>
                  </a:lnTo>
                  <a:lnTo>
                    <a:pt x="3" y="240"/>
                  </a:lnTo>
                  <a:lnTo>
                    <a:pt x="0" y="231"/>
                  </a:lnTo>
                  <a:lnTo>
                    <a:pt x="1" y="225"/>
                  </a:lnTo>
                  <a:lnTo>
                    <a:pt x="4" y="221"/>
                  </a:lnTo>
                  <a:lnTo>
                    <a:pt x="8" y="214"/>
                  </a:lnTo>
                  <a:lnTo>
                    <a:pt x="8" y="208"/>
                  </a:lnTo>
                  <a:lnTo>
                    <a:pt x="6" y="200"/>
                  </a:lnTo>
                  <a:lnTo>
                    <a:pt x="11" y="194"/>
                  </a:lnTo>
                  <a:lnTo>
                    <a:pt x="19" y="189"/>
                  </a:lnTo>
                  <a:lnTo>
                    <a:pt x="26" y="186"/>
                  </a:lnTo>
                  <a:lnTo>
                    <a:pt x="26" y="175"/>
                  </a:lnTo>
                  <a:lnTo>
                    <a:pt x="29" y="168"/>
                  </a:lnTo>
                  <a:lnTo>
                    <a:pt x="34" y="161"/>
                  </a:lnTo>
                  <a:lnTo>
                    <a:pt x="38" y="154"/>
                  </a:lnTo>
                  <a:lnTo>
                    <a:pt x="35" y="147"/>
                  </a:lnTo>
                  <a:lnTo>
                    <a:pt x="32" y="141"/>
                  </a:lnTo>
                  <a:lnTo>
                    <a:pt x="28" y="137"/>
                  </a:lnTo>
                  <a:lnTo>
                    <a:pt x="26" y="132"/>
                  </a:lnTo>
                  <a:lnTo>
                    <a:pt x="25" y="126"/>
                  </a:lnTo>
                  <a:lnTo>
                    <a:pt x="26" y="118"/>
                  </a:lnTo>
                  <a:lnTo>
                    <a:pt x="49" y="111"/>
                  </a:lnTo>
                  <a:lnTo>
                    <a:pt x="71" y="102"/>
                  </a:lnTo>
                  <a:lnTo>
                    <a:pt x="74" y="90"/>
                  </a:lnTo>
                  <a:lnTo>
                    <a:pt x="78" y="81"/>
                  </a:lnTo>
                  <a:lnTo>
                    <a:pt x="83" y="72"/>
                  </a:lnTo>
                  <a:lnTo>
                    <a:pt x="85" y="63"/>
                  </a:lnTo>
                  <a:lnTo>
                    <a:pt x="85" y="53"/>
                  </a:lnTo>
                  <a:lnTo>
                    <a:pt x="84" y="48"/>
                  </a:lnTo>
                  <a:lnTo>
                    <a:pt x="82" y="44"/>
                  </a:lnTo>
                  <a:lnTo>
                    <a:pt x="78" y="41"/>
                  </a:lnTo>
                  <a:lnTo>
                    <a:pt x="71" y="36"/>
                  </a:lnTo>
                  <a:lnTo>
                    <a:pt x="69" y="34"/>
                  </a:lnTo>
                  <a:lnTo>
                    <a:pt x="62" y="23"/>
                  </a:lnTo>
                  <a:lnTo>
                    <a:pt x="60" y="19"/>
                  </a:lnTo>
                  <a:lnTo>
                    <a:pt x="57" y="18"/>
                  </a:lnTo>
                  <a:lnTo>
                    <a:pt x="56" y="16"/>
                  </a:lnTo>
                  <a:lnTo>
                    <a:pt x="53" y="16"/>
                  </a:lnTo>
                  <a:lnTo>
                    <a:pt x="50" y="14"/>
                  </a:lnTo>
                  <a:lnTo>
                    <a:pt x="50" y="13"/>
                  </a:lnTo>
                  <a:lnTo>
                    <a:pt x="52" y="11"/>
                  </a:lnTo>
                  <a:lnTo>
                    <a:pt x="99" y="9"/>
                  </a:lnTo>
                  <a:lnTo>
                    <a:pt x="146" y="6"/>
                  </a:lnTo>
                  <a:lnTo>
                    <a:pt x="191" y="2"/>
                  </a:ln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C6DC9F6C-1272-70FC-C0C1-7E73AA4F80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5687" y="1916702"/>
              <a:ext cx="657953" cy="735254"/>
            </a:xfrm>
            <a:custGeom>
              <a:avLst/>
              <a:gdLst/>
              <a:ahLst/>
              <a:cxnLst>
                <a:cxn ang="0">
                  <a:pos x="123" y="14"/>
                </a:cxn>
                <a:cxn ang="0">
                  <a:pos x="138" y="30"/>
                </a:cxn>
                <a:cxn ang="0">
                  <a:pos x="178" y="57"/>
                </a:cxn>
                <a:cxn ang="0">
                  <a:pos x="223" y="63"/>
                </a:cxn>
                <a:cxn ang="0">
                  <a:pos x="234" y="64"/>
                </a:cxn>
                <a:cxn ang="0">
                  <a:pos x="259" y="77"/>
                </a:cxn>
                <a:cxn ang="0">
                  <a:pos x="301" y="79"/>
                </a:cxn>
                <a:cxn ang="0">
                  <a:pos x="305" y="84"/>
                </a:cxn>
                <a:cxn ang="0">
                  <a:pos x="315" y="94"/>
                </a:cxn>
                <a:cxn ang="0">
                  <a:pos x="329" y="114"/>
                </a:cxn>
                <a:cxn ang="0">
                  <a:pos x="328" y="132"/>
                </a:cxn>
                <a:cxn ang="0">
                  <a:pos x="337" y="141"/>
                </a:cxn>
                <a:cxn ang="0">
                  <a:pos x="344" y="157"/>
                </a:cxn>
                <a:cxn ang="0">
                  <a:pos x="333" y="167"/>
                </a:cxn>
                <a:cxn ang="0">
                  <a:pos x="323" y="192"/>
                </a:cxn>
                <a:cxn ang="0">
                  <a:pos x="327" y="210"/>
                </a:cxn>
                <a:cxn ang="0">
                  <a:pos x="333" y="207"/>
                </a:cxn>
                <a:cxn ang="0">
                  <a:pos x="335" y="203"/>
                </a:cxn>
                <a:cxn ang="0">
                  <a:pos x="358" y="175"/>
                </a:cxn>
                <a:cxn ang="0">
                  <a:pos x="365" y="190"/>
                </a:cxn>
                <a:cxn ang="0">
                  <a:pos x="358" y="209"/>
                </a:cxn>
                <a:cxn ang="0">
                  <a:pos x="360" y="240"/>
                </a:cxn>
                <a:cxn ang="0">
                  <a:pos x="353" y="245"/>
                </a:cxn>
                <a:cxn ang="0">
                  <a:pos x="350" y="254"/>
                </a:cxn>
                <a:cxn ang="0">
                  <a:pos x="351" y="274"/>
                </a:cxn>
                <a:cxn ang="0">
                  <a:pos x="347" y="304"/>
                </a:cxn>
                <a:cxn ang="0">
                  <a:pos x="345" y="335"/>
                </a:cxn>
                <a:cxn ang="0">
                  <a:pos x="344" y="346"/>
                </a:cxn>
                <a:cxn ang="0">
                  <a:pos x="347" y="354"/>
                </a:cxn>
                <a:cxn ang="0">
                  <a:pos x="355" y="373"/>
                </a:cxn>
                <a:cxn ang="0">
                  <a:pos x="308" y="400"/>
                </a:cxn>
                <a:cxn ang="0">
                  <a:pos x="165" y="409"/>
                </a:cxn>
                <a:cxn ang="0">
                  <a:pos x="163" y="402"/>
                </a:cxn>
                <a:cxn ang="0">
                  <a:pos x="152" y="396"/>
                </a:cxn>
                <a:cxn ang="0">
                  <a:pos x="128" y="361"/>
                </a:cxn>
                <a:cxn ang="0">
                  <a:pos x="132" y="342"/>
                </a:cxn>
                <a:cxn ang="0">
                  <a:pos x="126" y="336"/>
                </a:cxn>
                <a:cxn ang="0">
                  <a:pos x="119" y="321"/>
                </a:cxn>
                <a:cxn ang="0">
                  <a:pos x="116" y="294"/>
                </a:cxn>
                <a:cxn ang="0">
                  <a:pos x="100" y="273"/>
                </a:cxn>
                <a:cxn ang="0">
                  <a:pos x="85" y="268"/>
                </a:cxn>
                <a:cxn ang="0">
                  <a:pos x="61" y="239"/>
                </a:cxn>
                <a:cxn ang="0">
                  <a:pos x="52" y="237"/>
                </a:cxn>
                <a:cxn ang="0">
                  <a:pos x="37" y="225"/>
                </a:cxn>
                <a:cxn ang="0">
                  <a:pos x="21" y="221"/>
                </a:cxn>
                <a:cxn ang="0">
                  <a:pos x="16" y="213"/>
                </a:cxn>
                <a:cxn ang="0">
                  <a:pos x="11" y="199"/>
                </a:cxn>
                <a:cxn ang="0">
                  <a:pos x="17" y="149"/>
                </a:cxn>
                <a:cxn ang="0">
                  <a:pos x="1" y="130"/>
                </a:cxn>
                <a:cxn ang="0">
                  <a:pos x="3" y="122"/>
                </a:cxn>
                <a:cxn ang="0">
                  <a:pos x="7" y="116"/>
                </a:cxn>
                <a:cxn ang="0">
                  <a:pos x="9" y="105"/>
                </a:cxn>
                <a:cxn ang="0">
                  <a:pos x="16" y="102"/>
                </a:cxn>
                <a:cxn ang="0">
                  <a:pos x="30" y="92"/>
                </a:cxn>
                <a:cxn ang="0">
                  <a:pos x="36" y="50"/>
                </a:cxn>
                <a:cxn ang="0">
                  <a:pos x="40" y="30"/>
                </a:cxn>
                <a:cxn ang="0">
                  <a:pos x="43" y="23"/>
                </a:cxn>
                <a:cxn ang="0">
                  <a:pos x="78" y="23"/>
                </a:cxn>
                <a:cxn ang="0">
                  <a:pos x="114" y="4"/>
                </a:cxn>
              </a:cxnLst>
              <a:rect l="0" t="0" r="r" b="b"/>
              <a:pathLst>
                <a:path w="366" h="409">
                  <a:moveTo>
                    <a:pt x="124" y="0"/>
                  </a:moveTo>
                  <a:lnTo>
                    <a:pt x="125" y="7"/>
                  </a:lnTo>
                  <a:lnTo>
                    <a:pt x="123" y="14"/>
                  </a:lnTo>
                  <a:lnTo>
                    <a:pt x="119" y="23"/>
                  </a:lnTo>
                  <a:lnTo>
                    <a:pt x="118" y="31"/>
                  </a:lnTo>
                  <a:lnTo>
                    <a:pt x="138" y="30"/>
                  </a:lnTo>
                  <a:lnTo>
                    <a:pt x="154" y="35"/>
                  </a:lnTo>
                  <a:lnTo>
                    <a:pt x="168" y="44"/>
                  </a:lnTo>
                  <a:lnTo>
                    <a:pt x="178" y="57"/>
                  </a:lnTo>
                  <a:lnTo>
                    <a:pt x="193" y="59"/>
                  </a:lnTo>
                  <a:lnTo>
                    <a:pt x="208" y="60"/>
                  </a:lnTo>
                  <a:lnTo>
                    <a:pt x="223" y="63"/>
                  </a:lnTo>
                  <a:lnTo>
                    <a:pt x="227" y="63"/>
                  </a:lnTo>
                  <a:lnTo>
                    <a:pt x="230" y="64"/>
                  </a:lnTo>
                  <a:lnTo>
                    <a:pt x="234" y="64"/>
                  </a:lnTo>
                  <a:lnTo>
                    <a:pt x="237" y="65"/>
                  </a:lnTo>
                  <a:lnTo>
                    <a:pt x="248" y="71"/>
                  </a:lnTo>
                  <a:lnTo>
                    <a:pt x="259" y="77"/>
                  </a:lnTo>
                  <a:lnTo>
                    <a:pt x="273" y="78"/>
                  </a:lnTo>
                  <a:lnTo>
                    <a:pt x="287" y="78"/>
                  </a:lnTo>
                  <a:lnTo>
                    <a:pt x="301" y="79"/>
                  </a:lnTo>
                  <a:lnTo>
                    <a:pt x="302" y="81"/>
                  </a:lnTo>
                  <a:lnTo>
                    <a:pt x="302" y="83"/>
                  </a:lnTo>
                  <a:lnTo>
                    <a:pt x="305" y="84"/>
                  </a:lnTo>
                  <a:lnTo>
                    <a:pt x="307" y="86"/>
                  </a:lnTo>
                  <a:lnTo>
                    <a:pt x="307" y="93"/>
                  </a:lnTo>
                  <a:lnTo>
                    <a:pt x="315" y="94"/>
                  </a:lnTo>
                  <a:lnTo>
                    <a:pt x="327" y="99"/>
                  </a:lnTo>
                  <a:lnTo>
                    <a:pt x="329" y="107"/>
                  </a:lnTo>
                  <a:lnTo>
                    <a:pt x="329" y="114"/>
                  </a:lnTo>
                  <a:lnTo>
                    <a:pt x="328" y="121"/>
                  </a:lnTo>
                  <a:lnTo>
                    <a:pt x="327" y="130"/>
                  </a:lnTo>
                  <a:lnTo>
                    <a:pt x="328" y="132"/>
                  </a:lnTo>
                  <a:lnTo>
                    <a:pt x="330" y="133"/>
                  </a:lnTo>
                  <a:lnTo>
                    <a:pt x="338" y="133"/>
                  </a:lnTo>
                  <a:lnTo>
                    <a:pt x="337" y="141"/>
                  </a:lnTo>
                  <a:lnTo>
                    <a:pt x="340" y="147"/>
                  </a:lnTo>
                  <a:lnTo>
                    <a:pt x="342" y="151"/>
                  </a:lnTo>
                  <a:lnTo>
                    <a:pt x="344" y="157"/>
                  </a:lnTo>
                  <a:lnTo>
                    <a:pt x="344" y="164"/>
                  </a:lnTo>
                  <a:lnTo>
                    <a:pt x="337" y="167"/>
                  </a:lnTo>
                  <a:lnTo>
                    <a:pt x="333" y="167"/>
                  </a:lnTo>
                  <a:lnTo>
                    <a:pt x="331" y="176"/>
                  </a:lnTo>
                  <a:lnTo>
                    <a:pt x="328" y="184"/>
                  </a:lnTo>
                  <a:lnTo>
                    <a:pt x="323" y="192"/>
                  </a:lnTo>
                  <a:lnTo>
                    <a:pt x="322" y="200"/>
                  </a:lnTo>
                  <a:lnTo>
                    <a:pt x="324" y="209"/>
                  </a:lnTo>
                  <a:lnTo>
                    <a:pt x="327" y="210"/>
                  </a:lnTo>
                  <a:lnTo>
                    <a:pt x="329" y="210"/>
                  </a:lnTo>
                  <a:lnTo>
                    <a:pt x="330" y="209"/>
                  </a:lnTo>
                  <a:lnTo>
                    <a:pt x="333" y="207"/>
                  </a:lnTo>
                  <a:lnTo>
                    <a:pt x="333" y="206"/>
                  </a:lnTo>
                  <a:lnTo>
                    <a:pt x="334" y="204"/>
                  </a:lnTo>
                  <a:lnTo>
                    <a:pt x="335" y="203"/>
                  </a:lnTo>
                  <a:lnTo>
                    <a:pt x="342" y="195"/>
                  </a:lnTo>
                  <a:lnTo>
                    <a:pt x="349" y="184"/>
                  </a:lnTo>
                  <a:lnTo>
                    <a:pt x="358" y="175"/>
                  </a:lnTo>
                  <a:lnTo>
                    <a:pt x="364" y="178"/>
                  </a:lnTo>
                  <a:lnTo>
                    <a:pt x="366" y="184"/>
                  </a:lnTo>
                  <a:lnTo>
                    <a:pt x="365" y="190"/>
                  </a:lnTo>
                  <a:lnTo>
                    <a:pt x="363" y="196"/>
                  </a:lnTo>
                  <a:lnTo>
                    <a:pt x="359" y="202"/>
                  </a:lnTo>
                  <a:lnTo>
                    <a:pt x="358" y="209"/>
                  </a:lnTo>
                  <a:lnTo>
                    <a:pt x="357" y="220"/>
                  </a:lnTo>
                  <a:lnTo>
                    <a:pt x="357" y="230"/>
                  </a:lnTo>
                  <a:lnTo>
                    <a:pt x="360" y="240"/>
                  </a:lnTo>
                  <a:lnTo>
                    <a:pt x="357" y="241"/>
                  </a:lnTo>
                  <a:lnTo>
                    <a:pt x="355" y="242"/>
                  </a:lnTo>
                  <a:lnTo>
                    <a:pt x="353" y="245"/>
                  </a:lnTo>
                  <a:lnTo>
                    <a:pt x="352" y="248"/>
                  </a:lnTo>
                  <a:lnTo>
                    <a:pt x="351" y="251"/>
                  </a:lnTo>
                  <a:lnTo>
                    <a:pt x="350" y="254"/>
                  </a:lnTo>
                  <a:lnTo>
                    <a:pt x="349" y="256"/>
                  </a:lnTo>
                  <a:lnTo>
                    <a:pt x="349" y="266"/>
                  </a:lnTo>
                  <a:lnTo>
                    <a:pt x="351" y="274"/>
                  </a:lnTo>
                  <a:lnTo>
                    <a:pt x="352" y="282"/>
                  </a:lnTo>
                  <a:lnTo>
                    <a:pt x="350" y="293"/>
                  </a:lnTo>
                  <a:lnTo>
                    <a:pt x="347" y="304"/>
                  </a:lnTo>
                  <a:lnTo>
                    <a:pt x="344" y="316"/>
                  </a:lnTo>
                  <a:lnTo>
                    <a:pt x="344" y="325"/>
                  </a:lnTo>
                  <a:lnTo>
                    <a:pt x="345" y="335"/>
                  </a:lnTo>
                  <a:lnTo>
                    <a:pt x="347" y="342"/>
                  </a:lnTo>
                  <a:lnTo>
                    <a:pt x="347" y="344"/>
                  </a:lnTo>
                  <a:lnTo>
                    <a:pt x="344" y="346"/>
                  </a:lnTo>
                  <a:lnTo>
                    <a:pt x="344" y="350"/>
                  </a:lnTo>
                  <a:lnTo>
                    <a:pt x="345" y="351"/>
                  </a:lnTo>
                  <a:lnTo>
                    <a:pt x="347" y="354"/>
                  </a:lnTo>
                  <a:lnTo>
                    <a:pt x="348" y="356"/>
                  </a:lnTo>
                  <a:lnTo>
                    <a:pt x="352" y="365"/>
                  </a:lnTo>
                  <a:lnTo>
                    <a:pt x="355" y="373"/>
                  </a:lnTo>
                  <a:lnTo>
                    <a:pt x="356" y="384"/>
                  </a:lnTo>
                  <a:lnTo>
                    <a:pt x="355" y="398"/>
                  </a:lnTo>
                  <a:lnTo>
                    <a:pt x="308" y="400"/>
                  </a:lnTo>
                  <a:lnTo>
                    <a:pt x="217" y="407"/>
                  </a:lnTo>
                  <a:lnTo>
                    <a:pt x="170" y="409"/>
                  </a:lnTo>
                  <a:lnTo>
                    <a:pt x="165" y="409"/>
                  </a:lnTo>
                  <a:lnTo>
                    <a:pt x="164" y="408"/>
                  </a:lnTo>
                  <a:lnTo>
                    <a:pt x="164" y="405"/>
                  </a:lnTo>
                  <a:lnTo>
                    <a:pt x="163" y="402"/>
                  </a:lnTo>
                  <a:lnTo>
                    <a:pt x="163" y="399"/>
                  </a:lnTo>
                  <a:lnTo>
                    <a:pt x="161" y="398"/>
                  </a:lnTo>
                  <a:lnTo>
                    <a:pt x="152" y="396"/>
                  </a:lnTo>
                  <a:lnTo>
                    <a:pt x="136" y="392"/>
                  </a:lnTo>
                  <a:lnTo>
                    <a:pt x="135" y="382"/>
                  </a:lnTo>
                  <a:lnTo>
                    <a:pt x="128" y="361"/>
                  </a:lnTo>
                  <a:lnTo>
                    <a:pt x="128" y="352"/>
                  </a:lnTo>
                  <a:lnTo>
                    <a:pt x="132" y="344"/>
                  </a:lnTo>
                  <a:lnTo>
                    <a:pt x="132" y="342"/>
                  </a:lnTo>
                  <a:lnTo>
                    <a:pt x="131" y="339"/>
                  </a:lnTo>
                  <a:lnTo>
                    <a:pt x="129" y="337"/>
                  </a:lnTo>
                  <a:lnTo>
                    <a:pt x="126" y="336"/>
                  </a:lnTo>
                  <a:lnTo>
                    <a:pt x="123" y="332"/>
                  </a:lnTo>
                  <a:lnTo>
                    <a:pt x="122" y="330"/>
                  </a:lnTo>
                  <a:lnTo>
                    <a:pt x="119" y="321"/>
                  </a:lnTo>
                  <a:lnTo>
                    <a:pt x="119" y="311"/>
                  </a:lnTo>
                  <a:lnTo>
                    <a:pt x="118" y="302"/>
                  </a:lnTo>
                  <a:lnTo>
                    <a:pt x="116" y="294"/>
                  </a:lnTo>
                  <a:lnTo>
                    <a:pt x="110" y="282"/>
                  </a:lnTo>
                  <a:lnTo>
                    <a:pt x="102" y="274"/>
                  </a:lnTo>
                  <a:lnTo>
                    <a:pt x="100" y="273"/>
                  </a:lnTo>
                  <a:lnTo>
                    <a:pt x="96" y="272"/>
                  </a:lnTo>
                  <a:lnTo>
                    <a:pt x="92" y="270"/>
                  </a:lnTo>
                  <a:lnTo>
                    <a:pt x="85" y="268"/>
                  </a:lnTo>
                  <a:lnTo>
                    <a:pt x="71" y="249"/>
                  </a:lnTo>
                  <a:lnTo>
                    <a:pt x="62" y="240"/>
                  </a:lnTo>
                  <a:lnTo>
                    <a:pt x="61" y="239"/>
                  </a:lnTo>
                  <a:lnTo>
                    <a:pt x="58" y="239"/>
                  </a:lnTo>
                  <a:lnTo>
                    <a:pt x="55" y="238"/>
                  </a:lnTo>
                  <a:lnTo>
                    <a:pt x="52" y="237"/>
                  </a:lnTo>
                  <a:lnTo>
                    <a:pt x="48" y="234"/>
                  </a:lnTo>
                  <a:lnTo>
                    <a:pt x="40" y="226"/>
                  </a:lnTo>
                  <a:lnTo>
                    <a:pt x="37" y="225"/>
                  </a:lnTo>
                  <a:lnTo>
                    <a:pt x="30" y="225"/>
                  </a:lnTo>
                  <a:lnTo>
                    <a:pt x="23" y="223"/>
                  </a:lnTo>
                  <a:lnTo>
                    <a:pt x="21" y="221"/>
                  </a:lnTo>
                  <a:lnTo>
                    <a:pt x="18" y="217"/>
                  </a:lnTo>
                  <a:lnTo>
                    <a:pt x="17" y="216"/>
                  </a:lnTo>
                  <a:lnTo>
                    <a:pt x="16" y="213"/>
                  </a:lnTo>
                  <a:lnTo>
                    <a:pt x="15" y="212"/>
                  </a:lnTo>
                  <a:lnTo>
                    <a:pt x="9" y="212"/>
                  </a:lnTo>
                  <a:lnTo>
                    <a:pt x="11" y="199"/>
                  </a:lnTo>
                  <a:lnTo>
                    <a:pt x="11" y="172"/>
                  </a:lnTo>
                  <a:lnTo>
                    <a:pt x="12" y="160"/>
                  </a:lnTo>
                  <a:lnTo>
                    <a:pt x="17" y="149"/>
                  </a:lnTo>
                  <a:lnTo>
                    <a:pt x="14" y="141"/>
                  </a:lnTo>
                  <a:lnTo>
                    <a:pt x="9" y="134"/>
                  </a:lnTo>
                  <a:lnTo>
                    <a:pt x="1" y="130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3" y="122"/>
                  </a:lnTo>
                  <a:lnTo>
                    <a:pt x="5" y="121"/>
                  </a:lnTo>
                  <a:lnTo>
                    <a:pt x="7" y="119"/>
                  </a:lnTo>
                  <a:lnTo>
                    <a:pt x="7" y="116"/>
                  </a:lnTo>
                  <a:lnTo>
                    <a:pt x="8" y="113"/>
                  </a:lnTo>
                  <a:lnTo>
                    <a:pt x="8" y="107"/>
                  </a:lnTo>
                  <a:lnTo>
                    <a:pt x="9" y="105"/>
                  </a:lnTo>
                  <a:lnTo>
                    <a:pt x="10" y="104"/>
                  </a:lnTo>
                  <a:lnTo>
                    <a:pt x="14" y="102"/>
                  </a:lnTo>
                  <a:lnTo>
                    <a:pt x="16" y="102"/>
                  </a:lnTo>
                  <a:lnTo>
                    <a:pt x="17" y="101"/>
                  </a:lnTo>
                  <a:lnTo>
                    <a:pt x="23" y="98"/>
                  </a:lnTo>
                  <a:lnTo>
                    <a:pt x="30" y="92"/>
                  </a:lnTo>
                  <a:lnTo>
                    <a:pt x="37" y="87"/>
                  </a:lnTo>
                  <a:lnTo>
                    <a:pt x="37" y="67"/>
                  </a:lnTo>
                  <a:lnTo>
                    <a:pt x="36" y="50"/>
                  </a:lnTo>
                  <a:lnTo>
                    <a:pt x="34" y="31"/>
                  </a:lnTo>
                  <a:lnTo>
                    <a:pt x="38" y="31"/>
                  </a:lnTo>
                  <a:lnTo>
                    <a:pt x="40" y="30"/>
                  </a:lnTo>
                  <a:lnTo>
                    <a:pt x="41" y="29"/>
                  </a:lnTo>
                  <a:lnTo>
                    <a:pt x="43" y="27"/>
                  </a:lnTo>
                  <a:lnTo>
                    <a:pt x="43" y="23"/>
                  </a:lnTo>
                  <a:lnTo>
                    <a:pt x="53" y="28"/>
                  </a:lnTo>
                  <a:lnTo>
                    <a:pt x="66" y="28"/>
                  </a:lnTo>
                  <a:lnTo>
                    <a:pt x="78" y="23"/>
                  </a:lnTo>
                  <a:lnTo>
                    <a:pt x="90" y="17"/>
                  </a:lnTo>
                  <a:lnTo>
                    <a:pt x="102" y="10"/>
                  </a:lnTo>
                  <a:lnTo>
                    <a:pt x="114" y="4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FD053980-6FD5-ED08-B334-6624FC7CD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2445" y="2497355"/>
              <a:ext cx="792780" cy="515936"/>
            </a:xfrm>
            <a:custGeom>
              <a:avLst/>
              <a:gdLst/>
              <a:ahLst/>
              <a:cxnLst>
                <a:cxn ang="0">
                  <a:pos x="358" y="7"/>
                </a:cxn>
                <a:cxn ang="0">
                  <a:pos x="363" y="14"/>
                </a:cxn>
                <a:cxn ang="0">
                  <a:pos x="367" y="21"/>
                </a:cxn>
                <a:cxn ang="0">
                  <a:pos x="363" y="34"/>
                </a:cxn>
                <a:cxn ang="0">
                  <a:pos x="371" y="61"/>
                </a:cxn>
                <a:cxn ang="0">
                  <a:pos x="386" y="75"/>
                </a:cxn>
                <a:cxn ang="0">
                  <a:pos x="400" y="78"/>
                </a:cxn>
                <a:cxn ang="0">
                  <a:pos x="401" y="86"/>
                </a:cxn>
                <a:cxn ang="0">
                  <a:pos x="406" y="93"/>
                </a:cxn>
                <a:cxn ang="0">
                  <a:pos x="415" y="99"/>
                </a:cxn>
                <a:cxn ang="0">
                  <a:pos x="419" y="105"/>
                </a:cxn>
                <a:cxn ang="0">
                  <a:pos x="420" y="112"/>
                </a:cxn>
                <a:cxn ang="0">
                  <a:pos x="428" y="117"/>
                </a:cxn>
                <a:cxn ang="0">
                  <a:pos x="438" y="143"/>
                </a:cxn>
                <a:cxn ang="0">
                  <a:pos x="430" y="163"/>
                </a:cxn>
                <a:cxn ang="0">
                  <a:pos x="425" y="175"/>
                </a:cxn>
                <a:cxn ang="0">
                  <a:pos x="419" y="176"/>
                </a:cxn>
                <a:cxn ang="0">
                  <a:pos x="414" y="173"/>
                </a:cxn>
                <a:cxn ang="0">
                  <a:pos x="411" y="183"/>
                </a:cxn>
                <a:cxn ang="0">
                  <a:pos x="383" y="189"/>
                </a:cxn>
                <a:cxn ang="0">
                  <a:pos x="385" y="216"/>
                </a:cxn>
                <a:cxn ang="0">
                  <a:pos x="391" y="236"/>
                </a:cxn>
                <a:cxn ang="0">
                  <a:pos x="385" y="239"/>
                </a:cxn>
                <a:cxn ang="0">
                  <a:pos x="380" y="255"/>
                </a:cxn>
                <a:cxn ang="0">
                  <a:pos x="379" y="262"/>
                </a:cxn>
                <a:cxn ang="0">
                  <a:pos x="372" y="266"/>
                </a:cxn>
                <a:cxn ang="0">
                  <a:pos x="364" y="273"/>
                </a:cxn>
                <a:cxn ang="0">
                  <a:pos x="360" y="287"/>
                </a:cxn>
                <a:cxn ang="0">
                  <a:pos x="349" y="276"/>
                </a:cxn>
                <a:cxn ang="0">
                  <a:pos x="335" y="265"/>
                </a:cxn>
                <a:cxn ang="0">
                  <a:pos x="310" y="269"/>
                </a:cxn>
                <a:cxn ang="0">
                  <a:pos x="209" y="276"/>
                </a:cxn>
                <a:cxn ang="0">
                  <a:pos x="61" y="274"/>
                </a:cxn>
                <a:cxn ang="0">
                  <a:pos x="55" y="269"/>
                </a:cxn>
                <a:cxn ang="0">
                  <a:pos x="54" y="257"/>
                </a:cxn>
                <a:cxn ang="0">
                  <a:pos x="51" y="220"/>
                </a:cxn>
                <a:cxn ang="0">
                  <a:pos x="53" y="216"/>
                </a:cxn>
                <a:cxn ang="0">
                  <a:pos x="52" y="211"/>
                </a:cxn>
                <a:cxn ang="0">
                  <a:pos x="50" y="205"/>
                </a:cxn>
                <a:cxn ang="0">
                  <a:pos x="43" y="191"/>
                </a:cxn>
                <a:cxn ang="0">
                  <a:pos x="41" y="188"/>
                </a:cxn>
                <a:cxn ang="0">
                  <a:pos x="36" y="184"/>
                </a:cxn>
                <a:cxn ang="0">
                  <a:pos x="26" y="143"/>
                </a:cxn>
                <a:cxn ang="0">
                  <a:pos x="17" y="104"/>
                </a:cxn>
                <a:cxn ang="0">
                  <a:pos x="8" y="96"/>
                </a:cxn>
                <a:cxn ang="0">
                  <a:pos x="9" y="87"/>
                </a:cxn>
                <a:cxn ang="0">
                  <a:pos x="4" y="86"/>
                </a:cxn>
                <a:cxn ang="0">
                  <a:pos x="0" y="83"/>
                </a:cxn>
                <a:cxn ang="0">
                  <a:pos x="2" y="75"/>
                </a:cxn>
                <a:cxn ang="0">
                  <a:pos x="8" y="61"/>
                </a:cxn>
                <a:cxn ang="0">
                  <a:pos x="8" y="37"/>
                </a:cxn>
                <a:cxn ang="0">
                  <a:pos x="3" y="34"/>
                </a:cxn>
                <a:cxn ang="0">
                  <a:pos x="4" y="23"/>
                </a:cxn>
                <a:cxn ang="0">
                  <a:pos x="2" y="15"/>
                </a:cxn>
                <a:cxn ang="0">
                  <a:pos x="40" y="13"/>
                </a:cxn>
                <a:cxn ang="0">
                  <a:pos x="121" y="10"/>
                </a:cxn>
                <a:cxn ang="0">
                  <a:pos x="220" y="8"/>
                </a:cxn>
                <a:cxn ang="0">
                  <a:pos x="308" y="5"/>
                </a:cxn>
                <a:cxn ang="0">
                  <a:pos x="357" y="0"/>
                </a:cxn>
              </a:cxnLst>
              <a:rect l="0" t="0" r="r" b="b"/>
              <a:pathLst>
                <a:path w="441" h="287">
                  <a:moveTo>
                    <a:pt x="357" y="0"/>
                  </a:moveTo>
                  <a:lnTo>
                    <a:pt x="357" y="5"/>
                  </a:lnTo>
                  <a:lnTo>
                    <a:pt x="358" y="7"/>
                  </a:lnTo>
                  <a:lnTo>
                    <a:pt x="358" y="10"/>
                  </a:lnTo>
                  <a:lnTo>
                    <a:pt x="360" y="13"/>
                  </a:lnTo>
                  <a:lnTo>
                    <a:pt x="363" y="14"/>
                  </a:lnTo>
                  <a:lnTo>
                    <a:pt x="367" y="14"/>
                  </a:lnTo>
                  <a:lnTo>
                    <a:pt x="369" y="17"/>
                  </a:lnTo>
                  <a:lnTo>
                    <a:pt x="367" y="21"/>
                  </a:lnTo>
                  <a:lnTo>
                    <a:pt x="365" y="26"/>
                  </a:lnTo>
                  <a:lnTo>
                    <a:pt x="364" y="30"/>
                  </a:lnTo>
                  <a:lnTo>
                    <a:pt x="363" y="34"/>
                  </a:lnTo>
                  <a:lnTo>
                    <a:pt x="364" y="43"/>
                  </a:lnTo>
                  <a:lnTo>
                    <a:pt x="367" y="51"/>
                  </a:lnTo>
                  <a:lnTo>
                    <a:pt x="371" y="61"/>
                  </a:lnTo>
                  <a:lnTo>
                    <a:pt x="373" y="70"/>
                  </a:lnTo>
                  <a:lnTo>
                    <a:pt x="380" y="71"/>
                  </a:lnTo>
                  <a:lnTo>
                    <a:pt x="386" y="75"/>
                  </a:lnTo>
                  <a:lnTo>
                    <a:pt x="392" y="76"/>
                  </a:lnTo>
                  <a:lnTo>
                    <a:pt x="399" y="76"/>
                  </a:lnTo>
                  <a:lnTo>
                    <a:pt x="400" y="78"/>
                  </a:lnTo>
                  <a:lnTo>
                    <a:pt x="400" y="82"/>
                  </a:lnTo>
                  <a:lnTo>
                    <a:pt x="401" y="83"/>
                  </a:lnTo>
                  <a:lnTo>
                    <a:pt x="401" y="86"/>
                  </a:lnTo>
                  <a:lnTo>
                    <a:pt x="402" y="90"/>
                  </a:lnTo>
                  <a:lnTo>
                    <a:pt x="404" y="92"/>
                  </a:lnTo>
                  <a:lnTo>
                    <a:pt x="406" y="93"/>
                  </a:lnTo>
                  <a:lnTo>
                    <a:pt x="408" y="96"/>
                  </a:lnTo>
                  <a:lnTo>
                    <a:pt x="412" y="97"/>
                  </a:lnTo>
                  <a:lnTo>
                    <a:pt x="415" y="99"/>
                  </a:lnTo>
                  <a:lnTo>
                    <a:pt x="418" y="101"/>
                  </a:lnTo>
                  <a:lnTo>
                    <a:pt x="419" y="104"/>
                  </a:lnTo>
                  <a:lnTo>
                    <a:pt x="419" y="105"/>
                  </a:lnTo>
                  <a:lnTo>
                    <a:pt x="415" y="108"/>
                  </a:lnTo>
                  <a:lnTo>
                    <a:pt x="418" y="111"/>
                  </a:lnTo>
                  <a:lnTo>
                    <a:pt x="420" y="112"/>
                  </a:lnTo>
                  <a:lnTo>
                    <a:pt x="422" y="112"/>
                  </a:lnTo>
                  <a:lnTo>
                    <a:pt x="427" y="114"/>
                  </a:lnTo>
                  <a:lnTo>
                    <a:pt x="428" y="117"/>
                  </a:lnTo>
                  <a:lnTo>
                    <a:pt x="437" y="126"/>
                  </a:lnTo>
                  <a:lnTo>
                    <a:pt x="441" y="133"/>
                  </a:lnTo>
                  <a:lnTo>
                    <a:pt x="438" y="143"/>
                  </a:lnTo>
                  <a:lnTo>
                    <a:pt x="433" y="155"/>
                  </a:lnTo>
                  <a:lnTo>
                    <a:pt x="430" y="159"/>
                  </a:lnTo>
                  <a:lnTo>
                    <a:pt x="430" y="163"/>
                  </a:lnTo>
                  <a:lnTo>
                    <a:pt x="429" y="169"/>
                  </a:lnTo>
                  <a:lnTo>
                    <a:pt x="428" y="174"/>
                  </a:lnTo>
                  <a:lnTo>
                    <a:pt x="425" y="175"/>
                  </a:lnTo>
                  <a:lnTo>
                    <a:pt x="423" y="177"/>
                  </a:lnTo>
                  <a:lnTo>
                    <a:pt x="420" y="177"/>
                  </a:lnTo>
                  <a:lnTo>
                    <a:pt x="419" y="176"/>
                  </a:lnTo>
                  <a:lnTo>
                    <a:pt x="418" y="174"/>
                  </a:lnTo>
                  <a:lnTo>
                    <a:pt x="416" y="173"/>
                  </a:lnTo>
                  <a:lnTo>
                    <a:pt x="414" y="173"/>
                  </a:lnTo>
                  <a:lnTo>
                    <a:pt x="413" y="175"/>
                  </a:lnTo>
                  <a:lnTo>
                    <a:pt x="414" y="180"/>
                  </a:lnTo>
                  <a:lnTo>
                    <a:pt x="411" y="183"/>
                  </a:lnTo>
                  <a:lnTo>
                    <a:pt x="405" y="185"/>
                  </a:lnTo>
                  <a:lnTo>
                    <a:pt x="388" y="188"/>
                  </a:lnTo>
                  <a:lnTo>
                    <a:pt x="383" y="189"/>
                  </a:lnTo>
                  <a:lnTo>
                    <a:pt x="379" y="206"/>
                  </a:lnTo>
                  <a:lnTo>
                    <a:pt x="383" y="211"/>
                  </a:lnTo>
                  <a:lnTo>
                    <a:pt x="385" y="216"/>
                  </a:lnTo>
                  <a:lnTo>
                    <a:pt x="388" y="219"/>
                  </a:lnTo>
                  <a:lnTo>
                    <a:pt x="391" y="224"/>
                  </a:lnTo>
                  <a:lnTo>
                    <a:pt x="391" y="236"/>
                  </a:lnTo>
                  <a:lnTo>
                    <a:pt x="388" y="238"/>
                  </a:lnTo>
                  <a:lnTo>
                    <a:pt x="387" y="238"/>
                  </a:lnTo>
                  <a:lnTo>
                    <a:pt x="385" y="239"/>
                  </a:lnTo>
                  <a:lnTo>
                    <a:pt x="383" y="241"/>
                  </a:lnTo>
                  <a:lnTo>
                    <a:pt x="383" y="251"/>
                  </a:lnTo>
                  <a:lnTo>
                    <a:pt x="380" y="255"/>
                  </a:lnTo>
                  <a:lnTo>
                    <a:pt x="380" y="258"/>
                  </a:lnTo>
                  <a:lnTo>
                    <a:pt x="379" y="260"/>
                  </a:lnTo>
                  <a:lnTo>
                    <a:pt x="379" y="262"/>
                  </a:lnTo>
                  <a:lnTo>
                    <a:pt x="377" y="262"/>
                  </a:lnTo>
                  <a:lnTo>
                    <a:pt x="374" y="264"/>
                  </a:lnTo>
                  <a:lnTo>
                    <a:pt x="372" y="266"/>
                  </a:lnTo>
                  <a:lnTo>
                    <a:pt x="367" y="268"/>
                  </a:lnTo>
                  <a:lnTo>
                    <a:pt x="366" y="271"/>
                  </a:lnTo>
                  <a:lnTo>
                    <a:pt x="364" y="273"/>
                  </a:lnTo>
                  <a:lnTo>
                    <a:pt x="362" y="280"/>
                  </a:lnTo>
                  <a:lnTo>
                    <a:pt x="362" y="285"/>
                  </a:lnTo>
                  <a:lnTo>
                    <a:pt x="360" y="287"/>
                  </a:lnTo>
                  <a:lnTo>
                    <a:pt x="358" y="286"/>
                  </a:lnTo>
                  <a:lnTo>
                    <a:pt x="353" y="282"/>
                  </a:lnTo>
                  <a:lnTo>
                    <a:pt x="349" y="276"/>
                  </a:lnTo>
                  <a:lnTo>
                    <a:pt x="344" y="272"/>
                  </a:lnTo>
                  <a:lnTo>
                    <a:pt x="338" y="267"/>
                  </a:lnTo>
                  <a:lnTo>
                    <a:pt x="335" y="265"/>
                  </a:lnTo>
                  <a:lnTo>
                    <a:pt x="330" y="266"/>
                  </a:lnTo>
                  <a:lnTo>
                    <a:pt x="321" y="267"/>
                  </a:lnTo>
                  <a:lnTo>
                    <a:pt x="310" y="269"/>
                  </a:lnTo>
                  <a:lnTo>
                    <a:pt x="303" y="271"/>
                  </a:lnTo>
                  <a:lnTo>
                    <a:pt x="258" y="274"/>
                  </a:lnTo>
                  <a:lnTo>
                    <a:pt x="209" y="276"/>
                  </a:lnTo>
                  <a:lnTo>
                    <a:pt x="158" y="279"/>
                  </a:lnTo>
                  <a:lnTo>
                    <a:pt x="61" y="279"/>
                  </a:lnTo>
                  <a:lnTo>
                    <a:pt x="61" y="274"/>
                  </a:lnTo>
                  <a:lnTo>
                    <a:pt x="59" y="273"/>
                  </a:lnTo>
                  <a:lnTo>
                    <a:pt x="58" y="271"/>
                  </a:lnTo>
                  <a:lnTo>
                    <a:pt x="55" y="269"/>
                  </a:lnTo>
                  <a:lnTo>
                    <a:pt x="53" y="265"/>
                  </a:lnTo>
                  <a:lnTo>
                    <a:pt x="53" y="260"/>
                  </a:lnTo>
                  <a:lnTo>
                    <a:pt x="54" y="257"/>
                  </a:lnTo>
                  <a:lnTo>
                    <a:pt x="55" y="254"/>
                  </a:lnTo>
                  <a:lnTo>
                    <a:pt x="55" y="248"/>
                  </a:lnTo>
                  <a:lnTo>
                    <a:pt x="51" y="220"/>
                  </a:lnTo>
                  <a:lnTo>
                    <a:pt x="51" y="219"/>
                  </a:lnTo>
                  <a:lnTo>
                    <a:pt x="52" y="217"/>
                  </a:lnTo>
                  <a:lnTo>
                    <a:pt x="53" y="216"/>
                  </a:lnTo>
                  <a:lnTo>
                    <a:pt x="53" y="215"/>
                  </a:lnTo>
                  <a:lnTo>
                    <a:pt x="52" y="213"/>
                  </a:lnTo>
                  <a:lnTo>
                    <a:pt x="52" y="211"/>
                  </a:lnTo>
                  <a:lnTo>
                    <a:pt x="51" y="210"/>
                  </a:lnTo>
                  <a:lnTo>
                    <a:pt x="51" y="209"/>
                  </a:lnTo>
                  <a:lnTo>
                    <a:pt x="50" y="205"/>
                  </a:lnTo>
                  <a:lnTo>
                    <a:pt x="50" y="199"/>
                  </a:lnTo>
                  <a:lnTo>
                    <a:pt x="44" y="194"/>
                  </a:lnTo>
                  <a:lnTo>
                    <a:pt x="43" y="191"/>
                  </a:lnTo>
                  <a:lnTo>
                    <a:pt x="43" y="188"/>
                  </a:lnTo>
                  <a:lnTo>
                    <a:pt x="41" y="187"/>
                  </a:lnTo>
                  <a:lnTo>
                    <a:pt x="41" y="188"/>
                  </a:lnTo>
                  <a:lnTo>
                    <a:pt x="40" y="187"/>
                  </a:lnTo>
                  <a:lnTo>
                    <a:pt x="37" y="187"/>
                  </a:lnTo>
                  <a:lnTo>
                    <a:pt x="36" y="184"/>
                  </a:lnTo>
                  <a:lnTo>
                    <a:pt x="36" y="168"/>
                  </a:lnTo>
                  <a:lnTo>
                    <a:pt x="32" y="155"/>
                  </a:lnTo>
                  <a:lnTo>
                    <a:pt x="26" y="143"/>
                  </a:lnTo>
                  <a:lnTo>
                    <a:pt x="22" y="132"/>
                  </a:lnTo>
                  <a:lnTo>
                    <a:pt x="18" y="119"/>
                  </a:lnTo>
                  <a:lnTo>
                    <a:pt x="17" y="104"/>
                  </a:lnTo>
                  <a:lnTo>
                    <a:pt x="15" y="101"/>
                  </a:lnTo>
                  <a:lnTo>
                    <a:pt x="12" y="100"/>
                  </a:lnTo>
                  <a:lnTo>
                    <a:pt x="8" y="96"/>
                  </a:lnTo>
                  <a:lnTo>
                    <a:pt x="7" y="93"/>
                  </a:lnTo>
                  <a:lnTo>
                    <a:pt x="7" y="89"/>
                  </a:lnTo>
                  <a:lnTo>
                    <a:pt x="9" y="87"/>
                  </a:lnTo>
                  <a:lnTo>
                    <a:pt x="11" y="87"/>
                  </a:lnTo>
                  <a:lnTo>
                    <a:pt x="9" y="86"/>
                  </a:lnTo>
                  <a:lnTo>
                    <a:pt x="4" y="86"/>
                  </a:lnTo>
                  <a:lnTo>
                    <a:pt x="2" y="85"/>
                  </a:lnTo>
                  <a:lnTo>
                    <a:pt x="1" y="85"/>
                  </a:lnTo>
                  <a:lnTo>
                    <a:pt x="0" y="83"/>
                  </a:lnTo>
                  <a:lnTo>
                    <a:pt x="0" y="77"/>
                  </a:lnTo>
                  <a:lnTo>
                    <a:pt x="1" y="75"/>
                  </a:lnTo>
                  <a:lnTo>
                    <a:pt x="2" y="75"/>
                  </a:lnTo>
                  <a:lnTo>
                    <a:pt x="2" y="73"/>
                  </a:lnTo>
                  <a:lnTo>
                    <a:pt x="5" y="69"/>
                  </a:lnTo>
                  <a:lnTo>
                    <a:pt x="8" y="61"/>
                  </a:lnTo>
                  <a:lnTo>
                    <a:pt x="9" y="51"/>
                  </a:lnTo>
                  <a:lnTo>
                    <a:pt x="9" y="40"/>
                  </a:lnTo>
                  <a:lnTo>
                    <a:pt x="8" y="37"/>
                  </a:lnTo>
                  <a:lnTo>
                    <a:pt x="5" y="35"/>
                  </a:lnTo>
                  <a:lnTo>
                    <a:pt x="4" y="35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1"/>
                  </a:lnTo>
                  <a:lnTo>
                    <a:pt x="4" y="23"/>
                  </a:lnTo>
                  <a:lnTo>
                    <a:pt x="3" y="20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3" y="14"/>
                  </a:lnTo>
                  <a:lnTo>
                    <a:pt x="5" y="13"/>
                  </a:lnTo>
                  <a:lnTo>
                    <a:pt x="40" y="13"/>
                  </a:lnTo>
                  <a:lnTo>
                    <a:pt x="62" y="12"/>
                  </a:lnTo>
                  <a:lnTo>
                    <a:pt x="90" y="12"/>
                  </a:lnTo>
                  <a:lnTo>
                    <a:pt x="121" y="10"/>
                  </a:lnTo>
                  <a:lnTo>
                    <a:pt x="153" y="9"/>
                  </a:lnTo>
                  <a:lnTo>
                    <a:pt x="186" y="9"/>
                  </a:lnTo>
                  <a:lnTo>
                    <a:pt x="220" y="8"/>
                  </a:lnTo>
                  <a:lnTo>
                    <a:pt x="252" y="7"/>
                  </a:lnTo>
                  <a:lnTo>
                    <a:pt x="281" y="6"/>
                  </a:lnTo>
                  <a:lnTo>
                    <a:pt x="308" y="5"/>
                  </a:lnTo>
                  <a:lnTo>
                    <a:pt x="330" y="3"/>
                  </a:lnTo>
                  <a:lnTo>
                    <a:pt x="347" y="1"/>
                  </a:lnTo>
                  <a:lnTo>
                    <a:pt x="35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510D6DBD-88CC-B0C2-92D4-6222D35DA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0538" y="1542784"/>
              <a:ext cx="839520" cy="967155"/>
            </a:xfrm>
            <a:custGeom>
              <a:avLst/>
              <a:gdLst/>
              <a:ahLst/>
              <a:cxnLst>
                <a:cxn ang="0">
                  <a:pos x="142" y="13"/>
                </a:cxn>
                <a:cxn ang="0">
                  <a:pos x="154" y="49"/>
                </a:cxn>
                <a:cxn ang="0">
                  <a:pos x="148" y="53"/>
                </a:cxn>
                <a:cxn ang="0">
                  <a:pos x="149" y="57"/>
                </a:cxn>
                <a:cxn ang="0">
                  <a:pos x="169" y="62"/>
                </a:cxn>
                <a:cxn ang="0">
                  <a:pos x="192" y="62"/>
                </a:cxn>
                <a:cxn ang="0">
                  <a:pos x="211" y="69"/>
                </a:cxn>
                <a:cxn ang="0">
                  <a:pos x="239" y="65"/>
                </a:cxn>
                <a:cxn ang="0">
                  <a:pos x="281" y="70"/>
                </a:cxn>
                <a:cxn ang="0">
                  <a:pos x="285" y="81"/>
                </a:cxn>
                <a:cxn ang="0">
                  <a:pos x="306" y="98"/>
                </a:cxn>
                <a:cxn ang="0">
                  <a:pos x="313" y="84"/>
                </a:cxn>
                <a:cxn ang="0">
                  <a:pos x="327" y="96"/>
                </a:cxn>
                <a:cxn ang="0">
                  <a:pos x="341" y="106"/>
                </a:cxn>
                <a:cxn ang="0">
                  <a:pos x="380" y="100"/>
                </a:cxn>
                <a:cxn ang="0">
                  <a:pos x="398" y="96"/>
                </a:cxn>
                <a:cxn ang="0">
                  <a:pos x="405" y="104"/>
                </a:cxn>
                <a:cxn ang="0">
                  <a:pos x="467" y="106"/>
                </a:cxn>
                <a:cxn ang="0">
                  <a:pos x="451" y="116"/>
                </a:cxn>
                <a:cxn ang="0">
                  <a:pos x="437" y="127"/>
                </a:cxn>
                <a:cxn ang="0">
                  <a:pos x="400" y="140"/>
                </a:cxn>
                <a:cxn ang="0">
                  <a:pos x="400" y="148"/>
                </a:cxn>
                <a:cxn ang="0">
                  <a:pos x="385" y="163"/>
                </a:cxn>
                <a:cxn ang="0">
                  <a:pos x="370" y="180"/>
                </a:cxn>
                <a:cxn ang="0">
                  <a:pos x="363" y="191"/>
                </a:cxn>
                <a:cxn ang="0">
                  <a:pos x="356" y="194"/>
                </a:cxn>
                <a:cxn ang="0">
                  <a:pos x="350" y="201"/>
                </a:cxn>
                <a:cxn ang="0">
                  <a:pos x="339" y="212"/>
                </a:cxn>
                <a:cxn ang="0">
                  <a:pos x="326" y="214"/>
                </a:cxn>
                <a:cxn ang="0">
                  <a:pos x="326" y="221"/>
                </a:cxn>
                <a:cxn ang="0">
                  <a:pos x="321" y="230"/>
                </a:cxn>
                <a:cxn ang="0">
                  <a:pos x="313" y="270"/>
                </a:cxn>
                <a:cxn ang="0">
                  <a:pos x="284" y="314"/>
                </a:cxn>
                <a:cxn ang="0">
                  <a:pos x="277" y="330"/>
                </a:cxn>
                <a:cxn ang="0">
                  <a:pos x="288" y="348"/>
                </a:cxn>
                <a:cxn ang="0">
                  <a:pos x="288" y="384"/>
                </a:cxn>
                <a:cxn ang="0">
                  <a:pos x="284" y="414"/>
                </a:cxn>
                <a:cxn ang="0">
                  <a:pos x="285" y="424"/>
                </a:cxn>
                <a:cxn ang="0">
                  <a:pos x="299" y="429"/>
                </a:cxn>
                <a:cxn ang="0">
                  <a:pos x="305" y="434"/>
                </a:cxn>
                <a:cxn ang="0">
                  <a:pos x="320" y="443"/>
                </a:cxn>
                <a:cxn ang="0">
                  <a:pos x="348" y="462"/>
                </a:cxn>
                <a:cxn ang="0">
                  <a:pos x="392" y="503"/>
                </a:cxn>
                <a:cxn ang="0">
                  <a:pos x="49" y="502"/>
                </a:cxn>
                <a:cxn ang="0">
                  <a:pos x="50" y="378"/>
                </a:cxn>
                <a:cxn ang="0">
                  <a:pos x="40" y="362"/>
                </a:cxn>
                <a:cxn ang="0">
                  <a:pos x="31" y="361"/>
                </a:cxn>
                <a:cxn ang="0">
                  <a:pos x="24" y="344"/>
                </a:cxn>
                <a:cxn ang="0">
                  <a:pos x="38" y="331"/>
                </a:cxn>
                <a:cxn ang="0">
                  <a:pos x="48" y="320"/>
                </a:cxn>
                <a:cxn ang="0">
                  <a:pos x="37" y="273"/>
                </a:cxn>
                <a:cxn ang="0">
                  <a:pos x="27" y="209"/>
                </a:cxn>
                <a:cxn ang="0">
                  <a:pos x="23" y="189"/>
                </a:cxn>
                <a:cxn ang="0">
                  <a:pos x="14" y="140"/>
                </a:cxn>
                <a:cxn ang="0">
                  <a:pos x="0" y="36"/>
                </a:cxn>
                <a:cxn ang="0">
                  <a:pos x="113" y="33"/>
                </a:cxn>
              </a:cxnLst>
              <a:rect l="0" t="0" r="r" b="b"/>
              <a:pathLst>
                <a:path w="467" h="538">
                  <a:moveTo>
                    <a:pt x="127" y="0"/>
                  </a:moveTo>
                  <a:lnTo>
                    <a:pt x="142" y="0"/>
                  </a:lnTo>
                  <a:lnTo>
                    <a:pt x="142" y="7"/>
                  </a:lnTo>
                  <a:lnTo>
                    <a:pt x="141" y="9"/>
                  </a:lnTo>
                  <a:lnTo>
                    <a:pt x="141" y="12"/>
                  </a:lnTo>
                  <a:lnTo>
                    <a:pt x="142" y="13"/>
                  </a:lnTo>
                  <a:lnTo>
                    <a:pt x="143" y="12"/>
                  </a:lnTo>
                  <a:lnTo>
                    <a:pt x="143" y="11"/>
                  </a:lnTo>
                  <a:lnTo>
                    <a:pt x="152" y="36"/>
                  </a:lnTo>
                  <a:lnTo>
                    <a:pt x="152" y="44"/>
                  </a:lnTo>
                  <a:lnTo>
                    <a:pt x="154" y="47"/>
                  </a:lnTo>
                  <a:lnTo>
                    <a:pt x="154" y="49"/>
                  </a:lnTo>
                  <a:lnTo>
                    <a:pt x="155" y="50"/>
                  </a:lnTo>
                  <a:lnTo>
                    <a:pt x="154" y="54"/>
                  </a:lnTo>
                  <a:lnTo>
                    <a:pt x="152" y="55"/>
                  </a:lnTo>
                  <a:lnTo>
                    <a:pt x="151" y="55"/>
                  </a:lnTo>
                  <a:lnTo>
                    <a:pt x="150" y="54"/>
                  </a:lnTo>
                  <a:lnTo>
                    <a:pt x="148" y="53"/>
                  </a:lnTo>
                  <a:lnTo>
                    <a:pt x="147" y="51"/>
                  </a:lnTo>
                  <a:lnTo>
                    <a:pt x="143" y="51"/>
                  </a:lnTo>
                  <a:lnTo>
                    <a:pt x="141" y="53"/>
                  </a:lnTo>
                  <a:lnTo>
                    <a:pt x="146" y="55"/>
                  </a:lnTo>
                  <a:lnTo>
                    <a:pt x="149" y="56"/>
                  </a:lnTo>
                  <a:lnTo>
                    <a:pt x="149" y="57"/>
                  </a:lnTo>
                  <a:lnTo>
                    <a:pt x="151" y="60"/>
                  </a:lnTo>
                  <a:lnTo>
                    <a:pt x="155" y="56"/>
                  </a:lnTo>
                  <a:lnTo>
                    <a:pt x="158" y="56"/>
                  </a:lnTo>
                  <a:lnTo>
                    <a:pt x="163" y="58"/>
                  </a:lnTo>
                  <a:lnTo>
                    <a:pt x="165" y="61"/>
                  </a:lnTo>
                  <a:lnTo>
                    <a:pt x="169" y="62"/>
                  </a:lnTo>
                  <a:lnTo>
                    <a:pt x="170" y="62"/>
                  </a:lnTo>
                  <a:lnTo>
                    <a:pt x="171" y="61"/>
                  </a:lnTo>
                  <a:lnTo>
                    <a:pt x="176" y="58"/>
                  </a:lnTo>
                  <a:lnTo>
                    <a:pt x="179" y="58"/>
                  </a:lnTo>
                  <a:lnTo>
                    <a:pt x="185" y="60"/>
                  </a:lnTo>
                  <a:lnTo>
                    <a:pt x="192" y="62"/>
                  </a:lnTo>
                  <a:lnTo>
                    <a:pt x="199" y="63"/>
                  </a:lnTo>
                  <a:lnTo>
                    <a:pt x="203" y="64"/>
                  </a:lnTo>
                  <a:lnTo>
                    <a:pt x="208" y="64"/>
                  </a:lnTo>
                  <a:lnTo>
                    <a:pt x="210" y="65"/>
                  </a:lnTo>
                  <a:lnTo>
                    <a:pt x="210" y="68"/>
                  </a:lnTo>
                  <a:lnTo>
                    <a:pt x="211" y="69"/>
                  </a:lnTo>
                  <a:lnTo>
                    <a:pt x="211" y="71"/>
                  </a:lnTo>
                  <a:lnTo>
                    <a:pt x="212" y="72"/>
                  </a:lnTo>
                  <a:lnTo>
                    <a:pt x="230" y="72"/>
                  </a:lnTo>
                  <a:lnTo>
                    <a:pt x="234" y="71"/>
                  </a:lnTo>
                  <a:lnTo>
                    <a:pt x="236" y="70"/>
                  </a:lnTo>
                  <a:lnTo>
                    <a:pt x="239" y="65"/>
                  </a:lnTo>
                  <a:lnTo>
                    <a:pt x="240" y="64"/>
                  </a:lnTo>
                  <a:lnTo>
                    <a:pt x="244" y="62"/>
                  </a:lnTo>
                  <a:lnTo>
                    <a:pt x="257" y="62"/>
                  </a:lnTo>
                  <a:lnTo>
                    <a:pt x="270" y="64"/>
                  </a:lnTo>
                  <a:lnTo>
                    <a:pt x="271" y="65"/>
                  </a:lnTo>
                  <a:lnTo>
                    <a:pt x="281" y="70"/>
                  </a:lnTo>
                  <a:lnTo>
                    <a:pt x="282" y="70"/>
                  </a:lnTo>
                  <a:lnTo>
                    <a:pt x="283" y="71"/>
                  </a:lnTo>
                  <a:lnTo>
                    <a:pt x="283" y="76"/>
                  </a:lnTo>
                  <a:lnTo>
                    <a:pt x="284" y="77"/>
                  </a:lnTo>
                  <a:lnTo>
                    <a:pt x="284" y="79"/>
                  </a:lnTo>
                  <a:lnTo>
                    <a:pt x="285" y="81"/>
                  </a:lnTo>
                  <a:lnTo>
                    <a:pt x="290" y="78"/>
                  </a:lnTo>
                  <a:lnTo>
                    <a:pt x="292" y="85"/>
                  </a:lnTo>
                  <a:lnTo>
                    <a:pt x="296" y="90"/>
                  </a:lnTo>
                  <a:lnTo>
                    <a:pt x="300" y="93"/>
                  </a:lnTo>
                  <a:lnTo>
                    <a:pt x="304" y="98"/>
                  </a:lnTo>
                  <a:lnTo>
                    <a:pt x="306" y="98"/>
                  </a:lnTo>
                  <a:lnTo>
                    <a:pt x="307" y="97"/>
                  </a:lnTo>
                  <a:lnTo>
                    <a:pt x="310" y="92"/>
                  </a:lnTo>
                  <a:lnTo>
                    <a:pt x="310" y="90"/>
                  </a:lnTo>
                  <a:lnTo>
                    <a:pt x="311" y="88"/>
                  </a:lnTo>
                  <a:lnTo>
                    <a:pt x="312" y="86"/>
                  </a:lnTo>
                  <a:lnTo>
                    <a:pt x="313" y="84"/>
                  </a:lnTo>
                  <a:lnTo>
                    <a:pt x="318" y="84"/>
                  </a:lnTo>
                  <a:lnTo>
                    <a:pt x="320" y="85"/>
                  </a:lnTo>
                  <a:lnTo>
                    <a:pt x="322" y="88"/>
                  </a:lnTo>
                  <a:lnTo>
                    <a:pt x="322" y="90"/>
                  </a:lnTo>
                  <a:lnTo>
                    <a:pt x="325" y="95"/>
                  </a:lnTo>
                  <a:lnTo>
                    <a:pt x="327" y="96"/>
                  </a:lnTo>
                  <a:lnTo>
                    <a:pt x="328" y="96"/>
                  </a:lnTo>
                  <a:lnTo>
                    <a:pt x="331" y="97"/>
                  </a:lnTo>
                  <a:lnTo>
                    <a:pt x="336" y="97"/>
                  </a:lnTo>
                  <a:lnTo>
                    <a:pt x="339" y="98"/>
                  </a:lnTo>
                  <a:lnTo>
                    <a:pt x="341" y="100"/>
                  </a:lnTo>
                  <a:lnTo>
                    <a:pt x="341" y="106"/>
                  </a:lnTo>
                  <a:lnTo>
                    <a:pt x="349" y="109"/>
                  </a:lnTo>
                  <a:lnTo>
                    <a:pt x="368" y="109"/>
                  </a:lnTo>
                  <a:lnTo>
                    <a:pt x="375" y="110"/>
                  </a:lnTo>
                  <a:lnTo>
                    <a:pt x="375" y="106"/>
                  </a:lnTo>
                  <a:lnTo>
                    <a:pt x="377" y="104"/>
                  </a:lnTo>
                  <a:lnTo>
                    <a:pt x="380" y="100"/>
                  </a:lnTo>
                  <a:lnTo>
                    <a:pt x="383" y="98"/>
                  </a:lnTo>
                  <a:lnTo>
                    <a:pt x="388" y="95"/>
                  </a:lnTo>
                  <a:lnTo>
                    <a:pt x="391" y="92"/>
                  </a:lnTo>
                  <a:lnTo>
                    <a:pt x="396" y="92"/>
                  </a:lnTo>
                  <a:lnTo>
                    <a:pt x="397" y="93"/>
                  </a:lnTo>
                  <a:lnTo>
                    <a:pt x="398" y="96"/>
                  </a:lnTo>
                  <a:lnTo>
                    <a:pt x="399" y="97"/>
                  </a:lnTo>
                  <a:lnTo>
                    <a:pt x="399" y="99"/>
                  </a:lnTo>
                  <a:lnTo>
                    <a:pt x="400" y="100"/>
                  </a:lnTo>
                  <a:lnTo>
                    <a:pt x="402" y="103"/>
                  </a:lnTo>
                  <a:lnTo>
                    <a:pt x="403" y="104"/>
                  </a:lnTo>
                  <a:lnTo>
                    <a:pt x="405" y="104"/>
                  </a:lnTo>
                  <a:lnTo>
                    <a:pt x="424" y="100"/>
                  </a:lnTo>
                  <a:lnTo>
                    <a:pt x="442" y="102"/>
                  </a:lnTo>
                  <a:lnTo>
                    <a:pt x="447" y="103"/>
                  </a:lnTo>
                  <a:lnTo>
                    <a:pt x="453" y="106"/>
                  </a:lnTo>
                  <a:lnTo>
                    <a:pt x="460" y="109"/>
                  </a:lnTo>
                  <a:lnTo>
                    <a:pt x="467" y="106"/>
                  </a:lnTo>
                  <a:lnTo>
                    <a:pt x="466" y="110"/>
                  </a:lnTo>
                  <a:lnTo>
                    <a:pt x="465" y="112"/>
                  </a:lnTo>
                  <a:lnTo>
                    <a:pt x="462" y="114"/>
                  </a:lnTo>
                  <a:lnTo>
                    <a:pt x="459" y="117"/>
                  </a:lnTo>
                  <a:lnTo>
                    <a:pt x="453" y="117"/>
                  </a:lnTo>
                  <a:lnTo>
                    <a:pt x="451" y="116"/>
                  </a:lnTo>
                  <a:lnTo>
                    <a:pt x="448" y="116"/>
                  </a:lnTo>
                  <a:lnTo>
                    <a:pt x="448" y="118"/>
                  </a:lnTo>
                  <a:lnTo>
                    <a:pt x="449" y="118"/>
                  </a:lnTo>
                  <a:lnTo>
                    <a:pt x="449" y="123"/>
                  </a:lnTo>
                  <a:lnTo>
                    <a:pt x="447" y="124"/>
                  </a:lnTo>
                  <a:lnTo>
                    <a:pt x="437" y="127"/>
                  </a:lnTo>
                  <a:lnTo>
                    <a:pt x="425" y="131"/>
                  </a:lnTo>
                  <a:lnTo>
                    <a:pt x="416" y="135"/>
                  </a:lnTo>
                  <a:lnTo>
                    <a:pt x="409" y="144"/>
                  </a:lnTo>
                  <a:lnTo>
                    <a:pt x="405" y="144"/>
                  </a:lnTo>
                  <a:lnTo>
                    <a:pt x="403" y="142"/>
                  </a:lnTo>
                  <a:lnTo>
                    <a:pt x="400" y="140"/>
                  </a:lnTo>
                  <a:lnTo>
                    <a:pt x="399" y="140"/>
                  </a:lnTo>
                  <a:lnTo>
                    <a:pt x="399" y="141"/>
                  </a:lnTo>
                  <a:lnTo>
                    <a:pt x="402" y="142"/>
                  </a:lnTo>
                  <a:lnTo>
                    <a:pt x="403" y="145"/>
                  </a:lnTo>
                  <a:lnTo>
                    <a:pt x="403" y="147"/>
                  </a:lnTo>
                  <a:lnTo>
                    <a:pt x="400" y="148"/>
                  </a:lnTo>
                  <a:lnTo>
                    <a:pt x="399" y="149"/>
                  </a:lnTo>
                  <a:lnTo>
                    <a:pt x="392" y="153"/>
                  </a:lnTo>
                  <a:lnTo>
                    <a:pt x="391" y="154"/>
                  </a:lnTo>
                  <a:lnTo>
                    <a:pt x="389" y="159"/>
                  </a:lnTo>
                  <a:lnTo>
                    <a:pt x="387" y="161"/>
                  </a:lnTo>
                  <a:lnTo>
                    <a:pt x="385" y="163"/>
                  </a:lnTo>
                  <a:lnTo>
                    <a:pt x="381" y="166"/>
                  </a:lnTo>
                  <a:lnTo>
                    <a:pt x="377" y="166"/>
                  </a:lnTo>
                  <a:lnTo>
                    <a:pt x="378" y="169"/>
                  </a:lnTo>
                  <a:lnTo>
                    <a:pt x="375" y="176"/>
                  </a:lnTo>
                  <a:lnTo>
                    <a:pt x="373" y="177"/>
                  </a:lnTo>
                  <a:lnTo>
                    <a:pt x="370" y="180"/>
                  </a:lnTo>
                  <a:lnTo>
                    <a:pt x="368" y="181"/>
                  </a:lnTo>
                  <a:lnTo>
                    <a:pt x="366" y="183"/>
                  </a:lnTo>
                  <a:lnTo>
                    <a:pt x="366" y="184"/>
                  </a:lnTo>
                  <a:lnTo>
                    <a:pt x="364" y="187"/>
                  </a:lnTo>
                  <a:lnTo>
                    <a:pt x="364" y="190"/>
                  </a:lnTo>
                  <a:lnTo>
                    <a:pt x="363" y="191"/>
                  </a:lnTo>
                  <a:lnTo>
                    <a:pt x="361" y="193"/>
                  </a:lnTo>
                  <a:lnTo>
                    <a:pt x="360" y="193"/>
                  </a:lnTo>
                  <a:lnTo>
                    <a:pt x="357" y="191"/>
                  </a:lnTo>
                  <a:lnTo>
                    <a:pt x="355" y="191"/>
                  </a:lnTo>
                  <a:lnTo>
                    <a:pt x="355" y="193"/>
                  </a:lnTo>
                  <a:lnTo>
                    <a:pt x="356" y="194"/>
                  </a:lnTo>
                  <a:lnTo>
                    <a:pt x="356" y="195"/>
                  </a:lnTo>
                  <a:lnTo>
                    <a:pt x="357" y="196"/>
                  </a:lnTo>
                  <a:lnTo>
                    <a:pt x="357" y="197"/>
                  </a:lnTo>
                  <a:lnTo>
                    <a:pt x="356" y="197"/>
                  </a:lnTo>
                  <a:lnTo>
                    <a:pt x="355" y="198"/>
                  </a:lnTo>
                  <a:lnTo>
                    <a:pt x="350" y="201"/>
                  </a:lnTo>
                  <a:lnTo>
                    <a:pt x="347" y="203"/>
                  </a:lnTo>
                  <a:lnTo>
                    <a:pt x="345" y="204"/>
                  </a:lnTo>
                  <a:lnTo>
                    <a:pt x="343" y="205"/>
                  </a:lnTo>
                  <a:lnTo>
                    <a:pt x="342" y="208"/>
                  </a:lnTo>
                  <a:lnTo>
                    <a:pt x="340" y="210"/>
                  </a:lnTo>
                  <a:lnTo>
                    <a:pt x="339" y="212"/>
                  </a:lnTo>
                  <a:lnTo>
                    <a:pt x="334" y="217"/>
                  </a:lnTo>
                  <a:lnTo>
                    <a:pt x="327" y="219"/>
                  </a:lnTo>
                  <a:lnTo>
                    <a:pt x="326" y="217"/>
                  </a:lnTo>
                  <a:lnTo>
                    <a:pt x="325" y="216"/>
                  </a:lnTo>
                  <a:lnTo>
                    <a:pt x="326" y="215"/>
                  </a:lnTo>
                  <a:lnTo>
                    <a:pt x="326" y="214"/>
                  </a:lnTo>
                  <a:lnTo>
                    <a:pt x="327" y="211"/>
                  </a:lnTo>
                  <a:lnTo>
                    <a:pt x="324" y="212"/>
                  </a:lnTo>
                  <a:lnTo>
                    <a:pt x="322" y="214"/>
                  </a:lnTo>
                  <a:lnTo>
                    <a:pt x="322" y="216"/>
                  </a:lnTo>
                  <a:lnTo>
                    <a:pt x="324" y="218"/>
                  </a:lnTo>
                  <a:lnTo>
                    <a:pt x="326" y="221"/>
                  </a:lnTo>
                  <a:lnTo>
                    <a:pt x="327" y="223"/>
                  </a:lnTo>
                  <a:lnTo>
                    <a:pt x="327" y="225"/>
                  </a:lnTo>
                  <a:lnTo>
                    <a:pt x="325" y="225"/>
                  </a:lnTo>
                  <a:lnTo>
                    <a:pt x="324" y="226"/>
                  </a:lnTo>
                  <a:lnTo>
                    <a:pt x="322" y="229"/>
                  </a:lnTo>
                  <a:lnTo>
                    <a:pt x="321" y="230"/>
                  </a:lnTo>
                  <a:lnTo>
                    <a:pt x="319" y="235"/>
                  </a:lnTo>
                  <a:lnTo>
                    <a:pt x="317" y="236"/>
                  </a:lnTo>
                  <a:lnTo>
                    <a:pt x="315" y="237"/>
                  </a:lnTo>
                  <a:lnTo>
                    <a:pt x="312" y="237"/>
                  </a:lnTo>
                  <a:lnTo>
                    <a:pt x="312" y="253"/>
                  </a:lnTo>
                  <a:lnTo>
                    <a:pt x="313" y="270"/>
                  </a:lnTo>
                  <a:lnTo>
                    <a:pt x="313" y="284"/>
                  </a:lnTo>
                  <a:lnTo>
                    <a:pt x="312" y="295"/>
                  </a:lnTo>
                  <a:lnTo>
                    <a:pt x="303" y="301"/>
                  </a:lnTo>
                  <a:lnTo>
                    <a:pt x="292" y="306"/>
                  </a:lnTo>
                  <a:lnTo>
                    <a:pt x="284" y="313"/>
                  </a:lnTo>
                  <a:lnTo>
                    <a:pt x="284" y="314"/>
                  </a:lnTo>
                  <a:lnTo>
                    <a:pt x="283" y="317"/>
                  </a:lnTo>
                  <a:lnTo>
                    <a:pt x="283" y="323"/>
                  </a:lnTo>
                  <a:lnTo>
                    <a:pt x="282" y="327"/>
                  </a:lnTo>
                  <a:lnTo>
                    <a:pt x="279" y="329"/>
                  </a:lnTo>
                  <a:lnTo>
                    <a:pt x="278" y="329"/>
                  </a:lnTo>
                  <a:lnTo>
                    <a:pt x="277" y="330"/>
                  </a:lnTo>
                  <a:lnTo>
                    <a:pt x="276" y="333"/>
                  </a:lnTo>
                  <a:lnTo>
                    <a:pt x="276" y="335"/>
                  </a:lnTo>
                  <a:lnTo>
                    <a:pt x="277" y="338"/>
                  </a:lnTo>
                  <a:lnTo>
                    <a:pt x="278" y="341"/>
                  </a:lnTo>
                  <a:lnTo>
                    <a:pt x="283" y="345"/>
                  </a:lnTo>
                  <a:lnTo>
                    <a:pt x="288" y="348"/>
                  </a:lnTo>
                  <a:lnTo>
                    <a:pt x="292" y="352"/>
                  </a:lnTo>
                  <a:lnTo>
                    <a:pt x="292" y="357"/>
                  </a:lnTo>
                  <a:lnTo>
                    <a:pt x="291" y="362"/>
                  </a:lnTo>
                  <a:lnTo>
                    <a:pt x="289" y="366"/>
                  </a:lnTo>
                  <a:lnTo>
                    <a:pt x="288" y="372"/>
                  </a:lnTo>
                  <a:lnTo>
                    <a:pt x="288" y="384"/>
                  </a:lnTo>
                  <a:lnTo>
                    <a:pt x="289" y="396"/>
                  </a:lnTo>
                  <a:lnTo>
                    <a:pt x="290" y="406"/>
                  </a:lnTo>
                  <a:lnTo>
                    <a:pt x="289" y="408"/>
                  </a:lnTo>
                  <a:lnTo>
                    <a:pt x="288" y="410"/>
                  </a:lnTo>
                  <a:lnTo>
                    <a:pt x="286" y="412"/>
                  </a:lnTo>
                  <a:lnTo>
                    <a:pt x="284" y="414"/>
                  </a:lnTo>
                  <a:lnTo>
                    <a:pt x="285" y="415"/>
                  </a:lnTo>
                  <a:lnTo>
                    <a:pt x="285" y="418"/>
                  </a:lnTo>
                  <a:lnTo>
                    <a:pt x="286" y="419"/>
                  </a:lnTo>
                  <a:lnTo>
                    <a:pt x="286" y="422"/>
                  </a:lnTo>
                  <a:lnTo>
                    <a:pt x="284" y="422"/>
                  </a:lnTo>
                  <a:lnTo>
                    <a:pt x="285" y="424"/>
                  </a:lnTo>
                  <a:lnTo>
                    <a:pt x="286" y="424"/>
                  </a:lnTo>
                  <a:lnTo>
                    <a:pt x="288" y="422"/>
                  </a:lnTo>
                  <a:lnTo>
                    <a:pt x="292" y="422"/>
                  </a:lnTo>
                  <a:lnTo>
                    <a:pt x="292" y="428"/>
                  </a:lnTo>
                  <a:lnTo>
                    <a:pt x="298" y="428"/>
                  </a:lnTo>
                  <a:lnTo>
                    <a:pt x="299" y="429"/>
                  </a:lnTo>
                  <a:lnTo>
                    <a:pt x="299" y="435"/>
                  </a:lnTo>
                  <a:lnTo>
                    <a:pt x="298" y="436"/>
                  </a:lnTo>
                  <a:lnTo>
                    <a:pt x="299" y="436"/>
                  </a:lnTo>
                  <a:lnTo>
                    <a:pt x="302" y="435"/>
                  </a:lnTo>
                  <a:lnTo>
                    <a:pt x="303" y="434"/>
                  </a:lnTo>
                  <a:lnTo>
                    <a:pt x="305" y="434"/>
                  </a:lnTo>
                  <a:lnTo>
                    <a:pt x="306" y="435"/>
                  </a:lnTo>
                  <a:lnTo>
                    <a:pt x="305" y="436"/>
                  </a:lnTo>
                  <a:lnTo>
                    <a:pt x="318" y="436"/>
                  </a:lnTo>
                  <a:lnTo>
                    <a:pt x="319" y="440"/>
                  </a:lnTo>
                  <a:lnTo>
                    <a:pt x="320" y="441"/>
                  </a:lnTo>
                  <a:lnTo>
                    <a:pt x="320" y="443"/>
                  </a:lnTo>
                  <a:lnTo>
                    <a:pt x="321" y="443"/>
                  </a:lnTo>
                  <a:lnTo>
                    <a:pt x="324" y="445"/>
                  </a:lnTo>
                  <a:lnTo>
                    <a:pt x="328" y="448"/>
                  </a:lnTo>
                  <a:lnTo>
                    <a:pt x="336" y="452"/>
                  </a:lnTo>
                  <a:lnTo>
                    <a:pt x="343" y="454"/>
                  </a:lnTo>
                  <a:lnTo>
                    <a:pt x="348" y="462"/>
                  </a:lnTo>
                  <a:lnTo>
                    <a:pt x="360" y="478"/>
                  </a:lnTo>
                  <a:lnTo>
                    <a:pt x="367" y="481"/>
                  </a:lnTo>
                  <a:lnTo>
                    <a:pt x="374" y="482"/>
                  </a:lnTo>
                  <a:lnTo>
                    <a:pt x="380" y="484"/>
                  </a:lnTo>
                  <a:lnTo>
                    <a:pt x="388" y="492"/>
                  </a:lnTo>
                  <a:lnTo>
                    <a:pt x="392" y="503"/>
                  </a:lnTo>
                  <a:lnTo>
                    <a:pt x="397" y="526"/>
                  </a:lnTo>
                  <a:lnTo>
                    <a:pt x="284" y="533"/>
                  </a:lnTo>
                  <a:lnTo>
                    <a:pt x="169" y="538"/>
                  </a:lnTo>
                  <a:lnTo>
                    <a:pt x="51" y="538"/>
                  </a:lnTo>
                  <a:lnTo>
                    <a:pt x="50" y="522"/>
                  </a:lnTo>
                  <a:lnTo>
                    <a:pt x="49" y="502"/>
                  </a:lnTo>
                  <a:lnTo>
                    <a:pt x="50" y="481"/>
                  </a:lnTo>
                  <a:lnTo>
                    <a:pt x="51" y="457"/>
                  </a:lnTo>
                  <a:lnTo>
                    <a:pt x="52" y="435"/>
                  </a:lnTo>
                  <a:lnTo>
                    <a:pt x="54" y="414"/>
                  </a:lnTo>
                  <a:lnTo>
                    <a:pt x="52" y="394"/>
                  </a:lnTo>
                  <a:lnTo>
                    <a:pt x="50" y="378"/>
                  </a:lnTo>
                  <a:lnTo>
                    <a:pt x="45" y="366"/>
                  </a:lnTo>
                  <a:lnTo>
                    <a:pt x="44" y="365"/>
                  </a:lnTo>
                  <a:lnTo>
                    <a:pt x="42" y="364"/>
                  </a:lnTo>
                  <a:lnTo>
                    <a:pt x="41" y="364"/>
                  </a:lnTo>
                  <a:lnTo>
                    <a:pt x="40" y="363"/>
                  </a:lnTo>
                  <a:lnTo>
                    <a:pt x="40" y="362"/>
                  </a:lnTo>
                  <a:lnTo>
                    <a:pt x="43" y="358"/>
                  </a:lnTo>
                  <a:lnTo>
                    <a:pt x="42" y="357"/>
                  </a:lnTo>
                  <a:lnTo>
                    <a:pt x="41" y="358"/>
                  </a:lnTo>
                  <a:lnTo>
                    <a:pt x="40" y="358"/>
                  </a:lnTo>
                  <a:lnTo>
                    <a:pt x="35" y="361"/>
                  </a:lnTo>
                  <a:lnTo>
                    <a:pt x="31" y="361"/>
                  </a:lnTo>
                  <a:lnTo>
                    <a:pt x="30" y="359"/>
                  </a:lnTo>
                  <a:lnTo>
                    <a:pt x="30" y="354"/>
                  </a:lnTo>
                  <a:lnTo>
                    <a:pt x="28" y="349"/>
                  </a:lnTo>
                  <a:lnTo>
                    <a:pt x="26" y="347"/>
                  </a:lnTo>
                  <a:lnTo>
                    <a:pt x="23" y="347"/>
                  </a:lnTo>
                  <a:lnTo>
                    <a:pt x="24" y="344"/>
                  </a:lnTo>
                  <a:lnTo>
                    <a:pt x="27" y="342"/>
                  </a:lnTo>
                  <a:lnTo>
                    <a:pt x="29" y="341"/>
                  </a:lnTo>
                  <a:lnTo>
                    <a:pt x="31" y="338"/>
                  </a:lnTo>
                  <a:lnTo>
                    <a:pt x="34" y="335"/>
                  </a:lnTo>
                  <a:lnTo>
                    <a:pt x="35" y="333"/>
                  </a:lnTo>
                  <a:lnTo>
                    <a:pt x="38" y="331"/>
                  </a:lnTo>
                  <a:lnTo>
                    <a:pt x="40" y="330"/>
                  </a:lnTo>
                  <a:lnTo>
                    <a:pt x="40" y="321"/>
                  </a:lnTo>
                  <a:lnTo>
                    <a:pt x="42" y="322"/>
                  </a:lnTo>
                  <a:lnTo>
                    <a:pt x="47" y="322"/>
                  </a:lnTo>
                  <a:lnTo>
                    <a:pt x="48" y="321"/>
                  </a:lnTo>
                  <a:lnTo>
                    <a:pt x="48" y="320"/>
                  </a:lnTo>
                  <a:lnTo>
                    <a:pt x="43" y="320"/>
                  </a:lnTo>
                  <a:lnTo>
                    <a:pt x="42" y="319"/>
                  </a:lnTo>
                  <a:lnTo>
                    <a:pt x="41" y="307"/>
                  </a:lnTo>
                  <a:lnTo>
                    <a:pt x="41" y="293"/>
                  </a:lnTo>
                  <a:lnTo>
                    <a:pt x="40" y="279"/>
                  </a:lnTo>
                  <a:lnTo>
                    <a:pt x="37" y="273"/>
                  </a:lnTo>
                  <a:lnTo>
                    <a:pt x="34" y="267"/>
                  </a:lnTo>
                  <a:lnTo>
                    <a:pt x="30" y="260"/>
                  </a:lnTo>
                  <a:lnTo>
                    <a:pt x="28" y="251"/>
                  </a:lnTo>
                  <a:lnTo>
                    <a:pt x="26" y="214"/>
                  </a:lnTo>
                  <a:lnTo>
                    <a:pt x="26" y="211"/>
                  </a:lnTo>
                  <a:lnTo>
                    <a:pt x="27" y="209"/>
                  </a:lnTo>
                  <a:lnTo>
                    <a:pt x="27" y="205"/>
                  </a:lnTo>
                  <a:lnTo>
                    <a:pt x="28" y="204"/>
                  </a:lnTo>
                  <a:lnTo>
                    <a:pt x="28" y="200"/>
                  </a:lnTo>
                  <a:lnTo>
                    <a:pt x="27" y="196"/>
                  </a:lnTo>
                  <a:lnTo>
                    <a:pt x="24" y="193"/>
                  </a:lnTo>
                  <a:lnTo>
                    <a:pt x="23" y="189"/>
                  </a:lnTo>
                  <a:lnTo>
                    <a:pt x="23" y="186"/>
                  </a:lnTo>
                  <a:lnTo>
                    <a:pt x="22" y="165"/>
                  </a:lnTo>
                  <a:lnTo>
                    <a:pt x="23" y="146"/>
                  </a:lnTo>
                  <a:lnTo>
                    <a:pt x="22" y="145"/>
                  </a:lnTo>
                  <a:lnTo>
                    <a:pt x="19" y="145"/>
                  </a:lnTo>
                  <a:lnTo>
                    <a:pt x="14" y="140"/>
                  </a:lnTo>
                  <a:lnTo>
                    <a:pt x="12" y="125"/>
                  </a:lnTo>
                  <a:lnTo>
                    <a:pt x="8" y="110"/>
                  </a:lnTo>
                  <a:lnTo>
                    <a:pt x="6" y="93"/>
                  </a:lnTo>
                  <a:lnTo>
                    <a:pt x="6" y="61"/>
                  </a:lnTo>
                  <a:lnTo>
                    <a:pt x="5" y="49"/>
                  </a:lnTo>
                  <a:lnTo>
                    <a:pt x="0" y="36"/>
                  </a:lnTo>
                  <a:lnTo>
                    <a:pt x="16" y="34"/>
                  </a:lnTo>
                  <a:lnTo>
                    <a:pt x="35" y="33"/>
                  </a:lnTo>
                  <a:lnTo>
                    <a:pt x="56" y="33"/>
                  </a:lnTo>
                  <a:lnTo>
                    <a:pt x="77" y="34"/>
                  </a:lnTo>
                  <a:lnTo>
                    <a:pt x="97" y="34"/>
                  </a:lnTo>
                  <a:lnTo>
                    <a:pt x="113" y="33"/>
                  </a:lnTo>
                  <a:lnTo>
                    <a:pt x="127" y="30"/>
                  </a:lnTo>
                  <a:lnTo>
                    <a:pt x="129" y="26"/>
                  </a:lnTo>
                  <a:lnTo>
                    <a:pt x="129" y="19"/>
                  </a:lnTo>
                  <a:lnTo>
                    <a:pt x="12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5AD07A02-C2A5-DFCC-2E1D-8555103373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2103" y="2986326"/>
              <a:ext cx="880867" cy="760422"/>
            </a:xfrm>
            <a:custGeom>
              <a:avLst/>
              <a:gdLst/>
              <a:ahLst/>
              <a:cxnLst>
                <a:cxn ang="0">
                  <a:pos x="281" y="3"/>
                </a:cxn>
                <a:cxn ang="0">
                  <a:pos x="296" y="35"/>
                </a:cxn>
                <a:cxn ang="0">
                  <a:pos x="308" y="79"/>
                </a:cxn>
                <a:cxn ang="0">
                  <a:pos x="322" y="93"/>
                </a:cxn>
                <a:cxn ang="0">
                  <a:pos x="327" y="98"/>
                </a:cxn>
                <a:cxn ang="0">
                  <a:pos x="331" y="105"/>
                </a:cxn>
                <a:cxn ang="0">
                  <a:pos x="341" y="111"/>
                </a:cxn>
                <a:cxn ang="0">
                  <a:pos x="351" y="119"/>
                </a:cxn>
                <a:cxn ang="0">
                  <a:pos x="358" y="132"/>
                </a:cxn>
                <a:cxn ang="0">
                  <a:pos x="366" y="158"/>
                </a:cxn>
                <a:cxn ang="0">
                  <a:pos x="375" y="154"/>
                </a:cxn>
                <a:cxn ang="0">
                  <a:pos x="393" y="154"/>
                </a:cxn>
                <a:cxn ang="0">
                  <a:pos x="395" y="186"/>
                </a:cxn>
                <a:cxn ang="0">
                  <a:pos x="394" y="223"/>
                </a:cxn>
                <a:cxn ang="0">
                  <a:pos x="409" y="237"/>
                </a:cxn>
                <a:cxn ang="0">
                  <a:pos x="415" y="239"/>
                </a:cxn>
                <a:cxn ang="0">
                  <a:pos x="423" y="248"/>
                </a:cxn>
                <a:cxn ang="0">
                  <a:pos x="446" y="261"/>
                </a:cxn>
                <a:cxn ang="0">
                  <a:pos x="453" y="265"/>
                </a:cxn>
                <a:cxn ang="0">
                  <a:pos x="457" y="280"/>
                </a:cxn>
                <a:cxn ang="0">
                  <a:pos x="462" y="293"/>
                </a:cxn>
                <a:cxn ang="0">
                  <a:pos x="458" y="298"/>
                </a:cxn>
                <a:cxn ang="0">
                  <a:pos x="464" y="312"/>
                </a:cxn>
                <a:cxn ang="0">
                  <a:pos x="475" y="325"/>
                </a:cxn>
                <a:cxn ang="0">
                  <a:pos x="489" y="332"/>
                </a:cxn>
                <a:cxn ang="0">
                  <a:pos x="490" y="342"/>
                </a:cxn>
                <a:cxn ang="0">
                  <a:pos x="485" y="352"/>
                </a:cxn>
                <a:cxn ang="0">
                  <a:pos x="486" y="358"/>
                </a:cxn>
                <a:cxn ang="0">
                  <a:pos x="483" y="363"/>
                </a:cxn>
                <a:cxn ang="0">
                  <a:pos x="476" y="364"/>
                </a:cxn>
                <a:cxn ang="0">
                  <a:pos x="469" y="371"/>
                </a:cxn>
                <a:cxn ang="0">
                  <a:pos x="465" y="364"/>
                </a:cxn>
                <a:cxn ang="0">
                  <a:pos x="461" y="386"/>
                </a:cxn>
                <a:cxn ang="0">
                  <a:pos x="455" y="391"/>
                </a:cxn>
                <a:cxn ang="0">
                  <a:pos x="454" y="398"/>
                </a:cxn>
                <a:cxn ang="0">
                  <a:pos x="457" y="412"/>
                </a:cxn>
                <a:cxn ang="0">
                  <a:pos x="439" y="423"/>
                </a:cxn>
                <a:cxn ang="0">
                  <a:pos x="415" y="410"/>
                </a:cxn>
                <a:cxn ang="0">
                  <a:pos x="428" y="395"/>
                </a:cxn>
                <a:cxn ang="0">
                  <a:pos x="422" y="382"/>
                </a:cxn>
                <a:cxn ang="0">
                  <a:pos x="401" y="377"/>
                </a:cxn>
                <a:cxn ang="0">
                  <a:pos x="348" y="381"/>
                </a:cxn>
                <a:cxn ang="0">
                  <a:pos x="273" y="386"/>
                </a:cxn>
                <a:cxn ang="0">
                  <a:pos x="128" y="391"/>
                </a:cxn>
                <a:cxn ang="0">
                  <a:pos x="85" y="227"/>
                </a:cxn>
                <a:cxn ang="0">
                  <a:pos x="65" y="135"/>
                </a:cxn>
                <a:cxn ang="0">
                  <a:pos x="50" y="112"/>
                </a:cxn>
                <a:cxn ang="0">
                  <a:pos x="55" y="95"/>
                </a:cxn>
                <a:cxn ang="0">
                  <a:pos x="60" y="78"/>
                </a:cxn>
                <a:cxn ang="0">
                  <a:pos x="40" y="73"/>
                </a:cxn>
                <a:cxn ang="0">
                  <a:pos x="32" y="67"/>
                </a:cxn>
                <a:cxn ang="0">
                  <a:pos x="26" y="59"/>
                </a:cxn>
                <a:cxn ang="0">
                  <a:pos x="14" y="37"/>
                </a:cxn>
                <a:cxn ang="0">
                  <a:pos x="0" y="11"/>
                </a:cxn>
                <a:cxn ang="0">
                  <a:pos x="189" y="8"/>
                </a:cxn>
                <a:cxn ang="0">
                  <a:pos x="252" y="1"/>
                </a:cxn>
              </a:cxnLst>
              <a:rect l="0" t="0" r="r" b="b"/>
              <a:pathLst>
                <a:path w="490" h="423">
                  <a:moveTo>
                    <a:pt x="263" y="0"/>
                  </a:moveTo>
                  <a:lnTo>
                    <a:pt x="274" y="0"/>
                  </a:lnTo>
                  <a:lnTo>
                    <a:pt x="281" y="3"/>
                  </a:lnTo>
                  <a:lnTo>
                    <a:pt x="292" y="15"/>
                  </a:lnTo>
                  <a:lnTo>
                    <a:pt x="298" y="20"/>
                  </a:lnTo>
                  <a:lnTo>
                    <a:pt x="296" y="35"/>
                  </a:lnTo>
                  <a:lnTo>
                    <a:pt x="297" y="51"/>
                  </a:lnTo>
                  <a:lnTo>
                    <a:pt x="301" y="66"/>
                  </a:lnTo>
                  <a:lnTo>
                    <a:pt x="308" y="79"/>
                  </a:lnTo>
                  <a:lnTo>
                    <a:pt x="310" y="83"/>
                  </a:lnTo>
                  <a:lnTo>
                    <a:pt x="317" y="90"/>
                  </a:lnTo>
                  <a:lnTo>
                    <a:pt x="322" y="93"/>
                  </a:lnTo>
                  <a:lnTo>
                    <a:pt x="323" y="94"/>
                  </a:lnTo>
                  <a:lnTo>
                    <a:pt x="325" y="95"/>
                  </a:lnTo>
                  <a:lnTo>
                    <a:pt x="327" y="98"/>
                  </a:lnTo>
                  <a:lnTo>
                    <a:pt x="330" y="99"/>
                  </a:lnTo>
                  <a:lnTo>
                    <a:pt x="331" y="101"/>
                  </a:lnTo>
                  <a:lnTo>
                    <a:pt x="331" y="105"/>
                  </a:lnTo>
                  <a:lnTo>
                    <a:pt x="332" y="107"/>
                  </a:lnTo>
                  <a:lnTo>
                    <a:pt x="334" y="108"/>
                  </a:lnTo>
                  <a:lnTo>
                    <a:pt x="341" y="111"/>
                  </a:lnTo>
                  <a:lnTo>
                    <a:pt x="346" y="113"/>
                  </a:lnTo>
                  <a:lnTo>
                    <a:pt x="350" y="116"/>
                  </a:lnTo>
                  <a:lnTo>
                    <a:pt x="351" y="119"/>
                  </a:lnTo>
                  <a:lnTo>
                    <a:pt x="353" y="121"/>
                  </a:lnTo>
                  <a:lnTo>
                    <a:pt x="355" y="121"/>
                  </a:lnTo>
                  <a:lnTo>
                    <a:pt x="358" y="132"/>
                  </a:lnTo>
                  <a:lnTo>
                    <a:pt x="359" y="141"/>
                  </a:lnTo>
                  <a:lnTo>
                    <a:pt x="361" y="151"/>
                  </a:lnTo>
                  <a:lnTo>
                    <a:pt x="366" y="158"/>
                  </a:lnTo>
                  <a:lnTo>
                    <a:pt x="369" y="158"/>
                  </a:lnTo>
                  <a:lnTo>
                    <a:pt x="374" y="156"/>
                  </a:lnTo>
                  <a:lnTo>
                    <a:pt x="375" y="154"/>
                  </a:lnTo>
                  <a:lnTo>
                    <a:pt x="380" y="149"/>
                  </a:lnTo>
                  <a:lnTo>
                    <a:pt x="383" y="149"/>
                  </a:lnTo>
                  <a:lnTo>
                    <a:pt x="393" y="154"/>
                  </a:lnTo>
                  <a:lnTo>
                    <a:pt x="403" y="158"/>
                  </a:lnTo>
                  <a:lnTo>
                    <a:pt x="400" y="172"/>
                  </a:lnTo>
                  <a:lnTo>
                    <a:pt x="395" y="186"/>
                  </a:lnTo>
                  <a:lnTo>
                    <a:pt x="390" y="199"/>
                  </a:lnTo>
                  <a:lnTo>
                    <a:pt x="389" y="211"/>
                  </a:lnTo>
                  <a:lnTo>
                    <a:pt x="394" y="223"/>
                  </a:lnTo>
                  <a:lnTo>
                    <a:pt x="398" y="228"/>
                  </a:lnTo>
                  <a:lnTo>
                    <a:pt x="403" y="233"/>
                  </a:lnTo>
                  <a:lnTo>
                    <a:pt x="409" y="237"/>
                  </a:lnTo>
                  <a:lnTo>
                    <a:pt x="410" y="238"/>
                  </a:lnTo>
                  <a:lnTo>
                    <a:pt x="412" y="239"/>
                  </a:lnTo>
                  <a:lnTo>
                    <a:pt x="415" y="239"/>
                  </a:lnTo>
                  <a:lnTo>
                    <a:pt x="422" y="242"/>
                  </a:lnTo>
                  <a:lnTo>
                    <a:pt x="423" y="245"/>
                  </a:lnTo>
                  <a:lnTo>
                    <a:pt x="423" y="248"/>
                  </a:lnTo>
                  <a:lnTo>
                    <a:pt x="430" y="248"/>
                  </a:lnTo>
                  <a:lnTo>
                    <a:pt x="436" y="251"/>
                  </a:lnTo>
                  <a:lnTo>
                    <a:pt x="446" y="261"/>
                  </a:lnTo>
                  <a:lnTo>
                    <a:pt x="450" y="262"/>
                  </a:lnTo>
                  <a:lnTo>
                    <a:pt x="452" y="263"/>
                  </a:lnTo>
                  <a:lnTo>
                    <a:pt x="453" y="265"/>
                  </a:lnTo>
                  <a:lnTo>
                    <a:pt x="455" y="272"/>
                  </a:lnTo>
                  <a:lnTo>
                    <a:pt x="455" y="275"/>
                  </a:lnTo>
                  <a:lnTo>
                    <a:pt x="457" y="280"/>
                  </a:lnTo>
                  <a:lnTo>
                    <a:pt x="459" y="282"/>
                  </a:lnTo>
                  <a:lnTo>
                    <a:pt x="462" y="289"/>
                  </a:lnTo>
                  <a:lnTo>
                    <a:pt x="462" y="293"/>
                  </a:lnTo>
                  <a:lnTo>
                    <a:pt x="461" y="296"/>
                  </a:lnTo>
                  <a:lnTo>
                    <a:pt x="460" y="297"/>
                  </a:lnTo>
                  <a:lnTo>
                    <a:pt x="458" y="298"/>
                  </a:lnTo>
                  <a:lnTo>
                    <a:pt x="457" y="298"/>
                  </a:lnTo>
                  <a:lnTo>
                    <a:pt x="460" y="307"/>
                  </a:lnTo>
                  <a:lnTo>
                    <a:pt x="464" y="312"/>
                  </a:lnTo>
                  <a:lnTo>
                    <a:pt x="468" y="318"/>
                  </a:lnTo>
                  <a:lnTo>
                    <a:pt x="471" y="324"/>
                  </a:lnTo>
                  <a:lnTo>
                    <a:pt x="475" y="325"/>
                  </a:lnTo>
                  <a:lnTo>
                    <a:pt x="486" y="325"/>
                  </a:lnTo>
                  <a:lnTo>
                    <a:pt x="490" y="330"/>
                  </a:lnTo>
                  <a:lnTo>
                    <a:pt x="489" y="332"/>
                  </a:lnTo>
                  <a:lnTo>
                    <a:pt x="489" y="337"/>
                  </a:lnTo>
                  <a:lnTo>
                    <a:pt x="490" y="339"/>
                  </a:lnTo>
                  <a:lnTo>
                    <a:pt x="490" y="342"/>
                  </a:lnTo>
                  <a:lnTo>
                    <a:pt x="488" y="346"/>
                  </a:lnTo>
                  <a:lnTo>
                    <a:pt x="486" y="349"/>
                  </a:lnTo>
                  <a:lnTo>
                    <a:pt x="485" y="352"/>
                  </a:lnTo>
                  <a:lnTo>
                    <a:pt x="485" y="354"/>
                  </a:lnTo>
                  <a:lnTo>
                    <a:pt x="486" y="357"/>
                  </a:lnTo>
                  <a:lnTo>
                    <a:pt x="486" y="358"/>
                  </a:lnTo>
                  <a:lnTo>
                    <a:pt x="487" y="359"/>
                  </a:lnTo>
                  <a:lnTo>
                    <a:pt x="485" y="364"/>
                  </a:lnTo>
                  <a:lnTo>
                    <a:pt x="483" y="363"/>
                  </a:lnTo>
                  <a:lnTo>
                    <a:pt x="479" y="363"/>
                  </a:lnTo>
                  <a:lnTo>
                    <a:pt x="478" y="364"/>
                  </a:lnTo>
                  <a:lnTo>
                    <a:pt x="476" y="364"/>
                  </a:lnTo>
                  <a:lnTo>
                    <a:pt x="474" y="365"/>
                  </a:lnTo>
                  <a:lnTo>
                    <a:pt x="473" y="367"/>
                  </a:lnTo>
                  <a:lnTo>
                    <a:pt x="469" y="371"/>
                  </a:lnTo>
                  <a:lnTo>
                    <a:pt x="466" y="371"/>
                  </a:lnTo>
                  <a:lnTo>
                    <a:pt x="466" y="368"/>
                  </a:lnTo>
                  <a:lnTo>
                    <a:pt x="465" y="364"/>
                  </a:lnTo>
                  <a:lnTo>
                    <a:pt x="460" y="371"/>
                  </a:lnTo>
                  <a:lnTo>
                    <a:pt x="460" y="378"/>
                  </a:lnTo>
                  <a:lnTo>
                    <a:pt x="461" y="386"/>
                  </a:lnTo>
                  <a:lnTo>
                    <a:pt x="458" y="387"/>
                  </a:lnTo>
                  <a:lnTo>
                    <a:pt x="455" y="389"/>
                  </a:lnTo>
                  <a:lnTo>
                    <a:pt x="455" y="391"/>
                  </a:lnTo>
                  <a:lnTo>
                    <a:pt x="457" y="392"/>
                  </a:lnTo>
                  <a:lnTo>
                    <a:pt x="457" y="395"/>
                  </a:lnTo>
                  <a:lnTo>
                    <a:pt x="454" y="398"/>
                  </a:lnTo>
                  <a:lnTo>
                    <a:pt x="454" y="402"/>
                  </a:lnTo>
                  <a:lnTo>
                    <a:pt x="457" y="403"/>
                  </a:lnTo>
                  <a:lnTo>
                    <a:pt x="457" y="412"/>
                  </a:lnTo>
                  <a:lnTo>
                    <a:pt x="453" y="417"/>
                  </a:lnTo>
                  <a:lnTo>
                    <a:pt x="446" y="421"/>
                  </a:lnTo>
                  <a:lnTo>
                    <a:pt x="439" y="423"/>
                  </a:lnTo>
                  <a:lnTo>
                    <a:pt x="409" y="423"/>
                  </a:lnTo>
                  <a:lnTo>
                    <a:pt x="410" y="416"/>
                  </a:lnTo>
                  <a:lnTo>
                    <a:pt x="415" y="410"/>
                  </a:lnTo>
                  <a:lnTo>
                    <a:pt x="421" y="406"/>
                  </a:lnTo>
                  <a:lnTo>
                    <a:pt x="425" y="401"/>
                  </a:lnTo>
                  <a:lnTo>
                    <a:pt x="428" y="395"/>
                  </a:lnTo>
                  <a:lnTo>
                    <a:pt x="426" y="393"/>
                  </a:lnTo>
                  <a:lnTo>
                    <a:pt x="424" y="386"/>
                  </a:lnTo>
                  <a:lnTo>
                    <a:pt x="422" y="382"/>
                  </a:lnTo>
                  <a:lnTo>
                    <a:pt x="419" y="378"/>
                  </a:lnTo>
                  <a:lnTo>
                    <a:pt x="412" y="377"/>
                  </a:lnTo>
                  <a:lnTo>
                    <a:pt x="401" y="377"/>
                  </a:lnTo>
                  <a:lnTo>
                    <a:pt x="384" y="378"/>
                  </a:lnTo>
                  <a:lnTo>
                    <a:pt x="367" y="379"/>
                  </a:lnTo>
                  <a:lnTo>
                    <a:pt x="348" y="381"/>
                  </a:lnTo>
                  <a:lnTo>
                    <a:pt x="332" y="382"/>
                  </a:lnTo>
                  <a:lnTo>
                    <a:pt x="318" y="384"/>
                  </a:lnTo>
                  <a:lnTo>
                    <a:pt x="273" y="386"/>
                  </a:lnTo>
                  <a:lnTo>
                    <a:pt x="224" y="387"/>
                  </a:lnTo>
                  <a:lnTo>
                    <a:pt x="175" y="389"/>
                  </a:lnTo>
                  <a:lnTo>
                    <a:pt x="128" y="391"/>
                  </a:lnTo>
                  <a:lnTo>
                    <a:pt x="88" y="392"/>
                  </a:lnTo>
                  <a:lnTo>
                    <a:pt x="86" y="309"/>
                  </a:lnTo>
                  <a:lnTo>
                    <a:pt x="85" y="227"/>
                  </a:lnTo>
                  <a:lnTo>
                    <a:pt x="82" y="147"/>
                  </a:lnTo>
                  <a:lnTo>
                    <a:pt x="79" y="144"/>
                  </a:lnTo>
                  <a:lnTo>
                    <a:pt x="65" y="135"/>
                  </a:lnTo>
                  <a:lnTo>
                    <a:pt x="64" y="127"/>
                  </a:lnTo>
                  <a:lnTo>
                    <a:pt x="55" y="118"/>
                  </a:lnTo>
                  <a:lnTo>
                    <a:pt x="50" y="112"/>
                  </a:lnTo>
                  <a:lnTo>
                    <a:pt x="48" y="105"/>
                  </a:lnTo>
                  <a:lnTo>
                    <a:pt x="53" y="98"/>
                  </a:lnTo>
                  <a:lnTo>
                    <a:pt x="55" y="95"/>
                  </a:lnTo>
                  <a:lnTo>
                    <a:pt x="62" y="91"/>
                  </a:lnTo>
                  <a:lnTo>
                    <a:pt x="62" y="83"/>
                  </a:lnTo>
                  <a:lnTo>
                    <a:pt x="60" y="78"/>
                  </a:lnTo>
                  <a:lnTo>
                    <a:pt x="56" y="74"/>
                  </a:lnTo>
                  <a:lnTo>
                    <a:pt x="45" y="74"/>
                  </a:lnTo>
                  <a:lnTo>
                    <a:pt x="40" y="73"/>
                  </a:lnTo>
                  <a:lnTo>
                    <a:pt x="40" y="71"/>
                  </a:lnTo>
                  <a:lnTo>
                    <a:pt x="36" y="67"/>
                  </a:lnTo>
                  <a:lnTo>
                    <a:pt x="32" y="67"/>
                  </a:lnTo>
                  <a:lnTo>
                    <a:pt x="29" y="66"/>
                  </a:lnTo>
                  <a:lnTo>
                    <a:pt x="28" y="65"/>
                  </a:lnTo>
                  <a:lnTo>
                    <a:pt x="26" y="59"/>
                  </a:lnTo>
                  <a:lnTo>
                    <a:pt x="22" y="52"/>
                  </a:lnTo>
                  <a:lnTo>
                    <a:pt x="20" y="45"/>
                  </a:lnTo>
                  <a:lnTo>
                    <a:pt x="14" y="37"/>
                  </a:lnTo>
                  <a:lnTo>
                    <a:pt x="7" y="29"/>
                  </a:lnTo>
                  <a:lnTo>
                    <a:pt x="3" y="21"/>
                  </a:lnTo>
                  <a:lnTo>
                    <a:pt x="0" y="11"/>
                  </a:lnTo>
                  <a:lnTo>
                    <a:pt x="116" y="11"/>
                  </a:lnTo>
                  <a:lnTo>
                    <a:pt x="175" y="9"/>
                  </a:lnTo>
                  <a:lnTo>
                    <a:pt x="189" y="8"/>
                  </a:lnTo>
                  <a:lnTo>
                    <a:pt x="226" y="6"/>
                  </a:lnTo>
                  <a:lnTo>
                    <a:pt x="239" y="4"/>
                  </a:lnTo>
                  <a:lnTo>
                    <a:pt x="252" y="1"/>
                  </a:lnTo>
                  <a:lnTo>
                    <a:pt x="26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E32944E5-0B4B-D713-DA30-0DC0A26A6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694" y="3669447"/>
              <a:ext cx="652561" cy="605821"/>
            </a:xfrm>
            <a:custGeom>
              <a:avLst/>
              <a:gdLst/>
              <a:ahLst/>
              <a:cxnLst>
                <a:cxn ang="0">
                  <a:pos x="324" y="2"/>
                </a:cxn>
                <a:cxn ang="0">
                  <a:pos x="332" y="19"/>
                </a:cxn>
                <a:cxn ang="0">
                  <a:pos x="326" y="26"/>
                </a:cxn>
                <a:cxn ang="0">
                  <a:pos x="319" y="28"/>
                </a:cxn>
                <a:cxn ang="0">
                  <a:pos x="313" y="41"/>
                </a:cxn>
                <a:cxn ang="0">
                  <a:pos x="331" y="49"/>
                </a:cxn>
                <a:cxn ang="0">
                  <a:pos x="362" y="46"/>
                </a:cxn>
                <a:cxn ang="0">
                  <a:pos x="362" y="50"/>
                </a:cxn>
                <a:cxn ang="0">
                  <a:pos x="356" y="51"/>
                </a:cxn>
                <a:cxn ang="0">
                  <a:pos x="359" y="56"/>
                </a:cxn>
                <a:cxn ang="0">
                  <a:pos x="354" y="63"/>
                </a:cxn>
                <a:cxn ang="0">
                  <a:pos x="346" y="69"/>
                </a:cxn>
                <a:cxn ang="0">
                  <a:pos x="342" y="84"/>
                </a:cxn>
                <a:cxn ang="0">
                  <a:pos x="332" y="102"/>
                </a:cxn>
                <a:cxn ang="0">
                  <a:pos x="337" y="119"/>
                </a:cxn>
                <a:cxn ang="0">
                  <a:pos x="330" y="132"/>
                </a:cxn>
                <a:cxn ang="0">
                  <a:pos x="323" y="140"/>
                </a:cxn>
                <a:cxn ang="0">
                  <a:pos x="326" y="146"/>
                </a:cxn>
                <a:cxn ang="0">
                  <a:pos x="319" y="152"/>
                </a:cxn>
                <a:cxn ang="0">
                  <a:pos x="312" y="151"/>
                </a:cxn>
                <a:cxn ang="0">
                  <a:pos x="309" y="158"/>
                </a:cxn>
                <a:cxn ang="0">
                  <a:pos x="305" y="181"/>
                </a:cxn>
                <a:cxn ang="0">
                  <a:pos x="298" y="197"/>
                </a:cxn>
                <a:cxn ang="0">
                  <a:pos x="289" y="209"/>
                </a:cxn>
                <a:cxn ang="0">
                  <a:pos x="284" y="210"/>
                </a:cxn>
                <a:cxn ang="0">
                  <a:pos x="278" y="209"/>
                </a:cxn>
                <a:cxn ang="0">
                  <a:pos x="277" y="232"/>
                </a:cxn>
                <a:cxn ang="0">
                  <a:pos x="269" y="239"/>
                </a:cxn>
                <a:cxn ang="0">
                  <a:pos x="268" y="243"/>
                </a:cxn>
                <a:cxn ang="0">
                  <a:pos x="271" y="242"/>
                </a:cxn>
                <a:cxn ang="0">
                  <a:pos x="270" y="253"/>
                </a:cxn>
                <a:cxn ang="0">
                  <a:pos x="267" y="260"/>
                </a:cxn>
                <a:cxn ang="0">
                  <a:pos x="261" y="265"/>
                </a:cxn>
                <a:cxn ang="0">
                  <a:pos x="263" y="270"/>
                </a:cxn>
                <a:cxn ang="0">
                  <a:pos x="257" y="273"/>
                </a:cxn>
                <a:cxn ang="0">
                  <a:pos x="264" y="280"/>
                </a:cxn>
                <a:cxn ang="0">
                  <a:pos x="260" y="285"/>
                </a:cxn>
                <a:cxn ang="0">
                  <a:pos x="263" y="293"/>
                </a:cxn>
                <a:cxn ang="0">
                  <a:pos x="269" y="300"/>
                </a:cxn>
                <a:cxn ang="0">
                  <a:pos x="271" y="306"/>
                </a:cxn>
                <a:cxn ang="0">
                  <a:pos x="269" y="314"/>
                </a:cxn>
                <a:cxn ang="0">
                  <a:pos x="267" y="317"/>
                </a:cxn>
                <a:cxn ang="0">
                  <a:pos x="269" y="328"/>
                </a:cxn>
                <a:cxn ang="0">
                  <a:pos x="151" y="334"/>
                </a:cxn>
                <a:cxn ang="0">
                  <a:pos x="127" y="331"/>
                </a:cxn>
                <a:cxn ang="0">
                  <a:pos x="115" y="336"/>
                </a:cxn>
                <a:cxn ang="0">
                  <a:pos x="50" y="336"/>
                </a:cxn>
                <a:cxn ang="0">
                  <a:pos x="47" y="287"/>
                </a:cxn>
                <a:cxn ang="0">
                  <a:pos x="42" y="285"/>
                </a:cxn>
                <a:cxn ang="0">
                  <a:pos x="30" y="286"/>
                </a:cxn>
                <a:cxn ang="0">
                  <a:pos x="27" y="281"/>
                </a:cxn>
                <a:cxn ang="0">
                  <a:pos x="19" y="286"/>
                </a:cxn>
                <a:cxn ang="0">
                  <a:pos x="15" y="174"/>
                </a:cxn>
                <a:cxn ang="0">
                  <a:pos x="8" y="70"/>
                </a:cxn>
                <a:cxn ang="0">
                  <a:pos x="94" y="13"/>
                </a:cxn>
                <a:cxn ang="0">
                  <a:pos x="291" y="2"/>
                </a:cxn>
              </a:cxnLst>
              <a:rect l="0" t="0" r="r" b="b"/>
              <a:pathLst>
                <a:path w="363" h="337">
                  <a:moveTo>
                    <a:pt x="309" y="0"/>
                  </a:moveTo>
                  <a:lnTo>
                    <a:pt x="317" y="0"/>
                  </a:lnTo>
                  <a:lnTo>
                    <a:pt x="324" y="2"/>
                  </a:lnTo>
                  <a:lnTo>
                    <a:pt x="328" y="7"/>
                  </a:lnTo>
                  <a:lnTo>
                    <a:pt x="332" y="15"/>
                  </a:lnTo>
                  <a:lnTo>
                    <a:pt x="332" y="19"/>
                  </a:lnTo>
                  <a:lnTo>
                    <a:pt x="330" y="21"/>
                  </a:lnTo>
                  <a:lnTo>
                    <a:pt x="328" y="23"/>
                  </a:lnTo>
                  <a:lnTo>
                    <a:pt x="326" y="26"/>
                  </a:lnTo>
                  <a:lnTo>
                    <a:pt x="320" y="26"/>
                  </a:lnTo>
                  <a:lnTo>
                    <a:pt x="318" y="23"/>
                  </a:lnTo>
                  <a:lnTo>
                    <a:pt x="319" y="28"/>
                  </a:lnTo>
                  <a:lnTo>
                    <a:pt x="318" y="33"/>
                  </a:lnTo>
                  <a:lnTo>
                    <a:pt x="314" y="36"/>
                  </a:lnTo>
                  <a:lnTo>
                    <a:pt x="313" y="41"/>
                  </a:lnTo>
                  <a:lnTo>
                    <a:pt x="314" y="46"/>
                  </a:lnTo>
                  <a:lnTo>
                    <a:pt x="323" y="49"/>
                  </a:lnTo>
                  <a:lnTo>
                    <a:pt x="331" y="49"/>
                  </a:lnTo>
                  <a:lnTo>
                    <a:pt x="340" y="47"/>
                  </a:lnTo>
                  <a:lnTo>
                    <a:pt x="349" y="46"/>
                  </a:lnTo>
                  <a:lnTo>
                    <a:pt x="362" y="46"/>
                  </a:lnTo>
                  <a:lnTo>
                    <a:pt x="363" y="48"/>
                  </a:lnTo>
                  <a:lnTo>
                    <a:pt x="362" y="49"/>
                  </a:lnTo>
                  <a:lnTo>
                    <a:pt x="362" y="50"/>
                  </a:lnTo>
                  <a:lnTo>
                    <a:pt x="359" y="50"/>
                  </a:lnTo>
                  <a:lnTo>
                    <a:pt x="358" y="51"/>
                  </a:lnTo>
                  <a:lnTo>
                    <a:pt x="356" y="51"/>
                  </a:lnTo>
                  <a:lnTo>
                    <a:pt x="356" y="53"/>
                  </a:lnTo>
                  <a:lnTo>
                    <a:pt x="358" y="55"/>
                  </a:lnTo>
                  <a:lnTo>
                    <a:pt x="359" y="56"/>
                  </a:lnTo>
                  <a:lnTo>
                    <a:pt x="359" y="57"/>
                  </a:lnTo>
                  <a:lnTo>
                    <a:pt x="360" y="57"/>
                  </a:lnTo>
                  <a:lnTo>
                    <a:pt x="354" y="63"/>
                  </a:lnTo>
                  <a:lnTo>
                    <a:pt x="352" y="64"/>
                  </a:lnTo>
                  <a:lnTo>
                    <a:pt x="349" y="67"/>
                  </a:lnTo>
                  <a:lnTo>
                    <a:pt x="346" y="69"/>
                  </a:lnTo>
                  <a:lnTo>
                    <a:pt x="347" y="76"/>
                  </a:lnTo>
                  <a:lnTo>
                    <a:pt x="346" y="81"/>
                  </a:lnTo>
                  <a:lnTo>
                    <a:pt x="342" y="84"/>
                  </a:lnTo>
                  <a:lnTo>
                    <a:pt x="337" y="88"/>
                  </a:lnTo>
                  <a:lnTo>
                    <a:pt x="332" y="93"/>
                  </a:lnTo>
                  <a:lnTo>
                    <a:pt x="332" y="102"/>
                  </a:lnTo>
                  <a:lnTo>
                    <a:pt x="333" y="107"/>
                  </a:lnTo>
                  <a:lnTo>
                    <a:pt x="335" y="113"/>
                  </a:lnTo>
                  <a:lnTo>
                    <a:pt x="337" y="119"/>
                  </a:lnTo>
                  <a:lnTo>
                    <a:pt x="335" y="124"/>
                  </a:lnTo>
                  <a:lnTo>
                    <a:pt x="333" y="128"/>
                  </a:lnTo>
                  <a:lnTo>
                    <a:pt x="330" y="132"/>
                  </a:lnTo>
                  <a:lnTo>
                    <a:pt x="325" y="134"/>
                  </a:lnTo>
                  <a:lnTo>
                    <a:pt x="320" y="135"/>
                  </a:lnTo>
                  <a:lnTo>
                    <a:pt x="323" y="140"/>
                  </a:lnTo>
                  <a:lnTo>
                    <a:pt x="325" y="142"/>
                  </a:lnTo>
                  <a:lnTo>
                    <a:pt x="325" y="144"/>
                  </a:lnTo>
                  <a:lnTo>
                    <a:pt x="326" y="146"/>
                  </a:lnTo>
                  <a:lnTo>
                    <a:pt x="325" y="148"/>
                  </a:lnTo>
                  <a:lnTo>
                    <a:pt x="320" y="153"/>
                  </a:lnTo>
                  <a:lnTo>
                    <a:pt x="319" y="152"/>
                  </a:lnTo>
                  <a:lnTo>
                    <a:pt x="318" y="152"/>
                  </a:lnTo>
                  <a:lnTo>
                    <a:pt x="317" y="151"/>
                  </a:lnTo>
                  <a:lnTo>
                    <a:pt x="312" y="151"/>
                  </a:lnTo>
                  <a:lnTo>
                    <a:pt x="312" y="154"/>
                  </a:lnTo>
                  <a:lnTo>
                    <a:pt x="311" y="158"/>
                  </a:lnTo>
                  <a:lnTo>
                    <a:pt x="309" y="158"/>
                  </a:lnTo>
                  <a:lnTo>
                    <a:pt x="306" y="155"/>
                  </a:lnTo>
                  <a:lnTo>
                    <a:pt x="305" y="169"/>
                  </a:lnTo>
                  <a:lnTo>
                    <a:pt x="305" y="181"/>
                  </a:lnTo>
                  <a:lnTo>
                    <a:pt x="306" y="189"/>
                  </a:lnTo>
                  <a:lnTo>
                    <a:pt x="303" y="194"/>
                  </a:lnTo>
                  <a:lnTo>
                    <a:pt x="298" y="197"/>
                  </a:lnTo>
                  <a:lnTo>
                    <a:pt x="293" y="200"/>
                  </a:lnTo>
                  <a:lnTo>
                    <a:pt x="290" y="203"/>
                  </a:lnTo>
                  <a:lnTo>
                    <a:pt x="289" y="209"/>
                  </a:lnTo>
                  <a:lnTo>
                    <a:pt x="286" y="211"/>
                  </a:lnTo>
                  <a:lnTo>
                    <a:pt x="285" y="211"/>
                  </a:lnTo>
                  <a:lnTo>
                    <a:pt x="284" y="210"/>
                  </a:lnTo>
                  <a:lnTo>
                    <a:pt x="283" y="210"/>
                  </a:lnTo>
                  <a:lnTo>
                    <a:pt x="281" y="209"/>
                  </a:lnTo>
                  <a:lnTo>
                    <a:pt x="278" y="209"/>
                  </a:lnTo>
                  <a:lnTo>
                    <a:pt x="281" y="221"/>
                  </a:lnTo>
                  <a:lnTo>
                    <a:pt x="284" y="232"/>
                  </a:lnTo>
                  <a:lnTo>
                    <a:pt x="277" y="232"/>
                  </a:lnTo>
                  <a:lnTo>
                    <a:pt x="273" y="235"/>
                  </a:lnTo>
                  <a:lnTo>
                    <a:pt x="270" y="237"/>
                  </a:lnTo>
                  <a:lnTo>
                    <a:pt x="269" y="239"/>
                  </a:lnTo>
                  <a:lnTo>
                    <a:pt x="267" y="240"/>
                  </a:lnTo>
                  <a:lnTo>
                    <a:pt x="267" y="242"/>
                  </a:lnTo>
                  <a:lnTo>
                    <a:pt x="268" y="243"/>
                  </a:lnTo>
                  <a:lnTo>
                    <a:pt x="269" y="243"/>
                  </a:lnTo>
                  <a:lnTo>
                    <a:pt x="270" y="242"/>
                  </a:lnTo>
                  <a:lnTo>
                    <a:pt x="271" y="242"/>
                  </a:lnTo>
                  <a:lnTo>
                    <a:pt x="273" y="243"/>
                  </a:lnTo>
                  <a:lnTo>
                    <a:pt x="273" y="249"/>
                  </a:lnTo>
                  <a:lnTo>
                    <a:pt x="270" y="253"/>
                  </a:lnTo>
                  <a:lnTo>
                    <a:pt x="269" y="257"/>
                  </a:lnTo>
                  <a:lnTo>
                    <a:pt x="268" y="258"/>
                  </a:lnTo>
                  <a:lnTo>
                    <a:pt x="267" y="260"/>
                  </a:lnTo>
                  <a:lnTo>
                    <a:pt x="264" y="261"/>
                  </a:lnTo>
                  <a:lnTo>
                    <a:pt x="261" y="263"/>
                  </a:lnTo>
                  <a:lnTo>
                    <a:pt x="261" y="265"/>
                  </a:lnTo>
                  <a:lnTo>
                    <a:pt x="262" y="267"/>
                  </a:lnTo>
                  <a:lnTo>
                    <a:pt x="262" y="268"/>
                  </a:lnTo>
                  <a:lnTo>
                    <a:pt x="263" y="270"/>
                  </a:lnTo>
                  <a:lnTo>
                    <a:pt x="263" y="271"/>
                  </a:lnTo>
                  <a:lnTo>
                    <a:pt x="259" y="271"/>
                  </a:lnTo>
                  <a:lnTo>
                    <a:pt x="257" y="273"/>
                  </a:lnTo>
                  <a:lnTo>
                    <a:pt x="259" y="275"/>
                  </a:lnTo>
                  <a:lnTo>
                    <a:pt x="262" y="279"/>
                  </a:lnTo>
                  <a:lnTo>
                    <a:pt x="264" y="280"/>
                  </a:lnTo>
                  <a:lnTo>
                    <a:pt x="264" y="281"/>
                  </a:lnTo>
                  <a:lnTo>
                    <a:pt x="262" y="284"/>
                  </a:lnTo>
                  <a:lnTo>
                    <a:pt x="260" y="285"/>
                  </a:lnTo>
                  <a:lnTo>
                    <a:pt x="259" y="286"/>
                  </a:lnTo>
                  <a:lnTo>
                    <a:pt x="260" y="289"/>
                  </a:lnTo>
                  <a:lnTo>
                    <a:pt x="263" y="293"/>
                  </a:lnTo>
                  <a:lnTo>
                    <a:pt x="266" y="294"/>
                  </a:lnTo>
                  <a:lnTo>
                    <a:pt x="268" y="296"/>
                  </a:lnTo>
                  <a:lnTo>
                    <a:pt x="269" y="300"/>
                  </a:lnTo>
                  <a:lnTo>
                    <a:pt x="270" y="301"/>
                  </a:lnTo>
                  <a:lnTo>
                    <a:pt x="270" y="303"/>
                  </a:lnTo>
                  <a:lnTo>
                    <a:pt x="271" y="306"/>
                  </a:lnTo>
                  <a:lnTo>
                    <a:pt x="273" y="307"/>
                  </a:lnTo>
                  <a:lnTo>
                    <a:pt x="273" y="310"/>
                  </a:lnTo>
                  <a:lnTo>
                    <a:pt x="269" y="314"/>
                  </a:lnTo>
                  <a:lnTo>
                    <a:pt x="268" y="314"/>
                  </a:lnTo>
                  <a:lnTo>
                    <a:pt x="267" y="316"/>
                  </a:lnTo>
                  <a:lnTo>
                    <a:pt x="267" y="317"/>
                  </a:lnTo>
                  <a:lnTo>
                    <a:pt x="269" y="322"/>
                  </a:lnTo>
                  <a:lnTo>
                    <a:pt x="270" y="325"/>
                  </a:lnTo>
                  <a:lnTo>
                    <a:pt x="269" y="328"/>
                  </a:lnTo>
                  <a:lnTo>
                    <a:pt x="232" y="328"/>
                  </a:lnTo>
                  <a:lnTo>
                    <a:pt x="192" y="331"/>
                  </a:lnTo>
                  <a:lnTo>
                    <a:pt x="151" y="334"/>
                  </a:lnTo>
                  <a:lnTo>
                    <a:pt x="142" y="332"/>
                  </a:lnTo>
                  <a:lnTo>
                    <a:pt x="132" y="330"/>
                  </a:lnTo>
                  <a:lnTo>
                    <a:pt x="127" y="331"/>
                  </a:lnTo>
                  <a:lnTo>
                    <a:pt x="123" y="332"/>
                  </a:lnTo>
                  <a:lnTo>
                    <a:pt x="120" y="335"/>
                  </a:lnTo>
                  <a:lnTo>
                    <a:pt x="115" y="336"/>
                  </a:lnTo>
                  <a:lnTo>
                    <a:pt x="93" y="337"/>
                  </a:lnTo>
                  <a:lnTo>
                    <a:pt x="71" y="335"/>
                  </a:lnTo>
                  <a:lnTo>
                    <a:pt x="50" y="336"/>
                  </a:lnTo>
                  <a:lnTo>
                    <a:pt x="50" y="288"/>
                  </a:lnTo>
                  <a:lnTo>
                    <a:pt x="48" y="288"/>
                  </a:lnTo>
                  <a:lnTo>
                    <a:pt x="47" y="287"/>
                  </a:lnTo>
                  <a:lnTo>
                    <a:pt x="45" y="287"/>
                  </a:lnTo>
                  <a:lnTo>
                    <a:pt x="44" y="286"/>
                  </a:lnTo>
                  <a:lnTo>
                    <a:pt x="42" y="285"/>
                  </a:lnTo>
                  <a:lnTo>
                    <a:pt x="35" y="285"/>
                  </a:lnTo>
                  <a:lnTo>
                    <a:pt x="33" y="286"/>
                  </a:lnTo>
                  <a:lnTo>
                    <a:pt x="30" y="286"/>
                  </a:lnTo>
                  <a:lnTo>
                    <a:pt x="30" y="280"/>
                  </a:lnTo>
                  <a:lnTo>
                    <a:pt x="29" y="279"/>
                  </a:lnTo>
                  <a:lnTo>
                    <a:pt x="27" y="281"/>
                  </a:lnTo>
                  <a:lnTo>
                    <a:pt x="27" y="282"/>
                  </a:lnTo>
                  <a:lnTo>
                    <a:pt x="23" y="286"/>
                  </a:lnTo>
                  <a:lnTo>
                    <a:pt x="19" y="286"/>
                  </a:lnTo>
                  <a:lnTo>
                    <a:pt x="15" y="250"/>
                  </a:lnTo>
                  <a:lnTo>
                    <a:pt x="14" y="212"/>
                  </a:lnTo>
                  <a:lnTo>
                    <a:pt x="15" y="174"/>
                  </a:lnTo>
                  <a:lnTo>
                    <a:pt x="15" y="137"/>
                  </a:lnTo>
                  <a:lnTo>
                    <a:pt x="14" y="99"/>
                  </a:lnTo>
                  <a:lnTo>
                    <a:pt x="8" y="70"/>
                  </a:lnTo>
                  <a:lnTo>
                    <a:pt x="2" y="42"/>
                  </a:lnTo>
                  <a:lnTo>
                    <a:pt x="0" y="15"/>
                  </a:lnTo>
                  <a:lnTo>
                    <a:pt x="94" y="13"/>
                  </a:lnTo>
                  <a:lnTo>
                    <a:pt x="190" y="9"/>
                  </a:lnTo>
                  <a:lnTo>
                    <a:pt x="284" y="4"/>
                  </a:lnTo>
                  <a:lnTo>
                    <a:pt x="291" y="2"/>
                  </a:lnTo>
                  <a:lnTo>
                    <a:pt x="300" y="1"/>
                  </a:lnTo>
                  <a:lnTo>
                    <a:pt x="30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9B9CCDBC-4225-9B36-89A4-48B2DC190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7758" y="1571547"/>
              <a:ext cx="864688" cy="53211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102" y="7"/>
                </a:cxn>
                <a:cxn ang="0">
                  <a:pos x="186" y="11"/>
                </a:cxn>
                <a:cxn ang="0">
                  <a:pos x="356" y="16"/>
                </a:cxn>
                <a:cxn ang="0">
                  <a:pos x="439" y="20"/>
                </a:cxn>
                <a:cxn ang="0">
                  <a:pos x="440" y="31"/>
                </a:cxn>
                <a:cxn ang="0">
                  <a:pos x="441" y="40"/>
                </a:cxn>
                <a:cxn ang="0">
                  <a:pos x="441" y="76"/>
                </a:cxn>
                <a:cxn ang="0">
                  <a:pos x="444" y="80"/>
                </a:cxn>
                <a:cxn ang="0">
                  <a:pos x="444" y="98"/>
                </a:cxn>
                <a:cxn ang="0">
                  <a:pos x="449" y="119"/>
                </a:cxn>
                <a:cxn ang="0">
                  <a:pos x="458" y="138"/>
                </a:cxn>
                <a:cxn ang="0">
                  <a:pos x="461" y="147"/>
                </a:cxn>
                <a:cxn ang="0">
                  <a:pos x="461" y="153"/>
                </a:cxn>
                <a:cxn ang="0">
                  <a:pos x="460" y="156"/>
                </a:cxn>
                <a:cxn ang="0">
                  <a:pos x="458" y="157"/>
                </a:cxn>
                <a:cxn ang="0">
                  <a:pos x="458" y="158"/>
                </a:cxn>
                <a:cxn ang="0">
                  <a:pos x="460" y="164"/>
                </a:cxn>
                <a:cxn ang="0">
                  <a:pos x="461" y="172"/>
                </a:cxn>
                <a:cxn ang="0">
                  <a:pos x="463" y="181"/>
                </a:cxn>
                <a:cxn ang="0">
                  <a:pos x="464" y="189"/>
                </a:cxn>
                <a:cxn ang="0">
                  <a:pos x="464" y="193"/>
                </a:cxn>
                <a:cxn ang="0">
                  <a:pos x="463" y="195"/>
                </a:cxn>
                <a:cxn ang="0">
                  <a:pos x="462" y="196"/>
                </a:cxn>
                <a:cxn ang="0">
                  <a:pos x="461" y="199"/>
                </a:cxn>
                <a:cxn ang="0">
                  <a:pos x="461" y="205"/>
                </a:cxn>
                <a:cxn ang="0">
                  <a:pos x="462" y="213"/>
                </a:cxn>
                <a:cxn ang="0">
                  <a:pos x="463" y="223"/>
                </a:cxn>
                <a:cxn ang="0">
                  <a:pos x="464" y="231"/>
                </a:cxn>
                <a:cxn ang="0">
                  <a:pos x="464" y="240"/>
                </a:cxn>
                <a:cxn ang="0">
                  <a:pos x="467" y="249"/>
                </a:cxn>
                <a:cxn ang="0">
                  <a:pos x="468" y="251"/>
                </a:cxn>
                <a:cxn ang="0">
                  <a:pos x="474" y="257"/>
                </a:cxn>
                <a:cxn ang="0">
                  <a:pos x="475" y="259"/>
                </a:cxn>
                <a:cxn ang="0">
                  <a:pos x="476" y="271"/>
                </a:cxn>
                <a:cxn ang="0">
                  <a:pos x="478" y="283"/>
                </a:cxn>
                <a:cxn ang="0">
                  <a:pos x="481" y="293"/>
                </a:cxn>
                <a:cxn ang="0">
                  <a:pos x="384" y="296"/>
                </a:cxn>
                <a:cxn ang="0">
                  <a:pos x="286" y="294"/>
                </a:cxn>
                <a:cxn ang="0">
                  <a:pos x="189" y="290"/>
                </a:cxn>
                <a:cxn ang="0">
                  <a:pos x="94" y="285"/>
                </a:cxn>
                <a:cxn ang="0">
                  <a:pos x="0" y="279"/>
                </a:cxn>
                <a:cxn ang="0">
                  <a:pos x="4" y="209"/>
                </a:cxn>
                <a:cxn ang="0">
                  <a:pos x="9" y="138"/>
                </a:cxn>
                <a:cxn ang="0">
                  <a:pos x="14" y="68"/>
                </a:cxn>
                <a:cxn ang="0">
                  <a:pos x="22" y="0"/>
                </a:cxn>
              </a:cxnLst>
              <a:rect l="0" t="0" r="r" b="b"/>
              <a:pathLst>
                <a:path w="481" h="296">
                  <a:moveTo>
                    <a:pt x="22" y="0"/>
                  </a:moveTo>
                  <a:lnTo>
                    <a:pt x="102" y="7"/>
                  </a:lnTo>
                  <a:lnTo>
                    <a:pt x="186" y="11"/>
                  </a:lnTo>
                  <a:lnTo>
                    <a:pt x="356" y="16"/>
                  </a:lnTo>
                  <a:lnTo>
                    <a:pt x="439" y="20"/>
                  </a:lnTo>
                  <a:lnTo>
                    <a:pt x="440" y="31"/>
                  </a:lnTo>
                  <a:lnTo>
                    <a:pt x="441" y="40"/>
                  </a:lnTo>
                  <a:lnTo>
                    <a:pt x="441" y="76"/>
                  </a:lnTo>
                  <a:lnTo>
                    <a:pt x="444" y="80"/>
                  </a:lnTo>
                  <a:lnTo>
                    <a:pt x="444" y="98"/>
                  </a:lnTo>
                  <a:lnTo>
                    <a:pt x="449" y="119"/>
                  </a:lnTo>
                  <a:lnTo>
                    <a:pt x="458" y="138"/>
                  </a:lnTo>
                  <a:lnTo>
                    <a:pt x="461" y="147"/>
                  </a:lnTo>
                  <a:lnTo>
                    <a:pt x="461" y="153"/>
                  </a:lnTo>
                  <a:lnTo>
                    <a:pt x="460" y="156"/>
                  </a:lnTo>
                  <a:lnTo>
                    <a:pt x="458" y="157"/>
                  </a:lnTo>
                  <a:lnTo>
                    <a:pt x="458" y="158"/>
                  </a:lnTo>
                  <a:lnTo>
                    <a:pt x="460" y="164"/>
                  </a:lnTo>
                  <a:lnTo>
                    <a:pt x="461" y="172"/>
                  </a:lnTo>
                  <a:lnTo>
                    <a:pt x="463" y="181"/>
                  </a:lnTo>
                  <a:lnTo>
                    <a:pt x="464" y="189"/>
                  </a:lnTo>
                  <a:lnTo>
                    <a:pt x="464" y="193"/>
                  </a:lnTo>
                  <a:lnTo>
                    <a:pt x="463" y="195"/>
                  </a:lnTo>
                  <a:lnTo>
                    <a:pt x="462" y="196"/>
                  </a:lnTo>
                  <a:lnTo>
                    <a:pt x="461" y="199"/>
                  </a:lnTo>
                  <a:lnTo>
                    <a:pt x="461" y="205"/>
                  </a:lnTo>
                  <a:lnTo>
                    <a:pt x="462" y="213"/>
                  </a:lnTo>
                  <a:lnTo>
                    <a:pt x="463" y="223"/>
                  </a:lnTo>
                  <a:lnTo>
                    <a:pt x="464" y="231"/>
                  </a:lnTo>
                  <a:lnTo>
                    <a:pt x="464" y="240"/>
                  </a:lnTo>
                  <a:lnTo>
                    <a:pt x="467" y="249"/>
                  </a:lnTo>
                  <a:lnTo>
                    <a:pt x="468" y="251"/>
                  </a:lnTo>
                  <a:lnTo>
                    <a:pt x="474" y="257"/>
                  </a:lnTo>
                  <a:lnTo>
                    <a:pt x="475" y="259"/>
                  </a:lnTo>
                  <a:lnTo>
                    <a:pt x="476" y="271"/>
                  </a:lnTo>
                  <a:lnTo>
                    <a:pt x="478" y="283"/>
                  </a:lnTo>
                  <a:lnTo>
                    <a:pt x="481" y="293"/>
                  </a:lnTo>
                  <a:lnTo>
                    <a:pt x="384" y="296"/>
                  </a:lnTo>
                  <a:lnTo>
                    <a:pt x="286" y="294"/>
                  </a:lnTo>
                  <a:lnTo>
                    <a:pt x="189" y="290"/>
                  </a:lnTo>
                  <a:lnTo>
                    <a:pt x="94" y="285"/>
                  </a:lnTo>
                  <a:lnTo>
                    <a:pt x="0" y="279"/>
                  </a:lnTo>
                  <a:lnTo>
                    <a:pt x="4" y="209"/>
                  </a:lnTo>
                  <a:lnTo>
                    <a:pt x="9" y="138"/>
                  </a:lnTo>
                  <a:lnTo>
                    <a:pt x="14" y="68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9ABCF30D-60E4-71AE-BA6E-D3D514D9A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1803" y="2080292"/>
              <a:ext cx="915023" cy="591439"/>
            </a:xfrm>
            <a:custGeom>
              <a:avLst/>
              <a:gdLst/>
              <a:ahLst/>
              <a:cxnLst>
                <a:cxn ang="0">
                  <a:pos x="135" y="8"/>
                </a:cxn>
                <a:cxn ang="0">
                  <a:pos x="375" y="16"/>
                </a:cxn>
                <a:cxn ang="0">
                  <a:pos x="496" y="24"/>
                </a:cxn>
                <a:cxn ang="0">
                  <a:pos x="488" y="36"/>
                </a:cxn>
                <a:cxn ang="0">
                  <a:pos x="481" y="48"/>
                </a:cxn>
                <a:cxn ang="0">
                  <a:pos x="487" y="58"/>
                </a:cxn>
                <a:cxn ang="0">
                  <a:pos x="492" y="64"/>
                </a:cxn>
                <a:cxn ang="0">
                  <a:pos x="496" y="67"/>
                </a:cxn>
                <a:cxn ang="0">
                  <a:pos x="502" y="69"/>
                </a:cxn>
                <a:cxn ang="0">
                  <a:pos x="506" y="76"/>
                </a:cxn>
                <a:cxn ang="0">
                  <a:pos x="509" y="233"/>
                </a:cxn>
                <a:cxn ang="0">
                  <a:pos x="508" y="240"/>
                </a:cxn>
                <a:cxn ang="0">
                  <a:pos x="498" y="242"/>
                </a:cxn>
                <a:cxn ang="0">
                  <a:pos x="499" y="249"/>
                </a:cxn>
                <a:cxn ang="0">
                  <a:pos x="503" y="254"/>
                </a:cxn>
                <a:cxn ang="0">
                  <a:pos x="502" y="260"/>
                </a:cxn>
                <a:cxn ang="0">
                  <a:pos x="505" y="277"/>
                </a:cxn>
                <a:cxn ang="0">
                  <a:pos x="503" y="298"/>
                </a:cxn>
                <a:cxn ang="0">
                  <a:pos x="498" y="308"/>
                </a:cxn>
                <a:cxn ang="0">
                  <a:pos x="501" y="317"/>
                </a:cxn>
                <a:cxn ang="0">
                  <a:pos x="489" y="318"/>
                </a:cxn>
                <a:cxn ang="0">
                  <a:pos x="463" y="304"/>
                </a:cxn>
                <a:cxn ang="0">
                  <a:pos x="444" y="301"/>
                </a:cxn>
                <a:cxn ang="0">
                  <a:pos x="416" y="302"/>
                </a:cxn>
                <a:cxn ang="0">
                  <a:pos x="405" y="307"/>
                </a:cxn>
                <a:cxn ang="0">
                  <a:pos x="385" y="298"/>
                </a:cxn>
                <a:cxn ang="0">
                  <a:pos x="379" y="293"/>
                </a:cxn>
                <a:cxn ang="0">
                  <a:pos x="374" y="288"/>
                </a:cxn>
                <a:cxn ang="0">
                  <a:pos x="359" y="286"/>
                </a:cxn>
                <a:cxn ang="0">
                  <a:pos x="332" y="287"/>
                </a:cxn>
                <a:cxn ang="0">
                  <a:pos x="198" y="281"/>
                </a:cxn>
                <a:cxn ang="0">
                  <a:pos x="62" y="275"/>
                </a:cxn>
                <a:cxn ang="0">
                  <a:pos x="3" y="200"/>
                </a:cxn>
                <a:cxn ang="0">
                  <a:pos x="15" y="67"/>
                </a:cxn>
              </a:cxnLst>
              <a:rect l="0" t="0" r="r" b="b"/>
              <a:pathLst>
                <a:path w="509" h="329">
                  <a:moveTo>
                    <a:pt x="20" y="0"/>
                  </a:moveTo>
                  <a:lnTo>
                    <a:pt x="135" y="8"/>
                  </a:lnTo>
                  <a:lnTo>
                    <a:pt x="254" y="13"/>
                  </a:lnTo>
                  <a:lnTo>
                    <a:pt x="375" y="16"/>
                  </a:lnTo>
                  <a:lnTo>
                    <a:pt x="498" y="16"/>
                  </a:lnTo>
                  <a:lnTo>
                    <a:pt x="496" y="24"/>
                  </a:lnTo>
                  <a:lnTo>
                    <a:pt x="494" y="31"/>
                  </a:lnTo>
                  <a:lnTo>
                    <a:pt x="488" y="36"/>
                  </a:lnTo>
                  <a:lnTo>
                    <a:pt x="483" y="41"/>
                  </a:lnTo>
                  <a:lnTo>
                    <a:pt x="481" y="48"/>
                  </a:lnTo>
                  <a:lnTo>
                    <a:pt x="485" y="55"/>
                  </a:lnTo>
                  <a:lnTo>
                    <a:pt x="487" y="58"/>
                  </a:lnTo>
                  <a:lnTo>
                    <a:pt x="489" y="62"/>
                  </a:lnTo>
                  <a:lnTo>
                    <a:pt x="492" y="64"/>
                  </a:lnTo>
                  <a:lnTo>
                    <a:pt x="495" y="65"/>
                  </a:lnTo>
                  <a:lnTo>
                    <a:pt x="496" y="67"/>
                  </a:lnTo>
                  <a:lnTo>
                    <a:pt x="499" y="67"/>
                  </a:lnTo>
                  <a:lnTo>
                    <a:pt x="502" y="69"/>
                  </a:lnTo>
                  <a:lnTo>
                    <a:pt x="505" y="72"/>
                  </a:lnTo>
                  <a:lnTo>
                    <a:pt x="506" y="76"/>
                  </a:lnTo>
                  <a:lnTo>
                    <a:pt x="506" y="196"/>
                  </a:lnTo>
                  <a:lnTo>
                    <a:pt x="509" y="233"/>
                  </a:lnTo>
                  <a:lnTo>
                    <a:pt x="509" y="239"/>
                  </a:lnTo>
                  <a:lnTo>
                    <a:pt x="508" y="240"/>
                  </a:lnTo>
                  <a:lnTo>
                    <a:pt x="501" y="240"/>
                  </a:lnTo>
                  <a:lnTo>
                    <a:pt x="498" y="242"/>
                  </a:lnTo>
                  <a:lnTo>
                    <a:pt x="498" y="247"/>
                  </a:lnTo>
                  <a:lnTo>
                    <a:pt x="499" y="249"/>
                  </a:lnTo>
                  <a:lnTo>
                    <a:pt x="502" y="252"/>
                  </a:lnTo>
                  <a:lnTo>
                    <a:pt x="503" y="254"/>
                  </a:lnTo>
                  <a:lnTo>
                    <a:pt x="503" y="259"/>
                  </a:lnTo>
                  <a:lnTo>
                    <a:pt x="502" y="260"/>
                  </a:lnTo>
                  <a:lnTo>
                    <a:pt x="502" y="267"/>
                  </a:lnTo>
                  <a:lnTo>
                    <a:pt x="505" y="277"/>
                  </a:lnTo>
                  <a:lnTo>
                    <a:pt x="505" y="288"/>
                  </a:lnTo>
                  <a:lnTo>
                    <a:pt x="503" y="298"/>
                  </a:lnTo>
                  <a:lnTo>
                    <a:pt x="501" y="302"/>
                  </a:lnTo>
                  <a:lnTo>
                    <a:pt x="498" y="308"/>
                  </a:lnTo>
                  <a:lnTo>
                    <a:pt x="498" y="312"/>
                  </a:lnTo>
                  <a:lnTo>
                    <a:pt x="501" y="317"/>
                  </a:lnTo>
                  <a:lnTo>
                    <a:pt x="501" y="329"/>
                  </a:lnTo>
                  <a:lnTo>
                    <a:pt x="489" y="318"/>
                  </a:lnTo>
                  <a:lnTo>
                    <a:pt x="475" y="310"/>
                  </a:lnTo>
                  <a:lnTo>
                    <a:pt x="463" y="304"/>
                  </a:lnTo>
                  <a:lnTo>
                    <a:pt x="453" y="298"/>
                  </a:lnTo>
                  <a:lnTo>
                    <a:pt x="444" y="301"/>
                  </a:lnTo>
                  <a:lnTo>
                    <a:pt x="421" y="301"/>
                  </a:lnTo>
                  <a:lnTo>
                    <a:pt x="416" y="302"/>
                  </a:lnTo>
                  <a:lnTo>
                    <a:pt x="410" y="304"/>
                  </a:lnTo>
                  <a:lnTo>
                    <a:pt x="405" y="307"/>
                  </a:lnTo>
                  <a:lnTo>
                    <a:pt x="396" y="303"/>
                  </a:lnTo>
                  <a:lnTo>
                    <a:pt x="385" y="298"/>
                  </a:lnTo>
                  <a:lnTo>
                    <a:pt x="382" y="296"/>
                  </a:lnTo>
                  <a:lnTo>
                    <a:pt x="379" y="293"/>
                  </a:lnTo>
                  <a:lnTo>
                    <a:pt x="377" y="290"/>
                  </a:lnTo>
                  <a:lnTo>
                    <a:pt x="374" y="288"/>
                  </a:lnTo>
                  <a:lnTo>
                    <a:pt x="371" y="287"/>
                  </a:lnTo>
                  <a:lnTo>
                    <a:pt x="359" y="286"/>
                  </a:lnTo>
                  <a:lnTo>
                    <a:pt x="345" y="287"/>
                  </a:lnTo>
                  <a:lnTo>
                    <a:pt x="332" y="287"/>
                  </a:lnTo>
                  <a:lnTo>
                    <a:pt x="267" y="284"/>
                  </a:lnTo>
                  <a:lnTo>
                    <a:pt x="198" y="281"/>
                  </a:lnTo>
                  <a:lnTo>
                    <a:pt x="129" y="279"/>
                  </a:lnTo>
                  <a:lnTo>
                    <a:pt x="62" y="275"/>
                  </a:lnTo>
                  <a:lnTo>
                    <a:pt x="0" y="270"/>
                  </a:lnTo>
                  <a:lnTo>
                    <a:pt x="3" y="200"/>
                  </a:lnTo>
                  <a:lnTo>
                    <a:pt x="8" y="133"/>
                  </a:lnTo>
                  <a:lnTo>
                    <a:pt x="15" y="67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77C98DBE-B269-3312-5069-DED2DF78C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636" y="2571060"/>
              <a:ext cx="1078611" cy="532115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152" y="9"/>
                </a:cxn>
                <a:cxn ang="0">
                  <a:pos x="251" y="14"/>
                </a:cxn>
                <a:cxn ang="0">
                  <a:pos x="319" y="17"/>
                </a:cxn>
                <a:cxn ang="0">
                  <a:pos x="377" y="17"/>
                </a:cxn>
                <a:cxn ang="0">
                  <a:pos x="399" y="28"/>
                </a:cxn>
                <a:cxn ang="0">
                  <a:pos x="412" y="35"/>
                </a:cxn>
                <a:cxn ang="0">
                  <a:pos x="416" y="37"/>
                </a:cxn>
                <a:cxn ang="0">
                  <a:pos x="421" y="39"/>
                </a:cxn>
                <a:cxn ang="0">
                  <a:pos x="425" y="37"/>
                </a:cxn>
                <a:cxn ang="0">
                  <a:pos x="428" y="32"/>
                </a:cxn>
                <a:cxn ang="0">
                  <a:pos x="456" y="31"/>
                </a:cxn>
                <a:cxn ang="0">
                  <a:pos x="467" y="29"/>
                </a:cxn>
                <a:cxn ang="0">
                  <a:pos x="473" y="38"/>
                </a:cxn>
                <a:cxn ang="0">
                  <a:pos x="482" y="41"/>
                </a:cxn>
                <a:cxn ang="0">
                  <a:pos x="495" y="42"/>
                </a:cxn>
                <a:cxn ang="0">
                  <a:pos x="503" y="51"/>
                </a:cxn>
                <a:cxn ang="0">
                  <a:pos x="509" y="56"/>
                </a:cxn>
                <a:cxn ang="0">
                  <a:pos x="515" y="60"/>
                </a:cxn>
                <a:cxn ang="0">
                  <a:pos x="522" y="64"/>
                </a:cxn>
                <a:cxn ang="0">
                  <a:pos x="525" y="70"/>
                </a:cxn>
                <a:cxn ang="0">
                  <a:pos x="530" y="80"/>
                </a:cxn>
                <a:cxn ang="0">
                  <a:pos x="532" y="88"/>
                </a:cxn>
                <a:cxn ang="0">
                  <a:pos x="532" y="99"/>
                </a:cxn>
                <a:cxn ang="0">
                  <a:pos x="538" y="107"/>
                </a:cxn>
                <a:cxn ang="0">
                  <a:pos x="542" y="119"/>
                </a:cxn>
                <a:cxn ang="0">
                  <a:pos x="548" y="139"/>
                </a:cxn>
                <a:cxn ang="0">
                  <a:pos x="549" y="155"/>
                </a:cxn>
                <a:cxn ang="0">
                  <a:pos x="556" y="160"/>
                </a:cxn>
                <a:cxn ang="0">
                  <a:pos x="560" y="163"/>
                </a:cxn>
                <a:cxn ang="0">
                  <a:pos x="561" y="169"/>
                </a:cxn>
                <a:cxn ang="0">
                  <a:pos x="560" y="177"/>
                </a:cxn>
                <a:cxn ang="0">
                  <a:pos x="562" y="183"/>
                </a:cxn>
                <a:cxn ang="0">
                  <a:pos x="566" y="189"/>
                </a:cxn>
                <a:cxn ang="0">
                  <a:pos x="565" y="195"/>
                </a:cxn>
                <a:cxn ang="0">
                  <a:pos x="562" y="198"/>
                </a:cxn>
                <a:cxn ang="0">
                  <a:pos x="563" y="203"/>
                </a:cxn>
                <a:cxn ang="0">
                  <a:pos x="565" y="206"/>
                </a:cxn>
                <a:cxn ang="0">
                  <a:pos x="566" y="217"/>
                </a:cxn>
                <a:cxn ang="0">
                  <a:pos x="570" y="244"/>
                </a:cxn>
                <a:cxn ang="0">
                  <a:pos x="577" y="258"/>
                </a:cxn>
                <a:cxn ang="0">
                  <a:pos x="580" y="265"/>
                </a:cxn>
                <a:cxn ang="0">
                  <a:pos x="596" y="283"/>
                </a:cxn>
                <a:cxn ang="0">
                  <a:pos x="483" y="296"/>
                </a:cxn>
                <a:cxn ang="0">
                  <a:pos x="249" y="291"/>
                </a:cxn>
                <a:cxn ang="0">
                  <a:pos x="135" y="263"/>
                </a:cxn>
                <a:cxn ang="0">
                  <a:pos x="137" y="195"/>
                </a:cxn>
                <a:cxn ang="0">
                  <a:pos x="34" y="186"/>
                </a:cxn>
                <a:cxn ang="0">
                  <a:pos x="3" y="137"/>
                </a:cxn>
                <a:cxn ang="0">
                  <a:pos x="9" y="44"/>
                </a:cxn>
              </a:cxnLst>
              <a:rect l="0" t="0" r="r" b="b"/>
              <a:pathLst>
                <a:path w="600" h="296">
                  <a:moveTo>
                    <a:pt x="14" y="0"/>
                  </a:moveTo>
                  <a:lnTo>
                    <a:pt x="57" y="4"/>
                  </a:lnTo>
                  <a:lnTo>
                    <a:pt x="104" y="7"/>
                  </a:lnTo>
                  <a:lnTo>
                    <a:pt x="152" y="9"/>
                  </a:lnTo>
                  <a:lnTo>
                    <a:pt x="203" y="11"/>
                  </a:lnTo>
                  <a:lnTo>
                    <a:pt x="251" y="14"/>
                  </a:lnTo>
                  <a:lnTo>
                    <a:pt x="298" y="17"/>
                  </a:lnTo>
                  <a:lnTo>
                    <a:pt x="319" y="17"/>
                  </a:lnTo>
                  <a:lnTo>
                    <a:pt x="359" y="15"/>
                  </a:lnTo>
                  <a:lnTo>
                    <a:pt x="377" y="17"/>
                  </a:lnTo>
                  <a:lnTo>
                    <a:pt x="389" y="22"/>
                  </a:lnTo>
                  <a:lnTo>
                    <a:pt x="399" y="28"/>
                  </a:lnTo>
                  <a:lnTo>
                    <a:pt x="411" y="34"/>
                  </a:lnTo>
                  <a:lnTo>
                    <a:pt x="412" y="35"/>
                  </a:lnTo>
                  <a:lnTo>
                    <a:pt x="414" y="36"/>
                  </a:lnTo>
                  <a:lnTo>
                    <a:pt x="416" y="37"/>
                  </a:lnTo>
                  <a:lnTo>
                    <a:pt x="416" y="39"/>
                  </a:lnTo>
                  <a:lnTo>
                    <a:pt x="421" y="39"/>
                  </a:lnTo>
                  <a:lnTo>
                    <a:pt x="423" y="38"/>
                  </a:lnTo>
                  <a:lnTo>
                    <a:pt x="425" y="37"/>
                  </a:lnTo>
                  <a:lnTo>
                    <a:pt x="426" y="35"/>
                  </a:lnTo>
                  <a:lnTo>
                    <a:pt x="428" y="32"/>
                  </a:lnTo>
                  <a:lnTo>
                    <a:pt x="431" y="31"/>
                  </a:lnTo>
                  <a:lnTo>
                    <a:pt x="456" y="31"/>
                  </a:lnTo>
                  <a:lnTo>
                    <a:pt x="464" y="28"/>
                  </a:lnTo>
                  <a:lnTo>
                    <a:pt x="467" y="29"/>
                  </a:lnTo>
                  <a:lnTo>
                    <a:pt x="469" y="31"/>
                  </a:lnTo>
                  <a:lnTo>
                    <a:pt x="473" y="38"/>
                  </a:lnTo>
                  <a:lnTo>
                    <a:pt x="475" y="39"/>
                  </a:lnTo>
                  <a:lnTo>
                    <a:pt x="482" y="41"/>
                  </a:lnTo>
                  <a:lnTo>
                    <a:pt x="489" y="41"/>
                  </a:lnTo>
                  <a:lnTo>
                    <a:pt x="495" y="42"/>
                  </a:lnTo>
                  <a:lnTo>
                    <a:pt x="498" y="44"/>
                  </a:lnTo>
                  <a:lnTo>
                    <a:pt x="503" y="51"/>
                  </a:lnTo>
                  <a:lnTo>
                    <a:pt x="506" y="53"/>
                  </a:lnTo>
                  <a:lnTo>
                    <a:pt x="509" y="56"/>
                  </a:lnTo>
                  <a:lnTo>
                    <a:pt x="512" y="58"/>
                  </a:lnTo>
                  <a:lnTo>
                    <a:pt x="515" y="60"/>
                  </a:lnTo>
                  <a:lnTo>
                    <a:pt x="518" y="63"/>
                  </a:lnTo>
                  <a:lnTo>
                    <a:pt x="522" y="64"/>
                  </a:lnTo>
                  <a:lnTo>
                    <a:pt x="526" y="65"/>
                  </a:lnTo>
                  <a:lnTo>
                    <a:pt x="525" y="70"/>
                  </a:lnTo>
                  <a:lnTo>
                    <a:pt x="526" y="76"/>
                  </a:lnTo>
                  <a:lnTo>
                    <a:pt x="530" y="80"/>
                  </a:lnTo>
                  <a:lnTo>
                    <a:pt x="532" y="85"/>
                  </a:lnTo>
                  <a:lnTo>
                    <a:pt x="532" y="88"/>
                  </a:lnTo>
                  <a:lnTo>
                    <a:pt x="531" y="93"/>
                  </a:lnTo>
                  <a:lnTo>
                    <a:pt x="532" y="99"/>
                  </a:lnTo>
                  <a:lnTo>
                    <a:pt x="537" y="105"/>
                  </a:lnTo>
                  <a:lnTo>
                    <a:pt x="538" y="107"/>
                  </a:lnTo>
                  <a:lnTo>
                    <a:pt x="540" y="109"/>
                  </a:lnTo>
                  <a:lnTo>
                    <a:pt x="542" y="119"/>
                  </a:lnTo>
                  <a:lnTo>
                    <a:pt x="547" y="130"/>
                  </a:lnTo>
                  <a:lnTo>
                    <a:pt x="548" y="139"/>
                  </a:lnTo>
                  <a:lnTo>
                    <a:pt x="548" y="153"/>
                  </a:lnTo>
                  <a:lnTo>
                    <a:pt x="549" y="155"/>
                  </a:lnTo>
                  <a:lnTo>
                    <a:pt x="554" y="157"/>
                  </a:lnTo>
                  <a:lnTo>
                    <a:pt x="556" y="160"/>
                  </a:lnTo>
                  <a:lnTo>
                    <a:pt x="559" y="161"/>
                  </a:lnTo>
                  <a:lnTo>
                    <a:pt x="560" y="163"/>
                  </a:lnTo>
                  <a:lnTo>
                    <a:pt x="561" y="167"/>
                  </a:lnTo>
                  <a:lnTo>
                    <a:pt x="561" y="169"/>
                  </a:lnTo>
                  <a:lnTo>
                    <a:pt x="560" y="172"/>
                  </a:lnTo>
                  <a:lnTo>
                    <a:pt x="560" y="177"/>
                  </a:lnTo>
                  <a:lnTo>
                    <a:pt x="561" y="181"/>
                  </a:lnTo>
                  <a:lnTo>
                    <a:pt x="562" y="183"/>
                  </a:lnTo>
                  <a:lnTo>
                    <a:pt x="563" y="184"/>
                  </a:lnTo>
                  <a:lnTo>
                    <a:pt x="566" y="189"/>
                  </a:lnTo>
                  <a:lnTo>
                    <a:pt x="566" y="192"/>
                  </a:lnTo>
                  <a:lnTo>
                    <a:pt x="565" y="195"/>
                  </a:lnTo>
                  <a:lnTo>
                    <a:pt x="563" y="196"/>
                  </a:lnTo>
                  <a:lnTo>
                    <a:pt x="562" y="198"/>
                  </a:lnTo>
                  <a:lnTo>
                    <a:pt x="562" y="200"/>
                  </a:lnTo>
                  <a:lnTo>
                    <a:pt x="563" y="203"/>
                  </a:lnTo>
                  <a:lnTo>
                    <a:pt x="565" y="204"/>
                  </a:lnTo>
                  <a:lnTo>
                    <a:pt x="565" y="206"/>
                  </a:lnTo>
                  <a:lnTo>
                    <a:pt x="566" y="209"/>
                  </a:lnTo>
                  <a:lnTo>
                    <a:pt x="566" y="217"/>
                  </a:lnTo>
                  <a:lnTo>
                    <a:pt x="567" y="231"/>
                  </a:lnTo>
                  <a:lnTo>
                    <a:pt x="570" y="244"/>
                  </a:lnTo>
                  <a:lnTo>
                    <a:pt x="576" y="256"/>
                  </a:lnTo>
                  <a:lnTo>
                    <a:pt x="577" y="258"/>
                  </a:lnTo>
                  <a:lnTo>
                    <a:pt x="577" y="260"/>
                  </a:lnTo>
                  <a:lnTo>
                    <a:pt x="580" y="265"/>
                  </a:lnTo>
                  <a:lnTo>
                    <a:pt x="584" y="269"/>
                  </a:lnTo>
                  <a:lnTo>
                    <a:pt x="596" y="283"/>
                  </a:lnTo>
                  <a:lnTo>
                    <a:pt x="600" y="293"/>
                  </a:lnTo>
                  <a:lnTo>
                    <a:pt x="483" y="296"/>
                  </a:lnTo>
                  <a:lnTo>
                    <a:pt x="366" y="295"/>
                  </a:lnTo>
                  <a:lnTo>
                    <a:pt x="249" y="291"/>
                  </a:lnTo>
                  <a:lnTo>
                    <a:pt x="135" y="288"/>
                  </a:lnTo>
                  <a:lnTo>
                    <a:pt x="135" y="263"/>
                  </a:lnTo>
                  <a:lnTo>
                    <a:pt x="137" y="219"/>
                  </a:lnTo>
                  <a:lnTo>
                    <a:pt x="137" y="195"/>
                  </a:lnTo>
                  <a:lnTo>
                    <a:pt x="104" y="191"/>
                  </a:lnTo>
                  <a:lnTo>
                    <a:pt x="34" y="186"/>
                  </a:lnTo>
                  <a:lnTo>
                    <a:pt x="0" y="183"/>
                  </a:lnTo>
                  <a:lnTo>
                    <a:pt x="3" y="137"/>
                  </a:lnTo>
                  <a:lnTo>
                    <a:pt x="6" y="91"/>
                  </a:lnTo>
                  <a:lnTo>
                    <a:pt x="9" y="44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438FB083-01BD-38CC-4F9A-078852139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4157" y="3092388"/>
              <a:ext cx="965358" cy="517733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9" y="4"/>
                </a:cxn>
                <a:cxn ang="0">
                  <a:pos x="126" y="6"/>
                </a:cxn>
                <a:cxn ang="0">
                  <a:pos x="242" y="8"/>
                </a:cxn>
                <a:cxn ang="0">
                  <a:pos x="300" y="12"/>
                </a:cxn>
                <a:cxn ang="0">
                  <a:pos x="332" y="13"/>
                </a:cxn>
                <a:cxn ang="0">
                  <a:pos x="363" y="13"/>
                </a:cxn>
                <a:cxn ang="0">
                  <a:pos x="394" y="12"/>
                </a:cxn>
                <a:cxn ang="0">
                  <a:pos x="418" y="10"/>
                </a:cxn>
                <a:cxn ang="0">
                  <a:pos x="441" y="7"/>
                </a:cxn>
                <a:cxn ang="0">
                  <a:pos x="461" y="6"/>
                </a:cxn>
                <a:cxn ang="0">
                  <a:pos x="479" y="8"/>
                </a:cxn>
                <a:cxn ang="0">
                  <a:pos x="486" y="11"/>
                </a:cxn>
                <a:cxn ang="0">
                  <a:pos x="487" y="12"/>
                </a:cxn>
                <a:cxn ang="0">
                  <a:pos x="489" y="13"/>
                </a:cxn>
                <a:cxn ang="0">
                  <a:pos x="493" y="17"/>
                </a:cxn>
                <a:cxn ang="0">
                  <a:pos x="495" y="20"/>
                </a:cxn>
                <a:cxn ang="0">
                  <a:pos x="500" y="22"/>
                </a:cxn>
                <a:cxn ang="0">
                  <a:pos x="501" y="22"/>
                </a:cxn>
                <a:cxn ang="0">
                  <a:pos x="503" y="21"/>
                </a:cxn>
                <a:cxn ang="0">
                  <a:pos x="506" y="18"/>
                </a:cxn>
                <a:cxn ang="0">
                  <a:pos x="509" y="20"/>
                </a:cxn>
                <a:cxn ang="0">
                  <a:pos x="509" y="22"/>
                </a:cxn>
                <a:cxn ang="0">
                  <a:pos x="512" y="22"/>
                </a:cxn>
                <a:cxn ang="0">
                  <a:pos x="513" y="25"/>
                </a:cxn>
                <a:cxn ang="0">
                  <a:pos x="515" y="26"/>
                </a:cxn>
                <a:cxn ang="0">
                  <a:pos x="515" y="28"/>
                </a:cxn>
                <a:cxn ang="0">
                  <a:pos x="511" y="27"/>
                </a:cxn>
                <a:cxn ang="0">
                  <a:pos x="505" y="27"/>
                </a:cxn>
                <a:cxn ang="0">
                  <a:pos x="506" y="28"/>
                </a:cxn>
                <a:cxn ang="0">
                  <a:pos x="506" y="32"/>
                </a:cxn>
                <a:cxn ang="0">
                  <a:pos x="505" y="34"/>
                </a:cxn>
                <a:cxn ang="0">
                  <a:pos x="503" y="38"/>
                </a:cxn>
                <a:cxn ang="0">
                  <a:pos x="502" y="41"/>
                </a:cxn>
                <a:cxn ang="0">
                  <a:pos x="501" y="46"/>
                </a:cxn>
                <a:cxn ang="0">
                  <a:pos x="501" y="53"/>
                </a:cxn>
                <a:cxn ang="0">
                  <a:pos x="498" y="57"/>
                </a:cxn>
                <a:cxn ang="0">
                  <a:pos x="497" y="59"/>
                </a:cxn>
                <a:cxn ang="0">
                  <a:pos x="495" y="60"/>
                </a:cxn>
                <a:cxn ang="0">
                  <a:pos x="496" y="62"/>
                </a:cxn>
                <a:cxn ang="0">
                  <a:pos x="497" y="62"/>
                </a:cxn>
                <a:cxn ang="0">
                  <a:pos x="497" y="61"/>
                </a:cxn>
                <a:cxn ang="0">
                  <a:pos x="500" y="60"/>
                </a:cxn>
                <a:cxn ang="0">
                  <a:pos x="501" y="57"/>
                </a:cxn>
                <a:cxn ang="0">
                  <a:pos x="502" y="56"/>
                </a:cxn>
                <a:cxn ang="0">
                  <a:pos x="506" y="56"/>
                </a:cxn>
                <a:cxn ang="0">
                  <a:pos x="506" y="60"/>
                </a:cxn>
                <a:cxn ang="0">
                  <a:pos x="509" y="64"/>
                </a:cxn>
                <a:cxn ang="0">
                  <a:pos x="511" y="66"/>
                </a:cxn>
                <a:cxn ang="0">
                  <a:pos x="515" y="66"/>
                </a:cxn>
                <a:cxn ang="0">
                  <a:pos x="515" y="74"/>
                </a:cxn>
                <a:cxn ang="0">
                  <a:pos x="517" y="78"/>
                </a:cxn>
                <a:cxn ang="0">
                  <a:pos x="531" y="89"/>
                </a:cxn>
                <a:cxn ang="0">
                  <a:pos x="534" y="94"/>
                </a:cxn>
                <a:cxn ang="0">
                  <a:pos x="537" y="220"/>
                </a:cxn>
                <a:cxn ang="0">
                  <a:pos x="537" y="285"/>
                </a:cxn>
                <a:cxn ang="0">
                  <a:pos x="403" y="288"/>
                </a:cxn>
                <a:cxn ang="0">
                  <a:pos x="267" y="287"/>
                </a:cxn>
                <a:cxn ang="0">
                  <a:pos x="133" y="283"/>
                </a:cxn>
                <a:cxn ang="0">
                  <a:pos x="0" y="279"/>
                </a:cxn>
                <a:cxn ang="0">
                  <a:pos x="4" y="186"/>
                </a:cxn>
                <a:cxn ang="0">
                  <a:pos x="8" y="92"/>
                </a:cxn>
                <a:cxn ang="0">
                  <a:pos x="14" y="0"/>
                </a:cxn>
              </a:cxnLst>
              <a:rect l="0" t="0" r="r" b="b"/>
              <a:pathLst>
                <a:path w="537" h="288">
                  <a:moveTo>
                    <a:pt x="14" y="0"/>
                  </a:moveTo>
                  <a:lnTo>
                    <a:pt x="69" y="4"/>
                  </a:lnTo>
                  <a:lnTo>
                    <a:pt x="126" y="6"/>
                  </a:lnTo>
                  <a:lnTo>
                    <a:pt x="242" y="8"/>
                  </a:lnTo>
                  <a:lnTo>
                    <a:pt x="300" y="12"/>
                  </a:lnTo>
                  <a:lnTo>
                    <a:pt x="332" y="13"/>
                  </a:lnTo>
                  <a:lnTo>
                    <a:pt x="363" y="13"/>
                  </a:lnTo>
                  <a:lnTo>
                    <a:pt x="394" y="12"/>
                  </a:lnTo>
                  <a:lnTo>
                    <a:pt x="418" y="10"/>
                  </a:lnTo>
                  <a:lnTo>
                    <a:pt x="441" y="7"/>
                  </a:lnTo>
                  <a:lnTo>
                    <a:pt x="461" y="6"/>
                  </a:lnTo>
                  <a:lnTo>
                    <a:pt x="479" y="8"/>
                  </a:lnTo>
                  <a:lnTo>
                    <a:pt x="486" y="11"/>
                  </a:lnTo>
                  <a:lnTo>
                    <a:pt x="487" y="12"/>
                  </a:lnTo>
                  <a:lnTo>
                    <a:pt x="489" y="13"/>
                  </a:lnTo>
                  <a:lnTo>
                    <a:pt x="493" y="17"/>
                  </a:lnTo>
                  <a:lnTo>
                    <a:pt x="495" y="20"/>
                  </a:lnTo>
                  <a:lnTo>
                    <a:pt x="500" y="22"/>
                  </a:lnTo>
                  <a:lnTo>
                    <a:pt x="501" y="22"/>
                  </a:lnTo>
                  <a:lnTo>
                    <a:pt x="503" y="21"/>
                  </a:lnTo>
                  <a:lnTo>
                    <a:pt x="506" y="18"/>
                  </a:lnTo>
                  <a:lnTo>
                    <a:pt x="509" y="20"/>
                  </a:lnTo>
                  <a:lnTo>
                    <a:pt x="509" y="22"/>
                  </a:lnTo>
                  <a:lnTo>
                    <a:pt x="512" y="22"/>
                  </a:lnTo>
                  <a:lnTo>
                    <a:pt x="513" y="25"/>
                  </a:lnTo>
                  <a:lnTo>
                    <a:pt x="515" y="26"/>
                  </a:lnTo>
                  <a:lnTo>
                    <a:pt x="515" y="28"/>
                  </a:lnTo>
                  <a:lnTo>
                    <a:pt x="511" y="27"/>
                  </a:lnTo>
                  <a:lnTo>
                    <a:pt x="505" y="27"/>
                  </a:lnTo>
                  <a:lnTo>
                    <a:pt x="506" y="28"/>
                  </a:lnTo>
                  <a:lnTo>
                    <a:pt x="506" y="32"/>
                  </a:lnTo>
                  <a:lnTo>
                    <a:pt x="505" y="34"/>
                  </a:lnTo>
                  <a:lnTo>
                    <a:pt x="503" y="38"/>
                  </a:lnTo>
                  <a:lnTo>
                    <a:pt x="502" y="41"/>
                  </a:lnTo>
                  <a:lnTo>
                    <a:pt x="501" y="46"/>
                  </a:lnTo>
                  <a:lnTo>
                    <a:pt x="501" y="53"/>
                  </a:lnTo>
                  <a:lnTo>
                    <a:pt x="498" y="57"/>
                  </a:lnTo>
                  <a:lnTo>
                    <a:pt x="497" y="59"/>
                  </a:lnTo>
                  <a:lnTo>
                    <a:pt x="495" y="60"/>
                  </a:lnTo>
                  <a:lnTo>
                    <a:pt x="496" y="62"/>
                  </a:lnTo>
                  <a:lnTo>
                    <a:pt x="497" y="62"/>
                  </a:lnTo>
                  <a:lnTo>
                    <a:pt x="497" y="61"/>
                  </a:lnTo>
                  <a:lnTo>
                    <a:pt x="500" y="60"/>
                  </a:lnTo>
                  <a:lnTo>
                    <a:pt x="501" y="57"/>
                  </a:lnTo>
                  <a:lnTo>
                    <a:pt x="502" y="56"/>
                  </a:lnTo>
                  <a:lnTo>
                    <a:pt x="506" y="56"/>
                  </a:lnTo>
                  <a:lnTo>
                    <a:pt x="506" y="60"/>
                  </a:lnTo>
                  <a:lnTo>
                    <a:pt x="509" y="64"/>
                  </a:lnTo>
                  <a:lnTo>
                    <a:pt x="511" y="66"/>
                  </a:lnTo>
                  <a:lnTo>
                    <a:pt x="515" y="66"/>
                  </a:lnTo>
                  <a:lnTo>
                    <a:pt x="515" y="74"/>
                  </a:lnTo>
                  <a:lnTo>
                    <a:pt x="517" y="78"/>
                  </a:lnTo>
                  <a:lnTo>
                    <a:pt x="531" y="89"/>
                  </a:lnTo>
                  <a:lnTo>
                    <a:pt x="534" y="94"/>
                  </a:lnTo>
                  <a:lnTo>
                    <a:pt x="537" y="220"/>
                  </a:lnTo>
                  <a:lnTo>
                    <a:pt x="537" y="285"/>
                  </a:lnTo>
                  <a:lnTo>
                    <a:pt x="403" y="288"/>
                  </a:lnTo>
                  <a:lnTo>
                    <a:pt x="267" y="287"/>
                  </a:lnTo>
                  <a:lnTo>
                    <a:pt x="133" y="283"/>
                  </a:lnTo>
                  <a:lnTo>
                    <a:pt x="0" y="279"/>
                  </a:lnTo>
                  <a:lnTo>
                    <a:pt x="4" y="186"/>
                  </a:lnTo>
                  <a:lnTo>
                    <a:pt x="8" y="9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7F5E2093-F5BD-268D-A656-138C13FBB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3938" y="3593944"/>
              <a:ext cx="1143329" cy="578855"/>
            </a:xfrm>
            <a:custGeom>
              <a:avLst/>
              <a:gdLst/>
              <a:ahLst/>
              <a:cxnLst>
                <a:cxn ang="0">
                  <a:pos x="154" y="7"/>
                </a:cxn>
                <a:cxn ang="0">
                  <a:pos x="461" y="12"/>
                </a:cxn>
                <a:cxn ang="0">
                  <a:pos x="618" y="43"/>
                </a:cxn>
                <a:cxn ang="0">
                  <a:pos x="626" y="102"/>
                </a:cxn>
                <a:cxn ang="0">
                  <a:pos x="635" y="159"/>
                </a:cxn>
                <a:cxn ang="0">
                  <a:pos x="635" y="237"/>
                </a:cxn>
                <a:cxn ang="0">
                  <a:pos x="619" y="317"/>
                </a:cxn>
                <a:cxn ang="0">
                  <a:pos x="581" y="294"/>
                </a:cxn>
                <a:cxn ang="0">
                  <a:pos x="578" y="294"/>
                </a:cxn>
                <a:cxn ang="0">
                  <a:pos x="575" y="295"/>
                </a:cxn>
                <a:cxn ang="0">
                  <a:pos x="574" y="299"/>
                </a:cxn>
                <a:cxn ang="0">
                  <a:pos x="572" y="302"/>
                </a:cxn>
                <a:cxn ang="0">
                  <a:pos x="559" y="300"/>
                </a:cxn>
                <a:cxn ang="0">
                  <a:pos x="553" y="296"/>
                </a:cxn>
                <a:cxn ang="0">
                  <a:pos x="540" y="301"/>
                </a:cxn>
                <a:cxn ang="0">
                  <a:pos x="530" y="303"/>
                </a:cxn>
                <a:cxn ang="0">
                  <a:pos x="497" y="316"/>
                </a:cxn>
                <a:cxn ang="0">
                  <a:pos x="474" y="302"/>
                </a:cxn>
                <a:cxn ang="0">
                  <a:pos x="470" y="300"/>
                </a:cxn>
                <a:cxn ang="0">
                  <a:pos x="466" y="303"/>
                </a:cxn>
                <a:cxn ang="0">
                  <a:pos x="462" y="305"/>
                </a:cxn>
                <a:cxn ang="0">
                  <a:pos x="460" y="302"/>
                </a:cxn>
                <a:cxn ang="0">
                  <a:pos x="454" y="299"/>
                </a:cxn>
                <a:cxn ang="0">
                  <a:pos x="446" y="298"/>
                </a:cxn>
                <a:cxn ang="0">
                  <a:pos x="438" y="305"/>
                </a:cxn>
                <a:cxn ang="0">
                  <a:pos x="435" y="316"/>
                </a:cxn>
                <a:cxn ang="0">
                  <a:pos x="431" y="314"/>
                </a:cxn>
                <a:cxn ang="0">
                  <a:pos x="430" y="309"/>
                </a:cxn>
                <a:cxn ang="0">
                  <a:pos x="431" y="305"/>
                </a:cxn>
                <a:cxn ang="0">
                  <a:pos x="424" y="302"/>
                </a:cxn>
                <a:cxn ang="0">
                  <a:pos x="418" y="305"/>
                </a:cxn>
                <a:cxn ang="0">
                  <a:pos x="410" y="302"/>
                </a:cxn>
                <a:cxn ang="0">
                  <a:pos x="396" y="294"/>
                </a:cxn>
                <a:cxn ang="0">
                  <a:pos x="389" y="294"/>
                </a:cxn>
                <a:cxn ang="0">
                  <a:pos x="378" y="302"/>
                </a:cxn>
                <a:cxn ang="0">
                  <a:pos x="374" y="296"/>
                </a:cxn>
                <a:cxn ang="0">
                  <a:pos x="369" y="291"/>
                </a:cxn>
                <a:cxn ang="0">
                  <a:pos x="362" y="287"/>
                </a:cxn>
                <a:cxn ang="0">
                  <a:pos x="362" y="277"/>
                </a:cxn>
                <a:cxn ang="0">
                  <a:pos x="339" y="279"/>
                </a:cxn>
                <a:cxn ang="0">
                  <a:pos x="314" y="277"/>
                </a:cxn>
                <a:cxn ang="0">
                  <a:pos x="277" y="268"/>
                </a:cxn>
                <a:cxn ang="0">
                  <a:pos x="276" y="256"/>
                </a:cxn>
                <a:cxn ang="0">
                  <a:pos x="268" y="249"/>
                </a:cxn>
                <a:cxn ang="0">
                  <a:pos x="264" y="246"/>
                </a:cxn>
                <a:cxn ang="0">
                  <a:pos x="258" y="251"/>
                </a:cxn>
                <a:cxn ang="0">
                  <a:pos x="255" y="250"/>
                </a:cxn>
                <a:cxn ang="0">
                  <a:pos x="248" y="249"/>
                </a:cxn>
                <a:cxn ang="0">
                  <a:pos x="247" y="251"/>
                </a:cxn>
                <a:cxn ang="0">
                  <a:pos x="232" y="242"/>
                </a:cxn>
                <a:cxn ang="0">
                  <a:pos x="219" y="231"/>
                </a:cxn>
                <a:cxn ang="0">
                  <a:pos x="224" y="60"/>
                </a:cxn>
                <a:cxn ang="0">
                  <a:pos x="199" y="50"/>
                </a:cxn>
                <a:cxn ang="0">
                  <a:pos x="169" y="51"/>
                </a:cxn>
                <a:cxn ang="0">
                  <a:pos x="118" y="48"/>
                </a:cxn>
                <a:cxn ang="0">
                  <a:pos x="37" y="42"/>
                </a:cxn>
                <a:cxn ang="0">
                  <a:pos x="1" y="25"/>
                </a:cxn>
                <a:cxn ang="0">
                  <a:pos x="5" y="0"/>
                </a:cxn>
              </a:cxnLst>
              <a:rect l="0" t="0" r="r" b="b"/>
              <a:pathLst>
                <a:path w="636" h="322">
                  <a:moveTo>
                    <a:pt x="5" y="0"/>
                  </a:moveTo>
                  <a:lnTo>
                    <a:pt x="154" y="7"/>
                  </a:lnTo>
                  <a:lnTo>
                    <a:pt x="306" y="11"/>
                  </a:lnTo>
                  <a:lnTo>
                    <a:pt x="461" y="12"/>
                  </a:lnTo>
                  <a:lnTo>
                    <a:pt x="618" y="12"/>
                  </a:lnTo>
                  <a:lnTo>
                    <a:pt x="618" y="43"/>
                  </a:lnTo>
                  <a:lnTo>
                    <a:pt x="621" y="72"/>
                  </a:lnTo>
                  <a:lnTo>
                    <a:pt x="626" y="102"/>
                  </a:lnTo>
                  <a:lnTo>
                    <a:pt x="631" y="130"/>
                  </a:lnTo>
                  <a:lnTo>
                    <a:pt x="635" y="159"/>
                  </a:lnTo>
                  <a:lnTo>
                    <a:pt x="636" y="197"/>
                  </a:lnTo>
                  <a:lnTo>
                    <a:pt x="635" y="237"/>
                  </a:lnTo>
                  <a:lnTo>
                    <a:pt x="635" y="322"/>
                  </a:lnTo>
                  <a:lnTo>
                    <a:pt x="619" y="317"/>
                  </a:lnTo>
                  <a:lnTo>
                    <a:pt x="594" y="301"/>
                  </a:lnTo>
                  <a:lnTo>
                    <a:pt x="581" y="294"/>
                  </a:lnTo>
                  <a:lnTo>
                    <a:pt x="579" y="293"/>
                  </a:lnTo>
                  <a:lnTo>
                    <a:pt x="578" y="294"/>
                  </a:lnTo>
                  <a:lnTo>
                    <a:pt x="576" y="294"/>
                  </a:lnTo>
                  <a:lnTo>
                    <a:pt x="575" y="295"/>
                  </a:lnTo>
                  <a:lnTo>
                    <a:pt x="575" y="298"/>
                  </a:lnTo>
                  <a:lnTo>
                    <a:pt x="574" y="299"/>
                  </a:lnTo>
                  <a:lnTo>
                    <a:pt x="574" y="300"/>
                  </a:lnTo>
                  <a:lnTo>
                    <a:pt x="572" y="302"/>
                  </a:lnTo>
                  <a:lnTo>
                    <a:pt x="564" y="302"/>
                  </a:lnTo>
                  <a:lnTo>
                    <a:pt x="559" y="300"/>
                  </a:lnTo>
                  <a:lnTo>
                    <a:pt x="558" y="299"/>
                  </a:lnTo>
                  <a:lnTo>
                    <a:pt x="553" y="296"/>
                  </a:lnTo>
                  <a:lnTo>
                    <a:pt x="546" y="298"/>
                  </a:lnTo>
                  <a:lnTo>
                    <a:pt x="540" y="301"/>
                  </a:lnTo>
                  <a:lnTo>
                    <a:pt x="534" y="303"/>
                  </a:lnTo>
                  <a:lnTo>
                    <a:pt x="530" y="303"/>
                  </a:lnTo>
                  <a:lnTo>
                    <a:pt x="525" y="299"/>
                  </a:lnTo>
                  <a:lnTo>
                    <a:pt x="497" y="316"/>
                  </a:lnTo>
                  <a:lnTo>
                    <a:pt x="484" y="309"/>
                  </a:lnTo>
                  <a:lnTo>
                    <a:pt x="474" y="302"/>
                  </a:lnTo>
                  <a:lnTo>
                    <a:pt x="472" y="301"/>
                  </a:lnTo>
                  <a:lnTo>
                    <a:pt x="470" y="300"/>
                  </a:lnTo>
                  <a:lnTo>
                    <a:pt x="469" y="300"/>
                  </a:lnTo>
                  <a:lnTo>
                    <a:pt x="466" y="303"/>
                  </a:lnTo>
                  <a:lnTo>
                    <a:pt x="465" y="303"/>
                  </a:lnTo>
                  <a:lnTo>
                    <a:pt x="462" y="305"/>
                  </a:lnTo>
                  <a:lnTo>
                    <a:pt x="460" y="305"/>
                  </a:lnTo>
                  <a:lnTo>
                    <a:pt x="460" y="302"/>
                  </a:lnTo>
                  <a:lnTo>
                    <a:pt x="459" y="301"/>
                  </a:lnTo>
                  <a:lnTo>
                    <a:pt x="454" y="299"/>
                  </a:lnTo>
                  <a:lnTo>
                    <a:pt x="449" y="294"/>
                  </a:lnTo>
                  <a:lnTo>
                    <a:pt x="446" y="298"/>
                  </a:lnTo>
                  <a:lnTo>
                    <a:pt x="441" y="301"/>
                  </a:lnTo>
                  <a:lnTo>
                    <a:pt x="438" y="305"/>
                  </a:lnTo>
                  <a:lnTo>
                    <a:pt x="435" y="309"/>
                  </a:lnTo>
                  <a:lnTo>
                    <a:pt x="435" y="316"/>
                  </a:lnTo>
                  <a:lnTo>
                    <a:pt x="432" y="315"/>
                  </a:lnTo>
                  <a:lnTo>
                    <a:pt x="431" y="314"/>
                  </a:lnTo>
                  <a:lnTo>
                    <a:pt x="430" y="312"/>
                  </a:lnTo>
                  <a:lnTo>
                    <a:pt x="430" y="309"/>
                  </a:lnTo>
                  <a:lnTo>
                    <a:pt x="431" y="307"/>
                  </a:lnTo>
                  <a:lnTo>
                    <a:pt x="431" y="305"/>
                  </a:lnTo>
                  <a:lnTo>
                    <a:pt x="432" y="302"/>
                  </a:lnTo>
                  <a:lnTo>
                    <a:pt x="424" y="302"/>
                  </a:lnTo>
                  <a:lnTo>
                    <a:pt x="420" y="303"/>
                  </a:lnTo>
                  <a:lnTo>
                    <a:pt x="418" y="305"/>
                  </a:lnTo>
                  <a:lnTo>
                    <a:pt x="416" y="308"/>
                  </a:lnTo>
                  <a:lnTo>
                    <a:pt x="410" y="302"/>
                  </a:lnTo>
                  <a:lnTo>
                    <a:pt x="404" y="298"/>
                  </a:lnTo>
                  <a:lnTo>
                    <a:pt x="396" y="294"/>
                  </a:lnTo>
                  <a:lnTo>
                    <a:pt x="392" y="292"/>
                  </a:lnTo>
                  <a:lnTo>
                    <a:pt x="389" y="294"/>
                  </a:lnTo>
                  <a:lnTo>
                    <a:pt x="383" y="300"/>
                  </a:lnTo>
                  <a:lnTo>
                    <a:pt x="378" y="302"/>
                  </a:lnTo>
                  <a:lnTo>
                    <a:pt x="373" y="302"/>
                  </a:lnTo>
                  <a:lnTo>
                    <a:pt x="374" y="296"/>
                  </a:lnTo>
                  <a:lnTo>
                    <a:pt x="373" y="293"/>
                  </a:lnTo>
                  <a:lnTo>
                    <a:pt x="369" y="291"/>
                  </a:lnTo>
                  <a:lnTo>
                    <a:pt x="366" y="289"/>
                  </a:lnTo>
                  <a:lnTo>
                    <a:pt x="362" y="287"/>
                  </a:lnTo>
                  <a:lnTo>
                    <a:pt x="361" y="282"/>
                  </a:lnTo>
                  <a:lnTo>
                    <a:pt x="362" y="277"/>
                  </a:lnTo>
                  <a:lnTo>
                    <a:pt x="346" y="277"/>
                  </a:lnTo>
                  <a:lnTo>
                    <a:pt x="339" y="279"/>
                  </a:lnTo>
                  <a:lnTo>
                    <a:pt x="334" y="282"/>
                  </a:lnTo>
                  <a:lnTo>
                    <a:pt x="314" y="277"/>
                  </a:lnTo>
                  <a:lnTo>
                    <a:pt x="296" y="271"/>
                  </a:lnTo>
                  <a:lnTo>
                    <a:pt x="277" y="268"/>
                  </a:lnTo>
                  <a:lnTo>
                    <a:pt x="278" y="260"/>
                  </a:lnTo>
                  <a:lnTo>
                    <a:pt x="276" y="256"/>
                  </a:lnTo>
                  <a:lnTo>
                    <a:pt x="271" y="252"/>
                  </a:lnTo>
                  <a:lnTo>
                    <a:pt x="268" y="249"/>
                  </a:lnTo>
                  <a:lnTo>
                    <a:pt x="267" y="243"/>
                  </a:lnTo>
                  <a:lnTo>
                    <a:pt x="264" y="246"/>
                  </a:lnTo>
                  <a:lnTo>
                    <a:pt x="263" y="249"/>
                  </a:lnTo>
                  <a:lnTo>
                    <a:pt x="258" y="251"/>
                  </a:lnTo>
                  <a:lnTo>
                    <a:pt x="257" y="250"/>
                  </a:lnTo>
                  <a:lnTo>
                    <a:pt x="255" y="250"/>
                  </a:lnTo>
                  <a:lnTo>
                    <a:pt x="252" y="249"/>
                  </a:lnTo>
                  <a:lnTo>
                    <a:pt x="248" y="249"/>
                  </a:lnTo>
                  <a:lnTo>
                    <a:pt x="247" y="250"/>
                  </a:lnTo>
                  <a:lnTo>
                    <a:pt x="247" y="251"/>
                  </a:lnTo>
                  <a:lnTo>
                    <a:pt x="239" y="247"/>
                  </a:lnTo>
                  <a:lnTo>
                    <a:pt x="232" y="242"/>
                  </a:lnTo>
                  <a:lnTo>
                    <a:pt x="226" y="235"/>
                  </a:lnTo>
                  <a:lnTo>
                    <a:pt x="219" y="231"/>
                  </a:lnTo>
                  <a:lnTo>
                    <a:pt x="220" y="145"/>
                  </a:lnTo>
                  <a:lnTo>
                    <a:pt x="224" y="60"/>
                  </a:lnTo>
                  <a:lnTo>
                    <a:pt x="212" y="53"/>
                  </a:lnTo>
                  <a:lnTo>
                    <a:pt x="199" y="50"/>
                  </a:lnTo>
                  <a:lnTo>
                    <a:pt x="185" y="50"/>
                  </a:lnTo>
                  <a:lnTo>
                    <a:pt x="169" y="51"/>
                  </a:lnTo>
                  <a:lnTo>
                    <a:pt x="154" y="51"/>
                  </a:lnTo>
                  <a:lnTo>
                    <a:pt x="118" y="48"/>
                  </a:lnTo>
                  <a:lnTo>
                    <a:pt x="78" y="46"/>
                  </a:lnTo>
                  <a:lnTo>
                    <a:pt x="37" y="42"/>
                  </a:lnTo>
                  <a:lnTo>
                    <a:pt x="0" y="41"/>
                  </a:lnTo>
                  <a:lnTo>
                    <a:pt x="1" y="25"/>
                  </a:lnTo>
                  <a:lnTo>
                    <a:pt x="4" y="1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132D0210-4CB5-3FD9-9F85-798F0AE0A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2863" y="1393576"/>
              <a:ext cx="1353658" cy="837722"/>
            </a:xfrm>
            <a:custGeom>
              <a:avLst/>
              <a:gdLst/>
              <a:ahLst/>
              <a:cxnLst>
                <a:cxn ang="0">
                  <a:pos x="80" y="11"/>
                </a:cxn>
                <a:cxn ang="0">
                  <a:pos x="249" y="40"/>
                </a:cxn>
                <a:cxn ang="0">
                  <a:pos x="528" y="80"/>
                </a:cxn>
                <a:cxn ang="0">
                  <a:pos x="729" y="98"/>
                </a:cxn>
                <a:cxn ang="0">
                  <a:pos x="740" y="284"/>
                </a:cxn>
                <a:cxn ang="0">
                  <a:pos x="606" y="455"/>
                </a:cxn>
                <a:cxn ang="0">
                  <a:pos x="335" y="424"/>
                </a:cxn>
                <a:cxn ang="0">
                  <a:pos x="265" y="425"/>
                </a:cxn>
                <a:cxn ang="0">
                  <a:pos x="261" y="458"/>
                </a:cxn>
                <a:cxn ang="0">
                  <a:pos x="252" y="446"/>
                </a:cxn>
                <a:cxn ang="0">
                  <a:pos x="241" y="438"/>
                </a:cxn>
                <a:cxn ang="0">
                  <a:pos x="233" y="448"/>
                </a:cxn>
                <a:cxn ang="0">
                  <a:pos x="206" y="446"/>
                </a:cxn>
                <a:cxn ang="0">
                  <a:pos x="181" y="445"/>
                </a:cxn>
                <a:cxn ang="0">
                  <a:pos x="173" y="449"/>
                </a:cxn>
                <a:cxn ang="0">
                  <a:pos x="162" y="446"/>
                </a:cxn>
                <a:cxn ang="0">
                  <a:pos x="144" y="449"/>
                </a:cxn>
                <a:cxn ang="0">
                  <a:pos x="135" y="434"/>
                </a:cxn>
                <a:cxn ang="0">
                  <a:pos x="124" y="410"/>
                </a:cxn>
                <a:cxn ang="0">
                  <a:pos x="113" y="398"/>
                </a:cxn>
                <a:cxn ang="0">
                  <a:pos x="113" y="379"/>
                </a:cxn>
                <a:cxn ang="0">
                  <a:pos x="101" y="343"/>
                </a:cxn>
                <a:cxn ang="0">
                  <a:pos x="88" y="323"/>
                </a:cxn>
                <a:cxn ang="0">
                  <a:pos x="72" y="334"/>
                </a:cxn>
                <a:cxn ang="0">
                  <a:pos x="53" y="328"/>
                </a:cxn>
                <a:cxn ang="0">
                  <a:pos x="53" y="321"/>
                </a:cxn>
                <a:cxn ang="0">
                  <a:pos x="57" y="318"/>
                </a:cxn>
                <a:cxn ang="0">
                  <a:pos x="57" y="312"/>
                </a:cxn>
                <a:cxn ang="0">
                  <a:pos x="58" y="308"/>
                </a:cxn>
                <a:cxn ang="0">
                  <a:pos x="63" y="305"/>
                </a:cxn>
                <a:cxn ang="0">
                  <a:pos x="68" y="271"/>
                </a:cxn>
                <a:cxn ang="0">
                  <a:pos x="84" y="232"/>
                </a:cxn>
                <a:cxn ang="0">
                  <a:pos x="73" y="227"/>
                </a:cxn>
                <a:cxn ang="0">
                  <a:pos x="67" y="220"/>
                </a:cxn>
                <a:cxn ang="0">
                  <a:pos x="57" y="216"/>
                </a:cxn>
                <a:cxn ang="0">
                  <a:pos x="53" y="206"/>
                </a:cxn>
                <a:cxn ang="0">
                  <a:pos x="53" y="201"/>
                </a:cxn>
                <a:cxn ang="0">
                  <a:pos x="50" y="196"/>
                </a:cxn>
                <a:cxn ang="0">
                  <a:pos x="34" y="167"/>
                </a:cxn>
                <a:cxn ang="0">
                  <a:pos x="22" y="155"/>
                </a:cxn>
                <a:cxn ang="0">
                  <a:pos x="20" y="150"/>
                </a:cxn>
                <a:cxn ang="0">
                  <a:pos x="16" y="144"/>
                </a:cxn>
                <a:cxn ang="0">
                  <a:pos x="15" y="131"/>
                </a:cxn>
                <a:cxn ang="0">
                  <a:pos x="13" y="111"/>
                </a:cxn>
                <a:cxn ang="0">
                  <a:pos x="6" y="60"/>
                </a:cxn>
              </a:cxnLst>
              <a:rect l="0" t="0" r="r" b="b"/>
              <a:pathLst>
                <a:path w="753" h="466">
                  <a:moveTo>
                    <a:pt x="16" y="0"/>
                  </a:moveTo>
                  <a:lnTo>
                    <a:pt x="47" y="5"/>
                  </a:lnTo>
                  <a:lnTo>
                    <a:pt x="80" y="11"/>
                  </a:lnTo>
                  <a:lnTo>
                    <a:pt x="114" y="18"/>
                  </a:lnTo>
                  <a:lnTo>
                    <a:pt x="145" y="24"/>
                  </a:lnTo>
                  <a:lnTo>
                    <a:pt x="249" y="40"/>
                  </a:lnTo>
                  <a:lnTo>
                    <a:pt x="354" y="57"/>
                  </a:lnTo>
                  <a:lnTo>
                    <a:pt x="440" y="69"/>
                  </a:lnTo>
                  <a:lnTo>
                    <a:pt x="528" y="80"/>
                  </a:lnTo>
                  <a:lnTo>
                    <a:pt x="616" y="88"/>
                  </a:lnTo>
                  <a:lnTo>
                    <a:pt x="703" y="97"/>
                  </a:lnTo>
                  <a:lnTo>
                    <a:pt x="729" y="98"/>
                  </a:lnTo>
                  <a:lnTo>
                    <a:pt x="753" y="99"/>
                  </a:lnTo>
                  <a:lnTo>
                    <a:pt x="746" y="190"/>
                  </a:lnTo>
                  <a:lnTo>
                    <a:pt x="740" y="284"/>
                  </a:lnTo>
                  <a:lnTo>
                    <a:pt x="733" y="376"/>
                  </a:lnTo>
                  <a:lnTo>
                    <a:pt x="725" y="466"/>
                  </a:lnTo>
                  <a:lnTo>
                    <a:pt x="606" y="455"/>
                  </a:lnTo>
                  <a:lnTo>
                    <a:pt x="486" y="444"/>
                  </a:lnTo>
                  <a:lnTo>
                    <a:pt x="368" y="430"/>
                  </a:lnTo>
                  <a:lnTo>
                    <a:pt x="335" y="424"/>
                  </a:lnTo>
                  <a:lnTo>
                    <a:pt x="302" y="419"/>
                  </a:lnTo>
                  <a:lnTo>
                    <a:pt x="270" y="418"/>
                  </a:lnTo>
                  <a:lnTo>
                    <a:pt x="265" y="425"/>
                  </a:lnTo>
                  <a:lnTo>
                    <a:pt x="263" y="435"/>
                  </a:lnTo>
                  <a:lnTo>
                    <a:pt x="262" y="446"/>
                  </a:lnTo>
                  <a:lnTo>
                    <a:pt x="261" y="458"/>
                  </a:lnTo>
                  <a:lnTo>
                    <a:pt x="256" y="455"/>
                  </a:lnTo>
                  <a:lnTo>
                    <a:pt x="254" y="452"/>
                  </a:lnTo>
                  <a:lnTo>
                    <a:pt x="252" y="446"/>
                  </a:lnTo>
                  <a:lnTo>
                    <a:pt x="250" y="441"/>
                  </a:lnTo>
                  <a:lnTo>
                    <a:pt x="247" y="438"/>
                  </a:lnTo>
                  <a:lnTo>
                    <a:pt x="241" y="438"/>
                  </a:lnTo>
                  <a:lnTo>
                    <a:pt x="237" y="440"/>
                  </a:lnTo>
                  <a:lnTo>
                    <a:pt x="235" y="444"/>
                  </a:lnTo>
                  <a:lnTo>
                    <a:pt x="233" y="448"/>
                  </a:lnTo>
                  <a:lnTo>
                    <a:pt x="230" y="451"/>
                  </a:lnTo>
                  <a:lnTo>
                    <a:pt x="224" y="452"/>
                  </a:lnTo>
                  <a:lnTo>
                    <a:pt x="206" y="446"/>
                  </a:lnTo>
                  <a:lnTo>
                    <a:pt x="188" y="444"/>
                  </a:lnTo>
                  <a:lnTo>
                    <a:pt x="185" y="444"/>
                  </a:lnTo>
                  <a:lnTo>
                    <a:pt x="181" y="445"/>
                  </a:lnTo>
                  <a:lnTo>
                    <a:pt x="179" y="447"/>
                  </a:lnTo>
                  <a:lnTo>
                    <a:pt x="177" y="448"/>
                  </a:lnTo>
                  <a:lnTo>
                    <a:pt x="173" y="449"/>
                  </a:lnTo>
                  <a:lnTo>
                    <a:pt x="170" y="449"/>
                  </a:lnTo>
                  <a:lnTo>
                    <a:pt x="165" y="447"/>
                  </a:lnTo>
                  <a:lnTo>
                    <a:pt x="162" y="446"/>
                  </a:lnTo>
                  <a:lnTo>
                    <a:pt x="157" y="446"/>
                  </a:lnTo>
                  <a:lnTo>
                    <a:pt x="150" y="447"/>
                  </a:lnTo>
                  <a:lnTo>
                    <a:pt x="144" y="449"/>
                  </a:lnTo>
                  <a:lnTo>
                    <a:pt x="137" y="452"/>
                  </a:lnTo>
                  <a:lnTo>
                    <a:pt x="136" y="444"/>
                  </a:lnTo>
                  <a:lnTo>
                    <a:pt x="135" y="434"/>
                  </a:lnTo>
                  <a:lnTo>
                    <a:pt x="132" y="425"/>
                  </a:lnTo>
                  <a:lnTo>
                    <a:pt x="130" y="417"/>
                  </a:lnTo>
                  <a:lnTo>
                    <a:pt x="124" y="410"/>
                  </a:lnTo>
                  <a:lnTo>
                    <a:pt x="115" y="406"/>
                  </a:lnTo>
                  <a:lnTo>
                    <a:pt x="113" y="403"/>
                  </a:lnTo>
                  <a:lnTo>
                    <a:pt x="113" y="398"/>
                  </a:lnTo>
                  <a:lnTo>
                    <a:pt x="115" y="393"/>
                  </a:lnTo>
                  <a:lnTo>
                    <a:pt x="115" y="388"/>
                  </a:lnTo>
                  <a:lnTo>
                    <a:pt x="113" y="379"/>
                  </a:lnTo>
                  <a:lnTo>
                    <a:pt x="108" y="372"/>
                  </a:lnTo>
                  <a:lnTo>
                    <a:pt x="103" y="364"/>
                  </a:lnTo>
                  <a:lnTo>
                    <a:pt x="101" y="343"/>
                  </a:lnTo>
                  <a:lnTo>
                    <a:pt x="100" y="332"/>
                  </a:lnTo>
                  <a:lnTo>
                    <a:pt x="95" y="322"/>
                  </a:lnTo>
                  <a:lnTo>
                    <a:pt x="88" y="323"/>
                  </a:lnTo>
                  <a:lnTo>
                    <a:pt x="82" y="327"/>
                  </a:lnTo>
                  <a:lnTo>
                    <a:pt x="77" y="332"/>
                  </a:lnTo>
                  <a:lnTo>
                    <a:pt x="72" y="334"/>
                  </a:lnTo>
                  <a:lnTo>
                    <a:pt x="67" y="334"/>
                  </a:lnTo>
                  <a:lnTo>
                    <a:pt x="60" y="332"/>
                  </a:lnTo>
                  <a:lnTo>
                    <a:pt x="53" y="328"/>
                  </a:lnTo>
                  <a:lnTo>
                    <a:pt x="52" y="326"/>
                  </a:lnTo>
                  <a:lnTo>
                    <a:pt x="52" y="323"/>
                  </a:lnTo>
                  <a:lnTo>
                    <a:pt x="53" y="321"/>
                  </a:lnTo>
                  <a:lnTo>
                    <a:pt x="53" y="320"/>
                  </a:lnTo>
                  <a:lnTo>
                    <a:pt x="56" y="319"/>
                  </a:lnTo>
                  <a:lnTo>
                    <a:pt x="57" y="318"/>
                  </a:lnTo>
                  <a:lnTo>
                    <a:pt x="58" y="315"/>
                  </a:lnTo>
                  <a:lnTo>
                    <a:pt x="58" y="313"/>
                  </a:lnTo>
                  <a:lnTo>
                    <a:pt x="57" y="312"/>
                  </a:lnTo>
                  <a:lnTo>
                    <a:pt x="57" y="311"/>
                  </a:lnTo>
                  <a:lnTo>
                    <a:pt x="56" y="311"/>
                  </a:lnTo>
                  <a:lnTo>
                    <a:pt x="58" y="308"/>
                  </a:lnTo>
                  <a:lnTo>
                    <a:pt x="59" y="306"/>
                  </a:lnTo>
                  <a:lnTo>
                    <a:pt x="61" y="305"/>
                  </a:lnTo>
                  <a:lnTo>
                    <a:pt x="63" y="305"/>
                  </a:lnTo>
                  <a:lnTo>
                    <a:pt x="67" y="300"/>
                  </a:lnTo>
                  <a:lnTo>
                    <a:pt x="66" y="285"/>
                  </a:lnTo>
                  <a:lnTo>
                    <a:pt x="68" y="271"/>
                  </a:lnTo>
                  <a:lnTo>
                    <a:pt x="73" y="258"/>
                  </a:lnTo>
                  <a:lnTo>
                    <a:pt x="79" y="245"/>
                  </a:lnTo>
                  <a:lnTo>
                    <a:pt x="84" y="232"/>
                  </a:lnTo>
                  <a:lnTo>
                    <a:pt x="82" y="229"/>
                  </a:lnTo>
                  <a:lnTo>
                    <a:pt x="78" y="227"/>
                  </a:lnTo>
                  <a:lnTo>
                    <a:pt x="73" y="227"/>
                  </a:lnTo>
                  <a:lnTo>
                    <a:pt x="67" y="225"/>
                  </a:lnTo>
                  <a:lnTo>
                    <a:pt x="64" y="223"/>
                  </a:lnTo>
                  <a:lnTo>
                    <a:pt x="67" y="220"/>
                  </a:lnTo>
                  <a:lnTo>
                    <a:pt x="59" y="220"/>
                  </a:lnTo>
                  <a:lnTo>
                    <a:pt x="58" y="218"/>
                  </a:lnTo>
                  <a:lnTo>
                    <a:pt x="57" y="216"/>
                  </a:lnTo>
                  <a:lnTo>
                    <a:pt x="57" y="211"/>
                  </a:lnTo>
                  <a:lnTo>
                    <a:pt x="54" y="207"/>
                  </a:lnTo>
                  <a:lnTo>
                    <a:pt x="53" y="206"/>
                  </a:lnTo>
                  <a:lnTo>
                    <a:pt x="52" y="206"/>
                  </a:lnTo>
                  <a:lnTo>
                    <a:pt x="52" y="203"/>
                  </a:lnTo>
                  <a:lnTo>
                    <a:pt x="53" y="201"/>
                  </a:lnTo>
                  <a:lnTo>
                    <a:pt x="53" y="200"/>
                  </a:lnTo>
                  <a:lnTo>
                    <a:pt x="52" y="197"/>
                  </a:lnTo>
                  <a:lnTo>
                    <a:pt x="50" y="196"/>
                  </a:lnTo>
                  <a:lnTo>
                    <a:pt x="49" y="194"/>
                  </a:lnTo>
                  <a:lnTo>
                    <a:pt x="47" y="193"/>
                  </a:lnTo>
                  <a:lnTo>
                    <a:pt x="34" y="167"/>
                  </a:lnTo>
                  <a:lnTo>
                    <a:pt x="31" y="164"/>
                  </a:lnTo>
                  <a:lnTo>
                    <a:pt x="24" y="159"/>
                  </a:lnTo>
                  <a:lnTo>
                    <a:pt x="22" y="155"/>
                  </a:lnTo>
                  <a:lnTo>
                    <a:pt x="21" y="153"/>
                  </a:lnTo>
                  <a:lnTo>
                    <a:pt x="21" y="151"/>
                  </a:lnTo>
                  <a:lnTo>
                    <a:pt x="20" y="150"/>
                  </a:lnTo>
                  <a:lnTo>
                    <a:pt x="20" y="147"/>
                  </a:lnTo>
                  <a:lnTo>
                    <a:pt x="18" y="145"/>
                  </a:lnTo>
                  <a:lnTo>
                    <a:pt x="16" y="144"/>
                  </a:lnTo>
                  <a:lnTo>
                    <a:pt x="14" y="139"/>
                  </a:lnTo>
                  <a:lnTo>
                    <a:pt x="14" y="133"/>
                  </a:lnTo>
                  <a:lnTo>
                    <a:pt x="15" y="131"/>
                  </a:lnTo>
                  <a:lnTo>
                    <a:pt x="16" y="130"/>
                  </a:lnTo>
                  <a:lnTo>
                    <a:pt x="16" y="125"/>
                  </a:lnTo>
                  <a:lnTo>
                    <a:pt x="13" y="111"/>
                  </a:lnTo>
                  <a:lnTo>
                    <a:pt x="6" y="99"/>
                  </a:lnTo>
                  <a:lnTo>
                    <a:pt x="0" y="88"/>
                  </a:lnTo>
                  <a:lnTo>
                    <a:pt x="6" y="60"/>
                  </a:lnTo>
                  <a:lnTo>
                    <a:pt x="11" y="3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6C528FA1-604A-43A4-E685-55D7FE021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163" y="2150401"/>
              <a:ext cx="915023" cy="749635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72" y="2"/>
                </a:cxn>
                <a:cxn ang="0">
                  <a:pos x="90" y="4"/>
                </a:cxn>
                <a:cxn ang="0">
                  <a:pos x="149" y="11"/>
                </a:cxn>
                <a:cxn ang="0">
                  <a:pos x="249" y="25"/>
                </a:cxn>
                <a:cxn ang="0">
                  <a:pos x="353" y="35"/>
                </a:cxn>
                <a:cxn ang="0">
                  <a:pos x="456" y="45"/>
                </a:cxn>
                <a:cxn ang="0">
                  <a:pos x="482" y="47"/>
                </a:cxn>
                <a:cxn ang="0">
                  <a:pos x="509" y="48"/>
                </a:cxn>
                <a:cxn ang="0">
                  <a:pos x="502" y="139"/>
                </a:cxn>
                <a:cxn ang="0">
                  <a:pos x="495" y="233"/>
                </a:cxn>
                <a:cxn ang="0">
                  <a:pos x="489" y="326"/>
                </a:cxn>
                <a:cxn ang="0">
                  <a:pos x="481" y="417"/>
                </a:cxn>
                <a:cxn ang="0">
                  <a:pos x="358" y="408"/>
                </a:cxn>
                <a:cxn ang="0">
                  <a:pos x="235" y="395"/>
                </a:cxn>
                <a:cxn ang="0">
                  <a:pos x="117" y="381"/>
                </a:cxn>
                <a:cxn ang="0">
                  <a:pos x="0" y="363"/>
                </a:cxn>
                <a:cxn ang="0">
                  <a:pos x="13" y="276"/>
                </a:cxn>
                <a:cxn ang="0">
                  <a:pos x="27" y="184"/>
                </a:cxn>
                <a:cxn ang="0">
                  <a:pos x="40" y="90"/>
                </a:cxn>
                <a:cxn ang="0">
                  <a:pos x="43" y="69"/>
                </a:cxn>
                <a:cxn ang="0">
                  <a:pos x="48" y="48"/>
                </a:cxn>
                <a:cxn ang="0">
                  <a:pos x="49" y="35"/>
                </a:cxn>
                <a:cxn ang="0">
                  <a:pos x="49" y="21"/>
                </a:cxn>
                <a:cxn ang="0">
                  <a:pos x="53" y="10"/>
                </a:cxn>
                <a:cxn ang="0">
                  <a:pos x="59" y="0"/>
                </a:cxn>
              </a:cxnLst>
              <a:rect l="0" t="0" r="r" b="b"/>
              <a:pathLst>
                <a:path w="509" h="417">
                  <a:moveTo>
                    <a:pt x="59" y="0"/>
                  </a:moveTo>
                  <a:lnTo>
                    <a:pt x="72" y="2"/>
                  </a:lnTo>
                  <a:lnTo>
                    <a:pt x="90" y="4"/>
                  </a:lnTo>
                  <a:lnTo>
                    <a:pt x="149" y="11"/>
                  </a:lnTo>
                  <a:lnTo>
                    <a:pt x="249" y="25"/>
                  </a:lnTo>
                  <a:lnTo>
                    <a:pt x="353" y="35"/>
                  </a:lnTo>
                  <a:lnTo>
                    <a:pt x="456" y="45"/>
                  </a:lnTo>
                  <a:lnTo>
                    <a:pt x="482" y="47"/>
                  </a:lnTo>
                  <a:lnTo>
                    <a:pt x="509" y="48"/>
                  </a:lnTo>
                  <a:lnTo>
                    <a:pt x="502" y="139"/>
                  </a:lnTo>
                  <a:lnTo>
                    <a:pt x="495" y="233"/>
                  </a:lnTo>
                  <a:lnTo>
                    <a:pt x="489" y="326"/>
                  </a:lnTo>
                  <a:lnTo>
                    <a:pt x="481" y="417"/>
                  </a:lnTo>
                  <a:lnTo>
                    <a:pt x="358" y="408"/>
                  </a:lnTo>
                  <a:lnTo>
                    <a:pt x="235" y="395"/>
                  </a:lnTo>
                  <a:lnTo>
                    <a:pt x="117" y="381"/>
                  </a:lnTo>
                  <a:lnTo>
                    <a:pt x="0" y="363"/>
                  </a:lnTo>
                  <a:lnTo>
                    <a:pt x="13" y="276"/>
                  </a:lnTo>
                  <a:lnTo>
                    <a:pt x="27" y="184"/>
                  </a:lnTo>
                  <a:lnTo>
                    <a:pt x="40" y="90"/>
                  </a:lnTo>
                  <a:lnTo>
                    <a:pt x="43" y="69"/>
                  </a:lnTo>
                  <a:lnTo>
                    <a:pt x="48" y="48"/>
                  </a:lnTo>
                  <a:lnTo>
                    <a:pt x="49" y="35"/>
                  </a:lnTo>
                  <a:lnTo>
                    <a:pt x="49" y="21"/>
                  </a:lnTo>
                  <a:lnTo>
                    <a:pt x="53" y="1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751BB0F3-81F1-0DD3-F3DF-0DB79D631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6551" y="2849702"/>
              <a:ext cx="952773" cy="74424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9" y="0"/>
                </a:cxn>
                <a:cxn ang="0">
                  <a:pos x="206" y="16"/>
                </a:cxn>
                <a:cxn ang="0">
                  <a:pos x="367" y="30"/>
                </a:cxn>
                <a:cxn ang="0">
                  <a:pos x="530" y="42"/>
                </a:cxn>
                <a:cxn ang="0">
                  <a:pos x="523" y="166"/>
                </a:cxn>
                <a:cxn ang="0">
                  <a:pos x="517" y="290"/>
                </a:cxn>
                <a:cxn ang="0">
                  <a:pos x="510" y="414"/>
                </a:cxn>
                <a:cxn ang="0">
                  <a:pos x="339" y="402"/>
                </a:cxn>
                <a:cxn ang="0">
                  <a:pos x="169" y="387"/>
                </a:cxn>
                <a:cxn ang="0">
                  <a:pos x="0" y="370"/>
                </a:cxn>
                <a:cxn ang="0">
                  <a:pos x="4" y="324"/>
                </a:cxn>
                <a:cxn ang="0">
                  <a:pos x="14" y="247"/>
                </a:cxn>
                <a:cxn ang="0">
                  <a:pos x="35" y="86"/>
                </a:cxn>
                <a:cxn ang="0">
                  <a:pos x="46" y="8"/>
                </a:cxn>
                <a:cxn ang="0">
                  <a:pos x="46" y="3"/>
                </a:cxn>
                <a:cxn ang="0">
                  <a:pos x="47" y="2"/>
                </a:cxn>
                <a:cxn ang="0">
                  <a:pos x="48" y="0"/>
                </a:cxn>
              </a:cxnLst>
              <a:rect l="0" t="0" r="r" b="b"/>
              <a:pathLst>
                <a:path w="530" h="414">
                  <a:moveTo>
                    <a:pt x="48" y="0"/>
                  </a:moveTo>
                  <a:lnTo>
                    <a:pt x="49" y="0"/>
                  </a:lnTo>
                  <a:lnTo>
                    <a:pt x="206" y="16"/>
                  </a:lnTo>
                  <a:lnTo>
                    <a:pt x="367" y="30"/>
                  </a:lnTo>
                  <a:lnTo>
                    <a:pt x="530" y="42"/>
                  </a:lnTo>
                  <a:lnTo>
                    <a:pt x="523" y="166"/>
                  </a:lnTo>
                  <a:lnTo>
                    <a:pt x="517" y="290"/>
                  </a:lnTo>
                  <a:lnTo>
                    <a:pt x="510" y="414"/>
                  </a:lnTo>
                  <a:lnTo>
                    <a:pt x="339" y="402"/>
                  </a:lnTo>
                  <a:lnTo>
                    <a:pt x="169" y="387"/>
                  </a:lnTo>
                  <a:lnTo>
                    <a:pt x="0" y="370"/>
                  </a:lnTo>
                  <a:lnTo>
                    <a:pt x="4" y="324"/>
                  </a:lnTo>
                  <a:lnTo>
                    <a:pt x="14" y="247"/>
                  </a:lnTo>
                  <a:lnTo>
                    <a:pt x="35" y="86"/>
                  </a:lnTo>
                  <a:lnTo>
                    <a:pt x="46" y="8"/>
                  </a:lnTo>
                  <a:lnTo>
                    <a:pt x="46" y="3"/>
                  </a:lnTo>
                  <a:lnTo>
                    <a:pt x="47" y="2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B61097E9-8212-D85B-D5C5-5A68804FD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6105" y="3518441"/>
              <a:ext cx="906034" cy="952773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173" y="12"/>
                </a:cxn>
                <a:cxn ang="0">
                  <a:pos x="280" y="23"/>
                </a:cxn>
                <a:cxn ang="0">
                  <a:pos x="391" y="33"/>
                </a:cxn>
                <a:cxn ang="0">
                  <a:pos x="504" y="40"/>
                </a:cxn>
                <a:cxn ang="0">
                  <a:pos x="498" y="90"/>
                </a:cxn>
                <a:cxn ang="0">
                  <a:pos x="495" y="144"/>
                </a:cxn>
                <a:cxn ang="0">
                  <a:pos x="492" y="197"/>
                </a:cxn>
                <a:cxn ang="0">
                  <a:pos x="486" y="302"/>
                </a:cxn>
                <a:cxn ang="0">
                  <a:pos x="478" y="406"/>
                </a:cxn>
                <a:cxn ang="0">
                  <a:pos x="475" y="456"/>
                </a:cxn>
                <a:cxn ang="0">
                  <a:pos x="468" y="505"/>
                </a:cxn>
                <a:cxn ang="0">
                  <a:pos x="328" y="493"/>
                </a:cxn>
                <a:cxn ang="0">
                  <a:pos x="192" y="482"/>
                </a:cxn>
                <a:cxn ang="0">
                  <a:pos x="190" y="485"/>
                </a:cxn>
                <a:cxn ang="0">
                  <a:pos x="190" y="490"/>
                </a:cxn>
                <a:cxn ang="0">
                  <a:pos x="194" y="499"/>
                </a:cxn>
                <a:cxn ang="0">
                  <a:pos x="192" y="502"/>
                </a:cxn>
                <a:cxn ang="0">
                  <a:pos x="151" y="497"/>
                </a:cxn>
                <a:cxn ang="0">
                  <a:pos x="110" y="493"/>
                </a:cxn>
                <a:cxn ang="0">
                  <a:pos x="71" y="488"/>
                </a:cxn>
                <a:cxn ang="0">
                  <a:pos x="66" y="497"/>
                </a:cxn>
                <a:cxn ang="0">
                  <a:pos x="65" y="509"/>
                </a:cxn>
                <a:cxn ang="0">
                  <a:pos x="63" y="520"/>
                </a:cxn>
                <a:cxn ang="0">
                  <a:pos x="59" y="530"/>
                </a:cxn>
                <a:cxn ang="0">
                  <a:pos x="39" y="527"/>
                </a:cxn>
                <a:cxn ang="0">
                  <a:pos x="18" y="525"/>
                </a:cxn>
                <a:cxn ang="0">
                  <a:pos x="0" y="521"/>
                </a:cxn>
                <a:cxn ang="0">
                  <a:pos x="34" y="261"/>
                </a:cxn>
                <a:cxn ang="0">
                  <a:pos x="65" y="0"/>
                </a:cxn>
              </a:cxnLst>
              <a:rect l="0" t="0" r="r" b="b"/>
              <a:pathLst>
                <a:path w="504" h="530">
                  <a:moveTo>
                    <a:pt x="65" y="0"/>
                  </a:moveTo>
                  <a:lnTo>
                    <a:pt x="173" y="12"/>
                  </a:lnTo>
                  <a:lnTo>
                    <a:pt x="280" y="23"/>
                  </a:lnTo>
                  <a:lnTo>
                    <a:pt x="391" y="33"/>
                  </a:lnTo>
                  <a:lnTo>
                    <a:pt x="504" y="40"/>
                  </a:lnTo>
                  <a:lnTo>
                    <a:pt x="498" y="90"/>
                  </a:lnTo>
                  <a:lnTo>
                    <a:pt x="495" y="144"/>
                  </a:lnTo>
                  <a:lnTo>
                    <a:pt x="492" y="197"/>
                  </a:lnTo>
                  <a:lnTo>
                    <a:pt x="486" y="302"/>
                  </a:lnTo>
                  <a:lnTo>
                    <a:pt x="478" y="406"/>
                  </a:lnTo>
                  <a:lnTo>
                    <a:pt x="475" y="456"/>
                  </a:lnTo>
                  <a:lnTo>
                    <a:pt x="468" y="505"/>
                  </a:lnTo>
                  <a:lnTo>
                    <a:pt x="328" y="493"/>
                  </a:lnTo>
                  <a:lnTo>
                    <a:pt x="192" y="482"/>
                  </a:lnTo>
                  <a:lnTo>
                    <a:pt x="190" y="485"/>
                  </a:lnTo>
                  <a:lnTo>
                    <a:pt x="190" y="490"/>
                  </a:lnTo>
                  <a:lnTo>
                    <a:pt x="194" y="499"/>
                  </a:lnTo>
                  <a:lnTo>
                    <a:pt x="192" y="502"/>
                  </a:lnTo>
                  <a:lnTo>
                    <a:pt x="151" y="497"/>
                  </a:lnTo>
                  <a:lnTo>
                    <a:pt x="110" y="493"/>
                  </a:lnTo>
                  <a:lnTo>
                    <a:pt x="71" y="488"/>
                  </a:lnTo>
                  <a:lnTo>
                    <a:pt x="66" y="497"/>
                  </a:lnTo>
                  <a:lnTo>
                    <a:pt x="65" y="509"/>
                  </a:lnTo>
                  <a:lnTo>
                    <a:pt x="63" y="520"/>
                  </a:lnTo>
                  <a:lnTo>
                    <a:pt x="59" y="530"/>
                  </a:lnTo>
                  <a:lnTo>
                    <a:pt x="39" y="527"/>
                  </a:lnTo>
                  <a:lnTo>
                    <a:pt x="18" y="525"/>
                  </a:lnTo>
                  <a:lnTo>
                    <a:pt x="0" y="521"/>
                  </a:lnTo>
                  <a:lnTo>
                    <a:pt x="34" y="26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0062FBCB-E2F6-2BBC-848C-E84FFEE44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3100" y="3417770"/>
              <a:ext cx="886260" cy="1037266"/>
            </a:xfrm>
            <a:custGeom>
              <a:avLst/>
              <a:gdLst/>
              <a:ahLst/>
              <a:cxnLst>
                <a:cxn ang="0">
                  <a:pos x="211" y="15"/>
                </a:cxn>
                <a:cxn ang="0">
                  <a:pos x="317" y="30"/>
                </a:cxn>
                <a:cxn ang="0">
                  <a:pos x="493" y="56"/>
                </a:cxn>
                <a:cxn ang="0">
                  <a:pos x="425" y="577"/>
                </a:cxn>
                <a:cxn ang="0">
                  <a:pos x="270" y="558"/>
                </a:cxn>
                <a:cxn ang="0">
                  <a:pos x="270" y="552"/>
                </a:cxn>
                <a:cxn ang="0">
                  <a:pos x="252" y="546"/>
                </a:cxn>
                <a:cxn ang="0">
                  <a:pos x="246" y="540"/>
                </a:cxn>
                <a:cxn ang="0">
                  <a:pos x="231" y="532"/>
                </a:cxn>
                <a:cxn ang="0">
                  <a:pos x="211" y="524"/>
                </a:cxn>
                <a:cxn ang="0">
                  <a:pos x="214" y="519"/>
                </a:cxn>
                <a:cxn ang="0">
                  <a:pos x="212" y="520"/>
                </a:cxn>
                <a:cxn ang="0">
                  <a:pos x="209" y="520"/>
                </a:cxn>
                <a:cxn ang="0">
                  <a:pos x="169" y="498"/>
                </a:cxn>
                <a:cxn ang="0">
                  <a:pos x="135" y="478"/>
                </a:cxn>
                <a:cxn ang="0">
                  <a:pos x="138" y="475"/>
                </a:cxn>
                <a:cxn ang="0">
                  <a:pos x="136" y="474"/>
                </a:cxn>
                <a:cxn ang="0">
                  <a:pos x="131" y="476"/>
                </a:cxn>
                <a:cxn ang="0">
                  <a:pos x="124" y="474"/>
                </a:cxn>
                <a:cxn ang="0">
                  <a:pos x="126" y="469"/>
                </a:cxn>
                <a:cxn ang="0">
                  <a:pos x="119" y="469"/>
                </a:cxn>
                <a:cxn ang="0">
                  <a:pos x="108" y="465"/>
                </a:cxn>
                <a:cxn ang="0">
                  <a:pos x="98" y="456"/>
                </a:cxn>
                <a:cxn ang="0">
                  <a:pos x="90" y="454"/>
                </a:cxn>
                <a:cxn ang="0">
                  <a:pos x="54" y="431"/>
                </a:cxn>
                <a:cxn ang="0">
                  <a:pos x="49" y="428"/>
                </a:cxn>
                <a:cxn ang="0">
                  <a:pos x="49" y="425"/>
                </a:cxn>
                <a:cxn ang="0">
                  <a:pos x="44" y="426"/>
                </a:cxn>
                <a:cxn ang="0">
                  <a:pos x="26" y="414"/>
                </a:cxn>
                <a:cxn ang="0">
                  <a:pos x="0" y="400"/>
                </a:cxn>
                <a:cxn ang="0">
                  <a:pos x="6" y="393"/>
                </a:cxn>
                <a:cxn ang="0">
                  <a:pos x="8" y="386"/>
                </a:cxn>
                <a:cxn ang="0">
                  <a:pos x="14" y="386"/>
                </a:cxn>
                <a:cxn ang="0">
                  <a:pos x="23" y="387"/>
                </a:cxn>
                <a:cxn ang="0">
                  <a:pos x="27" y="383"/>
                </a:cxn>
                <a:cxn ang="0">
                  <a:pos x="30" y="380"/>
                </a:cxn>
                <a:cxn ang="0">
                  <a:pos x="33" y="383"/>
                </a:cxn>
                <a:cxn ang="0">
                  <a:pos x="36" y="369"/>
                </a:cxn>
                <a:cxn ang="0">
                  <a:pos x="42" y="372"/>
                </a:cxn>
                <a:cxn ang="0">
                  <a:pos x="23" y="354"/>
                </a:cxn>
                <a:cxn ang="0">
                  <a:pos x="21" y="331"/>
                </a:cxn>
                <a:cxn ang="0">
                  <a:pos x="28" y="322"/>
                </a:cxn>
                <a:cxn ang="0">
                  <a:pos x="36" y="327"/>
                </a:cxn>
                <a:cxn ang="0">
                  <a:pos x="32" y="322"/>
                </a:cxn>
                <a:cxn ang="0">
                  <a:pos x="42" y="300"/>
                </a:cxn>
                <a:cxn ang="0">
                  <a:pos x="48" y="273"/>
                </a:cxn>
                <a:cxn ang="0">
                  <a:pos x="68" y="258"/>
                </a:cxn>
                <a:cxn ang="0">
                  <a:pos x="82" y="242"/>
                </a:cxn>
                <a:cxn ang="0">
                  <a:pos x="71" y="231"/>
                </a:cxn>
                <a:cxn ang="0">
                  <a:pos x="62" y="202"/>
                </a:cxn>
                <a:cxn ang="0">
                  <a:pos x="57" y="168"/>
                </a:cxn>
                <a:cxn ang="0">
                  <a:pos x="65" y="111"/>
                </a:cxn>
                <a:cxn ang="0">
                  <a:pos x="75" y="71"/>
                </a:cxn>
                <a:cxn ang="0">
                  <a:pos x="93" y="76"/>
                </a:cxn>
                <a:cxn ang="0">
                  <a:pos x="96" y="83"/>
                </a:cxn>
                <a:cxn ang="0">
                  <a:pos x="101" y="88"/>
                </a:cxn>
                <a:cxn ang="0">
                  <a:pos x="107" y="89"/>
                </a:cxn>
                <a:cxn ang="0">
                  <a:pos x="115" y="76"/>
                </a:cxn>
                <a:cxn ang="0">
                  <a:pos x="124" y="54"/>
                </a:cxn>
                <a:cxn ang="0">
                  <a:pos x="132" y="0"/>
                </a:cxn>
              </a:cxnLst>
              <a:rect l="0" t="0" r="r" b="b"/>
              <a:pathLst>
                <a:path w="493" h="577">
                  <a:moveTo>
                    <a:pt x="132" y="0"/>
                  </a:moveTo>
                  <a:lnTo>
                    <a:pt x="171" y="7"/>
                  </a:lnTo>
                  <a:lnTo>
                    <a:pt x="211" y="15"/>
                  </a:lnTo>
                  <a:lnTo>
                    <a:pt x="250" y="22"/>
                  </a:lnTo>
                  <a:lnTo>
                    <a:pt x="264" y="22"/>
                  </a:lnTo>
                  <a:lnTo>
                    <a:pt x="317" y="30"/>
                  </a:lnTo>
                  <a:lnTo>
                    <a:pt x="375" y="39"/>
                  </a:lnTo>
                  <a:lnTo>
                    <a:pt x="434" y="48"/>
                  </a:lnTo>
                  <a:lnTo>
                    <a:pt x="493" y="56"/>
                  </a:lnTo>
                  <a:lnTo>
                    <a:pt x="469" y="230"/>
                  </a:lnTo>
                  <a:lnTo>
                    <a:pt x="448" y="405"/>
                  </a:lnTo>
                  <a:lnTo>
                    <a:pt x="425" y="577"/>
                  </a:lnTo>
                  <a:lnTo>
                    <a:pt x="373" y="570"/>
                  </a:lnTo>
                  <a:lnTo>
                    <a:pt x="323" y="563"/>
                  </a:lnTo>
                  <a:lnTo>
                    <a:pt x="270" y="558"/>
                  </a:lnTo>
                  <a:lnTo>
                    <a:pt x="269" y="556"/>
                  </a:lnTo>
                  <a:lnTo>
                    <a:pt x="269" y="552"/>
                  </a:lnTo>
                  <a:lnTo>
                    <a:pt x="270" y="552"/>
                  </a:lnTo>
                  <a:lnTo>
                    <a:pt x="267" y="551"/>
                  </a:lnTo>
                  <a:lnTo>
                    <a:pt x="261" y="551"/>
                  </a:lnTo>
                  <a:lnTo>
                    <a:pt x="252" y="546"/>
                  </a:lnTo>
                  <a:lnTo>
                    <a:pt x="249" y="542"/>
                  </a:lnTo>
                  <a:lnTo>
                    <a:pt x="250" y="538"/>
                  </a:lnTo>
                  <a:lnTo>
                    <a:pt x="246" y="540"/>
                  </a:lnTo>
                  <a:lnTo>
                    <a:pt x="241" y="539"/>
                  </a:lnTo>
                  <a:lnTo>
                    <a:pt x="235" y="535"/>
                  </a:lnTo>
                  <a:lnTo>
                    <a:pt x="231" y="532"/>
                  </a:lnTo>
                  <a:lnTo>
                    <a:pt x="224" y="530"/>
                  </a:lnTo>
                  <a:lnTo>
                    <a:pt x="216" y="526"/>
                  </a:lnTo>
                  <a:lnTo>
                    <a:pt x="211" y="524"/>
                  </a:lnTo>
                  <a:lnTo>
                    <a:pt x="213" y="521"/>
                  </a:lnTo>
                  <a:lnTo>
                    <a:pt x="213" y="520"/>
                  </a:lnTo>
                  <a:lnTo>
                    <a:pt x="214" y="519"/>
                  </a:lnTo>
                  <a:lnTo>
                    <a:pt x="213" y="518"/>
                  </a:lnTo>
                  <a:lnTo>
                    <a:pt x="212" y="518"/>
                  </a:lnTo>
                  <a:lnTo>
                    <a:pt x="212" y="520"/>
                  </a:lnTo>
                  <a:lnTo>
                    <a:pt x="211" y="521"/>
                  </a:lnTo>
                  <a:lnTo>
                    <a:pt x="210" y="521"/>
                  </a:lnTo>
                  <a:lnTo>
                    <a:pt x="209" y="520"/>
                  </a:lnTo>
                  <a:lnTo>
                    <a:pt x="209" y="518"/>
                  </a:lnTo>
                  <a:lnTo>
                    <a:pt x="188" y="509"/>
                  </a:lnTo>
                  <a:lnTo>
                    <a:pt x="169" y="498"/>
                  </a:lnTo>
                  <a:lnTo>
                    <a:pt x="154" y="490"/>
                  </a:lnTo>
                  <a:lnTo>
                    <a:pt x="141" y="478"/>
                  </a:lnTo>
                  <a:lnTo>
                    <a:pt x="135" y="478"/>
                  </a:lnTo>
                  <a:lnTo>
                    <a:pt x="135" y="476"/>
                  </a:lnTo>
                  <a:lnTo>
                    <a:pt x="136" y="476"/>
                  </a:lnTo>
                  <a:lnTo>
                    <a:pt x="138" y="475"/>
                  </a:lnTo>
                  <a:lnTo>
                    <a:pt x="139" y="475"/>
                  </a:lnTo>
                  <a:lnTo>
                    <a:pt x="138" y="474"/>
                  </a:lnTo>
                  <a:lnTo>
                    <a:pt x="136" y="474"/>
                  </a:lnTo>
                  <a:lnTo>
                    <a:pt x="135" y="475"/>
                  </a:lnTo>
                  <a:lnTo>
                    <a:pt x="133" y="475"/>
                  </a:lnTo>
                  <a:lnTo>
                    <a:pt x="131" y="476"/>
                  </a:lnTo>
                  <a:lnTo>
                    <a:pt x="127" y="476"/>
                  </a:lnTo>
                  <a:lnTo>
                    <a:pt x="125" y="475"/>
                  </a:lnTo>
                  <a:lnTo>
                    <a:pt x="124" y="474"/>
                  </a:lnTo>
                  <a:lnTo>
                    <a:pt x="124" y="472"/>
                  </a:lnTo>
                  <a:lnTo>
                    <a:pt x="125" y="471"/>
                  </a:lnTo>
                  <a:lnTo>
                    <a:pt x="126" y="469"/>
                  </a:lnTo>
                  <a:lnTo>
                    <a:pt x="126" y="468"/>
                  </a:lnTo>
                  <a:lnTo>
                    <a:pt x="121" y="468"/>
                  </a:lnTo>
                  <a:lnTo>
                    <a:pt x="119" y="469"/>
                  </a:lnTo>
                  <a:lnTo>
                    <a:pt x="115" y="469"/>
                  </a:lnTo>
                  <a:lnTo>
                    <a:pt x="112" y="468"/>
                  </a:lnTo>
                  <a:lnTo>
                    <a:pt x="108" y="465"/>
                  </a:lnTo>
                  <a:lnTo>
                    <a:pt x="105" y="462"/>
                  </a:lnTo>
                  <a:lnTo>
                    <a:pt x="101" y="460"/>
                  </a:lnTo>
                  <a:lnTo>
                    <a:pt x="98" y="456"/>
                  </a:lnTo>
                  <a:lnTo>
                    <a:pt x="96" y="455"/>
                  </a:lnTo>
                  <a:lnTo>
                    <a:pt x="92" y="455"/>
                  </a:lnTo>
                  <a:lnTo>
                    <a:pt x="90" y="454"/>
                  </a:lnTo>
                  <a:lnTo>
                    <a:pt x="78" y="447"/>
                  </a:lnTo>
                  <a:lnTo>
                    <a:pt x="65" y="440"/>
                  </a:lnTo>
                  <a:lnTo>
                    <a:pt x="54" y="431"/>
                  </a:lnTo>
                  <a:lnTo>
                    <a:pt x="48" y="431"/>
                  </a:lnTo>
                  <a:lnTo>
                    <a:pt x="48" y="428"/>
                  </a:lnTo>
                  <a:lnTo>
                    <a:pt x="49" y="428"/>
                  </a:lnTo>
                  <a:lnTo>
                    <a:pt x="50" y="427"/>
                  </a:lnTo>
                  <a:lnTo>
                    <a:pt x="51" y="427"/>
                  </a:lnTo>
                  <a:lnTo>
                    <a:pt x="49" y="425"/>
                  </a:lnTo>
                  <a:lnTo>
                    <a:pt x="48" y="426"/>
                  </a:lnTo>
                  <a:lnTo>
                    <a:pt x="48" y="428"/>
                  </a:lnTo>
                  <a:lnTo>
                    <a:pt x="44" y="426"/>
                  </a:lnTo>
                  <a:lnTo>
                    <a:pt x="37" y="422"/>
                  </a:lnTo>
                  <a:lnTo>
                    <a:pt x="30" y="418"/>
                  </a:lnTo>
                  <a:lnTo>
                    <a:pt x="26" y="414"/>
                  </a:lnTo>
                  <a:lnTo>
                    <a:pt x="16" y="410"/>
                  </a:lnTo>
                  <a:lnTo>
                    <a:pt x="8" y="406"/>
                  </a:lnTo>
                  <a:lnTo>
                    <a:pt x="0" y="400"/>
                  </a:lnTo>
                  <a:lnTo>
                    <a:pt x="2" y="396"/>
                  </a:lnTo>
                  <a:lnTo>
                    <a:pt x="4" y="394"/>
                  </a:lnTo>
                  <a:lnTo>
                    <a:pt x="6" y="393"/>
                  </a:lnTo>
                  <a:lnTo>
                    <a:pt x="7" y="391"/>
                  </a:lnTo>
                  <a:lnTo>
                    <a:pt x="8" y="390"/>
                  </a:lnTo>
                  <a:lnTo>
                    <a:pt x="8" y="386"/>
                  </a:lnTo>
                  <a:lnTo>
                    <a:pt x="9" y="385"/>
                  </a:lnTo>
                  <a:lnTo>
                    <a:pt x="12" y="385"/>
                  </a:lnTo>
                  <a:lnTo>
                    <a:pt x="14" y="386"/>
                  </a:lnTo>
                  <a:lnTo>
                    <a:pt x="18" y="386"/>
                  </a:lnTo>
                  <a:lnTo>
                    <a:pt x="21" y="387"/>
                  </a:lnTo>
                  <a:lnTo>
                    <a:pt x="23" y="387"/>
                  </a:lnTo>
                  <a:lnTo>
                    <a:pt x="26" y="386"/>
                  </a:lnTo>
                  <a:lnTo>
                    <a:pt x="26" y="384"/>
                  </a:lnTo>
                  <a:lnTo>
                    <a:pt x="27" y="383"/>
                  </a:lnTo>
                  <a:lnTo>
                    <a:pt x="27" y="382"/>
                  </a:lnTo>
                  <a:lnTo>
                    <a:pt x="28" y="380"/>
                  </a:lnTo>
                  <a:lnTo>
                    <a:pt x="30" y="380"/>
                  </a:lnTo>
                  <a:lnTo>
                    <a:pt x="30" y="386"/>
                  </a:lnTo>
                  <a:lnTo>
                    <a:pt x="32" y="385"/>
                  </a:lnTo>
                  <a:lnTo>
                    <a:pt x="33" y="383"/>
                  </a:lnTo>
                  <a:lnTo>
                    <a:pt x="33" y="370"/>
                  </a:lnTo>
                  <a:lnTo>
                    <a:pt x="34" y="369"/>
                  </a:lnTo>
                  <a:lnTo>
                    <a:pt x="36" y="369"/>
                  </a:lnTo>
                  <a:lnTo>
                    <a:pt x="39" y="370"/>
                  </a:lnTo>
                  <a:lnTo>
                    <a:pt x="40" y="371"/>
                  </a:lnTo>
                  <a:lnTo>
                    <a:pt x="42" y="372"/>
                  </a:lnTo>
                  <a:lnTo>
                    <a:pt x="37" y="365"/>
                  </a:lnTo>
                  <a:lnTo>
                    <a:pt x="30" y="361"/>
                  </a:lnTo>
                  <a:lnTo>
                    <a:pt x="23" y="354"/>
                  </a:lnTo>
                  <a:lnTo>
                    <a:pt x="20" y="352"/>
                  </a:lnTo>
                  <a:lnTo>
                    <a:pt x="21" y="344"/>
                  </a:lnTo>
                  <a:lnTo>
                    <a:pt x="21" y="331"/>
                  </a:lnTo>
                  <a:lnTo>
                    <a:pt x="22" y="324"/>
                  </a:lnTo>
                  <a:lnTo>
                    <a:pt x="23" y="322"/>
                  </a:lnTo>
                  <a:lnTo>
                    <a:pt x="28" y="322"/>
                  </a:lnTo>
                  <a:lnTo>
                    <a:pt x="33" y="324"/>
                  </a:lnTo>
                  <a:lnTo>
                    <a:pt x="35" y="327"/>
                  </a:lnTo>
                  <a:lnTo>
                    <a:pt x="36" y="327"/>
                  </a:lnTo>
                  <a:lnTo>
                    <a:pt x="36" y="326"/>
                  </a:lnTo>
                  <a:lnTo>
                    <a:pt x="34" y="323"/>
                  </a:lnTo>
                  <a:lnTo>
                    <a:pt x="32" y="322"/>
                  </a:lnTo>
                  <a:lnTo>
                    <a:pt x="30" y="321"/>
                  </a:lnTo>
                  <a:lnTo>
                    <a:pt x="32" y="317"/>
                  </a:lnTo>
                  <a:lnTo>
                    <a:pt x="42" y="300"/>
                  </a:lnTo>
                  <a:lnTo>
                    <a:pt x="44" y="295"/>
                  </a:lnTo>
                  <a:lnTo>
                    <a:pt x="47" y="279"/>
                  </a:lnTo>
                  <a:lnTo>
                    <a:pt x="48" y="273"/>
                  </a:lnTo>
                  <a:lnTo>
                    <a:pt x="54" y="266"/>
                  </a:lnTo>
                  <a:lnTo>
                    <a:pt x="61" y="261"/>
                  </a:lnTo>
                  <a:lnTo>
                    <a:pt x="68" y="258"/>
                  </a:lnTo>
                  <a:lnTo>
                    <a:pt x="75" y="253"/>
                  </a:lnTo>
                  <a:lnTo>
                    <a:pt x="82" y="245"/>
                  </a:lnTo>
                  <a:lnTo>
                    <a:pt x="82" y="242"/>
                  </a:lnTo>
                  <a:lnTo>
                    <a:pt x="79" y="238"/>
                  </a:lnTo>
                  <a:lnTo>
                    <a:pt x="78" y="236"/>
                  </a:lnTo>
                  <a:lnTo>
                    <a:pt x="71" y="231"/>
                  </a:lnTo>
                  <a:lnTo>
                    <a:pt x="68" y="228"/>
                  </a:lnTo>
                  <a:lnTo>
                    <a:pt x="65" y="214"/>
                  </a:lnTo>
                  <a:lnTo>
                    <a:pt x="62" y="202"/>
                  </a:lnTo>
                  <a:lnTo>
                    <a:pt x="58" y="189"/>
                  </a:lnTo>
                  <a:lnTo>
                    <a:pt x="56" y="179"/>
                  </a:lnTo>
                  <a:lnTo>
                    <a:pt x="57" y="168"/>
                  </a:lnTo>
                  <a:lnTo>
                    <a:pt x="64" y="158"/>
                  </a:lnTo>
                  <a:lnTo>
                    <a:pt x="64" y="134"/>
                  </a:lnTo>
                  <a:lnTo>
                    <a:pt x="65" y="111"/>
                  </a:lnTo>
                  <a:lnTo>
                    <a:pt x="66" y="91"/>
                  </a:lnTo>
                  <a:lnTo>
                    <a:pt x="68" y="74"/>
                  </a:lnTo>
                  <a:lnTo>
                    <a:pt x="75" y="71"/>
                  </a:lnTo>
                  <a:lnTo>
                    <a:pt x="80" y="72"/>
                  </a:lnTo>
                  <a:lnTo>
                    <a:pt x="85" y="75"/>
                  </a:lnTo>
                  <a:lnTo>
                    <a:pt x="93" y="76"/>
                  </a:lnTo>
                  <a:lnTo>
                    <a:pt x="94" y="77"/>
                  </a:lnTo>
                  <a:lnTo>
                    <a:pt x="94" y="81"/>
                  </a:lnTo>
                  <a:lnTo>
                    <a:pt x="96" y="83"/>
                  </a:lnTo>
                  <a:lnTo>
                    <a:pt x="96" y="86"/>
                  </a:lnTo>
                  <a:lnTo>
                    <a:pt x="97" y="88"/>
                  </a:lnTo>
                  <a:lnTo>
                    <a:pt x="101" y="88"/>
                  </a:lnTo>
                  <a:lnTo>
                    <a:pt x="104" y="89"/>
                  </a:lnTo>
                  <a:lnTo>
                    <a:pt x="105" y="90"/>
                  </a:lnTo>
                  <a:lnTo>
                    <a:pt x="107" y="89"/>
                  </a:lnTo>
                  <a:lnTo>
                    <a:pt x="108" y="88"/>
                  </a:lnTo>
                  <a:lnTo>
                    <a:pt x="113" y="78"/>
                  </a:lnTo>
                  <a:lnTo>
                    <a:pt x="115" y="76"/>
                  </a:lnTo>
                  <a:lnTo>
                    <a:pt x="119" y="71"/>
                  </a:lnTo>
                  <a:lnTo>
                    <a:pt x="121" y="64"/>
                  </a:lnTo>
                  <a:lnTo>
                    <a:pt x="124" y="54"/>
                  </a:lnTo>
                  <a:lnTo>
                    <a:pt x="126" y="37"/>
                  </a:lnTo>
                  <a:lnTo>
                    <a:pt x="129" y="18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28675D92-CDAA-B7A0-FB09-60921BF57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3678" y="2434436"/>
              <a:ext cx="828734" cy="1287143"/>
            </a:xfrm>
            <a:custGeom>
              <a:avLst/>
              <a:gdLst/>
              <a:ahLst/>
              <a:cxnLst>
                <a:cxn ang="0">
                  <a:pos x="194" y="30"/>
                </a:cxn>
                <a:cxn ang="0">
                  <a:pos x="461" y="84"/>
                </a:cxn>
                <a:cxn ang="0">
                  <a:pos x="420" y="313"/>
                </a:cxn>
                <a:cxn ang="0">
                  <a:pos x="390" y="479"/>
                </a:cxn>
                <a:cxn ang="0">
                  <a:pos x="376" y="558"/>
                </a:cxn>
                <a:cxn ang="0">
                  <a:pos x="368" y="609"/>
                </a:cxn>
                <a:cxn ang="0">
                  <a:pos x="357" y="631"/>
                </a:cxn>
                <a:cxn ang="0">
                  <a:pos x="349" y="629"/>
                </a:cxn>
                <a:cxn ang="0">
                  <a:pos x="340" y="617"/>
                </a:cxn>
                <a:cxn ang="0">
                  <a:pos x="318" y="617"/>
                </a:cxn>
                <a:cxn ang="0">
                  <a:pos x="312" y="622"/>
                </a:cxn>
                <a:cxn ang="0">
                  <a:pos x="310" y="673"/>
                </a:cxn>
                <a:cxn ang="0">
                  <a:pos x="312" y="691"/>
                </a:cxn>
                <a:cxn ang="0">
                  <a:pos x="310" y="703"/>
                </a:cxn>
                <a:cxn ang="0">
                  <a:pos x="306" y="707"/>
                </a:cxn>
                <a:cxn ang="0">
                  <a:pos x="303" y="710"/>
                </a:cxn>
                <a:cxn ang="0">
                  <a:pos x="304" y="716"/>
                </a:cxn>
                <a:cxn ang="0">
                  <a:pos x="229" y="609"/>
                </a:cxn>
                <a:cxn ang="0">
                  <a:pos x="151" y="493"/>
                </a:cxn>
                <a:cxn ang="0">
                  <a:pos x="95" y="414"/>
                </a:cxn>
                <a:cxn ang="0">
                  <a:pos x="72" y="379"/>
                </a:cxn>
                <a:cxn ang="0">
                  <a:pos x="63" y="365"/>
                </a:cxn>
                <a:cxn ang="0">
                  <a:pos x="59" y="362"/>
                </a:cxn>
                <a:cxn ang="0">
                  <a:pos x="57" y="358"/>
                </a:cxn>
                <a:cxn ang="0">
                  <a:pos x="56" y="352"/>
                </a:cxn>
                <a:cxn ang="0">
                  <a:pos x="50" y="346"/>
                </a:cxn>
                <a:cxn ang="0">
                  <a:pos x="43" y="338"/>
                </a:cxn>
                <a:cxn ang="0">
                  <a:pos x="42" y="332"/>
                </a:cxn>
                <a:cxn ang="0">
                  <a:pos x="25" y="311"/>
                </a:cxn>
                <a:cxn ang="0">
                  <a:pos x="9" y="288"/>
                </a:cxn>
                <a:cxn ang="0">
                  <a:pos x="1" y="273"/>
                </a:cxn>
                <a:cxn ang="0">
                  <a:pos x="2" y="251"/>
                </a:cxn>
                <a:cxn ang="0">
                  <a:pos x="6" y="241"/>
                </a:cxn>
                <a:cxn ang="0">
                  <a:pos x="10" y="217"/>
                </a:cxn>
                <a:cxn ang="0">
                  <a:pos x="30" y="133"/>
                </a:cxn>
                <a:cxn ang="0">
                  <a:pos x="64" y="0"/>
                </a:cxn>
              </a:cxnLst>
              <a:rect l="0" t="0" r="r" b="b"/>
              <a:pathLst>
                <a:path w="461" h="716">
                  <a:moveTo>
                    <a:pt x="64" y="0"/>
                  </a:moveTo>
                  <a:lnTo>
                    <a:pt x="194" y="30"/>
                  </a:lnTo>
                  <a:lnTo>
                    <a:pt x="327" y="58"/>
                  </a:lnTo>
                  <a:lnTo>
                    <a:pt x="461" y="84"/>
                  </a:lnTo>
                  <a:lnTo>
                    <a:pt x="440" y="197"/>
                  </a:lnTo>
                  <a:lnTo>
                    <a:pt x="420" y="313"/>
                  </a:lnTo>
                  <a:lnTo>
                    <a:pt x="399" y="426"/>
                  </a:lnTo>
                  <a:lnTo>
                    <a:pt x="390" y="479"/>
                  </a:lnTo>
                  <a:lnTo>
                    <a:pt x="382" y="533"/>
                  </a:lnTo>
                  <a:lnTo>
                    <a:pt x="376" y="558"/>
                  </a:lnTo>
                  <a:lnTo>
                    <a:pt x="369" y="596"/>
                  </a:lnTo>
                  <a:lnTo>
                    <a:pt x="368" y="609"/>
                  </a:lnTo>
                  <a:lnTo>
                    <a:pt x="364" y="621"/>
                  </a:lnTo>
                  <a:lnTo>
                    <a:pt x="357" y="631"/>
                  </a:lnTo>
                  <a:lnTo>
                    <a:pt x="354" y="631"/>
                  </a:lnTo>
                  <a:lnTo>
                    <a:pt x="349" y="629"/>
                  </a:lnTo>
                  <a:lnTo>
                    <a:pt x="344" y="619"/>
                  </a:lnTo>
                  <a:lnTo>
                    <a:pt x="340" y="617"/>
                  </a:lnTo>
                  <a:lnTo>
                    <a:pt x="322" y="614"/>
                  </a:lnTo>
                  <a:lnTo>
                    <a:pt x="318" y="617"/>
                  </a:lnTo>
                  <a:lnTo>
                    <a:pt x="313" y="619"/>
                  </a:lnTo>
                  <a:lnTo>
                    <a:pt x="312" y="622"/>
                  </a:lnTo>
                  <a:lnTo>
                    <a:pt x="312" y="643"/>
                  </a:lnTo>
                  <a:lnTo>
                    <a:pt x="310" y="673"/>
                  </a:lnTo>
                  <a:lnTo>
                    <a:pt x="310" y="682"/>
                  </a:lnTo>
                  <a:lnTo>
                    <a:pt x="312" y="691"/>
                  </a:lnTo>
                  <a:lnTo>
                    <a:pt x="312" y="699"/>
                  </a:lnTo>
                  <a:lnTo>
                    <a:pt x="310" y="703"/>
                  </a:lnTo>
                  <a:lnTo>
                    <a:pt x="307" y="705"/>
                  </a:lnTo>
                  <a:lnTo>
                    <a:pt x="306" y="707"/>
                  </a:lnTo>
                  <a:lnTo>
                    <a:pt x="304" y="708"/>
                  </a:lnTo>
                  <a:lnTo>
                    <a:pt x="303" y="710"/>
                  </a:lnTo>
                  <a:lnTo>
                    <a:pt x="303" y="713"/>
                  </a:lnTo>
                  <a:lnTo>
                    <a:pt x="304" y="716"/>
                  </a:lnTo>
                  <a:lnTo>
                    <a:pt x="268" y="665"/>
                  </a:lnTo>
                  <a:lnTo>
                    <a:pt x="229" y="609"/>
                  </a:lnTo>
                  <a:lnTo>
                    <a:pt x="191" y="552"/>
                  </a:lnTo>
                  <a:lnTo>
                    <a:pt x="151" y="493"/>
                  </a:lnTo>
                  <a:lnTo>
                    <a:pt x="112" y="436"/>
                  </a:lnTo>
                  <a:lnTo>
                    <a:pt x="95" y="414"/>
                  </a:lnTo>
                  <a:lnTo>
                    <a:pt x="78" y="388"/>
                  </a:lnTo>
                  <a:lnTo>
                    <a:pt x="72" y="379"/>
                  </a:lnTo>
                  <a:lnTo>
                    <a:pt x="64" y="366"/>
                  </a:lnTo>
                  <a:lnTo>
                    <a:pt x="63" y="365"/>
                  </a:lnTo>
                  <a:lnTo>
                    <a:pt x="60" y="364"/>
                  </a:lnTo>
                  <a:lnTo>
                    <a:pt x="59" y="362"/>
                  </a:lnTo>
                  <a:lnTo>
                    <a:pt x="58" y="360"/>
                  </a:lnTo>
                  <a:lnTo>
                    <a:pt x="57" y="358"/>
                  </a:lnTo>
                  <a:lnTo>
                    <a:pt x="57" y="355"/>
                  </a:lnTo>
                  <a:lnTo>
                    <a:pt x="56" y="352"/>
                  </a:lnTo>
                  <a:lnTo>
                    <a:pt x="53" y="349"/>
                  </a:lnTo>
                  <a:lnTo>
                    <a:pt x="50" y="346"/>
                  </a:lnTo>
                  <a:lnTo>
                    <a:pt x="44" y="341"/>
                  </a:lnTo>
                  <a:lnTo>
                    <a:pt x="43" y="338"/>
                  </a:lnTo>
                  <a:lnTo>
                    <a:pt x="43" y="335"/>
                  </a:lnTo>
                  <a:lnTo>
                    <a:pt x="42" y="332"/>
                  </a:lnTo>
                  <a:lnTo>
                    <a:pt x="35" y="323"/>
                  </a:lnTo>
                  <a:lnTo>
                    <a:pt x="25" y="311"/>
                  </a:lnTo>
                  <a:lnTo>
                    <a:pt x="16" y="299"/>
                  </a:lnTo>
                  <a:lnTo>
                    <a:pt x="9" y="288"/>
                  </a:lnTo>
                  <a:lnTo>
                    <a:pt x="4" y="280"/>
                  </a:lnTo>
                  <a:lnTo>
                    <a:pt x="1" y="273"/>
                  </a:lnTo>
                  <a:lnTo>
                    <a:pt x="0" y="264"/>
                  </a:lnTo>
                  <a:lnTo>
                    <a:pt x="2" y="251"/>
                  </a:lnTo>
                  <a:lnTo>
                    <a:pt x="4" y="246"/>
                  </a:lnTo>
                  <a:lnTo>
                    <a:pt x="6" y="241"/>
                  </a:lnTo>
                  <a:lnTo>
                    <a:pt x="8" y="237"/>
                  </a:lnTo>
                  <a:lnTo>
                    <a:pt x="10" y="217"/>
                  </a:lnTo>
                  <a:lnTo>
                    <a:pt x="14" y="199"/>
                  </a:lnTo>
                  <a:lnTo>
                    <a:pt x="30" y="133"/>
                  </a:lnTo>
                  <a:lnTo>
                    <a:pt x="48" y="66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C69FAE4C-368B-2A66-2112-77AEF6C57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395" y="2585441"/>
              <a:ext cx="733456" cy="922213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148" y="12"/>
                </a:cxn>
                <a:cxn ang="0">
                  <a:pos x="213" y="22"/>
                </a:cxn>
                <a:cxn ang="0">
                  <a:pos x="281" y="31"/>
                </a:cxn>
                <a:cxn ang="0">
                  <a:pos x="276" y="80"/>
                </a:cxn>
                <a:cxn ang="0">
                  <a:pos x="267" y="127"/>
                </a:cxn>
                <a:cxn ang="0">
                  <a:pos x="315" y="132"/>
                </a:cxn>
                <a:cxn ang="0">
                  <a:pos x="361" y="139"/>
                </a:cxn>
                <a:cxn ang="0">
                  <a:pos x="408" y="145"/>
                </a:cxn>
                <a:cxn ang="0">
                  <a:pos x="392" y="267"/>
                </a:cxn>
                <a:cxn ang="0">
                  <a:pos x="377" y="391"/>
                </a:cxn>
                <a:cxn ang="0">
                  <a:pos x="361" y="513"/>
                </a:cxn>
                <a:cxn ang="0">
                  <a:pos x="269" y="503"/>
                </a:cxn>
                <a:cxn ang="0">
                  <a:pos x="178" y="489"/>
                </a:cxn>
                <a:cxn ang="0">
                  <a:pos x="88" y="475"/>
                </a:cxn>
                <a:cxn ang="0">
                  <a:pos x="0" y="460"/>
                </a:cxn>
                <a:cxn ang="0">
                  <a:pos x="42" y="231"/>
                </a:cxn>
                <a:cxn ang="0">
                  <a:pos x="81" y="0"/>
                </a:cxn>
              </a:cxnLst>
              <a:rect l="0" t="0" r="r" b="b"/>
              <a:pathLst>
                <a:path w="408" h="513">
                  <a:moveTo>
                    <a:pt x="81" y="0"/>
                  </a:moveTo>
                  <a:lnTo>
                    <a:pt x="148" y="12"/>
                  </a:lnTo>
                  <a:lnTo>
                    <a:pt x="213" y="22"/>
                  </a:lnTo>
                  <a:lnTo>
                    <a:pt x="281" y="31"/>
                  </a:lnTo>
                  <a:lnTo>
                    <a:pt x="276" y="80"/>
                  </a:lnTo>
                  <a:lnTo>
                    <a:pt x="267" y="127"/>
                  </a:lnTo>
                  <a:lnTo>
                    <a:pt x="315" y="132"/>
                  </a:lnTo>
                  <a:lnTo>
                    <a:pt x="361" y="139"/>
                  </a:lnTo>
                  <a:lnTo>
                    <a:pt x="408" y="145"/>
                  </a:lnTo>
                  <a:lnTo>
                    <a:pt x="392" y="267"/>
                  </a:lnTo>
                  <a:lnTo>
                    <a:pt x="377" y="391"/>
                  </a:lnTo>
                  <a:lnTo>
                    <a:pt x="361" y="513"/>
                  </a:lnTo>
                  <a:lnTo>
                    <a:pt x="269" y="503"/>
                  </a:lnTo>
                  <a:lnTo>
                    <a:pt x="178" y="489"/>
                  </a:lnTo>
                  <a:lnTo>
                    <a:pt x="88" y="475"/>
                  </a:lnTo>
                  <a:lnTo>
                    <a:pt x="0" y="460"/>
                  </a:lnTo>
                  <a:lnTo>
                    <a:pt x="42" y="231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AFB6E115-5FA3-D44B-5D5E-1000D505F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5458" y="1373801"/>
              <a:ext cx="773005" cy="1265571"/>
            </a:xfrm>
            <a:custGeom>
              <a:avLst/>
              <a:gdLst/>
              <a:ahLst/>
              <a:cxnLst>
                <a:cxn ang="0">
                  <a:pos x="179" y="42"/>
                </a:cxn>
                <a:cxn ang="0">
                  <a:pos x="174" y="108"/>
                </a:cxn>
                <a:cxn ang="0">
                  <a:pos x="181" y="140"/>
                </a:cxn>
                <a:cxn ang="0">
                  <a:pos x="179" y="149"/>
                </a:cxn>
                <a:cxn ang="0">
                  <a:pos x="185" y="157"/>
                </a:cxn>
                <a:cxn ang="0">
                  <a:pos x="187" y="166"/>
                </a:cxn>
                <a:cxn ang="0">
                  <a:pos x="199" y="178"/>
                </a:cxn>
                <a:cxn ang="0">
                  <a:pos x="213" y="204"/>
                </a:cxn>
                <a:cxn ang="0">
                  <a:pos x="217" y="210"/>
                </a:cxn>
                <a:cxn ang="0">
                  <a:pos x="217" y="217"/>
                </a:cxn>
                <a:cxn ang="0">
                  <a:pos x="220" y="219"/>
                </a:cxn>
                <a:cxn ang="0">
                  <a:pos x="224" y="231"/>
                </a:cxn>
                <a:cxn ang="0">
                  <a:pos x="229" y="233"/>
                </a:cxn>
                <a:cxn ang="0">
                  <a:pos x="234" y="235"/>
                </a:cxn>
                <a:cxn ang="0">
                  <a:pos x="231" y="240"/>
                </a:cxn>
                <a:cxn ang="0">
                  <a:pos x="249" y="241"/>
                </a:cxn>
                <a:cxn ang="0">
                  <a:pos x="239" y="270"/>
                </a:cxn>
                <a:cxn ang="0">
                  <a:pos x="234" y="309"/>
                </a:cxn>
                <a:cxn ang="0">
                  <a:pos x="228" y="315"/>
                </a:cxn>
                <a:cxn ang="0">
                  <a:pos x="221" y="332"/>
                </a:cxn>
                <a:cxn ang="0">
                  <a:pos x="229" y="346"/>
                </a:cxn>
                <a:cxn ang="0">
                  <a:pos x="246" y="347"/>
                </a:cxn>
                <a:cxn ang="0">
                  <a:pos x="258" y="339"/>
                </a:cxn>
                <a:cxn ang="0">
                  <a:pos x="269" y="367"/>
                </a:cxn>
                <a:cxn ang="0">
                  <a:pos x="279" y="393"/>
                </a:cxn>
                <a:cxn ang="0">
                  <a:pos x="280" y="413"/>
                </a:cxn>
                <a:cxn ang="0">
                  <a:pos x="295" y="425"/>
                </a:cxn>
                <a:cxn ang="0">
                  <a:pos x="305" y="446"/>
                </a:cxn>
                <a:cxn ang="0">
                  <a:pos x="319" y="464"/>
                </a:cxn>
                <a:cxn ang="0">
                  <a:pos x="342" y="465"/>
                </a:cxn>
                <a:cxn ang="0">
                  <a:pos x="362" y="459"/>
                </a:cxn>
                <a:cxn ang="0">
                  <a:pos x="401" y="465"/>
                </a:cxn>
                <a:cxn ang="0">
                  <a:pos x="413" y="453"/>
                </a:cxn>
                <a:cxn ang="0">
                  <a:pos x="425" y="470"/>
                </a:cxn>
                <a:cxn ang="0">
                  <a:pos x="397" y="704"/>
                </a:cxn>
                <a:cxn ang="0">
                  <a:pos x="10" y="582"/>
                </a:cxn>
                <a:cxn ang="0">
                  <a:pos x="36" y="466"/>
                </a:cxn>
                <a:cxn ang="0">
                  <a:pos x="45" y="431"/>
                </a:cxn>
                <a:cxn ang="0">
                  <a:pos x="37" y="427"/>
                </a:cxn>
                <a:cxn ang="0">
                  <a:pos x="33" y="406"/>
                </a:cxn>
                <a:cxn ang="0">
                  <a:pos x="50" y="383"/>
                </a:cxn>
                <a:cxn ang="0">
                  <a:pos x="65" y="367"/>
                </a:cxn>
                <a:cxn ang="0">
                  <a:pos x="72" y="354"/>
                </a:cxn>
                <a:cxn ang="0">
                  <a:pos x="83" y="332"/>
                </a:cxn>
                <a:cxn ang="0">
                  <a:pos x="100" y="312"/>
                </a:cxn>
                <a:cxn ang="0">
                  <a:pos x="95" y="292"/>
                </a:cxn>
                <a:cxn ang="0">
                  <a:pos x="87" y="281"/>
                </a:cxn>
                <a:cxn ang="0">
                  <a:pos x="81" y="274"/>
                </a:cxn>
                <a:cxn ang="0">
                  <a:pos x="82" y="260"/>
                </a:cxn>
                <a:cxn ang="0">
                  <a:pos x="81" y="243"/>
                </a:cxn>
                <a:cxn ang="0">
                  <a:pos x="82" y="227"/>
                </a:cxn>
                <a:cxn ang="0">
                  <a:pos x="85" y="196"/>
                </a:cxn>
                <a:cxn ang="0">
                  <a:pos x="106" y="103"/>
                </a:cxn>
                <a:cxn ang="0">
                  <a:pos x="117" y="56"/>
                </a:cxn>
                <a:cxn ang="0">
                  <a:pos x="120" y="45"/>
                </a:cxn>
                <a:cxn ang="0">
                  <a:pos x="121" y="38"/>
                </a:cxn>
                <a:cxn ang="0">
                  <a:pos x="123" y="29"/>
                </a:cxn>
                <a:cxn ang="0">
                  <a:pos x="125" y="16"/>
                </a:cxn>
                <a:cxn ang="0">
                  <a:pos x="130" y="0"/>
                </a:cxn>
              </a:cxnLst>
              <a:rect l="0" t="0" r="r" b="b"/>
              <a:pathLst>
                <a:path w="430" h="704">
                  <a:moveTo>
                    <a:pt x="130" y="0"/>
                  </a:moveTo>
                  <a:lnTo>
                    <a:pt x="182" y="11"/>
                  </a:lnTo>
                  <a:lnTo>
                    <a:pt x="179" y="42"/>
                  </a:lnTo>
                  <a:lnTo>
                    <a:pt x="173" y="70"/>
                  </a:lnTo>
                  <a:lnTo>
                    <a:pt x="167" y="96"/>
                  </a:lnTo>
                  <a:lnTo>
                    <a:pt x="174" y="108"/>
                  </a:lnTo>
                  <a:lnTo>
                    <a:pt x="179" y="120"/>
                  </a:lnTo>
                  <a:lnTo>
                    <a:pt x="181" y="134"/>
                  </a:lnTo>
                  <a:lnTo>
                    <a:pt x="181" y="140"/>
                  </a:lnTo>
                  <a:lnTo>
                    <a:pt x="180" y="141"/>
                  </a:lnTo>
                  <a:lnTo>
                    <a:pt x="179" y="143"/>
                  </a:lnTo>
                  <a:lnTo>
                    <a:pt x="179" y="149"/>
                  </a:lnTo>
                  <a:lnTo>
                    <a:pt x="181" y="152"/>
                  </a:lnTo>
                  <a:lnTo>
                    <a:pt x="182" y="155"/>
                  </a:lnTo>
                  <a:lnTo>
                    <a:pt x="185" y="157"/>
                  </a:lnTo>
                  <a:lnTo>
                    <a:pt x="186" y="161"/>
                  </a:lnTo>
                  <a:lnTo>
                    <a:pt x="186" y="164"/>
                  </a:lnTo>
                  <a:lnTo>
                    <a:pt x="187" y="166"/>
                  </a:lnTo>
                  <a:lnTo>
                    <a:pt x="189" y="170"/>
                  </a:lnTo>
                  <a:lnTo>
                    <a:pt x="196" y="175"/>
                  </a:lnTo>
                  <a:lnTo>
                    <a:pt x="199" y="178"/>
                  </a:lnTo>
                  <a:lnTo>
                    <a:pt x="203" y="186"/>
                  </a:lnTo>
                  <a:lnTo>
                    <a:pt x="208" y="196"/>
                  </a:lnTo>
                  <a:lnTo>
                    <a:pt x="213" y="204"/>
                  </a:lnTo>
                  <a:lnTo>
                    <a:pt x="214" y="205"/>
                  </a:lnTo>
                  <a:lnTo>
                    <a:pt x="215" y="207"/>
                  </a:lnTo>
                  <a:lnTo>
                    <a:pt x="217" y="210"/>
                  </a:lnTo>
                  <a:lnTo>
                    <a:pt x="218" y="212"/>
                  </a:lnTo>
                  <a:lnTo>
                    <a:pt x="218" y="215"/>
                  </a:lnTo>
                  <a:lnTo>
                    <a:pt x="217" y="217"/>
                  </a:lnTo>
                  <a:lnTo>
                    <a:pt x="217" y="218"/>
                  </a:lnTo>
                  <a:lnTo>
                    <a:pt x="218" y="218"/>
                  </a:lnTo>
                  <a:lnTo>
                    <a:pt x="220" y="219"/>
                  </a:lnTo>
                  <a:lnTo>
                    <a:pt x="222" y="224"/>
                  </a:lnTo>
                  <a:lnTo>
                    <a:pt x="222" y="226"/>
                  </a:lnTo>
                  <a:lnTo>
                    <a:pt x="224" y="231"/>
                  </a:lnTo>
                  <a:lnTo>
                    <a:pt x="225" y="232"/>
                  </a:lnTo>
                  <a:lnTo>
                    <a:pt x="228" y="233"/>
                  </a:lnTo>
                  <a:lnTo>
                    <a:pt x="229" y="233"/>
                  </a:lnTo>
                  <a:lnTo>
                    <a:pt x="231" y="234"/>
                  </a:lnTo>
                  <a:lnTo>
                    <a:pt x="232" y="234"/>
                  </a:lnTo>
                  <a:lnTo>
                    <a:pt x="234" y="235"/>
                  </a:lnTo>
                  <a:lnTo>
                    <a:pt x="234" y="236"/>
                  </a:lnTo>
                  <a:lnTo>
                    <a:pt x="232" y="238"/>
                  </a:lnTo>
                  <a:lnTo>
                    <a:pt x="231" y="240"/>
                  </a:lnTo>
                  <a:lnTo>
                    <a:pt x="235" y="242"/>
                  </a:lnTo>
                  <a:lnTo>
                    <a:pt x="239" y="241"/>
                  </a:lnTo>
                  <a:lnTo>
                    <a:pt x="249" y="241"/>
                  </a:lnTo>
                  <a:lnTo>
                    <a:pt x="250" y="245"/>
                  </a:lnTo>
                  <a:lnTo>
                    <a:pt x="245" y="257"/>
                  </a:lnTo>
                  <a:lnTo>
                    <a:pt x="239" y="270"/>
                  </a:lnTo>
                  <a:lnTo>
                    <a:pt x="235" y="281"/>
                  </a:lnTo>
                  <a:lnTo>
                    <a:pt x="232" y="294"/>
                  </a:lnTo>
                  <a:lnTo>
                    <a:pt x="234" y="309"/>
                  </a:lnTo>
                  <a:lnTo>
                    <a:pt x="231" y="312"/>
                  </a:lnTo>
                  <a:lnTo>
                    <a:pt x="230" y="313"/>
                  </a:lnTo>
                  <a:lnTo>
                    <a:pt x="228" y="315"/>
                  </a:lnTo>
                  <a:lnTo>
                    <a:pt x="222" y="320"/>
                  </a:lnTo>
                  <a:lnTo>
                    <a:pt x="222" y="331"/>
                  </a:lnTo>
                  <a:lnTo>
                    <a:pt x="221" y="332"/>
                  </a:lnTo>
                  <a:lnTo>
                    <a:pt x="221" y="339"/>
                  </a:lnTo>
                  <a:lnTo>
                    <a:pt x="222" y="343"/>
                  </a:lnTo>
                  <a:lnTo>
                    <a:pt x="229" y="346"/>
                  </a:lnTo>
                  <a:lnTo>
                    <a:pt x="235" y="348"/>
                  </a:lnTo>
                  <a:lnTo>
                    <a:pt x="239" y="348"/>
                  </a:lnTo>
                  <a:lnTo>
                    <a:pt x="246" y="347"/>
                  </a:lnTo>
                  <a:lnTo>
                    <a:pt x="250" y="345"/>
                  </a:lnTo>
                  <a:lnTo>
                    <a:pt x="253" y="341"/>
                  </a:lnTo>
                  <a:lnTo>
                    <a:pt x="258" y="339"/>
                  </a:lnTo>
                  <a:lnTo>
                    <a:pt x="265" y="338"/>
                  </a:lnTo>
                  <a:lnTo>
                    <a:pt x="269" y="347"/>
                  </a:lnTo>
                  <a:lnTo>
                    <a:pt x="269" y="367"/>
                  </a:lnTo>
                  <a:lnTo>
                    <a:pt x="271" y="379"/>
                  </a:lnTo>
                  <a:lnTo>
                    <a:pt x="274" y="387"/>
                  </a:lnTo>
                  <a:lnTo>
                    <a:pt x="279" y="393"/>
                  </a:lnTo>
                  <a:lnTo>
                    <a:pt x="281" y="401"/>
                  </a:lnTo>
                  <a:lnTo>
                    <a:pt x="281" y="408"/>
                  </a:lnTo>
                  <a:lnTo>
                    <a:pt x="280" y="413"/>
                  </a:lnTo>
                  <a:lnTo>
                    <a:pt x="280" y="417"/>
                  </a:lnTo>
                  <a:lnTo>
                    <a:pt x="284" y="422"/>
                  </a:lnTo>
                  <a:lnTo>
                    <a:pt x="295" y="425"/>
                  </a:lnTo>
                  <a:lnTo>
                    <a:pt x="301" y="430"/>
                  </a:lnTo>
                  <a:lnTo>
                    <a:pt x="303" y="438"/>
                  </a:lnTo>
                  <a:lnTo>
                    <a:pt x="305" y="446"/>
                  </a:lnTo>
                  <a:lnTo>
                    <a:pt x="306" y="457"/>
                  </a:lnTo>
                  <a:lnTo>
                    <a:pt x="307" y="469"/>
                  </a:lnTo>
                  <a:lnTo>
                    <a:pt x="319" y="464"/>
                  </a:lnTo>
                  <a:lnTo>
                    <a:pt x="330" y="464"/>
                  </a:lnTo>
                  <a:lnTo>
                    <a:pt x="334" y="465"/>
                  </a:lnTo>
                  <a:lnTo>
                    <a:pt x="342" y="465"/>
                  </a:lnTo>
                  <a:lnTo>
                    <a:pt x="348" y="463"/>
                  </a:lnTo>
                  <a:lnTo>
                    <a:pt x="355" y="460"/>
                  </a:lnTo>
                  <a:lnTo>
                    <a:pt x="362" y="459"/>
                  </a:lnTo>
                  <a:lnTo>
                    <a:pt x="378" y="462"/>
                  </a:lnTo>
                  <a:lnTo>
                    <a:pt x="395" y="466"/>
                  </a:lnTo>
                  <a:lnTo>
                    <a:pt x="401" y="465"/>
                  </a:lnTo>
                  <a:lnTo>
                    <a:pt x="405" y="463"/>
                  </a:lnTo>
                  <a:lnTo>
                    <a:pt x="409" y="456"/>
                  </a:lnTo>
                  <a:lnTo>
                    <a:pt x="413" y="453"/>
                  </a:lnTo>
                  <a:lnTo>
                    <a:pt x="419" y="453"/>
                  </a:lnTo>
                  <a:lnTo>
                    <a:pt x="421" y="456"/>
                  </a:lnTo>
                  <a:lnTo>
                    <a:pt x="425" y="470"/>
                  </a:lnTo>
                  <a:lnTo>
                    <a:pt x="426" y="473"/>
                  </a:lnTo>
                  <a:lnTo>
                    <a:pt x="430" y="474"/>
                  </a:lnTo>
                  <a:lnTo>
                    <a:pt x="397" y="704"/>
                  </a:lnTo>
                  <a:lnTo>
                    <a:pt x="0" y="634"/>
                  </a:lnTo>
                  <a:lnTo>
                    <a:pt x="5" y="606"/>
                  </a:lnTo>
                  <a:lnTo>
                    <a:pt x="10" y="582"/>
                  </a:lnTo>
                  <a:lnTo>
                    <a:pt x="16" y="557"/>
                  </a:lnTo>
                  <a:lnTo>
                    <a:pt x="30" y="478"/>
                  </a:lnTo>
                  <a:lnTo>
                    <a:pt x="36" y="466"/>
                  </a:lnTo>
                  <a:lnTo>
                    <a:pt x="42" y="456"/>
                  </a:lnTo>
                  <a:lnTo>
                    <a:pt x="44" y="443"/>
                  </a:lnTo>
                  <a:lnTo>
                    <a:pt x="45" y="431"/>
                  </a:lnTo>
                  <a:lnTo>
                    <a:pt x="44" y="429"/>
                  </a:lnTo>
                  <a:lnTo>
                    <a:pt x="39" y="427"/>
                  </a:lnTo>
                  <a:lnTo>
                    <a:pt x="37" y="427"/>
                  </a:lnTo>
                  <a:lnTo>
                    <a:pt x="32" y="422"/>
                  </a:lnTo>
                  <a:lnTo>
                    <a:pt x="32" y="418"/>
                  </a:lnTo>
                  <a:lnTo>
                    <a:pt x="33" y="406"/>
                  </a:lnTo>
                  <a:lnTo>
                    <a:pt x="37" y="396"/>
                  </a:lnTo>
                  <a:lnTo>
                    <a:pt x="43" y="389"/>
                  </a:lnTo>
                  <a:lnTo>
                    <a:pt x="50" y="383"/>
                  </a:lnTo>
                  <a:lnTo>
                    <a:pt x="58" y="379"/>
                  </a:lnTo>
                  <a:lnTo>
                    <a:pt x="66" y="373"/>
                  </a:lnTo>
                  <a:lnTo>
                    <a:pt x="65" y="367"/>
                  </a:lnTo>
                  <a:lnTo>
                    <a:pt x="66" y="362"/>
                  </a:lnTo>
                  <a:lnTo>
                    <a:pt x="68" y="358"/>
                  </a:lnTo>
                  <a:lnTo>
                    <a:pt x="72" y="354"/>
                  </a:lnTo>
                  <a:lnTo>
                    <a:pt x="75" y="347"/>
                  </a:lnTo>
                  <a:lnTo>
                    <a:pt x="80" y="339"/>
                  </a:lnTo>
                  <a:lnTo>
                    <a:pt x="83" y="332"/>
                  </a:lnTo>
                  <a:lnTo>
                    <a:pt x="89" y="324"/>
                  </a:lnTo>
                  <a:lnTo>
                    <a:pt x="95" y="318"/>
                  </a:lnTo>
                  <a:lnTo>
                    <a:pt x="100" y="312"/>
                  </a:lnTo>
                  <a:lnTo>
                    <a:pt x="101" y="305"/>
                  </a:lnTo>
                  <a:lnTo>
                    <a:pt x="99" y="298"/>
                  </a:lnTo>
                  <a:lnTo>
                    <a:pt x="95" y="292"/>
                  </a:lnTo>
                  <a:lnTo>
                    <a:pt x="90" y="285"/>
                  </a:lnTo>
                  <a:lnTo>
                    <a:pt x="88" y="283"/>
                  </a:lnTo>
                  <a:lnTo>
                    <a:pt x="87" y="281"/>
                  </a:lnTo>
                  <a:lnTo>
                    <a:pt x="85" y="280"/>
                  </a:lnTo>
                  <a:lnTo>
                    <a:pt x="83" y="277"/>
                  </a:lnTo>
                  <a:lnTo>
                    <a:pt x="81" y="274"/>
                  </a:lnTo>
                  <a:lnTo>
                    <a:pt x="80" y="270"/>
                  </a:lnTo>
                  <a:lnTo>
                    <a:pt x="83" y="264"/>
                  </a:lnTo>
                  <a:lnTo>
                    <a:pt x="82" y="260"/>
                  </a:lnTo>
                  <a:lnTo>
                    <a:pt x="82" y="253"/>
                  </a:lnTo>
                  <a:lnTo>
                    <a:pt x="81" y="246"/>
                  </a:lnTo>
                  <a:lnTo>
                    <a:pt x="81" y="243"/>
                  </a:lnTo>
                  <a:lnTo>
                    <a:pt x="80" y="240"/>
                  </a:lnTo>
                  <a:lnTo>
                    <a:pt x="80" y="229"/>
                  </a:lnTo>
                  <a:lnTo>
                    <a:pt x="82" y="227"/>
                  </a:lnTo>
                  <a:lnTo>
                    <a:pt x="83" y="225"/>
                  </a:lnTo>
                  <a:lnTo>
                    <a:pt x="85" y="215"/>
                  </a:lnTo>
                  <a:lnTo>
                    <a:pt x="85" y="196"/>
                  </a:lnTo>
                  <a:lnTo>
                    <a:pt x="92" y="166"/>
                  </a:lnTo>
                  <a:lnTo>
                    <a:pt x="100" y="136"/>
                  </a:lnTo>
                  <a:lnTo>
                    <a:pt x="106" y="103"/>
                  </a:lnTo>
                  <a:lnTo>
                    <a:pt x="110" y="85"/>
                  </a:lnTo>
                  <a:lnTo>
                    <a:pt x="115" y="70"/>
                  </a:lnTo>
                  <a:lnTo>
                    <a:pt x="117" y="56"/>
                  </a:lnTo>
                  <a:lnTo>
                    <a:pt x="118" y="52"/>
                  </a:lnTo>
                  <a:lnTo>
                    <a:pt x="118" y="49"/>
                  </a:lnTo>
                  <a:lnTo>
                    <a:pt x="120" y="45"/>
                  </a:lnTo>
                  <a:lnTo>
                    <a:pt x="120" y="43"/>
                  </a:lnTo>
                  <a:lnTo>
                    <a:pt x="121" y="42"/>
                  </a:lnTo>
                  <a:lnTo>
                    <a:pt x="121" y="38"/>
                  </a:lnTo>
                  <a:lnTo>
                    <a:pt x="122" y="36"/>
                  </a:lnTo>
                  <a:lnTo>
                    <a:pt x="122" y="32"/>
                  </a:lnTo>
                  <a:lnTo>
                    <a:pt x="123" y="29"/>
                  </a:lnTo>
                  <a:lnTo>
                    <a:pt x="124" y="26"/>
                  </a:lnTo>
                  <a:lnTo>
                    <a:pt x="124" y="24"/>
                  </a:lnTo>
                  <a:lnTo>
                    <a:pt x="125" y="16"/>
                  </a:lnTo>
                  <a:lnTo>
                    <a:pt x="126" y="10"/>
                  </a:lnTo>
                  <a:lnTo>
                    <a:pt x="128" y="5"/>
                  </a:lnTo>
                  <a:lnTo>
                    <a:pt x="13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8AC44485-0E9D-D200-AF7B-DE511F1E9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1898" y="2301407"/>
              <a:ext cx="1067826" cy="1804877"/>
            </a:xfrm>
            <a:custGeom>
              <a:avLst/>
              <a:gdLst/>
              <a:ahLst/>
              <a:cxnLst>
                <a:cxn ang="0">
                  <a:pos x="318" y="117"/>
                </a:cxn>
                <a:cxn ang="0">
                  <a:pos x="319" y="429"/>
                </a:cxn>
                <a:cxn ang="0">
                  <a:pos x="445" y="615"/>
                </a:cxn>
                <a:cxn ang="0">
                  <a:pos x="467" y="647"/>
                </a:cxn>
                <a:cxn ang="0">
                  <a:pos x="482" y="668"/>
                </a:cxn>
                <a:cxn ang="0">
                  <a:pos x="502" y="696"/>
                </a:cxn>
                <a:cxn ang="0">
                  <a:pos x="510" y="705"/>
                </a:cxn>
                <a:cxn ang="0">
                  <a:pos x="573" y="816"/>
                </a:cxn>
                <a:cxn ang="0">
                  <a:pos x="588" y="856"/>
                </a:cxn>
                <a:cxn ang="0">
                  <a:pos x="579" y="878"/>
                </a:cxn>
                <a:cxn ang="0">
                  <a:pos x="558" y="912"/>
                </a:cxn>
                <a:cxn ang="0">
                  <a:pos x="540" y="943"/>
                </a:cxn>
                <a:cxn ang="0">
                  <a:pos x="532" y="973"/>
                </a:cxn>
                <a:cxn ang="0">
                  <a:pos x="546" y="984"/>
                </a:cxn>
                <a:cxn ang="0">
                  <a:pos x="494" y="999"/>
                </a:cxn>
                <a:cxn ang="0">
                  <a:pos x="340" y="979"/>
                </a:cxn>
                <a:cxn ang="0">
                  <a:pos x="340" y="968"/>
                </a:cxn>
                <a:cxn ang="0">
                  <a:pos x="338" y="930"/>
                </a:cxn>
                <a:cxn ang="0">
                  <a:pos x="298" y="867"/>
                </a:cxn>
                <a:cxn ang="0">
                  <a:pos x="270" y="843"/>
                </a:cxn>
                <a:cxn ang="0">
                  <a:pos x="220" y="804"/>
                </a:cxn>
                <a:cxn ang="0">
                  <a:pos x="214" y="790"/>
                </a:cxn>
                <a:cxn ang="0">
                  <a:pos x="170" y="760"/>
                </a:cxn>
                <a:cxn ang="0">
                  <a:pos x="133" y="748"/>
                </a:cxn>
                <a:cxn ang="0">
                  <a:pos x="126" y="728"/>
                </a:cxn>
                <a:cxn ang="0">
                  <a:pos x="132" y="683"/>
                </a:cxn>
                <a:cxn ang="0">
                  <a:pos x="123" y="667"/>
                </a:cxn>
                <a:cxn ang="0">
                  <a:pos x="109" y="641"/>
                </a:cxn>
                <a:cxn ang="0">
                  <a:pos x="99" y="621"/>
                </a:cxn>
                <a:cxn ang="0">
                  <a:pos x="90" y="590"/>
                </a:cxn>
                <a:cxn ang="0">
                  <a:pos x="75" y="559"/>
                </a:cxn>
                <a:cxn ang="0">
                  <a:pos x="83" y="527"/>
                </a:cxn>
                <a:cxn ang="0">
                  <a:pos x="90" y="508"/>
                </a:cxn>
                <a:cxn ang="0">
                  <a:pos x="59" y="475"/>
                </a:cxn>
                <a:cxn ang="0">
                  <a:pos x="62" y="447"/>
                </a:cxn>
                <a:cxn ang="0">
                  <a:pos x="71" y="436"/>
                </a:cxn>
                <a:cxn ang="0">
                  <a:pos x="86" y="438"/>
                </a:cxn>
                <a:cxn ang="0">
                  <a:pos x="90" y="395"/>
                </a:cxn>
                <a:cxn ang="0">
                  <a:pos x="105" y="397"/>
                </a:cxn>
                <a:cxn ang="0">
                  <a:pos x="121" y="404"/>
                </a:cxn>
                <a:cxn ang="0">
                  <a:pos x="135" y="404"/>
                </a:cxn>
                <a:cxn ang="0">
                  <a:pos x="143" y="408"/>
                </a:cxn>
                <a:cxn ang="0">
                  <a:pos x="129" y="392"/>
                </a:cxn>
                <a:cxn ang="0">
                  <a:pos x="95" y="392"/>
                </a:cxn>
                <a:cxn ang="0">
                  <a:pos x="73" y="378"/>
                </a:cxn>
                <a:cxn ang="0">
                  <a:pos x="43" y="383"/>
                </a:cxn>
                <a:cxn ang="0">
                  <a:pos x="41" y="370"/>
                </a:cxn>
                <a:cxn ang="0">
                  <a:pos x="43" y="356"/>
                </a:cxn>
                <a:cxn ang="0">
                  <a:pos x="27" y="327"/>
                </a:cxn>
                <a:cxn ang="0">
                  <a:pos x="12" y="293"/>
                </a:cxn>
                <a:cxn ang="0">
                  <a:pos x="14" y="257"/>
                </a:cxn>
                <a:cxn ang="0">
                  <a:pos x="21" y="224"/>
                </a:cxn>
                <a:cxn ang="0">
                  <a:pos x="5" y="160"/>
                </a:cxn>
                <a:cxn ang="0">
                  <a:pos x="28" y="108"/>
                </a:cxn>
                <a:cxn ang="0">
                  <a:pos x="33" y="95"/>
                </a:cxn>
                <a:cxn ang="0">
                  <a:pos x="34" y="76"/>
                </a:cxn>
                <a:cxn ang="0">
                  <a:pos x="49" y="30"/>
                </a:cxn>
              </a:cxnLst>
              <a:rect l="0" t="0" r="r" b="b"/>
              <a:pathLst>
                <a:path w="594" h="1004">
                  <a:moveTo>
                    <a:pt x="54" y="0"/>
                  </a:moveTo>
                  <a:lnTo>
                    <a:pt x="121" y="18"/>
                  </a:lnTo>
                  <a:lnTo>
                    <a:pt x="256" y="55"/>
                  </a:lnTo>
                  <a:lnTo>
                    <a:pt x="326" y="70"/>
                  </a:lnTo>
                  <a:lnTo>
                    <a:pt x="318" y="117"/>
                  </a:lnTo>
                  <a:lnTo>
                    <a:pt x="306" y="164"/>
                  </a:lnTo>
                  <a:lnTo>
                    <a:pt x="296" y="209"/>
                  </a:lnTo>
                  <a:lnTo>
                    <a:pt x="279" y="277"/>
                  </a:lnTo>
                  <a:lnTo>
                    <a:pt x="262" y="345"/>
                  </a:lnTo>
                  <a:lnTo>
                    <a:pt x="319" y="429"/>
                  </a:lnTo>
                  <a:lnTo>
                    <a:pt x="378" y="514"/>
                  </a:lnTo>
                  <a:lnTo>
                    <a:pt x="437" y="598"/>
                  </a:lnTo>
                  <a:lnTo>
                    <a:pt x="439" y="604"/>
                  </a:lnTo>
                  <a:lnTo>
                    <a:pt x="442" y="609"/>
                  </a:lnTo>
                  <a:lnTo>
                    <a:pt x="445" y="615"/>
                  </a:lnTo>
                  <a:lnTo>
                    <a:pt x="456" y="627"/>
                  </a:lnTo>
                  <a:lnTo>
                    <a:pt x="459" y="630"/>
                  </a:lnTo>
                  <a:lnTo>
                    <a:pt x="460" y="635"/>
                  </a:lnTo>
                  <a:lnTo>
                    <a:pt x="462" y="640"/>
                  </a:lnTo>
                  <a:lnTo>
                    <a:pt x="467" y="647"/>
                  </a:lnTo>
                  <a:lnTo>
                    <a:pt x="470" y="649"/>
                  </a:lnTo>
                  <a:lnTo>
                    <a:pt x="476" y="655"/>
                  </a:lnTo>
                  <a:lnTo>
                    <a:pt x="479" y="658"/>
                  </a:lnTo>
                  <a:lnTo>
                    <a:pt x="480" y="663"/>
                  </a:lnTo>
                  <a:lnTo>
                    <a:pt x="482" y="668"/>
                  </a:lnTo>
                  <a:lnTo>
                    <a:pt x="487" y="675"/>
                  </a:lnTo>
                  <a:lnTo>
                    <a:pt x="489" y="677"/>
                  </a:lnTo>
                  <a:lnTo>
                    <a:pt x="493" y="679"/>
                  </a:lnTo>
                  <a:lnTo>
                    <a:pt x="497" y="686"/>
                  </a:lnTo>
                  <a:lnTo>
                    <a:pt x="502" y="696"/>
                  </a:lnTo>
                  <a:lnTo>
                    <a:pt x="504" y="699"/>
                  </a:lnTo>
                  <a:lnTo>
                    <a:pt x="505" y="700"/>
                  </a:lnTo>
                  <a:lnTo>
                    <a:pt x="506" y="703"/>
                  </a:lnTo>
                  <a:lnTo>
                    <a:pt x="509" y="704"/>
                  </a:lnTo>
                  <a:lnTo>
                    <a:pt x="510" y="705"/>
                  </a:lnTo>
                  <a:lnTo>
                    <a:pt x="529" y="735"/>
                  </a:lnTo>
                  <a:lnTo>
                    <a:pt x="550" y="767"/>
                  </a:lnTo>
                  <a:lnTo>
                    <a:pt x="572" y="796"/>
                  </a:lnTo>
                  <a:lnTo>
                    <a:pt x="569" y="807"/>
                  </a:lnTo>
                  <a:lnTo>
                    <a:pt x="573" y="816"/>
                  </a:lnTo>
                  <a:lnTo>
                    <a:pt x="578" y="826"/>
                  </a:lnTo>
                  <a:lnTo>
                    <a:pt x="581" y="837"/>
                  </a:lnTo>
                  <a:lnTo>
                    <a:pt x="580" y="846"/>
                  </a:lnTo>
                  <a:lnTo>
                    <a:pt x="583" y="851"/>
                  </a:lnTo>
                  <a:lnTo>
                    <a:pt x="588" y="856"/>
                  </a:lnTo>
                  <a:lnTo>
                    <a:pt x="591" y="860"/>
                  </a:lnTo>
                  <a:lnTo>
                    <a:pt x="594" y="866"/>
                  </a:lnTo>
                  <a:lnTo>
                    <a:pt x="590" y="872"/>
                  </a:lnTo>
                  <a:lnTo>
                    <a:pt x="584" y="875"/>
                  </a:lnTo>
                  <a:lnTo>
                    <a:pt x="579" y="878"/>
                  </a:lnTo>
                  <a:lnTo>
                    <a:pt x="574" y="880"/>
                  </a:lnTo>
                  <a:lnTo>
                    <a:pt x="567" y="887"/>
                  </a:lnTo>
                  <a:lnTo>
                    <a:pt x="560" y="896"/>
                  </a:lnTo>
                  <a:lnTo>
                    <a:pt x="559" y="903"/>
                  </a:lnTo>
                  <a:lnTo>
                    <a:pt x="558" y="912"/>
                  </a:lnTo>
                  <a:lnTo>
                    <a:pt x="557" y="921"/>
                  </a:lnTo>
                  <a:lnTo>
                    <a:pt x="554" y="928"/>
                  </a:lnTo>
                  <a:lnTo>
                    <a:pt x="546" y="936"/>
                  </a:lnTo>
                  <a:lnTo>
                    <a:pt x="544" y="940"/>
                  </a:lnTo>
                  <a:lnTo>
                    <a:pt x="540" y="943"/>
                  </a:lnTo>
                  <a:lnTo>
                    <a:pt x="534" y="945"/>
                  </a:lnTo>
                  <a:lnTo>
                    <a:pt x="536" y="954"/>
                  </a:lnTo>
                  <a:lnTo>
                    <a:pt x="536" y="964"/>
                  </a:lnTo>
                  <a:lnTo>
                    <a:pt x="532" y="970"/>
                  </a:lnTo>
                  <a:lnTo>
                    <a:pt x="532" y="973"/>
                  </a:lnTo>
                  <a:lnTo>
                    <a:pt x="537" y="978"/>
                  </a:lnTo>
                  <a:lnTo>
                    <a:pt x="539" y="978"/>
                  </a:lnTo>
                  <a:lnTo>
                    <a:pt x="544" y="980"/>
                  </a:lnTo>
                  <a:lnTo>
                    <a:pt x="545" y="982"/>
                  </a:lnTo>
                  <a:lnTo>
                    <a:pt x="546" y="984"/>
                  </a:lnTo>
                  <a:lnTo>
                    <a:pt x="546" y="991"/>
                  </a:lnTo>
                  <a:lnTo>
                    <a:pt x="545" y="996"/>
                  </a:lnTo>
                  <a:lnTo>
                    <a:pt x="541" y="999"/>
                  </a:lnTo>
                  <a:lnTo>
                    <a:pt x="540" y="1004"/>
                  </a:lnTo>
                  <a:lnTo>
                    <a:pt x="494" y="999"/>
                  </a:lnTo>
                  <a:lnTo>
                    <a:pt x="444" y="994"/>
                  </a:lnTo>
                  <a:lnTo>
                    <a:pt x="391" y="990"/>
                  </a:lnTo>
                  <a:lnTo>
                    <a:pt x="341" y="984"/>
                  </a:lnTo>
                  <a:lnTo>
                    <a:pt x="340" y="982"/>
                  </a:lnTo>
                  <a:lnTo>
                    <a:pt x="340" y="979"/>
                  </a:lnTo>
                  <a:lnTo>
                    <a:pt x="341" y="977"/>
                  </a:lnTo>
                  <a:lnTo>
                    <a:pt x="342" y="976"/>
                  </a:lnTo>
                  <a:lnTo>
                    <a:pt x="343" y="973"/>
                  </a:lnTo>
                  <a:lnTo>
                    <a:pt x="341" y="969"/>
                  </a:lnTo>
                  <a:lnTo>
                    <a:pt x="340" y="968"/>
                  </a:lnTo>
                  <a:lnTo>
                    <a:pt x="338" y="968"/>
                  </a:lnTo>
                  <a:lnTo>
                    <a:pt x="335" y="965"/>
                  </a:lnTo>
                  <a:lnTo>
                    <a:pt x="335" y="955"/>
                  </a:lnTo>
                  <a:lnTo>
                    <a:pt x="338" y="943"/>
                  </a:lnTo>
                  <a:lnTo>
                    <a:pt x="338" y="930"/>
                  </a:lnTo>
                  <a:lnTo>
                    <a:pt x="333" y="915"/>
                  </a:lnTo>
                  <a:lnTo>
                    <a:pt x="326" y="901"/>
                  </a:lnTo>
                  <a:lnTo>
                    <a:pt x="318" y="891"/>
                  </a:lnTo>
                  <a:lnTo>
                    <a:pt x="309" y="879"/>
                  </a:lnTo>
                  <a:lnTo>
                    <a:pt x="298" y="867"/>
                  </a:lnTo>
                  <a:lnTo>
                    <a:pt x="290" y="854"/>
                  </a:lnTo>
                  <a:lnTo>
                    <a:pt x="283" y="853"/>
                  </a:lnTo>
                  <a:lnTo>
                    <a:pt x="277" y="853"/>
                  </a:lnTo>
                  <a:lnTo>
                    <a:pt x="270" y="854"/>
                  </a:lnTo>
                  <a:lnTo>
                    <a:pt x="270" y="843"/>
                  </a:lnTo>
                  <a:lnTo>
                    <a:pt x="268" y="824"/>
                  </a:lnTo>
                  <a:lnTo>
                    <a:pt x="253" y="819"/>
                  </a:lnTo>
                  <a:lnTo>
                    <a:pt x="240" y="816"/>
                  </a:lnTo>
                  <a:lnTo>
                    <a:pt x="229" y="811"/>
                  </a:lnTo>
                  <a:lnTo>
                    <a:pt x="220" y="804"/>
                  </a:lnTo>
                  <a:lnTo>
                    <a:pt x="219" y="802"/>
                  </a:lnTo>
                  <a:lnTo>
                    <a:pt x="218" y="798"/>
                  </a:lnTo>
                  <a:lnTo>
                    <a:pt x="217" y="796"/>
                  </a:lnTo>
                  <a:lnTo>
                    <a:pt x="215" y="793"/>
                  </a:lnTo>
                  <a:lnTo>
                    <a:pt x="214" y="790"/>
                  </a:lnTo>
                  <a:lnTo>
                    <a:pt x="207" y="781"/>
                  </a:lnTo>
                  <a:lnTo>
                    <a:pt x="199" y="773"/>
                  </a:lnTo>
                  <a:lnTo>
                    <a:pt x="190" y="768"/>
                  </a:lnTo>
                  <a:lnTo>
                    <a:pt x="177" y="767"/>
                  </a:lnTo>
                  <a:lnTo>
                    <a:pt x="170" y="760"/>
                  </a:lnTo>
                  <a:lnTo>
                    <a:pt x="161" y="756"/>
                  </a:lnTo>
                  <a:lnTo>
                    <a:pt x="150" y="754"/>
                  </a:lnTo>
                  <a:lnTo>
                    <a:pt x="139" y="753"/>
                  </a:lnTo>
                  <a:lnTo>
                    <a:pt x="136" y="752"/>
                  </a:lnTo>
                  <a:lnTo>
                    <a:pt x="133" y="748"/>
                  </a:lnTo>
                  <a:lnTo>
                    <a:pt x="132" y="746"/>
                  </a:lnTo>
                  <a:lnTo>
                    <a:pt x="127" y="741"/>
                  </a:lnTo>
                  <a:lnTo>
                    <a:pt x="125" y="740"/>
                  </a:lnTo>
                  <a:lnTo>
                    <a:pt x="121" y="739"/>
                  </a:lnTo>
                  <a:lnTo>
                    <a:pt x="126" y="728"/>
                  </a:lnTo>
                  <a:lnTo>
                    <a:pt x="130" y="703"/>
                  </a:lnTo>
                  <a:lnTo>
                    <a:pt x="135" y="691"/>
                  </a:lnTo>
                  <a:lnTo>
                    <a:pt x="135" y="688"/>
                  </a:lnTo>
                  <a:lnTo>
                    <a:pt x="133" y="685"/>
                  </a:lnTo>
                  <a:lnTo>
                    <a:pt x="132" y="683"/>
                  </a:lnTo>
                  <a:lnTo>
                    <a:pt x="128" y="681"/>
                  </a:lnTo>
                  <a:lnTo>
                    <a:pt x="121" y="677"/>
                  </a:lnTo>
                  <a:lnTo>
                    <a:pt x="119" y="675"/>
                  </a:lnTo>
                  <a:lnTo>
                    <a:pt x="122" y="668"/>
                  </a:lnTo>
                  <a:lnTo>
                    <a:pt x="123" y="667"/>
                  </a:lnTo>
                  <a:lnTo>
                    <a:pt x="123" y="661"/>
                  </a:lnTo>
                  <a:lnTo>
                    <a:pt x="122" y="655"/>
                  </a:lnTo>
                  <a:lnTo>
                    <a:pt x="118" y="650"/>
                  </a:lnTo>
                  <a:lnTo>
                    <a:pt x="114" y="646"/>
                  </a:lnTo>
                  <a:lnTo>
                    <a:pt x="109" y="641"/>
                  </a:lnTo>
                  <a:lnTo>
                    <a:pt x="109" y="632"/>
                  </a:lnTo>
                  <a:lnTo>
                    <a:pt x="107" y="629"/>
                  </a:lnTo>
                  <a:lnTo>
                    <a:pt x="105" y="628"/>
                  </a:lnTo>
                  <a:lnTo>
                    <a:pt x="100" y="623"/>
                  </a:lnTo>
                  <a:lnTo>
                    <a:pt x="99" y="621"/>
                  </a:lnTo>
                  <a:lnTo>
                    <a:pt x="97" y="612"/>
                  </a:lnTo>
                  <a:lnTo>
                    <a:pt x="95" y="602"/>
                  </a:lnTo>
                  <a:lnTo>
                    <a:pt x="93" y="593"/>
                  </a:lnTo>
                  <a:lnTo>
                    <a:pt x="92" y="591"/>
                  </a:lnTo>
                  <a:lnTo>
                    <a:pt x="90" y="590"/>
                  </a:lnTo>
                  <a:lnTo>
                    <a:pt x="86" y="586"/>
                  </a:lnTo>
                  <a:lnTo>
                    <a:pt x="84" y="581"/>
                  </a:lnTo>
                  <a:lnTo>
                    <a:pt x="83" y="578"/>
                  </a:lnTo>
                  <a:lnTo>
                    <a:pt x="83" y="576"/>
                  </a:lnTo>
                  <a:lnTo>
                    <a:pt x="75" y="559"/>
                  </a:lnTo>
                  <a:lnTo>
                    <a:pt x="72" y="551"/>
                  </a:lnTo>
                  <a:lnTo>
                    <a:pt x="72" y="542"/>
                  </a:lnTo>
                  <a:lnTo>
                    <a:pt x="73" y="530"/>
                  </a:lnTo>
                  <a:lnTo>
                    <a:pt x="79" y="530"/>
                  </a:lnTo>
                  <a:lnTo>
                    <a:pt x="83" y="527"/>
                  </a:lnTo>
                  <a:lnTo>
                    <a:pt x="84" y="524"/>
                  </a:lnTo>
                  <a:lnTo>
                    <a:pt x="85" y="523"/>
                  </a:lnTo>
                  <a:lnTo>
                    <a:pt x="87" y="522"/>
                  </a:lnTo>
                  <a:lnTo>
                    <a:pt x="90" y="522"/>
                  </a:lnTo>
                  <a:lnTo>
                    <a:pt x="90" y="508"/>
                  </a:lnTo>
                  <a:lnTo>
                    <a:pt x="87" y="496"/>
                  </a:lnTo>
                  <a:lnTo>
                    <a:pt x="85" y="494"/>
                  </a:lnTo>
                  <a:lnTo>
                    <a:pt x="73" y="494"/>
                  </a:lnTo>
                  <a:lnTo>
                    <a:pt x="71" y="492"/>
                  </a:lnTo>
                  <a:lnTo>
                    <a:pt x="59" y="475"/>
                  </a:lnTo>
                  <a:lnTo>
                    <a:pt x="56" y="466"/>
                  </a:lnTo>
                  <a:lnTo>
                    <a:pt x="57" y="462"/>
                  </a:lnTo>
                  <a:lnTo>
                    <a:pt x="61" y="455"/>
                  </a:lnTo>
                  <a:lnTo>
                    <a:pt x="62" y="452"/>
                  </a:lnTo>
                  <a:lnTo>
                    <a:pt x="62" y="447"/>
                  </a:lnTo>
                  <a:lnTo>
                    <a:pt x="59" y="440"/>
                  </a:lnTo>
                  <a:lnTo>
                    <a:pt x="58" y="436"/>
                  </a:lnTo>
                  <a:lnTo>
                    <a:pt x="59" y="432"/>
                  </a:lnTo>
                  <a:lnTo>
                    <a:pt x="65" y="432"/>
                  </a:lnTo>
                  <a:lnTo>
                    <a:pt x="71" y="436"/>
                  </a:lnTo>
                  <a:lnTo>
                    <a:pt x="76" y="441"/>
                  </a:lnTo>
                  <a:lnTo>
                    <a:pt x="80" y="448"/>
                  </a:lnTo>
                  <a:lnTo>
                    <a:pt x="87" y="452"/>
                  </a:lnTo>
                  <a:lnTo>
                    <a:pt x="87" y="447"/>
                  </a:lnTo>
                  <a:lnTo>
                    <a:pt x="86" y="438"/>
                  </a:lnTo>
                  <a:lnTo>
                    <a:pt x="85" y="426"/>
                  </a:lnTo>
                  <a:lnTo>
                    <a:pt x="82" y="417"/>
                  </a:lnTo>
                  <a:lnTo>
                    <a:pt x="78" y="406"/>
                  </a:lnTo>
                  <a:lnTo>
                    <a:pt x="76" y="395"/>
                  </a:lnTo>
                  <a:lnTo>
                    <a:pt x="90" y="395"/>
                  </a:lnTo>
                  <a:lnTo>
                    <a:pt x="94" y="397"/>
                  </a:lnTo>
                  <a:lnTo>
                    <a:pt x="95" y="398"/>
                  </a:lnTo>
                  <a:lnTo>
                    <a:pt x="100" y="398"/>
                  </a:lnTo>
                  <a:lnTo>
                    <a:pt x="102" y="397"/>
                  </a:lnTo>
                  <a:lnTo>
                    <a:pt x="105" y="397"/>
                  </a:lnTo>
                  <a:lnTo>
                    <a:pt x="107" y="398"/>
                  </a:lnTo>
                  <a:lnTo>
                    <a:pt x="111" y="399"/>
                  </a:lnTo>
                  <a:lnTo>
                    <a:pt x="113" y="401"/>
                  </a:lnTo>
                  <a:lnTo>
                    <a:pt x="115" y="404"/>
                  </a:lnTo>
                  <a:lnTo>
                    <a:pt x="121" y="404"/>
                  </a:lnTo>
                  <a:lnTo>
                    <a:pt x="126" y="402"/>
                  </a:lnTo>
                  <a:lnTo>
                    <a:pt x="128" y="402"/>
                  </a:lnTo>
                  <a:lnTo>
                    <a:pt x="130" y="401"/>
                  </a:lnTo>
                  <a:lnTo>
                    <a:pt x="133" y="401"/>
                  </a:lnTo>
                  <a:lnTo>
                    <a:pt x="135" y="404"/>
                  </a:lnTo>
                  <a:lnTo>
                    <a:pt x="136" y="406"/>
                  </a:lnTo>
                  <a:lnTo>
                    <a:pt x="139" y="410"/>
                  </a:lnTo>
                  <a:lnTo>
                    <a:pt x="140" y="412"/>
                  </a:lnTo>
                  <a:lnTo>
                    <a:pt x="143" y="415"/>
                  </a:lnTo>
                  <a:lnTo>
                    <a:pt x="143" y="408"/>
                  </a:lnTo>
                  <a:lnTo>
                    <a:pt x="141" y="404"/>
                  </a:lnTo>
                  <a:lnTo>
                    <a:pt x="136" y="401"/>
                  </a:lnTo>
                  <a:lnTo>
                    <a:pt x="132" y="398"/>
                  </a:lnTo>
                  <a:lnTo>
                    <a:pt x="128" y="396"/>
                  </a:lnTo>
                  <a:lnTo>
                    <a:pt x="129" y="392"/>
                  </a:lnTo>
                  <a:lnTo>
                    <a:pt x="122" y="396"/>
                  </a:lnTo>
                  <a:lnTo>
                    <a:pt x="114" y="395"/>
                  </a:lnTo>
                  <a:lnTo>
                    <a:pt x="107" y="392"/>
                  </a:lnTo>
                  <a:lnTo>
                    <a:pt x="101" y="390"/>
                  </a:lnTo>
                  <a:lnTo>
                    <a:pt x="95" y="392"/>
                  </a:lnTo>
                  <a:lnTo>
                    <a:pt x="91" y="390"/>
                  </a:lnTo>
                  <a:lnTo>
                    <a:pt x="87" y="385"/>
                  </a:lnTo>
                  <a:lnTo>
                    <a:pt x="85" y="382"/>
                  </a:lnTo>
                  <a:lnTo>
                    <a:pt x="80" y="380"/>
                  </a:lnTo>
                  <a:lnTo>
                    <a:pt x="73" y="378"/>
                  </a:lnTo>
                  <a:lnTo>
                    <a:pt x="69" y="382"/>
                  </a:lnTo>
                  <a:lnTo>
                    <a:pt x="66" y="396"/>
                  </a:lnTo>
                  <a:lnTo>
                    <a:pt x="65" y="404"/>
                  </a:lnTo>
                  <a:lnTo>
                    <a:pt x="45" y="384"/>
                  </a:lnTo>
                  <a:lnTo>
                    <a:pt x="43" y="383"/>
                  </a:lnTo>
                  <a:lnTo>
                    <a:pt x="41" y="381"/>
                  </a:lnTo>
                  <a:lnTo>
                    <a:pt x="38" y="376"/>
                  </a:lnTo>
                  <a:lnTo>
                    <a:pt x="38" y="373"/>
                  </a:lnTo>
                  <a:lnTo>
                    <a:pt x="40" y="370"/>
                  </a:lnTo>
                  <a:lnTo>
                    <a:pt x="41" y="370"/>
                  </a:lnTo>
                  <a:lnTo>
                    <a:pt x="42" y="371"/>
                  </a:lnTo>
                  <a:lnTo>
                    <a:pt x="43" y="374"/>
                  </a:lnTo>
                  <a:lnTo>
                    <a:pt x="44" y="375"/>
                  </a:lnTo>
                  <a:lnTo>
                    <a:pt x="45" y="375"/>
                  </a:lnTo>
                  <a:lnTo>
                    <a:pt x="43" y="356"/>
                  </a:lnTo>
                  <a:lnTo>
                    <a:pt x="37" y="339"/>
                  </a:lnTo>
                  <a:lnTo>
                    <a:pt x="36" y="336"/>
                  </a:lnTo>
                  <a:lnTo>
                    <a:pt x="34" y="335"/>
                  </a:lnTo>
                  <a:lnTo>
                    <a:pt x="28" y="329"/>
                  </a:lnTo>
                  <a:lnTo>
                    <a:pt x="27" y="327"/>
                  </a:lnTo>
                  <a:lnTo>
                    <a:pt x="24" y="324"/>
                  </a:lnTo>
                  <a:lnTo>
                    <a:pt x="22" y="319"/>
                  </a:lnTo>
                  <a:lnTo>
                    <a:pt x="22" y="311"/>
                  </a:lnTo>
                  <a:lnTo>
                    <a:pt x="17" y="301"/>
                  </a:lnTo>
                  <a:lnTo>
                    <a:pt x="12" y="293"/>
                  </a:lnTo>
                  <a:lnTo>
                    <a:pt x="8" y="285"/>
                  </a:lnTo>
                  <a:lnTo>
                    <a:pt x="9" y="280"/>
                  </a:lnTo>
                  <a:lnTo>
                    <a:pt x="13" y="273"/>
                  </a:lnTo>
                  <a:lnTo>
                    <a:pt x="14" y="265"/>
                  </a:lnTo>
                  <a:lnTo>
                    <a:pt x="14" y="257"/>
                  </a:lnTo>
                  <a:lnTo>
                    <a:pt x="12" y="251"/>
                  </a:lnTo>
                  <a:lnTo>
                    <a:pt x="12" y="245"/>
                  </a:lnTo>
                  <a:lnTo>
                    <a:pt x="14" y="237"/>
                  </a:lnTo>
                  <a:lnTo>
                    <a:pt x="17" y="230"/>
                  </a:lnTo>
                  <a:lnTo>
                    <a:pt x="21" y="224"/>
                  </a:lnTo>
                  <a:lnTo>
                    <a:pt x="22" y="215"/>
                  </a:lnTo>
                  <a:lnTo>
                    <a:pt x="22" y="203"/>
                  </a:lnTo>
                  <a:lnTo>
                    <a:pt x="19" y="186"/>
                  </a:lnTo>
                  <a:lnTo>
                    <a:pt x="12" y="170"/>
                  </a:lnTo>
                  <a:lnTo>
                    <a:pt x="5" y="160"/>
                  </a:lnTo>
                  <a:lnTo>
                    <a:pt x="0" y="150"/>
                  </a:lnTo>
                  <a:lnTo>
                    <a:pt x="1" y="136"/>
                  </a:lnTo>
                  <a:lnTo>
                    <a:pt x="7" y="124"/>
                  </a:lnTo>
                  <a:lnTo>
                    <a:pt x="16" y="114"/>
                  </a:lnTo>
                  <a:lnTo>
                    <a:pt x="28" y="108"/>
                  </a:lnTo>
                  <a:lnTo>
                    <a:pt x="26" y="105"/>
                  </a:lnTo>
                  <a:lnTo>
                    <a:pt x="26" y="102"/>
                  </a:lnTo>
                  <a:lnTo>
                    <a:pt x="29" y="98"/>
                  </a:lnTo>
                  <a:lnTo>
                    <a:pt x="31" y="97"/>
                  </a:lnTo>
                  <a:lnTo>
                    <a:pt x="33" y="95"/>
                  </a:lnTo>
                  <a:lnTo>
                    <a:pt x="34" y="94"/>
                  </a:lnTo>
                  <a:lnTo>
                    <a:pt x="34" y="88"/>
                  </a:lnTo>
                  <a:lnTo>
                    <a:pt x="33" y="84"/>
                  </a:lnTo>
                  <a:lnTo>
                    <a:pt x="33" y="80"/>
                  </a:lnTo>
                  <a:lnTo>
                    <a:pt x="34" y="76"/>
                  </a:lnTo>
                  <a:lnTo>
                    <a:pt x="38" y="69"/>
                  </a:lnTo>
                  <a:lnTo>
                    <a:pt x="44" y="63"/>
                  </a:lnTo>
                  <a:lnTo>
                    <a:pt x="48" y="56"/>
                  </a:lnTo>
                  <a:lnTo>
                    <a:pt x="50" y="44"/>
                  </a:lnTo>
                  <a:lnTo>
                    <a:pt x="49" y="30"/>
                  </a:lnTo>
                  <a:lnTo>
                    <a:pt x="50" y="14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44B32858-C561-DE66-A6F2-C10CB0CAD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187" y="1630870"/>
              <a:ext cx="1051647" cy="879069"/>
            </a:xfrm>
            <a:custGeom>
              <a:avLst/>
              <a:gdLst/>
              <a:ahLst/>
              <a:cxnLst>
                <a:cxn ang="0">
                  <a:pos x="134" y="1"/>
                </a:cxn>
                <a:cxn ang="0">
                  <a:pos x="136" y="7"/>
                </a:cxn>
                <a:cxn ang="0">
                  <a:pos x="148" y="4"/>
                </a:cxn>
                <a:cxn ang="0">
                  <a:pos x="163" y="15"/>
                </a:cxn>
                <a:cxn ang="0">
                  <a:pos x="188" y="23"/>
                </a:cxn>
                <a:cxn ang="0">
                  <a:pos x="191" y="28"/>
                </a:cxn>
                <a:cxn ang="0">
                  <a:pos x="192" y="50"/>
                </a:cxn>
                <a:cxn ang="0">
                  <a:pos x="193" y="71"/>
                </a:cxn>
                <a:cxn ang="0">
                  <a:pos x="205" y="78"/>
                </a:cxn>
                <a:cxn ang="0">
                  <a:pos x="216" y="86"/>
                </a:cxn>
                <a:cxn ang="0">
                  <a:pos x="242" y="84"/>
                </a:cxn>
                <a:cxn ang="0">
                  <a:pos x="250" y="81"/>
                </a:cxn>
                <a:cxn ang="0">
                  <a:pos x="290" y="97"/>
                </a:cxn>
                <a:cxn ang="0">
                  <a:pos x="315" y="97"/>
                </a:cxn>
                <a:cxn ang="0">
                  <a:pos x="332" y="100"/>
                </a:cxn>
                <a:cxn ang="0">
                  <a:pos x="379" y="99"/>
                </a:cxn>
                <a:cxn ang="0">
                  <a:pos x="422" y="100"/>
                </a:cxn>
                <a:cxn ang="0">
                  <a:pos x="500" y="114"/>
                </a:cxn>
                <a:cxn ang="0">
                  <a:pos x="567" y="133"/>
                </a:cxn>
                <a:cxn ang="0">
                  <a:pos x="581" y="153"/>
                </a:cxn>
                <a:cxn ang="0">
                  <a:pos x="585" y="162"/>
                </a:cxn>
                <a:cxn ang="0">
                  <a:pos x="573" y="184"/>
                </a:cxn>
                <a:cxn ang="0">
                  <a:pos x="557" y="210"/>
                </a:cxn>
                <a:cxn ang="0">
                  <a:pos x="552" y="216"/>
                </a:cxn>
                <a:cxn ang="0">
                  <a:pos x="547" y="224"/>
                </a:cxn>
                <a:cxn ang="0">
                  <a:pos x="530" y="242"/>
                </a:cxn>
                <a:cxn ang="0">
                  <a:pos x="514" y="278"/>
                </a:cxn>
                <a:cxn ang="0">
                  <a:pos x="518" y="284"/>
                </a:cxn>
                <a:cxn ang="0">
                  <a:pos x="526" y="286"/>
                </a:cxn>
                <a:cxn ang="0">
                  <a:pos x="525" y="310"/>
                </a:cxn>
                <a:cxn ang="0">
                  <a:pos x="514" y="334"/>
                </a:cxn>
                <a:cxn ang="0">
                  <a:pos x="491" y="450"/>
                </a:cxn>
                <a:cxn ang="0">
                  <a:pos x="222" y="427"/>
                </a:cxn>
                <a:cxn ang="0">
                  <a:pos x="87" y="391"/>
                </a:cxn>
                <a:cxn ang="0">
                  <a:pos x="23" y="373"/>
                </a:cxn>
                <a:cxn ang="0">
                  <a:pos x="1" y="335"/>
                </a:cxn>
                <a:cxn ang="0">
                  <a:pos x="8" y="299"/>
                </a:cxn>
                <a:cxn ang="0">
                  <a:pos x="18" y="271"/>
                </a:cxn>
                <a:cxn ang="0">
                  <a:pos x="27" y="254"/>
                </a:cxn>
                <a:cxn ang="0">
                  <a:pos x="34" y="250"/>
                </a:cxn>
                <a:cxn ang="0">
                  <a:pos x="38" y="249"/>
                </a:cxn>
                <a:cxn ang="0">
                  <a:pos x="43" y="243"/>
                </a:cxn>
                <a:cxn ang="0">
                  <a:pos x="44" y="229"/>
                </a:cxn>
                <a:cxn ang="0">
                  <a:pos x="49" y="223"/>
                </a:cxn>
                <a:cxn ang="0">
                  <a:pos x="56" y="221"/>
                </a:cxn>
                <a:cxn ang="0">
                  <a:pos x="58" y="214"/>
                </a:cxn>
                <a:cxn ang="0">
                  <a:pos x="57" y="204"/>
                </a:cxn>
                <a:cxn ang="0">
                  <a:pos x="70" y="173"/>
                </a:cxn>
                <a:cxn ang="0">
                  <a:pos x="82" y="137"/>
                </a:cxn>
                <a:cxn ang="0">
                  <a:pos x="105" y="85"/>
                </a:cxn>
                <a:cxn ang="0">
                  <a:pos x="119" y="64"/>
                </a:cxn>
                <a:cxn ang="0">
                  <a:pos x="120" y="63"/>
                </a:cxn>
                <a:cxn ang="0">
                  <a:pos x="115" y="55"/>
                </a:cxn>
                <a:cxn ang="0">
                  <a:pos x="121" y="33"/>
                </a:cxn>
                <a:cxn ang="0">
                  <a:pos x="131" y="0"/>
                </a:cxn>
              </a:cxnLst>
              <a:rect l="0" t="0" r="r" b="b"/>
              <a:pathLst>
                <a:path w="585" h="489">
                  <a:moveTo>
                    <a:pt x="131" y="0"/>
                  </a:moveTo>
                  <a:lnTo>
                    <a:pt x="132" y="1"/>
                  </a:lnTo>
                  <a:lnTo>
                    <a:pt x="134" y="1"/>
                  </a:lnTo>
                  <a:lnTo>
                    <a:pt x="135" y="2"/>
                  </a:lnTo>
                  <a:lnTo>
                    <a:pt x="135" y="6"/>
                  </a:lnTo>
                  <a:lnTo>
                    <a:pt x="136" y="7"/>
                  </a:lnTo>
                  <a:lnTo>
                    <a:pt x="137" y="7"/>
                  </a:lnTo>
                  <a:lnTo>
                    <a:pt x="138" y="8"/>
                  </a:lnTo>
                  <a:lnTo>
                    <a:pt x="148" y="4"/>
                  </a:lnTo>
                  <a:lnTo>
                    <a:pt x="155" y="5"/>
                  </a:lnTo>
                  <a:lnTo>
                    <a:pt x="160" y="9"/>
                  </a:lnTo>
                  <a:lnTo>
                    <a:pt x="163" y="15"/>
                  </a:lnTo>
                  <a:lnTo>
                    <a:pt x="172" y="15"/>
                  </a:lnTo>
                  <a:lnTo>
                    <a:pt x="179" y="16"/>
                  </a:lnTo>
                  <a:lnTo>
                    <a:pt x="188" y="23"/>
                  </a:lnTo>
                  <a:lnTo>
                    <a:pt x="187" y="26"/>
                  </a:lnTo>
                  <a:lnTo>
                    <a:pt x="190" y="28"/>
                  </a:lnTo>
                  <a:lnTo>
                    <a:pt x="191" y="28"/>
                  </a:lnTo>
                  <a:lnTo>
                    <a:pt x="192" y="29"/>
                  </a:lnTo>
                  <a:lnTo>
                    <a:pt x="193" y="41"/>
                  </a:lnTo>
                  <a:lnTo>
                    <a:pt x="192" y="50"/>
                  </a:lnTo>
                  <a:lnTo>
                    <a:pt x="190" y="58"/>
                  </a:lnTo>
                  <a:lnTo>
                    <a:pt x="190" y="64"/>
                  </a:lnTo>
                  <a:lnTo>
                    <a:pt x="193" y="71"/>
                  </a:lnTo>
                  <a:lnTo>
                    <a:pt x="200" y="77"/>
                  </a:lnTo>
                  <a:lnTo>
                    <a:pt x="202" y="78"/>
                  </a:lnTo>
                  <a:lnTo>
                    <a:pt x="205" y="78"/>
                  </a:lnTo>
                  <a:lnTo>
                    <a:pt x="208" y="79"/>
                  </a:lnTo>
                  <a:lnTo>
                    <a:pt x="210" y="81"/>
                  </a:lnTo>
                  <a:lnTo>
                    <a:pt x="216" y="86"/>
                  </a:lnTo>
                  <a:lnTo>
                    <a:pt x="236" y="86"/>
                  </a:lnTo>
                  <a:lnTo>
                    <a:pt x="240" y="85"/>
                  </a:lnTo>
                  <a:lnTo>
                    <a:pt x="242" y="84"/>
                  </a:lnTo>
                  <a:lnTo>
                    <a:pt x="244" y="82"/>
                  </a:lnTo>
                  <a:lnTo>
                    <a:pt x="247" y="81"/>
                  </a:lnTo>
                  <a:lnTo>
                    <a:pt x="250" y="81"/>
                  </a:lnTo>
                  <a:lnTo>
                    <a:pt x="265" y="83"/>
                  </a:lnTo>
                  <a:lnTo>
                    <a:pt x="278" y="88"/>
                  </a:lnTo>
                  <a:lnTo>
                    <a:pt x="290" y="97"/>
                  </a:lnTo>
                  <a:lnTo>
                    <a:pt x="298" y="99"/>
                  </a:lnTo>
                  <a:lnTo>
                    <a:pt x="306" y="98"/>
                  </a:lnTo>
                  <a:lnTo>
                    <a:pt x="315" y="97"/>
                  </a:lnTo>
                  <a:lnTo>
                    <a:pt x="323" y="97"/>
                  </a:lnTo>
                  <a:lnTo>
                    <a:pt x="328" y="98"/>
                  </a:lnTo>
                  <a:lnTo>
                    <a:pt x="332" y="100"/>
                  </a:lnTo>
                  <a:lnTo>
                    <a:pt x="341" y="103"/>
                  </a:lnTo>
                  <a:lnTo>
                    <a:pt x="361" y="102"/>
                  </a:lnTo>
                  <a:lnTo>
                    <a:pt x="379" y="99"/>
                  </a:lnTo>
                  <a:lnTo>
                    <a:pt x="399" y="97"/>
                  </a:lnTo>
                  <a:lnTo>
                    <a:pt x="411" y="98"/>
                  </a:lnTo>
                  <a:lnTo>
                    <a:pt x="422" y="100"/>
                  </a:lnTo>
                  <a:lnTo>
                    <a:pt x="442" y="100"/>
                  </a:lnTo>
                  <a:lnTo>
                    <a:pt x="471" y="106"/>
                  </a:lnTo>
                  <a:lnTo>
                    <a:pt x="500" y="114"/>
                  </a:lnTo>
                  <a:lnTo>
                    <a:pt x="532" y="120"/>
                  </a:lnTo>
                  <a:lnTo>
                    <a:pt x="563" y="125"/>
                  </a:lnTo>
                  <a:lnTo>
                    <a:pt x="567" y="133"/>
                  </a:lnTo>
                  <a:lnTo>
                    <a:pt x="574" y="145"/>
                  </a:lnTo>
                  <a:lnTo>
                    <a:pt x="576" y="148"/>
                  </a:lnTo>
                  <a:lnTo>
                    <a:pt x="581" y="153"/>
                  </a:lnTo>
                  <a:lnTo>
                    <a:pt x="583" y="156"/>
                  </a:lnTo>
                  <a:lnTo>
                    <a:pt x="585" y="159"/>
                  </a:lnTo>
                  <a:lnTo>
                    <a:pt x="585" y="162"/>
                  </a:lnTo>
                  <a:lnTo>
                    <a:pt x="583" y="169"/>
                  </a:lnTo>
                  <a:lnTo>
                    <a:pt x="578" y="177"/>
                  </a:lnTo>
                  <a:lnTo>
                    <a:pt x="573" y="184"/>
                  </a:lnTo>
                  <a:lnTo>
                    <a:pt x="566" y="193"/>
                  </a:lnTo>
                  <a:lnTo>
                    <a:pt x="561" y="201"/>
                  </a:lnTo>
                  <a:lnTo>
                    <a:pt x="557" y="210"/>
                  </a:lnTo>
                  <a:lnTo>
                    <a:pt x="556" y="212"/>
                  </a:lnTo>
                  <a:lnTo>
                    <a:pt x="554" y="214"/>
                  </a:lnTo>
                  <a:lnTo>
                    <a:pt x="552" y="216"/>
                  </a:lnTo>
                  <a:lnTo>
                    <a:pt x="549" y="217"/>
                  </a:lnTo>
                  <a:lnTo>
                    <a:pt x="547" y="222"/>
                  </a:lnTo>
                  <a:lnTo>
                    <a:pt x="547" y="224"/>
                  </a:lnTo>
                  <a:lnTo>
                    <a:pt x="548" y="226"/>
                  </a:lnTo>
                  <a:lnTo>
                    <a:pt x="539" y="233"/>
                  </a:lnTo>
                  <a:lnTo>
                    <a:pt x="530" y="242"/>
                  </a:lnTo>
                  <a:lnTo>
                    <a:pt x="521" y="251"/>
                  </a:lnTo>
                  <a:lnTo>
                    <a:pt x="517" y="263"/>
                  </a:lnTo>
                  <a:lnTo>
                    <a:pt x="514" y="278"/>
                  </a:lnTo>
                  <a:lnTo>
                    <a:pt x="514" y="281"/>
                  </a:lnTo>
                  <a:lnTo>
                    <a:pt x="517" y="282"/>
                  </a:lnTo>
                  <a:lnTo>
                    <a:pt x="518" y="284"/>
                  </a:lnTo>
                  <a:lnTo>
                    <a:pt x="520" y="285"/>
                  </a:lnTo>
                  <a:lnTo>
                    <a:pt x="524" y="286"/>
                  </a:lnTo>
                  <a:lnTo>
                    <a:pt x="526" y="286"/>
                  </a:lnTo>
                  <a:lnTo>
                    <a:pt x="528" y="287"/>
                  </a:lnTo>
                  <a:lnTo>
                    <a:pt x="530" y="289"/>
                  </a:lnTo>
                  <a:lnTo>
                    <a:pt x="525" y="310"/>
                  </a:lnTo>
                  <a:lnTo>
                    <a:pt x="521" y="319"/>
                  </a:lnTo>
                  <a:lnTo>
                    <a:pt x="517" y="326"/>
                  </a:lnTo>
                  <a:lnTo>
                    <a:pt x="514" y="334"/>
                  </a:lnTo>
                  <a:lnTo>
                    <a:pt x="507" y="372"/>
                  </a:lnTo>
                  <a:lnTo>
                    <a:pt x="500" y="412"/>
                  </a:lnTo>
                  <a:lnTo>
                    <a:pt x="491" y="450"/>
                  </a:lnTo>
                  <a:lnTo>
                    <a:pt x="483" y="489"/>
                  </a:lnTo>
                  <a:lnTo>
                    <a:pt x="351" y="460"/>
                  </a:lnTo>
                  <a:lnTo>
                    <a:pt x="222" y="427"/>
                  </a:lnTo>
                  <a:lnTo>
                    <a:pt x="95" y="393"/>
                  </a:lnTo>
                  <a:lnTo>
                    <a:pt x="91" y="392"/>
                  </a:lnTo>
                  <a:lnTo>
                    <a:pt x="87" y="391"/>
                  </a:lnTo>
                  <a:lnTo>
                    <a:pt x="66" y="385"/>
                  </a:lnTo>
                  <a:lnTo>
                    <a:pt x="44" y="379"/>
                  </a:lnTo>
                  <a:lnTo>
                    <a:pt x="23" y="373"/>
                  </a:lnTo>
                  <a:lnTo>
                    <a:pt x="3" y="365"/>
                  </a:lnTo>
                  <a:lnTo>
                    <a:pt x="0" y="350"/>
                  </a:lnTo>
                  <a:lnTo>
                    <a:pt x="1" y="335"/>
                  </a:lnTo>
                  <a:lnTo>
                    <a:pt x="4" y="322"/>
                  </a:lnTo>
                  <a:lnTo>
                    <a:pt x="11" y="312"/>
                  </a:lnTo>
                  <a:lnTo>
                    <a:pt x="8" y="299"/>
                  </a:lnTo>
                  <a:lnTo>
                    <a:pt x="9" y="289"/>
                  </a:lnTo>
                  <a:lnTo>
                    <a:pt x="13" y="280"/>
                  </a:lnTo>
                  <a:lnTo>
                    <a:pt x="18" y="271"/>
                  </a:lnTo>
                  <a:lnTo>
                    <a:pt x="23" y="261"/>
                  </a:lnTo>
                  <a:lnTo>
                    <a:pt x="25" y="252"/>
                  </a:lnTo>
                  <a:lnTo>
                    <a:pt x="27" y="254"/>
                  </a:lnTo>
                  <a:lnTo>
                    <a:pt x="30" y="254"/>
                  </a:lnTo>
                  <a:lnTo>
                    <a:pt x="32" y="252"/>
                  </a:lnTo>
                  <a:lnTo>
                    <a:pt x="34" y="250"/>
                  </a:lnTo>
                  <a:lnTo>
                    <a:pt x="37" y="246"/>
                  </a:lnTo>
                  <a:lnTo>
                    <a:pt x="38" y="247"/>
                  </a:lnTo>
                  <a:lnTo>
                    <a:pt x="38" y="249"/>
                  </a:lnTo>
                  <a:lnTo>
                    <a:pt x="39" y="252"/>
                  </a:lnTo>
                  <a:lnTo>
                    <a:pt x="43" y="247"/>
                  </a:lnTo>
                  <a:lnTo>
                    <a:pt x="43" y="243"/>
                  </a:lnTo>
                  <a:lnTo>
                    <a:pt x="41" y="236"/>
                  </a:lnTo>
                  <a:lnTo>
                    <a:pt x="42" y="230"/>
                  </a:lnTo>
                  <a:lnTo>
                    <a:pt x="44" y="229"/>
                  </a:lnTo>
                  <a:lnTo>
                    <a:pt x="45" y="228"/>
                  </a:lnTo>
                  <a:lnTo>
                    <a:pt x="46" y="225"/>
                  </a:lnTo>
                  <a:lnTo>
                    <a:pt x="49" y="223"/>
                  </a:lnTo>
                  <a:lnTo>
                    <a:pt x="51" y="222"/>
                  </a:lnTo>
                  <a:lnTo>
                    <a:pt x="52" y="221"/>
                  </a:lnTo>
                  <a:lnTo>
                    <a:pt x="56" y="221"/>
                  </a:lnTo>
                  <a:lnTo>
                    <a:pt x="59" y="222"/>
                  </a:lnTo>
                  <a:lnTo>
                    <a:pt x="59" y="216"/>
                  </a:lnTo>
                  <a:lnTo>
                    <a:pt x="58" y="214"/>
                  </a:lnTo>
                  <a:lnTo>
                    <a:pt x="58" y="211"/>
                  </a:lnTo>
                  <a:lnTo>
                    <a:pt x="57" y="210"/>
                  </a:lnTo>
                  <a:lnTo>
                    <a:pt x="57" y="204"/>
                  </a:lnTo>
                  <a:lnTo>
                    <a:pt x="63" y="195"/>
                  </a:lnTo>
                  <a:lnTo>
                    <a:pt x="66" y="184"/>
                  </a:lnTo>
                  <a:lnTo>
                    <a:pt x="70" y="173"/>
                  </a:lnTo>
                  <a:lnTo>
                    <a:pt x="74" y="162"/>
                  </a:lnTo>
                  <a:lnTo>
                    <a:pt x="81" y="154"/>
                  </a:lnTo>
                  <a:lnTo>
                    <a:pt x="82" y="137"/>
                  </a:lnTo>
                  <a:lnTo>
                    <a:pt x="89" y="119"/>
                  </a:lnTo>
                  <a:lnTo>
                    <a:pt x="98" y="103"/>
                  </a:lnTo>
                  <a:lnTo>
                    <a:pt x="105" y="85"/>
                  </a:lnTo>
                  <a:lnTo>
                    <a:pt x="109" y="67"/>
                  </a:lnTo>
                  <a:lnTo>
                    <a:pt x="113" y="64"/>
                  </a:lnTo>
                  <a:lnTo>
                    <a:pt x="119" y="64"/>
                  </a:lnTo>
                  <a:lnTo>
                    <a:pt x="121" y="67"/>
                  </a:lnTo>
                  <a:lnTo>
                    <a:pt x="121" y="64"/>
                  </a:lnTo>
                  <a:lnTo>
                    <a:pt x="120" y="63"/>
                  </a:lnTo>
                  <a:lnTo>
                    <a:pt x="117" y="62"/>
                  </a:lnTo>
                  <a:lnTo>
                    <a:pt x="115" y="60"/>
                  </a:lnTo>
                  <a:lnTo>
                    <a:pt x="115" y="55"/>
                  </a:lnTo>
                  <a:lnTo>
                    <a:pt x="119" y="51"/>
                  </a:lnTo>
                  <a:lnTo>
                    <a:pt x="121" y="47"/>
                  </a:lnTo>
                  <a:lnTo>
                    <a:pt x="121" y="33"/>
                  </a:lnTo>
                  <a:lnTo>
                    <a:pt x="128" y="12"/>
                  </a:lnTo>
                  <a:lnTo>
                    <a:pt x="129" y="1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B4CA5474-4800-D1FE-9C8A-2E663AA2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876" y="1219200"/>
              <a:ext cx="859294" cy="627393"/>
            </a:xfrm>
            <a:custGeom>
              <a:avLst/>
              <a:gdLst/>
              <a:ahLst/>
              <a:cxnLst>
                <a:cxn ang="0">
                  <a:pos x="157" y="6"/>
                </a:cxn>
                <a:cxn ang="0">
                  <a:pos x="244" y="33"/>
                </a:cxn>
                <a:cxn ang="0">
                  <a:pos x="290" y="39"/>
                </a:cxn>
                <a:cxn ang="0">
                  <a:pos x="408" y="67"/>
                </a:cxn>
                <a:cxn ang="0">
                  <a:pos x="478" y="83"/>
                </a:cxn>
                <a:cxn ang="0">
                  <a:pos x="470" y="125"/>
                </a:cxn>
                <a:cxn ang="0">
                  <a:pos x="467" y="135"/>
                </a:cxn>
                <a:cxn ang="0">
                  <a:pos x="445" y="238"/>
                </a:cxn>
                <a:cxn ang="0">
                  <a:pos x="426" y="317"/>
                </a:cxn>
                <a:cxn ang="0">
                  <a:pos x="431" y="335"/>
                </a:cxn>
                <a:cxn ang="0">
                  <a:pos x="341" y="334"/>
                </a:cxn>
                <a:cxn ang="0">
                  <a:pos x="322" y="327"/>
                </a:cxn>
                <a:cxn ang="0">
                  <a:pos x="276" y="322"/>
                </a:cxn>
                <a:cxn ang="0">
                  <a:pos x="252" y="326"/>
                </a:cxn>
                <a:cxn ang="0">
                  <a:pos x="208" y="329"/>
                </a:cxn>
                <a:cxn ang="0">
                  <a:pos x="197" y="320"/>
                </a:cxn>
                <a:cxn ang="0">
                  <a:pos x="192" y="317"/>
                </a:cxn>
                <a:cxn ang="0">
                  <a:pos x="155" y="324"/>
                </a:cxn>
                <a:cxn ang="0">
                  <a:pos x="129" y="308"/>
                </a:cxn>
                <a:cxn ang="0">
                  <a:pos x="100" y="307"/>
                </a:cxn>
                <a:cxn ang="0">
                  <a:pos x="77" y="308"/>
                </a:cxn>
                <a:cxn ang="0">
                  <a:pos x="58" y="249"/>
                </a:cxn>
                <a:cxn ang="0">
                  <a:pos x="44" y="237"/>
                </a:cxn>
                <a:cxn ang="0">
                  <a:pos x="30" y="229"/>
                </a:cxn>
                <a:cxn ang="0">
                  <a:pos x="8" y="205"/>
                </a:cxn>
                <a:cxn ang="0">
                  <a:pos x="10" y="194"/>
                </a:cxn>
                <a:cxn ang="0">
                  <a:pos x="15" y="191"/>
                </a:cxn>
                <a:cxn ang="0">
                  <a:pos x="15" y="179"/>
                </a:cxn>
                <a:cxn ang="0">
                  <a:pos x="4" y="177"/>
                </a:cxn>
                <a:cxn ang="0">
                  <a:pos x="18" y="156"/>
                </a:cxn>
                <a:cxn ang="0">
                  <a:pos x="8" y="82"/>
                </a:cxn>
                <a:cxn ang="0">
                  <a:pos x="3" y="41"/>
                </a:cxn>
                <a:cxn ang="0">
                  <a:pos x="6" y="28"/>
                </a:cxn>
                <a:cxn ang="0">
                  <a:pos x="18" y="34"/>
                </a:cxn>
                <a:cxn ang="0">
                  <a:pos x="27" y="41"/>
                </a:cxn>
                <a:cxn ang="0">
                  <a:pos x="58" y="56"/>
                </a:cxn>
                <a:cxn ang="0">
                  <a:pos x="84" y="69"/>
                </a:cxn>
                <a:cxn ang="0">
                  <a:pos x="102" y="80"/>
                </a:cxn>
                <a:cxn ang="0">
                  <a:pos x="105" y="100"/>
                </a:cxn>
                <a:cxn ang="0">
                  <a:pos x="93" y="103"/>
                </a:cxn>
                <a:cxn ang="0">
                  <a:pos x="74" y="126"/>
                </a:cxn>
                <a:cxn ang="0">
                  <a:pos x="88" y="139"/>
                </a:cxn>
                <a:cxn ang="0">
                  <a:pos x="74" y="158"/>
                </a:cxn>
                <a:cxn ang="0">
                  <a:pos x="87" y="163"/>
                </a:cxn>
                <a:cxn ang="0">
                  <a:pos x="98" y="168"/>
                </a:cxn>
                <a:cxn ang="0">
                  <a:pos x="109" y="160"/>
                </a:cxn>
                <a:cxn ang="0">
                  <a:pos x="129" y="130"/>
                </a:cxn>
                <a:cxn ang="0">
                  <a:pos x="133" y="115"/>
                </a:cxn>
                <a:cxn ang="0">
                  <a:pos x="142" y="102"/>
                </a:cxn>
                <a:cxn ang="0">
                  <a:pos x="151" y="107"/>
                </a:cxn>
                <a:cxn ang="0">
                  <a:pos x="142" y="76"/>
                </a:cxn>
                <a:cxn ang="0">
                  <a:pos x="144" y="23"/>
                </a:cxn>
                <a:cxn ang="0">
                  <a:pos x="142" y="17"/>
                </a:cxn>
                <a:cxn ang="0">
                  <a:pos x="143" y="11"/>
                </a:cxn>
                <a:cxn ang="0">
                  <a:pos x="137" y="5"/>
                </a:cxn>
              </a:cxnLst>
              <a:rect l="0" t="0" r="r" b="b"/>
              <a:pathLst>
                <a:path w="478" h="349">
                  <a:moveTo>
                    <a:pt x="136" y="0"/>
                  </a:moveTo>
                  <a:lnTo>
                    <a:pt x="137" y="0"/>
                  </a:lnTo>
                  <a:lnTo>
                    <a:pt x="140" y="2"/>
                  </a:lnTo>
                  <a:lnTo>
                    <a:pt x="141" y="3"/>
                  </a:lnTo>
                  <a:lnTo>
                    <a:pt x="145" y="5"/>
                  </a:lnTo>
                  <a:lnTo>
                    <a:pt x="147" y="5"/>
                  </a:lnTo>
                  <a:lnTo>
                    <a:pt x="157" y="6"/>
                  </a:lnTo>
                  <a:lnTo>
                    <a:pt x="180" y="11"/>
                  </a:lnTo>
                  <a:lnTo>
                    <a:pt x="195" y="16"/>
                  </a:lnTo>
                  <a:lnTo>
                    <a:pt x="208" y="21"/>
                  </a:lnTo>
                  <a:lnTo>
                    <a:pt x="222" y="21"/>
                  </a:lnTo>
                  <a:lnTo>
                    <a:pt x="230" y="25"/>
                  </a:lnTo>
                  <a:lnTo>
                    <a:pt x="238" y="30"/>
                  </a:lnTo>
                  <a:lnTo>
                    <a:pt x="244" y="33"/>
                  </a:lnTo>
                  <a:lnTo>
                    <a:pt x="247" y="33"/>
                  </a:lnTo>
                  <a:lnTo>
                    <a:pt x="249" y="31"/>
                  </a:lnTo>
                  <a:lnTo>
                    <a:pt x="252" y="30"/>
                  </a:lnTo>
                  <a:lnTo>
                    <a:pt x="256" y="30"/>
                  </a:lnTo>
                  <a:lnTo>
                    <a:pt x="265" y="34"/>
                  </a:lnTo>
                  <a:lnTo>
                    <a:pt x="276" y="39"/>
                  </a:lnTo>
                  <a:lnTo>
                    <a:pt x="290" y="39"/>
                  </a:lnTo>
                  <a:lnTo>
                    <a:pt x="297" y="41"/>
                  </a:lnTo>
                  <a:lnTo>
                    <a:pt x="303" y="45"/>
                  </a:lnTo>
                  <a:lnTo>
                    <a:pt x="310" y="47"/>
                  </a:lnTo>
                  <a:lnTo>
                    <a:pt x="334" y="53"/>
                  </a:lnTo>
                  <a:lnTo>
                    <a:pt x="357" y="59"/>
                  </a:lnTo>
                  <a:lnTo>
                    <a:pt x="383" y="62"/>
                  </a:lnTo>
                  <a:lnTo>
                    <a:pt x="408" y="67"/>
                  </a:lnTo>
                  <a:lnTo>
                    <a:pt x="411" y="68"/>
                  </a:lnTo>
                  <a:lnTo>
                    <a:pt x="414" y="69"/>
                  </a:lnTo>
                  <a:lnTo>
                    <a:pt x="417" y="72"/>
                  </a:lnTo>
                  <a:lnTo>
                    <a:pt x="419" y="73"/>
                  </a:lnTo>
                  <a:lnTo>
                    <a:pt x="440" y="76"/>
                  </a:lnTo>
                  <a:lnTo>
                    <a:pt x="460" y="79"/>
                  </a:lnTo>
                  <a:lnTo>
                    <a:pt x="478" y="83"/>
                  </a:lnTo>
                  <a:lnTo>
                    <a:pt x="475" y="93"/>
                  </a:lnTo>
                  <a:lnTo>
                    <a:pt x="474" y="102"/>
                  </a:lnTo>
                  <a:lnTo>
                    <a:pt x="473" y="115"/>
                  </a:lnTo>
                  <a:lnTo>
                    <a:pt x="473" y="116"/>
                  </a:lnTo>
                  <a:lnTo>
                    <a:pt x="471" y="117"/>
                  </a:lnTo>
                  <a:lnTo>
                    <a:pt x="471" y="123"/>
                  </a:lnTo>
                  <a:lnTo>
                    <a:pt x="470" y="125"/>
                  </a:lnTo>
                  <a:lnTo>
                    <a:pt x="470" y="126"/>
                  </a:lnTo>
                  <a:lnTo>
                    <a:pt x="469" y="126"/>
                  </a:lnTo>
                  <a:lnTo>
                    <a:pt x="468" y="128"/>
                  </a:lnTo>
                  <a:lnTo>
                    <a:pt x="466" y="128"/>
                  </a:lnTo>
                  <a:lnTo>
                    <a:pt x="464" y="129"/>
                  </a:lnTo>
                  <a:lnTo>
                    <a:pt x="464" y="130"/>
                  </a:lnTo>
                  <a:lnTo>
                    <a:pt x="467" y="135"/>
                  </a:lnTo>
                  <a:lnTo>
                    <a:pt x="467" y="140"/>
                  </a:lnTo>
                  <a:lnTo>
                    <a:pt x="464" y="151"/>
                  </a:lnTo>
                  <a:lnTo>
                    <a:pt x="462" y="163"/>
                  </a:lnTo>
                  <a:lnTo>
                    <a:pt x="459" y="174"/>
                  </a:lnTo>
                  <a:lnTo>
                    <a:pt x="456" y="188"/>
                  </a:lnTo>
                  <a:lnTo>
                    <a:pt x="452" y="213"/>
                  </a:lnTo>
                  <a:lnTo>
                    <a:pt x="445" y="238"/>
                  </a:lnTo>
                  <a:lnTo>
                    <a:pt x="439" y="263"/>
                  </a:lnTo>
                  <a:lnTo>
                    <a:pt x="433" y="286"/>
                  </a:lnTo>
                  <a:lnTo>
                    <a:pt x="431" y="310"/>
                  </a:lnTo>
                  <a:lnTo>
                    <a:pt x="429" y="311"/>
                  </a:lnTo>
                  <a:lnTo>
                    <a:pt x="428" y="313"/>
                  </a:lnTo>
                  <a:lnTo>
                    <a:pt x="427" y="314"/>
                  </a:lnTo>
                  <a:lnTo>
                    <a:pt x="426" y="317"/>
                  </a:lnTo>
                  <a:lnTo>
                    <a:pt x="425" y="318"/>
                  </a:lnTo>
                  <a:lnTo>
                    <a:pt x="425" y="320"/>
                  </a:lnTo>
                  <a:lnTo>
                    <a:pt x="426" y="321"/>
                  </a:lnTo>
                  <a:lnTo>
                    <a:pt x="428" y="322"/>
                  </a:lnTo>
                  <a:lnTo>
                    <a:pt x="429" y="324"/>
                  </a:lnTo>
                  <a:lnTo>
                    <a:pt x="431" y="326"/>
                  </a:lnTo>
                  <a:lnTo>
                    <a:pt x="431" y="335"/>
                  </a:lnTo>
                  <a:lnTo>
                    <a:pt x="429" y="342"/>
                  </a:lnTo>
                  <a:lnTo>
                    <a:pt x="431" y="349"/>
                  </a:lnTo>
                  <a:lnTo>
                    <a:pt x="415" y="349"/>
                  </a:lnTo>
                  <a:lnTo>
                    <a:pt x="399" y="347"/>
                  </a:lnTo>
                  <a:lnTo>
                    <a:pt x="369" y="338"/>
                  </a:lnTo>
                  <a:lnTo>
                    <a:pt x="355" y="335"/>
                  </a:lnTo>
                  <a:lnTo>
                    <a:pt x="341" y="334"/>
                  </a:lnTo>
                  <a:lnTo>
                    <a:pt x="329" y="332"/>
                  </a:lnTo>
                  <a:lnTo>
                    <a:pt x="328" y="331"/>
                  </a:lnTo>
                  <a:lnTo>
                    <a:pt x="328" y="329"/>
                  </a:lnTo>
                  <a:lnTo>
                    <a:pt x="327" y="328"/>
                  </a:lnTo>
                  <a:lnTo>
                    <a:pt x="327" y="326"/>
                  </a:lnTo>
                  <a:lnTo>
                    <a:pt x="325" y="326"/>
                  </a:lnTo>
                  <a:lnTo>
                    <a:pt x="322" y="327"/>
                  </a:lnTo>
                  <a:lnTo>
                    <a:pt x="320" y="329"/>
                  </a:lnTo>
                  <a:lnTo>
                    <a:pt x="318" y="329"/>
                  </a:lnTo>
                  <a:lnTo>
                    <a:pt x="311" y="327"/>
                  </a:lnTo>
                  <a:lnTo>
                    <a:pt x="308" y="325"/>
                  </a:lnTo>
                  <a:lnTo>
                    <a:pt x="305" y="324"/>
                  </a:lnTo>
                  <a:lnTo>
                    <a:pt x="282" y="324"/>
                  </a:lnTo>
                  <a:lnTo>
                    <a:pt x="276" y="322"/>
                  </a:lnTo>
                  <a:lnTo>
                    <a:pt x="262" y="320"/>
                  </a:lnTo>
                  <a:lnTo>
                    <a:pt x="259" y="320"/>
                  </a:lnTo>
                  <a:lnTo>
                    <a:pt x="258" y="321"/>
                  </a:lnTo>
                  <a:lnTo>
                    <a:pt x="257" y="324"/>
                  </a:lnTo>
                  <a:lnTo>
                    <a:pt x="256" y="325"/>
                  </a:lnTo>
                  <a:lnTo>
                    <a:pt x="256" y="326"/>
                  </a:lnTo>
                  <a:lnTo>
                    <a:pt x="252" y="326"/>
                  </a:lnTo>
                  <a:lnTo>
                    <a:pt x="248" y="325"/>
                  </a:lnTo>
                  <a:lnTo>
                    <a:pt x="244" y="324"/>
                  </a:lnTo>
                  <a:lnTo>
                    <a:pt x="240" y="324"/>
                  </a:lnTo>
                  <a:lnTo>
                    <a:pt x="234" y="325"/>
                  </a:lnTo>
                  <a:lnTo>
                    <a:pt x="226" y="326"/>
                  </a:lnTo>
                  <a:lnTo>
                    <a:pt x="216" y="328"/>
                  </a:lnTo>
                  <a:lnTo>
                    <a:pt x="208" y="329"/>
                  </a:lnTo>
                  <a:lnTo>
                    <a:pt x="202" y="329"/>
                  </a:lnTo>
                  <a:lnTo>
                    <a:pt x="201" y="328"/>
                  </a:lnTo>
                  <a:lnTo>
                    <a:pt x="201" y="327"/>
                  </a:lnTo>
                  <a:lnTo>
                    <a:pt x="198" y="324"/>
                  </a:lnTo>
                  <a:lnTo>
                    <a:pt x="194" y="324"/>
                  </a:lnTo>
                  <a:lnTo>
                    <a:pt x="195" y="321"/>
                  </a:lnTo>
                  <a:lnTo>
                    <a:pt x="197" y="320"/>
                  </a:lnTo>
                  <a:lnTo>
                    <a:pt x="197" y="319"/>
                  </a:lnTo>
                  <a:lnTo>
                    <a:pt x="195" y="318"/>
                  </a:lnTo>
                  <a:lnTo>
                    <a:pt x="195" y="317"/>
                  </a:lnTo>
                  <a:lnTo>
                    <a:pt x="194" y="314"/>
                  </a:lnTo>
                  <a:lnTo>
                    <a:pt x="194" y="312"/>
                  </a:lnTo>
                  <a:lnTo>
                    <a:pt x="192" y="314"/>
                  </a:lnTo>
                  <a:lnTo>
                    <a:pt x="192" y="317"/>
                  </a:lnTo>
                  <a:lnTo>
                    <a:pt x="193" y="318"/>
                  </a:lnTo>
                  <a:lnTo>
                    <a:pt x="194" y="318"/>
                  </a:lnTo>
                  <a:lnTo>
                    <a:pt x="194" y="320"/>
                  </a:lnTo>
                  <a:lnTo>
                    <a:pt x="191" y="320"/>
                  </a:lnTo>
                  <a:lnTo>
                    <a:pt x="188" y="318"/>
                  </a:lnTo>
                  <a:lnTo>
                    <a:pt x="183" y="324"/>
                  </a:lnTo>
                  <a:lnTo>
                    <a:pt x="155" y="324"/>
                  </a:lnTo>
                  <a:lnTo>
                    <a:pt x="155" y="319"/>
                  </a:lnTo>
                  <a:lnTo>
                    <a:pt x="152" y="317"/>
                  </a:lnTo>
                  <a:lnTo>
                    <a:pt x="151" y="317"/>
                  </a:lnTo>
                  <a:lnTo>
                    <a:pt x="149" y="314"/>
                  </a:lnTo>
                  <a:lnTo>
                    <a:pt x="149" y="312"/>
                  </a:lnTo>
                  <a:lnTo>
                    <a:pt x="138" y="311"/>
                  </a:lnTo>
                  <a:lnTo>
                    <a:pt x="129" y="308"/>
                  </a:lnTo>
                  <a:lnTo>
                    <a:pt x="122" y="305"/>
                  </a:lnTo>
                  <a:lnTo>
                    <a:pt x="113" y="304"/>
                  </a:lnTo>
                  <a:lnTo>
                    <a:pt x="108" y="306"/>
                  </a:lnTo>
                  <a:lnTo>
                    <a:pt x="105" y="310"/>
                  </a:lnTo>
                  <a:lnTo>
                    <a:pt x="101" y="310"/>
                  </a:lnTo>
                  <a:lnTo>
                    <a:pt x="100" y="308"/>
                  </a:lnTo>
                  <a:lnTo>
                    <a:pt x="100" y="307"/>
                  </a:lnTo>
                  <a:lnTo>
                    <a:pt x="99" y="306"/>
                  </a:lnTo>
                  <a:lnTo>
                    <a:pt x="95" y="306"/>
                  </a:lnTo>
                  <a:lnTo>
                    <a:pt x="92" y="308"/>
                  </a:lnTo>
                  <a:lnTo>
                    <a:pt x="87" y="311"/>
                  </a:lnTo>
                  <a:lnTo>
                    <a:pt x="86" y="312"/>
                  </a:lnTo>
                  <a:lnTo>
                    <a:pt x="85" y="312"/>
                  </a:lnTo>
                  <a:lnTo>
                    <a:pt x="77" y="308"/>
                  </a:lnTo>
                  <a:lnTo>
                    <a:pt x="69" y="303"/>
                  </a:lnTo>
                  <a:lnTo>
                    <a:pt x="59" y="298"/>
                  </a:lnTo>
                  <a:lnTo>
                    <a:pt x="59" y="283"/>
                  </a:lnTo>
                  <a:lnTo>
                    <a:pt x="60" y="269"/>
                  </a:lnTo>
                  <a:lnTo>
                    <a:pt x="59" y="256"/>
                  </a:lnTo>
                  <a:lnTo>
                    <a:pt x="59" y="250"/>
                  </a:lnTo>
                  <a:lnTo>
                    <a:pt x="58" y="249"/>
                  </a:lnTo>
                  <a:lnTo>
                    <a:pt x="58" y="248"/>
                  </a:lnTo>
                  <a:lnTo>
                    <a:pt x="57" y="248"/>
                  </a:lnTo>
                  <a:lnTo>
                    <a:pt x="57" y="250"/>
                  </a:lnTo>
                  <a:lnTo>
                    <a:pt x="52" y="247"/>
                  </a:lnTo>
                  <a:lnTo>
                    <a:pt x="49" y="243"/>
                  </a:lnTo>
                  <a:lnTo>
                    <a:pt x="46" y="240"/>
                  </a:lnTo>
                  <a:lnTo>
                    <a:pt x="44" y="237"/>
                  </a:lnTo>
                  <a:lnTo>
                    <a:pt x="41" y="236"/>
                  </a:lnTo>
                  <a:lnTo>
                    <a:pt x="34" y="238"/>
                  </a:lnTo>
                  <a:lnTo>
                    <a:pt x="35" y="236"/>
                  </a:lnTo>
                  <a:lnTo>
                    <a:pt x="36" y="235"/>
                  </a:lnTo>
                  <a:lnTo>
                    <a:pt x="34" y="235"/>
                  </a:lnTo>
                  <a:lnTo>
                    <a:pt x="34" y="236"/>
                  </a:lnTo>
                  <a:lnTo>
                    <a:pt x="30" y="229"/>
                  </a:lnTo>
                  <a:lnTo>
                    <a:pt x="25" y="224"/>
                  </a:lnTo>
                  <a:lnTo>
                    <a:pt x="17" y="224"/>
                  </a:lnTo>
                  <a:lnTo>
                    <a:pt x="16" y="223"/>
                  </a:lnTo>
                  <a:lnTo>
                    <a:pt x="16" y="222"/>
                  </a:lnTo>
                  <a:lnTo>
                    <a:pt x="13" y="219"/>
                  </a:lnTo>
                  <a:lnTo>
                    <a:pt x="8" y="219"/>
                  </a:lnTo>
                  <a:lnTo>
                    <a:pt x="8" y="205"/>
                  </a:lnTo>
                  <a:lnTo>
                    <a:pt x="7" y="202"/>
                  </a:lnTo>
                  <a:lnTo>
                    <a:pt x="7" y="199"/>
                  </a:lnTo>
                  <a:lnTo>
                    <a:pt x="8" y="198"/>
                  </a:lnTo>
                  <a:lnTo>
                    <a:pt x="10" y="196"/>
                  </a:lnTo>
                  <a:lnTo>
                    <a:pt x="14" y="196"/>
                  </a:lnTo>
                  <a:lnTo>
                    <a:pt x="11" y="194"/>
                  </a:lnTo>
                  <a:lnTo>
                    <a:pt x="10" y="194"/>
                  </a:lnTo>
                  <a:lnTo>
                    <a:pt x="9" y="193"/>
                  </a:lnTo>
                  <a:lnTo>
                    <a:pt x="8" y="191"/>
                  </a:lnTo>
                  <a:lnTo>
                    <a:pt x="8" y="188"/>
                  </a:lnTo>
                  <a:lnTo>
                    <a:pt x="10" y="188"/>
                  </a:lnTo>
                  <a:lnTo>
                    <a:pt x="13" y="189"/>
                  </a:lnTo>
                  <a:lnTo>
                    <a:pt x="14" y="189"/>
                  </a:lnTo>
                  <a:lnTo>
                    <a:pt x="15" y="191"/>
                  </a:lnTo>
                  <a:lnTo>
                    <a:pt x="16" y="191"/>
                  </a:lnTo>
                  <a:lnTo>
                    <a:pt x="17" y="189"/>
                  </a:lnTo>
                  <a:lnTo>
                    <a:pt x="20" y="188"/>
                  </a:lnTo>
                  <a:lnTo>
                    <a:pt x="21" y="186"/>
                  </a:lnTo>
                  <a:lnTo>
                    <a:pt x="21" y="184"/>
                  </a:lnTo>
                  <a:lnTo>
                    <a:pt x="16" y="179"/>
                  </a:lnTo>
                  <a:lnTo>
                    <a:pt x="15" y="179"/>
                  </a:lnTo>
                  <a:lnTo>
                    <a:pt x="15" y="178"/>
                  </a:lnTo>
                  <a:lnTo>
                    <a:pt x="17" y="177"/>
                  </a:lnTo>
                  <a:lnTo>
                    <a:pt x="15" y="174"/>
                  </a:lnTo>
                  <a:lnTo>
                    <a:pt x="14" y="175"/>
                  </a:lnTo>
                  <a:lnTo>
                    <a:pt x="11" y="175"/>
                  </a:lnTo>
                  <a:lnTo>
                    <a:pt x="9" y="177"/>
                  </a:lnTo>
                  <a:lnTo>
                    <a:pt x="4" y="177"/>
                  </a:lnTo>
                  <a:lnTo>
                    <a:pt x="3" y="174"/>
                  </a:lnTo>
                  <a:lnTo>
                    <a:pt x="4" y="168"/>
                  </a:lnTo>
                  <a:lnTo>
                    <a:pt x="9" y="165"/>
                  </a:lnTo>
                  <a:lnTo>
                    <a:pt x="14" y="164"/>
                  </a:lnTo>
                  <a:lnTo>
                    <a:pt x="21" y="163"/>
                  </a:lnTo>
                  <a:lnTo>
                    <a:pt x="25" y="160"/>
                  </a:lnTo>
                  <a:lnTo>
                    <a:pt x="18" y="156"/>
                  </a:lnTo>
                  <a:lnTo>
                    <a:pt x="13" y="150"/>
                  </a:lnTo>
                  <a:lnTo>
                    <a:pt x="6" y="146"/>
                  </a:lnTo>
                  <a:lnTo>
                    <a:pt x="7" y="133"/>
                  </a:lnTo>
                  <a:lnTo>
                    <a:pt x="6" y="118"/>
                  </a:lnTo>
                  <a:lnTo>
                    <a:pt x="6" y="103"/>
                  </a:lnTo>
                  <a:lnTo>
                    <a:pt x="7" y="94"/>
                  </a:lnTo>
                  <a:lnTo>
                    <a:pt x="8" y="82"/>
                  </a:lnTo>
                  <a:lnTo>
                    <a:pt x="6" y="69"/>
                  </a:lnTo>
                  <a:lnTo>
                    <a:pt x="4" y="67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0" y="39"/>
                  </a:lnTo>
                  <a:lnTo>
                    <a:pt x="1" y="40"/>
                  </a:lnTo>
                  <a:lnTo>
                    <a:pt x="3" y="41"/>
                  </a:lnTo>
                  <a:lnTo>
                    <a:pt x="6" y="41"/>
                  </a:lnTo>
                  <a:lnTo>
                    <a:pt x="6" y="40"/>
                  </a:lnTo>
                  <a:lnTo>
                    <a:pt x="4" y="39"/>
                  </a:lnTo>
                  <a:lnTo>
                    <a:pt x="3" y="37"/>
                  </a:lnTo>
                  <a:lnTo>
                    <a:pt x="3" y="32"/>
                  </a:lnTo>
                  <a:lnTo>
                    <a:pt x="4" y="31"/>
                  </a:lnTo>
                  <a:lnTo>
                    <a:pt x="6" y="28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7" y="21"/>
                  </a:lnTo>
                  <a:lnTo>
                    <a:pt x="10" y="25"/>
                  </a:lnTo>
                  <a:lnTo>
                    <a:pt x="11" y="27"/>
                  </a:lnTo>
                  <a:lnTo>
                    <a:pt x="18" y="34"/>
                  </a:lnTo>
                  <a:lnTo>
                    <a:pt x="23" y="37"/>
                  </a:lnTo>
                  <a:lnTo>
                    <a:pt x="24" y="39"/>
                  </a:lnTo>
                  <a:lnTo>
                    <a:pt x="24" y="44"/>
                  </a:lnTo>
                  <a:lnTo>
                    <a:pt x="23" y="47"/>
                  </a:lnTo>
                  <a:lnTo>
                    <a:pt x="25" y="45"/>
                  </a:lnTo>
                  <a:lnTo>
                    <a:pt x="25" y="42"/>
                  </a:lnTo>
                  <a:lnTo>
                    <a:pt x="27" y="41"/>
                  </a:lnTo>
                  <a:lnTo>
                    <a:pt x="31" y="41"/>
                  </a:lnTo>
                  <a:lnTo>
                    <a:pt x="32" y="47"/>
                  </a:lnTo>
                  <a:lnTo>
                    <a:pt x="37" y="49"/>
                  </a:lnTo>
                  <a:lnTo>
                    <a:pt x="43" y="52"/>
                  </a:lnTo>
                  <a:lnTo>
                    <a:pt x="49" y="53"/>
                  </a:lnTo>
                  <a:lnTo>
                    <a:pt x="57" y="55"/>
                  </a:lnTo>
                  <a:lnTo>
                    <a:pt x="58" y="56"/>
                  </a:lnTo>
                  <a:lnTo>
                    <a:pt x="58" y="60"/>
                  </a:lnTo>
                  <a:lnTo>
                    <a:pt x="59" y="61"/>
                  </a:lnTo>
                  <a:lnTo>
                    <a:pt x="62" y="62"/>
                  </a:lnTo>
                  <a:lnTo>
                    <a:pt x="73" y="62"/>
                  </a:lnTo>
                  <a:lnTo>
                    <a:pt x="78" y="65"/>
                  </a:lnTo>
                  <a:lnTo>
                    <a:pt x="81" y="68"/>
                  </a:lnTo>
                  <a:lnTo>
                    <a:pt x="84" y="69"/>
                  </a:lnTo>
                  <a:lnTo>
                    <a:pt x="89" y="69"/>
                  </a:lnTo>
                  <a:lnTo>
                    <a:pt x="93" y="67"/>
                  </a:lnTo>
                  <a:lnTo>
                    <a:pt x="93" y="73"/>
                  </a:lnTo>
                  <a:lnTo>
                    <a:pt x="96" y="76"/>
                  </a:lnTo>
                  <a:lnTo>
                    <a:pt x="98" y="76"/>
                  </a:lnTo>
                  <a:lnTo>
                    <a:pt x="100" y="77"/>
                  </a:lnTo>
                  <a:lnTo>
                    <a:pt x="102" y="80"/>
                  </a:lnTo>
                  <a:lnTo>
                    <a:pt x="103" y="80"/>
                  </a:lnTo>
                  <a:lnTo>
                    <a:pt x="102" y="82"/>
                  </a:lnTo>
                  <a:lnTo>
                    <a:pt x="101" y="83"/>
                  </a:lnTo>
                  <a:lnTo>
                    <a:pt x="113" y="83"/>
                  </a:lnTo>
                  <a:lnTo>
                    <a:pt x="113" y="101"/>
                  </a:lnTo>
                  <a:lnTo>
                    <a:pt x="109" y="100"/>
                  </a:lnTo>
                  <a:lnTo>
                    <a:pt x="105" y="100"/>
                  </a:lnTo>
                  <a:lnTo>
                    <a:pt x="103" y="101"/>
                  </a:lnTo>
                  <a:lnTo>
                    <a:pt x="101" y="101"/>
                  </a:lnTo>
                  <a:lnTo>
                    <a:pt x="100" y="102"/>
                  </a:lnTo>
                  <a:lnTo>
                    <a:pt x="98" y="102"/>
                  </a:lnTo>
                  <a:lnTo>
                    <a:pt x="95" y="101"/>
                  </a:lnTo>
                  <a:lnTo>
                    <a:pt x="93" y="101"/>
                  </a:lnTo>
                  <a:lnTo>
                    <a:pt x="93" y="103"/>
                  </a:lnTo>
                  <a:lnTo>
                    <a:pt x="95" y="105"/>
                  </a:lnTo>
                  <a:lnTo>
                    <a:pt x="96" y="108"/>
                  </a:lnTo>
                  <a:lnTo>
                    <a:pt x="96" y="110"/>
                  </a:lnTo>
                  <a:lnTo>
                    <a:pt x="95" y="112"/>
                  </a:lnTo>
                  <a:lnTo>
                    <a:pt x="91" y="116"/>
                  </a:lnTo>
                  <a:lnTo>
                    <a:pt x="82" y="121"/>
                  </a:lnTo>
                  <a:lnTo>
                    <a:pt x="74" y="126"/>
                  </a:lnTo>
                  <a:lnTo>
                    <a:pt x="71" y="131"/>
                  </a:lnTo>
                  <a:lnTo>
                    <a:pt x="71" y="135"/>
                  </a:lnTo>
                  <a:lnTo>
                    <a:pt x="75" y="139"/>
                  </a:lnTo>
                  <a:lnTo>
                    <a:pt x="75" y="142"/>
                  </a:lnTo>
                  <a:lnTo>
                    <a:pt x="73" y="143"/>
                  </a:lnTo>
                  <a:lnTo>
                    <a:pt x="80" y="140"/>
                  </a:lnTo>
                  <a:lnTo>
                    <a:pt x="88" y="139"/>
                  </a:lnTo>
                  <a:lnTo>
                    <a:pt x="95" y="137"/>
                  </a:lnTo>
                  <a:lnTo>
                    <a:pt x="89" y="142"/>
                  </a:lnTo>
                  <a:lnTo>
                    <a:pt x="85" y="147"/>
                  </a:lnTo>
                  <a:lnTo>
                    <a:pt x="79" y="152"/>
                  </a:lnTo>
                  <a:lnTo>
                    <a:pt x="71" y="154"/>
                  </a:lnTo>
                  <a:lnTo>
                    <a:pt x="73" y="156"/>
                  </a:lnTo>
                  <a:lnTo>
                    <a:pt x="74" y="158"/>
                  </a:lnTo>
                  <a:lnTo>
                    <a:pt x="74" y="160"/>
                  </a:lnTo>
                  <a:lnTo>
                    <a:pt x="75" y="164"/>
                  </a:lnTo>
                  <a:lnTo>
                    <a:pt x="78" y="168"/>
                  </a:lnTo>
                  <a:lnTo>
                    <a:pt x="79" y="170"/>
                  </a:lnTo>
                  <a:lnTo>
                    <a:pt x="81" y="171"/>
                  </a:lnTo>
                  <a:lnTo>
                    <a:pt x="84" y="170"/>
                  </a:lnTo>
                  <a:lnTo>
                    <a:pt x="87" y="163"/>
                  </a:lnTo>
                  <a:lnTo>
                    <a:pt x="87" y="164"/>
                  </a:lnTo>
                  <a:lnTo>
                    <a:pt x="88" y="166"/>
                  </a:lnTo>
                  <a:lnTo>
                    <a:pt x="92" y="170"/>
                  </a:lnTo>
                  <a:lnTo>
                    <a:pt x="92" y="172"/>
                  </a:lnTo>
                  <a:lnTo>
                    <a:pt x="91" y="174"/>
                  </a:lnTo>
                  <a:lnTo>
                    <a:pt x="94" y="172"/>
                  </a:lnTo>
                  <a:lnTo>
                    <a:pt x="98" y="168"/>
                  </a:lnTo>
                  <a:lnTo>
                    <a:pt x="100" y="165"/>
                  </a:lnTo>
                  <a:lnTo>
                    <a:pt x="102" y="163"/>
                  </a:lnTo>
                  <a:lnTo>
                    <a:pt x="105" y="159"/>
                  </a:lnTo>
                  <a:lnTo>
                    <a:pt x="107" y="157"/>
                  </a:lnTo>
                  <a:lnTo>
                    <a:pt x="108" y="157"/>
                  </a:lnTo>
                  <a:lnTo>
                    <a:pt x="109" y="158"/>
                  </a:lnTo>
                  <a:lnTo>
                    <a:pt x="109" y="160"/>
                  </a:lnTo>
                  <a:lnTo>
                    <a:pt x="113" y="159"/>
                  </a:lnTo>
                  <a:lnTo>
                    <a:pt x="116" y="157"/>
                  </a:lnTo>
                  <a:lnTo>
                    <a:pt x="120" y="153"/>
                  </a:lnTo>
                  <a:lnTo>
                    <a:pt x="127" y="149"/>
                  </a:lnTo>
                  <a:lnTo>
                    <a:pt x="126" y="145"/>
                  </a:lnTo>
                  <a:lnTo>
                    <a:pt x="129" y="135"/>
                  </a:lnTo>
                  <a:lnTo>
                    <a:pt x="129" y="130"/>
                  </a:lnTo>
                  <a:lnTo>
                    <a:pt x="128" y="128"/>
                  </a:lnTo>
                  <a:lnTo>
                    <a:pt x="128" y="124"/>
                  </a:lnTo>
                  <a:lnTo>
                    <a:pt x="127" y="123"/>
                  </a:lnTo>
                  <a:lnTo>
                    <a:pt x="128" y="122"/>
                  </a:lnTo>
                  <a:lnTo>
                    <a:pt x="131" y="122"/>
                  </a:lnTo>
                  <a:lnTo>
                    <a:pt x="133" y="121"/>
                  </a:lnTo>
                  <a:lnTo>
                    <a:pt x="133" y="115"/>
                  </a:lnTo>
                  <a:lnTo>
                    <a:pt x="131" y="112"/>
                  </a:lnTo>
                  <a:lnTo>
                    <a:pt x="131" y="110"/>
                  </a:lnTo>
                  <a:lnTo>
                    <a:pt x="134" y="108"/>
                  </a:lnTo>
                  <a:lnTo>
                    <a:pt x="136" y="107"/>
                  </a:lnTo>
                  <a:lnTo>
                    <a:pt x="137" y="105"/>
                  </a:lnTo>
                  <a:lnTo>
                    <a:pt x="140" y="104"/>
                  </a:lnTo>
                  <a:lnTo>
                    <a:pt x="142" y="102"/>
                  </a:lnTo>
                  <a:lnTo>
                    <a:pt x="143" y="100"/>
                  </a:lnTo>
                  <a:lnTo>
                    <a:pt x="143" y="97"/>
                  </a:lnTo>
                  <a:lnTo>
                    <a:pt x="145" y="100"/>
                  </a:lnTo>
                  <a:lnTo>
                    <a:pt x="149" y="101"/>
                  </a:lnTo>
                  <a:lnTo>
                    <a:pt x="150" y="103"/>
                  </a:lnTo>
                  <a:lnTo>
                    <a:pt x="151" y="104"/>
                  </a:lnTo>
                  <a:lnTo>
                    <a:pt x="151" y="107"/>
                  </a:lnTo>
                  <a:lnTo>
                    <a:pt x="149" y="109"/>
                  </a:lnTo>
                  <a:lnTo>
                    <a:pt x="152" y="105"/>
                  </a:lnTo>
                  <a:lnTo>
                    <a:pt x="151" y="102"/>
                  </a:lnTo>
                  <a:lnTo>
                    <a:pt x="148" y="96"/>
                  </a:lnTo>
                  <a:lnTo>
                    <a:pt x="143" y="90"/>
                  </a:lnTo>
                  <a:lnTo>
                    <a:pt x="141" y="83"/>
                  </a:lnTo>
                  <a:lnTo>
                    <a:pt x="142" y="76"/>
                  </a:lnTo>
                  <a:lnTo>
                    <a:pt x="143" y="70"/>
                  </a:lnTo>
                  <a:lnTo>
                    <a:pt x="143" y="63"/>
                  </a:lnTo>
                  <a:lnTo>
                    <a:pt x="138" y="59"/>
                  </a:lnTo>
                  <a:lnTo>
                    <a:pt x="142" y="49"/>
                  </a:lnTo>
                  <a:lnTo>
                    <a:pt x="145" y="37"/>
                  </a:lnTo>
                  <a:lnTo>
                    <a:pt x="147" y="25"/>
                  </a:lnTo>
                  <a:lnTo>
                    <a:pt x="144" y="23"/>
                  </a:lnTo>
                  <a:lnTo>
                    <a:pt x="142" y="23"/>
                  </a:lnTo>
                  <a:lnTo>
                    <a:pt x="141" y="21"/>
                  </a:lnTo>
                  <a:lnTo>
                    <a:pt x="141" y="20"/>
                  </a:lnTo>
                  <a:lnTo>
                    <a:pt x="142" y="19"/>
                  </a:lnTo>
                  <a:lnTo>
                    <a:pt x="142" y="18"/>
                  </a:lnTo>
                  <a:lnTo>
                    <a:pt x="143" y="17"/>
                  </a:lnTo>
                  <a:lnTo>
                    <a:pt x="142" y="17"/>
                  </a:lnTo>
                  <a:lnTo>
                    <a:pt x="142" y="18"/>
                  </a:lnTo>
                  <a:lnTo>
                    <a:pt x="141" y="19"/>
                  </a:lnTo>
                  <a:lnTo>
                    <a:pt x="138" y="17"/>
                  </a:lnTo>
                  <a:lnTo>
                    <a:pt x="138" y="14"/>
                  </a:lnTo>
                  <a:lnTo>
                    <a:pt x="140" y="13"/>
                  </a:lnTo>
                  <a:lnTo>
                    <a:pt x="143" y="13"/>
                  </a:lnTo>
                  <a:lnTo>
                    <a:pt x="143" y="11"/>
                  </a:lnTo>
                  <a:lnTo>
                    <a:pt x="141" y="11"/>
                  </a:lnTo>
                  <a:lnTo>
                    <a:pt x="140" y="12"/>
                  </a:lnTo>
                  <a:lnTo>
                    <a:pt x="138" y="12"/>
                  </a:lnTo>
                  <a:lnTo>
                    <a:pt x="138" y="13"/>
                  </a:lnTo>
                  <a:lnTo>
                    <a:pt x="136" y="12"/>
                  </a:lnTo>
                  <a:lnTo>
                    <a:pt x="136" y="6"/>
                  </a:lnTo>
                  <a:lnTo>
                    <a:pt x="137" y="5"/>
                  </a:lnTo>
                  <a:lnTo>
                    <a:pt x="135" y="7"/>
                  </a:lnTo>
                  <a:lnTo>
                    <a:pt x="134" y="4"/>
                  </a:lnTo>
                  <a:lnTo>
                    <a:pt x="134" y="2"/>
                  </a:lnTo>
                  <a:lnTo>
                    <a:pt x="135" y="2"/>
                  </a:lnTo>
                  <a:lnTo>
                    <a:pt x="13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0" name="Group 108">
              <a:extLst>
                <a:ext uri="{FF2B5EF4-FFF2-40B4-BE49-F238E27FC236}">
                  <a16:creationId xmlns:a16="http://schemas.microsoft.com/office/drawing/2014/main" id="{380F2FA9-E4B2-0D64-F9DE-49BEAC7863FE}"/>
                </a:ext>
              </a:extLst>
            </p:cNvPr>
            <p:cNvGrpSpPr/>
            <p:nvPr/>
          </p:nvGrpSpPr>
          <p:grpSpPr>
            <a:xfrm>
              <a:off x="2131887" y="4501861"/>
              <a:ext cx="2577796" cy="1727558"/>
              <a:chOff x="3413125" y="4541838"/>
              <a:chExt cx="2276475" cy="1525588"/>
            </a:xfrm>
            <a:grpFill/>
          </p:grpSpPr>
          <p:sp>
            <p:nvSpPr>
              <p:cNvPr id="80" name="Freeform 49">
                <a:extLst>
                  <a:ext uri="{FF2B5EF4-FFF2-40B4-BE49-F238E27FC236}">
                    <a16:creationId xmlns:a16="http://schemas.microsoft.com/office/drawing/2014/main" id="{C73E8EFC-1337-6ACB-E37C-A108B71A8A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6563" y="4903788"/>
                <a:ext cx="12700" cy="190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7" y="6"/>
                  </a:cxn>
                  <a:cxn ang="0">
                    <a:pos x="8" y="10"/>
                  </a:cxn>
                  <a:cxn ang="0">
                    <a:pos x="8" y="12"/>
                  </a:cxn>
                  <a:cxn ang="0">
                    <a:pos x="6" y="11"/>
                  </a:cxn>
                  <a:cxn ang="0">
                    <a:pos x="4" y="8"/>
                  </a:cxn>
                  <a:cxn ang="0">
                    <a:pos x="2" y="7"/>
                  </a:cxn>
                  <a:cxn ang="0">
                    <a:pos x="1" y="6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3" y="0"/>
                    </a:lnTo>
                    <a:lnTo>
                      <a:pt x="4" y="1"/>
                    </a:lnTo>
                    <a:lnTo>
                      <a:pt x="7" y="6"/>
                    </a:lnTo>
                    <a:lnTo>
                      <a:pt x="8" y="10"/>
                    </a:lnTo>
                    <a:lnTo>
                      <a:pt x="8" y="12"/>
                    </a:lnTo>
                    <a:lnTo>
                      <a:pt x="6" y="11"/>
                    </a:lnTo>
                    <a:lnTo>
                      <a:pt x="4" y="8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50">
                <a:extLst>
                  <a:ext uri="{FF2B5EF4-FFF2-40B4-BE49-F238E27FC236}">
                    <a16:creationId xmlns:a16="http://schemas.microsoft.com/office/drawing/2014/main" id="{B68209C8-C9BC-2420-AEC5-1F182BEA2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7313" y="5137151"/>
                <a:ext cx="103188" cy="619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9" y="3"/>
                  </a:cxn>
                  <a:cxn ang="0">
                    <a:pos x="14" y="5"/>
                  </a:cxn>
                  <a:cxn ang="0">
                    <a:pos x="17" y="8"/>
                  </a:cxn>
                  <a:cxn ang="0">
                    <a:pos x="22" y="8"/>
                  </a:cxn>
                  <a:cxn ang="0">
                    <a:pos x="25" y="7"/>
                  </a:cxn>
                  <a:cxn ang="0">
                    <a:pos x="27" y="5"/>
                  </a:cxn>
                  <a:cxn ang="0">
                    <a:pos x="31" y="5"/>
                  </a:cxn>
                  <a:cxn ang="0">
                    <a:pos x="34" y="6"/>
                  </a:cxn>
                  <a:cxn ang="0">
                    <a:pos x="35" y="7"/>
                  </a:cxn>
                  <a:cxn ang="0">
                    <a:pos x="37" y="12"/>
                  </a:cxn>
                  <a:cxn ang="0">
                    <a:pos x="37" y="13"/>
                  </a:cxn>
                  <a:cxn ang="0">
                    <a:pos x="42" y="17"/>
                  </a:cxn>
                  <a:cxn ang="0">
                    <a:pos x="49" y="21"/>
                  </a:cxn>
                  <a:cxn ang="0">
                    <a:pos x="58" y="28"/>
                  </a:cxn>
                  <a:cxn ang="0">
                    <a:pos x="59" y="28"/>
                  </a:cxn>
                  <a:cxn ang="0">
                    <a:pos x="61" y="29"/>
                  </a:cxn>
                  <a:cxn ang="0">
                    <a:pos x="65" y="29"/>
                  </a:cxn>
                  <a:cxn ang="0">
                    <a:pos x="65" y="31"/>
                  </a:cxn>
                  <a:cxn ang="0">
                    <a:pos x="61" y="31"/>
                  </a:cxn>
                  <a:cxn ang="0">
                    <a:pos x="58" y="32"/>
                  </a:cxn>
                  <a:cxn ang="0">
                    <a:pos x="53" y="33"/>
                  </a:cxn>
                  <a:cxn ang="0">
                    <a:pos x="49" y="38"/>
                  </a:cxn>
                  <a:cxn ang="0">
                    <a:pos x="46" y="39"/>
                  </a:cxn>
                  <a:cxn ang="0">
                    <a:pos x="44" y="35"/>
                  </a:cxn>
                  <a:cxn ang="0">
                    <a:pos x="42" y="33"/>
                  </a:cxn>
                  <a:cxn ang="0">
                    <a:pos x="38" y="31"/>
                  </a:cxn>
                  <a:cxn ang="0">
                    <a:pos x="36" y="28"/>
                  </a:cxn>
                  <a:cxn ang="0">
                    <a:pos x="29" y="18"/>
                  </a:cxn>
                  <a:cxn ang="0">
                    <a:pos x="27" y="15"/>
                  </a:cxn>
                  <a:cxn ang="0">
                    <a:pos x="23" y="13"/>
                  </a:cxn>
                  <a:cxn ang="0">
                    <a:pos x="21" y="11"/>
                  </a:cxn>
                  <a:cxn ang="0">
                    <a:pos x="15" y="11"/>
                  </a:cxn>
                  <a:cxn ang="0">
                    <a:pos x="13" y="12"/>
                  </a:cxn>
                  <a:cxn ang="0">
                    <a:pos x="11" y="13"/>
                  </a:cxn>
                  <a:cxn ang="0">
                    <a:pos x="9" y="14"/>
                  </a:cxn>
                  <a:cxn ang="0">
                    <a:pos x="8" y="15"/>
                  </a:cxn>
                  <a:cxn ang="0">
                    <a:pos x="2" y="15"/>
                  </a:cxn>
                  <a:cxn ang="0">
                    <a:pos x="0" y="8"/>
                  </a:cxn>
                  <a:cxn ang="0">
                    <a:pos x="1" y="4"/>
                  </a:cxn>
                  <a:cxn ang="0">
                    <a:pos x="2" y="0"/>
                  </a:cxn>
                </a:cxnLst>
                <a:rect l="0" t="0" r="r" b="b"/>
                <a:pathLst>
                  <a:path w="65" h="39">
                    <a:moveTo>
                      <a:pt x="2" y="0"/>
                    </a:moveTo>
                    <a:lnTo>
                      <a:pt x="9" y="3"/>
                    </a:lnTo>
                    <a:lnTo>
                      <a:pt x="14" y="5"/>
                    </a:lnTo>
                    <a:lnTo>
                      <a:pt x="17" y="8"/>
                    </a:lnTo>
                    <a:lnTo>
                      <a:pt x="22" y="8"/>
                    </a:lnTo>
                    <a:lnTo>
                      <a:pt x="25" y="7"/>
                    </a:lnTo>
                    <a:lnTo>
                      <a:pt x="27" y="5"/>
                    </a:lnTo>
                    <a:lnTo>
                      <a:pt x="31" y="5"/>
                    </a:lnTo>
                    <a:lnTo>
                      <a:pt x="34" y="6"/>
                    </a:lnTo>
                    <a:lnTo>
                      <a:pt x="35" y="7"/>
                    </a:lnTo>
                    <a:lnTo>
                      <a:pt x="37" y="12"/>
                    </a:lnTo>
                    <a:lnTo>
                      <a:pt x="37" y="13"/>
                    </a:lnTo>
                    <a:lnTo>
                      <a:pt x="42" y="17"/>
                    </a:lnTo>
                    <a:lnTo>
                      <a:pt x="49" y="21"/>
                    </a:lnTo>
                    <a:lnTo>
                      <a:pt x="58" y="28"/>
                    </a:lnTo>
                    <a:lnTo>
                      <a:pt x="59" y="28"/>
                    </a:lnTo>
                    <a:lnTo>
                      <a:pt x="61" y="29"/>
                    </a:lnTo>
                    <a:lnTo>
                      <a:pt x="65" y="29"/>
                    </a:lnTo>
                    <a:lnTo>
                      <a:pt x="65" y="31"/>
                    </a:lnTo>
                    <a:lnTo>
                      <a:pt x="61" y="31"/>
                    </a:lnTo>
                    <a:lnTo>
                      <a:pt x="58" y="32"/>
                    </a:lnTo>
                    <a:lnTo>
                      <a:pt x="53" y="33"/>
                    </a:lnTo>
                    <a:lnTo>
                      <a:pt x="49" y="38"/>
                    </a:lnTo>
                    <a:lnTo>
                      <a:pt x="46" y="39"/>
                    </a:lnTo>
                    <a:lnTo>
                      <a:pt x="44" y="35"/>
                    </a:lnTo>
                    <a:lnTo>
                      <a:pt x="42" y="33"/>
                    </a:lnTo>
                    <a:lnTo>
                      <a:pt x="38" y="31"/>
                    </a:lnTo>
                    <a:lnTo>
                      <a:pt x="36" y="28"/>
                    </a:lnTo>
                    <a:lnTo>
                      <a:pt x="29" y="18"/>
                    </a:lnTo>
                    <a:lnTo>
                      <a:pt x="27" y="15"/>
                    </a:lnTo>
                    <a:lnTo>
                      <a:pt x="23" y="13"/>
                    </a:lnTo>
                    <a:lnTo>
                      <a:pt x="21" y="11"/>
                    </a:lnTo>
                    <a:lnTo>
                      <a:pt x="15" y="11"/>
                    </a:lnTo>
                    <a:lnTo>
                      <a:pt x="13" y="12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8" y="15"/>
                    </a:lnTo>
                    <a:lnTo>
                      <a:pt x="2" y="15"/>
                    </a:lnTo>
                    <a:lnTo>
                      <a:pt x="0" y="8"/>
                    </a:lnTo>
                    <a:lnTo>
                      <a:pt x="1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51">
                <a:extLst>
                  <a:ext uri="{FF2B5EF4-FFF2-40B4-BE49-F238E27FC236}">
                    <a16:creationId xmlns:a16="http://schemas.microsoft.com/office/drawing/2014/main" id="{E84CDC9A-743D-87F6-B72E-0499C36258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0675" y="5422901"/>
                <a:ext cx="55563" cy="5397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0"/>
                  </a:cxn>
                  <a:cxn ang="0">
                    <a:pos x="12" y="5"/>
                  </a:cxn>
                  <a:cxn ang="0">
                    <a:pos x="14" y="9"/>
                  </a:cxn>
                  <a:cxn ang="0">
                    <a:pos x="16" y="13"/>
                  </a:cxn>
                  <a:cxn ang="0">
                    <a:pos x="20" y="17"/>
                  </a:cxn>
                  <a:cxn ang="0">
                    <a:pos x="23" y="17"/>
                  </a:cxn>
                  <a:cxn ang="0">
                    <a:pos x="25" y="19"/>
                  </a:cxn>
                  <a:cxn ang="0">
                    <a:pos x="28" y="19"/>
                  </a:cxn>
                  <a:cxn ang="0">
                    <a:pos x="30" y="20"/>
                  </a:cxn>
                  <a:cxn ang="0">
                    <a:pos x="30" y="22"/>
                  </a:cxn>
                  <a:cxn ang="0">
                    <a:pos x="31" y="24"/>
                  </a:cxn>
                  <a:cxn ang="0">
                    <a:pos x="31" y="28"/>
                  </a:cxn>
                  <a:cxn ang="0">
                    <a:pos x="33" y="30"/>
                  </a:cxn>
                  <a:cxn ang="0">
                    <a:pos x="35" y="30"/>
                  </a:cxn>
                  <a:cxn ang="0">
                    <a:pos x="34" y="33"/>
                  </a:cxn>
                  <a:cxn ang="0">
                    <a:pos x="33" y="34"/>
                  </a:cxn>
                  <a:cxn ang="0">
                    <a:pos x="31" y="34"/>
                  </a:cxn>
                  <a:cxn ang="0">
                    <a:pos x="28" y="31"/>
                  </a:cxn>
                  <a:cxn ang="0">
                    <a:pos x="28" y="34"/>
                  </a:cxn>
                  <a:cxn ang="0">
                    <a:pos x="24" y="34"/>
                  </a:cxn>
                  <a:cxn ang="0">
                    <a:pos x="21" y="33"/>
                  </a:cxn>
                  <a:cxn ang="0">
                    <a:pos x="20" y="31"/>
                  </a:cxn>
                  <a:cxn ang="0">
                    <a:pos x="20" y="29"/>
                  </a:cxn>
                  <a:cxn ang="0">
                    <a:pos x="23" y="28"/>
                  </a:cxn>
                  <a:cxn ang="0">
                    <a:pos x="19" y="28"/>
                  </a:cxn>
                  <a:cxn ang="0">
                    <a:pos x="18" y="29"/>
                  </a:cxn>
                  <a:cxn ang="0">
                    <a:pos x="18" y="30"/>
                  </a:cxn>
                  <a:cxn ang="0">
                    <a:pos x="10" y="22"/>
                  </a:cxn>
                  <a:cxn ang="0">
                    <a:pos x="4" y="13"/>
                  </a:cxn>
                  <a:cxn ang="0">
                    <a:pos x="0" y="2"/>
                  </a:cxn>
                  <a:cxn ang="0">
                    <a:pos x="3" y="2"/>
                  </a:cxn>
                  <a:cxn ang="0">
                    <a:pos x="5" y="0"/>
                  </a:cxn>
                </a:cxnLst>
                <a:rect l="0" t="0" r="r" b="b"/>
                <a:pathLst>
                  <a:path w="35" h="34">
                    <a:moveTo>
                      <a:pt x="5" y="0"/>
                    </a:moveTo>
                    <a:lnTo>
                      <a:pt x="7" y="0"/>
                    </a:lnTo>
                    <a:lnTo>
                      <a:pt x="12" y="5"/>
                    </a:lnTo>
                    <a:lnTo>
                      <a:pt x="14" y="9"/>
                    </a:lnTo>
                    <a:lnTo>
                      <a:pt x="16" y="13"/>
                    </a:lnTo>
                    <a:lnTo>
                      <a:pt x="20" y="17"/>
                    </a:lnTo>
                    <a:lnTo>
                      <a:pt x="23" y="17"/>
                    </a:lnTo>
                    <a:lnTo>
                      <a:pt x="25" y="19"/>
                    </a:lnTo>
                    <a:lnTo>
                      <a:pt x="28" y="19"/>
                    </a:lnTo>
                    <a:lnTo>
                      <a:pt x="30" y="20"/>
                    </a:lnTo>
                    <a:lnTo>
                      <a:pt x="30" y="22"/>
                    </a:lnTo>
                    <a:lnTo>
                      <a:pt x="31" y="24"/>
                    </a:lnTo>
                    <a:lnTo>
                      <a:pt x="31" y="28"/>
                    </a:lnTo>
                    <a:lnTo>
                      <a:pt x="33" y="30"/>
                    </a:lnTo>
                    <a:lnTo>
                      <a:pt x="35" y="30"/>
                    </a:lnTo>
                    <a:lnTo>
                      <a:pt x="34" y="33"/>
                    </a:lnTo>
                    <a:lnTo>
                      <a:pt x="33" y="34"/>
                    </a:lnTo>
                    <a:lnTo>
                      <a:pt x="31" y="34"/>
                    </a:lnTo>
                    <a:lnTo>
                      <a:pt x="28" y="31"/>
                    </a:lnTo>
                    <a:lnTo>
                      <a:pt x="28" y="34"/>
                    </a:lnTo>
                    <a:lnTo>
                      <a:pt x="24" y="34"/>
                    </a:lnTo>
                    <a:lnTo>
                      <a:pt x="21" y="33"/>
                    </a:lnTo>
                    <a:lnTo>
                      <a:pt x="20" y="31"/>
                    </a:lnTo>
                    <a:lnTo>
                      <a:pt x="20" y="29"/>
                    </a:lnTo>
                    <a:lnTo>
                      <a:pt x="23" y="28"/>
                    </a:lnTo>
                    <a:lnTo>
                      <a:pt x="19" y="28"/>
                    </a:lnTo>
                    <a:lnTo>
                      <a:pt x="18" y="29"/>
                    </a:lnTo>
                    <a:lnTo>
                      <a:pt x="18" y="30"/>
                    </a:lnTo>
                    <a:lnTo>
                      <a:pt x="10" y="22"/>
                    </a:lnTo>
                    <a:lnTo>
                      <a:pt x="4" y="13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52">
                <a:extLst>
                  <a:ext uri="{FF2B5EF4-FFF2-40B4-BE49-F238E27FC236}">
                    <a16:creationId xmlns:a16="http://schemas.microsoft.com/office/drawing/2014/main" id="{4844D6E6-3C28-DE6A-CB97-4699283F9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8775" y="5480051"/>
                <a:ext cx="12700" cy="238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7" y="1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7" y="8"/>
                  </a:cxn>
                  <a:cxn ang="0">
                    <a:pos x="6" y="9"/>
                  </a:cxn>
                  <a:cxn ang="0">
                    <a:pos x="3" y="14"/>
                  </a:cxn>
                  <a:cxn ang="0">
                    <a:pos x="2" y="15"/>
                  </a:cxn>
                  <a:cxn ang="0">
                    <a:pos x="0" y="13"/>
                  </a:cxn>
                  <a:cxn ang="0">
                    <a:pos x="0" y="7"/>
                  </a:cxn>
                  <a:cxn ang="0">
                    <a:pos x="1" y="5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8" h="15">
                    <a:moveTo>
                      <a:pt x="0" y="0"/>
                    </a:moveTo>
                    <a:lnTo>
                      <a:pt x="4" y="0"/>
                    </a:lnTo>
                    <a:lnTo>
                      <a:pt x="7" y="1"/>
                    </a:lnTo>
                    <a:lnTo>
                      <a:pt x="8" y="2"/>
                    </a:lnTo>
                    <a:lnTo>
                      <a:pt x="8" y="6"/>
                    </a:lnTo>
                    <a:lnTo>
                      <a:pt x="7" y="8"/>
                    </a:lnTo>
                    <a:lnTo>
                      <a:pt x="6" y="9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0" y="13"/>
                    </a:lnTo>
                    <a:lnTo>
                      <a:pt x="0" y="7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53">
                <a:extLst>
                  <a:ext uri="{FF2B5EF4-FFF2-40B4-BE49-F238E27FC236}">
                    <a16:creationId xmlns:a16="http://schemas.microsoft.com/office/drawing/2014/main" id="{4FEEB6DA-72DF-38A1-83EF-A22D697AED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0663" y="5435601"/>
                <a:ext cx="65088" cy="41275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41" y="7"/>
                  </a:cxn>
                  <a:cxn ang="0">
                    <a:pos x="39" y="12"/>
                  </a:cxn>
                  <a:cxn ang="0">
                    <a:pos x="39" y="19"/>
                  </a:cxn>
                  <a:cxn ang="0">
                    <a:pos x="41" y="23"/>
                  </a:cxn>
                  <a:cxn ang="0">
                    <a:pos x="29" y="26"/>
                  </a:cxn>
                  <a:cxn ang="0">
                    <a:pos x="17" y="23"/>
                  </a:cxn>
                  <a:cxn ang="0">
                    <a:pos x="7" y="18"/>
                  </a:cxn>
                  <a:cxn ang="0">
                    <a:pos x="0" y="11"/>
                  </a:cxn>
                  <a:cxn ang="0">
                    <a:pos x="1" y="8"/>
                  </a:cxn>
                  <a:cxn ang="0">
                    <a:pos x="2" y="7"/>
                  </a:cxn>
                  <a:cxn ang="0">
                    <a:pos x="3" y="7"/>
                  </a:cxn>
                  <a:cxn ang="0">
                    <a:pos x="8" y="9"/>
                  </a:cxn>
                  <a:cxn ang="0">
                    <a:pos x="11" y="9"/>
                  </a:cxn>
                  <a:cxn ang="0">
                    <a:pos x="12" y="7"/>
                  </a:cxn>
                  <a:cxn ang="0">
                    <a:pos x="17" y="5"/>
                  </a:cxn>
                  <a:cxn ang="0">
                    <a:pos x="21" y="4"/>
                  </a:cxn>
                  <a:cxn ang="0">
                    <a:pos x="23" y="2"/>
                  </a:cxn>
                  <a:cxn ang="0">
                    <a:pos x="24" y="0"/>
                  </a:cxn>
                </a:cxnLst>
                <a:rect l="0" t="0" r="r" b="b"/>
                <a:pathLst>
                  <a:path w="41" h="26">
                    <a:moveTo>
                      <a:pt x="24" y="0"/>
                    </a:moveTo>
                    <a:lnTo>
                      <a:pt x="41" y="7"/>
                    </a:lnTo>
                    <a:lnTo>
                      <a:pt x="39" y="12"/>
                    </a:lnTo>
                    <a:lnTo>
                      <a:pt x="39" y="19"/>
                    </a:lnTo>
                    <a:lnTo>
                      <a:pt x="41" y="23"/>
                    </a:lnTo>
                    <a:lnTo>
                      <a:pt x="29" y="26"/>
                    </a:lnTo>
                    <a:lnTo>
                      <a:pt x="17" y="23"/>
                    </a:lnTo>
                    <a:lnTo>
                      <a:pt x="7" y="18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8" y="9"/>
                    </a:lnTo>
                    <a:lnTo>
                      <a:pt x="11" y="9"/>
                    </a:lnTo>
                    <a:lnTo>
                      <a:pt x="12" y="7"/>
                    </a:lnTo>
                    <a:lnTo>
                      <a:pt x="17" y="5"/>
                    </a:lnTo>
                    <a:lnTo>
                      <a:pt x="21" y="4"/>
                    </a:lnTo>
                    <a:lnTo>
                      <a:pt x="23" y="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54">
                <a:extLst>
                  <a:ext uri="{FF2B5EF4-FFF2-40B4-BE49-F238E27FC236}">
                    <a16:creationId xmlns:a16="http://schemas.microsoft.com/office/drawing/2014/main" id="{A213390B-14B6-EE3E-E102-519020038F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7175" y="5435601"/>
                <a:ext cx="44450" cy="508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7" y="0"/>
                  </a:cxn>
                  <a:cxn ang="0">
                    <a:pos x="18" y="2"/>
                  </a:cxn>
                  <a:cxn ang="0">
                    <a:pos x="17" y="4"/>
                  </a:cxn>
                  <a:cxn ang="0">
                    <a:pos x="17" y="6"/>
                  </a:cxn>
                  <a:cxn ang="0">
                    <a:pos x="14" y="9"/>
                  </a:cxn>
                  <a:cxn ang="0">
                    <a:pos x="14" y="14"/>
                  </a:cxn>
                  <a:cxn ang="0">
                    <a:pos x="15" y="18"/>
                  </a:cxn>
                  <a:cxn ang="0">
                    <a:pos x="25" y="18"/>
                  </a:cxn>
                  <a:cxn ang="0">
                    <a:pos x="28" y="19"/>
                  </a:cxn>
                  <a:cxn ang="0">
                    <a:pos x="28" y="20"/>
                  </a:cxn>
                  <a:cxn ang="0">
                    <a:pos x="20" y="30"/>
                  </a:cxn>
                  <a:cxn ang="0">
                    <a:pos x="17" y="32"/>
                  </a:cxn>
                  <a:cxn ang="0">
                    <a:pos x="16" y="32"/>
                  </a:cxn>
                  <a:cxn ang="0">
                    <a:pos x="14" y="30"/>
                  </a:cxn>
                  <a:cxn ang="0">
                    <a:pos x="13" y="29"/>
                  </a:cxn>
                  <a:cxn ang="0">
                    <a:pos x="13" y="28"/>
                  </a:cxn>
                  <a:cxn ang="0">
                    <a:pos x="10" y="26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3" y="22"/>
                  </a:cxn>
                  <a:cxn ang="0">
                    <a:pos x="8" y="22"/>
                  </a:cxn>
                  <a:cxn ang="0">
                    <a:pos x="8" y="20"/>
                  </a:cxn>
                  <a:cxn ang="0">
                    <a:pos x="7" y="19"/>
                  </a:cxn>
                  <a:cxn ang="0">
                    <a:pos x="6" y="16"/>
                  </a:cxn>
                  <a:cxn ang="0">
                    <a:pos x="1" y="14"/>
                  </a:cxn>
                  <a:cxn ang="0">
                    <a:pos x="0" y="13"/>
                  </a:cxn>
                  <a:cxn ang="0">
                    <a:pos x="2" y="11"/>
                  </a:cxn>
                  <a:cxn ang="0">
                    <a:pos x="3" y="11"/>
                  </a:cxn>
                  <a:cxn ang="0">
                    <a:pos x="4" y="9"/>
                  </a:cxn>
                  <a:cxn ang="0">
                    <a:pos x="4" y="5"/>
                  </a:cxn>
                  <a:cxn ang="0">
                    <a:pos x="7" y="5"/>
                  </a:cxn>
                  <a:cxn ang="0">
                    <a:pos x="9" y="4"/>
                  </a:cxn>
                  <a:cxn ang="0">
                    <a:pos x="10" y="2"/>
                  </a:cxn>
                  <a:cxn ang="0">
                    <a:pos x="10" y="0"/>
                  </a:cxn>
                </a:cxnLst>
                <a:rect l="0" t="0" r="r" b="b"/>
                <a:pathLst>
                  <a:path w="28" h="32">
                    <a:moveTo>
                      <a:pt x="10" y="0"/>
                    </a:moveTo>
                    <a:lnTo>
                      <a:pt x="17" y="0"/>
                    </a:lnTo>
                    <a:lnTo>
                      <a:pt x="18" y="2"/>
                    </a:lnTo>
                    <a:lnTo>
                      <a:pt x="17" y="4"/>
                    </a:lnTo>
                    <a:lnTo>
                      <a:pt x="17" y="6"/>
                    </a:lnTo>
                    <a:lnTo>
                      <a:pt x="14" y="9"/>
                    </a:lnTo>
                    <a:lnTo>
                      <a:pt x="14" y="14"/>
                    </a:lnTo>
                    <a:lnTo>
                      <a:pt x="15" y="18"/>
                    </a:lnTo>
                    <a:lnTo>
                      <a:pt x="25" y="18"/>
                    </a:lnTo>
                    <a:lnTo>
                      <a:pt x="28" y="19"/>
                    </a:lnTo>
                    <a:lnTo>
                      <a:pt x="28" y="20"/>
                    </a:lnTo>
                    <a:lnTo>
                      <a:pt x="20" y="30"/>
                    </a:lnTo>
                    <a:lnTo>
                      <a:pt x="17" y="32"/>
                    </a:lnTo>
                    <a:lnTo>
                      <a:pt x="16" y="32"/>
                    </a:lnTo>
                    <a:lnTo>
                      <a:pt x="14" y="30"/>
                    </a:lnTo>
                    <a:lnTo>
                      <a:pt x="13" y="29"/>
                    </a:lnTo>
                    <a:lnTo>
                      <a:pt x="13" y="28"/>
                    </a:lnTo>
                    <a:lnTo>
                      <a:pt x="10" y="26"/>
                    </a:lnTo>
                    <a:lnTo>
                      <a:pt x="6" y="26"/>
                    </a:lnTo>
                    <a:lnTo>
                      <a:pt x="4" y="23"/>
                    </a:lnTo>
                    <a:lnTo>
                      <a:pt x="3" y="22"/>
                    </a:lnTo>
                    <a:lnTo>
                      <a:pt x="8" y="22"/>
                    </a:lnTo>
                    <a:lnTo>
                      <a:pt x="8" y="20"/>
                    </a:lnTo>
                    <a:lnTo>
                      <a:pt x="7" y="19"/>
                    </a:lnTo>
                    <a:lnTo>
                      <a:pt x="6" y="16"/>
                    </a:lnTo>
                    <a:lnTo>
                      <a:pt x="1" y="14"/>
                    </a:lnTo>
                    <a:lnTo>
                      <a:pt x="0" y="13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9" y="4"/>
                    </a:lnTo>
                    <a:lnTo>
                      <a:pt x="10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55">
                <a:extLst>
                  <a:ext uri="{FF2B5EF4-FFF2-40B4-BE49-F238E27FC236}">
                    <a16:creationId xmlns:a16="http://schemas.microsoft.com/office/drawing/2014/main" id="{B512F2F6-02AD-438B-336D-931A85DF3B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4325" y="5464176"/>
                <a:ext cx="17463" cy="1587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7" y="0"/>
                  </a:cxn>
                  <a:cxn ang="0">
                    <a:pos x="9" y="4"/>
                  </a:cxn>
                  <a:cxn ang="0">
                    <a:pos x="11" y="7"/>
                  </a:cxn>
                  <a:cxn ang="0">
                    <a:pos x="11" y="10"/>
                  </a:cxn>
                  <a:cxn ang="0">
                    <a:pos x="4" y="10"/>
                  </a:cxn>
                  <a:cxn ang="0">
                    <a:pos x="0" y="8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2" y="1"/>
                  </a:cxn>
                  <a:cxn ang="0">
                    <a:pos x="4" y="0"/>
                  </a:cxn>
                </a:cxnLst>
                <a:rect l="0" t="0" r="r" b="b"/>
                <a:pathLst>
                  <a:path w="11" h="10">
                    <a:moveTo>
                      <a:pt x="4" y="0"/>
                    </a:moveTo>
                    <a:lnTo>
                      <a:pt x="7" y="0"/>
                    </a:lnTo>
                    <a:lnTo>
                      <a:pt x="9" y="4"/>
                    </a:lnTo>
                    <a:lnTo>
                      <a:pt x="11" y="7"/>
                    </a:lnTo>
                    <a:lnTo>
                      <a:pt x="11" y="10"/>
                    </a:lnTo>
                    <a:lnTo>
                      <a:pt x="4" y="10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1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56">
                <a:extLst>
                  <a:ext uri="{FF2B5EF4-FFF2-40B4-BE49-F238E27FC236}">
                    <a16:creationId xmlns:a16="http://schemas.microsoft.com/office/drawing/2014/main" id="{FE825004-0145-BFD1-DFF6-521CF27FD9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513" y="5438776"/>
                <a:ext cx="23813" cy="2063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5" y="3"/>
                  </a:cxn>
                  <a:cxn ang="0">
                    <a:pos x="15" y="5"/>
                  </a:cxn>
                  <a:cxn ang="0">
                    <a:pos x="14" y="6"/>
                  </a:cxn>
                  <a:cxn ang="0">
                    <a:pos x="14" y="7"/>
                  </a:cxn>
                  <a:cxn ang="0">
                    <a:pos x="12" y="7"/>
                  </a:cxn>
                  <a:cxn ang="0">
                    <a:pos x="11" y="9"/>
                  </a:cxn>
                  <a:cxn ang="0">
                    <a:pos x="12" y="10"/>
                  </a:cxn>
                  <a:cxn ang="0">
                    <a:pos x="15" y="11"/>
                  </a:cxn>
                  <a:cxn ang="0">
                    <a:pos x="14" y="13"/>
                  </a:cxn>
                  <a:cxn ang="0">
                    <a:pos x="9" y="13"/>
                  </a:cxn>
                  <a:cxn ang="0">
                    <a:pos x="4" y="11"/>
                  </a:cxn>
                  <a:cxn ang="0">
                    <a:pos x="0" y="11"/>
                  </a:cxn>
                  <a:cxn ang="0">
                    <a:pos x="0" y="3"/>
                  </a:cxn>
                  <a:cxn ang="0">
                    <a:pos x="3" y="3"/>
                  </a:cxn>
                  <a:cxn ang="0">
                    <a:pos x="5" y="2"/>
                  </a:cxn>
                  <a:cxn ang="0">
                    <a:pos x="8" y="2"/>
                  </a:cxn>
                  <a:cxn ang="0">
                    <a:pos x="10" y="0"/>
                  </a:cxn>
                </a:cxnLst>
                <a:rect l="0" t="0" r="r" b="b"/>
                <a:pathLst>
                  <a:path w="15" h="13">
                    <a:moveTo>
                      <a:pt x="10" y="0"/>
                    </a:moveTo>
                    <a:lnTo>
                      <a:pt x="15" y="3"/>
                    </a:lnTo>
                    <a:lnTo>
                      <a:pt x="15" y="5"/>
                    </a:lnTo>
                    <a:lnTo>
                      <a:pt x="14" y="6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1" y="9"/>
                    </a:lnTo>
                    <a:lnTo>
                      <a:pt x="12" y="10"/>
                    </a:lnTo>
                    <a:lnTo>
                      <a:pt x="15" y="11"/>
                    </a:lnTo>
                    <a:lnTo>
                      <a:pt x="14" y="13"/>
                    </a:lnTo>
                    <a:lnTo>
                      <a:pt x="9" y="13"/>
                    </a:lnTo>
                    <a:lnTo>
                      <a:pt x="4" y="11"/>
                    </a:lnTo>
                    <a:lnTo>
                      <a:pt x="0" y="11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57">
                <a:extLst>
                  <a:ext uri="{FF2B5EF4-FFF2-40B4-BE49-F238E27FC236}">
                    <a16:creationId xmlns:a16="http://schemas.microsoft.com/office/drawing/2014/main" id="{C2271D0A-5F92-D49C-8E30-AFBCEA327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738" y="5491163"/>
                <a:ext cx="68263" cy="762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3" y="1"/>
                  </a:cxn>
                  <a:cxn ang="0">
                    <a:pos x="5" y="0"/>
                  </a:cxn>
                  <a:cxn ang="0">
                    <a:pos x="12" y="0"/>
                  </a:cxn>
                  <a:cxn ang="0">
                    <a:pos x="17" y="5"/>
                  </a:cxn>
                  <a:cxn ang="0">
                    <a:pos x="21" y="11"/>
                  </a:cxn>
                  <a:cxn ang="0">
                    <a:pos x="25" y="16"/>
                  </a:cxn>
                  <a:cxn ang="0">
                    <a:pos x="32" y="26"/>
                  </a:cxn>
                  <a:cxn ang="0">
                    <a:pos x="36" y="29"/>
                  </a:cxn>
                  <a:cxn ang="0">
                    <a:pos x="38" y="34"/>
                  </a:cxn>
                  <a:cxn ang="0">
                    <a:pos x="38" y="42"/>
                  </a:cxn>
                  <a:cxn ang="0">
                    <a:pos x="39" y="44"/>
                  </a:cxn>
                  <a:cxn ang="0">
                    <a:pos x="40" y="46"/>
                  </a:cxn>
                  <a:cxn ang="0">
                    <a:pos x="43" y="47"/>
                  </a:cxn>
                  <a:cxn ang="0">
                    <a:pos x="39" y="48"/>
                  </a:cxn>
                  <a:cxn ang="0">
                    <a:pos x="37" y="47"/>
                  </a:cxn>
                  <a:cxn ang="0">
                    <a:pos x="33" y="44"/>
                  </a:cxn>
                  <a:cxn ang="0">
                    <a:pos x="30" y="41"/>
                  </a:cxn>
                  <a:cxn ang="0">
                    <a:pos x="28" y="37"/>
                  </a:cxn>
                  <a:cxn ang="0">
                    <a:pos x="25" y="30"/>
                  </a:cxn>
                  <a:cxn ang="0">
                    <a:pos x="25" y="29"/>
                  </a:cxn>
                  <a:cxn ang="0">
                    <a:pos x="24" y="28"/>
                  </a:cxn>
                  <a:cxn ang="0">
                    <a:pos x="23" y="29"/>
                  </a:cxn>
                  <a:cxn ang="0">
                    <a:pos x="22" y="29"/>
                  </a:cxn>
                  <a:cxn ang="0">
                    <a:pos x="21" y="30"/>
                  </a:cxn>
                  <a:cxn ang="0">
                    <a:pos x="16" y="30"/>
                  </a:cxn>
                  <a:cxn ang="0">
                    <a:pos x="16" y="27"/>
                  </a:cxn>
                  <a:cxn ang="0">
                    <a:pos x="15" y="25"/>
                  </a:cxn>
                  <a:cxn ang="0">
                    <a:pos x="15" y="21"/>
                  </a:cxn>
                  <a:cxn ang="0">
                    <a:pos x="14" y="19"/>
                  </a:cxn>
                  <a:cxn ang="0">
                    <a:pos x="11" y="16"/>
                  </a:cxn>
                  <a:cxn ang="0">
                    <a:pos x="10" y="16"/>
                  </a:cxn>
                  <a:cxn ang="0">
                    <a:pos x="9" y="14"/>
                  </a:cxn>
                  <a:cxn ang="0">
                    <a:pos x="8" y="13"/>
                  </a:cxn>
                  <a:cxn ang="0">
                    <a:pos x="8" y="7"/>
                  </a:cxn>
                  <a:cxn ang="0">
                    <a:pos x="7" y="6"/>
                  </a:cxn>
                  <a:cxn ang="0">
                    <a:pos x="4" y="8"/>
                  </a:cxn>
                  <a:cxn ang="0">
                    <a:pos x="3" y="8"/>
                  </a:cxn>
                  <a:cxn ang="0">
                    <a:pos x="2" y="9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" h="48">
                    <a:moveTo>
                      <a:pt x="0" y="0"/>
                    </a:moveTo>
                    <a:lnTo>
                      <a:pt x="1" y="1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12" y="0"/>
                    </a:lnTo>
                    <a:lnTo>
                      <a:pt x="17" y="5"/>
                    </a:lnTo>
                    <a:lnTo>
                      <a:pt x="21" y="11"/>
                    </a:lnTo>
                    <a:lnTo>
                      <a:pt x="25" y="16"/>
                    </a:lnTo>
                    <a:lnTo>
                      <a:pt x="32" y="26"/>
                    </a:lnTo>
                    <a:lnTo>
                      <a:pt x="36" y="29"/>
                    </a:lnTo>
                    <a:lnTo>
                      <a:pt x="38" y="34"/>
                    </a:lnTo>
                    <a:lnTo>
                      <a:pt x="38" y="42"/>
                    </a:lnTo>
                    <a:lnTo>
                      <a:pt x="39" y="44"/>
                    </a:lnTo>
                    <a:lnTo>
                      <a:pt x="40" y="46"/>
                    </a:lnTo>
                    <a:lnTo>
                      <a:pt x="43" y="47"/>
                    </a:lnTo>
                    <a:lnTo>
                      <a:pt x="39" y="48"/>
                    </a:lnTo>
                    <a:lnTo>
                      <a:pt x="37" y="47"/>
                    </a:lnTo>
                    <a:lnTo>
                      <a:pt x="33" y="44"/>
                    </a:lnTo>
                    <a:lnTo>
                      <a:pt x="30" y="41"/>
                    </a:lnTo>
                    <a:lnTo>
                      <a:pt x="28" y="37"/>
                    </a:lnTo>
                    <a:lnTo>
                      <a:pt x="25" y="30"/>
                    </a:lnTo>
                    <a:lnTo>
                      <a:pt x="25" y="29"/>
                    </a:lnTo>
                    <a:lnTo>
                      <a:pt x="24" y="28"/>
                    </a:lnTo>
                    <a:lnTo>
                      <a:pt x="23" y="29"/>
                    </a:lnTo>
                    <a:lnTo>
                      <a:pt x="22" y="29"/>
                    </a:lnTo>
                    <a:lnTo>
                      <a:pt x="21" y="30"/>
                    </a:lnTo>
                    <a:lnTo>
                      <a:pt x="16" y="30"/>
                    </a:lnTo>
                    <a:lnTo>
                      <a:pt x="16" y="27"/>
                    </a:lnTo>
                    <a:lnTo>
                      <a:pt x="15" y="25"/>
                    </a:lnTo>
                    <a:lnTo>
                      <a:pt x="15" y="21"/>
                    </a:lnTo>
                    <a:lnTo>
                      <a:pt x="14" y="19"/>
                    </a:lnTo>
                    <a:lnTo>
                      <a:pt x="11" y="16"/>
                    </a:lnTo>
                    <a:lnTo>
                      <a:pt x="10" y="16"/>
                    </a:lnTo>
                    <a:lnTo>
                      <a:pt x="9" y="14"/>
                    </a:lnTo>
                    <a:lnTo>
                      <a:pt x="8" y="13"/>
                    </a:lnTo>
                    <a:lnTo>
                      <a:pt x="8" y="7"/>
                    </a:lnTo>
                    <a:lnTo>
                      <a:pt x="7" y="6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9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58">
                <a:extLst>
                  <a:ext uri="{FF2B5EF4-FFF2-40B4-BE49-F238E27FC236}">
                    <a16:creationId xmlns:a16="http://schemas.microsoft.com/office/drawing/2014/main" id="{74680B33-CA39-4714-198B-D5CB447857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1325" y="5500688"/>
                <a:ext cx="12700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2"/>
                  </a:cxn>
                  <a:cxn ang="0">
                    <a:pos x="7" y="5"/>
                  </a:cxn>
                  <a:cxn ang="0">
                    <a:pos x="8" y="7"/>
                  </a:cxn>
                  <a:cxn ang="0">
                    <a:pos x="8" y="8"/>
                  </a:cxn>
                  <a:cxn ang="0">
                    <a:pos x="6" y="10"/>
                  </a:cxn>
                  <a:cxn ang="0">
                    <a:pos x="4" y="9"/>
                  </a:cxn>
                  <a:cxn ang="0">
                    <a:pos x="1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5" y="2"/>
                    </a:lnTo>
                    <a:lnTo>
                      <a:pt x="7" y="5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4" y="9"/>
                    </a:lnTo>
                    <a:lnTo>
                      <a:pt x="1" y="7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59">
                <a:extLst>
                  <a:ext uri="{FF2B5EF4-FFF2-40B4-BE49-F238E27FC236}">
                    <a16:creationId xmlns:a16="http://schemas.microsoft.com/office/drawing/2014/main" id="{A5A07A07-B94E-A3ED-9A10-7342232EA7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61000" y="5514976"/>
                <a:ext cx="23813" cy="41275"/>
              </a:xfrm>
              <a:custGeom>
                <a:avLst/>
                <a:gdLst/>
                <a:ahLst/>
                <a:cxnLst>
                  <a:cxn ang="0">
                    <a:pos x="13" y="17"/>
                  </a:cxn>
                  <a:cxn ang="0">
                    <a:pos x="15" y="21"/>
                  </a:cxn>
                  <a:cxn ang="0">
                    <a:pos x="15" y="24"/>
                  </a:cxn>
                  <a:cxn ang="0">
                    <a:pos x="14" y="26"/>
                  </a:cxn>
                  <a:cxn ang="0">
                    <a:pos x="13" y="17"/>
                  </a:cxn>
                  <a:cxn ang="0">
                    <a:pos x="3" y="0"/>
                  </a:cxn>
                  <a:cxn ang="0">
                    <a:pos x="6" y="0"/>
                  </a:cxn>
                  <a:cxn ang="0">
                    <a:pos x="8" y="3"/>
                  </a:cxn>
                  <a:cxn ang="0">
                    <a:pos x="8" y="5"/>
                  </a:cxn>
                  <a:cxn ang="0">
                    <a:pos x="9" y="7"/>
                  </a:cxn>
                  <a:cxn ang="0">
                    <a:pos x="10" y="8"/>
                  </a:cxn>
                  <a:cxn ang="0">
                    <a:pos x="14" y="8"/>
                  </a:cxn>
                  <a:cxn ang="0">
                    <a:pos x="15" y="10"/>
                  </a:cxn>
                  <a:cxn ang="0">
                    <a:pos x="15" y="12"/>
                  </a:cxn>
                  <a:cxn ang="0">
                    <a:pos x="14" y="15"/>
                  </a:cxn>
                  <a:cxn ang="0">
                    <a:pos x="13" y="17"/>
                  </a:cxn>
                  <a:cxn ang="0">
                    <a:pos x="11" y="17"/>
                  </a:cxn>
                  <a:cxn ang="0">
                    <a:pos x="9" y="15"/>
                  </a:cxn>
                  <a:cxn ang="0">
                    <a:pos x="8" y="15"/>
                  </a:cxn>
                  <a:cxn ang="0">
                    <a:pos x="7" y="14"/>
                  </a:cxn>
                  <a:cxn ang="0">
                    <a:pos x="7" y="12"/>
                  </a:cxn>
                  <a:cxn ang="0">
                    <a:pos x="8" y="11"/>
                  </a:cxn>
                  <a:cxn ang="0">
                    <a:pos x="6" y="8"/>
                  </a:cxn>
                  <a:cxn ang="0">
                    <a:pos x="4" y="10"/>
                  </a:cxn>
                  <a:cxn ang="0">
                    <a:pos x="3" y="10"/>
                  </a:cxn>
                  <a:cxn ang="0">
                    <a:pos x="2" y="11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1" y="4"/>
                  </a:cxn>
                  <a:cxn ang="0">
                    <a:pos x="2" y="3"/>
                  </a:cxn>
                  <a:cxn ang="0">
                    <a:pos x="3" y="0"/>
                  </a:cxn>
                </a:cxnLst>
                <a:rect l="0" t="0" r="r" b="b"/>
                <a:pathLst>
                  <a:path w="15" h="26">
                    <a:moveTo>
                      <a:pt x="13" y="17"/>
                    </a:moveTo>
                    <a:lnTo>
                      <a:pt x="15" y="21"/>
                    </a:lnTo>
                    <a:lnTo>
                      <a:pt x="15" y="24"/>
                    </a:lnTo>
                    <a:lnTo>
                      <a:pt x="14" y="26"/>
                    </a:lnTo>
                    <a:lnTo>
                      <a:pt x="13" y="17"/>
                    </a:lnTo>
                    <a:close/>
                    <a:moveTo>
                      <a:pt x="3" y="0"/>
                    </a:moveTo>
                    <a:lnTo>
                      <a:pt x="6" y="0"/>
                    </a:lnTo>
                    <a:lnTo>
                      <a:pt x="8" y="3"/>
                    </a:lnTo>
                    <a:lnTo>
                      <a:pt x="8" y="5"/>
                    </a:lnTo>
                    <a:lnTo>
                      <a:pt x="9" y="7"/>
                    </a:lnTo>
                    <a:lnTo>
                      <a:pt x="10" y="8"/>
                    </a:lnTo>
                    <a:lnTo>
                      <a:pt x="14" y="8"/>
                    </a:lnTo>
                    <a:lnTo>
                      <a:pt x="15" y="10"/>
                    </a:lnTo>
                    <a:lnTo>
                      <a:pt x="15" y="12"/>
                    </a:lnTo>
                    <a:lnTo>
                      <a:pt x="14" y="15"/>
                    </a:lnTo>
                    <a:lnTo>
                      <a:pt x="13" y="17"/>
                    </a:lnTo>
                    <a:lnTo>
                      <a:pt x="11" y="17"/>
                    </a:lnTo>
                    <a:lnTo>
                      <a:pt x="9" y="15"/>
                    </a:lnTo>
                    <a:lnTo>
                      <a:pt x="8" y="15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8" y="11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3" y="10"/>
                    </a:lnTo>
                    <a:lnTo>
                      <a:pt x="2" y="11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2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60">
                <a:extLst>
                  <a:ext uri="{FF2B5EF4-FFF2-40B4-BE49-F238E27FC236}">
                    <a16:creationId xmlns:a16="http://schemas.microsoft.com/office/drawing/2014/main" id="{09123602-5AFA-5486-EF77-42F0EBF945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7838" y="5516563"/>
                <a:ext cx="15875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3" y="2"/>
                  </a:cxn>
                  <a:cxn ang="0">
                    <a:pos x="5" y="3"/>
                  </a:cxn>
                  <a:cxn ang="0">
                    <a:pos x="7" y="3"/>
                  </a:cxn>
                  <a:cxn ang="0">
                    <a:pos x="10" y="5"/>
                  </a:cxn>
                  <a:cxn ang="0">
                    <a:pos x="10" y="7"/>
                  </a:cxn>
                  <a:cxn ang="0">
                    <a:pos x="4" y="7"/>
                  </a:cxn>
                  <a:cxn ang="0">
                    <a:pos x="2" y="6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10" h="7">
                    <a:moveTo>
                      <a:pt x="0" y="0"/>
                    </a:moveTo>
                    <a:lnTo>
                      <a:pt x="2" y="2"/>
                    </a:lnTo>
                    <a:lnTo>
                      <a:pt x="3" y="2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10" y="5"/>
                    </a:lnTo>
                    <a:lnTo>
                      <a:pt x="10" y="7"/>
                    </a:lnTo>
                    <a:lnTo>
                      <a:pt x="4" y="7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61">
                <a:extLst>
                  <a:ext uri="{FF2B5EF4-FFF2-40B4-BE49-F238E27FC236}">
                    <a16:creationId xmlns:a16="http://schemas.microsoft.com/office/drawing/2014/main" id="{53F570F0-18A6-B91E-3FEA-9DC605418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7675" y="5526088"/>
                <a:ext cx="14288" cy="127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5" y="0"/>
                  </a:cxn>
                  <a:cxn ang="0">
                    <a:pos x="8" y="1"/>
                  </a:cxn>
                  <a:cxn ang="0">
                    <a:pos x="9" y="4"/>
                  </a:cxn>
                  <a:cxn ang="0">
                    <a:pos x="7" y="8"/>
                  </a:cxn>
                  <a:cxn ang="0">
                    <a:pos x="5" y="7"/>
                  </a:cxn>
                  <a:cxn ang="0">
                    <a:pos x="3" y="6"/>
                  </a:cxn>
                  <a:cxn ang="0">
                    <a:pos x="2" y="4"/>
                  </a:cxn>
                  <a:cxn ang="0">
                    <a:pos x="0" y="4"/>
                  </a:cxn>
                  <a:cxn ang="0">
                    <a:pos x="3" y="0"/>
                  </a:cxn>
                </a:cxnLst>
                <a:rect l="0" t="0" r="r" b="b"/>
                <a:pathLst>
                  <a:path w="9" h="8">
                    <a:moveTo>
                      <a:pt x="3" y="0"/>
                    </a:moveTo>
                    <a:lnTo>
                      <a:pt x="5" y="0"/>
                    </a:lnTo>
                    <a:lnTo>
                      <a:pt x="8" y="1"/>
                    </a:lnTo>
                    <a:lnTo>
                      <a:pt x="9" y="4"/>
                    </a:lnTo>
                    <a:lnTo>
                      <a:pt x="7" y="8"/>
                    </a:lnTo>
                    <a:lnTo>
                      <a:pt x="5" y="7"/>
                    </a:lnTo>
                    <a:lnTo>
                      <a:pt x="3" y="6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62">
                <a:extLst>
                  <a:ext uri="{FF2B5EF4-FFF2-40B4-BE49-F238E27FC236}">
                    <a16:creationId xmlns:a16="http://schemas.microsoft.com/office/drawing/2014/main" id="{01840B92-0AF1-9A79-0411-64DCA7FA7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9900" y="5527676"/>
                <a:ext cx="23813" cy="2540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0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5" y="4"/>
                  </a:cxn>
                  <a:cxn ang="0">
                    <a:pos x="7" y="5"/>
                  </a:cxn>
                  <a:cxn ang="0">
                    <a:pos x="9" y="5"/>
                  </a:cxn>
                  <a:cxn ang="0">
                    <a:pos x="11" y="6"/>
                  </a:cxn>
                  <a:cxn ang="0">
                    <a:pos x="12" y="7"/>
                  </a:cxn>
                  <a:cxn ang="0">
                    <a:pos x="15" y="12"/>
                  </a:cxn>
                  <a:cxn ang="0">
                    <a:pos x="15" y="16"/>
                  </a:cxn>
                  <a:cxn ang="0">
                    <a:pos x="7" y="12"/>
                  </a:cxn>
                  <a:cxn ang="0">
                    <a:pos x="0" y="9"/>
                  </a:cxn>
                  <a:cxn ang="0">
                    <a:pos x="1" y="6"/>
                  </a:cxn>
                  <a:cxn ang="0">
                    <a:pos x="1" y="0"/>
                  </a:cxn>
                </a:cxnLst>
                <a:rect l="0" t="0" r="r" b="b"/>
                <a:pathLst>
                  <a:path w="15" h="16">
                    <a:moveTo>
                      <a:pt x="1" y="0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5" y="4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11" y="6"/>
                    </a:lnTo>
                    <a:lnTo>
                      <a:pt x="12" y="7"/>
                    </a:lnTo>
                    <a:lnTo>
                      <a:pt x="15" y="12"/>
                    </a:lnTo>
                    <a:lnTo>
                      <a:pt x="15" y="16"/>
                    </a:lnTo>
                    <a:lnTo>
                      <a:pt x="7" y="12"/>
                    </a:lnTo>
                    <a:lnTo>
                      <a:pt x="0" y="9"/>
                    </a:lnTo>
                    <a:lnTo>
                      <a:pt x="1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63">
                <a:extLst>
                  <a:ext uri="{FF2B5EF4-FFF2-40B4-BE49-F238E27FC236}">
                    <a16:creationId xmlns:a16="http://schemas.microsoft.com/office/drawing/2014/main" id="{4C9A1746-D6B0-B7EB-E4DC-94BEF8FADC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0213" y="5559426"/>
                <a:ext cx="11113" cy="1746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1"/>
                  </a:cxn>
                  <a:cxn ang="0">
                    <a:pos x="7" y="3"/>
                  </a:cxn>
                  <a:cxn ang="0">
                    <a:pos x="4" y="6"/>
                  </a:cxn>
                  <a:cxn ang="0">
                    <a:pos x="2" y="8"/>
                  </a:cxn>
                  <a:cxn ang="0">
                    <a:pos x="2" y="11"/>
                  </a:cxn>
                  <a:cxn ang="0">
                    <a:pos x="0" y="10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2" y="3"/>
                  </a:cxn>
                  <a:cxn ang="0">
                    <a:pos x="5" y="0"/>
                  </a:cxn>
                </a:cxnLst>
                <a:rect l="0" t="0" r="r" b="b"/>
                <a:pathLst>
                  <a:path w="7" h="11">
                    <a:moveTo>
                      <a:pt x="5" y="0"/>
                    </a:moveTo>
                    <a:lnTo>
                      <a:pt x="7" y="1"/>
                    </a:lnTo>
                    <a:lnTo>
                      <a:pt x="7" y="3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1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64">
                <a:extLst>
                  <a:ext uri="{FF2B5EF4-FFF2-40B4-BE49-F238E27FC236}">
                    <a16:creationId xmlns:a16="http://schemas.microsoft.com/office/drawing/2014/main" id="{A13D06A2-D62A-F919-C796-6372B49145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0263" y="5592763"/>
                <a:ext cx="25400" cy="2222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1"/>
                  </a:cxn>
                  <a:cxn ang="0">
                    <a:pos x="6" y="1"/>
                  </a:cxn>
                  <a:cxn ang="0">
                    <a:pos x="9" y="3"/>
                  </a:cxn>
                  <a:cxn ang="0">
                    <a:pos x="11" y="3"/>
                  </a:cxn>
                  <a:cxn ang="0">
                    <a:pos x="14" y="4"/>
                  </a:cxn>
                  <a:cxn ang="0">
                    <a:pos x="16" y="6"/>
                  </a:cxn>
                  <a:cxn ang="0">
                    <a:pos x="16" y="10"/>
                  </a:cxn>
                  <a:cxn ang="0">
                    <a:pos x="13" y="10"/>
                  </a:cxn>
                  <a:cxn ang="0">
                    <a:pos x="10" y="12"/>
                  </a:cxn>
                  <a:cxn ang="0">
                    <a:pos x="10" y="13"/>
                  </a:cxn>
                  <a:cxn ang="0">
                    <a:pos x="9" y="13"/>
                  </a:cxn>
                  <a:cxn ang="0">
                    <a:pos x="8" y="12"/>
                  </a:cxn>
                  <a:cxn ang="0">
                    <a:pos x="6" y="11"/>
                  </a:cxn>
                  <a:cxn ang="0">
                    <a:pos x="3" y="11"/>
                  </a:cxn>
                  <a:cxn ang="0">
                    <a:pos x="0" y="14"/>
                  </a:cxn>
                  <a:cxn ang="0">
                    <a:pos x="2" y="11"/>
                  </a:cxn>
                  <a:cxn ang="0">
                    <a:pos x="1" y="11"/>
                  </a:cxn>
                  <a:cxn ang="0">
                    <a:pos x="1" y="0"/>
                  </a:cxn>
                </a:cxnLst>
                <a:rect l="0" t="0" r="r" b="b"/>
                <a:pathLst>
                  <a:path w="16" h="14">
                    <a:moveTo>
                      <a:pt x="1" y="0"/>
                    </a:moveTo>
                    <a:lnTo>
                      <a:pt x="3" y="1"/>
                    </a:lnTo>
                    <a:lnTo>
                      <a:pt x="6" y="1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4" y="4"/>
                    </a:lnTo>
                    <a:lnTo>
                      <a:pt x="16" y="6"/>
                    </a:lnTo>
                    <a:lnTo>
                      <a:pt x="16" y="10"/>
                    </a:lnTo>
                    <a:lnTo>
                      <a:pt x="13" y="10"/>
                    </a:lnTo>
                    <a:lnTo>
                      <a:pt x="10" y="12"/>
                    </a:lnTo>
                    <a:lnTo>
                      <a:pt x="10" y="13"/>
                    </a:lnTo>
                    <a:lnTo>
                      <a:pt x="9" y="13"/>
                    </a:lnTo>
                    <a:lnTo>
                      <a:pt x="8" y="12"/>
                    </a:lnTo>
                    <a:lnTo>
                      <a:pt x="6" y="11"/>
                    </a:lnTo>
                    <a:lnTo>
                      <a:pt x="3" y="11"/>
                    </a:lnTo>
                    <a:lnTo>
                      <a:pt x="0" y="14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65">
                <a:extLst>
                  <a:ext uri="{FF2B5EF4-FFF2-40B4-BE49-F238E27FC236}">
                    <a16:creationId xmlns:a16="http://schemas.microsoft.com/office/drawing/2014/main" id="{B9104318-DDB9-3147-801C-B1D947440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6763" y="5710238"/>
                <a:ext cx="11113" cy="12700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2"/>
                  </a:cxn>
                  <a:cxn ang="0">
                    <a:pos x="7" y="8"/>
                  </a:cxn>
                  <a:cxn ang="0">
                    <a:pos x="5" y="7"/>
                  </a:cxn>
                  <a:cxn ang="0">
                    <a:pos x="0" y="7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4" y="3"/>
                  </a:cxn>
                  <a:cxn ang="0">
                    <a:pos x="5" y="1"/>
                  </a:cxn>
                  <a:cxn ang="0">
                    <a:pos x="5" y="0"/>
                  </a:cxn>
                </a:cxnLst>
                <a:rect l="0" t="0" r="r" b="b"/>
                <a:pathLst>
                  <a:path w="7" h="8">
                    <a:moveTo>
                      <a:pt x="5" y="0"/>
                    </a:moveTo>
                    <a:lnTo>
                      <a:pt x="7" y="2"/>
                    </a:lnTo>
                    <a:lnTo>
                      <a:pt x="7" y="8"/>
                    </a:lnTo>
                    <a:lnTo>
                      <a:pt x="5" y="7"/>
                    </a:lnTo>
                    <a:lnTo>
                      <a:pt x="0" y="7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5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66">
                <a:extLst>
                  <a:ext uri="{FF2B5EF4-FFF2-40B4-BE49-F238E27FC236}">
                    <a16:creationId xmlns:a16="http://schemas.microsoft.com/office/drawing/2014/main" id="{B8A59841-5480-3294-D47C-E40DB3F592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1013" y="5867401"/>
                <a:ext cx="9525" cy="142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6" y="2"/>
                  </a:cxn>
                  <a:cxn ang="0">
                    <a:pos x="6" y="7"/>
                  </a:cxn>
                  <a:cxn ang="0">
                    <a:pos x="3" y="7"/>
                  </a:cxn>
                  <a:cxn ang="0">
                    <a:pos x="2" y="8"/>
                  </a:cxn>
                  <a:cxn ang="0">
                    <a:pos x="2" y="9"/>
                  </a:cxn>
                  <a:cxn ang="0">
                    <a:pos x="0" y="7"/>
                  </a:cxn>
                  <a:cxn ang="0">
                    <a:pos x="0" y="0"/>
                  </a:cxn>
                </a:cxnLst>
                <a:rect l="0" t="0" r="r" b="b"/>
                <a:pathLst>
                  <a:path w="6" h="9">
                    <a:moveTo>
                      <a:pt x="0" y="0"/>
                    </a:moveTo>
                    <a:lnTo>
                      <a:pt x="2" y="1"/>
                    </a:lnTo>
                    <a:lnTo>
                      <a:pt x="6" y="2"/>
                    </a:lnTo>
                    <a:lnTo>
                      <a:pt x="6" y="7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67">
                <a:extLst>
                  <a:ext uri="{FF2B5EF4-FFF2-40B4-BE49-F238E27FC236}">
                    <a16:creationId xmlns:a16="http://schemas.microsoft.com/office/drawing/2014/main" id="{8ACE1A3F-3CC6-2893-C421-F58ABC8FD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750" y="5889626"/>
                <a:ext cx="69850" cy="46038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41" y="2"/>
                  </a:cxn>
                  <a:cxn ang="0">
                    <a:pos x="44" y="7"/>
                  </a:cxn>
                  <a:cxn ang="0">
                    <a:pos x="44" y="16"/>
                  </a:cxn>
                  <a:cxn ang="0">
                    <a:pos x="38" y="19"/>
                  </a:cxn>
                  <a:cxn ang="0">
                    <a:pos x="21" y="19"/>
                  </a:cxn>
                  <a:cxn ang="0">
                    <a:pos x="17" y="21"/>
                  </a:cxn>
                  <a:cxn ang="0">
                    <a:pos x="10" y="28"/>
                  </a:cxn>
                  <a:cxn ang="0">
                    <a:pos x="6" y="29"/>
                  </a:cxn>
                  <a:cxn ang="0">
                    <a:pos x="0" y="27"/>
                  </a:cxn>
                  <a:cxn ang="0">
                    <a:pos x="0" y="21"/>
                  </a:cxn>
                  <a:cxn ang="0">
                    <a:pos x="10" y="12"/>
                  </a:cxn>
                  <a:cxn ang="0">
                    <a:pos x="11" y="6"/>
                  </a:cxn>
                  <a:cxn ang="0">
                    <a:pos x="25" y="3"/>
                  </a:cxn>
                  <a:cxn ang="0">
                    <a:pos x="31" y="1"/>
                  </a:cxn>
                  <a:cxn ang="0">
                    <a:pos x="37" y="0"/>
                  </a:cxn>
                </a:cxnLst>
                <a:rect l="0" t="0" r="r" b="b"/>
                <a:pathLst>
                  <a:path w="44" h="29">
                    <a:moveTo>
                      <a:pt x="37" y="0"/>
                    </a:moveTo>
                    <a:lnTo>
                      <a:pt x="41" y="2"/>
                    </a:lnTo>
                    <a:lnTo>
                      <a:pt x="44" y="7"/>
                    </a:lnTo>
                    <a:lnTo>
                      <a:pt x="44" y="16"/>
                    </a:lnTo>
                    <a:lnTo>
                      <a:pt x="38" y="19"/>
                    </a:lnTo>
                    <a:lnTo>
                      <a:pt x="21" y="19"/>
                    </a:lnTo>
                    <a:lnTo>
                      <a:pt x="17" y="21"/>
                    </a:lnTo>
                    <a:lnTo>
                      <a:pt x="10" y="28"/>
                    </a:lnTo>
                    <a:lnTo>
                      <a:pt x="6" y="29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10" y="12"/>
                    </a:lnTo>
                    <a:lnTo>
                      <a:pt x="11" y="6"/>
                    </a:lnTo>
                    <a:lnTo>
                      <a:pt x="25" y="3"/>
                    </a:lnTo>
                    <a:lnTo>
                      <a:pt x="31" y="1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68">
                <a:extLst>
                  <a:ext uri="{FF2B5EF4-FFF2-40B4-BE49-F238E27FC236}">
                    <a16:creationId xmlns:a16="http://schemas.microsoft.com/office/drawing/2014/main" id="{97522683-1F40-799B-8BEE-C2C74672C1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3838" y="5949951"/>
                <a:ext cx="14288" cy="95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5" y="0"/>
                  </a:cxn>
                  <a:cxn ang="0">
                    <a:pos x="7" y="2"/>
                  </a:cxn>
                  <a:cxn ang="0">
                    <a:pos x="9" y="2"/>
                  </a:cxn>
                  <a:cxn ang="0">
                    <a:pos x="7" y="6"/>
                  </a:cxn>
                  <a:cxn ang="0">
                    <a:pos x="5" y="6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2" y="0"/>
                  </a:cxn>
                </a:cxnLst>
                <a:rect l="0" t="0" r="r" b="b"/>
                <a:pathLst>
                  <a:path w="9" h="6">
                    <a:moveTo>
                      <a:pt x="2" y="0"/>
                    </a:moveTo>
                    <a:lnTo>
                      <a:pt x="5" y="0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7" y="6"/>
                    </a:lnTo>
                    <a:lnTo>
                      <a:pt x="5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69">
                <a:extLst>
                  <a:ext uri="{FF2B5EF4-FFF2-40B4-BE49-F238E27FC236}">
                    <a16:creationId xmlns:a16="http://schemas.microsoft.com/office/drawing/2014/main" id="{78EA6BCE-8FF2-84B9-3B38-32338FBA8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3188" y="5992813"/>
                <a:ext cx="28575" cy="1746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8" y="1"/>
                  </a:cxn>
                  <a:cxn ang="0">
                    <a:pos x="17" y="4"/>
                  </a:cxn>
                  <a:cxn ang="0">
                    <a:pos x="15" y="7"/>
                  </a:cxn>
                  <a:cxn ang="0">
                    <a:pos x="13" y="10"/>
                  </a:cxn>
                  <a:cxn ang="0">
                    <a:pos x="10" y="11"/>
                  </a:cxn>
                  <a:cxn ang="0">
                    <a:pos x="4" y="11"/>
                  </a:cxn>
                  <a:cxn ang="0">
                    <a:pos x="0" y="10"/>
                  </a:cxn>
                  <a:cxn ang="0">
                    <a:pos x="5" y="3"/>
                  </a:cxn>
                  <a:cxn ang="0">
                    <a:pos x="8" y="1"/>
                  </a:cxn>
                  <a:cxn ang="0">
                    <a:pos x="13" y="0"/>
                  </a:cxn>
                </a:cxnLst>
                <a:rect l="0" t="0" r="r" b="b"/>
                <a:pathLst>
                  <a:path w="18" h="11">
                    <a:moveTo>
                      <a:pt x="13" y="0"/>
                    </a:moveTo>
                    <a:lnTo>
                      <a:pt x="18" y="1"/>
                    </a:lnTo>
                    <a:lnTo>
                      <a:pt x="17" y="4"/>
                    </a:lnTo>
                    <a:lnTo>
                      <a:pt x="15" y="7"/>
                    </a:lnTo>
                    <a:lnTo>
                      <a:pt x="13" y="10"/>
                    </a:lnTo>
                    <a:lnTo>
                      <a:pt x="10" y="11"/>
                    </a:lnTo>
                    <a:lnTo>
                      <a:pt x="4" y="11"/>
                    </a:lnTo>
                    <a:lnTo>
                      <a:pt x="0" y="10"/>
                    </a:lnTo>
                    <a:lnTo>
                      <a:pt x="5" y="3"/>
                    </a:lnTo>
                    <a:lnTo>
                      <a:pt x="8" y="1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70">
                <a:extLst>
                  <a:ext uri="{FF2B5EF4-FFF2-40B4-BE49-F238E27FC236}">
                    <a16:creationId xmlns:a16="http://schemas.microsoft.com/office/drawing/2014/main" id="{F450AC69-893A-8108-B007-2896B0A981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8113" y="6008688"/>
                <a:ext cx="17463" cy="635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1" y="0"/>
                  </a:cxn>
                  <a:cxn ang="0">
                    <a:pos x="11" y="2"/>
                  </a:cxn>
                  <a:cxn ang="0">
                    <a:pos x="4" y="2"/>
                  </a:cxn>
                  <a:cxn ang="0">
                    <a:pos x="3" y="3"/>
                  </a:cxn>
                  <a:cxn ang="0">
                    <a:pos x="3" y="4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4" y="0"/>
                  </a:cxn>
                </a:cxnLst>
                <a:rect l="0" t="0" r="r" b="b"/>
                <a:pathLst>
                  <a:path w="11" h="4">
                    <a:moveTo>
                      <a:pt x="4" y="0"/>
                    </a:moveTo>
                    <a:lnTo>
                      <a:pt x="11" y="0"/>
                    </a:lnTo>
                    <a:lnTo>
                      <a:pt x="11" y="2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71">
                <a:extLst>
                  <a:ext uri="{FF2B5EF4-FFF2-40B4-BE49-F238E27FC236}">
                    <a16:creationId xmlns:a16="http://schemas.microsoft.com/office/drawing/2014/main" id="{5C856ACF-2466-2282-2EEE-078D1C111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2550" y="6015038"/>
                <a:ext cx="20638" cy="1746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3" y="0"/>
                  </a:cxn>
                  <a:cxn ang="0">
                    <a:pos x="13" y="3"/>
                  </a:cxn>
                  <a:cxn ang="0">
                    <a:pos x="10" y="6"/>
                  </a:cxn>
                  <a:cxn ang="0">
                    <a:pos x="5" y="8"/>
                  </a:cxn>
                  <a:cxn ang="0">
                    <a:pos x="3" y="11"/>
                  </a:cxn>
                  <a:cxn ang="0">
                    <a:pos x="0" y="6"/>
                  </a:cxn>
                  <a:cxn ang="0">
                    <a:pos x="2" y="4"/>
                  </a:cxn>
                  <a:cxn ang="0">
                    <a:pos x="4" y="1"/>
                  </a:cxn>
                  <a:cxn ang="0">
                    <a:pos x="6" y="0"/>
                  </a:cxn>
                </a:cxnLst>
                <a:rect l="0" t="0" r="r" b="b"/>
                <a:pathLst>
                  <a:path w="13" h="11">
                    <a:moveTo>
                      <a:pt x="6" y="0"/>
                    </a:moveTo>
                    <a:lnTo>
                      <a:pt x="13" y="0"/>
                    </a:lnTo>
                    <a:lnTo>
                      <a:pt x="13" y="3"/>
                    </a:lnTo>
                    <a:lnTo>
                      <a:pt x="10" y="6"/>
                    </a:lnTo>
                    <a:lnTo>
                      <a:pt x="5" y="8"/>
                    </a:lnTo>
                    <a:lnTo>
                      <a:pt x="3" y="11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4" y="1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72">
                <a:extLst>
                  <a:ext uri="{FF2B5EF4-FFF2-40B4-BE49-F238E27FC236}">
                    <a16:creationId xmlns:a16="http://schemas.microsoft.com/office/drawing/2014/main" id="{827B08AD-750F-6B9A-DF5A-3BE0F3D88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3625" y="6035676"/>
                <a:ext cx="15875" cy="1905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9" y="0"/>
                  </a:cxn>
                  <a:cxn ang="0">
                    <a:pos x="9" y="1"/>
                  </a:cxn>
                  <a:cxn ang="0">
                    <a:pos x="10" y="4"/>
                  </a:cxn>
                  <a:cxn ang="0">
                    <a:pos x="9" y="6"/>
                  </a:cxn>
                  <a:cxn ang="0">
                    <a:pos x="8" y="7"/>
                  </a:cxn>
                  <a:cxn ang="0">
                    <a:pos x="7" y="9"/>
                  </a:cxn>
                  <a:cxn ang="0">
                    <a:pos x="4" y="11"/>
                  </a:cxn>
                  <a:cxn ang="0">
                    <a:pos x="3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2" y="8"/>
                  </a:cxn>
                  <a:cxn ang="0">
                    <a:pos x="3" y="6"/>
                  </a:cxn>
                  <a:cxn ang="0">
                    <a:pos x="5" y="2"/>
                  </a:cxn>
                  <a:cxn ang="0">
                    <a:pos x="7" y="0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9" y="0"/>
                    </a:lnTo>
                    <a:lnTo>
                      <a:pt x="9" y="1"/>
                    </a:lnTo>
                    <a:lnTo>
                      <a:pt x="10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7" y="9"/>
                    </a:lnTo>
                    <a:lnTo>
                      <a:pt x="4" y="11"/>
                    </a:lnTo>
                    <a:lnTo>
                      <a:pt x="3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2" y="8"/>
                    </a:lnTo>
                    <a:lnTo>
                      <a:pt x="3" y="6"/>
                    </a:lnTo>
                    <a:lnTo>
                      <a:pt x="5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73">
                <a:extLst>
                  <a:ext uri="{FF2B5EF4-FFF2-40B4-BE49-F238E27FC236}">
                    <a16:creationId xmlns:a16="http://schemas.microsoft.com/office/drawing/2014/main" id="{60BBA9AC-D027-3E64-01A0-49E1073F0B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3450" y="6048376"/>
                <a:ext cx="17463" cy="111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0"/>
                  </a:cxn>
                  <a:cxn ang="0">
                    <a:pos x="9" y="3"/>
                  </a:cxn>
                  <a:cxn ang="0">
                    <a:pos x="11" y="3"/>
                  </a:cxn>
                  <a:cxn ang="0">
                    <a:pos x="9" y="5"/>
                  </a:cxn>
                  <a:cxn ang="0">
                    <a:pos x="7" y="6"/>
                  </a:cxn>
                  <a:cxn ang="0">
                    <a:pos x="4" y="7"/>
                  </a:cxn>
                  <a:cxn ang="0">
                    <a:pos x="0" y="7"/>
                  </a:cxn>
                  <a:cxn ang="0">
                    <a:pos x="5" y="3"/>
                  </a:cxn>
                  <a:cxn ang="0">
                    <a:pos x="5" y="0"/>
                  </a:cxn>
                </a:cxnLst>
                <a:rect l="0" t="0" r="r" b="b"/>
                <a:pathLst>
                  <a:path w="11" h="7">
                    <a:moveTo>
                      <a:pt x="5" y="0"/>
                    </a:moveTo>
                    <a:lnTo>
                      <a:pt x="7" y="0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9" y="5"/>
                    </a:lnTo>
                    <a:lnTo>
                      <a:pt x="7" y="6"/>
                    </a:lnTo>
                    <a:lnTo>
                      <a:pt x="4" y="7"/>
                    </a:lnTo>
                    <a:lnTo>
                      <a:pt x="0" y="7"/>
                    </a:lnTo>
                    <a:lnTo>
                      <a:pt x="5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74">
                <a:extLst>
                  <a:ext uri="{FF2B5EF4-FFF2-40B4-BE49-F238E27FC236}">
                    <a16:creationId xmlns:a16="http://schemas.microsoft.com/office/drawing/2014/main" id="{D1AA4108-A003-9459-0FFD-9F0EA51FAD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54475" y="4541838"/>
                <a:ext cx="1123950" cy="1347788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251" y="19"/>
                  </a:cxn>
                  <a:cxn ang="0">
                    <a:pos x="280" y="18"/>
                  </a:cxn>
                  <a:cxn ang="0">
                    <a:pos x="346" y="33"/>
                  </a:cxn>
                  <a:cxn ang="0">
                    <a:pos x="430" y="39"/>
                  </a:cxn>
                  <a:cxn ang="0">
                    <a:pos x="483" y="29"/>
                  </a:cxn>
                  <a:cxn ang="0">
                    <a:pos x="536" y="113"/>
                  </a:cxn>
                  <a:cxn ang="0">
                    <a:pos x="662" y="508"/>
                  </a:cxn>
                  <a:cxn ang="0">
                    <a:pos x="699" y="507"/>
                  </a:cxn>
                  <a:cxn ang="0">
                    <a:pos x="605" y="530"/>
                  </a:cxn>
                  <a:cxn ang="0">
                    <a:pos x="538" y="527"/>
                  </a:cxn>
                  <a:cxn ang="0">
                    <a:pos x="515" y="497"/>
                  </a:cxn>
                  <a:cxn ang="0">
                    <a:pos x="465" y="506"/>
                  </a:cxn>
                  <a:cxn ang="0">
                    <a:pos x="461" y="527"/>
                  </a:cxn>
                  <a:cxn ang="0">
                    <a:pos x="476" y="537"/>
                  </a:cxn>
                  <a:cxn ang="0">
                    <a:pos x="437" y="572"/>
                  </a:cxn>
                  <a:cxn ang="0">
                    <a:pos x="418" y="593"/>
                  </a:cxn>
                  <a:cxn ang="0">
                    <a:pos x="405" y="613"/>
                  </a:cxn>
                  <a:cxn ang="0">
                    <a:pos x="390" y="593"/>
                  </a:cxn>
                  <a:cxn ang="0">
                    <a:pos x="428" y="523"/>
                  </a:cxn>
                  <a:cxn ang="0">
                    <a:pos x="417" y="505"/>
                  </a:cxn>
                  <a:cxn ang="0">
                    <a:pos x="368" y="557"/>
                  </a:cxn>
                  <a:cxn ang="0">
                    <a:pos x="351" y="586"/>
                  </a:cxn>
                  <a:cxn ang="0">
                    <a:pos x="336" y="600"/>
                  </a:cxn>
                  <a:cxn ang="0">
                    <a:pos x="337" y="654"/>
                  </a:cxn>
                  <a:cxn ang="0">
                    <a:pos x="320" y="683"/>
                  </a:cxn>
                  <a:cxn ang="0">
                    <a:pos x="292" y="708"/>
                  </a:cxn>
                  <a:cxn ang="0">
                    <a:pos x="249" y="754"/>
                  </a:cxn>
                  <a:cxn ang="0">
                    <a:pos x="210" y="786"/>
                  </a:cxn>
                  <a:cxn ang="0">
                    <a:pos x="176" y="808"/>
                  </a:cxn>
                  <a:cxn ang="0">
                    <a:pos x="132" y="831"/>
                  </a:cxn>
                  <a:cxn ang="0">
                    <a:pos x="111" y="843"/>
                  </a:cxn>
                  <a:cxn ang="0">
                    <a:pos x="152" y="813"/>
                  </a:cxn>
                  <a:cxn ang="0">
                    <a:pos x="191" y="767"/>
                  </a:cxn>
                  <a:cxn ang="0">
                    <a:pos x="237" y="712"/>
                  </a:cxn>
                  <a:cxn ang="0">
                    <a:pos x="255" y="647"/>
                  </a:cxn>
                  <a:cxn ang="0">
                    <a:pos x="213" y="648"/>
                  </a:cxn>
                  <a:cxn ang="0">
                    <a:pos x="216" y="638"/>
                  </a:cxn>
                  <a:cxn ang="0">
                    <a:pos x="199" y="670"/>
                  </a:cxn>
                  <a:cxn ang="0">
                    <a:pos x="129" y="661"/>
                  </a:cxn>
                  <a:cxn ang="0">
                    <a:pos x="121" y="593"/>
                  </a:cxn>
                  <a:cxn ang="0">
                    <a:pos x="107" y="589"/>
                  </a:cxn>
                  <a:cxn ang="0">
                    <a:pos x="56" y="575"/>
                  </a:cxn>
                  <a:cxn ang="0">
                    <a:pos x="60" y="554"/>
                  </a:cxn>
                  <a:cxn ang="0">
                    <a:pos x="64" y="540"/>
                  </a:cxn>
                  <a:cxn ang="0">
                    <a:pos x="54" y="501"/>
                  </a:cxn>
                  <a:cxn ang="0">
                    <a:pos x="28" y="511"/>
                  </a:cxn>
                  <a:cxn ang="0">
                    <a:pos x="56" y="457"/>
                  </a:cxn>
                  <a:cxn ang="0">
                    <a:pos x="63" y="444"/>
                  </a:cxn>
                  <a:cxn ang="0">
                    <a:pos x="84" y="428"/>
                  </a:cxn>
                  <a:cxn ang="0">
                    <a:pos x="155" y="386"/>
                  </a:cxn>
                  <a:cxn ang="0">
                    <a:pos x="148" y="330"/>
                  </a:cxn>
                  <a:cxn ang="0">
                    <a:pos x="98" y="346"/>
                  </a:cxn>
                  <a:cxn ang="0">
                    <a:pos x="40" y="311"/>
                  </a:cxn>
                  <a:cxn ang="0">
                    <a:pos x="49" y="266"/>
                  </a:cxn>
                  <a:cxn ang="0">
                    <a:pos x="84" y="261"/>
                  </a:cxn>
                  <a:cxn ang="0">
                    <a:pos x="134" y="277"/>
                  </a:cxn>
                  <a:cxn ang="0">
                    <a:pos x="167" y="245"/>
                  </a:cxn>
                  <a:cxn ang="0">
                    <a:pos x="139" y="225"/>
                  </a:cxn>
                  <a:cxn ang="0">
                    <a:pos x="54" y="136"/>
                  </a:cxn>
                  <a:cxn ang="0">
                    <a:pos x="169" y="40"/>
                  </a:cxn>
                  <a:cxn ang="0">
                    <a:pos x="181" y="26"/>
                  </a:cxn>
                </a:cxnLst>
                <a:rect l="0" t="0" r="r" b="b"/>
                <a:pathLst>
                  <a:path w="708" h="849">
                    <a:moveTo>
                      <a:pt x="151" y="257"/>
                    </a:moveTo>
                    <a:lnTo>
                      <a:pt x="152" y="257"/>
                    </a:lnTo>
                    <a:lnTo>
                      <a:pt x="151" y="257"/>
                    </a:lnTo>
                    <a:close/>
                    <a:moveTo>
                      <a:pt x="143" y="253"/>
                    </a:moveTo>
                    <a:lnTo>
                      <a:pt x="150" y="253"/>
                    </a:lnTo>
                    <a:lnTo>
                      <a:pt x="151" y="254"/>
                    </a:lnTo>
                    <a:lnTo>
                      <a:pt x="151" y="255"/>
                    </a:lnTo>
                    <a:lnTo>
                      <a:pt x="150" y="255"/>
                    </a:lnTo>
                    <a:lnTo>
                      <a:pt x="151" y="256"/>
                    </a:lnTo>
                    <a:lnTo>
                      <a:pt x="151" y="257"/>
                    </a:lnTo>
                    <a:lnTo>
                      <a:pt x="150" y="256"/>
                    </a:lnTo>
                    <a:lnTo>
                      <a:pt x="149" y="256"/>
                    </a:lnTo>
                    <a:lnTo>
                      <a:pt x="146" y="255"/>
                    </a:lnTo>
                    <a:lnTo>
                      <a:pt x="142" y="255"/>
                    </a:lnTo>
                    <a:lnTo>
                      <a:pt x="142" y="254"/>
                    </a:lnTo>
                    <a:lnTo>
                      <a:pt x="143" y="253"/>
                    </a:lnTo>
                    <a:close/>
                    <a:moveTo>
                      <a:pt x="228" y="0"/>
                    </a:moveTo>
                    <a:lnTo>
                      <a:pt x="231" y="0"/>
                    </a:lnTo>
                    <a:lnTo>
                      <a:pt x="233" y="1"/>
                    </a:lnTo>
                    <a:lnTo>
                      <a:pt x="235" y="2"/>
                    </a:lnTo>
                    <a:lnTo>
                      <a:pt x="236" y="4"/>
                    </a:lnTo>
                    <a:lnTo>
                      <a:pt x="237" y="5"/>
                    </a:lnTo>
                    <a:lnTo>
                      <a:pt x="240" y="7"/>
                    </a:lnTo>
                    <a:lnTo>
                      <a:pt x="245" y="7"/>
                    </a:lnTo>
                    <a:lnTo>
                      <a:pt x="245" y="11"/>
                    </a:lnTo>
                    <a:lnTo>
                      <a:pt x="244" y="14"/>
                    </a:lnTo>
                    <a:lnTo>
                      <a:pt x="243" y="15"/>
                    </a:lnTo>
                    <a:lnTo>
                      <a:pt x="241" y="16"/>
                    </a:lnTo>
                    <a:lnTo>
                      <a:pt x="238" y="16"/>
                    </a:lnTo>
                    <a:lnTo>
                      <a:pt x="237" y="17"/>
                    </a:lnTo>
                    <a:lnTo>
                      <a:pt x="238" y="21"/>
                    </a:lnTo>
                    <a:lnTo>
                      <a:pt x="241" y="23"/>
                    </a:lnTo>
                    <a:lnTo>
                      <a:pt x="243" y="24"/>
                    </a:lnTo>
                    <a:lnTo>
                      <a:pt x="247" y="23"/>
                    </a:lnTo>
                    <a:lnTo>
                      <a:pt x="249" y="22"/>
                    </a:lnTo>
                    <a:lnTo>
                      <a:pt x="251" y="19"/>
                    </a:lnTo>
                    <a:lnTo>
                      <a:pt x="252" y="17"/>
                    </a:lnTo>
                    <a:lnTo>
                      <a:pt x="254" y="14"/>
                    </a:lnTo>
                    <a:lnTo>
                      <a:pt x="255" y="11"/>
                    </a:lnTo>
                    <a:lnTo>
                      <a:pt x="256" y="11"/>
                    </a:lnTo>
                    <a:lnTo>
                      <a:pt x="257" y="12"/>
                    </a:lnTo>
                    <a:lnTo>
                      <a:pt x="257" y="14"/>
                    </a:lnTo>
                    <a:lnTo>
                      <a:pt x="258" y="15"/>
                    </a:lnTo>
                    <a:lnTo>
                      <a:pt x="259" y="15"/>
                    </a:lnTo>
                    <a:lnTo>
                      <a:pt x="261" y="14"/>
                    </a:lnTo>
                    <a:lnTo>
                      <a:pt x="261" y="11"/>
                    </a:lnTo>
                    <a:lnTo>
                      <a:pt x="262" y="12"/>
                    </a:lnTo>
                    <a:lnTo>
                      <a:pt x="264" y="17"/>
                    </a:lnTo>
                    <a:lnTo>
                      <a:pt x="264" y="19"/>
                    </a:lnTo>
                    <a:lnTo>
                      <a:pt x="265" y="22"/>
                    </a:lnTo>
                    <a:lnTo>
                      <a:pt x="270" y="24"/>
                    </a:lnTo>
                    <a:lnTo>
                      <a:pt x="273" y="24"/>
                    </a:lnTo>
                    <a:lnTo>
                      <a:pt x="276" y="23"/>
                    </a:lnTo>
                    <a:lnTo>
                      <a:pt x="280" y="18"/>
                    </a:lnTo>
                    <a:lnTo>
                      <a:pt x="283" y="17"/>
                    </a:lnTo>
                    <a:lnTo>
                      <a:pt x="288" y="17"/>
                    </a:lnTo>
                    <a:lnTo>
                      <a:pt x="293" y="18"/>
                    </a:lnTo>
                    <a:lnTo>
                      <a:pt x="298" y="18"/>
                    </a:lnTo>
                    <a:lnTo>
                      <a:pt x="301" y="17"/>
                    </a:lnTo>
                    <a:lnTo>
                      <a:pt x="304" y="22"/>
                    </a:lnTo>
                    <a:lnTo>
                      <a:pt x="302" y="25"/>
                    </a:lnTo>
                    <a:lnTo>
                      <a:pt x="302" y="28"/>
                    </a:lnTo>
                    <a:lnTo>
                      <a:pt x="301" y="30"/>
                    </a:lnTo>
                    <a:lnTo>
                      <a:pt x="308" y="32"/>
                    </a:lnTo>
                    <a:lnTo>
                      <a:pt x="315" y="36"/>
                    </a:lnTo>
                    <a:lnTo>
                      <a:pt x="323" y="38"/>
                    </a:lnTo>
                    <a:lnTo>
                      <a:pt x="330" y="37"/>
                    </a:lnTo>
                    <a:lnTo>
                      <a:pt x="336" y="32"/>
                    </a:lnTo>
                    <a:lnTo>
                      <a:pt x="339" y="32"/>
                    </a:lnTo>
                    <a:lnTo>
                      <a:pt x="341" y="35"/>
                    </a:lnTo>
                    <a:lnTo>
                      <a:pt x="342" y="35"/>
                    </a:lnTo>
                    <a:lnTo>
                      <a:pt x="346" y="33"/>
                    </a:lnTo>
                    <a:lnTo>
                      <a:pt x="350" y="29"/>
                    </a:lnTo>
                    <a:lnTo>
                      <a:pt x="354" y="28"/>
                    </a:lnTo>
                    <a:lnTo>
                      <a:pt x="355" y="28"/>
                    </a:lnTo>
                    <a:lnTo>
                      <a:pt x="356" y="29"/>
                    </a:lnTo>
                    <a:lnTo>
                      <a:pt x="358" y="30"/>
                    </a:lnTo>
                    <a:lnTo>
                      <a:pt x="370" y="30"/>
                    </a:lnTo>
                    <a:lnTo>
                      <a:pt x="372" y="31"/>
                    </a:lnTo>
                    <a:lnTo>
                      <a:pt x="373" y="32"/>
                    </a:lnTo>
                    <a:lnTo>
                      <a:pt x="375" y="35"/>
                    </a:lnTo>
                    <a:lnTo>
                      <a:pt x="383" y="33"/>
                    </a:lnTo>
                    <a:lnTo>
                      <a:pt x="391" y="37"/>
                    </a:lnTo>
                    <a:lnTo>
                      <a:pt x="400" y="39"/>
                    </a:lnTo>
                    <a:lnTo>
                      <a:pt x="406" y="38"/>
                    </a:lnTo>
                    <a:lnTo>
                      <a:pt x="414" y="36"/>
                    </a:lnTo>
                    <a:lnTo>
                      <a:pt x="422" y="35"/>
                    </a:lnTo>
                    <a:lnTo>
                      <a:pt x="425" y="36"/>
                    </a:lnTo>
                    <a:lnTo>
                      <a:pt x="428" y="37"/>
                    </a:lnTo>
                    <a:lnTo>
                      <a:pt x="430" y="39"/>
                    </a:lnTo>
                    <a:lnTo>
                      <a:pt x="434" y="40"/>
                    </a:lnTo>
                    <a:lnTo>
                      <a:pt x="437" y="40"/>
                    </a:lnTo>
                    <a:lnTo>
                      <a:pt x="442" y="39"/>
                    </a:lnTo>
                    <a:lnTo>
                      <a:pt x="448" y="38"/>
                    </a:lnTo>
                    <a:lnTo>
                      <a:pt x="454" y="36"/>
                    </a:lnTo>
                    <a:lnTo>
                      <a:pt x="456" y="35"/>
                    </a:lnTo>
                    <a:lnTo>
                      <a:pt x="458" y="32"/>
                    </a:lnTo>
                    <a:lnTo>
                      <a:pt x="458" y="28"/>
                    </a:lnTo>
                    <a:lnTo>
                      <a:pt x="462" y="28"/>
                    </a:lnTo>
                    <a:lnTo>
                      <a:pt x="464" y="29"/>
                    </a:lnTo>
                    <a:lnTo>
                      <a:pt x="467" y="29"/>
                    </a:lnTo>
                    <a:lnTo>
                      <a:pt x="468" y="30"/>
                    </a:lnTo>
                    <a:lnTo>
                      <a:pt x="472" y="30"/>
                    </a:lnTo>
                    <a:lnTo>
                      <a:pt x="474" y="29"/>
                    </a:lnTo>
                    <a:lnTo>
                      <a:pt x="474" y="28"/>
                    </a:lnTo>
                    <a:lnTo>
                      <a:pt x="475" y="26"/>
                    </a:lnTo>
                    <a:lnTo>
                      <a:pt x="478" y="26"/>
                    </a:lnTo>
                    <a:lnTo>
                      <a:pt x="483" y="29"/>
                    </a:lnTo>
                    <a:lnTo>
                      <a:pt x="484" y="31"/>
                    </a:lnTo>
                    <a:lnTo>
                      <a:pt x="486" y="32"/>
                    </a:lnTo>
                    <a:lnTo>
                      <a:pt x="493" y="32"/>
                    </a:lnTo>
                    <a:lnTo>
                      <a:pt x="495" y="33"/>
                    </a:lnTo>
                    <a:lnTo>
                      <a:pt x="495" y="36"/>
                    </a:lnTo>
                    <a:lnTo>
                      <a:pt x="496" y="37"/>
                    </a:lnTo>
                    <a:lnTo>
                      <a:pt x="497" y="37"/>
                    </a:lnTo>
                    <a:lnTo>
                      <a:pt x="498" y="36"/>
                    </a:lnTo>
                    <a:lnTo>
                      <a:pt x="500" y="35"/>
                    </a:lnTo>
                    <a:lnTo>
                      <a:pt x="503" y="35"/>
                    </a:lnTo>
                    <a:lnTo>
                      <a:pt x="504" y="36"/>
                    </a:lnTo>
                    <a:lnTo>
                      <a:pt x="505" y="38"/>
                    </a:lnTo>
                    <a:lnTo>
                      <a:pt x="506" y="39"/>
                    </a:lnTo>
                    <a:lnTo>
                      <a:pt x="508" y="40"/>
                    </a:lnTo>
                    <a:lnTo>
                      <a:pt x="512" y="40"/>
                    </a:lnTo>
                    <a:lnTo>
                      <a:pt x="514" y="39"/>
                    </a:lnTo>
                    <a:lnTo>
                      <a:pt x="525" y="75"/>
                    </a:lnTo>
                    <a:lnTo>
                      <a:pt x="536" y="113"/>
                    </a:lnTo>
                    <a:lnTo>
                      <a:pt x="547" y="151"/>
                    </a:lnTo>
                    <a:lnTo>
                      <a:pt x="550" y="162"/>
                    </a:lnTo>
                    <a:lnTo>
                      <a:pt x="557" y="187"/>
                    </a:lnTo>
                    <a:lnTo>
                      <a:pt x="563" y="205"/>
                    </a:lnTo>
                    <a:lnTo>
                      <a:pt x="569" y="226"/>
                    </a:lnTo>
                    <a:lnTo>
                      <a:pt x="575" y="246"/>
                    </a:lnTo>
                    <a:lnTo>
                      <a:pt x="588" y="290"/>
                    </a:lnTo>
                    <a:lnTo>
                      <a:pt x="616" y="383"/>
                    </a:lnTo>
                    <a:lnTo>
                      <a:pt x="628" y="429"/>
                    </a:lnTo>
                    <a:lnTo>
                      <a:pt x="634" y="446"/>
                    </a:lnTo>
                    <a:lnTo>
                      <a:pt x="640" y="466"/>
                    </a:lnTo>
                    <a:lnTo>
                      <a:pt x="642" y="473"/>
                    </a:lnTo>
                    <a:lnTo>
                      <a:pt x="645" y="477"/>
                    </a:lnTo>
                    <a:lnTo>
                      <a:pt x="646" y="481"/>
                    </a:lnTo>
                    <a:lnTo>
                      <a:pt x="648" y="490"/>
                    </a:lnTo>
                    <a:lnTo>
                      <a:pt x="651" y="499"/>
                    </a:lnTo>
                    <a:lnTo>
                      <a:pt x="655" y="507"/>
                    </a:lnTo>
                    <a:lnTo>
                      <a:pt x="662" y="508"/>
                    </a:lnTo>
                    <a:lnTo>
                      <a:pt x="666" y="506"/>
                    </a:lnTo>
                    <a:lnTo>
                      <a:pt x="670" y="505"/>
                    </a:lnTo>
                    <a:lnTo>
                      <a:pt x="674" y="504"/>
                    </a:lnTo>
                    <a:lnTo>
                      <a:pt x="678" y="505"/>
                    </a:lnTo>
                    <a:lnTo>
                      <a:pt x="690" y="495"/>
                    </a:lnTo>
                    <a:lnTo>
                      <a:pt x="695" y="492"/>
                    </a:lnTo>
                    <a:lnTo>
                      <a:pt x="699" y="492"/>
                    </a:lnTo>
                    <a:lnTo>
                      <a:pt x="701" y="493"/>
                    </a:lnTo>
                    <a:lnTo>
                      <a:pt x="702" y="495"/>
                    </a:lnTo>
                    <a:lnTo>
                      <a:pt x="702" y="498"/>
                    </a:lnTo>
                    <a:lnTo>
                      <a:pt x="701" y="500"/>
                    </a:lnTo>
                    <a:lnTo>
                      <a:pt x="701" y="502"/>
                    </a:lnTo>
                    <a:lnTo>
                      <a:pt x="708" y="509"/>
                    </a:lnTo>
                    <a:lnTo>
                      <a:pt x="705" y="509"/>
                    </a:lnTo>
                    <a:lnTo>
                      <a:pt x="703" y="508"/>
                    </a:lnTo>
                    <a:lnTo>
                      <a:pt x="702" y="506"/>
                    </a:lnTo>
                    <a:lnTo>
                      <a:pt x="699" y="505"/>
                    </a:lnTo>
                    <a:lnTo>
                      <a:pt x="699" y="507"/>
                    </a:lnTo>
                    <a:lnTo>
                      <a:pt x="694" y="507"/>
                    </a:lnTo>
                    <a:lnTo>
                      <a:pt x="689" y="516"/>
                    </a:lnTo>
                    <a:lnTo>
                      <a:pt x="683" y="523"/>
                    </a:lnTo>
                    <a:lnTo>
                      <a:pt x="675" y="529"/>
                    </a:lnTo>
                    <a:lnTo>
                      <a:pt x="665" y="532"/>
                    </a:lnTo>
                    <a:lnTo>
                      <a:pt x="653" y="529"/>
                    </a:lnTo>
                    <a:lnTo>
                      <a:pt x="653" y="523"/>
                    </a:lnTo>
                    <a:lnTo>
                      <a:pt x="651" y="519"/>
                    </a:lnTo>
                    <a:lnTo>
                      <a:pt x="649" y="518"/>
                    </a:lnTo>
                    <a:lnTo>
                      <a:pt x="648" y="515"/>
                    </a:lnTo>
                    <a:lnTo>
                      <a:pt x="646" y="518"/>
                    </a:lnTo>
                    <a:lnTo>
                      <a:pt x="644" y="525"/>
                    </a:lnTo>
                    <a:lnTo>
                      <a:pt x="642" y="527"/>
                    </a:lnTo>
                    <a:lnTo>
                      <a:pt x="628" y="525"/>
                    </a:lnTo>
                    <a:lnTo>
                      <a:pt x="616" y="525"/>
                    </a:lnTo>
                    <a:lnTo>
                      <a:pt x="611" y="527"/>
                    </a:lnTo>
                    <a:lnTo>
                      <a:pt x="609" y="529"/>
                    </a:lnTo>
                    <a:lnTo>
                      <a:pt x="605" y="530"/>
                    </a:lnTo>
                    <a:lnTo>
                      <a:pt x="600" y="532"/>
                    </a:lnTo>
                    <a:lnTo>
                      <a:pt x="593" y="533"/>
                    </a:lnTo>
                    <a:lnTo>
                      <a:pt x="589" y="535"/>
                    </a:lnTo>
                    <a:lnTo>
                      <a:pt x="585" y="540"/>
                    </a:lnTo>
                    <a:lnTo>
                      <a:pt x="581" y="537"/>
                    </a:lnTo>
                    <a:lnTo>
                      <a:pt x="577" y="534"/>
                    </a:lnTo>
                    <a:lnTo>
                      <a:pt x="568" y="529"/>
                    </a:lnTo>
                    <a:lnTo>
                      <a:pt x="560" y="530"/>
                    </a:lnTo>
                    <a:lnTo>
                      <a:pt x="557" y="526"/>
                    </a:lnTo>
                    <a:lnTo>
                      <a:pt x="557" y="514"/>
                    </a:lnTo>
                    <a:lnTo>
                      <a:pt x="560" y="509"/>
                    </a:lnTo>
                    <a:lnTo>
                      <a:pt x="556" y="509"/>
                    </a:lnTo>
                    <a:lnTo>
                      <a:pt x="553" y="515"/>
                    </a:lnTo>
                    <a:lnTo>
                      <a:pt x="549" y="522"/>
                    </a:lnTo>
                    <a:lnTo>
                      <a:pt x="547" y="529"/>
                    </a:lnTo>
                    <a:lnTo>
                      <a:pt x="543" y="529"/>
                    </a:lnTo>
                    <a:lnTo>
                      <a:pt x="541" y="528"/>
                    </a:lnTo>
                    <a:lnTo>
                      <a:pt x="538" y="527"/>
                    </a:lnTo>
                    <a:lnTo>
                      <a:pt x="535" y="522"/>
                    </a:lnTo>
                    <a:lnTo>
                      <a:pt x="535" y="520"/>
                    </a:lnTo>
                    <a:lnTo>
                      <a:pt x="536" y="518"/>
                    </a:lnTo>
                    <a:lnTo>
                      <a:pt x="526" y="518"/>
                    </a:lnTo>
                    <a:lnTo>
                      <a:pt x="525" y="516"/>
                    </a:lnTo>
                    <a:lnTo>
                      <a:pt x="525" y="513"/>
                    </a:lnTo>
                    <a:lnTo>
                      <a:pt x="526" y="512"/>
                    </a:lnTo>
                    <a:lnTo>
                      <a:pt x="526" y="509"/>
                    </a:lnTo>
                    <a:lnTo>
                      <a:pt x="520" y="507"/>
                    </a:lnTo>
                    <a:lnTo>
                      <a:pt x="515" y="508"/>
                    </a:lnTo>
                    <a:lnTo>
                      <a:pt x="511" y="511"/>
                    </a:lnTo>
                    <a:lnTo>
                      <a:pt x="506" y="509"/>
                    </a:lnTo>
                    <a:lnTo>
                      <a:pt x="506" y="501"/>
                    </a:lnTo>
                    <a:lnTo>
                      <a:pt x="507" y="500"/>
                    </a:lnTo>
                    <a:lnTo>
                      <a:pt x="515" y="500"/>
                    </a:lnTo>
                    <a:lnTo>
                      <a:pt x="517" y="499"/>
                    </a:lnTo>
                    <a:lnTo>
                      <a:pt x="517" y="498"/>
                    </a:lnTo>
                    <a:lnTo>
                      <a:pt x="515" y="497"/>
                    </a:lnTo>
                    <a:lnTo>
                      <a:pt x="512" y="497"/>
                    </a:lnTo>
                    <a:lnTo>
                      <a:pt x="511" y="495"/>
                    </a:lnTo>
                    <a:lnTo>
                      <a:pt x="511" y="494"/>
                    </a:lnTo>
                    <a:lnTo>
                      <a:pt x="499" y="504"/>
                    </a:lnTo>
                    <a:lnTo>
                      <a:pt x="495" y="506"/>
                    </a:lnTo>
                    <a:lnTo>
                      <a:pt x="489" y="507"/>
                    </a:lnTo>
                    <a:lnTo>
                      <a:pt x="483" y="502"/>
                    </a:lnTo>
                    <a:lnTo>
                      <a:pt x="476" y="502"/>
                    </a:lnTo>
                    <a:lnTo>
                      <a:pt x="477" y="501"/>
                    </a:lnTo>
                    <a:lnTo>
                      <a:pt x="478" y="499"/>
                    </a:lnTo>
                    <a:lnTo>
                      <a:pt x="478" y="494"/>
                    </a:lnTo>
                    <a:lnTo>
                      <a:pt x="476" y="494"/>
                    </a:lnTo>
                    <a:lnTo>
                      <a:pt x="474" y="497"/>
                    </a:lnTo>
                    <a:lnTo>
                      <a:pt x="472" y="499"/>
                    </a:lnTo>
                    <a:lnTo>
                      <a:pt x="472" y="504"/>
                    </a:lnTo>
                    <a:lnTo>
                      <a:pt x="471" y="505"/>
                    </a:lnTo>
                    <a:lnTo>
                      <a:pt x="468" y="505"/>
                    </a:lnTo>
                    <a:lnTo>
                      <a:pt x="465" y="506"/>
                    </a:lnTo>
                    <a:lnTo>
                      <a:pt x="464" y="507"/>
                    </a:lnTo>
                    <a:lnTo>
                      <a:pt x="461" y="507"/>
                    </a:lnTo>
                    <a:lnTo>
                      <a:pt x="460" y="509"/>
                    </a:lnTo>
                    <a:lnTo>
                      <a:pt x="460" y="512"/>
                    </a:lnTo>
                    <a:lnTo>
                      <a:pt x="461" y="513"/>
                    </a:lnTo>
                    <a:lnTo>
                      <a:pt x="462" y="513"/>
                    </a:lnTo>
                    <a:lnTo>
                      <a:pt x="463" y="514"/>
                    </a:lnTo>
                    <a:lnTo>
                      <a:pt x="464" y="514"/>
                    </a:lnTo>
                    <a:lnTo>
                      <a:pt x="465" y="515"/>
                    </a:lnTo>
                    <a:lnTo>
                      <a:pt x="465" y="518"/>
                    </a:lnTo>
                    <a:lnTo>
                      <a:pt x="463" y="519"/>
                    </a:lnTo>
                    <a:lnTo>
                      <a:pt x="462" y="520"/>
                    </a:lnTo>
                    <a:lnTo>
                      <a:pt x="457" y="522"/>
                    </a:lnTo>
                    <a:lnTo>
                      <a:pt x="456" y="523"/>
                    </a:lnTo>
                    <a:lnTo>
                      <a:pt x="456" y="527"/>
                    </a:lnTo>
                    <a:lnTo>
                      <a:pt x="458" y="529"/>
                    </a:lnTo>
                    <a:lnTo>
                      <a:pt x="461" y="528"/>
                    </a:lnTo>
                    <a:lnTo>
                      <a:pt x="461" y="527"/>
                    </a:lnTo>
                    <a:lnTo>
                      <a:pt x="462" y="527"/>
                    </a:lnTo>
                    <a:lnTo>
                      <a:pt x="464" y="529"/>
                    </a:lnTo>
                    <a:lnTo>
                      <a:pt x="464" y="530"/>
                    </a:lnTo>
                    <a:lnTo>
                      <a:pt x="465" y="532"/>
                    </a:lnTo>
                    <a:lnTo>
                      <a:pt x="467" y="532"/>
                    </a:lnTo>
                    <a:lnTo>
                      <a:pt x="468" y="529"/>
                    </a:lnTo>
                    <a:lnTo>
                      <a:pt x="469" y="530"/>
                    </a:lnTo>
                    <a:lnTo>
                      <a:pt x="468" y="532"/>
                    </a:lnTo>
                    <a:lnTo>
                      <a:pt x="465" y="533"/>
                    </a:lnTo>
                    <a:lnTo>
                      <a:pt x="464" y="534"/>
                    </a:lnTo>
                    <a:lnTo>
                      <a:pt x="462" y="535"/>
                    </a:lnTo>
                    <a:lnTo>
                      <a:pt x="461" y="536"/>
                    </a:lnTo>
                    <a:lnTo>
                      <a:pt x="461" y="537"/>
                    </a:lnTo>
                    <a:lnTo>
                      <a:pt x="463" y="539"/>
                    </a:lnTo>
                    <a:lnTo>
                      <a:pt x="467" y="540"/>
                    </a:lnTo>
                    <a:lnTo>
                      <a:pt x="469" y="539"/>
                    </a:lnTo>
                    <a:lnTo>
                      <a:pt x="472" y="539"/>
                    </a:lnTo>
                    <a:lnTo>
                      <a:pt x="476" y="537"/>
                    </a:lnTo>
                    <a:lnTo>
                      <a:pt x="471" y="544"/>
                    </a:lnTo>
                    <a:lnTo>
                      <a:pt x="470" y="547"/>
                    </a:lnTo>
                    <a:lnTo>
                      <a:pt x="468" y="550"/>
                    </a:lnTo>
                    <a:lnTo>
                      <a:pt x="468" y="551"/>
                    </a:lnTo>
                    <a:lnTo>
                      <a:pt x="470" y="553"/>
                    </a:lnTo>
                    <a:lnTo>
                      <a:pt x="474" y="553"/>
                    </a:lnTo>
                    <a:lnTo>
                      <a:pt x="469" y="560"/>
                    </a:lnTo>
                    <a:lnTo>
                      <a:pt x="468" y="564"/>
                    </a:lnTo>
                    <a:lnTo>
                      <a:pt x="465" y="568"/>
                    </a:lnTo>
                    <a:lnTo>
                      <a:pt x="455" y="567"/>
                    </a:lnTo>
                    <a:lnTo>
                      <a:pt x="446" y="563"/>
                    </a:lnTo>
                    <a:lnTo>
                      <a:pt x="444" y="563"/>
                    </a:lnTo>
                    <a:lnTo>
                      <a:pt x="444" y="565"/>
                    </a:lnTo>
                    <a:lnTo>
                      <a:pt x="446" y="568"/>
                    </a:lnTo>
                    <a:lnTo>
                      <a:pt x="446" y="569"/>
                    </a:lnTo>
                    <a:lnTo>
                      <a:pt x="444" y="571"/>
                    </a:lnTo>
                    <a:lnTo>
                      <a:pt x="443" y="572"/>
                    </a:lnTo>
                    <a:lnTo>
                      <a:pt x="437" y="572"/>
                    </a:lnTo>
                    <a:lnTo>
                      <a:pt x="436" y="574"/>
                    </a:lnTo>
                    <a:lnTo>
                      <a:pt x="436" y="582"/>
                    </a:lnTo>
                    <a:lnTo>
                      <a:pt x="435" y="583"/>
                    </a:lnTo>
                    <a:lnTo>
                      <a:pt x="430" y="581"/>
                    </a:lnTo>
                    <a:lnTo>
                      <a:pt x="430" y="583"/>
                    </a:lnTo>
                    <a:lnTo>
                      <a:pt x="432" y="585"/>
                    </a:lnTo>
                    <a:lnTo>
                      <a:pt x="432" y="586"/>
                    </a:lnTo>
                    <a:lnTo>
                      <a:pt x="433" y="588"/>
                    </a:lnTo>
                    <a:lnTo>
                      <a:pt x="432" y="590"/>
                    </a:lnTo>
                    <a:lnTo>
                      <a:pt x="430" y="591"/>
                    </a:lnTo>
                    <a:lnTo>
                      <a:pt x="429" y="589"/>
                    </a:lnTo>
                    <a:lnTo>
                      <a:pt x="428" y="588"/>
                    </a:lnTo>
                    <a:lnTo>
                      <a:pt x="427" y="588"/>
                    </a:lnTo>
                    <a:lnTo>
                      <a:pt x="426" y="589"/>
                    </a:lnTo>
                    <a:lnTo>
                      <a:pt x="425" y="591"/>
                    </a:lnTo>
                    <a:lnTo>
                      <a:pt x="421" y="595"/>
                    </a:lnTo>
                    <a:lnTo>
                      <a:pt x="420" y="595"/>
                    </a:lnTo>
                    <a:lnTo>
                      <a:pt x="418" y="593"/>
                    </a:lnTo>
                    <a:lnTo>
                      <a:pt x="417" y="593"/>
                    </a:lnTo>
                    <a:lnTo>
                      <a:pt x="415" y="595"/>
                    </a:lnTo>
                    <a:lnTo>
                      <a:pt x="417" y="595"/>
                    </a:lnTo>
                    <a:lnTo>
                      <a:pt x="418" y="597"/>
                    </a:lnTo>
                    <a:lnTo>
                      <a:pt x="418" y="598"/>
                    </a:lnTo>
                    <a:lnTo>
                      <a:pt x="419" y="599"/>
                    </a:lnTo>
                    <a:lnTo>
                      <a:pt x="418" y="602"/>
                    </a:lnTo>
                    <a:lnTo>
                      <a:pt x="415" y="603"/>
                    </a:lnTo>
                    <a:lnTo>
                      <a:pt x="412" y="606"/>
                    </a:lnTo>
                    <a:lnTo>
                      <a:pt x="412" y="611"/>
                    </a:lnTo>
                    <a:lnTo>
                      <a:pt x="407" y="611"/>
                    </a:lnTo>
                    <a:lnTo>
                      <a:pt x="406" y="610"/>
                    </a:lnTo>
                    <a:lnTo>
                      <a:pt x="405" y="610"/>
                    </a:lnTo>
                    <a:lnTo>
                      <a:pt x="403" y="609"/>
                    </a:lnTo>
                    <a:lnTo>
                      <a:pt x="401" y="610"/>
                    </a:lnTo>
                    <a:lnTo>
                      <a:pt x="401" y="611"/>
                    </a:lnTo>
                    <a:lnTo>
                      <a:pt x="404" y="612"/>
                    </a:lnTo>
                    <a:lnTo>
                      <a:pt x="405" y="613"/>
                    </a:lnTo>
                    <a:lnTo>
                      <a:pt x="401" y="613"/>
                    </a:lnTo>
                    <a:lnTo>
                      <a:pt x="397" y="616"/>
                    </a:lnTo>
                    <a:lnTo>
                      <a:pt x="394" y="618"/>
                    </a:lnTo>
                    <a:lnTo>
                      <a:pt x="390" y="619"/>
                    </a:lnTo>
                    <a:lnTo>
                      <a:pt x="389" y="618"/>
                    </a:lnTo>
                    <a:lnTo>
                      <a:pt x="387" y="616"/>
                    </a:lnTo>
                    <a:lnTo>
                      <a:pt x="385" y="614"/>
                    </a:lnTo>
                    <a:lnTo>
                      <a:pt x="386" y="611"/>
                    </a:lnTo>
                    <a:lnTo>
                      <a:pt x="389" y="609"/>
                    </a:lnTo>
                    <a:lnTo>
                      <a:pt x="391" y="607"/>
                    </a:lnTo>
                    <a:lnTo>
                      <a:pt x="394" y="606"/>
                    </a:lnTo>
                    <a:lnTo>
                      <a:pt x="398" y="606"/>
                    </a:lnTo>
                    <a:lnTo>
                      <a:pt x="400" y="599"/>
                    </a:lnTo>
                    <a:lnTo>
                      <a:pt x="410" y="585"/>
                    </a:lnTo>
                    <a:lnTo>
                      <a:pt x="404" y="586"/>
                    </a:lnTo>
                    <a:lnTo>
                      <a:pt x="399" y="590"/>
                    </a:lnTo>
                    <a:lnTo>
                      <a:pt x="396" y="592"/>
                    </a:lnTo>
                    <a:lnTo>
                      <a:pt x="390" y="593"/>
                    </a:lnTo>
                    <a:lnTo>
                      <a:pt x="390" y="592"/>
                    </a:lnTo>
                    <a:lnTo>
                      <a:pt x="389" y="592"/>
                    </a:lnTo>
                    <a:lnTo>
                      <a:pt x="386" y="591"/>
                    </a:lnTo>
                    <a:lnTo>
                      <a:pt x="385" y="591"/>
                    </a:lnTo>
                    <a:lnTo>
                      <a:pt x="387" y="579"/>
                    </a:lnTo>
                    <a:lnTo>
                      <a:pt x="391" y="569"/>
                    </a:lnTo>
                    <a:lnTo>
                      <a:pt x="394" y="560"/>
                    </a:lnTo>
                    <a:lnTo>
                      <a:pt x="396" y="549"/>
                    </a:lnTo>
                    <a:lnTo>
                      <a:pt x="392" y="537"/>
                    </a:lnTo>
                    <a:lnTo>
                      <a:pt x="398" y="535"/>
                    </a:lnTo>
                    <a:lnTo>
                      <a:pt x="401" y="530"/>
                    </a:lnTo>
                    <a:lnTo>
                      <a:pt x="406" y="526"/>
                    </a:lnTo>
                    <a:lnTo>
                      <a:pt x="412" y="522"/>
                    </a:lnTo>
                    <a:lnTo>
                      <a:pt x="414" y="522"/>
                    </a:lnTo>
                    <a:lnTo>
                      <a:pt x="415" y="523"/>
                    </a:lnTo>
                    <a:lnTo>
                      <a:pt x="418" y="525"/>
                    </a:lnTo>
                    <a:lnTo>
                      <a:pt x="420" y="525"/>
                    </a:lnTo>
                    <a:lnTo>
                      <a:pt x="428" y="523"/>
                    </a:lnTo>
                    <a:lnTo>
                      <a:pt x="437" y="522"/>
                    </a:lnTo>
                    <a:lnTo>
                      <a:pt x="446" y="525"/>
                    </a:lnTo>
                    <a:lnTo>
                      <a:pt x="443" y="520"/>
                    </a:lnTo>
                    <a:lnTo>
                      <a:pt x="439" y="518"/>
                    </a:lnTo>
                    <a:lnTo>
                      <a:pt x="427" y="515"/>
                    </a:lnTo>
                    <a:lnTo>
                      <a:pt x="422" y="512"/>
                    </a:lnTo>
                    <a:lnTo>
                      <a:pt x="426" y="504"/>
                    </a:lnTo>
                    <a:lnTo>
                      <a:pt x="430" y="498"/>
                    </a:lnTo>
                    <a:lnTo>
                      <a:pt x="437" y="492"/>
                    </a:lnTo>
                    <a:lnTo>
                      <a:pt x="434" y="490"/>
                    </a:lnTo>
                    <a:lnTo>
                      <a:pt x="430" y="490"/>
                    </a:lnTo>
                    <a:lnTo>
                      <a:pt x="428" y="491"/>
                    </a:lnTo>
                    <a:lnTo>
                      <a:pt x="425" y="493"/>
                    </a:lnTo>
                    <a:lnTo>
                      <a:pt x="424" y="495"/>
                    </a:lnTo>
                    <a:lnTo>
                      <a:pt x="421" y="498"/>
                    </a:lnTo>
                    <a:lnTo>
                      <a:pt x="420" y="501"/>
                    </a:lnTo>
                    <a:lnTo>
                      <a:pt x="420" y="505"/>
                    </a:lnTo>
                    <a:lnTo>
                      <a:pt x="417" y="505"/>
                    </a:lnTo>
                    <a:lnTo>
                      <a:pt x="414" y="506"/>
                    </a:lnTo>
                    <a:lnTo>
                      <a:pt x="411" y="506"/>
                    </a:lnTo>
                    <a:lnTo>
                      <a:pt x="408" y="504"/>
                    </a:lnTo>
                    <a:lnTo>
                      <a:pt x="407" y="500"/>
                    </a:lnTo>
                    <a:lnTo>
                      <a:pt x="405" y="505"/>
                    </a:lnTo>
                    <a:lnTo>
                      <a:pt x="400" y="509"/>
                    </a:lnTo>
                    <a:lnTo>
                      <a:pt x="397" y="512"/>
                    </a:lnTo>
                    <a:lnTo>
                      <a:pt x="384" y="525"/>
                    </a:lnTo>
                    <a:lnTo>
                      <a:pt x="379" y="527"/>
                    </a:lnTo>
                    <a:lnTo>
                      <a:pt x="379" y="530"/>
                    </a:lnTo>
                    <a:lnTo>
                      <a:pt x="377" y="533"/>
                    </a:lnTo>
                    <a:lnTo>
                      <a:pt x="377" y="534"/>
                    </a:lnTo>
                    <a:lnTo>
                      <a:pt x="379" y="535"/>
                    </a:lnTo>
                    <a:lnTo>
                      <a:pt x="375" y="540"/>
                    </a:lnTo>
                    <a:lnTo>
                      <a:pt x="371" y="546"/>
                    </a:lnTo>
                    <a:lnTo>
                      <a:pt x="366" y="550"/>
                    </a:lnTo>
                    <a:lnTo>
                      <a:pt x="366" y="555"/>
                    </a:lnTo>
                    <a:lnTo>
                      <a:pt x="368" y="557"/>
                    </a:lnTo>
                    <a:lnTo>
                      <a:pt x="365" y="562"/>
                    </a:lnTo>
                    <a:lnTo>
                      <a:pt x="364" y="565"/>
                    </a:lnTo>
                    <a:lnTo>
                      <a:pt x="358" y="565"/>
                    </a:lnTo>
                    <a:lnTo>
                      <a:pt x="355" y="564"/>
                    </a:lnTo>
                    <a:lnTo>
                      <a:pt x="352" y="563"/>
                    </a:lnTo>
                    <a:lnTo>
                      <a:pt x="347" y="563"/>
                    </a:lnTo>
                    <a:lnTo>
                      <a:pt x="348" y="565"/>
                    </a:lnTo>
                    <a:lnTo>
                      <a:pt x="350" y="568"/>
                    </a:lnTo>
                    <a:lnTo>
                      <a:pt x="352" y="569"/>
                    </a:lnTo>
                    <a:lnTo>
                      <a:pt x="356" y="570"/>
                    </a:lnTo>
                    <a:lnTo>
                      <a:pt x="358" y="571"/>
                    </a:lnTo>
                    <a:lnTo>
                      <a:pt x="361" y="574"/>
                    </a:lnTo>
                    <a:lnTo>
                      <a:pt x="362" y="576"/>
                    </a:lnTo>
                    <a:lnTo>
                      <a:pt x="362" y="579"/>
                    </a:lnTo>
                    <a:lnTo>
                      <a:pt x="361" y="582"/>
                    </a:lnTo>
                    <a:lnTo>
                      <a:pt x="359" y="583"/>
                    </a:lnTo>
                    <a:lnTo>
                      <a:pt x="355" y="585"/>
                    </a:lnTo>
                    <a:lnTo>
                      <a:pt x="351" y="586"/>
                    </a:lnTo>
                    <a:lnTo>
                      <a:pt x="349" y="586"/>
                    </a:lnTo>
                    <a:lnTo>
                      <a:pt x="344" y="589"/>
                    </a:lnTo>
                    <a:lnTo>
                      <a:pt x="347" y="591"/>
                    </a:lnTo>
                    <a:lnTo>
                      <a:pt x="349" y="591"/>
                    </a:lnTo>
                    <a:lnTo>
                      <a:pt x="350" y="592"/>
                    </a:lnTo>
                    <a:lnTo>
                      <a:pt x="351" y="592"/>
                    </a:lnTo>
                    <a:lnTo>
                      <a:pt x="352" y="593"/>
                    </a:lnTo>
                    <a:lnTo>
                      <a:pt x="352" y="596"/>
                    </a:lnTo>
                    <a:lnTo>
                      <a:pt x="351" y="598"/>
                    </a:lnTo>
                    <a:lnTo>
                      <a:pt x="349" y="598"/>
                    </a:lnTo>
                    <a:lnTo>
                      <a:pt x="348" y="597"/>
                    </a:lnTo>
                    <a:lnTo>
                      <a:pt x="347" y="595"/>
                    </a:lnTo>
                    <a:lnTo>
                      <a:pt x="347" y="593"/>
                    </a:lnTo>
                    <a:lnTo>
                      <a:pt x="344" y="596"/>
                    </a:lnTo>
                    <a:lnTo>
                      <a:pt x="343" y="598"/>
                    </a:lnTo>
                    <a:lnTo>
                      <a:pt x="343" y="599"/>
                    </a:lnTo>
                    <a:lnTo>
                      <a:pt x="341" y="600"/>
                    </a:lnTo>
                    <a:lnTo>
                      <a:pt x="336" y="600"/>
                    </a:lnTo>
                    <a:lnTo>
                      <a:pt x="336" y="607"/>
                    </a:lnTo>
                    <a:lnTo>
                      <a:pt x="333" y="612"/>
                    </a:lnTo>
                    <a:lnTo>
                      <a:pt x="329" y="616"/>
                    </a:lnTo>
                    <a:lnTo>
                      <a:pt x="327" y="620"/>
                    </a:lnTo>
                    <a:lnTo>
                      <a:pt x="325" y="626"/>
                    </a:lnTo>
                    <a:lnTo>
                      <a:pt x="326" y="634"/>
                    </a:lnTo>
                    <a:lnTo>
                      <a:pt x="340" y="634"/>
                    </a:lnTo>
                    <a:lnTo>
                      <a:pt x="346" y="637"/>
                    </a:lnTo>
                    <a:lnTo>
                      <a:pt x="351" y="641"/>
                    </a:lnTo>
                    <a:lnTo>
                      <a:pt x="350" y="642"/>
                    </a:lnTo>
                    <a:lnTo>
                      <a:pt x="349" y="645"/>
                    </a:lnTo>
                    <a:lnTo>
                      <a:pt x="348" y="646"/>
                    </a:lnTo>
                    <a:lnTo>
                      <a:pt x="348" y="648"/>
                    </a:lnTo>
                    <a:lnTo>
                      <a:pt x="344" y="652"/>
                    </a:lnTo>
                    <a:lnTo>
                      <a:pt x="342" y="652"/>
                    </a:lnTo>
                    <a:lnTo>
                      <a:pt x="341" y="653"/>
                    </a:lnTo>
                    <a:lnTo>
                      <a:pt x="339" y="654"/>
                    </a:lnTo>
                    <a:lnTo>
                      <a:pt x="337" y="654"/>
                    </a:lnTo>
                    <a:lnTo>
                      <a:pt x="334" y="658"/>
                    </a:lnTo>
                    <a:lnTo>
                      <a:pt x="332" y="659"/>
                    </a:lnTo>
                    <a:lnTo>
                      <a:pt x="330" y="661"/>
                    </a:lnTo>
                    <a:lnTo>
                      <a:pt x="329" y="662"/>
                    </a:lnTo>
                    <a:lnTo>
                      <a:pt x="329" y="663"/>
                    </a:lnTo>
                    <a:lnTo>
                      <a:pt x="330" y="665"/>
                    </a:lnTo>
                    <a:lnTo>
                      <a:pt x="332" y="667"/>
                    </a:lnTo>
                    <a:lnTo>
                      <a:pt x="332" y="669"/>
                    </a:lnTo>
                    <a:lnTo>
                      <a:pt x="330" y="670"/>
                    </a:lnTo>
                    <a:lnTo>
                      <a:pt x="326" y="670"/>
                    </a:lnTo>
                    <a:lnTo>
                      <a:pt x="326" y="673"/>
                    </a:lnTo>
                    <a:lnTo>
                      <a:pt x="329" y="676"/>
                    </a:lnTo>
                    <a:lnTo>
                      <a:pt x="329" y="680"/>
                    </a:lnTo>
                    <a:lnTo>
                      <a:pt x="327" y="680"/>
                    </a:lnTo>
                    <a:lnTo>
                      <a:pt x="325" y="681"/>
                    </a:lnTo>
                    <a:lnTo>
                      <a:pt x="323" y="681"/>
                    </a:lnTo>
                    <a:lnTo>
                      <a:pt x="321" y="682"/>
                    </a:lnTo>
                    <a:lnTo>
                      <a:pt x="320" y="683"/>
                    </a:lnTo>
                    <a:lnTo>
                      <a:pt x="320" y="684"/>
                    </a:lnTo>
                    <a:lnTo>
                      <a:pt x="315" y="687"/>
                    </a:lnTo>
                    <a:lnTo>
                      <a:pt x="312" y="688"/>
                    </a:lnTo>
                    <a:lnTo>
                      <a:pt x="309" y="689"/>
                    </a:lnTo>
                    <a:lnTo>
                      <a:pt x="307" y="689"/>
                    </a:lnTo>
                    <a:lnTo>
                      <a:pt x="306" y="690"/>
                    </a:lnTo>
                    <a:lnTo>
                      <a:pt x="306" y="697"/>
                    </a:lnTo>
                    <a:lnTo>
                      <a:pt x="305" y="698"/>
                    </a:lnTo>
                    <a:lnTo>
                      <a:pt x="304" y="698"/>
                    </a:lnTo>
                    <a:lnTo>
                      <a:pt x="302" y="700"/>
                    </a:lnTo>
                    <a:lnTo>
                      <a:pt x="301" y="700"/>
                    </a:lnTo>
                    <a:lnTo>
                      <a:pt x="301" y="703"/>
                    </a:lnTo>
                    <a:lnTo>
                      <a:pt x="299" y="703"/>
                    </a:lnTo>
                    <a:lnTo>
                      <a:pt x="298" y="702"/>
                    </a:lnTo>
                    <a:lnTo>
                      <a:pt x="297" y="702"/>
                    </a:lnTo>
                    <a:lnTo>
                      <a:pt x="295" y="701"/>
                    </a:lnTo>
                    <a:lnTo>
                      <a:pt x="293" y="704"/>
                    </a:lnTo>
                    <a:lnTo>
                      <a:pt x="292" y="708"/>
                    </a:lnTo>
                    <a:lnTo>
                      <a:pt x="290" y="711"/>
                    </a:lnTo>
                    <a:lnTo>
                      <a:pt x="288" y="715"/>
                    </a:lnTo>
                    <a:lnTo>
                      <a:pt x="281" y="716"/>
                    </a:lnTo>
                    <a:lnTo>
                      <a:pt x="277" y="719"/>
                    </a:lnTo>
                    <a:lnTo>
                      <a:pt x="272" y="724"/>
                    </a:lnTo>
                    <a:lnTo>
                      <a:pt x="267" y="728"/>
                    </a:lnTo>
                    <a:lnTo>
                      <a:pt x="267" y="729"/>
                    </a:lnTo>
                    <a:lnTo>
                      <a:pt x="269" y="730"/>
                    </a:lnTo>
                    <a:lnTo>
                      <a:pt x="270" y="730"/>
                    </a:lnTo>
                    <a:lnTo>
                      <a:pt x="271" y="731"/>
                    </a:lnTo>
                    <a:lnTo>
                      <a:pt x="271" y="738"/>
                    </a:lnTo>
                    <a:lnTo>
                      <a:pt x="267" y="745"/>
                    </a:lnTo>
                    <a:lnTo>
                      <a:pt x="265" y="746"/>
                    </a:lnTo>
                    <a:lnTo>
                      <a:pt x="258" y="746"/>
                    </a:lnTo>
                    <a:lnTo>
                      <a:pt x="256" y="747"/>
                    </a:lnTo>
                    <a:lnTo>
                      <a:pt x="255" y="750"/>
                    </a:lnTo>
                    <a:lnTo>
                      <a:pt x="251" y="753"/>
                    </a:lnTo>
                    <a:lnTo>
                      <a:pt x="249" y="754"/>
                    </a:lnTo>
                    <a:lnTo>
                      <a:pt x="248" y="754"/>
                    </a:lnTo>
                    <a:lnTo>
                      <a:pt x="245" y="753"/>
                    </a:lnTo>
                    <a:lnTo>
                      <a:pt x="244" y="753"/>
                    </a:lnTo>
                    <a:lnTo>
                      <a:pt x="243" y="756"/>
                    </a:lnTo>
                    <a:lnTo>
                      <a:pt x="243" y="761"/>
                    </a:lnTo>
                    <a:lnTo>
                      <a:pt x="240" y="765"/>
                    </a:lnTo>
                    <a:lnTo>
                      <a:pt x="236" y="765"/>
                    </a:lnTo>
                    <a:lnTo>
                      <a:pt x="234" y="763"/>
                    </a:lnTo>
                    <a:lnTo>
                      <a:pt x="231" y="763"/>
                    </a:lnTo>
                    <a:lnTo>
                      <a:pt x="228" y="766"/>
                    </a:lnTo>
                    <a:lnTo>
                      <a:pt x="228" y="768"/>
                    </a:lnTo>
                    <a:lnTo>
                      <a:pt x="229" y="770"/>
                    </a:lnTo>
                    <a:lnTo>
                      <a:pt x="231" y="770"/>
                    </a:lnTo>
                    <a:lnTo>
                      <a:pt x="233" y="771"/>
                    </a:lnTo>
                    <a:lnTo>
                      <a:pt x="224" y="774"/>
                    </a:lnTo>
                    <a:lnTo>
                      <a:pt x="215" y="778"/>
                    </a:lnTo>
                    <a:lnTo>
                      <a:pt x="209" y="784"/>
                    </a:lnTo>
                    <a:lnTo>
                      <a:pt x="210" y="786"/>
                    </a:lnTo>
                    <a:lnTo>
                      <a:pt x="213" y="786"/>
                    </a:lnTo>
                    <a:lnTo>
                      <a:pt x="215" y="785"/>
                    </a:lnTo>
                    <a:lnTo>
                      <a:pt x="216" y="784"/>
                    </a:lnTo>
                    <a:lnTo>
                      <a:pt x="220" y="784"/>
                    </a:lnTo>
                    <a:lnTo>
                      <a:pt x="214" y="791"/>
                    </a:lnTo>
                    <a:lnTo>
                      <a:pt x="208" y="795"/>
                    </a:lnTo>
                    <a:lnTo>
                      <a:pt x="202" y="802"/>
                    </a:lnTo>
                    <a:lnTo>
                      <a:pt x="192" y="806"/>
                    </a:lnTo>
                    <a:lnTo>
                      <a:pt x="187" y="808"/>
                    </a:lnTo>
                    <a:lnTo>
                      <a:pt x="186" y="810"/>
                    </a:lnTo>
                    <a:lnTo>
                      <a:pt x="185" y="814"/>
                    </a:lnTo>
                    <a:lnTo>
                      <a:pt x="184" y="815"/>
                    </a:lnTo>
                    <a:lnTo>
                      <a:pt x="184" y="814"/>
                    </a:lnTo>
                    <a:lnTo>
                      <a:pt x="183" y="813"/>
                    </a:lnTo>
                    <a:lnTo>
                      <a:pt x="184" y="810"/>
                    </a:lnTo>
                    <a:lnTo>
                      <a:pt x="184" y="807"/>
                    </a:lnTo>
                    <a:lnTo>
                      <a:pt x="178" y="807"/>
                    </a:lnTo>
                    <a:lnTo>
                      <a:pt x="176" y="808"/>
                    </a:lnTo>
                    <a:lnTo>
                      <a:pt x="172" y="809"/>
                    </a:lnTo>
                    <a:lnTo>
                      <a:pt x="167" y="814"/>
                    </a:lnTo>
                    <a:lnTo>
                      <a:pt x="166" y="814"/>
                    </a:lnTo>
                    <a:lnTo>
                      <a:pt x="166" y="815"/>
                    </a:lnTo>
                    <a:lnTo>
                      <a:pt x="162" y="817"/>
                    </a:lnTo>
                    <a:lnTo>
                      <a:pt x="159" y="820"/>
                    </a:lnTo>
                    <a:lnTo>
                      <a:pt x="158" y="822"/>
                    </a:lnTo>
                    <a:lnTo>
                      <a:pt x="157" y="822"/>
                    </a:lnTo>
                    <a:lnTo>
                      <a:pt x="155" y="823"/>
                    </a:lnTo>
                    <a:lnTo>
                      <a:pt x="151" y="822"/>
                    </a:lnTo>
                    <a:lnTo>
                      <a:pt x="149" y="824"/>
                    </a:lnTo>
                    <a:lnTo>
                      <a:pt x="148" y="824"/>
                    </a:lnTo>
                    <a:lnTo>
                      <a:pt x="146" y="826"/>
                    </a:lnTo>
                    <a:lnTo>
                      <a:pt x="144" y="826"/>
                    </a:lnTo>
                    <a:lnTo>
                      <a:pt x="142" y="827"/>
                    </a:lnTo>
                    <a:lnTo>
                      <a:pt x="137" y="831"/>
                    </a:lnTo>
                    <a:lnTo>
                      <a:pt x="135" y="833"/>
                    </a:lnTo>
                    <a:lnTo>
                      <a:pt x="132" y="831"/>
                    </a:lnTo>
                    <a:lnTo>
                      <a:pt x="131" y="830"/>
                    </a:lnTo>
                    <a:lnTo>
                      <a:pt x="131" y="829"/>
                    </a:lnTo>
                    <a:lnTo>
                      <a:pt x="134" y="827"/>
                    </a:lnTo>
                    <a:lnTo>
                      <a:pt x="138" y="827"/>
                    </a:lnTo>
                    <a:lnTo>
                      <a:pt x="135" y="820"/>
                    </a:lnTo>
                    <a:lnTo>
                      <a:pt x="134" y="819"/>
                    </a:lnTo>
                    <a:lnTo>
                      <a:pt x="131" y="817"/>
                    </a:lnTo>
                    <a:lnTo>
                      <a:pt x="127" y="817"/>
                    </a:lnTo>
                    <a:lnTo>
                      <a:pt x="124" y="819"/>
                    </a:lnTo>
                    <a:lnTo>
                      <a:pt x="121" y="822"/>
                    </a:lnTo>
                    <a:lnTo>
                      <a:pt x="121" y="829"/>
                    </a:lnTo>
                    <a:lnTo>
                      <a:pt x="120" y="833"/>
                    </a:lnTo>
                    <a:lnTo>
                      <a:pt x="118" y="835"/>
                    </a:lnTo>
                    <a:lnTo>
                      <a:pt x="117" y="836"/>
                    </a:lnTo>
                    <a:lnTo>
                      <a:pt x="115" y="836"/>
                    </a:lnTo>
                    <a:lnTo>
                      <a:pt x="114" y="837"/>
                    </a:lnTo>
                    <a:lnTo>
                      <a:pt x="111" y="837"/>
                    </a:lnTo>
                    <a:lnTo>
                      <a:pt x="111" y="843"/>
                    </a:lnTo>
                    <a:lnTo>
                      <a:pt x="109" y="845"/>
                    </a:lnTo>
                    <a:lnTo>
                      <a:pt x="102" y="849"/>
                    </a:lnTo>
                    <a:lnTo>
                      <a:pt x="101" y="848"/>
                    </a:lnTo>
                    <a:lnTo>
                      <a:pt x="98" y="838"/>
                    </a:lnTo>
                    <a:lnTo>
                      <a:pt x="100" y="829"/>
                    </a:lnTo>
                    <a:lnTo>
                      <a:pt x="106" y="820"/>
                    </a:lnTo>
                    <a:lnTo>
                      <a:pt x="109" y="816"/>
                    </a:lnTo>
                    <a:lnTo>
                      <a:pt x="109" y="815"/>
                    </a:lnTo>
                    <a:lnTo>
                      <a:pt x="111" y="814"/>
                    </a:lnTo>
                    <a:lnTo>
                      <a:pt x="113" y="813"/>
                    </a:lnTo>
                    <a:lnTo>
                      <a:pt x="116" y="812"/>
                    </a:lnTo>
                    <a:lnTo>
                      <a:pt x="122" y="808"/>
                    </a:lnTo>
                    <a:lnTo>
                      <a:pt x="129" y="803"/>
                    </a:lnTo>
                    <a:lnTo>
                      <a:pt x="138" y="802"/>
                    </a:lnTo>
                    <a:lnTo>
                      <a:pt x="141" y="806"/>
                    </a:lnTo>
                    <a:lnTo>
                      <a:pt x="151" y="816"/>
                    </a:lnTo>
                    <a:lnTo>
                      <a:pt x="152" y="815"/>
                    </a:lnTo>
                    <a:lnTo>
                      <a:pt x="152" y="813"/>
                    </a:lnTo>
                    <a:lnTo>
                      <a:pt x="153" y="812"/>
                    </a:lnTo>
                    <a:lnTo>
                      <a:pt x="153" y="809"/>
                    </a:lnTo>
                    <a:lnTo>
                      <a:pt x="155" y="810"/>
                    </a:lnTo>
                    <a:lnTo>
                      <a:pt x="156" y="810"/>
                    </a:lnTo>
                    <a:lnTo>
                      <a:pt x="158" y="812"/>
                    </a:lnTo>
                    <a:lnTo>
                      <a:pt x="159" y="813"/>
                    </a:lnTo>
                    <a:lnTo>
                      <a:pt x="159" y="814"/>
                    </a:lnTo>
                    <a:lnTo>
                      <a:pt x="166" y="812"/>
                    </a:lnTo>
                    <a:lnTo>
                      <a:pt x="166" y="806"/>
                    </a:lnTo>
                    <a:lnTo>
                      <a:pt x="165" y="805"/>
                    </a:lnTo>
                    <a:lnTo>
                      <a:pt x="159" y="805"/>
                    </a:lnTo>
                    <a:lnTo>
                      <a:pt x="159" y="795"/>
                    </a:lnTo>
                    <a:lnTo>
                      <a:pt x="162" y="789"/>
                    </a:lnTo>
                    <a:lnTo>
                      <a:pt x="173" y="778"/>
                    </a:lnTo>
                    <a:lnTo>
                      <a:pt x="174" y="775"/>
                    </a:lnTo>
                    <a:lnTo>
                      <a:pt x="177" y="773"/>
                    </a:lnTo>
                    <a:lnTo>
                      <a:pt x="184" y="770"/>
                    </a:lnTo>
                    <a:lnTo>
                      <a:pt x="191" y="767"/>
                    </a:lnTo>
                    <a:lnTo>
                      <a:pt x="196" y="765"/>
                    </a:lnTo>
                    <a:lnTo>
                      <a:pt x="200" y="758"/>
                    </a:lnTo>
                    <a:lnTo>
                      <a:pt x="203" y="758"/>
                    </a:lnTo>
                    <a:lnTo>
                      <a:pt x="206" y="759"/>
                    </a:lnTo>
                    <a:lnTo>
                      <a:pt x="209" y="759"/>
                    </a:lnTo>
                    <a:lnTo>
                      <a:pt x="210" y="757"/>
                    </a:lnTo>
                    <a:lnTo>
                      <a:pt x="210" y="756"/>
                    </a:lnTo>
                    <a:lnTo>
                      <a:pt x="212" y="753"/>
                    </a:lnTo>
                    <a:lnTo>
                      <a:pt x="212" y="744"/>
                    </a:lnTo>
                    <a:lnTo>
                      <a:pt x="233" y="721"/>
                    </a:lnTo>
                    <a:lnTo>
                      <a:pt x="235" y="722"/>
                    </a:lnTo>
                    <a:lnTo>
                      <a:pt x="237" y="722"/>
                    </a:lnTo>
                    <a:lnTo>
                      <a:pt x="240" y="723"/>
                    </a:lnTo>
                    <a:lnTo>
                      <a:pt x="242" y="723"/>
                    </a:lnTo>
                    <a:lnTo>
                      <a:pt x="244" y="721"/>
                    </a:lnTo>
                    <a:lnTo>
                      <a:pt x="245" y="718"/>
                    </a:lnTo>
                    <a:lnTo>
                      <a:pt x="243" y="718"/>
                    </a:lnTo>
                    <a:lnTo>
                      <a:pt x="237" y="712"/>
                    </a:lnTo>
                    <a:lnTo>
                      <a:pt x="240" y="702"/>
                    </a:lnTo>
                    <a:lnTo>
                      <a:pt x="240" y="688"/>
                    </a:lnTo>
                    <a:lnTo>
                      <a:pt x="242" y="688"/>
                    </a:lnTo>
                    <a:lnTo>
                      <a:pt x="243" y="687"/>
                    </a:lnTo>
                    <a:lnTo>
                      <a:pt x="245" y="687"/>
                    </a:lnTo>
                    <a:lnTo>
                      <a:pt x="247" y="686"/>
                    </a:lnTo>
                    <a:lnTo>
                      <a:pt x="249" y="686"/>
                    </a:lnTo>
                    <a:lnTo>
                      <a:pt x="252" y="687"/>
                    </a:lnTo>
                    <a:lnTo>
                      <a:pt x="251" y="684"/>
                    </a:lnTo>
                    <a:lnTo>
                      <a:pt x="250" y="683"/>
                    </a:lnTo>
                    <a:lnTo>
                      <a:pt x="248" y="682"/>
                    </a:lnTo>
                    <a:lnTo>
                      <a:pt x="241" y="682"/>
                    </a:lnTo>
                    <a:lnTo>
                      <a:pt x="242" y="672"/>
                    </a:lnTo>
                    <a:lnTo>
                      <a:pt x="245" y="666"/>
                    </a:lnTo>
                    <a:lnTo>
                      <a:pt x="250" y="661"/>
                    </a:lnTo>
                    <a:lnTo>
                      <a:pt x="256" y="656"/>
                    </a:lnTo>
                    <a:lnTo>
                      <a:pt x="254" y="651"/>
                    </a:lnTo>
                    <a:lnTo>
                      <a:pt x="255" y="647"/>
                    </a:lnTo>
                    <a:lnTo>
                      <a:pt x="257" y="644"/>
                    </a:lnTo>
                    <a:lnTo>
                      <a:pt x="258" y="639"/>
                    </a:lnTo>
                    <a:lnTo>
                      <a:pt x="258" y="632"/>
                    </a:lnTo>
                    <a:lnTo>
                      <a:pt x="256" y="633"/>
                    </a:lnTo>
                    <a:lnTo>
                      <a:pt x="255" y="634"/>
                    </a:lnTo>
                    <a:lnTo>
                      <a:pt x="254" y="637"/>
                    </a:lnTo>
                    <a:lnTo>
                      <a:pt x="254" y="640"/>
                    </a:lnTo>
                    <a:lnTo>
                      <a:pt x="252" y="642"/>
                    </a:lnTo>
                    <a:lnTo>
                      <a:pt x="252" y="645"/>
                    </a:lnTo>
                    <a:lnTo>
                      <a:pt x="238" y="653"/>
                    </a:lnTo>
                    <a:lnTo>
                      <a:pt x="224" y="660"/>
                    </a:lnTo>
                    <a:lnTo>
                      <a:pt x="222" y="660"/>
                    </a:lnTo>
                    <a:lnTo>
                      <a:pt x="220" y="659"/>
                    </a:lnTo>
                    <a:lnTo>
                      <a:pt x="217" y="656"/>
                    </a:lnTo>
                    <a:lnTo>
                      <a:pt x="216" y="654"/>
                    </a:lnTo>
                    <a:lnTo>
                      <a:pt x="214" y="653"/>
                    </a:lnTo>
                    <a:lnTo>
                      <a:pt x="213" y="652"/>
                    </a:lnTo>
                    <a:lnTo>
                      <a:pt x="213" y="648"/>
                    </a:lnTo>
                    <a:lnTo>
                      <a:pt x="215" y="646"/>
                    </a:lnTo>
                    <a:lnTo>
                      <a:pt x="216" y="646"/>
                    </a:lnTo>
                    <a:lnTo>
                      <a:pt x="217" y="645"/>
                    </a:lnTo>
                    <a:lnTo>
                      <a:pt x="217" y="644"/>
                    </a:lnTo>
                    <a:lnTo>
                      <a:pt x="221" y="644"/>
                    </a:lnTo>
                    <a:lnTo>
                      <a:pt x="222" y="645"/>
                    </a:lnTo>
                    <a:lnTo>
                      <a:pt x="222" y="646"/>
                    </a:lnTo>
                    <a:lnTo>
                      <a:pt x="223" y="647"/>
                    </a:lnTo>
                    <a:lnTo>
                      <a:pt x="223" y="648"/>
                    </a:lnTo>
                    <a:lnTo>
                      <a:pt x="224" y="649"/>
                    </a:lnTo>
                    <a:lnTo>
                      <a:pt x="227" y="649"/>
                    </a:lnTo>
                    <a:lnTo>
                      <a:pt x="229" y="645"/>
                    </a:lnTo>
                    <a:lnTo>
                      <a:pt x="228" y="644"/>
                    </a:lnTo>
                    <a:lnTo>
                      <a:pt x="226" y="642"/>
                    </a:lnTo>
                    <a:lnTo>
                      <a:pt x="224" y="641"/>
                    </a:lnTo>
                    <a:lnTo>
                      <a:pt x="222" y="640"/>
                    </a:lnTo>
                    <a:lnTo>
                      <a:pt x="219" y="639"/>
                    </a:lnTo>
                    <a:lnTo>
                      <a:pt x="216" y="638"/>
                    </a:lnTo>
                    <a:lnTo>
                      <a:pt x="213" y="634"/>
                    </a:lnTo>
                    <a:lnTo>
                      <a:pt x="213" y="632"/>
                    </a:lnTo>
                    <a:lnTo>
                      <a:pt x="212" y="633"/>
                    </a:lnTo>
                    <a:lnTo>
                      <a:pt x="210" y="635"/>
                    </a:lnTo>
                    <a:lnTo>
                      <a:pt x="210" y="638"/>
                    </a:lnTo>
                    <a:lnTo>
                      <a:pt x="209" y="640"/>
                    </a:lnTo>
                    <a:lnTo>
                      <a:pt x="209" y="641"/>
                    </a:lnTo>
                    <a:lnTo>
                      <a:pt x="208" y="644"/>
                    </a:lnTo>
                    <a:lnTo>
                      <a:pt x="208" y="645"/>
                    </a:lnTo>
                    <a:lnTo>
                      <a:pt x="205" y="645"/>
                    </a:lnTo>
                    <a:lnTo>
                      <a:pt x="202" y="644"/>
                    </a:lnTo>
                    <a:lnTo>
                      <a:pt x="203" y="649"/>
                    </a:lnTo>
                    <a:lnTo>
                      <a:pt x="203" y="654"/>
                    </a:lnTo>
                    <a:lnTo>
                      <a:pt x="202" y="659"/>
                    </a:lnTo>
                    <a:lnTo>
                      <a:pt x="202" y="665"/>
                    </a:lnTo>
                    <a:lnTo>
                      <a:pt x="205" y="672"/>
                    </a:lnTo>
                    <a:lnTo>
                      <a:pt x="201" y="672"/>
                    </a:lnTo>
                    <a:lnTo>
                      <a:pt x="199" y="670"/>
                    </a:lnTo>
                    <a:lnTo>
                      <a:pt x="195" y="663"/>
                    </a:lnTo>
                    <a:lnTo>
                      <a:pt x="194" y="662"/>
                    </a:lnTo>
                    <a:lnTo>
                      <a:pt x="193" y="660"/>
                    </a:lnTo>
                    <a:lnTo>
                      <a:pt x="188" y="653"/>
                    </a:lnTo>
                    <a:lnTo>
                      <a:pt x="186" y="648"/>
                    </a:lnTo>
                    <a:lnTo>
                      <a:pt x="184" y="645"/>
                    </a:lnTo>
                    <a:lnTo>
                      <a:pt x="180" y="646"/>
                    </a:lnTo>
                    <a:lnTo>
                      <a:pt x="178" y="648"/>
                    </a:lnTo>
                    <a:lnTo>
                      <a:pt x="177" y="652"/>
                    </a:lnTo>
                    <a:lnTo>
                      <a:pt x="172" y="647"/>
                    </a:lnTo>
                    <a:lnTo>
                      <a:pt x="166" y="644"/>
                    </a:lnTo>
                    <a:lnTo>
                      <a:pt x="162" y="639"/>
                    </a:lnTo>
                    <a:lnTo>
                      <a:pt x="151" y="646"/>
                    </a:lnTo>
                    <a:lnTo>
                      <a:pt x="141" y="652"/>
                    </a:lnTo>
                    <a:lnTo>
                      <a:pt x="137" y="654"/>
                    </a:lnTo>
                    <a:lnTo>
                      <a:pt x="135" y="656"/>
                    </a:lnTo>
                    <a:lnTo>
                      <a:pt x="131" y="659"/>
                    </a:lnTo>
                    <a:lnTo>
                      <a:pt x="129" y="661"/>
                    </a:lnTo>
                    <a:lnTo>
                      <a:pt x="125" y="662"/>
                    </a:lnTo>
                    <a:lnTo>
                      <a:pt x="127" y="655"/>
                    </a:lnTo>
                    <a:lnTo>
                      <a:pt x="125" y="649"/>
                    </a:lnTo>
                    <a:lnTo>
                      <a:pt x="125" y="645"/>
                    </a:lnTo>
                    <a:lnTo>
                      <a:pt x="129" y="641"/>
                    </a:lnTo>
                    <a:lnTo>
                      <a:pt x="127" y="637"/>
                    </a:lnTo>
                    <a:lnTo>
                      <a:pt x="124" y="635"/>
                    </a:lnTo>
                    <a:lnTo>
                      <a:pt x="123" y="634"/>
                    </a:lnTo>
                    <a:lnTo>
                      <a:pt x="121" y="630"/>
                    </a:lnTo>
                    <a:lnTo>
                      <a:pt x="121" y="626"/>
                    </a:lnTo>
                    <a:lnTo>
                      <a:pt x="122" y="624"/>
                    </a:lnTo>
                    <a:lnTo>
                      <a:pt x="124" y="621"/>
                    </a:lnTo>
                    <a:lnTo>
                      <a:pt x="128" y="614"/>
                    </a:lnTo>
                    <a:lnTo>
                      <a:pt x="127" y="611"/>
                    </a:lnTo>
                    <a:lnTo>
                      <a:pt x="124" y="606"/>
                    </a:lnTo>
                    <a:lnTo>
                      <a:pt x="122" y="603"/>
                    </a:lnTo>
                    <a:lnTo>
                      <a:pt x="121" y="600"/>
                    </a:lnTo>
                    <a:lnTo>
                      <a:pt x="121" y="593"/>
                    </a:lnTo>
                    <a:lnTo>
                      <a:pt x="118" y="591"/>
                    </a:lnTo>
                    <a:lnTo>
                      <a:pt x="116" y="590"/>
                    </a:lnTo>
                    <a:lnTo>
                      <a:pt x="116" y="579"/>
                    </a:lnTo>
                    <a:lnTo>
                      <a:pt x="115" y="578"/>
                    </a:lnTo>
                    <a:lnTo>
                      <a:pt x="113" y="577"/>
                    </a:lnTo>
                    <a:lnTo>
                      <a:pt x="111" y="576"/>
                    </a:lnTo>
                    <a:lnTo>
                      <a:pt x="114" y="568"/>
                    </a:lnTo>
                    <a:lnTo>
                      <a:pt x="118" y="562"/>
                    </a:lnTo>
                    <a:lnTo>
                      <a:pt x="125" y="555"/>
                    </a:lnTo>
                    <a:lnTo>
                      <a:pt x="118" y="550"/>
                    </a:lnTo>
                    <a:lnTo>
                      <a:pt x="115" y="556"/>
                    </a:lnTo>
                    <a:lnTo>
                      <a:pt x="111" y="563"/>
                    </a:lnTo>
                    <a:lnTo>
                      <a:pt x="108" y="569"/>
                    </a:lnTo>
                    <a:lnTo>
                      <a:pt x="103" y="574"/>
                    </a:lnTo>
                    <a:lnTo>
                      <a:pt x="103" y="576"/>
                    </a:lnTo>
                    <a:lnTo>
                      <a:pt x="108" y="581"/>
                    </a:lnTo>
                    <a:lnTo>
                      <a:pt x="108" y="586"/>
                    </a:lnTo>
                    <a:lnTo>
                      <a:pt x="107" y="589"/>
                    </a:lnTo>
                    <a:lnTo>
                      <a:pt x="106" y="589"/>
                    </a:lnTo>
                    <a:lnTo>
                      <a:pt x="103" y="588"/>
                    </a:lnTo>
                    <a:lnTo>
                      <a:pt x="102" y="586"/>
                    </a:lnTo>
                    <a:lnTo>
                      <a:pt x="101" y="586"/>
                    </a:lnTo>
                    <a:lnTo>
                      <a:pt x="94" y="591"/>
                    </a:lnTo>
                    <a:lnTo>
                      <a:pt x="88" y="596"/>
                    </a:lnTo>
                    <a:lnTo>
                      <a:pt x="80" y="598"/>
                    </a:lnTo>
                    <a:lnTo>
                      <a:pt x="77" y="598"/>
                    </a:lnTo>
                    <a:lnTo>
                      <a:pt x="73" y="597"/>
                    </a:lnTo>
                    <a:lnTo>
                      <a:pt x="71" y="596"/>
                    </a:lnTo>
                    <a:lnTo>
                      <a:pt x="67" y="596"/>
                    </a:lnTo>
                    <a:lnTo>
                      <a:pt x="66" y="595"/>
                    </a:lnTo>
                    <a:lnTo>
                      <a:pt x="66" y="591"/>
                    </a:lnTo>
                    <a:lnTo>
                      <a:pt x="67" y="589"/>
                    </a:lnTo>
                    <a:lnTo>
                      <a:pt x="67" y="586"/>
                    </a:lnTo>
                    <a:lnTo>
                      <a:pt x="64" y="583"/>
                    </a:lnTo>
                    <a:lnTo>
                      <a:pt x="59" y="579"/>
                    </a:lnTo>
                    <a:lnTo>
                      <a:pt x="56" y="575"/>
                    </a:lnTo>
                    <a:lnTo>
                      <a:pt x="54" y="568"/>
                    </a:lnTo>
                    <a:lnTo>
                      <a:pt x="52" y="569"/>
                    </a:lnTo>
                    <a:lnTo>
                      <a:pt x="49" y="569"/>
                    </a:lnTo>
                    <a:lnTo>
                      <a:pt x="45" y="562"/>
                    </a:lnTo>
                    <a:lnTo>
                      <a:pt x="44" y="561"/>
                    </a:lnTo>
                    <a:lnTo>
                      <a:pt x="43" y="558"/>
                    </a:lnTo>
                    <a:lnTo>
                      <a:pt x="42" y="557"/>
                    </a:lnTo>
                    <a:lnTo>
                      <a:pt x="39" y="557"/>
                    </a:lnTo>
                    <a:lnTo>
                      <a:pt x="43" y="554"/>
                    </a:lnTo>
                    <a:lnTo>
                      <a:pt x="45" y="550"/>
                    </a:lnTo>
                    <a:lnTo>
                      <a:pt x="49" y="546"/>
                    </a:lnTo>
                    <a:lnTo>
                      <a:pt x="52" y="542"/>
                    </a:lnTo>
                    <a:lnTo>
                      <a:pt x="53" y="542"/>
                    </a:lnTo>
                    <a:lnTo>
                      <a:pt x="56" y="543"/>
                    </a:lnTo>
                    <a:lnTo>
                      <a:pt x="58" y="546"/>
                    </a:lnTo>
                    <a:lnTo>
                      <a:pt x="63" y="546"/>
                    </a:lnTo>
                    <a:lnTo>
                      <a:pt x="63" y="551"/>
                    </a:lnTo>
                    <a:lnTo>
                      <a:pt x="60" y="554"/>
                    </a:lnTo>
                    <a:lnTo>
                      <a:pt x="59" y="556"/>
                    </a:lnTo>
                    <a:lnTo>
                      <a:pt x="58" y="557"/>
                    </a:lnTo>
                    <a:lnTo>
                      <a:pt x="61" y="557"/>
                    </a:lnTo>
                    <a:lnTo>
                      <a:pt x="64" y="556"/>
                    </a:lnTo>
                    <a:lnTo>
                      <a:pt x="68" y="551"/>
                    </a:lnTo>
                    <a:lnTo>
                      <a:pt x="71" y="550"/>
                    </a:lnTo>
                    <a:lnTo>
                      <a:pt x="73" y="550"/>
                    </a:lnTo>
                    <a:lnTo>
                      <a:pt x="73" y="555"/>
                    </a:lnTo>
                    <a:lnTo>
                      <a:pt x="74" y="556"/>
                    </a:lnTo>
                    <a:lnTo>
                      <a:pt x="74" y="557"/>
                    </a:lnTo>
                    <a:lnTo>
                      <a:pt x="75" y="558"/>
                    </a:lnTo>
                    <a:lnTo>
                      <a:pt x="82" y="556"/>
                    </a:lnTo>
                    <a:lnTo>
                      <a:pt x="85" y="553"/>
                    </a:lnTo>
                    <a:lnTo>
                      <a:pt x="84" y="548"/>
                    </a:lnTo>
                    <a:lnTo>
                      <a:pt x="82" y="541"/>
                    </a:lnTo>
                    <a:lnTo>
                      <a:pt x="80" y="535"/>
                    </a:lnTo>
                    <a:lnTo>
                      <a:pt x="72" y="540"/>
                    </a:lnTo>
                    <a:lnTo>
                      <a:pt x="64" y="540"/>
                    </a:lnTo>
                    <a:lnTo>
                      <a:pt x="56" y="536"/>
                    </a:lnTo>
                    <a:lnTo>
                      <a:pt x="45" y="535"/>
                    </a:lnTo>
                    <a:lnTo>
                      <a:pt x="47" y="533"/>
                    </a:lnTo>
                    <a:lnTo>
                      <a:pt x="51" y="533"/>
                    </a:lnTo>
                    <a:lnTo>
                      <a:pt x="53" y="532"/>
                    </a:lnTo>
                    <a:lnTo>
                      <a:pt x="54" y="532"/>
                    </a:lnTo>
                    <a:lnTo>
                      <a:pt x="54" y="529"/>
                    </a:lnTo>
                    <a:lnTo>
                      <a:pt x="52" y="527"/>
                    </a:lnTo>
                    <a:lnTo>
                      <a:pt x="45" y="527"/>
                    </a:lnTo>
                    <a:lnTo>
                      <a:pt x="46" y="526"/>
                    </a:lnTo>
                    <a:lnTo>
                      <a:pt x="46" y="521"/>
                    </a:lnTo>
                    <a:lnTo>
                      <a:pt x="45" y="522"/>
                    </a:lnTo>
                    <a:lnTo>
                      <a:pt x="43" y="518"/>
                    </a:lnTo>
                    <a:lnTo>
                      <a:pt x="45" y="514"/>
                    </a:lnTo>
                    <a:lnTo>
                      <a:pt x="50" y="512"/>
                    </a:lnTo>
                    <a:lnTo>
                      <a:pt x="54" y="507"/>
                    </a:lnTo>
                    <a:lnTo>
                      <a:pt x="56" y="502"/>
                    </a:lnTo>
                    <a:lnTo>
                      <a:pt x="54" y="501"/>
                    </a:lnTo>
                    <a:lnTo>
                      <a:pt x="53" y="502"/>
                    </a:lnTo>
                    <a:lnTo>
                      <a:pt x="51" y="504"/>
                    </a:lnTo>
                    <a:lnTo>
                      <a:pt x="50" y="506"/>
                    </a:lnTo>
                    <a:lnTo>
                      <a:pt x="47" y="507"/>
                    </a:lnTo>
                    <a:lnTo>
                      <a:pt x="45" y="509"/>
                    </a:lnTo>
                    <a:lnTo>
                      <a:pt x="40" y="512"/>
                    </a:lnTo>
                    <a:lnTo>
                      <a:pt x="40" y="516"/>
                    </a:lnTo>
                    <a:lnTo>
                      <a:pt x="39" y="518"/>
                    </a:lnTo>
                    <a:lnTo>
                      <a:pt x="38" y="520"/>
                    </a:lnTo>
                    <a:lnTo>
                      <a:pt x="37" y="521"/>
                    </a:lnTo>
                    <a:lnTo>
                      <a:pt x="37" y="527"/>
                    </a:lnTo>
                    <a:lnTo>
                      <a:pt x="35" y="525"/>
                    </a:lnTo>
                    <a:lnTo>
                      <a:pt x="35" y="520"/>
                    </a:lnTo>
                    <a:lnTo>
                      <a:pt x="33" y="519"/>
                    </a:lnTo>
                    <a:lnTo>
                      <a:pt x="33" y="516"/>
                    </a:lnTo>
                    <a:lnTo>
                      <a:pt x="32" y="515"/>
                    </a:lnTo>
                    <a:lnTo>
                      <a:pt x="28" y="515"/>
                    </a:lnTo>
                    <a:lnTo>
                      <a:pt x="28" y="511"/>
                    </a:lnTo>
                    <a:lnTo>
                      <a:pt x="32" y="506"/>
                    </a:lnTo>
                    <a:lnTo>
                      <a:pt x="31" y="505"/>
                    </a:lnTo>
                    <a:lnTo>
                      <a:pt x="30" y="502"/>
                    </a:lnTo>
                    <a:lnTo>
                      <a:pt x="32" y="499"/>
                    </a:lnTo>
                    <a:lnTo>
                      <a:pt x="31" y="495"/>
                    </a:lnTo>
                    <a:lnTo>
                      <a:pt x="29" y="493"/>
                    </a:lnTo>
                    <a:lnTo>
                      <a:pt x="26" y="492"/>
                    </a:lnTo>
                    <a:lnTo>
                      <a:pt x="26" y="491"/>
                    </a:lnTo>
                    <a:lnTo>
                      <a:pt x="30" y="491"/>
                    </a:lnTo>
                    <a:lnTo>
                      <a:pt x="32" y="490"/>
                    </a:lnTo>
                    <a:lnTo>
                      <a:pt x="35" y="490"/>
                    </a:lnTo>
                    <a:lnTo>
                      <a:pt x="35" y="480"/>
                    </a:lnTo>
                    <a:lnTo>
                      <a:pt x="37" y="472"/>
                    </a:lnTo>
                    <a:lnTo>
                      <a:pt x="42" y="466"/>
                    </a:lnTo>
                    <a:lnTo>
                      <a:pt x="46" y="462"/>
                    </a:lnTo>
                    <a:lnTo>
                      <a:pt x="50" y="456"/>
                    </a:lnTo>
                    <a:lnTo>
                      <a:pt x="54" y="456"/>
                    </a:lnTo>
                    <a:lnTo>
                      <a:pt x="56" y="457"/>
                    </a:lnTo>
                    <a:lnTo>
                      <a:pt x="58" y="458"/>
                    </a:lnTo>
                    <a:lnTo>
                      <a:pt x="59" y="459"/>
                    </a:lnTo>
                    <a:lnTo>
                      <a:pt x="61" y="460"/>
                    </a:lnTo>
                    <a:lnTo>
                      <a:pt x="64" y="460"/>
                    </a:lnTo>
                    <a:lnTo>
                      <a:pt x="67" y="459"/>
                    </a:lnTo>
                    <a:lnTo>
                      <a:pt x="65" y="458"/>
                    </a:lnTo>
                    <a:lnTo>
                      <a:pt x="64" y="457"/>
                    </a:lnTo>
                    <a:lnTo>
                      <a:pt x="61" y="456"/>
                    </a:lnTo>
                    <a:lnTo>
                      <a:pt x="58" y="456"/>
                    </a:lnTo>
                    <a:lnTo>
                      <a:pt x="58" y="453"/>
                    </a:lnTo>
                    <a:lnTo>
                      <a:pt x="59" y="451"/>
                    </a:lnTo>
                    <a:lnTo>
                      <a:pt x="61" y="450"/>
                    </a:lnTo>
                    <a:lnTo>
                      <a:pt x="63" y="450"/>
                    </a:lnTo>
                    <a:lnTo>
                      <a:pt x="65" y="449"/>
                    </a:lnTo>
                    <a:lnTo>
                      <a:pt x="67" y="444"/>
                    </a:lnTo>
                    <a:lnTo>
                      <a:pt x="66" y="443"/>
                    </a:lnTo>
                    <a:lnTo>
                      <a:pt x="63" y="443"/>
                    </a:lnTo>
                    <a:lnTo>
                      <a:pt x="63" y="444"/>
                    </a:lnTo>
                    <a:lnTo>
                      <a:pt x="61" y="443"/>
                    </a:lnTo>
                    <a:lnTo>
                      <a:pt x="60" y="441"/>
                    </a:lnTo>
                    <a:lnTo>
                      <a:pt x="60" y="432"/>
                    </a:lnTo>
                    <a:lnTo>
                      <a:pt x="61" y="430"/>
                    </a:lnTo>
                    <a:lnTo>
                      <a:pt x="63" y="429"/>
                    </a:lnTo>
                    <a:lnTo>
                      <a:pt x="65" y="429"/>
                    </a:lnTo>
                    <a:lnTo>
                      <a:pt x="70" y="431"/>
                    </a:lnTo>
                    <a:lnTo>
                      <a:pt x="72" y="431"/>
                    </a:lnTo>
                    <a:lnTo>
                      <a:pt x="72" y="429"/>
                    </a:lnTo>
                    <a:lnTo>
                      <a:pt x="68" y="425"/>
                    </a:lnTo>
                    <a:lnTo>
                      <a:pt x="68" y="423"/>
                    </a:lnTo>
                    <a:lnTo>
                      <a:pt x="70" y="421"/>
                    </a:lnTo>
                    <a:lnTo>
                      <a:pt x="72" y="420"/>
                    </a:lnTo>
                    <a:lnTo>
                      <a:pt x="75" y="418"/>
                    </a:lnTo>
                    <a:lnTo>
                      <a:pt x="78" y="420"/>
                    </a:lnTo>
                    <a:lnTo>
                      <a:pt x="81" y="421"/>
                    </a:lnTo>
                    <a:lnTo>
                      <a:pt x="86" y="423"/>
                    </a:lnTo>
                    <a:lnTo>
                      <a:pt x="84" y="428"/>
                    </a:lnTo>
                    <a:lnTo>
                      <a:pt x="82" y="431"/>
                    </a:lnTo>
                    <a:lnTo>
                      <a:pt x="88" y="430"/>
                    </a:lnTo>
                    <a:lnTo>
                      <a:pt x="95" y="430"/>
                    </a:lnTo>
                    <a:lnTo>
                      <a:pt x="101" y="429"/>
                    </a:lnTo>
                    <a:lnTo>
                      <a:pt x="108" y="425"/>
                    </a:lnTo>
                    <a:lnTo>
                      <a:pt x="113" y="420"/>
                    </a:lnTo>
                    <a:lnTo>
                      <a:pt x="116" y="414"/>
                    </a:lnTo>
                    <a:lnTo>
                      <a:pt x="121" y="408"/>
                    </a:lnTo>
                    <a:lnTo>
                      <a:pt x="131" y="410"/>
                    </a:lnTo>
                    <a:lnTo>
                      <a:pt x="142" y="410"/>
                    </a:lnTo>
                    <a:lnTo>
                      <a:pt x="144" y="409"/>
                    </a:lnTo>
                    <a:lnTo>
                      <a:pt x="148" y="407"/>
                    </a:lnTo>
                    <a:lnTo>
                      <a:pt x="150" y="404"/>
                    </a:lnTo>
                    <a:lnTo>
                      <a:pt x="155" y="397"/>
                    </a:lnTo>
                    <a:lnTo>
                      <a:pt x="157" y="395"/>
                    </a:lnTo>
                    <a:lnTo>
                      <a:pt x="157" y="392"/>
                    </a:lnTo>
                    <a:lnTo>
                      <a:pt x="156" y="389"/>
                    </a:lnTo>
                    <a:lnTo>
                      <a:pt x="155" y="386"/>
                    </a:lnTo>
                    <a:lnTo>
                      <a:pt x="153" y="383"/>
                    </a:lnTo>
                    <a:lnTo>
                      <a:pt x="153" y="369"/>
                    </a:lnTo>
                    <a:lnTo>
                      <a:pt x="151" y="365"/>
                    </a:lnTo>
                    <a:lnTo>
                      <a:pt x="149" y="362"/>
                    </a:lnTo>
                    <a:lnTo>
                      <a:pt x="146" y="359"/>
                    </a:lnTo>
                    <a:lnTo>
                      <a:pt x="142" y="354"/>
                    </a:lnTo>
                    <a:lnTo>
                      <a:pt x="145" y="355"/>
                    </a:lnTo>
                    <a:lnTo>
                      <a:pt x="149" y="354"/>
                    </a:lnTo>
                    <a:lnTo>
                      <a:pt x="151" y="353"/>
                    </a:lnTo>
                    <a:lnTo>
                      <a:pt x="155" y="351"/>
                    </a:lnTo>
                    <a:lnTo>
                      <a:pt x="156" y="348"/>
                    </a:lnTo>
                    <a:lnTo>
                      <a:pt x="157" y="345"/>
                    </a:lnTo>
                    <a:lnTo>
                      <a:pt x="157" y="343"/>
                    </a:lnTo>
                    <a:lnTo>
                      <a:pt x="156" y="339"/>
                    </a:lnTo>
                    <a:lnTo>
                      <a:pt x="152" y="336"/>
                    </a:lnTo>
                    <a:lnTo>
                      <a:pt x="152" y="332"/>
                    </a:lnTo>
                    <a:lnTo>
                      <a:pt x="153" y="330"/>
                    </a:lnTo>
                    <a:lnTo>
                      <a:pt x="148" y="330"/>
                    </a:lnTo>
                    <a:lnTo>
                      <a:pt x="145" y="331"/>
                    </a:lnTo>
                    <a:lnTo>
                      <a:pt x="144" y="333"/>
                    </a:lnTo>
                    <a:lnTo>
                      <a:pt x="143" y="334"/>
                    </a:lnTo>
                    <a:lnTo>
                      <a:pt x="141" y="339"/>
                    </a:lnTo>
                    <a:lnTo>
                      <a:pt x="137" y="336"/>
                    </a:lnTo>
                    <a:lnTo>
                      <a:pt x="132" y="337"/>
                    </a:lnTo>
                    <a:lnTo>
                      <a:pt x="127" y="340"/>
                    </a:lnTo>
                    <a:lnTo>
                      <a:pt x="121" y="346"/>
                    </a:lnTo>
                    <a:lnTo>
                      <a:pt x="115" y="351"/>
                    </a:lnTo>
                    <a:lnTo>
                      <a:pt x="111" y="357"/>
                    </a:lnTo>
                    <a:lnTo>
                      <a:pt x="110" y="355"/>
                    </a:lnTo>
                    <a:lnTo>
                      <a:pt x="109" y="353"/>
                    </a:lnTo>
                    <a:lnTo>
                      <a:pt x="108" y="352"/>
                    </a:lnTo>
                    <a:lnTo>
                      <a:pt x="106" y="347"/>
                    </a:lnTo>
                    <a:lnTo>
                      <a:pt x="105" y="346"/>
                    </a:lnTo>
                    <a:lnTo>
                      <a:pt x="102" y="345"/>
                    </a:lnTo>
                    <a:lnTo>
                      <a:pt x="99" y="345"/>
                    </a:lnTo>
                    <a:lnTo>
                      <a:pt x="98" y="346"/>
                    </a:lnTo>
                    <a:lnTo>
                      <a:pt x="98" y="350"/>
                    </a:lnTo>
                    <a:lnTo>
                      <a:pt x="99" y="350"/>
                    </a:lnTo>
                    <a:lnTo>
                      <a:pt x="98" y="351"/>
                    </a:lnTo>
                    <a:lnTo>
                      <a:pt x="96" y="351"/>
                    </a:lnTo>
                    <a:lnTo>
                      <a:pt x="96" y="348"/>
                    </a:lnTo>
                    <a:lnTo>
                      <a:pt x="95" y="347"/>
                    </a:lnTo>
                    <a:lnTo>
                      <a:pt x="84" y="347"/>
                    </a:lnTo>
                    <a:lnTo>
                      <a:pt x="58" y="350"/>
                    </a:lnTo>
                    <a:lnTo>
                      <a:pt x="49" y="347"/>
                    </a:lnTo>
                    <a:lnTo>
                      <a:pt x="40" y="344"/>
                    </a:lnTo>
                    <a:lnTo>
                      <a:pt x="32" y="341"/>
                    </a:lnTo>
                    <a:lnTo>
                      <a:pt x="32" y="334"/>
                    </a:lnTo>
                    <a:lnTo>
                      <a:pt x="31" y="329"/>
                    </a:lnTo>
                    <a:lnTo>
                      <a:pt x="30" y="322"/>
                    </a:lnTo>
                    <a:lnTo>
                      <a:pt x="26" y="317"/>
                    </a:lnTo>
                    <a:lnTo>
                      <a:pt x="29" y="316"/>
                    </a:lnTo>
                    <a:lnTo>
                      <a:pt x="33" y="311"/>
                    </a:lnTo>
                    <a:lnTo>
                      <a:pt x="40" y="311"/>
                    </a:lnTo>
                    <a:lnTo>
                      <a:pt x="38" y="305"/>
                    </a:lnTo>
                    <a:lnTo>
                      <a:pt x="32" y="302"/>
                    </a:lnTo>
                    <a:lnTo>
                      <a:pt x="18" y="299"/>
                    </a:lnTo>
                    <a:lnTo>
                      <a:pt x="11" y="296"/>
                    </a:lnTo>
                    <a:lnTo>
                      <a:pt x="6" y="290"/>
                    </a:lnTo>
                    <a:lnTo>
                      <a:pt x="4" y="288"/>
                    </a:lnTo>
                    <a:lnTo>
                      <a:pt x="0" y="285"/>
                    </a:lnTo>
                    <a:lnTo>
                      <a:pt x="4" y="283"/>
                    </a:lnTo>
                    <a:lnTo>
                      <a:pt x="7" y="283"/>
                    </a:lnTo>
                    <a:lnTo>
                      <a:pt x="14" y="280"/>
                    </a:lnTo>
                    <a:lnTo>
                      <a:pt x="15" y="277"/>
                    </a:lnTo>
                    <a:lnTo>
                      <a:pt x="15" y="274"/>
                    </a:lnTo>
                    <a:lnTo>
                      <a:pt x="21" y="275"/>
                    </a:lnTo>
                    <a:lnTo>
                      <a:pt x="25" y="274"/>
                    </a:lnTo>
                    <a:lnTo>
                      <a:pt x="33" y="266"/>
                    </a:lnTo>
                    <a:lnTo>
                      <a:pt x="39" y="263"/>
                    </a:lnTo>
                    <a:lnTo>
                      <a:pt x="44" y="263"/>
                    </a:lnTo>
                    <a:lnTo>
                      <a:pt x="49" y="266"/>
                    </a:lnTo>
                    <a:lnTo>
                      <a:pt x="56" y="266"/>
                    </a:lnTo>
                    <a:lnTo>
                      <a:pt x="56" y="263"/>
                    </a:lnTo>
                    <a:lnTo>
                      <a:pt x="54" y="261"/>
                    </a:lnTo>
                    <a:lnTo>
                      <a:pt x="53" y="260"/>
                    </a:lnTo>
                    <a:lnTo>
                      <a:pt x="53" y="257"/>
                    </a:lnTo>
                    <a:lnTo>
                      <a:pt x="54" y="255"/>
                    </a:lnTo>
                    <a:lnTo>
                      <a:pt x="59" y="253"/>
                    </a:lnTo>
                    <a:lnTo>
                      <a:pt x="60" y="252"/>
                    </a:lnTo>
                    <a:lnTo>
                      <a:pt x="63" y="250"/>
                    </a:lnTo>
                    <a:lnTo>
                      <a:pt x="70" y="250"/>
                    </a:lnTo>
                    <a:lnTo>
                      <a:pt x="73" y="247"/>
                    </a:lnTo>
                    <a:lnTo>
                      <a:pt x="79" y="245"/>
                    </a:lnTo>
                    <a:lnTo>
                      <a:pt x="86" y="243"/>
                    </a:lnTo>
                    <a:lnTo>
                      <a:pt x="93" y="246"/>
                    </a:lnTo>
                    <a:lnTo>
                      <a:pt x="92" y="248"/>
                    </a:lnTo>
                    <a:lnTo>
                      <a:pt x="92" y="252"/>
                    </a:lnTo>
                    <a:lnTo>
                      <a:pt x="87" y="261"/>
                    </a:lnTo>
                    <a:lnTo>
                      <a:pt x="84" y="261"/>
                    </a:lnTo>
                    <a:lnTo>
                      <a:pt x="86" y="263"/>
                    </a:lnTo>
                    <a:lnTo>
                      <a:pt x="89" y="266"/>
                    </a:lnTo>
                    <a:lnTo>
                      <a:pt x="92" y="268"/>
                    </a:lnTo>
                    <a:lnTo>
                      <a:pt x="93" y="271"/>
                    </a:lnTo>
                    <a:lnTo>
                      <a:pt x="98" y="273"/>
                    </a:lnTo>
                    <a:lnTo>
                      <a:pt x="105" y="271"/>
                    </a:lnTo>
                    <a:lnTo>
                      <a:pt x="110" y="270"/>
                    </a:lnTo>
                    <a:lnTo>
                      <a:pt x="114" y="271"/>
                    </a:lnTo>
                    <a:lnTo>
                      <a:pt x="114" y="276"/>
                    </a:lnTo>
                    <a:lnTo>
                      <a:pt x="117" y="276"/>
                    </a:lnTo>
                    <a:lnTo>
                      <a:pt x="120" y="275"/>
                    </a:lnTo>
                    <a:lnTo>
                      <a:pt x="122" y="275"/>
                    </a:lnTo>
                    <a:lnTo>
                      <a:pt x="124" y="274"/>
                    </a:lnTo>
                    <a:lnTo>
                      <a:pt x="127" y="274"/>
                    </a:lnTo>
                    <a:lnTo>
                      <a:pt x="129" y="275"/>
                    </a:lnTo>
                    <a:lnTo>
                      <a:pt x="130" y="276"/>
                    </a:lnTo>
                    <a:lnTo>
                      <a:pt x="131" y="278"/>
                    </a:lnTo>
                    <a:lnTo>
                      <a:pt x="134" y="277"/>
                    </a:lnTo>
                    <a:lnTo>
                      <a:pt x="136" y="275"/>
                    </a:lnTo>
                    <a:lnTo>
                      <a:pt x="142" y="263"/>
                    </a:lnTo>
                    <a:lnTo>
                      <a:pt x="144" y="262"/>
                    </a:lnTo>
                    <a:lnTo>
                      <a:pt x="145" y="263"/>
                    </a:lnTo>
                    <a:lnTo>
                      <a:pt x="146" y="263"/>
                    </a:lnTo>
                    <a:lnTo>
                      <a:pt x="146" y="269"/>
                    </a:lnTo>
                    <a:lnTo>
                      <a:pt x="148" y="270"/>
                    </a:lnTo>
                    <a:lnTo>
                      <a:pt x="149" y="270"/>
                    </a:lnTo>
                    <a:lnTo>
                      <a:pt x="151" y="268"/>
                    </a:lnTo>
                    <a:lnTo>
                      <a:pt x="152" y="266"/>
                    </a:lnTo>
                    <a:lnTo>
                      <a:pt x="152" y="261"/>
                    </a:lnTo>
                    <a:lnTo>
                      <a:pt x="151" y="259"/>
                    </a:lnTo>
                    <a:lnTo>
                      <a:pt x="153" y="256"/>
                    </a:lnTo>
                    <a:lnTo>
                      <a:pt x="167" y="256"/>
                    </a:lnTo>
                    <a:lnTo>
                      <a:pt x="170" y="255"/>
                    </a:lnTo>
                    <a:lnTo>
                      <a:pt x="170" y="248"/>
                    </a:lnTo>
                    <a:lnTo>
                      <a:pt x="169" y="246"/>
                    </a:lnTo>
                    <a:lnTo>
                      <a:pt x="167" y="245"/>
                    </a:lnTo>
                    <a:lnTo>
                      <a:pt x="166" y="242"/>
                    </a:lnTo>
                    <a:lnTo>
                      <a:pt x="158" y="242"/>
                    </a:lnTo>
                    <a:lnTo>
                      <a:pt x="153" y="240"/>
                    </a:lnTo>
                    <a:lnTo>
                      <a:pt x="151" y="240"/>
                    </a:lnTo>
                    <a:lnTo>
                      <a:pt x="149" y="241"/>
                    </a:lnTo>
                    <a:lnTo>
                      <a:pt x="148" y="241"/>
                    </a:lnTo>
                    <a:lnTo>
                      <a:pt x="146" y="243"/>
                    </a:lnTo>
                    <a:lnTo>
                      <a:pt x="144" y="246"/>
                    </a:lnTo>
                    <a:lnTo>
                      <a:pt x="141" y="246"/>
                    </a:lnTo>
                    <a:lnTo>
                      <a:pt x="141" y="242"/>
                    </a:lnTo>
                    <a:lnTo>
                      <a:pt x="138" y="240"/>
                    </a:lnTo>
                    <a:lnTo>
                      <a:pt x="137" y="240"/>
                    </a:lnTo>
                    <a:lnTo>
                      <a:pt x="136" y="239"/>
                    </a:lnTo>
                    <a:lnTo>
                      <a:pt x="136" y="232"/>
                    </a:lnTo>
                    <a:lnTo>
                      <a:pt x="137" y="229"/>
                    </a:lnTo>
                    <a:lnTo>
                      <a:pt x="138" y="228"/>
                    </a:lnTo>
                    <a:lnTo>
                      <a:pt x="139" y="226"/>
                    </a:lnTo>
                    <a:lnTo>
                      <a:pt x="139" y="225"/>
                    </a:lnTo>
                    <a:lnTo>
                      <a:pt x="138" y="222"/>
                    </a:lnTo>
                    <a:lnTo>
                      <a:pt x="134" y="220"/>
                    </a:lnTo>
                    <a:lnTo>
                      <a:pt x="131" y="220"/>
                    </a:lnTo>
                    <a:lnTo>
                      <a:pt x="129" y="219"/>
                    </a:lnTo>
                    <a:lnTo>
                      <a:pt x="128" y="219"/>
                    </a:lnTo>
                    <a:lnTo>
                      <a:pt x="125" y="217"/>
                    </a:lnTo>
                    <a:lnTo>
                      <a:pt x="125" y="212"/>
                    </a:lnTo>
                    <a:lnTo>
                      <a:pt x="121" y="217"/>
                    </a:lnTo>
                    <a:lnTo>
                      <a:pt x="114" y="218"/>
                    </a:lnTo>
                    <a:lnTo>
                      <a:pt x="106" y="218"/>
                    </a:lnTo>
                    <a:lnTo>
                      <a:pt x="99" y="215"/>
                    </a:lnTo>
                    <a:lnTo>
                      <a:pt x="95" y="199"/>
                    </a:lnTo>
                    <a:lnTo>
                      <a:pt x="89" y="186"/>
                    </a:lnTo>
                    <a:lnTo>
                      <a:pt x="80" y="176"/>
                    </a:lnTo>
                    <a:lnTo>
                      <a:pt x="71" y="166"/>
                    </a:lnTo>
                    <a:lnTo>
                      <a:pt x="60" y="158"/>
                    </a:lnTo>
                    <a:lnTo>
                      <a:pt x="50" y="149"/>
                    </a:lnTo>
                    <a:lnTo>
                      <a:pt x="54" y="136"/>
                    </a:lnTo>
                    <a:lnTo>
                      <a:pt x="58" y="123"/>
                    </a:lnTo>
                    <a:lnTo>
                      <a:pt x="74" y="124"/>
                    </a:lnTo>
                    <a:lnTo>
                      <a:pt x="87" y="122"/>
                    </a:lnTo>
                    <a:lnTo>
                      <a:pt x="98" y="119"/>
                    </a:lnTo>
                    <a:lnTo>
                      <a:pt x="105" y="113"/>
                    </a:lnTo>
                    <a:lnTo>
                      <a:pt x="111" y="103"/>
                    </a:lnTo>
                    <a:lnTo>
                      <a:pt x="116" y="99"/>
                    </a:lnTo>
                    <a:lnTo>
                      <a:pt x="116" y="94"/>
                    </a:lnTo>
                    <a:lnTo>
                      <a:pt x="117" y="91"/>
                    </a:lnTo>
                    <a:lnTo>
                      <a:pt x="117" y="86"/>
                    </a:lnTo>
                    <a:lnTo>
                      <a:pt x="118" y="82"/>
                    </a:lnTo>
                    <a:lnTo>
                      <a:pt x="124" y="73"/>
                    </a:lnTo>
                    <a:lnTo>
                      <a:pt x="130" y="66"/>
                    </a:lnTo>
                    <a:lnTo>
                      <a:pt x="134" y="58"/>
                    </a:lnTo>
                    <a:lnTo>
                      <a:pt x="145" y="57"/>
                    </a:lnTo>
                    <a:lnTo>
                      <a:pt x="155" y="53"/>
                    </a:lnTo>
                    <a:lnTo>
                      <a:pt x="162" y="47"/>
                    </a:lnTo>
                    <a:lnTo>
                      <a:pt x="169" y="40"/>
                    </a:lnTo>
                    <a:lnTo>
                      <a:pt x="171" y="43"/>
                    </a:lnTo>
                    <a:lnTo>
                      <a:pt x="171" y="47"/>
                    </a:lnTo>
                    <a:lnTo>
                      <a:pt x="170" y="50"/>
                    </a:lnTo>
                    <a:lnTo>
                      <a:pt x="170" y="51"/>
                    </a:lnTo>
                    <a:lnTo>
                      <a:pt x="169" y="52"/>
                    </a:lnTo>
                    <a:lnTo>
                      <a:pt x="171" y="52"/>
                    </a:lnTo>
                    <a:lnTo>
                      <a:pt x="172" y="53"/>
                    </a:lnTo>
                    <a:lnTo>
                      <a:pt x="173" y="53"/>
                    </a:lnTo>
                    <a:lnTo>
                      <a:pt x="174" y="54"/>
                    </a:lnTo>
                    <a:lnTo>
                      <a:pt x="177" y="50"/>
                    </a:lnTo>
                    <a:lnTo>
                      <a:pt x="181" y="43"/>
                    </a:lnTo>
                    <a:lnTo>
                      <a:pt x="185" y="40"/>
                    </a:lnTo>
                    <a:lnTo>
                      <a:pt x="184" y="39"/>
                    </a:lnTo>
                    <a:lnTo>
                      <a:pt x="177" y="39"/>
                    </a:lnTo>
                    <a:lnTo>
                      <a:pt x="174" y="37"/>
                    </a:lnTo>
                    <a:lnTo>
                      <a:pt x="174" y="35"/>
                    </a:lnTo>
                    <a:lnTo>
                      <a:pt x="176" y="32"/>
                    </a:lnTo>
                    <a:lnTo>
                      <a:pt x="181" y="26"/>
                    </a:lnTo>
                    <a:lnTo>
                      <a:pt x="183" y="26"/>
                    </a:lnTo>
                    <a:lnTo>
                      <a:pt x="183" y="29"/>
                    </a:lnTo>
                    <a:lnTo>
                      <a:pt x="184" y="31"/>
                    </a:lnTo>
                    <a:lnTo>
                      <a:pt x="184" y="32"/>
                    </a:lnTo>
                    <a:lnTo>
                      <a:pt x="192" y="30"/>
                    </a:lnTo>
                    <a:lnTo>
                      <a:pt x="199" y="29"/>
                    </a:lnTo>
                    <a:lnTo>
                      <a:pt x="207" y="26"/>
                    </a:lnTo>
                    <a:lnTo>
                      <a:pt x="216" y="19"/>
                    </a:lnTo>
                    <a:lnTo>
                      <a:pt x="223" y="10"/>
                    </a:lnTo>
                    <a:lnTo>
                      <a:pt x="22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75">
                <a:extLst>
                  <a:ext uri="{FF2B5EF4-FFF2-40B4-BE49-F238E27FC236}">
                    <a16:creationId xmlns:a16="http://schemas.microsoft.com/office/drawing/2014/main" id="{4422BB6A-7C1A-D650-5CAE-C6054A7E28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59375" y="5314951"/>
                <a:ext cx="266700" cy="131763"/>
              </a:xfrm>
              <a:custGeom>
                <a:avLst/>
                <a:gdLst/>
                <a:ahLst/>
                <a:cxnLst>
                  <a:cxn ang="0">
                    <a:pos x="44" y="39"/>
                  </a:cxn>
                  <a:cxn ang="0">
                    <a:pos x="62" y="52"/>
                  </a:cxn>
                  <a:cxn ang="0">
                    <a:pos x="69" y="61"/>
                  </a:cxn>
                  <a:cxn ang="0">
                    <a:pos x="71" y="55"/>
                  </a:cxn>
                  <a:cxn ang="0">
                    <a:pos x="78" y="48"/>
                  </a:cxn>
                  <a:cxn ang="0">
                    <a:pos x="77" y="55"/>
                  </a:cxn>
                  <a:cxn ang="0">
                    <a:pos x="80" y="59"/>
                  </a:cxn>
                  <a:cxn ang="0">
                    <a:pos x="92" y="56"/>
                  </a:cxn>
                  <a:cxn ang="0">
                    <a:pos x="102" y="64"/>
                  </a:cxn>
                  <a:cxn ang="0">
                    <a:pos x="108" y="68"/>
                  </a:cxn>
                  <a:cxn ang="0">
                    <a:pos x="112" y="71"/>
                  </a:cxn>
                  <a:cxn ang="0">
                    <a:pos x="105" y="73"/>
                  </a:cxn>
                  <a:cxn ang="0">
                    <a:pos x="100" y="74"/>
                  </a:cxn>
                  <a:cxn ang="0">
                    <a:pos x="94" y="81"/>
                  </a:cxn>
                  <a:cxn ang="0">
                    <a:pos x="73" y="76"/>
                  </a:cxn>
                  <a:cxn ang="0">
                    <a:pos x="74" y="70"/>
                  </a:cxn>
                  <a:cxn ang="0">
                    <a:pos x="67" y="71"/>
                  </a:cxn>
                  <a:cxn ang="0">
                    <a:pos x="58" y="64"/>
                  </a:cxn>
                  <a:cxn ang="0">
                    <a:pos x="44" y="57"/>
                  </a:cxn>
                  <a:cxn ang="0">
                    <a:pos x="22" y="53"/>
                  </a:cxn>
                  <a:cxn ang="0">
                    <a:pos x="2" y="45"/>
                  </a:cxn>
                  <a:cxn ang="0">
                    <a:pos x="0" y="40"/>
                  </a:cxn>
                  <a:cxn ang="0">
                    <a:pos x="5" y="36"/>
                  </a:cxn>
                  <a:cxn ang="0">
                    <a:pos x="3" y="32"/>
                  </a:cxn>
                  <a:cxn ang="0">
                    <a:pos x="6" y="35"/>
                  </a:cxn>
                  <a:cxn ang="0">
                    <a:pos x="8" y="40"/>
                  </a:cxn>
                  <a:cxn ang="0">
                    <a:pos x="10" y="32"/>
                  </a:cxn>
                  <a:cxn ang="0">
                    <a:pos x="8" y="29"/>
                  </a:cxn>
                  <a:cxn ang="0">
                    <a:pos x="13" y="29"/>
                  </a:cxn>
                  <a:cxn ang="0">
                    <a:pos x="17" y="25"/>
                  </a:cxn>
                  <a:cxn ang="0">
                    <a:pos x="17" y="25"/>
                  </a:cxn>
                  <a:cxn ang="0">
                    <a:pos x="118" y="13"/>
                  </a:cxn>
                  <a:cxn ang="0">
                    <a:pos x="127" y="19"/>
                  </a:cxn>
                  <a:cxn ang="0">
                    <a:pos x="138" y="22"/>
                  </a:cxn>
                  <a:cxn ang="0">
                    <a:pos x="152" y="34"/>
                  </a:cxn>
                  <a:cxn ang="0">
                    <a:pos x="168" y="40"/>
                  </a:cxn>
                  <a:cxn ang="0">
                    <a:pos x="162" y="57"/>
                  </a:cxn>
                  <a:cxn ang="0">
                    <a:pos x="154" y="57"/>
                  </a:cxn>
                  <a:cxn ang="0">
                    <a:pos x="145" y="54"/>
                  </a:cxn>
                  <a:cxn ang="0">
                    <a:pos x="137" y="48"/>
                  </a:cxn>
                  <a:cxn ang="0">
                    <a:pos x="137" y="42"/>
                  </a:cxn>
                  <a:cxn ang="0">
                    <a:pos x="130" y="40"/>
                  </a:cxn>
                  <a:cxn ang="0">
                    <a:pos x="116" y="21"/>
                  </a:cxn>
                  <a:cxn ang="0">
                    <a:pos x="108" y="0"/>
                  </a:cxn>
                  <a:cxn ang="0">
                    <a:pos x="116" y="10"/>
                  </a:cxn>
                  <a:cxn ang="0">
                    <a:pos x="114" y="12"/>
                  </a:cxn>
                  <a:cxn ang="0">
                    <a:pos x="112" y="12"/>
                  </a:cxn>
                  <a:cxn ang="0">
                    <a:pos x="108" y="20"/>
                  </a:cxn>
                  <a:cxn ang="0">
                    <a:pos x="140" y="68"/>
                  </a:cxn>
                  <a:cxn ang="0">
                    <a:pos x="129" y="63"/>
                  </a:cxn>
                  <a:cxn ang="0">
                    <a:pos x="116" y="68"/>
                  </a:cxn>
                  <a:cxn ang="0">
                    <a:pos x="112" y="56"/>
                  </a:cxn>
                  <a:cxn ang="0">
                    <a:pos x="112" y="46"/>
                  </a:cxn>
                  <a:cxn ang="0">
                    <a:pos x="106" y="43"/>
                  </a:cxn>
                  <a:cxn ang="0">
                    <a:pos x="100" y="43"/>
                  </a:cxn>
                  <a:cxn ang="0">
                    <a:pos x="101" y="47"/>
                  </a:cxn>
                  <a:cxn ang="0">
                    <a:pos x="104" y="53"/>
                  </a:cxn>
                  <a:cxn ang="0">
                    <a:pos x="90" y="48"/>
                  </a:cxn>
                  <a:cxn ang="0">
                    <a:pos x="79" y="46"/>
                  </a:cxn>
                  <a:cxn ang="0">
                    <a:pos x="88" y="35"/>
                  </a:cxn>
                  <a:cxn ang="0">
                    <a:pos x="87" y="18"/>
                  </a:cxn>
                  <a:cxn ang="0">
                    <a:pos x="93" y="5"/>
                  </a:cxn>
                </a:cxnLst>
                <a:rect l="0" t="0" r="r" b="b"/>
                <a:pathLst>
                  <a:path w="168" h="83">
                    <a:moveTo>
                      <a:pt x="17" y="25"/>
                    </a:moveTo>
                    <a:lnTo>
                      <a:pt x="19" y="25"/>
                    </a:lnTo>
                    <a:lnTo>
                      <a:pt x="44" y="39"/>
                    </a:lnTo>
                    <a:lnTo>
                      <a:pt x="58" y="43"/>
                    </a:lnTo>
                    <a:lnTo>
                      <a:pt x="60" y="48"/>
                    </a:lnTo>
                    <a:lnTo>
                      <a:pt x="62" y="52"/>
                    </a:lnTo>
                    <a:lnTo>
                      <a:pt x="65" y="54"/>
                    </a:lnTo>
                    <a:lnTo>
                      <a:pt x="66" y="57"/>
                    </a:lnTo>
                    <a:lnTo>
                      <a:pt x="69" y="61"/>
                    </a:lnTo>
                    <a:lnTo>
                      <a:pt x="70" y="61"/>
                    </a:lnTo>
                    <a:lnTo>
                      <a:pt x="71" y="60"/>
                    </a:lnTo>
                    <a:lnTo>
                      <a:pt x="71" y="55"/>
                    </a:lnTo>
                    <a:lnTo>
                      <a:pt x="73" y="53"/>
                    </a:lnTo>
                    <a:lnTo>
                      <a:pt x="76" y="53"/>
                    </a:lnTo>
                    <a:lnTo>
                      <a:pt x="78" y="48"/>
                    </a:lnTo>
                    <a:lnTo>
                      <a:pt x="80" y="47"/>
                    </a:lnTo>
                    <a:lnTo>
                      <a:pt x="76" y="54"/>
                    </a:lnTo>
                    <a:lnTo>
                      <a:pt x="77" y="55"/>
                    </a:lnTo>
                    <a:lnTo>
                      <a:pt x="77" y="56"/>
                    </a:lnTo>
                    <a:lnTo>
                      <a:pt x="79" y="57"/>
                    </a:lnTo>
                    <a:lnTo>
                      <a:pt x="80" y="59"/>
                    </a:lnTo>
                    <a:lnTo>
                      <a:pt x="83" y="57"/>
                    </a:lnTo>
                    <a:lnTo>
                      <a:pt x="86" y="56"/>
                    </a:lnTo>
                    <a:lnTo>
                      <a:pt x="92" y="56"/>
                    </a:lnTo>
                    <a:lnTo>
                      <a:pt x="93" y="60"/>
                    </a:lnTo>
                    <a:lnTo>
                      <a:pt x="98" y="64"/>
                    </a:lnTo>
                    <a:lnTo>
                      <a:pt x="102" y="64"/>
                    </a:lnTo>
                    <a:lnTo>
                      <a:pt x="107" y="63"/>
                    </a:lnTo>
                    <a:lnTo>
                      <a:pt x="107" y="66"/>
                    </a:lnTo>
                    <a:lnTo>
                      <a:pt x="108" y="68"/>
                    </a:lnTo>
                    <a:lnTo>
                      <a:pt x="111" y="69"/>
                    </a:lnTo>
                    <a:lnTo>
                      <a:pt x="111" y="70"/>
                    </a:lnTo>
                    <a:lnTo>
                      <a:pt x="112" y="71"/>
                    </a:lnTo>
                    <a:lnTo>
                      <a:pt x="112" y="74"/>
                    </a:lnTo>
                    <a:lnTo>
                      <a:pt x="108" y="74"/>
                    </a:lnTo>
                    <a:lnTo>
                      <a:pt x="105" y="73"/>
                    </a:lnTo>
                    <a:lnTo>
                      <a:pt x="102" y="73"/>
                    </a:lnTo>
                    <a:lnTo>
                      <a:pt x="101" y="74"/>
                    </a:lnTo>
                    <a:lnTo>
                      <a:pt x="100" y="74"/>
                    </a:lnTo>
                    <a:lnTo>
                      <a:pt x="100" y="78"/>
                    </a:lnTo>
                    <a:lnTo>
                      <a:pt x="101" y="83"/>
                    </a:lnTo>
                    <a:lnTo>
                      <a:pt x="94" y="81"/>
                    </a:lnTo>
                    <a:lnTo>
                      <a:pt x="87" y="80"/>
                    </a:lnTo>
                    <a:lnTo>
                      <a:pt x="79" y="78"/>
                    </a:lnTo>
                    <a:lnTo>
                      <a:pt x="73" y="76"/>
                    </a:lnTo>
                    <a:lnTo>
                      <a:pt x="73" y="75"/>
                    </a:lnTo>
                    <a:lnTo>
                      <a:pt x="74" y="74"/>
                    </a:lnTo>
                    <a:lnTo>
                      <a:pt x="74" y="70"/>
                    </a:lnTo>
                    <a:lnTo>
                      <a:pt x="73" y="70"/>
                    </a:lnTo>
                    <a:lnTo>
                      <a:pt x="69" y="73"/>
                    </a:lnTo>
                    <a:lnTo>
                      <a:pt x="67" y="71"/>
                    </a:lnTo>
                    <a:lnTo>
                      <a:pt x="65" y="70"/>
                    </a:lnTo>
                    <a:lnTo>
                      <a:pt x="60" y="70"/>
                    </a:lnTo>
                    <a:lnTo>
                      <a:pt x="58" y="64"/>
                    </a:lnTo>
                    <a:lnTo>
                      <a:pt x="55" y="61"/>
                    </a:lnTo>
                    <a:lnTo>
                      <a:pt x="49" y="60"/>
                    </a:lnTo>
                    <a:lnTo>
                      <a:pt x="44" y="57"/>
                    </a:lnTo>
                    <a:lnTo>
                      <a:pt x="41" y="53"/>
                    </a:lnTo>
                    <a:lnTo>
                      <a:pt x="31" y="54"/>
                    </a:lnTo>
                    <a:lnTo>
                      <a:pt x="22" y="53"/>
                    </a:lnTo>
                    <a:lnTo>
                      <a:pt x="13" y="49"/>
                    </a:lnTo>
                    <a:lnTo>
                      <a:pt x="2" y="48"/>
                    </a:lnTo>
                    <a:lnTo>
                      <a:pt x="2" y="45"/>
                    </a:lnTo>
                    <a:lnTo>
                      <a:pt x="1" y="43"/>
                    </a:lnTo>
                    <a:lnTo>
                      <a:pt x="0" y="41"/>
                    </a:lnTo>
                    <a:lnTo>
                      <a:pt x="0" y="40"/>
                    </a:lnTo>
                    <a:lnTo>
                      <a:pt x="1" y="38"/>
                    </a:lnTo>
                    <a:lnTo>
                      <a:pt x="6" y="38"/>
                    </a:lnTo>
                    <a:lnTo>
                      <a:pt x="5" y="36"/>
                    </a:lnTo>
                    <a:lnTo>
                      <a:pt x="5" y="35"/>
                    </a:lnTo>
                    <a:lnTo>
                      <a:pt x="3" y="34"/>
                    </a:lnTo>
                    <a:lnTo>
                      <a:pt x="3" y="32"/>
                    </a:lnTo>
                    <a:lnTo>
                      <a:pt x="5" y="31"/>
                    </a:lnTo>
                    <a:lnTo>
                      <a:pt x="6" y="31"/>
                    </a:lnTo>
                    <a:lnTo>
                      <a:pt x="6" y="35"/>
                    </a:lnTo>
                    <a:lnTo>
                      <a:pt x="7" y="35"/>
                    </a:lnTo>
                    <a:lnTo>
                      <a:pt x="8" y="36"/>
                    </a:lnTo>
                    <a:lnTo>
                      <a:pt x="8" y="40"/>
                    </a:lnTo>
                    <a:lnTo>
                      <a:pt x="9" y="40"/>
                    </a:lnTo>
                    <a:lnTo>
                      <a:pt x="10" y="39"/>
                    </a:lnTo>
                    <a:lnTo>
                      <a:pt x="10" y="32"/>
                    </a:lnTo>
                    <a:lnTo>
                      <a:pt x="9" y="31"/>
                    </a:lnTo>
                    <a:lnTo>
                      <a:pt x="8" y="31"/>
                    </a:lnTo>
                    <a:lnTo>
                      <a:pt x="8" y="29"/>
                    </a:lnTo>
                    <a:lnTo>
                      <a:pt x="9" y="29"/>
                    </a:lnTo>
                    <a:lnTo>
                      <a:pt x="12" y="28"/>
                    </a:lnTo>
                    <a:lnTo>
                      <a:pt x="13" y="29"/>
                    </a:lnTo>
                    <a:lnTo>
                      <a:pt x="16" y="29"/>
                    </a:lnTo>
                    <a:lnTo>
                      <a:pt x="17" y="28"/>
                    </a:lnTo>
                    <a:lnTo>
                      <a:pt x="17" y="25"/>
                    </a:lnTo>
                    <a:close/>
                    <a:moveTo>
                      <a:pt x="12" y="22"/>
                    </a:moveTo>
                    <a:lnTo>
                      <a:pt x="15" y="22"/>
                    </a:lnTo>
                    <a:lnTo>
                      <a:pt x="17" y="25"/>
                    </a:lnTo>
                    <a:lnTo>
                      <a:pt x="12" y="22"/>
                    </a:lnTo>
                    <a:close/>
                    <a:moveTo>
                      <a:pt x="114" y="13"/>
                    </a:moveTo>
                    <a:lnTo>
                      <a:pt x="118" y="13"/>
                    </a:lnTo>
                    <a:lnTo>
                      <a:pt x="120" y="15"/>
                    </a:lnTo>
                    <a:lnTo>
                      <a:pt x="123" y="17"/>
                    </a:lnTo>
                    <a:lnTo>
                      <a:pt x="127" y="19"/>
                    </a:lnTo>
                    <a:lnTo>
                      <a:pt x="132" y="20"/>
                    </a:lnTo>
                    <a:lnTo>
                      <a:pt x="135" y="20"/>
                    </a:lnTo>
                    <a:lnTo>
                      <a:pt x="138" y="22"/>
                    </a:lnTo>
                    <a:lnTo>
                      <a:pt x="147" y="31"/>
                    </a:lnTo>
                    <a:lnTo>
                      <a:pt x="150" y="33"/>
                    </a:lnTo>
                    <a:lnTo>
                      <a:pt x="152" y="34"/>
                    </a:lnTo>
                    <a:lnTo>
                      <a:pt x="162" y="34"/>
                    </a:lnTo>
                    <a:lnTo>
                      <a:pt x="166" y="36"/>
                    </a:lnTo>
                    <a:lnTo>
                      <a:pt x="168" y="40"/>
                    </a:lnTo>
                    <a:lnTo>
                      <a:pt x="163" y="45"/>
                    </a:lnTo>
                    <a:lnTo>
                      <a:pt x="163" y="55"/>
                    </a:lnTo>
                    <a:lnTo>
                      <a:pt x="162" y="57"/>
                    </a:lnTo>
                    <a:lnTo>
                      <a:pt x="161" y="59"/>
                    </a:lnTo>
                    <a:lnTo>
                      <a:pt x="156" y="59"/>
                    </a:lnTo>
                    <a:lnTo>
                      <a:pt x="154" y="57"/>
                    </a:lnTo>
                    <a:lnTo>
                      <a:pt x="152" y="56"/>
                    </a:lnTo>
                    <a:lnTo>
                      <a:pt x="147" y="56"/>
                    </a:lnTo>
                    <a:lnTo>
                      <a:pt x="145" y="54"/>
                    </a:lnTo>
                    <a:lnTo>
                      <a:pt x="143" y="53"/>
                    </a:lnTo>
                    <a:lnTo>
                      <a:pt x="142" y="50"/>
                    </a:lnTo>
                    <a:lnTo>
                      <a:pt x="137" y="48"/>
                    </a:lnTo>
                    <a:lnTo>
                      <a:pt x="136" y="46"/>
                    </a:lnTo>
                    <a:lnTo>
                      <a:pt x="136" y="45"/>
                    </a:lnTo>
                    <a:lnTo>
                      <a:pt x="137" y="42"/>
                    </a:lnTo>
                    <a:lnTo>
                      <a:pt x="134" y="42"/>
                    </a:lnTo>
                    <a:lnTo>
                      <a:pt x="133" y="41"/>
                    </a:lnTo>
                    <a:lnTo>
                      <a:pt x="130" y="40"/>
                    </a:lnTo>
                    <a:lnTo>
                      <a:pt x="129" y="40"/>
                    </a:lnTo>
                    <a:lnTo>
                      <a:pt x="126" y="33"/>
                    </a:lnTo>
                    <a:lnTo>
                      <a:pt x="116" y="21"/>
                    </a:lnTo>
                    <a:lnTo>
                      <a:pt x="114" y="13"/>
                    </a:lnTo>
                    <a:close/>
                    <a:moveTo>
                      <a:pt x="100" y="0"/>
                    </a:moveTo>
                    <a:lnTo>
                      <a:pt x="108" y="0"/>
                    </a:lnTo>
                    <a:lnTo>
                      <a:pt x="111" y="1"/>
                    </a:lnTo>
                    <a:lnTo>
                      <a:pt x="115" y="6"/>
                    </a:lnTo>
                    <a:lnTo>
                      <a:pt x="116" y="10"/>
                    </a:lnTo>
                    <a:lnTo>
                      <a:pt x="115" y="12"/>
                    </a:lnTo>
                    <a:lnTo>
                      <a:pt x="115" y="13"/>
                    </a:lnTo>
                    <a:lnTo>
                      <a:pt x="114" y="12"/>
                    </a:lnTo>
                    <a:lnTo>
                      <a:pt x="114" y="13"/>
                    </a:lnTo>
                    <a:lnTo>
                      <a:pt x="112" y="13"/>
                    </a:lnTo>
                    <a:lnTo>
                      <a:pt x="112" y="12"/>
                    </a:lnTo>
                    <a:lnTo>
                      <a:pt x="109" y="12"/>
                    </a:lnTo>
                    <a:lnTo>
                      <a:pt x="109" y="19"/>
                    </a:lnTo>
                    <a:lnTo>
                      <a:pt x="108" y="20"/>
                    </a:lnTo>
                    <a:lnTo>
                      <a:pt x="107" y="20"/>
                    </a:lnTo>
                    <a:lnTo>
                      <a:pt x="123" y="43"/>
                    </a:lnTo>
                    <a:lnTo>
                      <a:pt x="140" y="68"/>
                    </a:lnTo>
                    <a:lnTo>
                      <a:pt x="137" y="70"/>
                    </a:lnTo>
                    <a:lnTo>
                      <a:pt x="135" y="69"/>
                    </a:lnTo>
                    <a:lnTo>
                      <a:pt x="129" y="63"/>
                    </a:lnTo>
                    <a:lnTo>
                      <a:pt x="125" y="63"/>
                    </a:lnTo>
                    <a:lnTo>
                      <a:pt x="120" y="68"/>
                    </a:lnTo>
                    <a:lnTo>
                      <a:pt x="116" y="68"/>
                    </a:lnTo>
                    <a:lnTo>
                      <a:pt x="118" y="64"/>
                    </a:lnTo>
                    <a:lnTo>
                      <a:pt x="116" y="60"/>
                    </a:lnTo>
                    <a:lnTo>
                      <a:pt x="112" y="56"/>
                    </a:lnTo>
                    <a:lnTo>
                      <a:pt x="109" y="53"/>
                    </a:lnTo>
                    <a:lnTo>
                      <a:pt x="108" y="49"/>
                    </a:lnTo>
                    <a:lnTo>
                      <a:pt x="112" y="46"/>
                    </a:lnTo>
                    <a:lnTo>
                      <a:pt x="111" y="45"/>
                    </a:lnTo>
                    <a:lnTo>
                      <a:pt x="108" y="43"/>
                    </a:lnTo>
                    <a:lnTo>
                      <a:pt x="106" y="43"/>
                    </a:lnTo>
                    <a:lnTo>
                      <a:pt x="104" y="42"/>
                    </a:lnTo>
                    <a:lnTo>
                      <a:pt x="101" y="42"/>
                    </a:lnTo>
                    <a:lnTo>
                      <a:pt x="100" y="43"/>
                    </a:lnTo>
                    <a:lnTo>
                      <a:pt x="99" y="43"/>
                    </a:lnTo>
                    <a:lnTo>
                      <a:pt x="100" y="45"/>
                    </a:lnTo>
                    <a:lnTo>
                      <a:pt x="101" y="47"/>
                    </a:lnTo>
                    <a:lnTo>
                      <a:pt x="102" y="48"/>
                    </a:lnTo>
                    <a:lnTo>
                      <a:pt x="104" y="50"/>
                    </a:lnTo>
                    <a:lnTo>
                      <a:pt x="104" y="53"/>
                    </a:lnTo>
                    <a:lnTo>
                      <a:pt x="98" y="52"/>
                    </a:lnTo>
                    <a:lnTo>
                      <a:pt x="93" y="50"/>
                    </a:lnTo>
                    <a:lnTo>
                      <a:pt x="90" y="48"/>
                    </a:lnTo>
                    <a:lnTo>
                      <a:pt x="86" y="47"/>
                    </a:lnTo>
                    <a:lnTo>
                      <a:pt x="81" y="48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1" y="42"/>
                    </a:lnTo>
                    <a:lnTo>
                      <a:pt x="88" y="35"/>
                    </a:lnTo>
                    <a:lnTo>
                      <a:pt x="88" y="31"/>
                    </a:lnTo>
                    <a:lnTo>
                      <a:pt x="87" y="25"/>
                    </a:lnTo>
                    <a:lnTo>
                      <a:pt x="87" y="18"/>
                    </a:lnTo>
                    <a:lnTo>
                      <a:pt x="88" y="12"/>
                    </a:lnTo>
                    <a:lnTo>
                      <a:pt x="91" y="7"/>
                    </a:lnTo>
                    <a:lnTo>
                      <a:pt x="93" y="5"/>
                    </a:lnTo>
                    <a:lnTo>
                      <a:pt x="97" y="4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76">
                <a:extLst>
                  <a:ext uri="{FF2B5EF4-FFF2-40B4-BE49-F238E27FC236}">
                    <a16:creationId xmlns:a16="http://schemas.microsoft.com/office/drawing/2014/main" id="{9EC2D4FF-56B2-1028-464C-DB630FF827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2900" y="5381626"/>
                <a:ext cx="266700" cy="222250"/>
              </a:xfrm>
              <a:custGeom>
                <a:avLst/>
                <a:gdLst/>
                <a:ahLst/>
                <a:cxnLst>
                  <a:cxn ang="0">
                    <a:pos x="12" y="4"/>
                  </a:cxn>
                  <a:cxn ang="0">
                    <a:pos x="26" y="14"/>
                  </a:cxn>
                  <a:cxn ang="0">
                    <a:pos x="50" y="36"/>
                  </a:cxn>
                  <a:cxn ang="0">
                    <a:pos x="60" y="41"/>
                  </a:cxn>
                  <a:cxn ang="0">
                    <a:pos x="66" y="54"/>
                  </a:cxn>
                  <a:cxn ang="0">
                    <a:pos x="80" y="61"/>
                  </a:cxn>
                  <a:cxn ang="0">
                    <a:pos x="90" y="69"/>
                  </a:cxn>
                  <a:cxn ang="0">
                    <a:pos x="108" y="71"/>
                  </a:cxn>
                  <a:cxn ang="0">
                    <a:pos x="139" y="77"/>
                  </a:cxn>
                  <a:cxn ang="0">
                    <a:pos x="146" y="75"/>
                  </a:cxn>
                  <a:cxn ang="0">
                    <a:pos x="167" y="110"/>
                  </a:cxn>
                  <a:cxn ang="0">
                    <a:pos x="161" y="140"/>
                  </a:cxn>
                  <a:cxn ang="0">
                    <a:pos x="159" y="134"/>
                  </a:cxn>
                  <a:cxn ang="0">
                    <a:pos x="158" y="125"/>
                  </a:cxn>
                  <a:cxn ang="0">
                    <a:pos x="154" y="116"/>
                  </a:cxn>
                  <a:cxn ang="0">
                    <a:pos x="144" y="129"/>
                  </a:cxn>
                  <a:cxn ang="0">
                    <a:pos x="148" y="122"/>
                  </a:cxn>
                  <a:cxn ang="0">
                    <a:pos x="138" y="103"/>
                  </a:cxn>
                  <a:cxn ang="0">
                    <a:pos x="129" y="95"/>
                  </a:cxn>
                  <a:cxn ang="0">
                    <a:pos x="122" y="85"/>
                  </a:cxn>
                  <a:cxn ang="0">
                    <a:pos x="118" y="95"/>
                  </a:cxn>
                  <a:cxn ang="0">
                    <a:pos x="111" y="97"/>
                  </a:cxn>
                  <a:cxn ang="0">
                    <a:pos x="106" y="103"/>
                  </a:cxn>
                  <a:cxn ang="0">
                    <a:pos x="108" y="110"/>
                  </a:cxn>
                  <a:cxn ang="0">
                    <a:pos x="101" y="115"/>
                  </a:cxn>
                  <a:cxn ang="0">
                    <a:pos x="103" y="106"/>
                  </a:cxn>
                  <a:cxn ang="0">
                    <a:pos x="101" y="98"/>
                  </a:cxn>
                  <a:cxn ang="0">
                    <a:pos x="108" y="88"/>
                  </a:cxn>
                  <a:cxn ang="0">
                    <a:pos x="103" y="87"/>
                  </a:cxn>
                  <a:cxn ang="0">
                    <a:pos x="98" y="87"/>
                  </a:cxn>
                  <a:cxn ang="0">
                    <a:pos x="87" y="80"/>
                  </a:cxn>
                  <a:cxn ang="0">
                    <a:pos x="78" y="75"/>
                  </a:cxn>
                  <a:cxn ang="0">
                    <a:pos x="73" y="73"/>
                  </a:cxn>
                  <a:cxn ang="0">
                    <a:pos x="69" y="69"/>
                  </a:cxn>
                  <a:cxn ang="0">
                    <a:pos x="57" y="56"/>
                  </a:cxn>
                  <a:cxn ang="0">
                    <a:pos x="53" y="62"/>
                  </a:cxn>
                  <a:cxn ang="0">
                    <a:pos x="40" y="61"/>
                  </a:cxn>
                  <a:cxn ang="0">
                    <a:pos x="40" y="56"/>
                  </a:cxn>
                  <a:cxn ang="0">
                    <a:pos x="45" y="50"/>
                  </a:cxn>
                  <a:cxn ang="0">
                    <a:pos x="39" y="50"/>
                  </a:cxn>
                  <a:cxn ang="0">
                    <a:pos x="38" y="45"/>
                  </a:cxn>
                  <a:cxn ang="0">
                    <a:pos x="39" y="39"/>
                  </a:cxn>
                  <a:cxn ang="0">
                    <a:pos x="31" y="34"/>
                  </a:cxn>
                  <a:cxn ang="0">
                    <a:pos x="23" y="29"/>
                  </a:cxn>
                  <a:cxn ang="0">
                    <a:pos x="30" y="26"/>
                  </a:cxn>
                  <a:cxn ang="0">
                    <a:pos x="20" y="27"/>
                  </a:cxn>
                  <a:cxn ang="0">
                    <a:pos x="14" y="17"/>
                  </a:cxn>
                  <a:cxn ang="0">
                    <a:pos x="10" y="20"/>
                  </a:cxn>
                  <a:cxn ang="0">
                    <a:pos x="0" y="13"/>
                  </a:cxn>
                </a:cxnLst>
                <a:rect l="0" t="0" r="r" b="b"/>
                <a:pathLst>
                  <a:path w="168" h="140">
                    <a:moveTo>
                      <a:pt x="4" y="0"/>
                    </a:moveTo>
                    <a:lnTo>
                      <a:pt x="11" y="0"/>
                    </a:lnTo>
                    <a:lnTo>
                      <a:pt x="12" y="1"/>
                    </a:lnTo>
                    <a:lnTo>
                      <a:pt x="12" y="4"/>
                    </a:lnTo>
                    <a:lnTo>
                      <a:pt x="13" y="5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26" y="14"/>
                    </a:lnTo>
                    <a:lnTo>
                      <a:pt x="38" y="24"/>
                    </a:lnTo>
                    <a:lnTo>
                      <a:pt x="49" y="34"/>
                    </a:lnTo>
                    <a:lnTo>
                      <a:pt x="50" y="35"/>
                    </a:lnTo>
                    <a:lnTo>
                      <a:pt x="50" y="36"/>
                    </a:lnTo>
                    <a:lnTo>
                      <a:pt x="52" y="36"/>
                    </a:lnTo>
                    <a:lnTo>
                      <a:pt x="54" y="38"/>
                    </a:lnTo>
                    <a:lnTo>
                      <a:pt x="56" y="40"/>
                    </a:lnTo>
                    <a:lnTo>
                      <a:pt x="60" y="41"/>
                    </a:lnTo>
                    <a:lnTo>
                      <a:pt x="62" y="43"/>
                    </a:lnTo>
                    <a:lnTo>
                      <a:pt x="64" y="47"/>
                    </a:lnTo>
                    <a:lnTo>
                      <a:pt x="66" y="49"/>
                    </a:lnTo>
                    <a:lnTo>
                      <a:pt x="66" y="54"/>
                    </a:lnTo>
                    <a:lnTo>
                      <a:pt x="67" y="55"/>
                    </a:lnTo>
                    <a:lnTo>
                      <a:pt x="74" y="55"/>
                    </a:lnTo>
                    <a:lnTo>
                      <a:pt x="77" y="56"/>
                    </a:lnTo>
                    <a:lnTo>
                      <a:pt x="80" y="61"/>
                    </a:lnTo>
                    <a:lnTo>
                      <a:pt x="82" y="62"/>
                    </a:lnTo>
                    <a:lnTo>
                      <a:pt x="84" y="64"/>
                    </a:lnTo>
                    <a:lnTo>
                      <a:pt x="87" y="66"/>
                    </a:lnTo>
                    <a:lnTo>
                      <a:pt x="90" y="69"/>
                    </a:lnTo>
                    <a:lnTo>
                      <a:pt x="90" y="73"/>
                    </a:lnTo>
                    <a:lnTo>
                      <a:pt x="95" y="69"/>
                    </a:lnTo>
                    <a:lnTo>
                      <a:pt x="101" y="70"/>
                    </a:lnTo>
                    <a:lnTo>
                      <a:pt x="108" y="71"/>
                    </a:lnTo>
                    <a:lnTo>
                      <a:pt x="113" y="73"/>
                    </a:lnTo>
                    <a:lnTo>
                      <a:pt x="126" y="73"/>
                    </a:lnTo>
                    <a:lnTo>
                      <a:pt x="133" y="74"/>
                    </a:lnTo>
                    <a:lnTo>
                      <a:pt x="139" y="77"/>
                    </a:lnTo>
                    <a:lnTo>
                      <a:pt x="142" y="77"/>
                    </a:lnTo>
                    <a:lnTo>
                      <a:pt x="144" y="76"/>
                    </a:lnTo>
                    <a:lnTo>
                      <a:pt x="145" y="76"/>
                    </a:lnTo>
                    <a:lnTo>
                      <a:pt x="146" y="75"/>
                    </a:lnTo>
                    <a:lnTo>
                      <a:pt x="151" y="75"/>
                    </a:lnTo>
                    <a:lnTo>
                      <a:pt x="155" y="96"/>
                    </a:lnTo>
                    <a:lnTo>
                      <a:pt x="160" y="104"/>
                    </a:lnTo>
                    <a:lnTo>
                      <a:pt x="167" y="110"/>
                    </a:lnTo>
                    <a:lnTo>
                      <a:pt x="168" y="122"/>
                    </a:lnTo>
                    <a:lnTo>
                      <a:pt x="167" y="132"/>
                    </a:lnTo>
                    <a:lnTo>
                      <a:pt x="163" y="140"/>
                    </a:lnTo>
                    <a:lnTo>
                      <a:pt x="161" y="140"/>
                    </a:lnTo>
                    <a:lnTo>
                      <a:pt x="160" y="139"/>
                    </a:lnTo>
                    <a:lnTo>
                      <a:pt x="160" y="138"/>
                    </a:lnTo>
                    <a:lnTo>
                      <a:pt x="159" y="136"/>
                    </a:lnTo>
                    <a:lnTo>
                      <a:pt x="159" y="134"/>
                    </a:lnTo>
                    <a:lnTo>
                      <a:pt x="158" y="133"/>
                    </a:lnTo>
                    <a:lnTo>
                      <a:pt x="156" y="133"/>
                    </a:lnTo>
                    <a:lnTo>
                      <a:pt x="156" y="129"/>
                    </a:lnTo>
                    <a:lnTo>
                      <a:pt x="158" y="125"/>
                    </a:lnTo>
                    <a:lnTo>
                      <a:pt x="158" y="122"/>
                    </a:lnTo>
                    <a:lnTo>
                      <a:pt x="156" y="118"/>
                    </a:lnTo>
                    <a:lnTo>
                      <a:pt x="156" y="115"/>
                    </a:lnTo>
                    <a:lnTo>
                      <a:pt x="154" y="116"/>
                    </a:lnTo>
                    <a:lnTo>
                      <a:pt x="153" y="117"/>
                    </a:lnTo>
                    <a:lnTo>
                      <a:pt x="152" y="120"/>
                    </a:lnTo>
                    <a:lnTo>
                      <a:pt x="152" y="129"/>
                    </a:lnTo>
                    <a:lnTo>
                      <a:pt x="144" y="129"/>
                    </a:lnTo>
                    <a:lnTo>
                      <a:pt x="144" y="126"/>
                    </a:lnTo>
                    <a:lnTo>
                      <a:pt x="145" y="124"/>
                    </a:lnTo>
                    <a:lnTo>
                      <a:pt x="147" y="123"/>
                    </a:lnTo>
                    <a:lnTo>
                      <a:pt x="148" y="122"/>
                    </a:lnTo>
                    <a:lnTo>
                      <a:pt x="151" y="120"/>
                    </a:lnTo>
                    <a:lnTo>
                      <a:pt x="145" y="116"/>
                    </a:lnTo>
                    <a:lnTo>
                      <a:pt x="141" y="110"/>
                    </a:lnTo>
                    <a:lnTo>
                      <a:pt x="138" y="103"/>
                    </a:lnTo>
                    <a:lnTo>
                      <a:pt x="133" y="97"/>
                    </a:lnTo>
                    <a:lnTo>
                      <a:pt x="132" y="96"/>
                    </a:lnTo>
                    <a:lnTo>
                      <a:pt x="130" y="96"/>
                    </a:lnTo>
                    <a:lnTo>
                      <a:pt x="129" y="95"/>
                    </a:lnTo>
                    <a:lnTo>
                      <a:pt x="126" y="94"/>
                    </a:lnTo>
                    <a:lnTo>
                      <a:pt x="124" y="89"/>
                    </a:lnTo>
                    <a:lnTo>
                      <a:pt x="124" y="85"/>
                    </a:lnTo>
                    <a:lnTo>
                      <a:pt x="122" y="85"/>
                    </a:lnTo>
                    <a:lnTo>
                      <a:pt x="119" y="88"/>
                    </a:lnTo>
                    <a:lnTo>
                      <a:pt x="119" y="91"/>
                    </a:lnTo>
                    <a:lnTo>
                      <a:pt x="118" y="94"/>
                    </a:lnTo>
                    <a:lnTo>
                      <a:pt x="118" y="95"/>
                    </a:lnTo>
                    <a:lnTo>
                      <a:pt x="117" y="96"/>
                    </a:lnTo>
                    <a:lnTo>
                      <a:pt x="115" y="96"/>
                    </a:lnTo>
                    <a:lnTo>
                      <a:pt x="113" y="97"/>
                    </a:lnTo>
                    <a:lnTo>
                      <a:pt x="111" y="97"/>
                    </a:lnTo>
                    <a:lnTo>
                      <a:pt x="109" y="98"/>
                    </a:lnTo>
                    <a:lnTo>
                      <a:pt x="108" y="99"/>
                    </a:lnTo>
                    <a:lnTo>
                      <a:pt x="108" y="101"/>
                    </a:lnTo>
                    <a:lnTo>
                      <a:pt x="106" y="103"/>
                    </a:lnTo>
                    <a:lnTo>
                      <a:pt x="106" y="105"/>
                    </a:lnTo>
                    <a:lnTo>
                      <a:pt x="105" y="106"/>
                    </a:lnTo>
                    <a:lnTo>
                      <a:pt x="106" y="109"/>
                    </a:lnTo>
                    <a:lnTo>
                      <a:pt x="108" y="110"/>
                    </a:lnTo>
                    <a:lnTo>
                      <a:pt x="108" y="112"/>
                    </a:lnTo>
                    <a:lnTo>
                      <a:pt x="105" y="117"/>
                    </a:lnTo>
                    <a:lnTo>
                      <a:pt x="103" y="117"/>
                    </a:lnTo>
                    <a:lnTo>
                      <a:pt x="101" y="115"/>
                    </a:lnTo>
                    <a:lnTo>
                      <a:pt x="101" y="112"/>
                    </a:lnTo>
                    <a:lnTo>
                      <a:pt x="102" y="110"/>
                    </a:lnTo>
                    <a:lnTo>
                      <a:pt x="103" y="109"/>
                    </a:lnTo>
                    <a:lnTo>
                      <a:pt x="103" y="106"/>
                    </a:lnTo>
                    <a:lnTo>
                      <a:pt x="104" y="105"/>
                    </a:lnTo>
                    <a:lnTo>
                      <a:pt x="103" y="103"/>
                    </a:lnTo>
                    <a:lnTo>
                      <a:pt x="103" y="101"/>
                    </a:lnTo>
                    <a:lnTo>
                      <a:pt x="101" y="98"/>
                    </a:lnTo>
                    <a:lnTo>
                      <a:pt x="101" y="96"/>
                    </a:lnTo>
                    <a:lnTo>
                      <a:pt x="103" y="91"/>
                    </a:lnTo>
                    <a:lnTo>
                      <a:pt x="105" y="89"/>
                    </a:lnTo>
                    <a:lnTo>
                      <a:pt x="108" y="88"/>
                    </a:lnTo>
                    <a:lnTo>
                      <a:pt x="108" y="87"/>
                    </a:lnTo>
                    <a:lnTo>
                      <a:pt x="106" y="85"/>
                    </a:lnTo>
                    <a:lnTo>
                      <a:pt x="105" y="85"/>
                    </a:lnTo>
                    <a:lnTo>
                      <a:pt x="103" y="87"/>
                    </a:lnTo>
                    <a:lnTo>
                      <a:pt x="102" y="87"/>
                    </a:lnTo>
                    <a:lnTo>
                      <a:pt x="101" y="88"/>
                    </a:lnTo>
                    <a:lnTo>
                      <a:pt x="99" y="88"/>
                    </a:lnTo>
                    <a:lnTo>
                      <a:pt x="98" y="87"/>
                    </a:lnTo>
                    <a:lnTo>
                      <a:pt x="97" y="84"/>
                    </a:lnTo>
                    <a:lnTo>
                      <a:pt x="88" y="84"/>
                    </a:lnTo>
                    <a:lnTo>
                      <a:pt x="87" y="83"/>
                    </a:lnTo>
                    <a:lnTo>
                      <a:pt x="87" y="80"/>
                    </a:lnTo>
                    <a:lnTo>
                      <a:pt x="81" y="80"/>
                    </a:lnTo>
                    <a:lnTo>
                      <a:pt x="80" y="78"/>
                    </a:lnTo>
                    <a:lnTo>
                      <a:pt x="80" y="76"/>
                    </a:lnTo>
                    <a:lnTo>
                      <a:pt x="78" y="75"/>
                    </a:lnTo>
                    <a:lnTo>
                      <a:pt x="78" y="74"/>
                    </a:lnTo>
                    <a:lnTo>
                      <a:pt x="75" y="74"/>
                    </a:lnTo>
                    <a:lnTo>
                      <a:pt x="73" y="75"/>
                    </a:lnTo>
                    <a:lnTo>
                      <a:pt x="73" y="73"/>
                    </a:lnTo>
                    <a:lnTo>
                      <a:pt x="75" y="70"/>
                    </a:lnTo>
                    <a:lnTo>
                      <a:pt x="75" y="68"/>
                    </a:lnTo>
                    <a:lnTo>
                      <a:pt x="71" y="68"/>
                    </a:lnTo>
                    <a:lnTo>
                      <a:pt x="69" y="69"/>
                    </a:lnTo>
                    <a:lnTo>
                      <a:pt x="62" y="69"/>
                    </a:lnTo>
                    <a:lnTo>
                      <a:pt x="60" y="64"/>
                    </a:lnTo>
                    <a:lnTo>
                      <a:pt x="59" y="61"/>
                    </a:lnTo>
                    <a:lnTo>
                      <a:pt x="57" y="56"/>
                    </a:lnTo>
                    <a:lnTo>
                      <a:pt x="56" y="56"/>
                    </a:lnTo>
                    <a:lnTo>
                      <a:pt x="54" y="57"/>
                    </a:lnTo>
                    <a:lnTo>
                      <a:pt x="53" y="60"/>
                    </a:lnTo>
                    <a:lnTo>
                      <a:pt x="53" y="62"/>
                    </a:lnTo>
                    <a:lnTo>
                      <a:pt x="49" y="61"/>
                    </a:lnTo>
                    <a:lnTo>
                      <a:pt x="47" y="60"/>
                    </a:lnTo>
                    <a:lnTo>
                      <a:pt x="42" y="60"/>
                    </a:lnTo>
                    <a:lnTo>
                      <a:pt x="40" y="61"/>
                    </a:lnTo>
                    <a:lnTo>
                      <a:pt x="37" y="62"/>
                    </a:lnTo>
                    <a:lnTo>
                      <a:pt x="37" y="57"/>
                    </a:lnTo>
                    <a:lnTo>
                      <a:pt x="38" y="56"/>
                    </a:lnTo>
                    <a:lnTo>
                      <a:pt x="40" y="56"/>
                    </a:lnTo>
                    <a:lnTo>
                      <a:pt x="41" y="55"/>
                    </a:lnTo>
                    <a:lnTo>
                      <a:pt x="44" y="55"/>
                    </a:lnTo>
                    <a:lnTo>
                      <a:pt x="45" y="54"/>
                    </a:lnTo>
                    <a:lnTo>
                      <a:pt x="45" y="50"/>
                    </a:lnTo>
                    <a:lnTo>
                      <a:pt x="44" y="49"/>
                    </a:lnTo>
                    <a:lnTo>
                      <a:pt x="42" y="49"/>
                    </a:lnTo>
                    <a:lnTo>
                      <a:pt x="41" y="50"/>
                    </a:lnTo>
                    <a:lnTo>
                      <a:pt x="39" y="50"/>
                    </a:lnTo>
                    <a:lnTo>
                      <a:pt x="38" y="52"/>
                    </a:lnTo>
                    <a:lnTo>
                      <a:pt x="37" y="52"/>
                    </a:lnTo>
                    <a:lnTo>
                      <a:pt x="37" y="47"/>
                    </a:lnTo>
                    <a:lnTo>
                      <a:pt x="38" y="45"/>
                    </a:lnTo>
                    <a:lnTo>
                      <a:pt x="37" y="43"/>
                    </a:lnTo>
                    <a:lnTo>
                      <a:pt x="40" y="43"/>
                    </a:lnTo>
                    <a:lnTo>
                      <a:pt x="40" y="40"/>
                    </a:lnTo>
                    <a:lnTo>
                      <a:pt x="39" y="39"/>
                    </a:lnTo>
                    <a:lnTo>
                      <a:pt x="38" y="36"/>
                    </a:lnTo>
                    <a:lnTo>
                      <a:pt x="35" y="35"/>
                    </a:lnTo>
                    <a:lnTo>
                      <a:pt x="33" y="35"/>
                    </a:lnTo>
                    <a:lnTo>
                      <a:pt x="31" y="34"/>
                    </a:lnTo>
                    <a:lnTo>
                      <a:pt x="27" y="34"/>
                    </a:lnTo>
                    <a:lnTo>
                      <a:pt x="26" y="33"/>
                    </a:lnTo>
                    <a:lnTo>
                      <a:pt x="24" y="32"/>
                    </a:lnTo>
                    <a:lnTo>
                      <a:pt x="23" y="29"/>
                    </a:lnTo>
                    <a:lnTo>
                      <a:pt x="24" y="28"/>
                    </a:lnTo>
                    <a:lnTo>
                      <a:pt x="28" y="28"/>
                    </a:lnTo>
                    <a:lnTo>
                      <a:pt x="30" y="27"/>
                    </a:lnTo>
                    <a:lnTo>
                      <a:pt x="30" y="26"/>
                    </a:lnTo>
                    <a:lnTo>
                      <a:pt x="27" y="24"/>
                    </a:lnTo>
                    <a:lnTo>
                      <a:pt x="24" y="24"/>
                    </a:lnTo>
                    <a:lnTo>
                      <a:pt x="21" y="25"/>
                    </a:lnTo>
                    <a:lnTo>
                      <a:pt x="20" y="27"/>
                    </a:lnTo>
                    <a:lnTo>
                      <a:pt x="18" y="28"/>
                    </a:lnTo>
                    <a:lnTo>
                      <a:pt x="17" y="29"/>
                    </a:lnTo>
                    <a:lnTo>
                      <a:pt x="14" y="29"/>
                    </a:lnTo>
                    <a:lnTo>
                      <a:pt x="14" y="17"/>
                    </a:lnTo>
                    <a:lnTo>
                      <a:pt x="12" y="17"/>
                    </a:lnTo>
                    <a:lnTo>
                      <a:pt x="11" y="18"/>
                    </a:lnTo>
                    <a:lnTo>
                      <a:pt x="11" y="19"/>
                    </a:lnTo>
                    <a:lnTo>
                      <a:pt x="10" y="20"/>
                    </a:lnTo>
                    <a:lnTo>
                      <a:pt x="10" y="25"/>
                    </a:lnTo>
                    <a:lnTo>
                      <a:pt x="9" y="26"/>
                    </a:lnTo>
                    <a:lnTo>
                      <a:pt x="4" y="20"/>
                    </a:lnTo>
                    <a:lnTo>
                      <a:pt x="0" y="13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77">
                <a:extLst>
                  <a:ext uri="{FF2B5EF4-FFF2-40B4-BE49-F238E27FC236}">
                    <a16:creationId xmlns:a16="http://schemas.microsoft.com/office/drawing/2014/main" id="{AF42F974-1AAE-9D1D-1010-75AC4132AC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5525" y="5430838"/>
                <a:ext cx="4763" cy="3175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1" y="1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1" y="1"/>
                    </a:lnTo>
                    <a:close/>
                    <a:moveTo>
                      <a:pt x="3" y="0"/>
                    </a:moveTo>
                    <a:lnTo>
                      <a:pt x="1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78">
                <a:extLst>
                  <a:ext uri="{FF2B5EF4-FFF2-40B4-BE49-F238E27FC236}">
                    <a16:creationId xmlns:a16="http://schemas.microsoft.com/office/drawing/2014/main" id="{24288236-5E87-F69A-53E3-A94397E28A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0525" y="5494338"/>
                <a:ext cx="42863" cy="412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0"/>
                  </a:cxn>
                  <a:cxn ang="0">
                    <a:pos x="17" y="2"/>
                  </a:cxn>
                  <a:cxn ang="0">
                    <a:pos x="17" y="6"/>
                  </a:cxn>
                  <a:cxn ang="0">
                    <a:pos x="19" y="11"/>
                  </a:cxn>
                  <a:cxn ang="0">
                    <a:pos x="23" y="14"/>
                  </a:cxn>
                  <a:cxn ang="0">
                    <a:pos x="27" y="17"/>
                  </a:cxn>
                  <a:cxn ang="0">
                    <a:pos x="27" y="19"/>
                  </a:cxn>
                  <a:cxn ang="0">
                    <a:pos x="26" y="20"/>
                  </a:cxn>
                  <a:cxn ang="0">
                    <a:pos x="24" y="21"/>
                  </a:cxn>
                  <a:cxn ang="0">
                    <a:pos x="23" y="21"/>
                  </a:cxn>
                  <a:cxn ang="0">
                    <a:pos x="20" y="23"/>
                  </a:cxn>
                  <a:cxn ang="0">
                    <a:pos x="19" y="24"/>
                  </a:cxn>
                  <a:cxn ang="0">
                    <a:pos x="19" y="26"/>
                  </a:cxn>
                  <a:cxn ang="0">
                    <a:pos x="14" y="17"/>
                  </a:cxn>
                  <a:cxn ang="0">
                    <a:pos x="5" y="9"/>
                  </a:cxn>
                  <a:cxn ang="0">
                    <a:pos x="0" y="0"/>
                  </a:cxn>
                </a:cxnLst>
                <a:rect l="0" t="0" r="r" b="b"/>
                <a:pathLst>
                  <a:path w="27" h="26">
                    <a:moveTo>
                      <a:pt x="0" y="0"/>
                    </a:moveTo>
                    <a:lnTo>
                      <a:pt x="15" y="0"/>
                    </a:lnTo>
                    <a:lnTo>
                      <a:pt x="17" y="2"/>
                    </a:lnTo>
                    <a:lnTo>
                      <a:pt x="17" y="6"/>
                    </a:lnTo>
                    <a:lnTo>
                      <a:pt x="19" y="11"/>
                    </a:lnTo>
                    <a:lnTo>
                      <a:pt x="23" y="14"/>
                    </a:lnTo>
                    <a:lnTo>
                      <a:pt x="27" y="17"/>
                    </a:lnTo>
                    <a:lnTo>
                      <a:pt x="27" y="19"/>
                    </a:lnTo>
                    <a:lnTo>
                      <a:pt x="26" y="20"/>
                    </a:lnTo>
                    <a:lnTo>
                      <a:pt x="24" y="21"/>
                    </a:lnTo>
                    <a:lnTo>
                      <a:pt x="23" y="21"/>
                    </a:lnTo>
                    <a:lnTo>
                      <a:pt x="20" y="23"/>
                    </a:lnTo>
                    <a:lnTo>
                      <a:pt x="19" y="24"/>
                    </a:lnTo>
                    <a:lnTo>
                      <a:pt x="19" y="26"/>
                    </a:lnTo>
                    <a:lnTo>
                      <a:pt x="14" y="17"/>
                    </a:lnTo>
                    <a:lnTo>
                      <a:pt x="5" y="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Freeform 79">
                <a:extLst>
                  <a:ext uri="{FF2B5EF4-FFF2-40B4-BE49-F238E27FC236}">
                    <a16:creationId xmlns:a16="http://schemas.microsoft.com/office/drawing/2014/main" id="{C30C4C79-22AA-F844-D50A-13C74DDF13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4800" y="5511801"/>
                <a:ext cx="9525" cy="142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0"/>
                  </a:cxn>
                  <a:cxn ang="0">
                    <a:pos x="3" y="1"/>
                  </a:cxn>
                  <a:cxn ang="0">
                    <a:pos x="3" y="2"/>
                  </a:cxn>
                  <a:cxn ang="0">
                    <a:pos x="5" y="3"/>
                  </a:cxn>
                  <a:cxn ang="0">
                    <a:pos x="6" y="3"/>
                  </a:cxn>
                  <a:cxn ang="0">
                    <a:pos x="6" y="9"/>
                  </a:cxn>
                  <a:cxn ang="0">
                    <a:pos x="5" y="9"/>
                  </a:cxn>
                  <a:cxn ang="0">
                    <a:pos x="5" y="8"/>
                  </a:cxn>
                  <a:cxn ang="0">
                    <a:pos x="3" y="7"/>
                  </a:cxn>
                  <a:cxn ang="0">
                    <a:pos x="3" y="5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6" h="9">
                    <a:moveTo>
                      <a:pt x="1" y="0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3" y="2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9"/>
                    </a:lnTo>
                    <a:lnTo>
                      <a:pt x="5" y="9"/>
                    </a:lnTo>
                    <a:lnTo>
                      <a:pt x="5" y="8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80">
                <a:extLst>
                  <a:ext uri="{FF2B5EF4-FFF2-40B4-BE49-F238E27FC236}">
                    <a16:creationId xmlns:a16="http://schemas.microsoft.com/office/drawing/2014/main" id="{78F1270F-A182-0D64-95B3-391C0752C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7050" y="5535613"/>
                <a:ext cx="36513" cy="476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1" y="4"/>
                  </a:cxn>
                  <a:cxn ang="0">
                    <a:pos x="17" y="9"/>
                  </a:cxn>
                  <a:cxn ang="0">
                    <a:pos x="22" y="19"/>
                  </a:cxn>
                  <a:cxn ang="0">
                    <a:pos x="23" y="30"/>
                  </a:cxn>
                  <a:cxn ang="0">
                    <a:pos x="21" y="29"/>
                  </a:cxn>
                  <a:cxn ang="0">
                    <a:pos x="19" y="28"/>
                  </a:cxn>
                  <a:cxn ang="0">
                    <a:pos x="15" y="19"/>
                  </a:cxn>
                  <a:cxn ang="0">
                    <a:pos x="13" y="18"/>
                  </a:cxn>
                  <a:cxn ang="0">
                    <a:pos x="11" y="18"/>
                  </a:cxn>
                  <a:cxn ang="0">
                    <a:pos x="11" y="21"/>
                  </a:cxn>
                  <a:cxn ang="0">
                    <a:pos x="13" y="21"/>
                  </a:cxn>
                  <a:cxn ang="0">
                    <a:pos x="13" y="22"/>
                  </a:cxn>
                  <a:cxn ang="0">
                    <a:pos x="9" y="22"/>
                  </a:cxn>
                  <a:cxn ang="0">
                    <a:pos x="9" y="23"/>
                  </a:cxn>
                  <a:cxn ang="0">
                    <a:pos x="8" y="23"/>
                  </a:cxn>
                  <a:cxn ang="0">
                    <a:pos x="8" y="30"/>
                  </a:cxn>
                  <a:cxn ang="0">
                    <a:pos x="3" y="26"/>
                  </a:cxn>
                  <a:cxn ang="0">
                    <a:pos x="3" y="8"/>
                  </a:cxn>
                  <a:cxn ang="0">
                    <a:pos x="0" y="6"/>
                  </a:cxn>
                  <a:cxn ang="0">
                    <a:pos x="1" y="4"/>
                  </a:cxn>
                  <a:cxn ang="0">
                    <a:pos x="2" y="0"/>
                  </a:cxn>
                </a:cxnLst>
                <a:rect l="0" t="0" r="r" b="b"/>
                <a:pathLst>
                  <a:path w="23" h="30">
                    <a:moveTo>
                      <a:pt x="2" y="0"/>
                    </a:moveTo>
                    <a:lnTo>
                      <a:pt x="11" y="4"/>
                    </a:lnTo>
                    <a:lnTo>
                      <a:pt x="17" y="9"/>
                    </a:lnTo>
                    <a:lnTo>
                      <a:pt x="22" y="19"/>
                    </a:lnTo>
                    <a:lnTo>
                      <a:pt x="23" y="30"/>
                    </a:lnTo>
                    <a:lnTo>
                      <a:pt x="21" y="29"/>
                    </a:lnTo>
                    <a:lnTo>
                      <a:pt x="19" y="28"/>
                    </a:lnTo>
                    <a:lnTo>
                      <a:pt x="15" y="19"/>
                    </a:lnTo>
                    <a:lnTo>
                      <a:pt x="13" y="18"/>
                    </a:lnTo>
                    <a:lnTo>
                      <a:pt x="11" y="18"/>
                    </a:lnTo>
                    <a:lnTo>
                      <a:pt x="11" y="21"/>
                    </a:lnTo>
                    <a:lnTo>
                      <a:pt x="13" y="21"/>
                    </a:lnTo>
                    <a:lnTo>
                      <a:pt x="13" y="22"/>
                    </a:lnTo>
                    <a:lnTo>
                      <a:pt x="9" y="22"/>
                    </a:lnTo>
                    <a:lnTo>
                      <a:pt x="9" y="23"/>
                    </a:lnTo>
                    <a:lnTo>
                      <a:pt x="8" y="23"/>
                    </a:lnTo>
                    <a:lnTo>
                      <a:pt x="8" y="30"/>
                    </a:lnTo>
                    <a:lnTo>
                      <a:pt x="3" y="26"/>
                    </a:lnTo>
                    <a:lnTo>
                      <a:pt x="3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Freeform 81">
                <a:extLst>
                  <a:ext uri="{FF2B5EF4-FFF2-40B4-BE49-F238E27FC236}">
                    <a16:creationId xmlns:a16="http://schemas.microsoft.com/office/drawing/2014/main" id="{2F8F07B0-6BD5-C532-1864-C85B595199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9738" y="5548313"/>
                <a:ext cx="90488" cy="793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5" y="3"/>
                  </a:cxn>
                  <a:cxn ang="0">
                    <a:pos x="6" y="4"/>
                  </a:cxn>
                  <a:cxn ang="0">
                    <a:pos x="7" y="6"/>
                  </a:cxn>
                  <a:cxn ang="0">
                    <a:pos x="9" y="7"/>
                  </a:cxn>
                  <a:cxn ang="0">
                    <a:pos x="21" y="8"/>
                  </a:cxn>
                  <a:cxn ang="0">
                    <a:pos x="30" y="13"/>
                  </a:cxn>
                  <a:cxn ang="0">
                    <a:pos x="35" y="20"/>
                  </a:cxn>
                  <a:cxn ang="0">
                    <a:pos x="34" y="31"/>
                  </a:cxn>
                  <a:cxn ang="0">
                    <a:pos x="35" y="32"/>
                  </a:cxn>
                  <a:cxn ang="0">
                    <a:pos x="36" y="32"/>
                  </a:cxn>
                  <a:cxn ang="0">
                    <a:pos x="37" y="31"/>
                  </a:cxn>
                  <a:cxn ang="0">
                    <a:pos x="40" y="31"/>
                  </a:cxn>
                  <a:cxn ang="0">
                    <a:pos x="41" y="29"/>
                  </a:cxn>
                  <a:cxn ang="0">
                    <a:pos x="44" y="29"/>
                  </a:cxn>
                  <a:cxn ang="0">
                    <a:pos x="48" y="31"/>
                  </a:cxn>
                  <a:cxn ang="0">
                    <a:pos x="55" y="42"/>
                  </a:cxn>
                  <a:cxn ang="0">
                    <a:pos x="57" y="50"/>
                  </a:cxn>
                  <a:cxn ang="0">
                    <a:pos x="55" y="49"/>
                  </a:cxn>
                  <a:cxn ang="0">
                    <a:pos x="52" y="50"/>
                  </a:cxn>
                  <a:cxn ang="0">
                    <a:pos x="48" y="48"/>
                  </a:cxn>
                  <a:cxn ang="0">
                    <a:pos x="45" y="46"/>
                  </a:cxn>
                  <a:cxn ang="0">
                    <a:pos x="44" y="42"/>
                  </a:cxn>
                  <a:cxn ang="0">
                    <a:pos x="42" y="40"/>
                  </a:cxn>
                  <a:cxn ang="0">
                    <a:pos x="40" y="39"/>
                  </a:cxn>
                  <a:cxn ang="0">
                    <a:pos x="38" y="39"/>
                  </a:cxn>
                  <a:cxn ang="0">
                    <a:pos x="36" y="40"/>
                  </a:cxn>
                  <a:cxn ang="0">
                    <a:pos x="35" y="41"/>
                  </a:cxn>
                  <a:cxn ang="0">
                    <a:pos x="31" y="39"/>
                  </a:cxn>
                  <a:cxn ang="0">
                    <a:pos x="29" y="36"/>
                  </a:cxn>
                  <a:cxn ang="0">
                    <a:pos x="26" y="34"/>
                  </a:cxn>
                  <a:cxn ang="0">
                    <a:pos x="23" y="32"/>
                  </a:cxn>
                  <a:cxn ang="0">
                    <a:pos x="21" y="28"/>
                  </a:cxn>
                  <a:cxn ang="0">
                    <a:pos x="20" y="24"/>
                  </a:cxn>
                  <a:cxn ang="0">
                    <a:pos x="17" y="26"/>
                  </a:cxn>
                  <a:cxn ang="0">
                    <a:pos x="17" y="27"/>
                  </a:cxn>
                  <a:cxn ang="0">
                    <a:pos x="16" y="28"/>
                  </a:cxn>
                  <a:cxn ang="0">
                    <a:pos x="12" y="28"/>
                  </a:cxn>
                  <a:cxn ang="0">
                    <a:pos x="13" y="22"/>
                  </a:cxn>
                  <a:cxn ang="0">
                    <a:pos x="12" y="18"/>
                  </a:cxn>
                  <a:cxn ang="0">
                    <a:pos x="9" y="14"/>
                  </a:cxn>
                  <a:cxn ang="0">
                    <a:pos x="7" y="10"/>
                  </a:cxn>
                  <a:cxn ang="0">
                    <a:pos x="0" y="0"/>
                  </a:cxn>
                </a:cxnLst>
                <a:rect l="0" t="0" r="r" b="b"/>
                <a:pathLst>
                  <a:path w="57" h="50">
                    <a:moveTo>
                      <a:pt x="0" y="0"/>
                    </a:moveTo>
                    <a:lnTo>
                      <a:pt x="3" y="0"/>
                    </a:lnTo>
                    <a:lnTo>
                      <a:pt x="5" y="3"/>
                    </a:lnTo>
                    <a:lnTo>
                      <a:pt x="6" y="4"/>
                    </a:lnTo>
                    <a:lnTo>
                      <a:pt x="7" y="6"/>
                    </a:lnTo>
                    <a:lnTo>
                      <a:pt x="9" y="7"/>
                    </a:lnTo>
                    <a:lnTo>
                      <a:pt x="21" y="8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4" y="31"/>
                    </a:lnTo>
                    <a:lnTo>
                      <a:pt x="35" y="32"/>
                    </a:lnTo>
                    <a:lnTo>
                      <a:pt x="36" y="32"/>
                    </a:lnTo>
                    <a:lnTo>
                      <a:pt x="37" y="31"/>
                    </a:lnTo>
                    <a:lnTo>
                      <a:pt x="40" y="31"/>
                    </a:lnTo>
                    <a:lnTo>
                      <a:pt x="41" y="29"/>
                    </a:lnTo>
                    <a:lnTo>
                      <a:pt x="44" y="29"/>
                    </a:lnTo>
                    <a:lnTo>
                      <a:pt x="48" y="31"/>
                    </a:lnTo>
                    <a:lnTo>
                      <a:pt x="55" y="42"/>
                    </a:lnTo>
                    <a:lnTo>
                      <a:pt x="57" y="50"/>
                    </a:lnTo>
                    <a:lnTo>
                      <a:pt x="55" y="49"/>
                    </a:lnTo>
                    <a:lnTo>
                      <a:pt x="52" y="50"/>
                    </a:lnTo>
                    <a:lnTo>
                      <a:pt x="48" y="48"/>
                    </a:lnTo>
                    <a:lnTo>
                      <a:pt x="45" y="46"/>
                    </a:lnTo>
                    <a:lnTo>
                      <a:pt x="44" y="42"/>
                    </a:lnTo>
                    <a:lnTo>
                      <a:pt x="42" y="40"/>
                    </a:lnTo>
                    <a:lnTo>
                      <a:pt x="40" y="39"/>
                    </a:lnTo>
                    <a:lnTo>
                      <a:pt x="38" y="39"/>
                    </a:lnTo>
                    <a:lnTo>
                      <a:pt x="36" y="40"/>
                    </a:lnTo>
                    <a:lnTo>
                      <a:pt x="35" y="41"/>
                    </a:lnTo>
                    <a:lnTo>
                      <a:pt x="31" y="39"/>
                    </a:lnTo>
                    <a:lnTo>
                      <a:pt x="29" y="36"/>
                    </a:lnTo>
                    <a:lnTo>
                      <a:pt x="26" y="34"/>
                    </a:lnTo>
                    <a:lnTo>
                      <a:pt x="23" y="32"/>
                    </a:lnTo>
                    <a:lnTo>
                      <a:pt x="21" y="28"/>
                    </a:lnTo>
                    <a:lnTo>
                      <a:pt x="20" y="24"/>
                    </a:lnTo>
                    <a:lnTo>
                      <a:pt x="17" y="26"/>
                    </a:lnTo>
                    <a:lnTo>
                      <a:pt x="17" y="27"/>
                    </a:lnTo>
                    <a:lnTo>
                      <a:pt x="16" y="28"/>
                    </a:lnTo>
                    <a:lnTo>
                      <a:pt x="12" y="28"/>
                    </a:lnTo>
                    <a:lnTo>
                      <a:pt x="13" y="22"/>
                    </a:lnTo>
                    <a:lnTo>
                      <a:pt x="12" y="18"/>
                    </a:lnTo>
                    <a:lnTo>
                      <a:pt x="9" y="14"/>
                    </a:lnTo>
                    <a:lnTo>
                      <a:pt x="7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82">
                <a:extLst>
                  <a:ext uri="{FF2B5EF4-FFF2-40B4-BE49-F238E27FC236}">
                    <a16:creationId xmlns:a16="http://schemas.microsoft.com/office/drawing/2014/main" id="{0A57DEA8-D854-089F-77AD-DAFE25185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4063" y="5637213"/>
                <a:ext cx="104775" cy="76200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48" y="6"/>
                  </a:cxn>
                  <a:cxn ang="0">
                    <a:pos x="50" y="8"/>
                  </a:cxn>
                  <a:cxn ang="0">
                    <a:pos x="52" y="5"/>
                  </a:cxn>
                  <a:cxn ang="0">
                    <a:pos x="54" y="1"/>
                  </a:cxn>
                  <a:cxn ang="0">
                    <a:pos x="58" y="0"/>
                  </a:cxn>
                  <a:cxn ang="0">
                    <a:pos x="59" y="4"/>
                  </a:cxn>
                  <a:cxn ang="0">
                    <a:pos x="58" y="8"/>
                  </a:cxn>
                  <a:cxn ang="0">
                    <a:pos x="59" y="11"/>
                  </a:cxn>
                  <a:cxn ang="0">
                    <a:pos x="63" y="13"/>
                  </a:cxn>
                  <a:cxn ang="0">
                    <a:pos x="66" y="14"/>
                  </a:cxn>
                  <a:cxn ang="0">
                    <a:pos x="63" y="22"/>
                  </a:cxn>
                  <a:cxn ang="0">
                    <a:pos x="57" y="20"/>
                  </a:cxn>
                  <a:cxn ang="0">
                    <a:pos x="47" y="22"/>
                  </a:cxn>
                  <a:cxn ang="0">
                    <a:pos x="45" y="28"/>
                  </a:cxn>
                  <a:cxn ang="0">
                    <a:pos x="42" y="31"/>
                  </a:cxn>
                  <a:cxn ang="0">
                    <a:pos x="41" y="38"/>
                  </a:cxn>
                  <a:cxn ang="0">
                    <a:pos x="35" y="39"/>
                  </a:cxn>
                  <a:cxn ang="0">
                    <a:pos x="31" y="43"/>
                  </a:cxn>
                  <a:cxn ang="0">
                    <a:pos x="28" y="48"/>
                  </a:cxn>
                  <a:cxn ang="0">
                    <a:pos x="27" y="45"/>
                  </a:cxn>
                  <a:cxn ang="0">
                    <a:pos x="28" y="41"/>
                  </a:cxn>
                  <a:cxn ang="0">
                    <a:pos x="21" y="46"/>
                  </a:cxn>
                  <a:cxn ang="0">
                    <a:pos x="20" y="45"/>
                  </a:cxn>
                  <a:cxn ang="0">
                    <a:pos x="13" y="40"/>
                  </a:cxn>
                  <a:cxn ang="0">
                    <a:pos x="8" y="43"/>
                  </a:cxn>
                  <a:cxn ang="0">
                    <a:pos x="7" y="45"/>
                  </a:cxn>
                  <a:cxn ang="0">
                    <a:pos x="5" y="39"/>
                  </a:cxn>
                  <a:cxn ang="0">
                    <a:pos x="0" y="33"/>
                  </a:cxn>
                  <a:cxn ang="0">
                    <a:pos x="6" y="22"/>
                  </a:cxn>
                  <a:cxn ang="0">
                    <a:pos x="16" y="22"/>
                  </a:cxn>
                  <a:cxn ang="0">
                    <a:pos x="22" y="31"/>
                  </a:cxn>
                  <a:cxn ang="0">
                    <a:pos x="28" y="35"/>
                  </a:cxn>
                  <a:cxn ang="0">
                    <a:pos x="27" y="27"/>
                  </a:cxn>
                  <a:cxn ang="0">
                    <a:pos x="28" y="15"/>
                  </a:cxn>
                  <a:cxn ang="0">
                    <a:pos x="22" y="7"/>
                  </a:cxn>
                  <a:cxn ang="0">
                    <a:pos x="26" y="5"/>
                  </a:cxn>
                  <a:cxn ang="0">
                    <a:pos x="28" y="8"/>
                  </a:cxn>
                  <a:cxn ang="0">
                    <a:pos x="31" y="13"/>
                  </a:cxn>
                  <a:cxn ang="0">
                    <a:pos x="34" y="12"/>
                  </a:cxn>
                  <a:cxn ang="0">
                    <a:pos x="35" y="12"/>
                  </a:cxn>
                  <a:cxn ang="0">
                    <a:pos x="38" y="13"/>
                  </a:cxn>
                  <a:cxn ang="0">
                    <a:pos x="41" y="10"/>
                  </a:cxn>
                </a:cxnLst>
                <a:rect l="0" t="0" r="r" b="b"/>
                <a:pathLst>
                  <a:path w="66" h="48">
                    <a:moveTo>
                      <a:pt x="41" y="0"/>
                    </a:moveTo>
                    <a:lnTo>
                      <a:pt x="44" y="0"/>
                    </a:lnTo>
                    <a:lnTo>
                      <a:pt x="45" y="1"/>
                    </a:lnTo>
                    <a:lnTo>
                      <a:pt x="48" y="6"/>
                    </a:lnTo>
                    <a:lnTo>
                      <a:pt x="48" y="10"/>
                    </a:lnTo>
                    <a:lnTo>
                      <a:pt x="50" y="8"/>
                    </a:lnTo>
                    <a:lnTo>
                      <a:pt x="51" y="7"/>
                    </a:lnTo>
                    <a:lnTo>
                      <a:pt x="52" y="5"/>
                    </a:lnTo>
                    <a:lnTo>
                      <a:pt x="54" y="4"/>
                    </a:lnTo>
                    <a:lnTo>
                      <a:pt x="54" y="1"/>
                    </a:lnTo>
                    <a:lnTo>
                      <a:pt x="56" y="0"/>
                    </a:lnTo>
                    <a:lnTo>
                      <a:pt x="58" y="0"/>
                    </a:lnTo>
                    <a:lnTo>
                      <a:pt x="58" y="1"/>
                    </a:lnTo>
                    <a:lnTo>
                      <a:pt x="59" y="4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9" y="10"/>
                    </a:lnTo>
                    <a:lnTo>
                      <a:pt x="59" y="11"/>
                    </a:lnTo>
                    <a:lnTo>
                      <a:pt x="61" y="12"/>
                    </a:lnTo>
                    <a:lnTo>
                      <a:pt x="63" y="13"/>
                    </a:lnTo>
                    <a:lnTo>
                      <a:pt x="66" y="13"/>
                    </a:lnTo>
                    <a:lnTo>
                      <a:pt x="66" y="14"/>
                    </a:lnTo>
                    <a:lnTo>
                      <a:pt x="63" y="18"/>
                    </a:lnTo>
                    <a:lnTo>
                      <a:pt x="63" y="22"/>
                    </a:lnTo>
                    <a:lnTo>
                      <a:pt x="61" y="21"/>
                    </a:lnTo>
                    <a:lnTo>
                      <a:pt x="57" y="20"/>
                    </a:lnTo>
                    <a:lnTo>
                      <a:pt x="51" y="20"/>
                    </a:lnTo>
                    <a:lnTo>
                      <a:pt x="47" y="22"/>
                    </a:lnTo>
                    <a:lnTo>
                      <a:pt x="45" y="25"/>
                    </a:lnTo>
                    <a:lnTo>
                      <a:pt x="45" y="28"/>
                    </a:lnTo>
                    <a:lnTo>
                      <a:pt x="43" y="29"/>
                    </a:lnTo>
                    <a:lnTo>
                      <a:pt x="42" y="31"/>
                    </a:lnTo>
                    <a:lnTo>
                      <a:pt x="42" y="35"/>
                    </a:lnTo>
                    <a:lnTo>
                      <a:pt x="41" y="38"/>
                    </a:lnTo>
                    <a:lnTo>
                      <a:pt x="37" y="38"/>
                    </a:lnTo>
                    <a:lnTo>
                      <a:pt x="35" y="39"/>
                    </a:lnTo>
                    <a:lnTo>
                      <a:pt x="33" y="41"/>
                    </a:lnTo>
                    <a:lnTo>
                      <a:pt x="31" y="43"/>
                    </a:lnTo>
                    <a:lnTo>
                      <a:pt x="29" y="46"/>
                    </a:lnTo>
                    <a:lnTo>
                      <a:pt x="28" y="48"/>
                    </a:lnTo>
                    <a:lnTo>
                      <a:pt x="27" y="47"/>
                    </a:lnTo>
                    <a:lnTo>
                      <a:pt x="27" y="45"/>
                    </a:lnTo>
                    <a:lnTo>
                      <a:pt x="28" y="43"/>
                    </a:lnTo>
                    <a:lnTo>
                      <a:pt x="28" y="41"/>
                    </a:lnTo>
                    <a:lnTo>
                      <a:pt x="26" y="41"/>
                    </a:lnTo>
                    <a:lnTo>
                      <a:pt x="21" y="46"/>
                    </a:lnTo>
                    <a:lnTo>
                      <a:pt x="20" y="46"/>
                    </a:lnTo>
                    <a:lnTo>
                      <a:pt x="20" y="45"/>
                    </a:lnTo>
                    <a:lnTo>
                      <a:pt x="15" y="40"/>
                    </a:lnTo>
                    <a:lnTo>
                      <a:pt x="13" y="40"/>
                    </a:lnTo>
                    <a:lnTo>
                      <a:pt x="11" y="41"/>
                    </a:lnTo>
                    <a:lnTo>
                      <a:pt x="8" y="43"/>
                    </a:lnTo>
                    <a:lnTo>
                      <a:pt x="8" y="45"/>
                    </a:lnTo>
                    <a:lnTo>
                      <a:pt x="7" y="45"/>
                    </a:lnTo>
                    <a:lnTo>
                      <a:pt x="7" y="43"/>
                    </a:lnTo>
                    <a:lnTo>
                      <a:pt x="5" y="39"/>
                    </a:lnTo>
                    <a:lnTo>
                      <a:pt x="1" y="35"/>
                    </a:lnTo>
                    <a:lnTo>
                      <a:pt x="0" y="33"/>
                    </a:lnTo>
                    <a:lnTo>
                      <a:pt x="1" y="29"/>
                    </a:lnTo>
                    <a:lnTo>
                      <a:pt x="6" y="22"/>
                    </a:lnTo>
                    <a:lnTo>
                      <a:pt x="15" y="18"/>
                    </a:lnTo>
                    <a:lnTo>
                      <a:pt x="16" y="22"/>
                    </a:lnTo>
                    <a:lnTo>
                      <a:pt x="18" y="26"/>
                    </a:lnTo>
                    <a:lnTo>
                      <a:pt x="22" y="31"/>
                    </a:lnTo>
                    <a:lnTo>
                      <a:pt x="26" y="33"/>
                    </a:lnTo>
                    <a:lnTo>
                      <a:pt x="28" y="35"/>
                    </a:lnTo>
                    <a:lnTo>
                      <a:pt x="27" y="33"/>
                    </a:lnTo>
                    <a:lnTo>
                      <a:pt x="27" y="27"/>
                    </a:lnTo>
                    <a:lnTo>
                      <a:pt x="28" y="25"/>
                    </a:lnTo>
                    <a:lnTo>
                      <a:pt x="28" y="15"/>
                    </a:lnTo>
                    <a:lnTo>
                      <a:pt x="21" y="8"/>
                    </a:lnTo>
                    <a:lnTo>
                      <a:pt x="22" y="7"/>
                    </a:lnTo>
                    <a:lnTo>
                      <a:pt x="23" y="5"/>
                    </a:lnTo>
                    <a:lnTo>
                      <a:pt x="26" y="5"/>
                    </a:lnTo>
                    <a:lnTo>
                      <a:pt x="27" y="6"/>
                    </a:lnTo>
                    <a:lnTo>
                      <a:pt x="28" y="8"/>
                    </a:lnTo>
                    <a:lnTo>
                      <a:pt x="28" y="13"/>
                    </a:lnTo>
                    <a:lnTo>
                      <a:pt x="31" y="13"/>
                    </a:lnTo>
                    <a:lnTo>
                      <a:pt x="33" y="12"/>
                    </a:lnTo>
                    <a:lnTo>
                      <a:pt x="34" y="12"/>
                    </a:lnTo>
                    <a:lnTo>
                      <a:pt x="35" y="11"/>
                    </a:lnTo>
                    <a:lnTo>
                      <a:pt x="35" y="12"/>
                    </a:lnTo>
                    <a:lnTo>
                      <a:pt x="36" y="13"/>
                    </a:lnTo>
                    <a:lnTo>
                      <a:pt x="38" y="13"/>
                    </a:lnTo>
                    <a:lnTo>
                      <a:pt x="40" y="12"/>
                    </a:lnTo>
                    <a:lnTo>
                      <a:pt x="41" y="10"/>
                    </a:lnTo>
                    <a:lnTo>
                      <a:pt x="4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83">
                <a:extLst>
                  <a:ext uri="{FF2B5EF4-FFF2-40B4-BE49-F238E27FC236}">
                    <a16:creationId xmlns:a16="http://schemas.microsoft.com/office/drawing/2014/main" id="{4ADED6F7-BB98-3ABA-E166-A6C86FB99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9150" y="5700713"/>
                <a:ext cx="11113" cy="952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7" y="0"/>
                  </a:cxn>
                  <a:cxn ang="0">
                    <a:pos x="6" y="1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2" y="6"/>
                  </a:cxn>
                  <a:cxn ang="0">
                    <a:pos x="0" y="5"/>
                  </a:cxn>
                  <a:cxn ang="0">
                    <a:pos x="0" y="2"/>
                  </a:cxn>
                  <a:cxn ang="0">
                    <a:pos x="1" y="1"/>
                  </a:cxn>
                  <a:cxn ang="0">
                    <a:pos x="3" y="0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lnTo>
                      <a:pt x="7" y="0"/>
                    </a:lnTo>
                    <a:lnTo>
                      <a:pt x="6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84">
                <a:extLst>
                  <a:ext uri="{FF2B5EF4-FFF2-40B4-BE49-F238E27FC236}">
                    <a16:creationId xmlns:a16="http://schemas.microsoft.com/office/drawing/2014/main" id="{CF9A026C-B61C-E1BA-1687-44929DC683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95813" y="5716588"/>
                <a:ext cx="14288" cy="20638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9"/>
                  </a:cxn>
                  <a:cxn ang="0">
                    <a:pos x="1" y="13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2" y="9"/>
                  </a:cxn>
                  <a:cxn ang="0">
                    <a:pos x="6" y="5"/>
                  </a:cxn>
                  <a:cxn ang="0">
                    <a:pos x="7" y="3"/>
                  </a:cxn>
                  <a:cxn ang="0">
                    <a:pos x="6" y="5"/>
                  </a:cxn>
                  <a:cxn ang="0">
                    <a:pos x="6" y="4"/>
                  </a:cxn>
                  <a:cxn ang="0">
                    <a:pos x="7" y="3"/>
                  </a:cxn>
                  <a:cxn ang="0">
                    <a:pos x="8" y="0"/>
                  </a:cxn>
                  <a:cxn ang="0">
                    <a:pos x="9" y="2"/>
                  </a:cxn>
                  <a:cxn ang="0">
                    <a:pos x="8" y="3"/>
                  </a:cxn>
                  <a:cxn ang="0">
                    <a:pos x="7" y="3"/>
                  </a:cxn>
                  <a:cxn ang="0">
                    <a:pos x="8" y="0"/>
                  </a:cxn>
                </a:cxnLst>
                <a:rect l="0" t="0" r="r" b="b"/>
                <a:pathLst>
                  <a:path w="9" h="13">
                    <a:moveTo>
                      <a:pt x="6" y="5"/>
                    </a:moveTo>
                    <a:lnTo>
                      <a:pt x="6" y="9"/>
                    </a:lnTo>
                    <a:lnTo>
                      <a:pt x="1" y="13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2" y="9"/>
                    </a:lnTo>
                    <a:lnTo>
                      <a:pt x="6" y="5"/>
                    </a:lnTo>
                    <a:close/>
                    <a:moveTo>
                      <a:pt x="7" y="3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7" y="3"/>
                    </a:lnTo>
                    <a:close/>
                    <a:moveTo>
                      <a:pt x="8" y="0"/>
                    </a:moveTo>
                    <a:lnTo>
                      <a:pt x="9" y="2"/>
                    </a:lnTo>
                    <a:lnTo>
                      <a:pt x="8" y="3"/>
                    </a:lnTo>
                    <a:lnTo>
                      <a:pt x="7" y="3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85">
                <a:extLst>
                  <a:ext uri="{FF2B5EF4-FFF2-40B4-BE49-F238E27FC236}">
                    <a16:creationId xmlns:a16="http://schemas.microsoft.com/office/drawing/2014/main" id="{A9DB2BC2-6D8A-A635-C4D7-29DCDF72ED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78300" y="5867401"/>
                <a:ext cx="23813" cy="26988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6" y="7"/>
                  </a:cxn>
                  <a:cxn ang="0">
                    <a:pos x="6" y="9"/>
                  </a:cxn>
                  <a:cxn ang="0">
                    <a:pos x="0" y="9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14" y="1"/>
                  </a:cxn>
                  <a:cxn ang="0">
                    <a:pos x="14" y="7"/>
                  </a:cxn>
                  <a:cxn ang="0">
                    <a:pos x="15" y="12"/>
                  </a:cxn>
                  <a:cxn ang="0">
                    <a:pos x="14" y="15"/>
                  </a:cxn>
                  <a:cxn ang="0">
                    <a:pos x="13" y="17"/>
                  </a:cxn>
                  <a:cxn ang="0">
                    <a:pos x="10" y="17"/>
                  </a:cxn>
                  <a:cxn ang="0">
                    <a:pos x="9" y="16"/>
                  </a:cxn>
                  <a:cxn ang="0">
                    <a:pos x="9" y="14"/>
                  </a:cxn>
                  <a:cxn ang="0">
                    <a:pos x="8" y="13"/>
                  </a:cxn>
                  <a:cxn ang="0">
                    <a:pos x="8" y="10"/>
                  </a:cxn>
                  <a:cxn ang="0">
                    <a:pos x="7" y="9"/>
                  </a:cxn>
                  <a:cxn ang="0">
                    <a:pos x="6" y="9"/>
                  </a:cxn>
                  <a:cxn ang="0">
                    <a:pos x="8" y="8"/>
                  </a:cxn>
                  <a:cxn ang="0">
                    <a:pos x="9" y="7"/>
                  </a:cxn>
                  <a:cxn ang="0">
                    <a:pos x="13" y="0"/>
                  </a:cxn>
                </a:cxnLst>
                <a:rect l="0" t="0" r="r" b="b"/>
                <a:pathLst>
                  <a:path w="15" h="17">
                    <a:moveTo>
                      <a:pt x="0" y="7"/>
                    </a:moveTo>
                    <a:lnTo>
                      <a:pt x="6" y="7"/>
                    </a:lnTo>
                    <a:lnTo>
                      <a:pt x="6" y="9"/>
                    </a:lnTo>
                    <a:lnTo>
                      <a:pt x="0" y="9"/>
                    </a:lnTo>
                    <a:lnTo>
                      <a:pt x="0" y="7"/>
                    </a:lnTo>
                    <a:close/>
                    <a:moveTo>
                      <a:pt x="13" y="0"/>
                    </a:moveTo>
                    <a:lnTo>
                      <a:pt x="14" y="1"/>
                    </a:lnTo>
                    <a:lnTo>
                      <a:pt x="14" y="7"/>
                    </a:lnTo>
                    <a:lnTo>
                      <a:pt x="15" y="12"/>
                    </a:lnTo>
                    <a:lnTo>
                      <a:pt x="14" y="15"/>
                    </a:lnTo>
                    <a:lnTo>
                      <a:pt x="13" y="17"/>
                    </a:lnTo>
                    <a:lnTo>
                      <a:pt x="10" y="17"/>
                    </a:lnTo>
                    <a:lnTo>
                      <a:pt x="9" y="16"/>
                    </a:lnTo>
                    <a:lnTo>
                      <a:pt x="9" y="14"/>
                    </a:lnTo>
                    <a:lnTo>
                      <a:pt x="8" y="13"/>
                    </a:lnTo>
                    <a:lnTo>
                      <a:pt x="8" y="10"/>
                    </a:lnTo>
                    <a:lnTo>
                      <a:pt x="7" y="9"/>
                    </a:lnTo>
                    <a:lnTo>
                      <a:pt x="6" y="9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86">
                <a:extLst>
                  <a:ext uri="{FF2B5EF4-FFF2-40B4-BE49-F238E27FC236}">
                    <a16:creationId xmlns:a16="http://schemas.microsoft.com/office/drawing/2014/main" id="{6D87B9BD-7576-3ADC-E0F1-2256395ABA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5964238"/>
                <a:ext cx="38100" cy="269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4" y="0"/>
                  </a:cxn>
                  <a:cxn ang="0">
                    <a:pos x="14" y="2"/>
                  </a:cxn>
                  <a:cxn ang="0">
                    <a:pos x="15" y="4"/>
                  </a:cxn>
                  <a:cxn ang="0">
                    <a:pos x="17" y="5"/>
                  </a:cxn>
                  <a:cxn ang="0">
                    <a:pos x="21" y="5"/>
                  </a:cxn>
                  <a:cxn ang="0">
                    <a:pos x="24" y="3"/>
                  </a:cxn>
                  <a:cxn ang="0">
                    <a:pos x="18" y="9"/>
                  </a:cxn>
                  <a:cxn ang="0">
                    <a:pos x="17" y="9"/>
                  </a:cxn>
                  <a:cxn ang="0">
                    <a:pos x="15" y="10"/>
                  </a:cxn>
                  <a:cxn ang="0">
                    <a:pos x="14" y="10"/>
                  </a:cxn>
                  <a:cxn ang="0">
                    <a:pos x="13" y="14"/>
                  </a:cxn>
                  <a:cxn ang="0">
                    <a:pos x="12" y="16"/>
                  </a:cxn>
                  <a:cxn ang="0">
                    <a:pos x="10" y="17"/>
                  </a:cxn>
                  <a:cxn ang="0">
                    <a:pos x="6" y="17"/>
                  </a:cxn>
                  <a:cxn ang="0">
                    <a:pos x="13" y="10"/>
                  </a:cxn>
                  <a:cxn ang="0">
                    <a:pos x="8" y="10"/>
                  </a:cxn>
                  <a:cxn ang="0">
                    <a:pos x="6" y="9"/>
                  </a:cxn>
                  <a:cxn ang="0">
                    <a:pos x="5" y="8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1" y="4"/>
                  </a:cxn>
                  <a:cxn ang="0">
                    <a:pos x="4" y="2"/>
                  </a:cxn>
                  <a:cxn ang="0">
                    <a:pos x="6" y="1"/>
                  </a:cxn>
                  <a:cxn ang="0">
                    <a:pos x="10" y="0"/>
                  </a:cxn>
                </a:cxnLst>
                <a:rect l="0" t="0" r="r" b="b"/>
                <a:pathLst>
                  <a:path w="24" h="17">
                    <a:moveTo>
                      <a:pt x="10" y="0"/>
                    </a:moveTo>
                    <a:lnTo>
                      <a:pt x="14" y="0"/>
                    </a:lnTo>
                    <a:lnTo>
                      <a:pt x="14" y="2"/>
                    </a:lnTo>
                    <a:lnTo>
                      <a:pt x="15" y="4"/>
                    </a:lnTo>
                    <a:lnTo>
                      <a:pt x="17" y="5"/>
                    </a:lnTo>
                    <a:lnTo>
                      <a:pt x="21" y="5"/>
                    </a:lnTo>
                    <a:lnTo>
                      <a:pt x="24" y="3"/>
                    </a:lnTo>
                    <a:lnTo>
                      <a:pt x="18" y="9"/>
                    </a:lnTo>
                    <a:lnTo>
                      <a:pt x="17" y="9"/>
                    </a:lnTo>
                    <a:lnTo>
                      <a:pt x="15" y="10"/>
                    </a:lnTo>
                    <a:lnTo>
                      <a:pt x="14" y="10"/>
                    </a:lnTo>
                    <a:lnTo>
                      <a:pt x="13" y="14"/>
                    </a:lnTo>
                    <a:lnTo>
                      <a:pt x="12" y="16"/>
                    </a:lnTo>
                    <a:lnTo>
                      <a:pt x="10" y="17"/>
                    </a:lnTo>
                    <a:lnTo>
                      <a:pt x="6" y="17"/>
                    </a:lnTo>
                    <a:lnTo>
                      <a:pt x="13" y="10"/>
                    </a:lnTo>
                    <a:lnTo>
                      <a:pt x="8" y="10"/>
                    </a:lnTo>
                    <a:lnTo>
                      <a:pt x="6" y="9"/>
                    </a:lnTo>
                    <a:lnTo>
                      <a:pt x="5" y="8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1" y="4"/>
                    </a:lnTo>
                    <a:lnTo>
                      <a:pt x="4" y="2"/>
                    </a:lnTo>
                    <a:lnTo>
                      <a:pt x="6" y="1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87">
                <a:extLst>
                  <a:ext uri="{FF2B5EF4-FFF2-40B4-BE49-F238E27FC236}">
                    <a16:creationId xmlns:a16="http://schemas.microsoft.com/office/drawing/2014/main" id="{4A000E15-E4B7-C652-C1BE-29943DD33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8750" y="6000751"/>
                <a:ext cx="12700" cy="79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0"/>
                  </a:cxn>
                  <a:cxn ang="0">
                    <a:pos x="7" y="2"/>
                  </a:cxn>
                  <a:cxn ang="0">
                    <a:pos x="2" y="5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1" y="2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lnTo>
                      <a:pt x="8" y="0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88">
                <a:extLst>
                  <a:ext uri="{FF2B5EF4-FFF2-40B4-BE49-F238E27FC236}">
                    <a16:creationId xmlns:a16="http://schemas.microsoft.com/office/drawing/2014/main" id="{8A5698D2-0796-580E-EBD6-58677CC7A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3125" y="6024563"/>
                <a:ext cx="11113" cy="206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4" y="4"/>
                  </a:cxn>
                  <a:cxn ang="0">
                    <a:pos x="7" y="6"/>
                  </a:cxn>
                  <a:cxn ang="0">
                    <a:pos x="7" y="8"/>
                  </a:cxn>
                  <a:cxn ang="0">
                    <a:pos x="6" y="11"/>
                  </a:cxn>
                  <a:cxn ang="0">
                    <a:pos x="3" y="13"/>
                  </a:cxn>
                  <a:cxn ang="0">
                    <a:pos x="2" y="13"/>
                  </a:cxn>
                  <a:cxn ang="0">
                    <a:pos x="2" y="11"/>
                  </a:cxn>
                  <a:cxn ang="0">
                    <a:pos x="3" y="11"/>
                  </a:cxn>
                  <a:cxn ang="0">
                    <a:pos x="3" y="7"/>
                  </a:cxn>
                  <a:cxn ang="0">
                    <a:pos x="2" y="7"/>
                  </a:cxn>
                  <a:cxn ang="0">
                    <a:pos x="1" y="6"/>
                  </a:cxn>
                  <a:cxn ang="0">
                    <a:pos x="1" y="5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7" h="13">
                    <a:moveTo>
                      <a:pt x="0" y="0"/>
                    </a:moveTo>
                    <a:lnTo>
                      <a:pt x="2" y="2"/>
                    </a:lnTo>
                    <a:lnTo>
                      <a:pt x="4" y="4"/>
                    </a:lnTo>
                    <a:lnTo>
                      <a:pt x="7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3" y="13"/>
                    </a:lnTo>
                    <a:lnTo>
                      <a:pt x="2" y="13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89">
                <a:extLst>
                  <a:ext uri="{FF2B5EF4-FFF2-40B4-BE49-F238E27FC236}">
                    <a16:creationId xmlns:a16="http://schemas.microsoft.com/office/drawing/2014/main" id="{67097A87-C27E-D399-2945-C4251E9FA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8" y="6064251"/>
                <a:ext cx="11113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1" y="2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lnTo>
                      <a:pt x="3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1" name="Group 109">
              <a:extLst>
                <a:ext uri="{FF2B5EF4-FFF2-40B4-BE49-F238E27FC236}">
                  <a16:creationId xmlns:a16="http://schemas.microsoft.com/office/drawing/2014/main" id="{87E7C34C-090C-7B04-5C33-7F401C3F343D}"/>
                </a:ext>
              </a:extLst>
            </p:cNvPr>
            <p:cNvGrpSpPr/>
            <p:nvPr/>
          </p:nvGrpSpPr>
          <p:grpSpPr>
            <a:xfrm>
              <a:off x="1348023" y="3826977"/>
              <a:ext cx="6776249" cy="1549478"/>
              <a:chOff x="1451872" y="4022840"/>
              <a:chExt cx="5983979" cy="1368311"/>
            </a:xfrm>
            <a:grpFill/>
          </p:grpSpPr>
          <p:sp>
            <p:nvSpPr>
              <p:cNvPr id="75" name="Freeform 90">
                <a:extLst>
                  <a:ext uri="{FF2B5EF4-FFF2-40B4-BE49-F238E27FC236}">
                    <a16:creationId xmlns:a16="http://schemas.microsoft.com/office/drawing/2014/main" id="{53A647EA-6BC2-6700-5293-2EA582333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1872" y="4022840"/>
                <a:ext cx="44450" cy="3492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8" y="3"/>
                  </a:cxn>
                  <a:cxn ang="0">
                    <a:pos x="28" y="11"/>
                  </a:cxn>
                  <a:cxn ang="0">
                    <a:pos x="24" y="17"/>
                  </a:cxn>
                  <a:cxn ang="0">
                    <a:pos x="22" y="22"/>
                  </a:cxn>
                  <a:cxn ang="0">
                    <a:pos x="15" y="22"/>
                  </a:cxn>
                  <a:cxn ang="0">
                    <a:pos x="10" y="20"/>
                  </a:cxn>
                  <a:cxn ang="0">
                    <a:pos x="6" y="17"/>
                  </a:cxn>
                  <a:cxn ang="0">
                    <a:pos x="0" y="14"/>
                  </a:cxn>
                  <a:cxn ang="0">
                    <a:pos x="3" y="7"/>
                  </a:cxn>
                  <a:cxn ang="0">
                    <a:pos x="10" y="1"/>
                  </a:cxn>
                  <a:cxn ang="0">
                    <a:pos x="20" y="0"/>
                  </a:cxn>
                </a:cxnLst>
                <a:rect l="0" t="0" r="r" b="b"/>
                <a:pathLst>
                  <a:path w="28" h="22">
                    <a:moveTo>
                      <a:pt x="20" y="0"/>
                    </a:moveTo>
                    <a:lnTo>
                      <a:pt x="28" y="3"/>
                    </a:lnTo>
                    <a:lnTo>
                      <a:pt x="28" y="11"/>
                    </a:lnTo>
                    <a:lnTo>
                      <a:pt x="24" y="17"/>
                    </a:lnTo>
                    <a:lnTo>
                      <a:pt x="22" y="22"/>
                    </a:lnTo>
                    <a:lnTo>
                      <a:pt x="15" y="22"/>
                    </a:lnTo>
                    <a:lnTo>
                      <a:pt x="10" y="20"/>
                    </a:lnTo>
                    <a:lnTo>
                      <a:pt x="6" y="17"/>
                    </a:lnTo>
                    <a:lnTo>
                      <a:pt x="0" y="14"/>
                    </a:lnTo>
                    <a:lnTo>
                      <a:pt x="3" y="7"/>
                    </a:lnTo>
                    <a:lnTo>
                      <a:pt x="10" y="1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91">
                <a:extLst>
                  <a:ext uri="{FF2B5EF4-FFF2-40B4-BE49-F238E27FC236}">
                    <a16:creationId xmlns:a16="http://schemas.microsoft.com/office/drawing/2014/main" id="{4CE5C7C3-AD8F-1F11-67CC-E790CEE9B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6971" y="4089517"/>
                <a:ext cx="52388" cy="42863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9" y="0"/>
                  </a:cxn>
                  <a:cxn ang="0">
                    <a:pos x="22" y="6"/>
                  </a:cxn>
                  <a:cxn ang="0">
                    <a:pos x="32" y="20"/>
                  </a:cxn>
                  <a:cxn ang="0">
                    <a:pos x="33" y="26"/>
                  </a:cxn>
                  <a:cxn ang="0">
                    <a:pos x="31" y="27"/>
                  </a:cxn>
                  <a:cxn ang="0">
                    <a:pos x="29" y="26"/>
                  </a:cxn>
                  <a:cxn ang="0">
                    <a:pos x="25" y="25"/>
                  </a:cxn>
                  <a:cxn ang="0">
                    <a:pos x="17" y="17"/>
                  </a:cxn>
                  <a:cxn ang="0">
                    <a:pos x="16" y="17"/>
                  </a:cxn>
                  <a:cxn ang="0">
                    <a:pos x="16" y="18"/>
                  </a:cxn>
                  <a:cxn ang="0">
                    <a:pos x="15" y="20"/>
                  </a:cxn>
                  <a:cxn ang="0">
                    <a:pos x="13" y="21"/>
                  </a:cxn>
                  <a:cxn ang="0">
                    <a:pos x="13" y="22"/>
                  </a:cxn>
                  <a:cxn ang="0">
                    <a:pos x="10" y="21"/>
                  </a:cxn>
                  <a:cxn ang="0">
                    <a:pos x="6" y="19"/>
                  </a:cxn>
                  <a:cxn ang="0">
                    <a:pos x="2" y="12"/>
                  </a:cxn>
                  <a:cxn ang="0">
                    <a:pos x="0" y="6"/>
                  </a:cxn>
                  <a:cxn ang="0">
                    <a:pos x="5" y="6"/>
                  </a:cxn>
                  <a:cxn ang="0">
                    <a:pos x="9" y="5"/>
                  </a:cxn>
                  <a:cxn ang="0">
                    <a:pos x="11" y="1"/>
                  </a:cxn>
                  <a:cxn ang="0">
                    <a:pos x="15" y="0"/>
                  </a:cxn>
                </a:cxnLst>
                <a:rect l="0" t="0" r="r" b="b"/>
                <a:pathLst>
                  <a:path w="33" h="27">
                    <a:moveTo>
                      <a:pt x="15" y="0"/>
                    </a:moveTo>
                    <a:lnTo>
                      <a:pt x="19" y="0"/>
                    </a:lnTo>
                    <a:lnTo>
                      <a:pt x="22" y="6"/>
                    </a:lnTo>
                    <a:lnTo>
                      <a:pt x="32" y="20"/>
                    </a:lnTo>
                    <a:lnTo>
                      <a:pt x="33" y="26"/>
                    </a:lnTo>
                    <a:lnTo>
                      <a:pt x="31" y="27"/>
                    </a:lnTo>
                    <a:lnTo>
                      <a:pt x="29" y="26"/>
                    </a:lnTo>
                    <a:lnTo>
                      <a:pt x="25" y="25"/>
                    </a:lnTo>
                    <a:lnTo>
                      <a:pt x="17" y="17"/>
                    </a:lnTo>
                    <a:lnTo>
                      <a:pt x="16" y="17"/>
                    </a:lnTo>
                    <a:lnTo>
                      <a:pt x="16" y="18"/>
                    </a:lnTo>
                    <a:lnTo>
                      <a:pt x="15" y="20"/>
                    </a:lnTo>
                    <a:lnTo>
                      <a:pt x="13" y="21"/>
                    </a:lnTo>
                    <a:lnTo>
                      <a:pt x="13" y="22"/>
                    </a:lnTo>
                    <a:lnTo>
                      <a:pt x="10" y="21"/>
                    </a:lnTo>
                    <a:lnTo>
                      <a:pt x="6" y="19"/>
                    </a:lnTo>
                    <a:lnTo>
                      <a:pt x="2" y="12"/>
                    </a:lnTo>
                    <a:lnTo>
                      <a:pt x="0" y="6"/>
                    </a:lnTo>
                    <a:lnTo>
                      <a:pt x="5" y="6"/>
                    </a:lnTo>
                    <a:lnTo>
                      <a:pt x="9" y="5"/>
                    </a:lnTo>
                    <a:lnTo>
                      <a:pt x="11" y="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92">
                <a:extLst>
                  <a:ext uri="{FF2B5EF4-FFF2-40B4-BE49-F238E27FC236}">
                    <a16:creationId xmlns:a16="http://schemas.microsoft.com/office/drawing/2014/main" id="{AB5B4A14-C25F-E88F-1084-55A9F41F26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534" y="4175242"/>
                <a:ext cx="49213" cy="317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0"/>
                  </a:cxn>
                  <a:cxn ang="0">
                    <a:pos x="21" y="2"/>
                  </a:cxn>
                  <a:cxn ang="0">
                    <a:pos x="28" y="6"/>
                  </a:cxn>
                  <a:cxn ang="0">
                    <a:pos x="31" y="14"/>
                  </a:cxn>
                  <a:cxn ang="0">
                    <a:pos x="21" y="17"/>
                  </a:cxn>
                  <a:cxn ang="0">
                    <a:pos x="9" y="20"/>
                  </a:cxn>
                  <a:cxn ang="0">
                    <a:pos x="7" y="15"/>
                  </a:cxn>
                  <a:cxn ang="0">
                    <a:pos x="6" y="12"/>
                  </a:cxn>
                  <a:cxn ang="0">
                    <a:pos x="3" y="8"/>
                  </a:cxn>
                  <a:cxn ang="0">
                    <a:pos x="0" y="6"/>
                  </a:cxn>
                  <a:cxn ang="0">
                    <a:pos x="0" y="0"/>
                  </a:cxn>
                </a:cxnLst>
                <a:rect l="0" t="0" r="r" b="b"/>
                <a:pathLst>
                  <a:path w="31" h="20">
                    <a:moveTo>
                      <a:pt x="0" y="0"/>
                    </a:moveTo>
                    <a:lnTo>
                      <a:pt x="11" y="0"/>
                    </a:lnTo>
                    <a:lnTo>
                      <a:pt x="21" y="2"/>
                    </a:lnTo>
                    <a:lnTo>
                      <a:pt x="28" y="6"/>
                    </a:lnTo>
                    <a:lnTo>
                      <a:pt x="31" y="14"/>
                    </a:lnTo>
                    <a:lnTo>
                      <a:pt x="21" y="17"/>
                    </a:lnTo>
                    <a:lnTo>
                      <a:pt x="9" y="20"/>
                    </a:lnTo>
                    <a:lnTo>
                      <a:pt x="7" y="15"/>
                    </a:lnTo>
                    <a:lnTo>
                      <a:pt x="6" y="12"/>
                    </a:lnTo>
                    <a:lnTo>
                      <a:pt x="3" y="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93">
                <a:extLst>
                  <a:ext uri="{FF2B5EF4-FFF2-40B4-BE49-F238E27FC236}">
                    <a16:creationId xmlns:a16="http://schemas.microsoft.com/office/drawing/2014/main" id="{09A3908D-EA00-A788-44DF-4558E6CBF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1563" y="5378451"/>
                <a:ext cx="14288" cy="1270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6" y="0"/>
                  </a:cxn>
                  <a:cxn ang="0">
                    <a:pos x="9" y="3"/>
                  </a:cxn>
                  <a:cxn ang="0">
                    <a:pos x="9" y="8"/>
                  </a:cxn>
                  <a:cxn ang="0">
                    <a:pos x="7" y="7"/>
                  </a:cxn>
                  <a:cxn ang="0">
                    <a:pos x="6" y="6"/>
                  </a:cxn>
                  <a:cxn ang="0">
                    <a:pos x="3" y="5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lnTo>
                      <a:pt x="6" y="0"/>
                    </a:lnTo>
                    <a:lnTo>
                      <a:pt x="9" y="3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6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94">
                <a:extLst>
                  <a:ext uri="{FF2B5EF4-FFF2-40B4-BE49-F238E27FC236}">
                    <a16:creationId xmlns:a16="http://schemas.microsoft.com/office/drawing/2014/main" id="{B6E545DF-D41C-A1F8-4493-D6C14B706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1446" y="4251442"/>
                <a:ext cx="120650" cy="1428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34" y="11"/>
                  </a:cxn>
                  <a:cxn ang="0">
                    <a:pos x="46" y="16"/>
                  </a:cxn>
                  <a:cxn ang="0">
                    <a:pos x="55" y="22"/>
                  </a:cxn>
                  <a:cxn ang="0">
                    <a:pos x="62" y="31"/>
                  </a:cxn>
                  <a:cxn ang="0">
                    <a:pos x="64" y="34"/>
                  </a:cxn>
                  <a:cxn ang="0">
                    <a:pos x="64" y="35"/>
                  </a:cxn>
                  <a:cxn ang="0">
                    <a:pos x="66" y="36"/>
                  </a:cxn>
                  <a:cxn ang="0">
                    <a:pos x="67" y="38"/>
                  </a:cxn>
                  <a:cxn ang="0">
                    <a:pos x="69" y="41"/>
                  </a:cxn>
                  <a:cxn ang="0">
                    <a:pos x="71" y="45"/>
                  </a:cxn>
                  <a:cxn ang="0">
                    <a:pos x="71" y="46"/>
                  </a:cxn>
                  <a:cxn ang="0">
                    <a:pos x="75" y="50"/>
                  </a:cxn>
                  <a:cxn ang="0">
                    <a:pos x="76" y="52"/>
                  </a:cxn>
                  <a:cxn ang="0">
                    <a:pos x="76" y="56"/>
                  </a:cxn>
                  <a:cxn ang="0">
                    <a:pos x="74" y="56"/>
                  </a:cxn>
                  <a:cxn ang="0">
                    <a:pos x="69" y="58"/>
                  </a:cxn>
                  <a:cxn ang="0">
                    <a:pos x="67" y="63"/>
                  </a:cxn>
                  <a:cxn ang="0">
                    <a:pos x="64" y="64"/>
                  </a:cxn>
                  <a:cxn ang="0">
                    <a:pos x="62" y="66"/>
                  </a:cxn>
                  <a:cxn ang="0">
                    <a:pos x="60" y="67"/>
                  </a:cxn>
                  <a:cxn ang="0">
                    <a:pos x="54" y="67"/>
                  </a:cxn>
                  <a:cxn ang="0">
                    <a:pos x="52" y="66"/>
                  </a:cxn>
                  <a:cxn ang="0">
                    <a:pos x="48" y="66"/>
                  </a:cxn>
                  <a:cxn ang="0">
                    <a:pos x="46" y="67"/>
                  </a:cxn>
                  <a:cxn ang="0">
                    <a:pos x="36" y="73"/>
                  </a:cxn>
                  <a:cxn ang="0">
                    <a:pos x="29" y="80"/>
                  </a:cxn>
                  <a:cxn ang="0">
                    <a:pos x="26" y="90"/>
                  </a:cxn>
                  <a:cxn ang="0">
                    <a:pos x="22" y="90"/>
                  </a:cxn>
                  <a:cxn ang="0">
                    <a:pos x="18" y="87"/>
                  </a:cxn>
                  <a:cxn ang="0">
                    <a:pos x="17" y="86"/>
                  </a:cxn>
                  <a:cxn ang="0">
                    <a:pos x="12" y="84"/>
                  </a:cxn>
                  <a:cxn ang="0">
                    <a:pos x="9" y="84"/>
                  </a:cxn>
                  <a:cxn ang="0">
                    <a:pos x="9" y="66"/>
                  </a:cxn>
                  <a:cxn ang="0">
                    <a:pos x="6" y="51"/>
                  </a:cxn>
                  <a:cxn ang="0">
                    <a:pos x="0" y="39"/>
                  </a:cxn>
                  <a:cxn ang="0">
                    <a:pos x="4" y="30"/>
                  </a:cxn>
                  <a:cxn ang="0">
                    <a:pos x="10" y="23"/>
                  </a:cxn>
                  <a:cxn ang="0">
                    <a:pos x="14" y="16"/>
                  </a:cxn>
                  <a:cxn ang="0">
                    <a:pos x="12" y="11"/>
                  </a:cxn>
                  <a:cxn ang="0">
                    <a:pos x="11" y="10"/>
                  </a:cxn>
                  <a:cxn ang="0">
                    <a:pos x="9" y="6"/>
                  </a:cxn>
                  <a:cxn ang="0">
                    <a:pos x="9" y="0"/>
                  </a:cxn>
                </a:cxnLst>
                <a:rect l="0" t="0" r="r" b="b"/>
                <a:pathLst>
                  <a:path w="76" h="90">
                    <a:moveTo>
                      <a:pt x="9" y="0"/>
                    </a:moveTo>
                    <a:lnTo>
                      <a:pt x="34" y="11"/>
                    </a:lnTo>
                    <a:lnTo>
                      <a:pt x="46" y="16"/>
                    </a:lnTo>
                    <a:lnTo>
                      <a:pt x="55" y="22"/>
                    </a:lnTo>
                    <a:lnTo>
                      <a:pt x="62" y="31"/>
                    </a:lnTo>
                    <a:lnTo>
                      <a:pt x="64" y="34"/>
                    </a:lnTo>
                    <a:lnTo>
                      <a:pt x="64" y="35"/>
                    </a:lnTo>
                    <a:lnTo>
                      <a:pt x="66" y="36"/>
                    </a:lnTo>
                    <a:lnTo>
                      <a:pt x="67" y="38"/>
                    </a:lnTo>
                    <a:lnTo>
                      <a:pt x="69" y="41"/>
                    </a:lnTo>
                    <a:lnTo>
                      <a:pt x="71" y="45"/>
                    </a:lnTo>
                    <a:lnTo>
                      <a:pt x="71" y="46"/>
                    </a:lnTo>
                    <a:lnTo>
                      <a:pt x="75" y="50"/>
                    </a:lnTo>
                    <a:lnTo>
                      <a:pt x="76" y="52"/>
                    </a:lnTo>
                    <a:lnTo>
                      <a:pt x="76" y="56"/>
                    </a:lnTo>
                    <a:lnTo>
                      <a:pt x="74" y="56"/>
                    </a:lnTo>
                    <a:lnTo>
                      <a:pt x="69" y="58"/>
                    </a:lnTo>
                    <a:lnTo>
                      <a:pt x="67" y="63"/>
                    </a:lnTo>
                    <a:lnTo>
                      <a:pt x="64" y="64"/>
                    </a:lnTo>
                    <a:lnTo>
                      <a:pt x="62" y="66"/>
                    </a:lnTo>
                    <a:lnTo>
                      <a:pt x="60" y="67"/>
                    </a:lnTo>
                    <a:lnTo>
                      <a:pt x="54" y="67"/>
                    </a:lnTo>
                    <a:lnTo>
                      <a:pt x="52" y="66"/>
                    </a:lnTo>
                    <a:lnTo>
                      <a:pt x="48" y="66"/>
                    </a:lnTo>
                    <a:lnTo>
                      <a:pt x="46" y="67"/>
                    </a:lnTo>
                    <a:lnTo>
                      <a:pt x="36" y="73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22" y="90"/>
                    </a:lnTo>
                    <a:lnTo>
                      <a:pt x="18" y="87"/>
                    </a:lnTo>
                    <a:lnTo>
                      <a:pt x="17" y="86"/>
                    </a:lnTo>
                    <a:lnTo>
                      <a:pt x="12" y="84"/>
                    </a:lnTo>
                    <a:lnTo>
                      <a:pt x="9" y="84"/>
                    </a:lnTo>
                    <a:lnTo>
                      <a:pt x="9" y="66"/>
                    </a:lnTo>
                    <a:lnTo>
                      <a:pt x="6" y="51"/>
                    </a:lnTo>
                    <a:lnTo>
                      <a:pt x="0" y="39"/>
                    </a:lnTo>
                    <a:lnTo>
                      <a:pt x="4" y="30"/>
                    </a:lnTo>
                    <a:lnTo>
                      <a:pt x="10" y="23"/>
                    </a:lnTo>
                    <a:lnTo>
                      <a:pt x="14" y="16"/>
                    </a:lnTo>
                    <a:lnTo>
                      <a:pt x="12" y="11"/>
                    </a:lnTo>
                    <a:lnTo>
                      <a:pt x="11" y="10"/>
                    </a:lnTo>
                    <a:lnTo>
                      <a:pt x="9" y="6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2" name="Freeform 95">
              <a:extLst>
                <a:ext uri="{FF2B5EF4-FFF2-40B4-BE49-F238E27FC236}">
                  <a16:creationId xmlns:a16="http://schemas.microsoft.com/office/drawing/2014/main" id="{85B3C760-FD86-3E09-46DD-676A8A07D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8627" y="1388183"/>
              <a:ext cx="478185" cy="756827"/>
            </a:xfrm>
            <a:custGeom>
              <a:avLst/>
              <a:gdLst/>
              <a:ahLst/>
              <a:cxnLst>
                <a:cxn ang="0">
                  <a:pos x="138" y="3"/>
                </a:cxn>
                <a:cxn ang="0">
                  <a:pos x="146" y="13"/>
                </a:cxn>
                <a:cxn ang="0">
                  <a:pos x="155" y="15"/>
                </a:cxn>
                <a:cxn ang="0">
                  <a:pos x="173" y="69"/>
                </a:cxn>
                <a:cxn ang="0">
                  <a:pos x="191" y="133"/>
                </a:cxn>
                <a:cxn ang="0">
                  <a:pos x="221" y="151"/>
                </a:cxn>
                <a:cxn ang="0">
                  <a:pos x="243" y="172"/>
                </a:cxn>
                <a:cxn ang="0">
                  <a:pos x="252" y="175"/>
                </a:cxn>
                <a:cxn ang="0">
                  <a:pos x="254" y="188"/>
                </a:cxn>
                <a:cxn ang="0">
                  <a:pos x="258" y="198"/>
                </a:cxn>
                <a:cxn ang="0">
                  <a:pos x="266" y="197"/>
                </a:cxn>
                <a:cxn ang="0">
                  <a:pos x="260" y="212"/>
                </a:cxn>
                <a:cxn ang="0">
                  <a:pos x="248" y="212"/>
                </a:cxn>
                <a:cxn ang="0">
                  <a:pos x="229" y="232"/>
                </a:cxn>
                <a:cxn ang="0">
                  <a:pos x="223" y="230"/>
                </a:cxn>
                <a:cxn ang="0">
                  <a:pos x="221" y="242"/>
                </a:cxn>
                <a:cxn ang="0">
                  <a:pos x="215" y="245"/>
                </a:cxn>
                <a:cxn ang="0">
                  <a:pos x="211" y="251"/>
                </a:cxn>
                <a:cxn ang="0">
                  <a:pos x="200" y="248"/>
                </a:cxn>
                <a:cxn ang="0">
                  <a:pos x="193" y="253"/>
                </a:cxn>
                <a:cxn ang="0">
                  <a:pos x="183" y="252"/>
                </a:cxn>
                <a:cxn ang="0">
                  <a:pos x="169" y="258"/>
                </a:cxn>
                <a:cxn ang="0">
                  <a:pos x="161" y="266"/>
                </a:cxn>
                <a:cxn ang="0">
                  <a:pos x="158" y="280"/>
                </a:cxn>
                <a:cxn ang="0">
                  <a:pos x="152" y="312"/>
                </a:cxn>
                <a:cxn ang="0">
                  <a:pos x="136" y="318"/>
                </a:cxn>
                <a:cxn ang="0">
                  <a:pos x="133" y="325"/>
                </a:cxn>
                <a:cxn ang="0">
                  <a:pos x="119" y="323"/>
                </a:cxn>
                <a:cxn ang="0">
                  <a:pos x="112" y="337"/>
                </a:cxn>
                <a:cxn ang="0">
                  <a:pos x="108" y="336"/>
                </a:cxn>
                <a:cxn ang="0">
                  <a:pos x="98" y="343"/>
                </a:cxn>
                <a:cxn ang="0">
                  <a:pos x="91" y="372"/>
                </a:cxn>
                <a:cxn ang="0">
                  <a:pos x="89" y="381"/>
                </a:cxn>
                <a:cxn ang="0">
                  <a:pos x="83" y="395"/>
                </a:cxn>
                <a:cxn ang="0">
                  <a:pos x="80" y="421"/>
                </a:cxn>
                <a:cxn ang="0">
                  <a:pos x="71" y="415"/>
                </a:cxn>
                <a:cxn ang="0">
                  <a:pos x="63" y="408"/>
                </a:cxn>
                <a:cxn ang="0">
                  <a:pos x="54" y="386"/>
                </a:cxn>
                <a:cxn ang="0">
                  <a:pos x="37" y="335"/>
                </a:cxn>
                <a:cxn ang="0">
                  <a:pos x="31" y="321"/>
                </a:cxn>
                <a:cxn ang="0">
                  <a:pos x="33" y="317"/>
                </a:cxn>
                <a:cxn ang="0">
                  <a:pos x="25" y="309"/>
                </a:cxn>
                <a:cxn ang="0">
                  <a:pos x="23" y="301"/>
                </a:cxn>
                <a:cxn ang="0">
                  <a:pos x="0" y="232"/>
                </a:cxn>
                <a:cxn ang="0">
                  <a:pos x="12" y="228"/>
                </a:cxn>
                <a:cxn ang="0">
                  <a:pos x="18" y="220"/>
                </a:cxn>
                <a:cxn ang="0">
                  <a:pos x="20" y="200"/>
                </a:cxn>
                <a:cxn ang="0">
                  <a:pos x="32" y="174"/>
                </a:cxn>
                <a:cxn ang="0">
                  <a:pos x="37" y="164"/>
                </a:cxn>
                <a:cxn ang="0">
                  <a:pos x="28" y="133"/>
                </a:cxn>
                <a:cxn ang="0">
                  <a:pos x="31" y="120"/>
                </a:cxn>
                <a:cxn ang="0">
                  <a:pos x="34" y="116"/>
                </a:cxn>
                <a:cxn ang="0">
                  <a:pos x="34" y="85"/>
                </a:cxn>
                <a:cxn ang="0">
                  <a:pos x="45" y="56"/>
                </a:cxn>
                <a:cxn ang="0">
                  <a:pos x="56" y="17"/>
                </a:cxn>
                <a:cxn ang="0">
                  <a:pos x="60" y="9"/>
                </a:cxn>
                <a:cxn ang="0">
                  <a:pos x="69" y="7"/>
                </a:cxn>
                <a:cxn ang="0">
                  <a:pos x="77" y="21"/>
                </a:cxn>
                <a:cxn ang="0">
                  <a:pos x="118" y="0"/>
                </a:cxn>
              </a:cxnLst>
              <a:rect l="0" t="0" r="r" b="b"/>
              <a:pathLst>
                <a:path w="266" h="421">
                  <a:moveTo>
                    <a:pt x="118" y="0"/>
                  </a:moveTo>
                  <a:lnTo>
                    <a:pt x="125" y="1"/>
                  </a:lnTo>
                  <a:lnTo>
                    <a:pt x="131" y="1"/>
                  </a:lnTo>
                  <a:lnTo>
                    <a:pt x="138" y="3"/>
                  </a:lnTo>
                  <a:lnTo>
                    <a:pt x="141" y="7"/>
                  </a:lnTo>
                  <a:lnTo>
                    <a:pt x="143" y="10"/>
                  </a:lnTo>
                  <a:lnTo>
                    <a:pt x="144" y="11"/>
                  </a:lnTo>
                  <a:lnTo>
                    <a:pt x="146" y="13"/>
                  </a:lnTo>
                  <a:lnTo>
                    <a:pt x="148" y="13"/>
                  </a:lnTo>
                  <a:lnTo>
                    <a:pt x="151" y="14"/>
                  </a:lnTo>
                  <a:lnTo>
                    <a:pt x="153" y="14"/>
                  </a:lnTo>
                  <a:lnTo>
                    <a:pt x="155" y="15"/>
                  </a:lnTo>
                  <a:lnTo>
                    <a:pt x="158" y="21"/>
                  </a:lnTo>
                  <a:lnTo>
                    <a:pt x="160" y="29"/>
                  </a:lnTo>
                  <a:lnTo>
                    <a:pt x="163" y="39"/>
                  </a:lnTo>
                  <a:lnTo>
                    <a:pt x="173" y="69"/>
                  </a:lnTo>
                  <a:lnTo>
                    <a:pt x="183" y="101"/>
                  </a:lnTo>
                  <a:lnTo>
                    <a:pt x="187" y="109"/>
                  </a:lnTo>
                  <a:lnTo>
                    <a:pt x="190" y="120"/>
                  </a:lnTo>
                  <a:lnTo>
                    <a:pt x="191" y="133"/>
                  </a:lnTo>
                  <a:lnTo>
                    <a:pt x="198" y="137"/>
                  </a:lnTo>
                  <a:lnTo>
                    <a:pt x="208" y="139"/>
                  </a:lnTo>
                  <a:lnTo>
                    <a:pt x="219" y="139"/>
                  </a:lnTo>
                  <a:lnTo>
                    <a:pt x="221" y="151"/>
                  </a:lnTo>
                  <a:lnTo>
                    <a:pt x="225" y="162"/>
                  </a:lnTo>
                  <a:lnTo>
                    <a:pt x="237" y="178"/>
                  </a:lnTo>
                  <a:lnTo>
                    <a:pt x="239" y="175"/>
                  </a:lnTo>
                  <a:lnTo>
                    <a:pt x="243" y="172"/>
                  </a:lnTo>
                  <a:lnTo>
                    <a:pt x="245" y="169"/>
                  </a:lnTo>
                  <a:lnTo>
                    <a:pt x="248" y="170"/>
                  </a:lnTo>
                  <a:lnTo>
                    <a:pt x="251" y="172"/>
                  </a:lnTo>
                  <a:lnTo>
                    <a:pt x="252" y="175"/>
                  </a:lnTo>
                  <a:lnTo>
                    <a:pt x="257" y="179"/>
                  </a:lnTo>
                  <a:lnTo>
                    <a:pt x="259" y="181"/>
                  </a:lnTo>
                  <a:lnTo>
                    <a:pt x="259" y="183"/>
                  </a:lnTo>
                  <a:lnTo>
                    <a:pt x="254" y="188"/>
                  </a:lnTo>
                  <a:lnTo>
                    <a:pt x="253" y="190"/>
                  </a:lnTo>
                  <a:lnTo>
                    <a:pt x="253" y="192"/>
                  </a:lnTo>
                  <a:lnTo>
                    <a:pt x="255" y="197"/>
                  </a:lnTo>
                  <a:lnTo>
                    <a:pt x="258" y="198"/>
                  </a:lnTo>
                  <a:lnTo>
                    <a:pt x="259" y="199"/>
                  </a:lnTo>
                  <a:lnTo>
                    <a:pt x="262" y="199"/>
                  </a:lnTo>
                  <a:lnTo>
                    <a:pt x="265" y="195"/>
                  </a:lnTo>
                  <a:lnTo>
                    <a:pt x="266" y="197"/>
                  </a:lnTo>
                  <a:lnTo>
                    <a:pt x="266" y="203"/>
                  </a:lnTo>
                  <a:lnTo>
                    <a:pt x="265" y="206"/>
                  </a:lnTo>
                  <a:lnTo>
                    <a:pt x="262" y="209"/>
                  </a:lnTo>
                  <a:lnTo>
                    <a:pt x="260" y="212"/>
                  </a:lnTo>
                  <a:lnTo>
                    <a:pt x="257" y="213"/>
                  </a:lnTo>
                  <a:lnTo>
                    <a:pt x="254" y="214"/>
                  </a:lnTo>
                  <a:lnTo>
                    <a:pt x="251" y="214"/>
                  </a:lnTo>
                  <a:lnTo>
                    <a:pt x="248" y="212"/>
                  </a:lnTo>
                  <a:lnTo>
                    <a:pt x="244" y="221"/>
                  </a:lnTo>
                  <a:lnTo>
                    <a:pt x="238" y="228"/>
                  </a:lnTo>
                  <a:lnTo>
                    <a:pt x="231" y="234"/>
                  </a:lnTo>
                  <a:lnTo>
                    <a:pt x="229" y="232"/>
                  </a:lnTo>
                  <a:lnTo>
                    <a:pt x="228" y="230"/>
                  </a:lnTo>
                  <a:lnTo>
                    <a:pt x="226" y="228"/>
                  </a:lnTo>
                  <a:lnTo>
                    <a:pt x="225" y="228"/>
                  </a:lnTo>
                  <a:lnTo>
                    <a:pt x="223" y="230"/>
                  </a:lnTo>
                  <a:lnTo>
                    <a:pt x="222" y="231"/>
                  </a:lnTo>
                  <a:lnTo>
                    <a:pt x="222" y="239"/>
                  </a:lnTo>
                  <a:lnTo>
                    <a:pt x="223" y="240"/>
                  </a:lnTo>
                  <a:lnTo>
                    <a:pt x="221" y="242"/>
                  </a:lnTo>
                  <a:lnTo>
                    <a:pt x="218" y="242"/>
                  </a:lnTo>
                  <a:lnTo>
                    <a:pt x="217" y="244"/>
                  </a:lnTo>
                  <a:lnTo>
                    <a:pt x="216" y="244"/>
                  </a:lnTo>
                  <a:lnTo>
                    <a:pt x="215" y="245"/>
                  </a:lnTo>
                  <a:lnTo>
                    <a:pt x="214" y="247"/>
                  </a:lnTo>
                  <a:lnTo>
                    <a:pt x="214" y="248"/>
                  </a:lnTo>
                  <a:lnTo>
                    <a:pt x="215" y="252"/>
                  </a:lnTo>
                  <a:lnTo>
                    <a:pt x="211" y="251"/>
                  </a:lnTo>
                  <a:lnTo>
                    <a:pt x="209" y="249"/>
                  </a:lnTo>
                  <a:lnTo>
                    <a:pt x="205" y="249"/>
                  </a:lnTo>
                  <a:lnTo>
                    <a:pt x="202" y="248"/>
                  </a:lnTo>
                  <a:lnTo>
                    <a:pt x="200" y="248"/>
                  </a:lnTo>
                  <a:lnTo>
                    <a:pt x="197" y="246"/>
                  </a:lnTo>
                  <a:lnTo>
                    <a:pt x="196" y="248"/>
                  </a:lnTo>
                  <a:lnTo>
                    <a:pt x="194" y="251"/>
                  </a:lnTo>
                  <a:lnTo>
                    <a:pt x="193" y="253"/>
                  </a:lnTo>
                  <a:lnTo>
                    <a:pt x="190" y="255"/>
                  </a:lnTo>
                  <a:lnTo>
                    <a:pt x="188" y="255"/>
                  </a:lnTo>
                  <a:lnTo>
                    <a:pt x="186" y="254"/>
                  </a:lnTo>
                  <a:lnTo>
                    <a:pt x="183" y="252"/>
                  </a:lnTo>
                  <a:lnTo>
                    <a:pt x="183" y="274"/>
                  </a:lnTo>
                  <a:lnTo>
                    <a:pt x="176" y="274"/>
                  </a:lnTo>
                  <a:lnTo>
                    <a:pt x="173" y="272"/>
                  </a:lnTo>
                  <a:lnTo>
                    <a:pt x="169" y="258"/>
                  </a:lnTo>
                  <a:lnTo>
                    <a:pt x="166" y="254"/>
                  </a:lnTo>
                  <a:lnTo>
                    <a:pt x="163" y="253"/>
                  </a:lnTo>
                  <a:lnTo>
                    <a:pt x="161" y="253"/>
                  </a:lnTo>
                  <a:lnTo>
                    <a:pt x="161" y="266"/>
                  </a:lnTo>
                  <a:lnTo>
                    <a:pt x="155" y="266"/>
                  </a:lnTo>
                  <a:lnTo>
                    <a:pt x="155" y="269"/>
                  </a:lnTo>
                  <a:lnTo>
                    <a:pt x="158" y="276"/>
                  </a:lnTo>
                  <a:lnTo>
                    <a:pt x="158" y="280"/>
                  </a:lnTo>
                  <a:lnTo>
                    <a:pt x="156" y="289"/>
                  </a:lnTo>
                  <a:lnTo>
                    <a:pt x="154" y="300"/>
                  </a:lnTo>
                  <a:lnTo>
                    <a:pt x="155" y="310"/>
                  </a:lnTo>
                  <a:lnTo>
                    <a:pt x="152" y="312"/>
                  </a:lnTo>
                  <a:lnTo>
                    <a:pt x="146" y="312"/>
                  </a:lnTo>
                  <a:lnTo>
                    <a:pt x="141" y="314"/>
                  </a:lnTo>
                  <a:lnTo>
                    <a:pt x="138" y="315"/>
                  </a:lnTo>
                  <a:lnTo>
                    <a:pt x="136" y="318"/>
                  </a:lnTo>
                  <a:lnTo>
                    <a:pt x="136" y="324"/>
                  </a:lnTo>
                  <a:lnTo>
                    <a:pt x="134" y="326"/>
                  </a:lnTo>
                  <a:lnTo>
                    <a:pt x="133" y="326"/>
                  </a:lnTo>
                  <a:lnTo>
                    <a:pt x="133" y="325"/>
                  </a:lnTo>
                  <a:lnTo>
                    <a:pt x="132" y="323"/>
                  </a:lnTo>
                  <a:lnTo>
                    <a:pt x="132" y="314"/>
                  </a:lnTo>
                  <a:lnTo>
                    <a:pt x="123" y="321"/>
                  </a:lnTo>
                  <a:lnTo>
                    <a:pt x="119" y="323"/>
                  </a:lnTo>
                  <a:lnTo>
                    <a:pt x="116" y="322"/>
                  </a:lnTo>
                  <a:lnTo>
                    <a:pt x="113" y="316"/>
                  </a:lnTo>
                  <a:lnTo>
                    <a:pt x="110" y="323"/>
                  </a:lnTo>
                  <a:lnTo>
                    <a:pt x="112" y="337"/>
                  </a:lnTo>
                  <a:lnTo>
                    <a:pt x="110" y="344"/>
                  </a:lnTo>
                  <a:lnTo>
                    <a:pt x="109" y="344"/>
                  </a:lnTo>
                  <a:lnTo>
                    <a:pt x="108" y="343"/>
                  </a:lnTo>
                  <a:lnTo>
                    <a:pt x="108" y="336"/>
                  </a:lnTo>
                  <a:lnTo>
                    <a:pt x="106" y="336"/>
                  </a:lnTo>
                  <a:lnTo>
                    <a:pt x="103" y="338"/>
                  </a:lnTo>
                  <a:lnTo>
                    <a:pt x="101" y="339"/>
                  </a:lnTo>
                  <a:lnTo>
                    <a:pt x="98" y="343"/>
                  </a:lnTo>
                  <a:lnTo>
                    <a:pt x="95" y="346"/>
                  </a:lnTo>
                  <a:lnTo>
                    <a:pt x="94" y="350"/>
                  </a:lnTo>
                  <a:lnTo>
                    <a:pt x="94" y="367"/>
                  </a:lnTo>
                  <a:lnTo>
                    <a:pt x="91" y="372"/>
                  </a:lnTo>
                  <a:lnTo>
                    <a:pt x="89" y="373"/>
                  </a:lnTo>
                  <a:lnTo>
                    <a:pt x="88" y="374"/>
                  </a:lnTo>
                  <a:lnTo>
                    <a:pt x="88" y="379"/>
                  </a:lnTo>
                  <a:lnTo>
                    <a:pt x="89" y="381"/>
                  </a:lnTo>
                  <a:lnTo>
                    <a:pt x="90" y="382"/>
                  </a:lnTo>
                  <a:lnTo>
                    <a:pt x="90" y="387"/>
                  </a:lnTo>
                  <a:lnTo>
                    <a:pt x="89" y="389"/>
                  </a:lnTo>
                  <a:lnTo>
                    <a:pt x="83" y="395"/>
                  </a:lnTo>
                  <a:lnTo>
                    <a:pt x="82" y="398"/>
                  </a:lnTo>
                  <a:lnTo>
                    <a:pt x="81" y="405"/>
                  </a:lnTo>
                  <a:lnTo>
                    <a:pt x="81" y="417"/>
                  </a:lnTo>
                  <a:lnTo>
                    <a:pt x="80" y="421"/>
                  </a:lnTo>
                  <a:lnTo>
                    <a:pt x="76" y="421"/>
                  </a:lnTo>
                  <a:lnTo>
                    <a:pt x="74" y="420"/>
                  </a:lnTo>
                  <a:lnTo>
                    <a:pt x="71" y="417"/>
                  </a:lnTo>
                  <a:lnTo>
                    <a:pt x="71" y="415"/>
                  </a:lnTo>
                  <a:lnTo>
                    <a:pt x="70" y="413"/>
                  </a:lnTo>
                  <a:lnTo>
                    <a:pt x="70" y="409"/>
                  </a:lnTo>
                  <a:lnTo>
                    <a:pt x="67" y="409"/>
                  </a:lnTo>
                  <a:lnTo>
                    <a:pt x="63" y="408"/>
                  </a:lnTo>
                  <a:lnTo>
                    <a:pt x="58" y="402"/>
                  </a:lnTo>
                  <a:lnTo>
                    <a:pt x="56" y="400"/>
                  </a:lnTo>
                  <a:lnTo>
                    <a:pt x="54" y="398"/>
                  </a:lnTo>
                  <a:lnTo>
                    <a:pt x="54" y="386"/>
                  </a:lnTo>
                  <a:lnTo>
                    <a:pt x="49" y="374"/>
                  </a:lnTo>
                  <a:lnTo>
                    <a:pt x="40" y="353"/>
                  </a:lnTo>
                  <a:lnTo>
                    <a:pt x="38" y="344"/>
                  </a:lnTo>
                  <a:lnTo>
                    <a:pt x="37" y="335"/>
                  </a:lnTo>
                  <a:lnTo>
                    <a:pt x="34" y="324"/>
                  </a:lnTo>
                  <a:lnTo>
                    <a:pt x="33" y="324"/>
                  </a:lnTo>
                  <a:lnTo>
                    <a:pt x="31" y="323"/>
                  </a:lnTo>
                  <a:lnTo>
                    <a:pt x="31" y="321"/>
                  </a:lnTo>
                  <a:lnTo>
                    <a:pt x="32" y="321"/>
                  </a:lnTo>
                  <a:lnTo>
                    <a:pt x="33" y="319"/>
                  </a:lnTo>
                  <a:lnTo>
                    <a:pt x="34" y="319"/>
                  </a:lnTo>
                  <a:lnTo>
                    <a:pt x="33" y="317"/>
                  </a:lnTo>
                  <a:lnTo>
                    <a:pt x="30" y="314"/>
                  </a:lnTo>
                  <a:lnTo>
                    <a:pt x="27" y="312"/>
                  </a:lnTo>
                  <a:lnTo>
                    <a:pt x="26" y="310"/>
                  </a:lnTo>
                  <a:lnTo>
                    <a:pt x="25" y="309"/>
                  </a:lnTo>
                  <a:lnTo>
                    <a:pt x="25" y="307"/>
                  </a:lnTo>
                  <a:lnTo>
                    <a:pt x="24" y="304"/>
                  </a:lnTo>
                  <a:lnTo>
                    <a:pt x="24" y="302"/>
                  </a:lnTo>
                  <a:lnTo>
                    <a:pt x="23" y="301"/>
                  </a:lnTo>
                  <a:lnTo>
                    <a:pt x="23" y="300"/>
                  </a:lnTo>
                  <a:lnTo>
                    <a:pt x="17" y="277"/>
                  </a:lnTo>
                  <a:lnTo>
                    <a:pt x="10" y="254"/>
                  </a:lnTo>
                  <a:lnTo>
                    <a:pt x="0" y="232"/>
                  </a:lnTo>
                  <a:lnTo>
                    <a:pt x="0" y="231"/>
                  </a:lnTo>
                  <a:lnTo>
                    <a:pt x="2" y="230"/>
                  </a:lnTo>
                  <a:lnTo>
                    <a:pt x="10" y="230"/>
                  </a:lnTo>
                  <a:lnTo>
                    <a:pt x="12" y="228"/>
                  </a:lnTo>
                  <a:lnTo>
                    <a:pt x="14" y="226"/>
                  </a:lnTo>
                  <a:lnTo>
                    <a:pt x="16" y="224"/>
                  </a:lnTo>
                  <a:lnTo>
                    <a:pt x="17" y="223"/>
                  </a:lnTo>
                  <a:lnTo>
                    <a:pt x="18" y="220"/>
                  </a:lnTo>
                  <a:lnTo>
                    <a:pt x="20" y="218"/>
                  </a:lnTo>
                  <a:lnTo>
                    <a:pt x="26" y="218"/>
                  </a:lnTo>
                  <a:lnTo>
                    <a:pt x="20" y="206"/>
                  </a:lnTo>
                  <a:lnTo>
                    <a:pt x="20" y="200"/>
                  </a:lnTo>
                  <a:lnTo>
                    <a:pt x="26" y="189"/>
                  </a:lnTo>
                  <a:lnTo>
                    <a:pt x="34" y="181"/>
                  </a:lnTo>
                  <a:lnTo>
                    <a:pt x="32" y="178"/>
                  </a:lnTo>
                  <a:lnTo>
                    <a:pt x="32" y="174"/>
                  </a:lnTo>
                  <a:lnTo>
                    <a:pt x="33" y="172"/>
                  </a:lnTo>
                  <a:lnTo>
                    <a:pt x="35" y="168"/>
                  </a:lnTo>
                  <a:lnTo>
                    <a:pt x="37" y="167"/>
                  </a:lnTo>
                  <a:lnTo>
                    <a:pt x="37" y="164"/>
                  </a:lnTo>
                  <a:lnTo>
                    <a:pt x="35" y="156"/>
                  </a:lnTo>
                  <a:lnTo>
                    <a:pt x="32" y="148"/>
                  </a:lnTo>
                  <a:lnTo>
                    <a:pt x="30" y="141"/>
                  </a:lnTo>
                  <a:lnTo>
                    <a:pt x="28" y="133"/>
                  </a:lnTo>
                  <a:lnTo>
                    <a:pt x="28" y="128"/>
                  </a:lnTo>
                  <a:lnTo>
                    <a:pt x="30" y="126"/>
                  </a:lnTo>
                  <a:lnTo>
                    <a:pt x="30" y="122"/>
                  </a:lnTo>
                  <a:lnTo>
                    <a:pt x="31" y="120"/>
                  </a:lnTo>
                  <a:lnTo>
                    <a:pt x="31" y="119"/>
                  </a:lnTo>
                  <a:lnTo>
                    <a:pt x="32" y="118"/>
                  </a:lnTo>
                  <a:lnTo>
                    <a:pt x="33" y="118"/>
                  </a:lnTo>
                  <a:lnTo>
                    <a:pt x="34" y="116"/>
                  </a:lnTo>
                  <a:lnTo>
                    <a:pt x="35" y="116"/>
                  </a:lnTo>
                  <a:lnTo>
                    <a:pt x="37" y="115"/>
                  </a:lnTo>
                  <a:lnTo>
                    <a:pt x="37" y="113"/>
                  </a:lnTo>
                  <a:lnTo>
                    <a:pt x="34" y="85"/>
                  </a:lnTo>
                  <a:lnTo>
                    <a:pt x="35" y="78"/>
                  </a:lnTo>
                  <a:lnTo>
                    <a:pt x="39" y="72"/>
                  </a:lnTo>
                  <a:lnTo>
                    <a:pt x="42" y="65"/>
                  </a:lnTo>
                  <a:lnTo>
                    <a:pt x="45" y="56"/>
                  </a:lnTo>
                  <a:lnTo>
                    <a:pt x="46" y="45"/>
                  </a:lnTo>
                  <a:lnTo>
                    <a:pt x="52" y="28"/>
                  </a:lnTo>
                  <a:lnTo>
                    <a:pt x="54" y="24"/>
                  </a:lnTo>
                  <a:lnTo>
                    <a:pt x="56" y="17"/>
                  </a:lnTo>
                  <a:lnTo>
                    <a:pt x="58" y="15"/>
                  </a:lnTo>
                  <a:lnTo>
                    <a:pt x="58" y="14"/>
                  </a:lnTo>
                  <a:lnTo>
                    <a:pt x="59" y="10"/>
                  </a:lnTo>
                  <a:lnTo>
                    <a:pt x="60" y="9"/>
                  </a:lnTo>
                  <a:lnTo>
                    <a:pt x="61" y="7"/>
                  </a:lnTo>
                  <a:lnTo>
                    <a:pt x="62" y="6"/>
                  </a:lnTo>
                  <a:lnTo>
                    <a:pt x="69" y="6"/>
                  </a:lnTo>
                  <a:lnTo>
                    <a:pt x="69" y="7"/>
                  </a:lnTo>
                  <a:lnTo>
                    <a:pt x="70" y="8"/>
                  </a:lnTo>
                  <a:lnTo>
                    <a:pt x="70" y="15"/>
                  </a:lnTo>
                  <a:lnTo>
                    <a:pt x="75" y="20"/>
                  </a:lnTo>
                  <a:lnTo>
                    <a:pt x="77" y="21"/>
                  </a:lnTo>
                  <a:lnTo>
                    <a:pt x="82" y="25"/>
                  </a:lnTo>
                  <a:lnTo>
                    <a:pt x="96" y="18"/>
                  </a:lnTo>
                  <a:lnTo>
                    <a:pt x="108" y="10"/>
                  </a:lnTo>
                  <a:lnTo>
                    <a:pt x="11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96">
              <a:extLst>
                <a:ext uri="{FF2B5EF4-FFF2-40B4-BE49-F238E27FC236}">
                  <a16:creationId xmlns:a16="http://schemas.microsoft.com/office/drawing/2014/main" id="{FA8CCABC-6AB4-82F7-FCE5-465DC182A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0582" y="2975540"/>
              <a:ext cx="961763" cy="569867"/>
            </a:xfrm>
            <a:custGeom>
              <a:avLst/>
              <a:gdLst/>
              <a:ahLst/>
              <a:cxnLst>
                <a:cxn ang="0">
                  <a:pos x="349" y="15"/>
                </a:cxn>
                <a:cxn ang="0">
                  <a:pos x="366" y="0"/>
                </a:cxn>
                <a:cxn ang="0">
                  <a:pos x="372" y="7"/>
                </a:cxn>
                <a:cxn ang="0">
                  <a:pos x="401" y="26"/>
                </a:cxn>
                <a:cxn ang="0">
                  <a:pos x="411" y="27"/>
                </a:cxn>
                <a:cxn ang="0">
                  <a:pos x="413" y="49"/>
                </a:cxn>
                <a:cxn ang="0">
                  <a:pos x="405" y="85"/>
                </a:cxn>
                <a:cxn ang="0">
                  <a:pos x="434" y="87"/>
                </a:cxn>
                <a:cxn ang="0">
                  <a:pos x="465" y="96"/>
                </a:cxn>
                <a:cxn ang="0">
                  <a:pos x="486" y="128"/>
                </a:cxn>
                <a:cxn ang="0">
                  <a:pos x="472" y="122"/>
                </a:cxn>
                <a:cxn ang="0">
                  <a:pos x="456" y="111"/>
                </a:cxn>
                <a:cxn ang="0">
                  <a:pos x="443" y="100"/>
                </a:cxn>
                <a:cxn ang="0">
                  <a:pos x="426" y="94"/>
                </a:cxn>
                <a:cxn ang="0">
                  <a:pos x="433" y="104"/>
                </a:cxn>
                <a:cxn ang="0">
                  <a:pos x="435" y="105"/>
                </a:cxn>
                <a:cxn ang="0">
                  <a:pos x="464" y="129"/>
                </a:cxn>
                <a:cxn ang="0">
                  <a:pos x="486" y="143"/>
                </a:cxn>
                <a:cxn ang="0">
                  <a:pos x="486" y="157"/>
                </a:cxn>
                <a:cxn ang="0">
                  <a:pos x="480" y="163"/>
                </a:cxn>
                <a:cxn ang="0">
                  <a:pos x="476" y="157"/>
                </a:cxn>
                <a:cxn ang="0">
                  <a:pos x="463" y="148"/>
                </a:cxn>
                <a:cxn ang="0">
                  <a:pos x="476" y="169"/>
                </a:cxn>
                <a:cxn ang="0">
                  <a:pos x="506" y="185"/>
                </a:cxn>
                <a:cxn ang="0">
                  <a:pos x="472" y="177"/>
                </a:cxn>
                <a:cxn ang="0">
                  <a:pos x="457" y="170"/>
                </a:cxn>
                <a:cxn ang="0">
                  <a:pos x="434" y="178"/>
                </a:cxn>
                <a:cxn ang="0">
                  <a:pos x="480" y="192"/>
                </a:cxn>
                <a:cxn ang="0">
                  <a:pos x="478" y="195"/>
                </a:cxn>
                <a:cxn ang="0">
                  <a:pos x="484" y="199"/>
                </a:cxn>
                <a:cxn ang="0">
                  <a:pos x="494" y="211"/>
                </a:cxn>
                <a:cxn ang="0">
                  <a:pos x="512" y="209"/>
                </a:cxn>
                <a:cxn ang="0">
                  <a:pos x="511" y="204"/>
                </a:cxn>
                <a:cxn ang="0">
                  <a:pos x="532" y="204"/>
                </a:cxn>
                <a:cxn ang="0">
                  <a:pos x="534" y="212"/>
                </a:cxn>
                <a:cxn ang="0">
                  <a:pos x="530" y="223"/>
                </a:cxn>
                <a:cxn ang="0">
                  <a:pos x="508" y="232"/>
                </a:cxn>
                <a:cxn ang="0">
                  <a:pos x="490" y="237"/>
                </a:cxn>
                <a:cxn ang="0">
                  <a:pos x="349" y="265"/>
                </a:cxn>
                <a:cxn ang="0">
                  <a:pos x="214" y="289"/>
                </a:cxn>
                <a:cxn ang="0">
                  <a:pos x="123" y="294"/>
                </a:cxn>
                <a:cxn ang="0">
                  <a:pos x="54" y="311"/>
                </a:cxn>
                <a:cxn ang="0">
                  <a:pos x="9" y="310"/>
                </a:cxn>
                <a:cxn ang="0">
                  <a:pos x="26" y="300"/>
                </a:cxn>
                <a:cxn ang="0">
                  <a:pos x="44" y="272"/>
                </a:cxn>
                <a:cxn ang="0">
                  <a:pos x="75" y="240"/>
                </a:cxn>
                <a:cxn ang="0">
                  <a:pos x="96" y="237"/>
                </a:cxn>
                <a:cxn ang="0">
                  <a:pos x="112" y="245"/>
                </a:cxn>
                <a:cxn ang="0">
                  <a:pos x="131" y="240"/>
                </a:cxn>
                <a:cxn ang="0">
                  <a:pos x="165" y="231"/>
                </a:cxn>
                <a:cxn ang="0">
                  <a:pos x="183" y="217"/>
                </a:cxn>
                <a:cxn ang="0">
                  <a:pos x="213" y="204"/>
                </a:cxn>
                <a:cxn ang="0">
                  <a:pos x="217" y="192"/>
                </a:cxn>
                <a:cxn ang="0">
                  <a:pos x="216" y="168"/>
                </a:cxn>
                <a:cxn ang="0">
                  <a:pos x="224" y="156"/>
                </a:cxn>
                <a:cxn ang="0">
                  <a:pos x="243" y="111"/>
                </a:cxn>
                <a:cxn ang="0">
                  <a:pos x="265" y="105"/>
                </a:cxn>
                <a:cxn ang="0">
                  <a:pos x="280" y="69"/>
                </a:cxn>
                <a:cxn ang="0">
                  <a:pos x="300" y="49"/>
                </a:cxn>
                <a:cxn ang="0">
                  <a:pos x="310" y="31"/>
                </a:cxn>
                <a:cxn ang="0">
                  <a:pos x="319" y="0"/>
                </a:cxn>
              </a:cxnLst>
              <a:rect l="0" t="0" r="r" b="b"/>
              <a:pathLst>
                <a:path w="535" h="317">
                  <a:moveTo>
                    <a:pt x="319" y="0"/>
                  </a:moveTo>
                  <a:lnTo>
                    <a:pt x="329" y="6"/>
                  </a:lnTo>
                  <a:lnTo>
                    <a:pt x="338" y="9"/>
                  </a:lnTo>
                  <a:lnTo>
                    <a:pt x="344" y="12"/>
                  </a:lnTo>
                  <a:lnTo>
                    <a:pt x="344" y="13"/>
                  </a:lnTo>
                  <a:lnTo>
                    <a:pt x="342" y="15"/>
                  </a:lnTo>
                  <a:lnTo>
                    <a:pt x="349" y="15"/>
                  </a:lnTo>
                  <a:lnTo>
                    <a:pt x="351" y="16"/>
                  </a:lnTo>
                  <a:lnTo>
                    <a:pt x="352" y="17"/>
                  </a:lnTo>
                  <a:lnTo>
                    <a:pt x="352" y="20"/>
                  </a:lnTo>
                  <a:lnTo>
                    <a:pt x="356" y="16"/>
                  </a:lnTo>
                  <a:lnTo>
                    <a:pt x="360" y="5"/>
                  </a:lnTo>
                  <a:lnTo>
                    <a:pt x="364" y="0"/>
                  </a:lnTo>
                  <a:lnTo>
                    <a:pt x="366" y="0"/>
                  </a:lnTo>
                  <a:lnTo>
                    <a:pt x="369" y="2"/>
                  </a:lnTo>
                  <a:lnTo>
                    <a:pt x="367" y="3"/>
                  </a:lnTo>
                  <a:lnTo>
                    <a:pt x="367" y="5"/>
                  </a:lnTo>
                  <a:lnTo>
                    <a:pt x="371" y="5"/>
                  </a:lnTo>
                  <a:lnTo>
                    <a:pt x="374" y="3"/>
                  </a:lnTo>
                  <a:lnTo>
                    <a:pt x="373" y="6"/>
                  </a:lnTo>
                  <a:lnTo>
                    <a:pt x="372" y="7"/>
                  </a:lnTo>
                  <a:lnTo>
                    <a:pt x="373" y="8"/>
                  </a:lnTo>
                  <a:lnTo>
                    <a:pt x="374" y="6"/>
                  </a:lnTo>
                  <a:lnTo>
                    <a:pt x="378" y="14"/>
                  </a:lnTo>
                  <a:lnTo>
                    <a:pt x="383" y="19"/>
                  </a:lnTo>
                  <a:lnTo>
                    <a:pt x="390" y="21"/>
                  </a:lnTo>
                  <a:lnTo>
                    <a:pt x="404" y="23"/>
                  </a:lnTo>
                  <a:lnTo>
                    <a:pt x="401" y="26"/>
                  </a:lnTo>
                  <a:lnTo>
                    <a:pt x="400" y="28"/>
                  </a:lnTo>
                  <a:lnTo>
                    <a:pt x="398" y="29"/>
                  </a:lnTo>
                  <a:lnTo>
                    <a:pt x="399" y="30"/>
                  </a:lnTo>
                  <a:lnTo>
                    <a:pt x="400" y="30"/>
                  </a:lnTo>
                  <a:lnTo>
                    <a:pt x="401" y="29"/>
                  </a:lnTo>
                  <a:lnTo>
                    <a:pt x="406" y="27"/>
                  </a:lnTo>
                  <a:lnTo>
                    <a:pt x="411" y="27"/>
                  </a:lnTo>
                  <a:lnTo>
                    <a:pt x="414" y="29"/>
                  </a:lnTo>
                  <a:lnTo>
                    <a:pt x="414" y="37"/>
                  </a:lnTo>
                  <a:lnTo>
                    <a:pt x="415" y="38"/>
                  </a:lnTo>
                  <a:lnTo>
                    <a:pt x="418" y="43"/>
                  </a:lnTo>
                  <a:lnTo>
                    <a:pt x="418" y="45"/>
                  </a:lnTo>
                  <a:lnTo>
                    <a:pt x="415" y="47"/>
                  </a:lnTo>
                  <a:lnTo>
                    <a:pt x="413" y="49"/>
                  </a:lnTo>
                  <a:lnTo>
                    <a:pt x="411" y="50"/>
                  </a:lnTo>
                  <a:lnTo>
                    <a:pt x="408" y="50"/>
                  </a:lnTo>
                  <a:lnTo>
                    <a:pt x="406" y="49"/>
                  </a:lnTo>
                  <a:lnTo>
                    <a:pt x="405" y="56"/>
                  </a:lnTo>
                  <a:lnTo>
                    <a:pt x="402" y="72"/>
                  </a:lnTo>
                  <a:lnTo>
                    <a:pt x="400" y="79"/>
                  </a:lnTo>
                  <a:lnTo>
                    <a:pt x="405" y="85"/>
                  </a:lnTo>
                  <a:lnTo>
                    <a:pt x="409" y="86"/>
                  </a:lnTo>
                  <a:lnTo>
                    <a:pt x="415" y="85"/>
                  </a:lnTo>
                  <a:lnTo>
                    <a:pt x="422" y="82"/>
                  </a:lnTo>
                  <a:lnTo>
                    <a:pt x="428" y="79"/>
                  </a:lnTo>
                  <a:lnTo>
                    <a:pt x="428" y="83"/>
                  </a:lnTo>
                  <a:lnTo>
                    <a:pt x="431" y="86"/>
                  </a:lnTo>
                  <a:lnTo>
                    <a:pt x="434" y="87"/>
                  </a:lnTo>
                  <a:lnTo>
                    <a:pt x="436" y="90"/>
                  </a:lnTo>
                  <a:lnTo>
                    <a:pt x="437" y="92"/>
                  </a:lnTo>
                  <a:lnTo>
                    <a:pt x="442" y="90"/>
                  </a:lnTo>
                  <a:lnTo>
                    <a:pt x="450" y="87"/>
                  </a:lnTo>
                  <a:lnTo>
                    <a:pt x="456" y="89"/>
                  </a:lnTo>
                  <a:lnTo>
                    <a:pt x="462" y="91"/>
                  </a:lnTo>
                  <a:lnTo>
                    <a:pt x="465" y="96"/>
                  </a:lnTo>
                  <a:lnTo>
                    <a:pt x="470" y="100"/>
                  </a:lnTo>
                  <a:lnTo>
                    <a:pt x="476" y="104"/>
                  </a:lnTo>
                  <a:lnTo>
                    <a:pt x="482" y="104"/>
                  </a:lnTo>
                  <a:lnTo>
                    <a:pt x="485" y="111"/>
                  </a:lnTo>
                  <a:lnTo>
                    <a:pt x="487" y="118"/>
                  </a:lnTo>
                  <a:lnTo>
                    <a:pt x="487" y="128"/>
                  </a:lnTo>
                  <a:lnTo>
                    <a:pt x="486" y="128"/>
                  </a:lnTo>
                  <a:lnTo>
                    <a:pt x="485" y="127"/>
                  </a:lnTo>
                  <a:lnTo>
                    <a:pt x="483" y="127"/>
                  </a:lnTo>
                  <a:lnTo>
                    <a:pt x="480" y="126"/>
                  </a:lnTo>
                  <a:lnTo>
                    <a:pt x="478" y="126"/>
                  </a:lnTo>
                  <a:lnTo>
                    <a:pt x="476" y="125"/>
                  </a:lnTo>
                  <a:lnTo>
                    <a:pt x="476" y="126"/>
                  </a:lnTo>
                  <a:lnTo>
                    <a:pt x="472" y="122"/>
                  </a:lnTo>
                  <a:lnTo>
                    <a:pt x="469" y="120"/>
                  </a:lnTo>
                  <a:lnTo>
                    <a:pt x="466" y="115"/>
                  </a:lnTo>
                  <a:lnTo>
                    <a:pt x="465" y="114"/>
                  </a:lnTo>
                  <a:lnTo>
                    <a:pt x="464" y="112"/>
                  </a:lnTo>
                  <a:lnTo>
                    <a:pt x="458" y="112"/>
                  </a:lnTo>
                  <a:lnTo>
                    <a:pt x="457" y="111"/>
                  </a:lnTo>
                  <a:lnTo>
                    <a:pt x="456" y="111"/>
                  </a:lnTo>
                  <a:lnTo>
                    <a:pt x="456" y="110"/>
                  </a:lnTo>
                  <a:lnTo>
                    <a:pt x="452" y="106"/>
                  </a:lnTo>
                  <a:lnTo>
                    <a:pt x="448" y="108"/>
                  </a:lnTo>
                  <a:lnTo>
                    <a:pt x="448" y="105"/>
                  </a:lnTo>
                  <a:lnTo>
                    <a:pt x="447" y="104"/>
                  </a:lnTo>
                  <a:lnTo>
                    <a:pt x="445" y="101"/>
                  </a:lnTo>
                  <a:lnTo>
                    <a:pt x="443" y="100"/>
                  </a:lnTo>
                  <a:lnTo>
                    <a:pt x="442" y="99"/>
                  </a:lnTo>
                  <a:lnTo>
                    <a:pt x="440" y="94"/>
                  </a:lnTo>
                  <a:lnTo>
                    <a:pt x="437" y="94"/>
                  </a:lnTo>
                  <a:lnTo>
                    <a:pt x="434" y="97"/>
                  </a:lnTo>
                  <a:lnTo>
                    <a:pt x="431" y="96"/>
                  </a:lnTo>
                  <a:lnTo>
                    <a:pt x="428" y="94"/>
                  </a:lnTo>
                  <a:lnTo>
                    <a:pt x="426" y="94"/>
                  </a:lnTo>
                  <a:lnTo>
                    <a:pt x="422" y="96"/>
                  </a:lnTo>
                  <a:lnTo>
                    <a:pt x="420" y="97"/>
                  </a:lnTo>
                  <a:lnTo>
                    <a:pt x="424" y="99"/>
                  </a:lnTo>
                  <a:lnTo>
                    <a:pt x="428" y="100"/>
                  </a:lnTo>
                  <a:lnTo>
                    <a:pt x="430" y="100"/>
                  </a:lnTo>
                  <a:lnTo>
                    <a:pt x="434" y="101"/>
                  </a:lnTo>
                  <a:lnTo>
                    <a:pt x="433" y="104"/>
                  </a:lnTo>
                  <a:lnTo>
                    <a:pt x="430" y="106"/>
                  </a:lnTo>
                  <a:lnTo>
                    <a:pt x="429" y="108"/>
                  </a:lnTo>
                  <a:lnTo>
                    <a:pt x="429" y="111"/>
                  </a:lnTo>
                  <a:lnTo>
                    <a:pt x="431" y="113"/>
                  </a:lnTo>
                  <a:lnTo>
                    <a:pt x="433" y="112"/>
                  </a:lnTo>
                  <a:lnTo>
                    <a:pt x="433" y="107"/>
                  </a:lnTo>
                  <a:lnTo>
                    <a:pt x="435" y="105"/>
                  </a:lnTo>
                  <a:lnTo>
                    <a:pt x="440" y="105"/>
                  </a:lnTo>
                  <a:lnTo>
                    <a:pt x="438" y="107"/>
                  </a:lnTo>
                  <a:lnTo>
                    <a:pt x="437" y="108"/>
                  </a:lnTo>
                  <a:lnTo>
                    <a:pt x="440" y="108"/>
                  </a:lnTo>
                  <a:lnTo>
                    <a:pt x="440" y="107"/>
                  </a:lnTo>
                  <a:lnTo>
                    <a:pt x="459" y="127"/>
                  </a:lnTo>
                  <a:lnTo>
                    <a:pt x="464" y="129"/>
                  </a:lnTo>
                  <a:lnTo>
                    <a:pt x="468" y="129"/>
                  </a:lnTo>
                  <a:lnTo>
                    <a:pt x="471" y="133"/>
                  </a:lnTo>
                  <a:lnTo>
                    <a:pt x="472" y="135"/>
                  </a:lnTo>
                  <a:lnTo>
                    <a:pt x="473" y="139"/>
                  </a:lnTo>
                  <a:lnTo>
                    <a:pt x="485" y="139"/>
                  </a:lnTo>
                  <a:lnTo>
                    <a:pt x="485" y="142"/>
                  </a:lnTo>
                  <a:lnTo>
                    <a:pt x="486" y="143"/>
                  </a:lnTo>
                  <a:lnTo>
                    <a:pt x="487" y="146"/>
                  </a:lnTo>
                  <a:lnTo>
                    <a:pt x="487" y="147"/>
                  </a:lnTo>
                  <a:lnTo>
                    <a:pt x="490" y="153"/>
                  </a:lnTo>
                  <a:lnTo>
                    <a:pt x="489" y="153"/>
                  </a:lnTo>
                  <a:lnTo>
                    <a:pt x="486" y="155"/>
                  </a:lnTo>
                  <a:lnTo>
                    <a:pt x="485" y="155"/>
                  </a:lnTo>
                  <a:lnTo>
                    <a:pt x="486" y="157"/>
                  </a:lnTo>
                  <a:lnTo>
                    <a:pt x="489" y="160"/>
                  </a:lnTo>
                  <a:lnTo>
                    <a:pt x="490" y="162"/>
                  </a:lnTo>
                  <a:lnTo>
                    <a:pt x="490" y="164"/>
                  </a:lnTo>
                  <a:lnTo>
                    <a:pt x="487" y="167"/>
                  </a:lnTo>
                  <a:lnTo>
                    <a:pt x="485" y="162"/>
                  </a:lnTo>
                  <a:lnTo>
                    <a:pt x="483" y="162"/>
                  </a:lnTo>
                  <a:lnTo>
                    <a:pt x="480" y="163"/>
                  </a:lnTo>
                  <a:lnTo>
                    <a:pt x="478" y="163"/>
                  </a:lnTo>
                  <a:lnTo>
                    <a:pt x="476" y="161"/>
                  </a:lnTo>
                  <a:lnTo>
                    <a:pt x="476" y="160"/>
                  </a:lnTo>
                  <a:lnTo>
                    <a:pt x="477" y="159"/>
                  </a:lnTo>
                  <a:lnTo>
                    <a:pt x="479" y="159"/>
                  </a:lnTo>
                  <a:lnTo>
                    <a:pt x="478" y="157"/>
                  </a:lnTo>
                  <a:lnTo>
                    <a:pt x="476" y="157"/>
                  </a:lnTo>
                  <a:lnTo>
                    <a:pt x="473" y="156"/>
                  </a:lnTo>
                  <a:lnTo>
                    <a:pt x="472" y="156"/>
                  </a:lnTo>
                  <a:lnTo>
                    <a:pt x="470" y="155"/>
                  </a:lnTo>
                  <a:lnTo>
                    <a:pt x="468" y="153"/>
                  </a:lnTo>
                  <a:lnTo>
                    <a:pt x="466" y="150"/>
                  </a:lnTo>
                  <a:lnTo>
                    <a:pt x="465" y="147"/>
                  </a:lnTo>
                  <a:lnTo>
                    <a:pt x="463" y="148"/>
                  </a:lnTo>
                  <a:lnTo>
                    <a:pt x="461" y="150"/>
                  </a:lnTo>
                  <a:lnTo>
                    <a:pt x="458" y="152"/>
                  </a:lnTo>
                  <a:lnTo>
                    <a:pt x="456" y="152"/>
                  </a:lnTo>
                  <a:lnTo>
                    <a:pt x="454" y="150"/>
                  </a:lnTo>
                  <a:lnTo>
                    <a:pt x="461" y="157"/>
                  </a:lnTo>
                  <a:lnTo>
                    <a:pt x="469" y="162"/>
                  </a:lnTo>
                  <a:lnTo>
                    <a:pt x="476" y="169"/>
                  </a:lnTo>
                  <a:lnTo>
                    <a:pt x="483" y="171"/>
                  </a:lnTo>
                  <a:lnTo>
                    <a:pt x="490" y="176"/>
                  </a:lnTo>
                  <a:lnTo>
                    <a:pt x="496" y="176"/>
                  </a:lnTo>
                  <a:lnTo>
                    <a:pt x="499" y="177"/>
                  </a:lnTo>
                  <a:lnTo>
                    <a:pt x="501" y="178"/>
                  </a:lnTo>
                  <a:lnTo>
                    <a:pt x="505" y="182"/>
                  </a:lnTo>
                  <a:lnTo>
                    <a:pt x="506" y="185"/>
                  </a:lnTo>
                  <a:lnTo>
                    <a:pt x="505" y="189"/>
                  </a:lnTo>
                  <a:lnTo>
                    <a:pt x="499" y="191"/>
                  </a:lnTo>
                  <a:lnTo>
                    <a:pt x="494" y="190"/>
                  </a:lnTo>
                  <a:lnTo>
                    <a:pt x="490" y="188"/>
                  </a:lnTo>
                  <a:lnTo>
                    <a:pt x="486" y="184"/>
                  </a:lnTo>
                  <a:lnTo>
                    <a:pt x="476" y="177"/>
                  </a:lnTo>
                  <a:lnTo>
                    <a:pt x="472" y="177"/>
                  </a:lnTo>
                  <a:lnTo>
                    <a:pt x="469" y="176"/>
                  </a:lnTo>
                  <a:lnTo>
                    <a:pt x="465" y="174"/>
                  </a:lnTo>
                  <a:lnTo>
                    <a:pt x="461" y="169"/>
                  </a:lnTo>
                  <a:lnTo>
                    <a:pt x="459" y="167"/>
                  </a:lnTo>
                  <a:lnTo>
                    <a:pt x="458" y="167"/>
                  </a:lnTo>
                  <a:lnTo>
                    <a:pt x="457" y="169"/>
                  </a:lnTo>
                  <a:lnTo>
                    <a:pt x="457" y="170"/>
                  </a:lnTo>
                  <a:lnTo>
                    <a:pt x="456" y="173"/>
                  </a:lnTo>
                  <a:lnTo>
                    <a:pt x="456" y="175"/>
                  </a:lnTo>
                  <a:lnTo>
                    <a:pt x="451" y="171"/>
                  </a:lnTo>
                  <a:lnTo>
                    <a:pt x="444" y="171"/>
                  </a:lnTo>
                  <a:lnTo>
                    <a:pt x="436" y="173"/>
                  </a:lnTo>
                  <a:lnTo>
                    <a:pt x="428" y="175"/>
                  </a:lnTo>
                  <a:lnTo>
                    <a:pt x="434" y="178"/>
                  </a:lnTo>
                  <a:lnTo>
                    <a:pt x="448" y="178"/>
                  </a:lnTo>
                  <a:lnTo>
                    <a:pt x="448" y="184"/>
                  </a:lnTo>
                  <a:lnTo>
                    <a:pt x="476" y="184"/>
                  </a:lnTo>
                  <a:lnTo>
                    <a:pt x="476" y="188"/>
                  </a:lnTo>
                  <a:lnTo>
                    <a:pt x="477" y="190"/>
                  </a:lnTo>
                  <a:lnTo>
                    <a:pt x="479" y="191"/>
                  </a:lnTo>
                  <a:lnTo>
                    <a:pt x="480" y="192"/>
                  </a:lnTo>
                  <a:lnTo>
                    <a:pt x="485" y="195"/>
                  </a:lnTo>
                  <a:lnTo>
                    <a:pt x="484" y="196"/>
                  </a:lnTo>
                  <a:lnTo>
                    <a:pt x="483" y="196"/>
                  </a:lnTo>
                  <a:lnTo>
                    <a:pt x="482" y="197"/>
                  </a:lnTo>
                  <a:lnTo>
                    <a:pt x="477" y="197"/>
                  </a:lnTo>
                  <a:lnTo>
                    <a:pt x="477" y="196"/>
                  </a:lnTo>
                  <a:lnTo>
                    <a:pt x="478" y="195"/>
                  </a:lnTo>
                  <a:lnTo>
                    <a:pt x="479" y="192"/>
                  </a:lnTo>
                  <a:lnTo>
                    <a:pt x="478" y="192"/>
                  </a:lnTo>
                  <a:lnTo>
                    <a:pt x="477" y="194"/>
                  </a:lnTo>
                  <a:lnTo>
                    <a:pt x="475" y="195"/>
                  </a:lnTo>
                  <a:lnTo>
                    <a:pt x="473" y="195"/>
                  </a:lnTo>
                  <a:lnTo>
                    <a:pt x="477" y="199"/>
                  </a:lnTo>
                  <a:lnTo>
                    <a:pt x="484" y="199"/>
                  </a:lnTo>
                  <a:lnTo>
                    <a:pt x="489" y="198"/>
                  </a:lnTo>
                  <a:lnTo>
                    <a:pt x="493" y="201"/>
                  </a:lnTo>
                  <a:lnTo>
                    <a:pt x="489" y="205"/>
                  </a:lnTo>
                  <a:lnTo>
                    <a:pt x="489" y="209"/>
                  </a:lnTo>
                  <a:lnTo>
                    <a:pt x="490" y="212"/>
                  </a:lnTo>
                  <a:lnTo>
                    <a:pt x="492" y="212"/>
                  </a:lnTo>
                  <a:lnTo>
                    <a:pt x="494" y="211"/>
                  </a:lnTo>
                  <a:lnTo>
                    <a:pt x="496" y="209"/>
                  </a:lnTo>
                  <a:lnTo>
                    <a:pt x="497" y="208"/>
                  </a:lnTo>
                  <a:lnTo>
                    <a:pt x="498" y="205"/>
                  </a:lnTo>
                  <a:lnTo>
                    <a:pt x="500" y="204"/>
                  </a:lnTo>
                  <a:lnTo>
                    <a:pt x="501" y="203"/>
                  </a:lnTo>
                  <a:lnTo>
                    <a:pt x="506" y="205"/>
                  </a:lnTo>
                  <a:lnTo>
                    <a:pt x="512" y="209"/>
                  </a:lnTo>
                  <a:lnTo>
                    <a:pt x="516" y="211"/>
                  </a:lnTo>
                  <a:lnTo>
                    <a:pt x="521" y="209"/>
                  </a:lnTo>
                  <a:lnTo>
                    <a:pt x="520" y="208"/>
                  </a:lnTo>
                  <a:lnTo>
                    <a:pt x="515" y="208"/>
                  </a:lnTo>
                  <a:lnTo>
                    <a:pt x="514" y="206"/>
                  </a:lnTo>
                  <a:lnTo>
                    <a:pt x="512" y="205"/>
                  </a:lnTo>
                  <a:lnTo>
                    <a:pt x="511" y="204"/>
                  </a:lnTo>
                  <a:lnTo>
                    <a:pt x="509" y="202"/>
                  </a:lnTo>
                  <a:lnTo>
                    <a:pt x="509" y="198"/>
                  </a:lnTo>
                  <a:lnTo>
                    <a:pt x="513" y="199"/>
                  </a:lnTo>
                  <a:lnTo>
                    <a:pt x="522" y="197"/>
                  </a:lnTo>
                  <a:lnTo>
                    <a:pt x="529" y="198"/>
                  </a:lnTo>
                  <a:lnTo>
                    <a:pt x="532" y="199"/>
                  </a:lnTo>
                  <a:lnTo>
                    <a:pt x="532" y="204"/>
                  </a:lnTo>
                  <a:lnTo>
                    <a:pt x="529" y="206"/>
                  </a:lnTo>
                  <a:lnTo>
                    <a:pt x="529" y="209"/>
                  </a:lnTo>
                  <a:lnTo>
                    <a:pt x="530" y="209"/>
                  </a:lnTo>
                  <a:lnTo>
                    <a:pt x="532" y="208"/>
                  </a:lnTo>
                  <a:lnTo>
                    <a:pt x="533" y="208"/>
                  </a:lnTo>
                  <a:lnTo>
                    <a:pt x="534" y="210"/>
                  </a:lnTo>
                  <a:lnTo>
                    <a:pt x="534" y="212"/>
                  </a:lnTo>
                  <a:lnTo>
                    <a:pt x="535" y="215"/>
                  </a:lnTo>
                  <a:lnTo>
                    <a:pt x="535" y="218"/>
                  </a:lnTo>
                  <a:lnTo>
                    <a:pt x="534" y="219"/>
                  </a:lnTo>
                  <a:lnTo>
                    <a:pt x="530" y="219"/>
                  </a:lnTo>
                  <a:lnTo>
                    <a:pt x="529" y="220"/>
                  </a:lnTo>
                  <a:lnTo>
                    <a:pt x="529" y="222"/>
                  </a:lnTo>
                  <a:lnTo>
                    <a:pt x="530" y="223"/>
                  </a:lnTo>
                  <a:lnTo>
                    <a:pt x="533" y="223"/>
                  </a:lnTo>
                  <a:lnTo>
                    <a:pt x="530" y="225"/>
                  </a:lnTo>
                  <a:lnTo>
                    <a:pt x="526" y="227"/>
                  </a:lnTo>
                  <a:lnTo>
                    <a:pt x="520" y="227"/>
                  </a:lnTo>
                  <a:lnTo>
                    <a:pt x="515" y="229"/>
                  </a:lnTo>
                  <a:lnTo>
                    <a:pt x="512" y="230"/>
                  </a:lnTo>
                  <a:lnTo>
                    <a:pt x="508" y="232"/>
                  </a:lnTo>
                  <a:lnTo>
                    <a:pt x="501" y="234"/>
                  </a:lnTo>
                  <a:lnTo>
                    <a:pt x="499" y="234"/>
                  </a:lnTo>
                  <a:lnTo>
                    <a:pt x="497" y="232"/>
                  </a:lnTo>
                  <a:lnTo>
                    <a:pt x="496" y="232"/>
                  </a:lnTo>
                  <a:lnTo>
                    <a:pt x="493" y="234"/>
                  </a:lnTo>
                  <a:lnTo>
                    <a:pt x="491" y="236"/>
                  </a:lnTo>
                  <a:lnTo>
                    <a:pt x="490" y="237"/>
                  </a:lnTo>
                  <a:lnTo>
                    <a:pt x="483" y="238"/>
                  </a:lnTo>
                  <a:lnTo>
                    <a:pt x="473" y="239"/>
                  </a:lnTo>
                  <a:lnTo>
                    <a:pt x="465" y="240"/>
                  </a:lnTo>
                  <a:lnTo>
                    <a:pt x="434" y="247"/>
                  </a:lnTo>
                  <a:lnTo>
                    <a:pt x="399" y="255"/>
                  </a:lnTo>
                  <a:lnTo>
                    <a:pt x="364" y="262"/>
                  </a:lnTo>
                  <a:lnTo>
                    <a:pt x="349" y="265"/>
                  </a:lnTo>
                  <a:lnTo>
                    <a:pt x="334" y="266"/>
                  </a:lnTo>
                  <a:lnTo>
                    <a:pt x="316" y="268"/>
                  </a:lnTo>
                  <a:lnTo>
                    <a:pt x="310" y="271"/>
                  </a:lnTo>
                  <a:lnTo>
                    <a:pt x="303" y="272"/>
                  </a:lnTo>
                  <a:lnTo>
                    <a:pt x="293" y="274"/>
                  </a:lnTo>
                  <a:lnTo>
                    <a:pt x="253" y="281"/>
                  </a:lnTo>
                  <a:lnTo>
                    <a:pt x="214" y="289"/>
                  </a:lnTo>
                  <a:lnTo>
                    <a:pt x="172" y="296"/>
                  </a:lnTo>
                  <a:lnTo>
                    <a:pt x="133" y="300"/>
                  </a:lnTo>
                  <a:lnTo>
                    <a:pt x="131" y="299"/>
                  </a:lnTo>
                  <a:lnTo>
                    <a:pt x="130" y="297"/>
                  </a:lnTo>
                  <a:lnTo>
                    <a:pt x="125" y="295"/>
                  </a:lnTo>
                  <a:lnTo>
                    <a:pt x="124" y="294"/>
                  </a:lnTo>
                  <a:lnTo>
                    <a:pt x="123" y="294"/>
                  </a:lnTo>
                  <a:lnTo>
                    <a:pt x="122" y="295"/>
                  </a:lnTo>
                  <a:lnTo>
                    <a:pt x="123" y="296"/>
                  </a:lnTo>
                  <a:lnTo>
                    <a:pt x="124" y="296"/>
                  </a:lnTo>
                  <a:lnTo>
                    <a:pt x="111" y="301"/>
                  </a:lnTo>
                  <a:lnTo>
                    <a:pt x="94" y="306"/>
                  </a:lnTo>
                  <a:lnTo>
                    <a:pt x="74" y="308"/>
                  </a:lnTo>
                  <a:lnTo>
                    <a:pt x="54" y="311"/>
                  </a:lnTo>
                  <a:lnTo>
                    <a:pt x="34" y="314"/>
                  </a:lnTo>
                  <a:lnTo>
                    <a:pt x="27" y="315"/>
                  </a:lnTo>
                  <a:lnTo>
                    <a:pt x="19" y="316"/>
                  </a:lnTo>
                  <a:lnTo>
                    <a:pt x="9" y="316"/>
                  </a:lnTo>
                  <a:lnTo>
                    <a:pt x="0" y="317"/>
                  </a:lnTo>
                  <a:lnTo>
                    <a:pt x="10" y="314"/>
                  </a:lnTo>
                  <a:lnTo>
                    <a:pt x="9" y="310"/>
                  </a:lnTo>
                  <a:lnTo>
                    <a:pt x="15" y="307"/>
                  </a:lnTo>
                  <a:lnTo>
                    <a:pt x="19" y="302"/>
                  </a:lnTo>
                  <a:lnTo>
                    <a:pt x="23" y="296"/>
                  </a:lnTo>
                  <a:lnTo>
                    <a:pt x="29" y="294"/>
                  </a:lnTo>
                  <a:lnTo>
                    <a:pt x="29" y="295"/>
                  </a:lnTo>
                  <a:lnTo>
                    <a:pt x="26" y="297"/>
                  </a:lnTo>
                  <a:lnTo>
                    <a:pt x="26" y="300"/>
                  </a:lnTo>
                  <a:lnTo>
                    <a:pt x="30" y="296"/>
                  </a:lnTo>
                  <a:lnTo>
                    <a:pt x="31" y="292"/>
                  </a:lnTo>
                  <a:lnTo>
                    <a:pt x="33" y="287"/>
                  </a:lnTo>
                  <a:lnTo>
                    <a:pt x="34" y="281"/>
                  </a:lnTo>
                  <a:lnTo>
                    <a:pt x="39" y="276"/>
                  </a:lnTo>
                  <a:lnTo>
                    <a:pt x="46" y="274"/>
                  </a:lnTo>
                  <a:lnTo>
                    <a:pt x="44" y="272"/>
                  </a:lnTo>
                  <a:lnTo>
                    <a:pt x="43" y="269"/>
                  </a:lnTo>
                  <a:lnTo>
                    <a:pt x="43" y="266"/>
                  </a:lnTo>
                  <a:lnTo>
                    <a:pt x="51" y="260"/>
                  </a:lnTo>
                  <a:lnTo>
                    <a:pt x="58" y="253"/>
                  </a:lnTo>
                  <a:lnTo>
                    <a:pt x="66" y="248"/>
                  </a:lnTo>
                  <a:lnTo>
                    <a:pt x="71" y="243"/>
                  </a:lnTo>
                  <a:lnTo>
                    <a:pt x="75" y="240"/>
                  </a:lnTo>
                  <a:lnTo>
                    <a:pt x="81" y="229"/>
                  </a:lnTo>
                  <a:lnTo>
                    <a:pt x="82" y="227"/>
                  </a:lnTo>
                  <a:lnTo>
                    <a:pt x="85" y="226"/>
                  </a:lnTo>
                  <a:lnTo>
                    <a:pt x="88" y="226"/>
                  </a:lnTo>
                  <a:lnTo>
                    <a:pt x="90" y="233"/>
                  </a:lnTo>
                  <a:lnTo>
                    <a:pt x="94" y="236"/>
                  </a:lnTo>
                  <a:lnTo>
                    <a:pt x="96" y="237"/>
                  </a:lnTo>
                  <a:lnTo>
                    <a:pt x="100" y="239"/>
                  </a:lnTo>
                  <a:lnTo>
                    <a:pt x="102" y="239"/>
                  </a:lnTo>
                  <a:lnTo>
                    <a:pt x="104" y="240"/>
                  </a:lnTo>
                  <a:lnTo>
                    <a:pt x="104" y="245"/>
                  </a:lnTo>
                  <a:lnTo>
                    <a:pt x="105" y="246"/>
                  </a:lnTo>
                  <a:lnTo>
                    <a:pt x="110" y="246"/>
                  </a:lnTo>
                  <a:lnTo>
                    <a:pt x="112" y="245"/>
                  </a:lnTo>
                  <a:lnTo>
                    <a:pt x="117" y="245"/>
                  </a:lnTo>
                  <a:lnTo>
                    <a:pt x="119" y="246"/>
                  </a:lnTo>
                  <a:lnTo>
                    <a:pt x="122" y="248"/>
                  </a:lnTo>
                  <a:lnTo>
                    <a:pt x="123" y="246"/>
                  </a:lnTo>
                  <a:lnTo>
                    <a:pt x="125" y="245"/>
                  </a:lnTo>
                  <a:lnTo>
                    <a:pt x="126" y="243"/>
                  </a:lnTo>
                  <a:lnTo>
                    <a:pt x="131" y="240"/>
                  </a:lnTo>
                  <a:lnTo>
                    <a:pt x="132" y="238"/>
                  </a:lnTo>
                  <a:lnTo>
                    <a:pt x="133" y="234"/>
                  </a:lnTo>
                  <a:lnTo>
                    <a:pt x="144" y="237"/>
                  </a:lnTo>
                  <a:lnTo>
                    <a:pt x="156" y="234"/>
                  </a:lnTo>
                  <a:lnTo>
                    <a:pt x="158" y="233"/>
                  </a:lnTo>
                  <a:lnTo>
                    <a:pt x="160" y="233"/>
                  </a:lnTo>
                  <a:lnTo>
                    <a:pt x="165" y="231"/>
                  </a:lnTo>
                  <a:lnTo>
                    <a:pt x="168" y="229"/>
                  </a:lnTo>
                  <a:lnTo>
                    <a:pt x="170" y="225"/>
                  </a:lnTo>
                  <a:lnTo>
                    <a:pt x="172" y="220"/>
                  </a:lnTo>
                  <a:lnTo>
                    <a:pt x="175" y="222"/>
                  </a:lnTo>
                  <a:lnTo>
                    <a:pt x="180" y="222"/>
                  </a:lnTo>
                  <a:lnTo>
                    <a:pt x="182" y="219"/>
                  </a:lnTo>
                  <a:lnTo>
                    <a:pt x="183" y="217"/>
                  </a:lnTo>
                  <a:lnTo>
                    <a:pt x="186" y="216"/>
                  </a:lnTo>
                  <a:lnTo>
                    <a:pt x="187" y="213"/>
                  </a:lnTo>
                  <a:lnTo>
                    <a:pt x="189" y="212"/>
                  </a:lnTo>
                  <a:lnTo>
                    <a:pt x="197" y="212"/>
                  </a:lnTo>
                  <a:lnTo>
                    <a:pt x="202" y="209"/>
                  </a:lnTo>
                  <a:lnTo>
                    <a:pt x="208" y="205"/>
                  </a:lnTo>
                  <a:lnTo>
                    <a:pt x="213" y="204"/>
                  </a:lnTo>
                  <a:lnTo>
                    <a:pt x="217" y="206"/>
                  </a:lnTo>
                  <a:lnTo>
                    <a:pt x="215" y="204"/>
                  </a:lnTo>
                  <a:lnTo>
                    <a:pt x="213" y="201"/>
                  </a:lnTo>
                  <a:lnTo>
                    <a:pt x="211" y="197"/>
                  </a:lnTo>
                  <a:lnTo>
                    <a:pt x="210" y="195"/>
                  </a:lnTo>
                  <a:lnTo>
                    <a:pt x="211" y="192"/>
                  </a:lnTo>
                  <a:lnTo>
                    <a:pt x="217" y="192"/>
                  </a:lnTo>
                  <a:lnTo>
                    <a:pt x="217" y="190"/>
                  </a:lnTo>
                  <a:lnTo>
                    <a:pt x="214" y="187"/>
                  </a:lnTo>
                  <a:lnTo>
                    <a:pt x="211" y="182"/>
                  </a:lnTo>
                  <a:lnTo>
                    <a:pt x="211" y="175"/>
                  </a:lnTo>
                  <a:lnTo>
                    <a:pt x="213" y="174"/>
                  </a:lnTo>
                  <a:lnTo>
                    <a:pt x="215" y="169"/>
                  </a:lnTo>
                  <a:lnTo>
                    <a:pt x="216" y="168"/>
                  </a:lnTo>
                  <a:lnTo>
                    <a:pt x="216" y="167"/>
                  </a:lnTo>
                  <a:lnTo>
                    <a:pt x="217" y="164"/>
                  </a:lnTo>
                  <a:lnTo>
                    <a:pt x="220" y="162"/>
                  </a:lnTo>
                  <a:lnTo>
                    <a:pt x="220" y="164"/>
                  </a:lnTo>
                  <a:lnTo>
                    <a:pt x="221" y="162"/>
                  </a:lnTo>
                  <a:lnTo>
                    <a:pt x="223" y="159"/>
                  </a:lnTo>
                  <a:lnTo>
                    <a:pt x="224" y="156"/>
                  </a:lnTo>
                  <a:lnTo>
                    <a:pt x="225" y="153"/>
                  </a:lnTo>
                  <a:lnTo>
                    <a:pt x="225" y="141"/>
                  </a:lnTo>
                  <a:lnTo>
                    <a:pt x="231" y="141"/>
                  </a:lnTo>
                  <a:lnTo>
                    <a:pt x="231" y="133"/>
                  </a:lnTo>
                  <a:lnTo>
                    <a:pt x="234" y="119"/>
                  </a:lnTo>
                  <a:lnTo>
                    <a:pt x="237" y="113"/>
                  </a:lnTo>
                  <a:lnTo>
                    <a:pt x="243" y="111"/>
                  </a:lnTo>
                  <a:lnTo>
                    <a:pt x="241" y="107"/>
                  </a:lnTo>
                  <a:lnTo>
                    <a:pt x="239" y="103"/>
                  </a:lnTo>
                  <a:lnTo>
                    <a:pt x="239" y="97"/>
                  </a:lnTo>
                  <a:lnTo>
                    <a:pt x="244" y="100"/>
                  </a:lnTo>
                  <a:lnTo>
                    <a:pt x="250" y="104"/>
                  </a:lnTo>
                  <a:lnTo>
                    <a:pt x="256" y="105"/>
                  </a:lnTo>
                  <a:lnTo>
                    <a:pt x="265" y="105"/>
                  </a:lnTo>
                  <a:lnTo>
                    <a:pt x="272" y="97"/>
                  </a:lnTo>
                  <a:lnTo>
                    <a:pt x="275" y="85"/>
                  </a:lnTo>
                  <a:lnTo>
                    <a:pt x="277" y="71"/>
                  </a:lnTo>
                  <a:lnTo>
                    <a:pt x="281" y="73"/>
                  </a:lnTo>
                  <a:lnTo>
                    <a:pt x="281" y="72"/>
                  </a:lnTo>
                  <a:lnTo>
                    <a:pt x="280" y="71"/>
                  </a:lnTo>
                  <a:lnTo>
                    <a:pt x="280" y="69"/>
                  </a:lnTo>
                  <a:lnTo>
                    <a:pt x="279" y="65"/>
                  </a:lnTo>
                  <a:lnTo>
                    <a:pt x="282" y="66"/>
                  </a:lnTo>
                  <a:lnTo>
                    <a:pt x="288" y="66"/>
                  </a:lnTo>
                  <a:lnTo>
                    <a:pt x="289" y="65"/>
                  </a:lnTo>
                  <a:lnTo>
                    <a:pt x="296" y="51"/>
                  </a:lnTo>
                  <a:lnTo>
                    <a:pt x="299" y="50"/>
                  </a:lnTo>
                  <a:lnTo>
                    <a:pt x="300" y="49"/>
                  </a:lnTo>
                  <a:lnTo>
                    <a:pt x="303" y="48"/>
                  </a:lnTo>
                  <a:lnTo>
                    <a:pt x="305" y="47"/>
                  </a:lnTo>
                  <a:lnTo>
                    <a:pt x="307" y="45"/>
                  </a:lnTo>
                  <a:lnTo>
                    <a:pt x="308" y="44"/>
                  </a:lnTo>
                  <a:lnTo>
                    <a:pt x="308" y="37"/>
                  </a:lnTo>
                  <a:lnTo>
                    <a:pt x="309" y="34"/>
                  </a:lnTo>
                  <a:lnTo>
                    <a:pt x="310" y="31"/>
                  </a:lnTo>
                  <a:lnTo>
                    <a:pt x="312" y="30"/>
                  </a:lnTo>
                  <a:lnTo>
                    <a:pt x="313" y="30"/>
                  </a:lnTo>
                  <a:lnTo>
                    <a:pt x="315" y="29"/>
                  </a:lnTo>
                  <a:lnTo>
                    <a:pt x="316" y="29"/>
                  </a:lnTo>
                  <a:lnTo>
                    <a:pt x="317" y="19"/>
                  </a:lnTo>
                  <a:lnTo>
                    <a:pt x="316" y="9"/>
                  </a:lnTo>
                  <a:lnTo>
                    <a:pt x="31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97">
              <a:extLst>
                <a:ext uri="{FF2B5EF4-FFF2-40B4-BE49-F238E27FC236}">
                  <a16:creationId xmlns:a16="http://schemas.microsoft.com/office/drawing/2014/main" id="{6C16FFE2-3B0A-5657-E2BF-7BD349371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7645" y="2860488"/>
              <a:ext cx="595034" cy="282237"/>
            </a:xfrm>
            <a:custGeom>
              <a:avLst/>
              <a:gdLst/>
              <a:ahLst/>
              <a:cxnLst>
                <a:cxn ang="0">
                  <a:pos x="258" y="14"/>
                </a:cxn>
                <a:cxn ang="0">
                  <a:pos x="287" y="115"/>
                </a:cxn>
                <a:cxn ang="0">
                  <a:pos x="324" y="108"/>
                </a:cxn>
                <a:cxn ang="0">
                  <a:pos x="317" y="147"/>
                </a:cxn>
                <a:cxn ang="0">
                  <a:pos x="289" y="151"/>
                </a:cxn>
                <a:cxn ang="0">
                  <a:pos x="288" y="143"/>
                </a:cxn>
                <a:cxn ang="0">
                  <a:pos x="281" y="143"/>
                </a:cxn>
                <a:cxn ang="0">
                  <a:pos x="281" y="137"/>
                </a:cxn>
                <a:cxn ang="0">
                  <a:pos x="277" y="128"/>
                </a:cxn>
                <a:cxn ang="0">
                  <a:pos x="276" y="121"/>
                </a:cxn>
                <a:cxn ang="0">
                  <a:pos x="273" y="129"/>
                </a:cxn>
                <a:cxn ang="0">
                  <a:pos x="266" y="125"/>
                </a:cxn>
                <a:cxn ang="0">
                  <a:pos x="257" y="127"/>
                </a:cxn>
                <a:cxn ang="0">
                  <a:pos x="251" y="116"/>
                </a:cxn>
                <a:cxn ang="0">
                  <a:pos x="253" y="107"/>
                </a:cxn>
                <a:cxn ang="0">
                  <a:pos x="267" y="104"/>
                </a:cxn>
                <a:cxn ang="0">
                  <a:pos x="261" y="100"/>
                </a:cxn>
                <a:cxn ang="0">
                  <a:pos x="250" y="92"/>
                </a:cxn>
                <a:cxn ang="0">
                  <a:pos x="252" y="79"/>
                </a:cxn>
                <a:cxn ang="0">
                  <a:pos x="243" y="77"/>
                </a:cxn>
                <a:cxn ang="0">
                  <a:pos x="245" y="63"/>
                </a:cxn>
                <a:cxn ang="0">
                  <a:pos x="239" y="58"/>
                </a:cxn>
                <a:cxn ang="0">
                  <a:pos x="245" y="35"/>
                </a:cxn>
                <a:cxn ang="0">
                  <a:pos x="251" y="27"/>
                </a:cxn>
                <a:cxn ang="0">
                  <a:pos x="253" y="16"/>
                </a:cxn>
                <a:cxn ang="0">
                  <a:pos x="241" y="14"/>
                </a:cxn>
                <a:cxn ang="0">
                  <a:pos x="237" y="21"/>
                </a:cxn>
                <a:cxn ang="0">
                  <a:pos x="239" y="30"/>
                </a:cxn>
                <a:cxn ang="0">
                  <a:pos x="231" y="28"/>
                </a:cxn>
                <a:cxn ang="0">
                  <a:pos x="225" y="35"/>
                </a:cxn>
                <a:cxn ang="0">
                  <a:pos x="220" y="42"/>
                </a:cxn>
                <a:cxn ang="0">
                  <a:pos x="219" y="48"/>
                </a:cxn>
                <a:cxn ang="0">
                  <a:pos x="211" y="48"/>
                </a:cxn>
                <a:cxn ang="0">
                  <a:pos x="208" y="50"/>
                </a:cxn>
                <a:cxn ang="0">
                  <a:pos x="213" y="59"/>
                </a:cxn>
                <a:cxn ang="0">
                  <a:pos x="217" y="74"/>
                </a:cxn>
                <a:cxn ang="0">
                  <a:pos x="219" y="113"/>
                </a:cxn>
                <a:cxn ang="0">
                  <a:pos x="216" y="107"/>
                </a:cxn>
                <a:cxn ang="0">
                  <a:pos x="227" y="134"/>
                </a:cxn>
                <a:cxn ang="0">
                  <a:pos x="240" y="150"/>
                </a:cxn>
                <a:cxn ang="0">
                  <a:pos x="210" y="135"/>
                </a:cxn>
                <a:cxn ang="0">
                  <a:pos x="201" y="139"/>
                </a:cxn>
                <a:cxn ang="0">
                  <a:pos x="190" y="129"/>
                </a:cxn>
                <a:cxn ang="0">
                  <a:pos x="186" y="141"/>
                </a:cxn>
                <a:cxn ang="0">
                  <a:pos x="189" y="108"/>
                </a:cxn>
                <a:cxn ang="0">
                  <a:pos x="190" y="85"/>
                </a:cxn>
                <a:cxn ang="0">
                  <a:pos x="173" y="86"/>
                </a:cxn>
                <a:cxn ang="0">
                  <a:pos x="162" y="79"/>
                </a:cxn>
                <a:cxn ang="0">
                  <a:pos x="148" y="79"/>
                </a:cxn>
                <a:cxn ang="0">
                  <a:pos x="128" y="62"/>
                </a:cxn>
                <a:cxn ang="0">
                  <a:pos x="111" y="38"/>
                </a:cxn>
                <a:cxn ang="0">
                  <a:pos x="97" y="36"/>
                </a:cxn>
                <a:cxn ang="0">
                  <a:pos x="74" y="45"/>
                </a:cxn>
                <a:cxn ang="0">
                  <a:pos x="67" y="55"/>
                </a:cxn>
                <a:cxn ang="0">
                  <a:pos x="55" y="50"/>
                </a:cxn>
                <a:cxn ang="0">
                  <a:pos x="48" y="50"/>
                </a:cxn>
                <a:cxn ang="0">
                  <a:pos x="45" y="58"/>
                </a:cxn>
                <a:cxn ang="0">
                  <a:pos x="34" y="66"/>
                </a:cxn>
                <a:cxn ang="0">
                  <a:pos x="23" y="78"/>
                </a:cxn>
                <a:cxn ang="0">
                  <a:pos x="7" y="94"/>
                </a:cxn>
                <a:cxn ang="0">
                  <a:pos x="170" y="18"/>
                </a:cxn>
                <a:cxn ang="0">
                  <a:pos x="239" y="2"/>
                </a:cxn>
              </a:cxnLst>
              <a:rect l="0" t="0" r="r" b="b"/>
              <a:pathLst>
                <a:path w="331" h="157">
                  <a:moveTo>
                    <a:pt x="255" y="0"/>
                  </a:moveTo>
                  <a:lnTo>
                    <a:pt x="255" y="7"/>
                  </a:lnTo>
                  <a:lnTo>
                    <a:pt x="258" y="9"/>
                  </a:lnTo>
                  <a:lnTo>
                    <a:pt x="258" y="14"/>
                  </a:lnTo>
                  <a:lnTo>
                    <a:pt x="259" y="16"/>
                  </a:lnTo>
                  <a:lnTo>
                    <a:pt x="268" y="49"/>
                  </a:lnTo>
                  <a:lnTo>
                    <a:pt x="276" y="83"/>
                  </a:lnTo>
                  <a:lnTo>
                    <a:pt x="287" y="115"/>
                  </a:lnTo>
                  <a:lnTo>
                    <a:pt x="295" y="113"/>
                  </a:lnTo>
                  <a:lnTo>
                    <a:pt x="305" y="109"/>
                  </a:lnTo>
                  <a:lnTo>
                    <a:pt x="315" y="108"/>
                  </a:lnTo>
                  <a:lnTo>
                    <a:pt x="324" y="108"/>
                  </a:lnTo>
                  <a:lnTo>
                    <a:pt x="331" y="113"/>
                  </a:lnTo>
                  <a:lnTo>
                    <a:pt x="326" y="123"/>
                  </a:lnTo>
                  <a:lnTo>
                    <a:pt x="321" y="134"/>
                  </a:lnTo>
                  <a:lnTo>
                    <a:pt x="317" y="147"/>
                  </a:lnTo>
                  <a:lnTo>
                    <a:pt x="309" y="149"/>
                  </a:lnTo>
                  <a:lnTo>
                    <a:pt x="295" y="156"/>
                  </a:lnTo>
                  <a:lnTo>
                    <a:pt x="287" y="157"/>
                  </a:lnTo>
                  <a:lnTo>
                    <a:pt x="289" y="151"/>
                  </a:lnTo>
                  <a:lnTo>
                    <a:pt x="291" y="147"/>
                  </a:lnTo>
                  <a:lnTo>
                    <a:pt x="291" y="146"/>
                  </a:lnTo>
                  <a:lnTo>
                    <a:pt x="289" y="144"/>
                  </a:lnTo>
                  <a:lnTo>
                    <a:pt x="288" y="143"/>
                  </a:lnTo>
                  <a:lnTo>
                    <a:pt x="283" y="141"/>
                  </a:lnTo>
                  <a:lnTo>
                    <a:pt x="282" y="141"/>
                  </a:lnTo>
                  <a:lnTo>
                    <a:pt x="281" y="142"/>
                  </a:lnTo>
                  <a:lnTo>
                    <a:pt x="281" y="143"/>
                  </a:lnTo>
                  <a:lnTo>
                    <a:pt x="277" y="143"/>
                  </a:lnTo>
                  <a:lnTo>
                    <a:pt x="277" y="142"/>
                  </a:lnTo>
                  <a:lnTo>
                    <a:pt x="280" y="140"/>
                  </a:lnTo>
                  <a:lnTo>
                    <a:pt x="281" y="137"/>
                  </a:lnTo>
                  <a:lnTo>
                    <a:pt x="282" y="136"/>
                  </a:lnTo>
                  <a:lnTo>
                    <a:pt x="283" y="136"/>
                  </a:lnTo>
                  <a:lnTo>
                    <a:pt x="283" y="134"/>
                  </a:lnTo>
                  <a:lnTo>
                    <a:pt x="277" y="128"/>
                  </a:lnTo>
                  <a:lnTo>
                    <a:pt x="276" y="126"/>
                  </a:lnTo>
                  <a:lnTo>
                    <a:pt x="276" y="123"/>
                  </a:lnTo>
                  <a:lnTo>
                    <a:pt x="277" y="121"/>
                  </a:lnTo>
                  <a:lnTo>
                    <a:pt x="276" y="121"/>
                  </a:lnTo>
                  <a:lnTo>
                    <a:pt x="274" y="123"/>
                  </a:lnTo>
                  <a:lnTo>
                    <a:pt x="274" y="127"/>
                  </a:lnTo>
                  <a:lnTo>
                    <a:pt x="273" y="128"/>
                  </a:lnTo>
                  <a:lnTo>
                    <a:pt x="273" y="129"/>
                  </a:lnTo>
                  <a:lnTo>
                    <a:pt x="272" y="128"/>
                  </a:lnTo>
                  <a:lnTo>
                    <a:pt x="270" y="128"/>
                  </a:lnTo>
                  <a:lnTo>
                    <a:pt x="267" y="125"/>
                  </a:lnTo>
                  <a:lnTo>
                    <a:pt x="266" y="125"/>
                  </a:lnTo>
                  <a:lnTo>
                    <a:pt x="265" y="126"/>
                  </a:lnTo>
                  <a:lnTo>
                    <a:pt x="264" y="128"/>
                  </a:lnTo>
                  <a:lnTo>
                    <a:pt x="264" y="132"/>
                  </a:lnTo>
                  <a:lnTo>
                    <a:pt x="257" y="127"/>
                  </a:lnTo>
                  <a:lnTo>
                    <a:pt x="253" y="126"/>
                  </a:lnTo>
                  <a:lnTo>
                    <a:pt x="250" y="123"/>
                  </a:lnTo>
                  <a:lnTo>
                    <a:pt x="250" y="118"/>
                  </a:lnTo>
                  <a:lnTo>
                    <a:pt x="251" y="116"/>
                  </a:lnTo>
                  <a:lnTo>
                    <a:pt x="252" y="114"/>
                  </a:lnTo>
                  <a:lnTo>
                    <a:pt x="252" y="113"/>
                  </a:lnTo>
                  <a:lnTo>
                    <a:pt x="253" y="111"/>
                  </a:lnTo>
                  <a:lnTo>
                    <a:pt x="253" y="107"/>
                  </a:lnTo>
                  <a:lnTo>
                    <a:pt x="257" y="108"/>
                  </a:lnTo>
                  <a:lnTo>
                    <a:pt x="260" y="108"/>
                  </a:lnTo>
                  <a:lnTo>
                    <a:pt x="265" y="106"/>
                  </a:lnTo>
                  <a:lnTo>
                    <a:pt x="267" y="104"/>
                  </a:lnTo>
                  <a:lnTo>
                    <a:pt x="267" y="102"/>
                  </a:lnTo>
                  <a:lnTo>
                    <a:pt x="266" y="101"/>
                  </a:lnTo>
                  <a:lnTo>
                    <a:pt x="264" y="100"/>
                  </a:lnTo>
                  <a:lnTo>
                    <a:pt x="261" y="100"/>
                  </a:lnTo>
                  <a:lnTo>
                    <a:pt x="259" y="101"/>
                  </a:lnTo>
                  <a:lnTo>
                    <a:pt x="253" y="101"/>
                  </a:lnTo>
                  <a:lnTo>
                    <a:pt x="252" y="97"/>
                  </a:lnTo>
                  <a:lnTo>
                    <a:pt x="250" y="92"/>
                  </a:lnTo>
                  <a:lnTo>
                    <a:pt x="248" y="87"/>
                  </a:lnTo>
                  <a:lnTo>
                    <a:pt x="248" y="84"/>
                  </a:lnTo>
                  <a:lnTo>
                    <a:pt x="253" y="81"/>
                  </a:lnTo>
                  <a:lnTo>
                    <a:pt x="252" y="79"/>
                  </a:lnTo>
                  <a:lnTo>
                    <a:pt x="251" y="78"/>
                  </a:lnTo>
                  <a:lnTo>
                    <a:pt x="246" y="78"/>
                  </a:lnTo>
                  <a:lnTo>
                    <a:pt x="244" y="77"/>
                  </a:lnTo>
                  <a:lnTo>
                    <a:pt x="243" y="77"/>
                  </a:lnTo>
                  <a:lnTo>
                    <a:pt x="241" y="76"/>
                  </a:lnTo>
                  <a:lnTo>
                    <a:pt x="241" y="71"/>
                  </a:lnTo>
                  <a:lnTo>
                    <a:pt x="244" y="66"/>
                  </a:lnTo>
                  <a:lnTo>
                    <a:pt x="245" y="63"/>
                  </a:lnTo>
                  <a:lnTo>
                    <a:pt x="244" y="59"/>
                  </a:lnTo>
                  <a:lnTo>
                    <a:pt x="241" y="57"/>
                  </a:lnTo>
                  <a:lnTo>
                    <a:pt x="240" y="57"/>
                  </a:lnTo>
                  <a:lnTo>
                    <a:pt x="239" y="58"/>
                  </a:lnTo>
                  <a:lnTo>
                    <a:pt x="239" y="59"/>
                  </a:lnTo>
                  <a:lnTo>
                    <a:pt x="238" y="48"/>
                  </a:lnTo>
                  <a:lnTo>
                    <a:pt x="239" y="41"/>
                  </a:lnTo>
                  <a:lnTo>
                    <a:pt x="245" y="35"/>
                  </a:lnTo>
                  <a:lnTo>
                    <a:pt x="258" y="30"/>
                  </a:lnTo>
                  <a:lnTo>
                    <a:pt x="254" y="29"/>
                  </a:lnTo>
                  <a:lnTo>
                    <a:pt x="252" y="28"/>
                  </a:lnTo>
                  <a:lnTo>
                    <a:pt x="251" y="27"/>
                  </a:lnTo>
                  <a:lnTo>
                    <a:pt x="250" y="24"/>
                  </a:lnTo>
                  <a:lnTo>
                    <a:pt x="250" y="22"/>
                  </a:lnTo>
                  <a:lnTo>
                    <a:pt x="251" y="20"/>
                  </a:lnTo>
                  <a:lnTo>
                    <a:pt x="253" y="16"/>
                  </a:lnTo>
                  <a:lnTo>
                    <a:pt x="253" y="14"/>
                  </a:lnTo>
                  <a:lnTo>
                    <a:pt x="251" y="13"/>
                  </a:lnTo>
                  <a:lnTo>
                    <a:pt x="245" y="13"/>
                  </a:lnTo>
                  <a:lnTo>
                    <a:pt x="241" y="14"/>
                  </a:lnTo>
                  <a:lnTo>
                    <a:pt x="239" y="15"/>
                  </a:lnTo>
                  <a:lnTo>
                    <a:pt x="236" y="16"/>
                  </a:lnTo>
                  <a:lnTo>
                    <a:pt x="236" y="18"/>
                  </a:lnTo>
                  <a:lnTo>
                    <a:pt x="237" y="21"/>
                  </a:lnTo>
                  <a:lnTo>
                    <a:pt x="237" y="22"/>
                  </a:lnTo>
                  <a:lnTo>
                    <a:pt x="238" y="24"/>
                  </a:lnTo>
                  <a:lnTo>
                    <a:pt x="239" y="25"/>
                  </a:lnTo>
                  <a:lnTo>
                    <a:pt x="239" y="30"/>
                  </a:lnTo>
                  <a:lnTo>
                    <a:pt x="234" y="30"/>
                  </a:lnTo>
                  <a:lnTo>
                    <a:pt x="233" y="29"/>
                  </a:lnTo>
                  <a:lnTo>
                    <a:pt x="233" y="25"/>
                  </a:lnTo>
                  <a:lnTo>
                    <a:pt x="231" y="28"/>
                  </a:lnTo>
                  <a:lnTo>
                    <a:pt x="229" y="29"/>
                  </a:lnTo>
                  <a:lnTo>
                    <a:pt x="227" y="31"/>
                  </a:lnTo>
                  <a:lnTo>
                    <a:pt x="226" y="32"/>
                  </a:lnTo>
                  <a:lnTo>
                    <a:pt x="225" y="35"/>
                  </a:lnTo>
                  <a:lnTo>
                    <a:pt x="224" y="36"/>
                  </a:lnTo>
                  <a:lnTo>
                    <a:pt x="219" y="36"/>
                  </a:lnTo>
                  <a:lnTo>
                    <a:pt x="219" y="41"/>
                  </a:lnTo>
                  <a:lnTo>
                    <a:pt x="220" y="42"/>
                  </a:lnTo>
                  <a:lnTo>
                    <a:pt x="220" y="43"/>
                  </a:lnTo>
                  <a:lnTo>
                    <a:pt x="222" y="44"/>
                  </a:lnTo>
                  <a:lnTo>
                    <a:pt x="220" y="45"/>
                  </a:lnTo>
                  <a:lnTo>
                    <a:pt x="219" y="48"/>
                  </a:lnTo>
                  <a:lnTo>
                    <a:pt x="217" y="46"/>
                  </a:lnTo>
                  <a:lnTo>
                    <a:pt x="216" y="45"/>
                  </a:lnTo>
                  <a:lnTo>
                    <a:pt x="210" y="45"/>
                  </a:lnTo>
                  <a:lnTo>
                    <a:pt x="211" y="48"/>
                  </a:lnTo>
                  <a:lnTo>
                    <a:pt x="212" y="49"/>
                  </a:lnTo>
                  <a:lnTo>
                    <a:pt x="211" y="49"/>
                  </a:lnTo>
                  <a:lnTo>
                    <a:pt x="210" y="50"/>
                  </a:lnTo>
                  <a:lnTo>
                    <a:pt x="208" y="50"/>
                  </a:lnTo>
                  <a:lnTo>
                    <a:pt x="208" y="53"/>
                  </a:lnTo>
                  <a:lnTo>
                    <a:pt x="209" y="56"/>
                  </a:lnTo>
                  <a:lnTo>
                    <a:pt x="211" y="58"/>
                  </a:lnTo>
                  <a:lnTo>
                    <a:pt x="213" y="59"/>
                  </a:lnTo>
                  <a:lnTo>
                    <a:pt x="216" y="59"/>
                  </a:lnTo>
                  <a:lnTo>
                    <a:pt x="217" y="60"/>
                  </a:lnTo>
                  <a:lnTo>
                    <a:pt x="219" y="62"/>
                  </a:lnTo>
                  <a:lnTo>
                    <a:pt x="217" y="74"/>
                  </a:lnTo>
                  <a:lnTo>
                    <a:pt x="219" y="86"/>
                  </a:lnTo>
                  <a:lnTo>
                    <a:pt x="222" y="99"/>
                  </a:lnTo>
                  <a:lnTo>
                    <a:pt x="224" y="113"/>
                  </a:lnTo>
                  <a:lnTo>
                    <a:pt x="219" y="113"/>
                  </a:lnTo>
                  <a:lnTo>
                    <a:pt x="217" y="112"/>
                  </a:lnTo>
                  <a:lnTo>
                    <a:pt x="217" y="111"/>
                  </a:lnTo>
                  <a:lnTo>
                    <a:pt x="216" y="108"/>
                  </a:lnTo>
                  <a:lnTo>
                    <a:pt x="216" y="107"/>
                  </a:lnTo>
                  <a:lnTo>
                    <a:pt x="213" y="116"/>
                  </a:lnTo>
                  <a:lnTo>
                    <a:pt x="216" y="123"/>
                  </a:lnTo>
                  <a:lnTo>
                    <a:pt x="220" y="129"/>
                  </a:lnTo>
                  <a:lnTo>
                    <a:pt x="227" y="134"/>
                  </a:lnTo>
                  <a:lnTo>
                    <a:pt x="236" y="139"/>
                  </a:lnTo>
                  <a:lnTo>
                    <a:pt x="243" y="143"/>
                  </a:lnTo>
                  <a:lnTo>
                    <a:pt x="247" y="149"/>
                  </a:lnTo>
                  <a:lnTo>
                    <a:pt x="240" y="150"/>
                  </a:lnTo>
                  <a:lnTo>
                    <a:pt x="231" y="149"/>
                  </a:lnTo>
                  <a:lnTo>
                    <a:pt x="222" y="147"/>
                  </a:lnTo>
                  <a:lnTo>
                    <a:pt x="213" y="142"/>
                  </a:lnTo>
                  <a:lnTo>
                    <a:pt x="210" y="135"/>
                  </a:lnTo>
                  <a:lnTo>
                    <a:pt x="209" y="135"/>
                  </a:lnTo>
                  <a:lnTo>
                    <a:pt x="208" y="137"/>
                  </a:lnTo>
                  <a:lnTo>
                    <a:pt x="208" y="143"/>
                  </a:lnTo>
                  <a:lnTo>
                    <a:pt x="201" y="139"/>
                  </a:lnTo>
                  <a:lnTo>
                    <a:pt x="198" y="135"/>
                  </a:lnTo>
                  <a:lnTo>
                    <a:pt x="196" y="133"/>
                  </a:lnTo>
                  <a:lnTo>
                    <a:pt x="194" y="129"/>
                  </a:lnTo>
                  <a:lnTo>
                    <a:pt x="190" y="129"/>
                  </a:lnTo>
                  <a:lnTo>
                    <a:pt x="188" y="130"/>
                  </a:lnTo>
                  <a:lnTo>
                    <a:pt x="187" y="132"/>
                  </a:lnTo>
                  <a:lnTo>
                    <a:pt x="186" y="134"/>
                  </a:lnTo>
                  <a:lnTo>
                    <a:pt x="186" y="141"/>
                  </a:lnTo>
                  <a:lnTo>
                    <a:pt x="181" y="134"/>
                  </a:lnTo>
                  <a:lnTo>
                    <a:pt x="181" y="126"/>
                  </a:lnTo>
                  <a:lnTo>
                    <a:pt x="184" y="118"/>
                  </a:lnTo>
                  <a:lnTo>
                    <a:pt x="189" y="108"/>
                  </a:lnTo>
                  <a:lnTo>
                    <a:pt x="192" y="99"/>
                  </a:lnTo>
                  <a:lnTo>
                    <a:pt x="194" y="90"/>
                  </a:lnTo>
                  <a:lnTo>
                    <a:pt x="192" y="87"/>
                  </a:lnTo>
                  <a:lnTo>
                    <a:pt x="190" y="85"/>
                  </a:lnTo>
                  <a:lnTo>
                    <a:pt x="186" y="85"/>
                  </a:lnTo>
                  <a:lnTo>
                    <a:pt x="181" y="87"/>
                  </a:lnTo>
                  <a:lnTo>
                    <a:pt x="176" y="87"/>
                  </a:lnTo>
                  <a:lnTo>
                    <a:pt x="173" y="86"/>
                  </a:lnTo>
                  <a:lnTo>
                    <a:pt x="170" y="84"/>
                  </a:lnTo>
                  <a:lnTo>
                    <a:pt x="168" y="83"/>
                  </a:lnTo>
                  <a:lnTo>
                    <a:pt x="166" y="80"/>
                  </a:lnTo>
                  <a:lnTo>
                    <a:pt x="162" y="79"/>
                  </a:lnTo>
                  <a:lnTo>
                    <a:pt x="156" y="79"/>
                  </a:lnTo>
                  <a:lnTo>
                    <a:pt x="154" y="80"/>
                  </a:lnTo>
                  <a:lnTo>
                    <a:pt x="151" y="80"/>
                  </a:lnTo>
                  <a:lnTo>
                    <a:pt x="148" y="79"/>
                  </a:lnTo>
                  <a:lnTo>
                    <a:pt x="148" y="70"/>
                  </a:lnTo>
                  <a:lnTo>
                    <a:pt x="145" y="64"/>
                  </a:lnTo>
                  <a:lnTo>
                    <a:pt x="138" y="62"/>
                  </a:lnTo>
                  <a:lnTo>
                    <a:pt x="128" y="62"/>
                  </a:lnTo>
                  <a:lnTo>
                    <a:pt x="118" y="48"/>
                  </a:lnTo>
                  <a:lnTo>
                    <a:pt x="117" y="41"/>
                  </a:lnTo>
                  <a:lnTo>
                    <a:pt x="114" y="39"/>
                  </a:lnTo>
                  <a:lnTo>
                    <a:pt x="111" y="38"/>
                  </a:lnTo>
                  <a:lnTo>
                    <a:pt x="106" y="37"/>
                  </a:lnTo>
                  <a:lnTo>
                    <a:pt x="103" y="37"/>
                  </a:lnTo>
                  <a:lnTo>
                    <a:pt x="99" y="36"/>
                  </a:lnTo>
                  <a:lnTo>
                    <a:pt x="97" y="36"/>
                  </a:lnTo>
                  <a:lnTo>
                    <a:pt x="94" y="35"/>
                  </a:lnTo>
                  <a:lnTo>
                    <a:pt x="91" y="35"/>
                  </a:lnTo>
                  <a:lnTo>
                    <a:pt x="75" y="43"/>
                  </a:lnTo>
                  <a:lnTo>
                    <a:pt x="74" y="45"/>
                  </a:lnTo>
                  <a:lnTo>
                    <a:pt x="71" y="48"/>
                  </a:lnTo>
                  <a:lnTo>
                    <a:pt x="70" y="50"/>
                  </a:lnTo>
                  <a:lnTo>
                    <a:pt x="68" y="52"/>
                  </a:lnTo>
                  <a:lnTo>
                    <a:pt x="67" y="55"/>
                  </a:lnTo>
                  <a:lnTo>
                    <a:pt x="64" y="55"/>
                  </a:lnTo>
                  <a:lnTo>
                    <a:pt x="61" y="53"/>
                  </a:lnTo>
                  <a:lnTo>
                    <a:pt x="59" y="52"/>
                  </a:lnTo>
                  <a:lnTo>
                    <a:pt x="55" y="50"/>
                  </a:lnTo>
                  <a:lnTo>
                    <a:pt x="53" y="49"/>
                  </a:lnTo>
                  <a:lnTo>
                    <a:pt x="50" y="49"/>
                  </a:lnTo>
                  <a:lnTo>
                    <a:pt x="49" y="50"/>
                  </a:lnTo>
                  <a:lnTo>
                    <a:pt x="48" y="50"/>
                  </a:lnTo>
                  <a:lnTo>
                    <a:pt x="48" y="51"/>
                  </a:lnTo>
                  <a:lnTo>
                    <a:pt x="47" y="52"/>
                  </a:lnTo>
                  <a:lnTo>
                    <a:pt x="46" y="55"/>
                  </a:lnTo>
                  <a:lnTo>
                    <a:pt x="45" y="58"/>
                  </a:lnTo>
                  <a:lnTo>
                    <a:pt x="42" y="60"/>
                  </a:lnTo>
                  <a:lnTo>
                    <a:pt x="40" y="64"/>
                  </a:lnTo>
                  <a:lnTo>
                    <a:pt x="38" y="65"/>
                  </a:lnTo>
                  <a:lnTo>
                    <a:pt x="34" y="66"/>
                  </a:lnTo>
                  <a:lnTo>
                    <a:pt x="31" y="66"/>
                  </a:lnTo>
                  <a:lnTo>
                    <a:pt x="28" y="67"/>
                  </a:lnTo>
                  <a:lnTo>
                    <a:pt x="25" y="71"/>
                  </a:lnTo>
                  <a:lnTo>
                    <a:pt x="23" y="78"/>
                  </a:lnTo>
                  <a:lnTo>
                    <a:pt x="20" y="81"/>
                  </a:lnTo>
                  <a:lnTo>
                    <a:pt x="16" y="86"/>
                  </a:lnTo>
                  <a:lnTo>
                    <a:pt x="12" y="87"/>
                  </a:lnTo>
                  <a:lnTo>
                    <a:pt x="7" y="94"/>
                  </a:lnTo>
                  <a:lnTo>
                    <a:pt x="0" y="51"/>
                  </a:lnTo>
                  <a:lnTo>
                    <a:pt x="126" y="28"/>
                  </a:lnTo>
                  <a:lnTo>
                    <a:pt x="146" y="23"/>
                  </a:lnTo>
                  <a:lnTo>
                    <a:pt x="170" y="18"/>
                  </a:lnTo>
                  <a:lnTo>
                    <a:pt x="194" y="14"/>
                  </a:lnTo>
                  <a:lnTo>
                    <a:pt x="206" y="10"/>
                  </a:lnTo>
                  <a:lnTo>
                    <a:pt x="222" y="7"/>
                  </a:lnTo>
                  <a:lnTo>
                    <a:pt x="239" y="2"/>
                  </a:lnTo>
                  <a:lnTo>
                    <a:pt x="25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98">
              <a:extLst>
                <a:ext uri="{FF2B5EF4-FFF2-40B4-BE49-F238E27FC236}">
                  <a16:creationId xmlns:a16="http://schemas.microsoft.com/office/drawing/2014/main" id="{8272A038-EDF6-105F-CFC7-C58AE32D9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0772" y="3128343"/>
              <a:ext cx="44943" cy="10067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5" y="4"/>
                </a:cxn>
                <a:cxn ang="0">
                  <a:pos x="25" y="8"/>
                </a:cxn>
                <a:cxn ang="0">
                  <a:pos x="24" y="14"/>
                </a:cxn>
                <a:cxn ang="0">
                  <a:pos x="21" y="20"/>
                </a:cxn>
                <a:cxn ang="0">
                  <a:pos x="19" y="27"/>
                </a:cxn>
                <a:cxn ang="0">
                  <a:pos x="18" y="34"/>
                </a:cxn>
                <a:cxn ang="0">
                  <a:pos x="20" y="40"/>
                </a:cxn>
                <a:cxn ang="0">
                  <a:pos x="6" y="56"/>
                </a:cxn>
                <a:cxn ang="0">
                  <a:pos x="0" y="56"/>
                </a:cxn>
                <a:cxn ang="0">
                  <a:pos x="2" y="44"/>
                </a:cxn>
                <a:cxn ang="0">
                  <a:pos x="6" y="32"/>
                </a:cxn>
                <a:cxn ang="0">
                  <a:pos x="12" y="22"/>
                </a:cxn>
                <a:cxn ang="0">
                  <a:pos x="12" y="16"/>
                </a:cxn>
                <a:cxn ang="0">
                  <a:pos x="10" y="14"/>
                </a:cxn>
                <a:cxn ang="0">
                  <a:pos x="6" y="14"/>
                </a:cxn>
                <a:cxn ang="0">
                  <a:pos x="7" y="11"/>
                </a:cxn>
                <a:cxn ang="0">
                  <a:pos x="10" y="8"/>
                </a:cxn>
                <a:cxn ang="0">
                  <a:pos x="13" y="6"/>
                </a:cxn>
                <a:cxn ang="0">
                  <a:pos x="16" y="5"/>
                </a:cxn>
                <a:cxn ang="0">
                  <a:pos x="20" y="0"/>
                </a:cxn>
              </a:cxnLst>
              <a:rect l="0" t="0" r="r" b="b"/>
              <a:pathLst>
                <a:path w="25" h="56">
                  <a:moveTo>
                    <a:pt x="20" y="0"/>
                  </a:moveTo>
                  <a:lnTo>
                    <a:pt x="25" y="4"/>
                  </a:lnTo>
                  <a:lnTo>
                    <a:pt x="25" y="8"/>
                  </a:lnTo>
                  <a:lnTo>
                    <a:pt x="24" y="14"/>
                  </a:lnTo>
                  <a:lnTo>
                    <a:pt x="21" y="20"/>
                  </a:lnTo>
                  <a:lnTo>
                    <a:pt x="19" y="27"/>
                  </a:lnTo>
                  <a:lnTo>
                    <a:pt x="18" y="34"/>
                  </a:lnTo>
                  <a:lnTo>
                    <a:pt x="20" y="40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2" y="44"/>
                  </a:lnTo>
                  <a:lnTo>
                    <a:pt x="6" y="32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7" y="11"/>
                  </a:lnTo>
                  <a:lnTo>
                    <a:pt x="10" y="8"/>
                  </a:lnTo>
                  <a:lnTo>
                    <a:pt x="13" y="6"/>
                  </a:lnTo>
                  <a:lnTo>
                    <a:pt x="16" y="5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99">
              <a:extLst>
                <a:ext uri="{FF2B5EF4-FFF2-40B4-BE49-F238E27FC236}">
                  <a16:creationId xmlns:a16="http://schemas.microsoft.com/office/drawing/2014/main" id="{0D07BB00-9761-37DC-9236-A7BF5CE47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2525" y="3518441"/>
              <a:ext cx="1105577" cy="393694"/>
            </a:xfrm>
            <a:custGeom>
              <a:avLst/>
              <a:gdLst/>
              <a:ahLst/>
              <a:cxnLst>
                <a:cxn ang="0">
                  <a:pos x="615" y="2"/>
                </a:cxn>
                <a:cxn ang="0">
                  <a:pos x="612" y="11"/>
                </a:cxn>
                <a:cxn ang="0">
                  <a:pos x="612" y="22"/>
                </a:cxn>
                <a:cxn ang="0">
                  <a:pos x="601" y="32"/>
                </a:cxn>
                <a:cxn ang="0">
                  <a:pos x="587" y="47"/>
                </a:cxn>
                <a:cxn ang="0">
                  <a:pos x="572" y="54"/>
                </a:cxn>
                <a:cxn ang="0">
                  <a:pos x="558" y="65"/>
                </a:cxn>
                <a:cxn ang="0">
                  <a:pos x="556" y="62"/>
                </a:cxn>
                <a:cxn ang="0">
                  <a:pos x="555" y="60"/>
                </a:cxn>
                <a:cxn ang="0">
                  <a:pos x="549" y="61"/>
                </a:cxn>
                <a:cxn ang="0">
                  <a:pos x="547" y="64"/>
                </a:cxn>
                <a:cxn ang="0">
                  <a:pos x="544" y="69"/>
                </a:cxn>
                <a:cxn ang="0">
                  <a:pos x="539" y="71"/>
                </a:cxn>
                <a:cxn ang="0">
                  <a:pos x="534" y="79"/>
                </a:cxn>
                <a:cxn ang="0">
                  <a:pos x="521" y="91"/>
                </a:cxn>
                <a:cxn ang="0">
                  <a:pos x="504" y="107"/>
                </a:cxn>
                <a:cxn ang="0">
                  <a:pos x="481" y="117"/>
                </a:cxn>
                <a:cxn ang="0">
                  <a:pos x="462" y="133"/>
                </a:cxn>
                <a:cxn ang="0">
                  <a:pos x="447" y="153"/>
                </a:cxn>
                <a:cxn ang="0">
                  <a:pos x="441" y="177"/>
                </a:cxn>
                <a:cxn ang="0">
                  <a:pos x="219" y="201"/>
                </a:cxn>
                <a:cxn ang="0">
                  <a:pos x="114" y="212"/>
                </a:cxn>
                <a:cxn ang="0">
                  <a:pos x="31" y="218"/>
                </a:cxn>
                <a:cxn ang="0">
                  <a:pos x="0" y="217"/>
                </a:cxn>
                <a:cxn ang="0">
                  <a:pos x="3" y="215"/>
                </a:cxn>
                <a:cxn ang="0">
                  <a:pos x="7" y="200"/>
                </a:cxn>
                <a:cxn ang="0">
                  <a:pos x="12" y="181"/>
                </a:cxn>
                <a:cxn ang="0">
                  <a:pos x="8" y="175"/>
                </a:cxn>
                <a:cxn ang="0">
                  <a:pos x="15" y="170"/>
                </a:cxn>
                <a:cxn ang="0">
                  <a:pos x="20" y="167"/>
                </a:cxn>
                <a:cxn ang="0">
                  <a:pos x="20" y="160"/>
                </a:cxn>
                <a:cxn ang="0">
                  <a:pos x="19" y="155"/>
                </a:cxn>
                <a:cxn ang="0">
                  <a:pos x="21" y="152"/>
                </a:cxn>
                <a:cxn ang="0">
                  <a:pos x="24" y="151"/>
                </a:cxn>
                <a:cxn ang="0">
                  <a:pos x="28" y="149"/>
                </a:cxn>
                <a:cxn ang="0">
                  <a:pos x="31" y="141"/>
                </a:cxn>
                <a:cxn ang="0">
                  <a:pos x="35" y="135"/>
                </a:cxn>
                <a:cxn ang="0">
                  <a:pos x="36" y="133"/>
                </a:cxn>
                <a:cxn ang="0">
                  <a:pos x="34" y="132"/>
                </a:cxn>
                <a:cxn ang="0">
                  <a:pos x="30" y="127"/>
                </a:cxn>
                <a:cxn ang="0">
                  <a:pos x="36" y="117"/>
                </a:cxn>
                <a:cxn ang="0">
                  <a:pos x="38" y="107"/>
                </a:cxn>
                <a:cxn ang="0">
                  <a:pos x="38" y="104"/>
                </a:cxn>
                <a:cxn ang="0">
                  <a:pos x="41" y="100"/>
                </a:cxn>
                <a:cxn ang="0">
                  <a:pos x="39" y="95"/>
                </a:cxn>
                <a:cxn ang="0">
                  <a:pos x="44" y="93"/>
                </a:cxn>
                <a:cxn ang="0">
                  <a:pos x="48" y="79"/>
                </a:cxn>
                <a:cxn ang="0">
                  <a:pos x="151" y="70"/>
                </a:cxn>
                <a:cxn ang="0">
                  <a:pos x="152" y="62"/>
                </a:cxn>
                <a:cxn ang="0">
                  <a:pos x="151" y="57"/>
                </a:cxn>
                <a:cxn ang="0">
                  <a:pos x="149" y="56"/>
                </a:cxn>
                <a:cxn ang="0">
                  <a:pos x="179" y="53"/>
                </a:cxn>
                <a:cxn ang="0">
                  <a:pos x="251" y="47"/>
                </a:cxn>
                <a:cxn ang="0">
                  <a:pos x="340" y="37"/>
                </a:cxn>
                <a:cxn ang="0">
                  <a:pos x="411" y="32"/>
                </a:cxn>
                <a:cxn ang="0">
                  <a:pos x="471" y="23"/>
                </a:cxn>
                <a:cxn ang="0">
                  <a:pos x="524" y="16"/>
                </a:cxn>
                <a:cxn ang="0">
                  <a:pos x="584" y="7"/>
                </a:cxn>
              </a:cxnLst>
              <a:rect l="0" t="0" r="r" b="b"/>
              <a:pathLst>
                <a:path w="615" h="219">
                  <a:moveTo>
                    <a:pt x="612" y="0"/>
                  </a:moveTo>
                  <a:lnTo>
                    <a:pt x="615" y="2"/>
                  </a:lnTo>
                  <a:lnTo>
                    <a:pt x="615" y="6"/>
                  </a:lnTo>
                  <a:lnTo>
                    <a:pt x="612" y="11"/>
                  </a:lnTo>
                  <a:lnTo>
                    <a:pt x="611" y="16"/>
                  </a:lnTo>
                  <a:lnTo>
                    <a:pt x="612" y="22"/>
                  </a:lnTo>
                  <a:lnTo>
                    <a:pt x="605" y="26"/>
                  </a:lnTo>
                  <a:lnTo>
                    <a:pt x="601" y="32"/>
                  </a:lnTo>
                  <a:lnTo>
                    <a:pt x="596" y="48"/>
                  </a:lnTo>
                  <a:lnTo>
                    <a:pt x="587" y="47"/>
                  </a:lnTo>
                  <a:lnTo>
                    <a:pt x="579" y="49"/>
                  </a:lnTo>
                  <a:lnTo>
                    <a:pt x="572" y="54"/>
                  </a:lnTo>
                  <a:lnTo>
                    <a:pt x="562" y="68"/>
                  </a:lnTo>
                  <a:lnTo>
                    <a:pt x="558" y="65"/>
                  </a:lnTo>
                  <a:lnTo>
                    <a:pt x="556" y="64"/>
                  </a:lnTo>
                  <a:lnTo>
                    <a:pt x="556" y="62"/>
                  </a:lnTo>
                  <a:lnTo>
                    <a:pt x="555" y="61"/>
                  </a:lnTo>
                  <a:lnTo>
                    <a:pt x="555" y="60"/>
                  </a:lnTo>
                  <a:lnTo>
                    <a:pt x="552" y="60"/>
                  </a:lnTo>
                  <a:lnTo>
                    <a:pt x="549" y="61"/>
                  </a:lnTo>
                  <a:lnTo>
                    <a:pt x="548" y="63"/>
                  </a:lnTo>
                  <a:lnTo>
                    <a:pt x="547" y="64"/>
                  </a:lnTo>
                  <a:lnTo>
                    <a:pt x="546" y="67"/>
                  </a:lnTo>
                  <a:lnTo>
                    <a:pt x="544" y="69"/>
                  </a:lnTo>
                  <a:lnTo>
                    <a:pt x="542" y="71"/>
                  </a:lnTo>
                  <a:lnTo>
                    <a:pt x="539" y="71"/>
                  </a:lnTo>
                  <a:lnTo>
                    <a:pt x="537" y="70"/>
                  </a:lnTo>
                  <a:lnTo>
                    <a:pt x="534" y="79"/>
                  </a:lnTo>
                  <a:lnTo>
                    <a:pt x="531" y="90"/>
                  </a:lnTo>
                  <a:lnTo>
                    <a:pt x="521" y="91"/>
                  </a:lnTo>
                  <a:lnTo>
                    <a:pt x="512" y="98"/>
                  </a:lnTo>
                  <a:lnTo>
                    <a:pt x="504" y="107"/>
                  </a:lnTo>
                  <a:lnTo>
                    <a:pt x="497" y="116"/>
                  </a:lnTo>
                  <a:lnTo>
                    <a:pt x="481" y="117"/>
                  </a:lnTo>
                  <a:lnTo>
                    <a:pt x="469" y="123"/>
                  </a:lnTo>
                  <a:lnTo>
                    <a:pt x="462" y="133"/>
                  </a:lnTo>
                  <a:lnTo>
                    <a:pt x="459" y="147"/>
                  </a:lnTo>
                  <a:lnTo>
                    <a:pt x="447" y="153"/>
                  </a:lnTo>
                  <a:lnTo>
                    <a:pt x="441" y="153"/>
                  </a:lnTo>
                  <a:lnTo>
                    <a:pt x="441" y="177"/>
                  </a:lnTo>
                  <a:lnTo>
                    <a:pt x="331" y="189"/>
                  </a:lnTo>
                  <a:lnTo>
                    <a:pt x="219" y="201"/>
                  </a:lnTo>
                  <a:lnTo>
                    <a:pt x="166" y="205"/>
                  </a:lnTo>
                  <a:lnTo>
                    <a:pt x="114" y="212"/>
                  </a:lnTo>
                  <a:lnTo>
                    <a:pt x="62" y="217"/>
                  </a:lnTo>
                  <a:lnTo>
                    <a:pt x="31" y="218"/>
                  </a:lnTo>
                  <a:lnTo>
                    <a:pt x="0" y="219"/>
                  </a:lnTo>
                  <a:lnTo>
                    <a:pt x="0" y="217"/>
                  </a:lnTo>
                  <a:lnTo>
                    <a:pt x="2" y="216"/>
                  </a:lnTo>
                  <a:lnTo>
                    <a:pt x="3" y="215"/>
                  </a:lnTo>
                  <a:lnTo>
                    <a:pt x="10" y="211"/>
                  </a:lnTo>
                  <a:lnTo>
                    <a:pt x="7" y="200"/>
                  </a:lnTo>
                  <a:lnTo>
                    <a:pt x="8" y="190"/>
                  </a:lnTo>
                  <a:lnTo>
                    <a:pt x="12" y="181"/>
                  </a:lnTo>
                  <a:lnTo>
                    <a:pt x="8" y="177"/>
                  </a:lnTo>
                  <a:lnTo>
                    <a:pt x="8" y="175"/>
                  </a:lnTo>
                  <a:lnTo>
                    <a:pt x="10" y="173"/>
                  </a:lnTo>
                  <a:lnTo>
                    <a:pt x="15" y="170"/>
                  </a:lnTo>
                  <a:lnTo>
                    <a:pt x="16" y="170"/>
                  </a:lnTo>
                  <a:lnTo>
                    <a:pt x="20" y="167"/>
                  </a:lnTo>
                  <a:lnTo>
                    <a:pt x="21" y="163"/>
                  </a:lnTo>
                  <a:lnTo>
                    <a:pt x="20" y="160"/>
                  </a:lnTo>
                  <a:lnTo>
                    <a:pt x="20" y="158"/>
                  </a:lnTo>
                  <a:lnTo>
                    <a:pt x="19" y="155"/>
                  </a:lnTo>
                  <a:lnTo>
                    <a:pt x="20" y="153"/>
                  </a:lnTo>
                  <a:lnTo>
                    <a:pt x="21" y="152"/>
                  </a:lnTo>
                  <a:lnTo>
                    <a:pt x="22" y="152"/>
                  </a:lnTo>
                  <a:lnTo>
                    <a:pt x="24" y="151"/>
                  </a:lnTo>
                  <a:lnTo>
                    <a:pt x="27" y="151"/>
                  </a:lnTo>
                  <a:lnTo>
                    <a:pt x="28" y="149"/>
                  </a:lnTo>
                  <a:lnTo>
                    <a:pt x="30" y="145"/>
                  </a:lnTo>
                  <a:lnTo>
                    <a:pt x="31" y="141"/>
                  </a:lnTo>
                  <a:lnTo>
                    <a:pt x="34" y="138"/>
                  </a:lnTo>
                  <a:lnTo>
                    <a:pt x="35" y="135"/>
                  </a:lnTo>
                  <a:lnTo>
                    <a:pt x="36" y="134"/>
                  </a:lnTo>
                  <a:lnTo>
                    <a:pt x="36" y="133"/>
                  </a:lnTo>
                  <a:lnTo>
                    <a:pt x="35" y="132"/>
                  </a:lnTo>
                  <a:lnTo>
                    <a:pt x="34" y="132"/>
                  </a:lnTo>
                  <a:lnTo>
                    <a:pt x="31" y="130"/>
                  </a:lnTo>
                  <a:lnTo>
                    <a:pt x="30" y="127"/>
                  </a:lnTo>
                  <a:lnTo>
                    <a:pt x="32" y="121"/>
                  </a:lnTo>
                  <a:lnTo>
                    <a:pt x="36" y="117"/>
                  </a:lnTo>
                  <a:lnTo>
                    <a:pt x="38" y="112"/>
                  </a:lnTo>
                  <a:lnTo>
                    <a:pt x="38" y="107"/>
                  </a:lnTo>
                  <a:lnTo>
                    <a:pt x="36" y="104"/>
                  </a:lnTo>
                  <a:lnTo>
                    <a:pt x="38" y="104"/>
                  </a:lnTo>
                  <a:lnTo>
                    <a:pt x="41" y="102"/>
                  </a:lnTo>
                  <a:lnTo>
                    <a:pt x="41" y="100"/>
                  </a:lnTo>
                  <a:lnTo>
                    <a:pt x="39" y="98"/>
                  </a:lnTo>
                  <a:lnTo>
                    <a:pt x="39" y="95"/>
                  </a:lnTo>
                  <a:lnTo>
                    <a:pt x="38" y="93"/>
                  </a:lnTo>
                  <a:lnTo>
                    <a:pt x="44" y="93"/>
                  </a:lnTo>
                  <a:lnTo>
                    <a:pt x="44" y="83"/>
                  </a:lnTo>
                  <a:lnTo>
                    <a:pt x="48" y="79"/>
                  </a:lnTo>
                  <a:lnTo>
                    <a:pt x="100" y="76"/>
                  </a:lnTo>
                  <a:lnTo>
                    <a:pt x="151" y="70"/>
                  </a:lnTo>
                  <a:lnTo>
                    <a:pt x="151" y="64"/>
                  </a:lnTo>
                  <a:lnTo>
                    <a:pt x="152" y="62"/>
                  </a:lnTo>
                  <a:lnTo>
                    <a:pt x="152" y="60"/>
                  </a:lnTo>
                  <a:lnTo>
                    <a:pt x="151" y="57"/>
                  </a:lnTo>
                  <a:lnTo>
                    <a:pt x="150" y="56"/>
                  </a:lnTo>
                  <a:lnTo>
                    <a:pt x="149" y="56"/>
                  </a:lnTo>
                  <a:lnTo>
                    <a:pt x="163" y="55"/>
                  </a:lnTo>
                  <a:lnTo>
                    <a:pt x="179" y="53"/>
                  </a:lnTo>
                  <a:lnTo>
                    <a:pt x="197" y="51"/>
                  </a:lnTo>
                  <a:lnTo>
                    <a:pt x="251" y="47"/>
                  </a:lnTo>
                  <a:lnTo>
                    <a:pt x="308" y="42"/>
                  </a:lnTo>
                  <a:lnTo>
                    <a:pt x="340" y="37"/>
                  </a:lnTo>
                  <a:lnTo>
                    <a:pt x="371" y="34"/>
                  </a:lnTo>
                  <a:lnTo>
                    <a:pt x="411" y="32"/>
                  </a:lnTo>
                  <a:lnTo>
                    <a:pt x="449" y="28"/>
                  </a:lnTo>
                  <a:lnTo>
                    <a:pt x="471" y="23"/>
                  </a:lnTo>
                  <a:lnTo>
                    <a:pt x="492" y="20"/>
                  </a:lnTo>
                  <a:lnTo>
                    <a:pt x="524" y="16"/>
                  </a:lnTo>
                  <a:lnTo>
                    <a:pt x="554" y="13"/>
                  </a:lnTo>
                  <a:lnTo>
                    <a:pt x="584" y="7"/>
                  </a:lnTo>
                  <a:lnTo>
                    <a:pt x="61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00">
              <a:extLst>
                <a:ext uri="{FF2B5EF4-FFF2-40B4-BE49-F238E27FC236}">
                  <a16:creationId xmlns:a16="http://schemas.microsoft.com/office/drawing/2014/main" id="{1905A5F6-2F61-65E1-7AF2-95EE130BF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8900" y="3392603"/>
              <a:ext cx="1119959" cy="501555"/>
            </a:xfrm>
            <a:custGeom>
              <a:avLst/>
              <a:gdLst/>
              <a:ahLst/>
              <a:cxnLst>
                <a:cxn ang="0">
                  <a:pos x="598" y="21"/>
                </a:cxn>
                <a:cxn ang="0">
                  <a:pos x="598" y="25"/>
                </a:cxn>
                <a:cxn ang="0">
                  <a:pos x="574" y="22"/>
                </a:cxn>
                <a:cxn ang="0">
                  <a:pos x="586" y="34"/>
                </a:cxn>
                <a:cxn ang="0">
                  <a:pos x="570" y="39"/>
                </a:cxn>
                <a:cxn ang="0">
                  <a:pos x="556" y="50"/>
                </a:cxn>
                <a:cxn ang="0">
                  <a:pos x="537" y="36"/>
                </a:cxn>
                <a:cxn ang="0">
                  <a:pos x="558" y="63"/>
                </a:cxn>
                <a:cxn ang="0">
                  <a:pos x="567" y="57"/>
                </a:cxn>
                <a:cxn ang="0">
                  <a:pos x="574" y="58"/>
                </a:cxn>
                <a:cxn ang="0">
                  <a:pos x="592" y="68"/>
                </a:cxn>
                <a:cxn ang="0">
                  <a:pos x="604" y="78"/>
                </a:cxn>
                <a:cxn ang="0">
                  <a:pos x="614" y="55"/>
                </a:cxn>
                <a:cxn ang="0">
                  <a:pos x="623" y="78"/>
                </a:cxn>
                <a:cxn ang="0">
                  <a:pos x="604" y="106"/>
                </a:cxn>
                <a:cxn ang="0">
                  <a:pos x="580" y="98"/>
                </a:cxn>
                <a:cxn ang="0">
                  <a:pos x="571" y="104"/>
                </a:cxn>
                <a:cxn ang="0">
                  <a:pos x="564" y="98"/>
                </a:cxn>
                <a:cxn ang="0">
                  <a:pos x="560" y="110"/>
                </a:cxn>
                <a:cxn ang="0">
                  <a:pos x="545" y="114"/>
                </a:cxn>
                <a:cxn ang="0">
                  <a:pos x="569" y="127"/>
                </a:cxn>
                <a:cxn ang="0">
                  <a:pos x="567" y="135"/>
                </a:cxn>
                <a:cxn ang="0">
                  <a:pos x="560" y="152"/>
                </a:cxn>
                <a:cxn ang="0">
                  <a:pos x="540" y="148"/>
                </a:cxn>
                <a:cxn ang="0">
                  <a:pos x="569" y="154"/>
                </a:cxn>
                <a:cxn ang="0">
                  <a:pos x="585" y="148"/>
                </a:cxn>
                <a:cxn ang="0">
                  <a:pos x="588" y="162"/>
                </a:cxn>
                <a:cxn ang="0">
                  <a:pos x="581" y="168"/>
                </a:cxn>
                <a:cxn ang="0">
                  <a:pos x="564" y="174"/>
                </a:cxn>
                <a:cxn ang="0">
                  <a:pos x="530" y="197"/>
                </a:cxn>
                <a:cxn ang="0">
                  <a:pos x="522" y="187"/>
                </a:cxn>
                <a:cxn ang="0">
                  <a:pos x="509" y="218"/>
                </a:cxn>
                <a:cxn ang="0">
                  <a:pos x="493" y="244"/>
                </a:cxn>
                <a:cxn ang="0">
                  <a:pos x="462" y="274"/>
                </a:cxn>
                <a:cxn ang="0">
                  <a:pos x="435" y="266"/>
                </a:cxn>
                <a:cxn ang="0">
                  <a:pos x="415" y="253"/>
                </a:cxn>
                <a:cxn ang="0">
                  <a:pos x="403" y="247"/>
                </a:cxn>
                <a:cxn ang="0">
                  <a:pos x="396" y="240"/>
                </a:cxn>
                <a:cxn ang="0">
                  <a:pos x="368" y="221"/>
                </a:cxn>
                <a:cxn ang="0">
                  <a:pos x="333" y="210"/>
                </a:cxn>
                <a:cxn ang="0">
                  <a:pos x="266" y="214"/>
                </a:cxn>
                <a:cxn ang="0">
                  <a:pos x="179" y="203"/>
                </a:cxn>
                <a:cxn ang="0">
                  <a:pos x="129" y="215"/>
                </a:cxn>
                <a:cxn ang="0">
                  <a:pos x="106" y="225"/>
                </a:cxn>
                <a:cxn ang="0">
                  <a:pos x="83" y="236"/>
                </a:cxn>
                <a:cxn ang="0">
                  <a:pos x="0" y="247"/>
                </a:cxn>
                <a:cxn ang="0">
                  <a:pos x="18" y="219"/>
                </a:cxn>
                <a:cxn ang="0">
                  <a:pos x="20" y="203"/>
                </a:cxn>
                <a:cxn ang="0">
                  <a:pos x="61" y="183"/>
                </a:cxn>
                <a:cxn ang="0">
                  <a:pos x="88" y="163"/>
                </a:cxn>
                <a:cxn ang="0">
                  <a:pos x="112" y="139"/>
                </a:cxn>
                <a:cxn ang="0">
                  <a:pos x="132" y="126"/>
                </a:cxn>
                <a:cxn ang="0">
                  <a:pos x="158" y="112"/>
                </a:cxn>
                <a:cxn ang="0">
                  <a:pos x="175" y="70"/>
                </a:cxn>
                <a:cxn ang="0">
                  <a:pos x="347" y="48"/>
                </a:cxn>
                <a:cxn ang="0">
                  <a:pos x="494" y="18"/>
                </a:cxn>
                <a:cxn ang="0">
                  <a:pos x="576" y="0"/>
                </a:cxn>
              </a:cxnLst>
              <a:rect l="0" t="0" r="r" b="b"/>
              <a:pathLst>
                <a:path w="623" h="279">
                  <a:moveTo>
                    <a:pt x="576" y="0"/>
                  </a:moveTo>
                  <a:lnTo>
                    <a:pt x="586" y="2"/>
                  </a:lnTo>
                  <a:lnTo>
                    <a:pt x="593" y="9"/>
                  </a:lnTo>
                  <a:lnTo>
                    <a:pt x="600" y="22"/>
                  </a:lnTo>
                  <a:lnTo>
                    <a:pt x="598" y="21"/>
                  </a:lnTo>
                  <a:lnTo>
                    <a:pt x="597" y="19"/>
                  </a:lnTo>
                  <a:lnTo>
                    <a:pt x="592" y="16"/>
                  </a:lnTo>
                  <a:lnTo>
                    <a:pt x="592" y="20"/>
                  </a:lnTo>
                  <a:lnTo>
                    <a:pt x="593" y="22"/>
                  </a:lnTo>
                  <a:lnTo>
                    <a:pt x="598" y="25"/>
                  </a:lnTo>
                  <a:lnTo>
                    <a:pt x="593" y="27"/>
                  </a:lnTo>
                  <a:lnTo>
                    <a:pt x="590" y="25"/>
                  </a:lnTo>
                  <a:lnTo>
                    <a:pt x="585" y="21"/>
                  </a:lnTo>
                  <a:lnTo>
                    <a:pt x="580" y="20"/>
                  </a:lnTo>
                  <a:lnTo>
                    <a:pt x="574" y="22"/>
                  </a:lnTo>
                  <a:lnTo>
                    <a:pt x="578" y="26"/>
                  </a:lnTo>
                  <a:lnTo>
                    <a:pt x="580" y="27"/>
                  </a:lnTo>
                  <a:lnTo>
                    <a:pt x="584" y="27"/>
                  </a:lnTo>
                  <a:lnTo>
                    <a:pt x="586" y="29"/>
                  </a:lnTo>
                  <a:lnTo>
                    <a:pt x="586" y="34"/>
                  </a:lnTo>
                  <a:lnTo>
                    <a:pt x="583" y="34"/>
                  </a:lnTo>
                  <a:lnTo>
                    <a:pt x="580" y="35"/>
                  </a:lnTo>
                  <a:lnTo>
                    <a:pt x="576" y="35"/>
                  </a:lnTo>
                  <a:lnTo>
                    <a:pt x="573" y="36"/>
                  </a:lnTo>
                  <a:lnTo>
                    <a:pt x="570" y="39"/>
                  </a:lnTo>
                  <a:lnTo>
                    <a:pt x="569" y="41"/>
                  </a:lnTo>
                  <a:lnTo>
                    <a:pt x="567" y="44"/>
                  </a:lnTo>
                  <a:lnTo>
                    <a:pt x="560" y="54"/>
                  </a:lnTo>
                  <a:lnTo>
                    <a:pt x="558" y="51"/>
                  </a:lnTo>
                  <a:lnTo>
                    <a:pt x="556" y="50"/>
                  </a:lnTo>
                  <a:lnTo>
                    <a:pt x="547" y="50"/>
                  </a:lnTo>
                  <a:lnTo>
                    <a:pt x="545" y="43"/>
                  </a:lnTo>
                  <a:lnTo>
                    <a:pt x="544" y="35"/>
                  </a:lnTo>
                  <a:lnTo>
                    <a:pt x="541" y="28"/>
                  </a:lnTo>
                  <a:lnTo>
                    <a:pt x="537" y="36"/>
                  </a:lnTo>
                  <a:lnTo>
                    <a:pt x="538" y="43"/>
                  </a:lnTo>
                  <a:lnTo>
                    <a:pt x="545" y="57"/>
                  </a:lnTo>
                  <a:lnTo>
                    <a:pt x="547" y="64"/>
                  </a:lnTo>
                  <a:lnTo>
                    <a:pt x="556" y="64"/>
                  </a:lnTo>
                  <a:lnTo>
                    <a:pt x="558" y="63"/>
                  </a:lnTo>
                  <a:lnTo>
                    <a:pt x="562" y="61"/>
                  </a:lnTo>
                  <a:lnTo>
                    <a:pt x="564" y="58"/>
                  </a:lnTo>
                  <a:lnTo>
                    <a:pt x="566" y="57"/>
                  </a:lnTo>
                  <a:lnTo>
                    <a:pt x="567" y="56"/>
                  </a:lnTo>
                  <a:lnTo>
                    <a:pt x="567" y="57"/>
                  </a:lnTo>
                  <a:lnTo>
                    <a:pt x="569" y="57"/>
                  </a:lnTo>
                  <a:lnTo>
                    <a:pt x="569" y="58"/>
                  </a:lnTo>
                  <a:lnTo>
                    <a:pt x="570" y="60"/>
                  </a:lnTo>
                  <a:lnTo>
                    <a:pt x="572" y="60"/>
                  </a:lnTo>
                  <a:lnTo>
                    <a:pt x="574" y="58"/>
                  </a:lnTo>
                  <a:lnTo>
                    <a:pt x="584" y="55"/>
                  </a:lnTo>
                  <a:lnTo>
                    <a:pt x="594" y="50"/>
                  </a:lnTo>
                  <a:lnTo>
                    <a:pt x="597" y="57"/>
                  </a:lnTo>
                  <a:lnTo>
                    <a:pt x="597" y="63"/>
                  </a:lnTo>
                  <a:lnTo>
                    <a:pt x="592" y="68"/>
                  </a:lnTo>
                  <a:lnTo>
                    <a:pt x="594" y="69"/>
                  </a:lnTo>
                  <a:lnTo>
                    <a:pt x="595" y="71"/>
                  </a:lnTo>
                  <a:lnTo>
                    <a:pt x="595" y="77"/>
                  </a:lnTo>
                  <a:lnTo>
                    <a:pt x="598" y="82"/>
                  </a:lnTo>
                  <a:lnTo>
                    <a:pt x="604" y="78"/>
                  </a:lnTo>
                  <a:lnTo>
                    <a:pt x="605" y="74"/>
                  </a:lnTo>
                  <a:lnTo>
                    <a:pt x="605" y="61"/>
                  </a:lnTo>
                  <a:lnTo>
                    <a:pt x="606" y="56"/>
                  </a:lnTo>
                  <a:lnTo>
                    <a:pt x="612" y="56"/>
                  </a:lnTo>
                  <a:lnTo>
                    <a:pt x="614" y="55"/>
                  </a:lnTo>
                  <a:lnTo>
                    <a:pt x="614" y="54"/>
                  </a:lnTo>
                  <a:lnTo>
                    <a:pt x="619" y="57"/>
                  </a:lnTo>
                  <a:lnTo>
                    <a:pt x="622" y="63"/>
                  </a:lnTo>
                  <a:lnTo>
                    <a:pt x="623" y="70"/>
                  </a:lnTo>
                  <a:lnTo>
                    <a:pt x="623" y="78"/>
                  </a:lnTo>
                  <a:lnTo>
                    <a:pt x="614" y="78"/>
                  </a:lnTo>
                  <a:lnTo>
                    <a:pt x="613" y="83"/>
                  </a:lnTo>
                  <a:lnTo>
                    <a:pt x="611" y="91"/>
                  </a:lnTo>
                  <a:lnTo>
                    <a:pt x="607" y="99"/>
                  </a:lnTo>
                  <a:lnTo>
                    <a:pt x="604" y="106"/>
                  </a:lnTo>
                  <a:lnTo>
                    <a:pt x="597" y="106"/>
                  </a:lnTo>
                  <a:lnTo>
                    <a:pt x="591" y="107"/>
                  </a:lnTo>
                  <a:lnTo>
                    <a:pt x="585" y="106"/>
                  </a:lnTo>
                  <a:lnTo>
                    <a:pt x="581" y="104"/>
                  </a:lnTo>
                  <a:lnTo>
                    <a:pt x="580" y="98"/>
                  </a:lnTo>
                  <a:lnTo>
                    <a:pt x="578" y="100"/>
                  </a:lnTo>
                  <a:lnTo>
                    <a:pt x="578" y="106"/>
                  </a:lnTo>
                  <a:lnTo>
                    <a:pt x="574" y="106"/>
                  </a:lnTo>
                  <a:lnTo>
                    <a:pt x="572" y="105"/>
                  </a:lnTo>
                  <a:lnTo>
                    <a:pt x="571" y="104"/>
                  </a:lnTo>
                  <a:lnTo>
                    <a:pt x="571" y="97"/>
                  </a:lnTo>
                  <a:lnTo>
                    <a:pt x="570" y="96"/>
                  </a:lnTo>
                  <a:lnTo>
                    <a:pt x="567" y="96"/>
                  </a:lnTo>
                  <a:lnTo>
                    <a:pt x="565" y="97"/>
                  </a:lnTo>
                  <a:lnTo>
                    <a:pt x="564" y="98"/>
                  </a:lnTo>
                  <a:lnTo>
                    <a:pt x="564" y="100"/>
                  </a:lnTo>
                  <a:lnTo>
                    <a:pt x="563" y="103"/>
                  </a:lnTo>
                  <a:lnTo>
                    <a:pt x="563" y="106"/>
                  </a:lnTo>
                  <a:lnTo>
                    <a:pt x="562" y="109"/>
                  </a:lnTo>
                  <a:lnTo>
                    <a:pt x="560" y="110"/>
                  </a:lnTo>
                  <a:lnTo>
                    <a:pt x="550" y="110"/>
                  </a:lnTo>
                  <a:lnTo>
                    <a:pt x="536" y="105"/>
                  </a:lnTo>
                  <a:lnTo>
                    <a:pt x="530" y="106"/>
                  </a:lnTo>
                  <a:lnTo>
                    <a:pt x="537" y="112"/>
                  </a:lnTo>
                  <a:lnTo>
                    <a:pt x="545" y="114"/>
                  </a:lnTo>
                  <a:lnTo>
                    <a:pt x="556" y="117"/>
                  </a:lnTo>
                  <a:lnTo>
                    <a:pt x="574" y="121"/>
                  </a:lnTo>
                  <a:lnTo>
                    <a:pt x="574" y="125"/>
                  </a:lnTo>
                  <a:lnTo>
                    <a:pt x="572" y="127"/>
                  </a:lnTo>
                  <a:lnTo>
                    <a:pt x="569" y="127"/>
                  </a:lnTo>
                  <a:lnTo>
                    <a:pt x="566" y="130"/>
                  </a:lnTo>
                  <a:lnTo>
                    <a:pt x="565" y="132"/>
                  </a:lnTo>
                  <a:lnTo>
                    <a:pt x="566" y="133"/>
                  </a:lnTo>
                  <a:lnTo>
                    <a:pt x="566" y="134"/>
                  </a:lnTo>
                  <a:lnTo>
                    <a:pt x="567" y="135"/>
                  </a:lnTo>
                  <a:lnTo>
                    <a:pt x="572" y="135"/>
                  </a:lnTo>
                  <a:lnTo>
                    <a:pt x="572" y="137"/>
                  </a:lnTo>
                  <a:lnTo>
                    <a:pt x="573" y="138"/>
                  </a:lnTo>
                  <a:lnTo>
                    <a:pt x="572" y="140"/>
                  </a:lnTo>
                  <a:lnTo>
                    <a:pt x="560" y="152"/>
                  </a:lnTo>
                  <a:lnTo>
                    <a:pt x="550" y="146"/>
                  </a:lnTo>
                  <a:lnTo>
                    <a:pt x="538" y="140"/>
                  </a:lnTo>
                  <a:lnTo>
                    <a:pt x="537" y="142"/>
                  </a:lnTo>
                  <a:lnTo>
                    <a:pt x="537" y="146"/>
                  </a:lnTo>
                  <a:lnTo>
                    <a:pt x="540" y="148"/>
                  </a:lnTo>
                  <a:lnTo>
                    <a:pt x="542" y="152"/>
                  </a:lnTo>
                  <a:lnTo>
                    <a:pt x="549" y="156"/>
                  </a:lnTo>
                  <a:lnTo>
                    <a:pt x="552" y="158"/>
                  </a:lnTo>
                  <a:lnTo>
                    <a:pt x="560" y="158"/>
                  </a:lnTo>
                  <a:lnTo>
                    <a:pt x="569" y="154"/>
                  </a:lnTo>
                  <a:lnTo>
                    <a:pt x="577" y="153"/>
                  </a:lnTo>
                  <a:lnTo>
                    <a:pt x="584" y="155"/>
                  </a:lnTo>
                  <a:lnTo>
                    <a:pt x="583" y="152"/>
                  </a:lnTo>
                  <a:lnTo>
                    <a:pt x="583" y="148"/>
                  </a:lnTo>
                  <a:lnTo>
                    <a:pt x="585" y="148"/>
                  </a:lnTo>
                  <a:lnTo>
                    <a:pt x="586" y="149"/>
                  </a:lnTo>
                  <a:lnTo>
                    <a:pt x="586" y="152"/>
                  </a:lnTo>
                  <a:lnTo>
                    <a:pt x="590" y="158"/>
                  </a:lnTo>
                  <a:lnTo>
                    <a:pt x="590" y="160"/>
                  </a:lnTo>
                  <a:lnTo>
                    <a:pt x="588" y="162"/>
                  </a:lnTo>
                  <a:lnTo>
                    <a:pt x="587" y="163"/>
                  </a:lnTo>
                  <a:lnTo>
                    <a:pt x="586" y="166"/>
                  </a:lnTo>
                  <a:lnTo>
                    <a:pt x="586" y="169"/>
                  </a:lnTo>
                  <a:lnTo>
                    <a:pt x="584" y="169"/>
                  </a:lnTo>
                  <a:lnTo>
                    <a:pt x="581" y="168"/>
                  </a:lnTo>
                  <a:lnTo>
                    <a:pt x="580" y="168"/>
                  </a:lnTo>
                  <a:lnTo>
                    <a:pt x="579" y="167"/>
                  </a:lnTo>
                  <a:lnTo>
                    <a:pt x="577" y="166"/>
                  </a:lnTo>
                  <a:lnTo>
                    <a:pt x="572" y="166"/>
                  </a:lnTo>
                  <a:lnTo>
                    <a:pt x="564" y="174"/>
                  </a:lnTo>
                  <a:lnTo>
                    <a:pt x="553" y="179"/>
                  </a:lnTo>
                  <a:lnTo>
                    <a:pt x="541" y="180"/>
                  </a:lnTo>
                  <a:lnTo>
                    <a:pt x="536" y="187"/>
                  </a:lnTo>
                  <a:lnTo>
                    <a:pt x="535" y="190"/>
                  </a:lnTo>
                  <a:lnTo>
                    <a:pt x="530" y="197"/>
                  </a:lnTo>
                  <a:lnTo>
                    <a:pt x="529" y="195"/>
                  </a:lnTo>
                  <a:lnTo>
                    <a:pt x="529" y="194"/>
                  </a:lnTo>
                  <a:lnTo>
                    <a:pt x="528" y="191"/>
                  </a:lnTo>
                  <a:lnTo>
                    <a:pt x="526" y="189"/>
                  </a:lnTo>
                  <a:lnTo>
                    <a:pt x="522" y="187"/>
                  </a:lnTo>
                  <a:lnTo>
                    <a:pt x="519" y="186"/>
                  </a:lnTo>
                  <a:lnTo>
                    <a:pt x="521" y="195"/>
                  </a:lnTo>
                  <a:lnTo>
                    <a:pt x="520" y="204"/>
                  </a:lnTo>
                  <a:lnTo>
                    <a:pt x="515" y="211"/>
                  </a:lnTo>
                  <a:lnTo>
                    <a:pt x="509" y="218"/>
                  </a:lnTo>
                  <a:lnTo>
                    <a:pt x="502" y="226"/>
                  </a:lnTo>
                  <a:lnTo>
                    <a:pt x="498" y="236"/>
                  </a:lnTo>
                  <a:lnTo>
                    <a:pt x="496" y="247"/>
                  </a:lnTo>
                  <a:lnTo>
                    <a:pt x="494" y="246"/>
                  </a:lnTo>
                  <a:lnTo>
                    <a:pt x="493" y="244"/>
                  </a:lnTo>
                  <a:lnTo>
                    <a:pt x="488" y="242"/>
                  </a:lnTo>
                  <a:lnTo>
                    <a:pt x="492" y="259"/>
                  </a:lnTo>
                  <a:lnTo>
                    <a:pt x="491" y="267"/>
                  </a:lnTo>
                  <a:lnTo>
                    <a:pt x="477" y="271"/>
                  </a:lnTo>
                  <a:lnTo>
                    <a:pt x="462" y="274"/>
                  </a:lnTo>
                  <a:lnTo>
                    <a:pt x="449" y="279"/>
                  </a:lnTo>
                  <a:lnTo>
                    <a:pt x="445" y="277"/>
                  </a:lnTo>
                  <a:lnTo>
                    <a:pt x="443" y="273"/>
                  </a:lnTo>
                  <a:lnTo>
                    <a:pt x="437" y="267"/>
                  </a:lnTo>
                  <a:lnTo>
                    <a:pt x="435" y="266"/>
                  </a:lnTo>
                  <a:lnTo>
                    <a:pt x="431" y="265"/>
                  </a:lnTo>
                  <a:lnTo>
                    <a:pt x="429" y="264"/>
                  </a:lnTo>
                  <a:lnTo>
                    <a:pt x="425" y="263"/>
                  </a:lnTo>
                  <a:lnTo>
                    <a:pt x="423" y="261"/>
                  </a:lnTo>
                  <a:lnTo>
                    <a:pt x="415" y="253"/>
                  </a:lnTo>
                  <a:lnTo>
                    <a:pt x="411" y="251"/>
                  </a:lnTo>
                  <a:lnTo>
                    <a:pt x="409" y="250"/>
                  </a:lnTo>
                  <a:lnTo>
                    <a:pt x="408" y="249"/>
                  </a:lnTo>
                  <a:lnTo>
                    <a:pt x="406" y="249"/>
                  </a:lnTo>
                  <a:lnTo>
                    <a:pt x="403" y="247"/>
                  </a:lnTo>
                  <a:lnTo>
                    <a:pt x="402" y="246"/>
                  </a:lnTo>
                  <a:lnTo>
                    <a:pt x="402" y="243"/>
                  </a:lnTo>
                  <a:lnTo>
                    <a:pt x="401" y="242"/>
                  </a:lnTo>
                  <a:lnTo>
                    <a:pt x="399" y="242"/>
                  </a:lnTo>
                  <a:lnTo>
                    <a:pt x="396" y="240"/>
                  </a:lnTo>
                  <a:lnTo>
                    <a:pt x="394" y="240"/>
                  </a:lnTo>
                  <a:lnTo>
                    <a:pt x="392" y="239"/>
                  </a:lnTo>
                  <a:lnTo>
                    <a:pt x="385" y="232"/>
                  </a:lnTo>
                  <a:lnTo>
                    <a:pt x="375" y="225"/>
                  </a:lnTo>
                  <a:lnTo>
                    <a:pt x="368" y="221"/>
                  </a:lnTo>
                  <a:lnTo>
                    <a:pt x="361" y="215"/>
                  </a:lnTo>
                  <a:lnTo>
                    <a:pt x="354" y="210"/>
                  </a:lnTo>
                  <a:lnTo>
                    <a:pt x="350" y="208"/>
                  </a:lnTo>
                  <a:lnTo>
                    <a:pt x="343" y="209"/>
                  </a:lnTo>
                  <a:lnTo>
                    <a:pt x="333" y="210"/>
                  </a:lnTo>
                  <a:lnTo>
                    <a:pt x="323" y="212"/>
                  </a:lnTo>
                  <a:lnTo>
                    <a:pt x="314" y="214"/>
                  </a:lnTo>
                  <a:lnTo>
                    <a:pt x="292" y="218"/>
                  </a:lnTo>
                  <a:lnTo>
                    <a:pt x="268" y="223"/>
                  </a:lnTo>
                  <a:lnTo>
                    <a:pt x="266" y="214"/>
                  </a:lnTo>
                  <a:lnTo>
                    <a:pt x="257" y="200"/>
                  </a:lnTo>
                  <a:lnTo>
                    <a:pt x="237" y="197"/>
                  </a:lnTo>
                  <a:lnTo>
                    <a:pt x="217" y="197"/>
                  </a:lnTo>
                  <a:lnTo>
                    <a:pt x="198" y="200"/>
                  </a:lnTo>
                  <a:lnTo>
                    <a:pt x="179" y="203"/>
                  </a:lnTo>
                  <a:lnTo>
                    <a:pt x="155" y="203"/>
                  </a:lnTo>
                  <a:lnTo>
                    <a:pt x="145" y="205"/>
                  </a:lnTo>
                  <a:lnTo>
                    <a:pt x="141" y="207"/>
                  </a:lnTo>
                  <a:lnTo>
                    <a:pt x="131" y="214"/>
                  </a:lnTo>
                  <a:lnTo>
                    <a:pt x="129" y="215"/>
                  </a:lnTo>
                  <a:lnTo>
                    <a:pt x="126" y="215"/>
                  </a:lnTo>
                  <a:lnTo>
                    <a:pt x="122" y="217"/>
                  </a:lnTo>
                  <a:lnTo>
                    <a:pt x="119" y="219"/>
                  </a:lnTo>
                  <a:lnTo>
                    <a:pt x="108" y="225"/>
                  </a:lnTo>
                  <a:lnTo>
                    <a:pt x="106" y="225"/>
                  </a:lnTo>
                  <a:lnTo>
                    <a:pt x="105" y="226"/>
                  </a:lnTo>
                  <a:lnTo>
                    <a:pt x="103" y="226"/>
                  </a:lnTo>
                  <a:lnTo>
                    <a:pt x="102" y="228"/>
                  </a:lnTo>
                  <a:lnTo>
                    <a:pt x="95" y="232"/>
                  </a:lnTo>
                  <a:lnTo>
                    <a:pt x="83" y="236"/>
                  </a:lnTo>
                  <a:lnTo>
                    <a:pt x="70" y="238"/>
                  </a:lnTo>
                  <a:lnTo>
                    <a:pt x="42" y="240"/>
                  </a:lnTo>
                  <a:lnTo>
                    <a:pt x="30" y="242"/>
                  </a:lnTo>
                  <a:lnTo>
                    <a:pt x="16" y="244"/>
                  </a:lnTo>
                  <a:lnTo>
                    <a:pt x="0" y="247"/>
                  </a:lnTo>
                  <a:lnTo>
                    <a:pt x="0" y="225"/>
                  </a:lnTo>
                  <a:lnTo>
                    <a:pt x="7" y="225"/>
                  </a:lnTo>
                  <a:lnTo>
                    <a:pt x="12" y="223"/>
                  </a:lnTo>
                  <a:lnTo>
                    <a:pt x="13" y="222"/>
                  </a:lnTo>
                  <a:lnTo>
                    <a:pt x="18" y="219"/>
                  </a:lnTo>
                  <a:lnTo>
                    <a:pt x="18" y="214"/>
                  </a:lnTo>
                  <a:lnTo>
                    <a:pt x="19" y="212"/>
                  </a:lnTo>
                  <a:lnTo>
                    <a:pt x="19" y="210"/>
                  </a:lnTo>
                  <a:lnTo>
                    <a:pt x="20" y="209"/>
                  </a:lnTo>
                  <a:lnTo>
                    <a:pt x="20" y="203"/>
                  </a:lnTo>
                  <a:lnTo>
                    <a:pt x="27" y="196"/>
                  </a:lnTo>
                  <a:lnTo>
                    <a:pt x="37" y="193"/>
                  </a:lnTo>
                  <a:lnTo>
                    <a:pt x="47" y="190"/>
                  </a:lnTo>
                  <a:lnTo>
                    <a:pt x="58" y="186"/>
                  </a:lnTo>
                  <a:lnTo>
                    <a:pt x="61" y="183"/>
                  </a:lnTo>
                  <a:lnTo>
                    <a:pt x="63" y="180"/>
                  </a:lnTo>
                  <a:lnTo>
                    <a:pt x="77" y="166"/>
                  </a:lnTo>
                  <a:lnTo>
                    <a:pt x="80" y="165"/>
                  </a:lnTo>
                  <a:lnTo>
                    <a:pt x="81" y="163"/>
                  </a:lnTo>
                  <a:lnTo>
                    <a:pt x="88" y="163"/>
                  </a:lnTo>
                  <a:lnTo>
                    <a:pt x="97" y="148"/>
                  </a:lnTo>
                  <a:lnTo>
                    <a:pt x="108" y="135"/>
                  </a:lnTo>
                  <a:lnTo>
                    <a:pt x="110" y="135"/>
                  </a:lnTo>
                  <a:lnTo>
                    <a:pt x="112" y="138"/>
                  </a:lnTo>
                  <a:lnTo>
                    <a:pt x="112" y="139"/>
                  </a:lnTo>
                  <a:lnTo>
                    <a:pt x="113" y="140"/>
                  </a:lnTo>
                  <a:lnTo>
                    <a:pt x="119" y="140"/>
                  </a:lnTo>
                  <a:lnTo>
                    <a:pt x="124" y="137"/>
                  </a:lnTo>
                  <a:lnTo>
                    <a:pt x="127" y="132"/>
                  </a:lnTo>
                  <a:lnTo>
                    <a:pt x="132" y="126"/>
                  </a:lnTo>
                  <a:lnTo>
                    <a:pt x="138" y="123"/>
                  </a:lnTo>
                  <a:lnTo>
                    <a:pt x="144" y="121"/>
                  </a:lnTo>
                  <a:lnTo>
                    <a:pt x="151" y="124"/>
                  </a:lnTo>
                  <a:lnTo>
                    <a:pt x="155" y="118"/>
                  </a:lnTo>
                  <a:lnTo>
                    <a:pt x="158" y="112"/>
                  </a:lnTo>
                  <a:lnTo>
                    <a:pt x="161" y="105"/>
                  </a:lnTo>
                  <a:lnTo>
                    <a:pt x="166" y="99"/>
                  </a:lnTo>
                  <a:lnTo>
                    <a:pt x="173" y="96"/>
                  </a:lnTo>
                  <a:lnTo>
                    <a:pt x="176" y="78"/>
                  </a:lnTo>
                  <a:lnTo>
                    <a:pt x="175" y="70"/>
                  </a:lnTo>
                  <a:lnTo>
                    <a:pt x="205" y="69"/>
                  </a:lnTo>
                  <a:lnTo>
                    <a:pt x="236" y="67"/>
                  </a:lnTo>
                  <a:lnTo>
                    <a:pt x="266" y="62"/>
                  </a:lnTo>
                  <a:lnTo>
                    <a:pt x="304" y="55"/>
                  </a:lnTo>
                  <a:lnTo>
                    <a:pt x="347" y="48"/>
                  </a:lnTo>
                  <a:lnTo>
                    <a:pt x="392" y="39"/>
                  </a:lnTo>
                  <a:lnTo>
                    <a:pt x="415" y="34"/>
                  </a:lnTo>
                  <a:lnTo>
                    <a:pt x="441" y="28"/>
                  </a:lnTo>
                  <a:lnTo>
                    <a:pt x="469" y="22"/>
                  </a:lnTo>
                  <a:lnTo>
                    <a:pt x="494" y="18"/>
                  </a:lnTo>
                  <a:lnTo>
                    <a:pt x="519" y="14"/>
                  </a:lnTo>
                  <a:lnTo>
                    <a:pt x="533" y="11"/>
                  </a:lnTo>
                  <a:lnTo>
                    <a:pt x="545" y="6"/>
                  </a:lnTo>
                  <a:lnTo>
                    <a:pt x="560" y="2"/>
                  </a:lnTo>
                  <a:lnTo>
                    <a:pt x="57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01">
              <a:extLst>
                <a:ext uri="{FF2B5EF4-FFF2-40B4-BE49-F238E27FC236}">
                  <a16:creationId xmlns:a16="http://schemas.microsoft.com/office/drawing/2014/main" id="{6B029C1F-2FAE-C4FC-096E-0BA1C1A49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1716" y="3818654"/>
              <a:ext cx="710087" cy="744242"/>
            </a:xfrm>
            <a:custGeom>
              <a:avLst/>
              <a:gdLst/>
              <a:ahLst/>
              <a:cxnLst>
                <a:cxn ang="0">
                  <a:pos x="167" y="22"/>
                </a:cxn>
                <a:cxn ang="0">
                  <a:pos x="190" y="42"/>
                </a:cxn>
                <a:cxn ang="0">
                  <a:pos x="206" y="47"/>
                </a:cxn>
                <a:cxn ang="0">
                  <a:pos x="224" y="71"/>
                </a:cxn>
                <a:cxn ang="0">
                  <a:pos x="242" y="93"/>
                </a:cxn>
                <a:cxn ang="0">
                  <a:pos x="248" y="96"/>
                </a:cxn>
                <a:cxn ang="0">
                  <a:pos x="254" y="99"/>
                </a:cxn>
                <a:cxn ang="0">
                  <a:pos x="259" y="101"/>
                </a:cxn>
                <a:cxn ang="0">
                  <a:pos x="265" y="106"/>
                </a:cxn>
                <a:cxn ang="0">
                  <a:pos x="263" y="110"/>
                </a:cxn>
                <a:cxn ang="0">
                  <a:pos x="268" y="112"/>
                </a:cxn>
                <a:cxn ang="0">
                  <a:pos x="291" y="126"/>
                </a:cxn>
                <a:cxn ang="0">
                  <a:pos x="319" y="159"/>
                </a:cxn>
                <a:cxn ang="0">
                  <a:pos x="339" y="181"/>
                </a:cxn>
                <a:cxn ang="0">
                  <a:pos x="347" y="202"/>
                </a:cxn>
                <a:cxn ang="0">
                  <a:pos x="355" y="205"/>
                </a:cxn>
                <a:cxn ang="0">
                  <a:pos x="360" y="210"/>
                </a:cxn>
                <a:cxn ang="0">
                  <a:pos x="361" y="212"/>
                </a:cxn>
                <a:cxn ang="0">
                  <a:pos x="372" y="232"/>
                </a:cxn>
                <a:cxn ang="0">
                  <a:pos x="389" y="246"/>
                </a:cxn>
                <a:cxn ang="0">
                  <a:pos x="387" y="260"/>
                </a:cxn>
                <a:cxn ang="0">
                  <a:pos x="379" y="255"/>
                </a:cxn>
                <a:cxn ang="0">
                  <a:pos x="381" y="275"/>
                </a:cxn>
                <a:cxn ang="0">
                  <a:pos x="372" y="284"/>
                </a:cxn>
                <a:cxn ang="0">
                  <a:pos x="375" y="309"/>
                </a:cxn>
                <a:cxn ang="0">
                  <a:pos x="367" y="314"/>
                </a:cxn>
                <a:cxn ang="0">
                  <a:pos x="360" y="314"/>
                </a:cxn>
                <a:cxn ang="0">
                  <a:pos x="355" y="315"/>
                </a:cxn>
                <a:cxn ang="0">
                  <a:pos x="361" y="318"/>
                </a:cxn>
                <a:cxn ang="0">
                  <a:pos x="369" y="321"/>
                </a:cxn>
                <a:cxn ang="0">
                  <a:pos x="372" y="326"/>
                </a:cxn>
                <a:cxn ang="0">
                  <a:pos x="368" y="331"/>
                </a:cxn>
                <a:cxn ang="0">
                  <a:pos x="361" y="329"/>
                </a:cxn>
                <a:cxn ang="0">
                  <a:pos x="364" y="365"/>
                </a:cxn>
                <a:cxn ang="0">
                  <a:pos x="348" y="373"/>
                </a:cxn>
                <a:cxn ang="0">
                  <a:pos x="322" y="380"/>
                </a:cxn>
                <a:cxn ang="0">
                  <a:pos x="327" y="406"/>
                </a:cxn>
                <a:cxn ang="0">
                  <a:pos x="318" y="410"/>
                </a:cxn>
                <a:cxn ang="0">
                  <a:pos x="316" y="403"/>
                </a:cxn>
                <a:cxn ang="0">
                  <a:pos x="314" y="398"/>
                </a:cxn>
                <a:cxn ang="0">
                  <a:pos x="132" y="407"/>
                </a:cxn>
                <a:cxn ang="0">
                  <a:pos x="112" y="412"/>
                </a:cxn>
                <a:cxn ang="0">
                  <a:pos x="92" y="388"/>
                </a:cxn>
                <a:cxn ang="0">
                  <a:pos x="81" y="371"/>
                </a:cxn>
                <a:cxn ang="0">
                  <a:pos x="81" y="349"/>
                </a:cxn>
                <a:cxn ang="0">
                  <a:pos x="74" y="324"/>
                </a:cxn>
                <a:cxn ang="0">
                  <a:pos x="76" y="286"/>
                </a:cxn>
                <a:cxn ang="0">
                  <a:pos x="77" y="255"/>
                </a:cxn>
                <a:cxn ang="0">
                  <a:pos x="67" y="242"/>
                </a:cxn>
                <a:cxn ang="0">
                  <a:pos x="61" y="231"/>
                </a:cxn>
                <a:cxn ang="0">
                  <a:pos x="47" y="190"/>
                </a:cxn>
                <a:cxn ang="0">
                  <a:pos x="15" y="76"/>
                </a:cxn>
                <a:cxn ang="0">
                  <a:pos x="92" y="13"/>
                </a:cxn>
              </a:cxnLst>
              <a:rect l="0" t="0" r="r" b="b"/>
              <a:pathLst>
                <a:path w="395" h="414">
                  <a:moveTo>
                    <a:pt x="181" y="0"/>
                  </a:moveTo>
                  <a:lnTo>
                    <a:pt x="175" y="12"/>
                  </a:lnTo>
                  <a:lnTo>
                    <a:pt x="167" y="22"/>
                  </a:lnTo>
                  <a:lnTo>
                    <a:pt x="170" y="30"/>
                  </a:lnTo>
                  <a:lnTo>
                    <a:pt x="176" y="35"/>
                  </a:lnTo>
                  <a:lnTo>
                    <a:pt x="190" y="42"/>
                  </a:lnTo>
                  <a:lnTo>
                    <a:pt x="195" y="48"/>
                  </a:lnTo>
                  <a:lnTo>
                    <a:pt x="198" y="47"/>
                  </a:lnTo>
                  <a:lnTo>
                    <a:pt x="206" y="47"/>
                  </a:lnTo>
                  <a:lnTo>
                    <a:pt x="210" y="48"/>
                  </a:lnTo>
                  <a:lnTo>
                    <a:pt x="217" y="58"/>
                  </a:lnTo>
                  <a:lnTo>
                    <a:pt x="224" y="71"/>
                  </a:lnTo>
                  <a:lnTo>
                    <a:pt x="232" y="83"/>
                  </a:lnTo>
                  <a:lnTo>
                    <a:pt x="240" y="92"/>
                  </a:lnTo>
                  <a:lnTo>
                    <a:pt x="242" y="93"/>
                  </a:lnTo>
                  <a:lnTo>
                    <a:pt x="245" y="93"/>
                  </a:lnTo>
                  <a:lnTo>
                    <a:pt x="246" y="94"/>
                  </a:lnTo>
                  <a:lnTo>
                    <a:pt x="248" y="96"/>
                  </a:lnTo>
                  <a:lnTo>
                    <a:pt x="251" y="98"/>
                  </a:lnTo>
                  <a:lnTo>
                    <a:pt x="251" y="99"/>
                  </a:lnTo>
                  <a:lnTo>
                    <a:pt x="254" y="99"/>
                  </a:lnTo>
                  <a:lnTo>
                    <a:pt x="258" y="98"/>
                  </a:lnTo>
                  <a:lnTo>
                    <a:pt x="258" y="100"/>
                  </a:lnTo>
                  <a:lnTo>
                    <a:pt x="259" y="101"/>
                  </a:lnTo>
                  <a:lnTo>
                    <a:pt x="261" y="103"/>
                  </a:lnTo>
                  <a:lnTo>
                    <a:pt x="262" y="105"/>
                  </a:lnTo>
                  <a:lnTo>
                    <a:pt x="265" y="106"/>
                  </a:lnTo>
                  <a:lnTo>
                    <a:pt x="266" y="107"/>
                  </a:lnTo>
                  <a:lnTo>
                    <a:pt x="266" y="110"/>
                  </a:lnTo>
                  <a:lnTo>
                    <a:pt x="263" y="110"/>
                  </a:lnTo>
                  <a:lnTo>
                    <a:pt x="262" y="111"/>
                  </a:lnTo>
                  <a:lnTo>
                    <a:pt x="262" y="112"/>
                  </a:lnTo>
                  <a:lnTo>
                    <a:pt x="268" y="112"/>
                  </a:lnTo>
                  <a:lnTo>
                    <a:pt x="274" y="118"/>
                  </a:lnTo>
                  <a:lnTo>
                    <a:pt x="281" y="121"/>
                  </a:lnTo>
                  <a:lnTo>
                    <a:pt x="291" y="126"/>
                  </a:lnTo>
                  <a:lnTo>
                    <a:pt x="297" y="140"/>
                  </a:lnTo>
                  <a:lnTo>
                    <a:pt x="308" y="150"/>
                  </a:lnTo>
                  <a:lnTo>
                    <a:pt x="319" y="159"/>
                  </a:lnTo>
                  <a:lnTo>
                    <a:pt x="333" y="166"/>
                  </a:lnTo>
                  <a:lnTo>
                    <a:pt x="336" y="174"/>
                  </a:lnTo>
                  <a:lnTo>
                    <a:pt x="339" y="181"/>
                  </a:lnTo>
                  <a:lnTo>
                    <a:pt x="344" y="188"/>
                  </a:lnTo>
                  <a:lnTo>
                    <a:pt x="345" y="197"/>
                  </a:lnTo>
                  <a:lnTo>
                    <a:pt x="347" y="202"/>
                  </a:lnTo>
                  <a:lnTo>
                    <a:pt x="350" y="203"/>
                  </a:lnTo>
                  <a:lnTo>
                    <a:pt x="353" y="204"/>
                  </a:lnTo>
                  <a:lnTo>
                    <a:pt x="355" y="205"/>
                  </a:lnTo>
                  <a:lnTo>
                    <a:pt x="359" y="206"/>
                  </a:lnTo>
                  <a:lnTo>
                    <a:pt x="361" y="208"/>
                  </a:lnTo>
                  <a:lnTo>
                    <a:pt x="360" y="210"/>
                  </a:lnTo>
                  <a:lnTo>
                    <a:pt x="359" y="211"/>
                  </a:lnTo>
                  <a:lnTo>
                    <a:pt x="360" y="212"/>
                  </a:lnTo>
                  <a:lnTo>
                    <a:pt x="361" y="212"/>
                  </a:lnTo>
                  <a:lnTo>
                    <a:pt x="361" y="211"/>
                  </a:lnTo>
                  <a:lnTo>
                    <a:pt x="368" y="221"/>
                  </a:lnTo>
                  <a:lnTo>
                    <a:pt x="372" y="232"/>
                  </a:lnTo>
                  <a:lnTo>
                    <a:pt x="375" y="245"/>
                  </a:lnTo>
                  <a:lnTo>
                    <a:pt x="383" y="244"/>
                  </a:lnTo>
                  <a:lnTo>
                    <a:pt x="389" y="246"/>
                  </a:lnTo>
                  <a:lnTo>
                    <a:pt x="395" y="247"/>
                  </a:lnTo>
                  <a:lnTo>
                    <a:pt x="392" y="258"/>
                  </a:lnTo>
                  <a:lnTo>
                    <a:pt x="387" y="260"/>
                  </a:lnTo>
                  <a:lnTo>
                    <a:pt x="385" y="260"/>
                  </a:lnTo>
                  <a:lnTo>
                    <a:pt x="381" y="259"/>
                  </a:lnTo>
                  <a:lnTo>
                    <a:pt x="379" y="255"/>
                  </a:lnTo>
                  <a:lnTo>
                    <a:pt x="378" y="263"/>
                  </a:lnTo>
                  <a:lnTo>
                    <a:pt x="380" y="269"/>
                  </a:lnTo>
                  <a:lnTo>
                    <a:pt x="381" y="275"/>
                  </a:lnTo>
                  <a:lnTo>
                    <a:pt x="375" y="275"/>
                  </a:lnTo>
                  <a:lnTo>
                    <a:pt x="373" y="279"/>
                  </a:lnTo>
                  <a:lnTo>
                    <a:pt x="372" y="284"/>
                  </a:lnTo>
                  <a:lnTo>
                    <a:pt x="372" y="300"/>
                  </a:lnTo>
                  <a:lnTo>
                    <a:pt x="374" y="305"/>
                  </a:lnTo>
                  <a:lnTo>
                    <a:pt x="375" y="309"/>
                  </a:lnTo>
                  <a:lnTo>
                    <a:pt x="372" y="310"/>
                  </a:lnTo>
                  <a:lnTo>
                    <a:pt x="369" y="312"/>
                  </a:lnTo>
                  <a:lnTo>
                    <a:pt x="367" y="314"/>
                  </a:lnTo>
                  <a:lnTo>
                    <a:pt x="364" y="315"/>
                  </a:lnTo>
                  <a:lnTo>
                    <a:pt x="362" y="314"/>
                  </a:lnTo>
                  <a:lnTo>
                    <a:pt x="360" y="314"/>
                  </a:lnTo>
                  <a:lnTo>
                    <a:pt x="359" y="312"/>
                  </a:lnTo>
                  <a:lnTo>
                    <a:pt x="357" y="314"/>
                  </a:lnTo>
                  <a:lnTo>
                    <a:pt x="355" y="315"/>
                  </a:lnTo>
                  <a:lnTo>
                    <a:pt x="357" y="317"/>
                  </a:lnTo>
                  <a:lnTo>
                    <a:pt x="359" y="318"/>
                  </a:lnTo>
                  <a:lnTo>
                    <a:pt x="361" y="318"/>
                  </a:lnTo>
                  <a:lnTo>
                    <a:pt x="365" y="319"/>
                  </a:lnTo>
                  <a:lnTo>
                    <a:pt x="367" y="319"/>
                  </a:lnTo>
                  <a:lnTo>
                    <a:pt x="369" y="321"/>
                  </a:lnTo>
                  <a:lnTo>
                    <a:pt x="372" y="321"/>
                  </a:lnTo>
                  <a:lnTo>
                    <a:pt x="373" y="323"/>
                  </a:lnTo>
                  <a:lnTo>
                    <a:pt x="372" y="326"/>
                  </a:lnTo>
                  <a:lnTo>
                    <a:pt x="372" y="329"/>
                  </a:lnTo>
                  <a:lnTo>
                    <a:pt x="371" y="330"/>
                  </a:lnTo>
                  <a:lnTo>
                    <a:pt x="368" y="331"/>
                  </a:lnTo>
                  <a:lnTo>
                    <a:pt x="366" y="330"/>
                  </a:lnTo>
                  <a:lnTo>
                    <a:pt x="364" y="330"/>
                  </a:lnTo>
                  <a:lnTo>
                    <a:pt x="361" y="329"/>
                  </a:lnTo>
                  <a:lnTo>
                    <a:pt x="362" y="340"/>
                  </a:lnTo>
                  <a:lnTo>
                    <a:pt x="362" y="358"/>
                  </a:lnTo>
                  <a:lnTo>
                    <a:pt x="364" y="365"/>
                  </a:lnTo>
                  <a:lnTo>
                    <a:pt x="367" y="374"/>
                  </a:lnTo>
                  <a:lnTo>
                    <a:pt x="358" y="374"/>
                  </a:lnTo>
                  <a:lnTo>
                    <a:pt x="348" y="373"/>
                  </a:lnTo>
                  <a:lnTo>
                    <a:pt x="340" y="371"/>
                  </a:lnTo>
                  <a:lnTo>
                    <a:pt x="336" y="366"/>
                  </a:lnTo>
                  <a:lnTo>
                    <a:pt x="322" y="380"/>
                  </a:lnTo>
                  <a:lnTo>
                    <a:pt x="325" y="387"/>
                  </a:lnTo>
                  <a:lnTo>
                    <a:pt x="327" y="396"/>
                  </a:lnTo>
                  <a:lnTo>
                    <a:pt x="327" y="406"/>
                  </a:lnTo>
                  <a:lnTo>
                    <a:pt x="325" y="414"/>
                  </a:lnTo>
                  <a:lnTo>
                    <a:pt x="322" y="414"/>
                  </a:lnTo>
                  <a:lnTo>
                    <a:pt x="318" y="410"/>
                  </a:lnTo>
                  <a:lnTo>
                    <a:pt x="317" y="408"/>
                  </a:lnTo>
                  <a:lnTo>
                    <a:pt x="317" y="406"/>
                  </a:lnTo>
                  <a:lnTo>
                    <a:pt x="316" y="403"/>
                  </a:lnTo>
                  <a:lnTo>
                    <a:pt x="316" y="401"/>
                  </a:lnTo>
                  <a:lnTo>
                    <a:pt x="315" y="399"/>
                  </a:lnTo>
                  <a:lnTo>
                    <a:pt x="314" y="398"/>
                  </a:lnTo>
                  <a:lnTo>
                    <a:pt x="311" y="396"/>
                  </a:lnTo>
                  <a:lnTo>
                    <a:pt x="222" y="402"/>
                  </a:lnTo>
                  <a:lnTo>
                    <a:pt x="132" y="407"/>
                  </a:lnTo>
                  <a:lnTo>
                    <a:pt x="126" y="408"/>
                  </a:lnTo>
                  <a:lnTo>
                    <a:pt x="120" y="410"/>
                  </a:lnTo>
                  <a:lnTo>
                    <a:pt x="112" y="412"/>
                  </a:lnTo>
                  <a:lnTo>
                    <a:pt x="103" y="410"/>
                  </a:lnTo>
                  <a:lnTo>
                    <a:pt x="98" y="400"/>
                  </a:lnTo>
                  <a:lnTo>
                    <a:pt x="92" y="388"/>
                  </a:lnTo>
                  <a:lnTo>
                    <a:pt x="85" y="377"/>
                  </a:lnTo>
                  <a:lnTo>
                    <a:pt x="84" y="374"/>
                  </a:lnTo>
                  <a:lnTo>
                    <a:pt x="81" y="371"/>
                  </a:lnTo>
                  <a:lnTo>
                    <a:pt x="80" y="368"/>
                  </a:lnTo>
                  <a:lnTo>
                    <a:pt x="80" y="359"/>
                  </a:lnTo>
                  <a:lnTo>
                    <a:pt x="81" y="349"/>
                  </a:lnTo>
                  <a:lnTo>
                    <a:pt x="80" y="338"/>
                  </a:lnTo>
                  <a:lnTo>
                    <a:pt x="77" y="330"/>
                  </a:lnTo>
                  <a:lnTo>
                    <a:pt x="74" y="324"/>
                  </a:lnTo>
                  <a:lnTo>
                    <a:pt x="71" y="318"/>
                  </a:lnTo>
                  <a:lnTo>
                    <a:pt x="71" y="302"/>
                  </a:lnTo>
                  <a:lnTo>
                    <a:pt x="76" y="286"/>
                  </a:lnTo>
                  <a:lnTo>
                    <a:pt x="83" y="273"/>
                  </a:lnTo>
                  <a:lnTo>
                    <a:pt x="80" y="265"/>
                  </a:lnTo>
                  <a:lnTo>
                    <a:pt x="77" y="255"/>
                  </a:lnTo>
                  <a:lnTo>
                    <a:pt x="75" y="247"/>
                  </a:lnTo>
                  <a:lnTo>
                    <a:pt x="74" y="246"/>
                  </a:lnTo>
                  <a:lnTo>
                    <a:pt x="67" y="242"/>
                  </a:lnTo>
                  <a:lnTo>
                    <a:pt x="66" y="241"/>
                  </a:lnTo>
                  <a:lnTo>
                    <a:pt x="63" y="238"/>
                  </a:lnTo>
                  <a:lnTo>
                    <a:pt x="61" y="231"/>
                  </a:lnTo>
                  <a:lnTo>
                    <a:pt x="57" y="223"/>
                  </a:lnTo>
                  <a:lnTo>
                    <a:pt x="55" y="217"/>
                  </a:lnTo>
                  <a:lnTo>
                    <a:pt x="47" y="190"/>
                  </a:lnTo>
                  <a:lnTo>
                    <a:pt x="40" y="161"/>
                  </a:lnTo>
                  <a:lnTo>
                    <a:pt x="32" y="132"/>
                  </a:lnTo>
                  <a:lnTo>
                    <a:pt x="15" y="76"/>
                  </a:lnTo>
                  <a:lnTo>
                    <a:pt x="0" y="23"/>
                  </a:lnTo>
                  <a:lnTo>
                    <a:pt x="46" y="17"/>
                  </a:lnTo>
                  <a:lnTo>
                    <a:pt x="92" y="13"/>
                  </a:lnTo>
                  <a:lnTo>
                    <a:pt x="138" y="7"/>
                  </a:lnTo>
                  <a:lnTo>
                    <a:pt x="18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02">
              <a:extLst>
                <a:ext uri="{FF2B5EF4-FFF2-40B4-BE49-F238E27FC236}">
                  <a16:creationId xmlns:a16="http://schemas.microsoft.com/office/drawing/2014/main" id="{F2081F99-1AB0-447C-5B6E-89FF5441B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2964" y="3861798"/>
              <a:ext cx="501555" cy="823340"/>
            </a:xfrm>
            <a:custGeom>
              <a:avLst/>
              <a:gdLst/>
              <a:ahLst/>
              <a:cxnLst>
                <a:cxn ang="0">
                  <a:pos x="202" y="46"/>
                </a:cxn>
                <a:cxn ang="0">
                  <a:pos x="232" y="142"/>
                </a:cxn>
                <a:cxn ang="0">
                  <a:pos x="243" y="189"/>
                </a:cxn>
                <a:cxn ang="0">
                  <a:pos x="254" y="215"/>
                </a:cxn>
                <a:cxn ang="0">
                  <a:pos x="263" y="223"/>
                </a:cxn>
                <a:cxn ang="0">
                  <a:pos x="267" y="231"/>
                </a:cxn>
                <a:cxn ang="0">
                  <a:pos x="267" y="243"/>
                </a:cxn>
                <a:cxn ang="0">
                  <a:pos x="267" y="255"/>
                </a:cxn>
                <a:cxn ang="0">
                  <a:pos x="263" y="274"/>
                </a:cxn>
                <a:cxn ang="0">
                  <a:pos x="262" y="294"/>
                </a:cxn>
                <a:cxn ang="0">
                  <a:pos x="271" y="314"/>
                </a:cxn>
                <a:cxn ang="0">
                  <a:pos x="269" y="339"/>
                </a:cxn>
                <a:cxn ang="0">
                  <a:pos x="275" y="351"/>
                </a:cxn>
                <a:cxn ang="0">
                  <a:pos x="279" y="364"/>
                </a:cxn>
                <a:cxn ang="0">
                  <a:pos x="209" y="371"/>
                </a:cxn>
                <a:cxn ang="0">
                  <a:pos x="136" y="382"/>
                </a:cxn>
                <a:cxn ang="0">
                  <a:pos x="100" y="383"/>
                </a:cxn>
                <a:cxn ang="0">
                  <a:pos x="80" y="389"/>
                </a:cxn>
                <a:cxn ang="0">
                  <a:pos x="77" y="404"/>
                </a:cxn>
                <a:cxn ang="0">
                  <a:pos x="88" y="414"/>
                </a:cxn>
                <a:cxn ang="0">
                  <a:pos x="92" y="426"/>
                </a:cxn>
                <a:cxn ang="0">
                  <a:pos x="94" y="444"/>
                </a:cxn>
                <a:cxn ang="0">
                  <a:pos x="91" y="446"/>
                </a:cxn>
                <a:cxn ang="0">
                  <a:pos x="86" y="449"/>
                </a:cxn>
                <a:cxn ang="0">
                  <a:pos x="84" y="448"/>
                </a:cxn>
                <a:cxn ang="0">
                  <a:pos x="79" y="446"/>
                </a:cxn>
                <a:cxn ang="0">
                  <a:pos x="80" y="452"/>
                </a:cxn>
                <a:cxn ang="0">
                  <a:pos x="77" y="458"/>
                </a:cxn>
                <a:cxn ang="0">
                  <a:pos x="70" y="451"/>
                </a:cxn>
                <a:cxn ang="0">
                  <a:pos x="64" y="444"/>
                </a:cxn>
                <a:cxn ang="0">
                  <a:pos x="57" y="431"/>
                </a:cxn>
                <a:cxn ang="0">
                  <a:pos x="46" y="416"/>
                </a:cxn>
                <a:cxn ang="0">
                  <a:pos x="41" y="435"/>
                </a:cxn>
                <a:cxn ang="0">
                  <a:pos x="21" y="449"/>
                </a:cxn>
                <a:cxn ang="0">
                  <a:pos x="15" y="400"/>
                </a:cxn>
                <a:cxn ang="0">
                  <a:pos x="2" y="320"/>
                </a:cxn>
                <a:cxn ang="0">
                  <a:pos x="1" y="277"/>
                </a:cxn>
                <a:cxn ang="0">
                  <a:pos x="5" y="184"/>
                </a:cxn>
                <a:cxn ang="0">
                  <a:pos x="6" y="83"/>
                </a:cxn>
                <a:cxn ang="0">
                  <a:pos x="8" y="31"/>
                </a:cxn>
                <a:cxn ang="0">
                  <a:pos x="2" y="23"/>
                </a:cxn>
                <a:cxn ang="0">
                  <a:pos x="0" y="19"/>
                </a:cxn>
                <a:cxn ang="0">
                  <a:pos x="66" y="14"/>
                </a:cxn>
              </a:cxnLst>
              <a:rect l="0" t="0" r="r" b="b"/>
              <a:pathLst>
                <a:path w="279" h="458">
                  <a:moveTo>
                    <a:pt x="190" y="0"/>
                  </a:moveTo>
                  <a:lnTo>
                    <a:pt x="202" y="46"/>
                  </a:lnTo>
                  <a:lnTo>
                    <a:pt x="218" y="94"/>
                  </a:lnTo>
                  <a:lnTo>
                    <a:pt x="232" y="142"/>
                  </a:lnTo>
                  <a:lnTo>
                    <a:pt x="239" y="174"/>
                  </a:lnTo>
                  <a:lnTo>
                    <a:pt x="243" y="189"/>
                  </a:lnTo>
                  <a:lnTo>
                    <a:pt x="248" y="202"/>
                  </a:lnTo>
                  <a:lnTo>
                    <a:pt x="254" y="215"/>
                  </a:lnTo>
                  <a:lnTo>
                    <a:pt x="260" y="221"/>
                  </a:lnTo>
                  <a:lnTo>
                    <a:pt x="263" y="223"/>
                  </a:lnTo>
                  <a:lnTo>
                    <a:pt x="265" y="227"/>
                  </a:lnTo>
                  <a:lnTo>
                    <a:pt x="267" y="231"/>
                  </a:lnTo>
                  <a:lnTo>
                    <a:pt x="265" y="237"/>
                  </a:lnTo>
                  <a:lnTo>
                    <a:pt x="267" y="243"/>
                  </a:lnTo>
                  <a:lnTo>
                    <a:pt x="271" y="246"/>
                  </a:lnTo>
                  <a:lnTo>
                    <a:pt x="267" y="255"/>
                  </a:lnTo>
                  <a:lnTo>
                    <a:pt x="265" y="263"/>
                  </a:lnTo>
                  <a:lnTo>
                    <a:pt x="263" y="274"/>
                  </a:lnTo>
                  <a:lnTo>
                    <a:pt x="262" y="285"/>
                  </a:lnTo>
                  <a:lnTo>
                    <a:pt x="262" y="294"/>
                  </a:lnTo>
                  <a:lnTo>
                    <a:pt x="265" y="304"/>
                  </a:lnTo>
                  <a:lnTo>
                    <a:pt x="271" y="314"/>
                  </a:lnTo>
                  <a:lnTo>
                    <a:pt x="271" y="334"/>
                  </a:lnTo>
                  <a:lnTo>
                    <a:pt x="269" y="339"/>
                  </a:lnTo>
                  <a:lnTo>
                    <a:pt x="270" y="346"/>
                  </a:lnTo>
                  <a:lnTo>
                    <a:pt x="275" y="351"/>
                  </a:lnTo>
                  <a:lnTo>
                    <a:pt x="278" y="357"/>
                  </a:lnTo>
                  <a:lnTo>
                    <a:pt x="279" y="364"/>
                  </a:lnTo>
                  <a:lnTo>
                    <a:pt x="246" y="367"/>
                  </a:lnTo>
                  <a:lnTo>
                    <a:pt x="209" y="371"/>
                  </a:lnTo>
                  <a:lnTo>
                    <a:pt x="172" y="377"/>
                  </a:lnTo>
                  <a:lnTo>
                    <a:pt x="136" y="382"/>
                  </a:lnTo>
                  <a:lnTo>
                    <a:pt x="112" y="382"/>
                  </a:lnTo>
                  <a:lnTo>
                    <a:pt x="100" y="383"/>
                  </a:lnTo>
                  <a:lnTo>
                    <a:pt x="90" y="384"/>
                  </a:lnTo>
                  <a:lnTo>
                    <a:pt x="80" y="389"/>
                  </a:lnTo>
                  <a:lnTo>
                    <a:pt x="74" y="396"/>
                  </a:lnTo>
                  <a:lnTo>
                    <a:pt x="77" y="404"/>
                  </a:lnTo>
                  <a:lnTo>
                    <a:pt x="83" y="410"/>
                  </a:lnTo>
                  <a:lnTo>
                    <a:pt x="88" y="414"/>
                  </a:lnTo>
                  <a:lnTo>
                    <a:pt x="94" y="420"/>
                  </a:lnTo>
                  <a:lnTo>
                    <a:pt x="92" y="426"/>
                  </a:lnTo>
                  <a:lnTo>
                    <a:pt x="94" y="435"/>
                  </a:lnTo>
                  <a:lnTo>
                    <a:pt x="94" y="444"/>
                  </a:lnTo>
                  <a:lnTo>
                    <a:pt x="93" y="444"/>
                  </a:lnTo>
                  <a:lnTo>
                    <a:pt x="91" y="446"/>
                  </a:lnTo>
                  <a:lnTo>
                    <a:pt x="88" y="447"/>
                  </a:lnTo>
                  <a:lnTo>
                    <a:pt x="86" y="449"/>
                  </a:lnTo>
                  <a:lnTo>
                    <a:pt x="85" y="449"/>
                  </a:lnTo>
                  <a:lnTo>
                    <a:pt x="84" y="448"/>
                  </a:lnTo>
                  <a:lnTo>
                    <a:pt x="83" y="446"/>
                  </a:lnTo>
                  <a:lnTo>
                    <a:pt x="79" y="446"/>
                  </a:lnTo>
                  <a:lnTo>
                    <a:pt x="79" y="449"/>
                  </a:lnTo>
                  <a:lnTo>
                    <a:pt x="80" y="452"/>
                  </a:lnTo>
                  <a:lnTo>
                    <a:pt x="80" y="458"/>
                  </a:lnTo>
                  <a:lnTo>
                    <a:pt x="77" y="458"/>
                  </a:lnTo>
                  <a:lnTo>
                    <a:pt x="72" y="455"/>
                  </a:lnTo>
                  <a:lnTo>
                    <a:pt x="70" y="451"/>
                  </a:lnTo>
                  <a:lnTo>
                    <a:pt x="67" y="447"/>
                  </a:lnTo>
                  <a:lnTo>
                    <a:pt x="64" y="444"/>
                  </a:lnTo>
                  <a:lnTo>
                    <a:pt x="57" y="444"/>
                  </a:lnTo>
                  <a:lnTo>
                    <a:pt x="57" y="431"/>
                  </a:lnTo>
                  <a:lnTo>
                    <a:pt x="53" y="421"/>
                  </a:lnTo>
                  <a:lnTo>
                    <a:pt x="46" y="416"/>
                  </a:lnTo>
                  <a:lnTo>
                    <a:pt x="42" y="425"/>
                  </a:lnTo>
                  <a:lnTo>
                    <a:pt x="41" y="435"/>
                  </a:lnTo>
                  <a:lnTo>
                    <a:pt x="41" y="449"/>
                  </a:lnTo>
                  <a:lnTo>
                    <a:pt x="21" y="449"/>
                  </a:lnTo>
                  <a:lnTo>
                    <a:pt x="16" y="425"/>
                  </a:lnTo>
                  <a:lnTo>
                    <a:pt x="15" y="400"/>
                  </a:lnTo>
                  <a:lnTo>
                    <a:pt x="13" y="376"/>
                  </a:lnTo>
                  <a:lnTo>
                    <a:pt x="2" y="320"/>
                  </a:lnTo>
                  <a:lnTo>
                    <a:pt x="1" y="299"/>
                  </a:lnTo>
                  <a:lnTo>
                    <a:pt x="1" y="277"/>
                  </a:lnTo>
                  <a:lnTo>
                    <a:pt x="5" y="232"/>
                  </a:lnTo>
                  <a:lnTo>
                    <a:pt x="5" y="184"/>
                  </a:lnTo>
                  <a:lnTo>
                    <a:pt x="6" y="133"/>
                  </a:lnTo>
                  <a:lnTo>
                    <a:pt x="6" y="83"/>
                  </a:lnTo>
                  <a:lnTo>
                    <a:pt x="7" y="34"/>
                  </a:lnTo>
                  <a:lnTo>
                    <a:pt x="8" y="31"/>
                  </a:lnTo>
                  <a:lnTo>
                    <a:pt x="5" y="24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66" y="14"/>
                  </a:lnTo>
                  <a:lnTo>
                    <a:pt x="1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03">
              <a:extLst>
                <a:ext uri="{FF2B5EF4-FFF2-40B4-BE49-F238E27FC236}">
                  <a16:creationId xmlns:a16="http://schemas.microsoft.com/office/drawing/2014/main" id="{F6FD85A4-FF7E-D3B8-B07B-1CC1D327D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924" y="3899550"/>
              <a:ext cx="463803" cy="816149"/>
            </a:xfrm>
            <a:custGeom>
              <a:avLst/>
              <a:gdLst/>
              <a:ahLst/>
              <a:cxnLst>
                <a:cxn ang="0">
                  <a:pos x="238" y="6"/>
                </a:cxn>
                <a:cxn ang="0">
                  <a:pos x="238" y="221"/>
                </a:cxn>
                <a:cxn ang="0">
                  <a:pos x="251" y="374"/>
                </a:cxn>
                <a:cxn ang="0">
                  <a:pos x="256" y="426"/>
                </a:cxn>
                <a:cxn ang="0">
                  <a:pos x="257" y="433"/>
                </a:cxn>
                <a:cxn ang="0">
                  <a:pos x="244" y="430"/>
                </a:cxn>
                <a:cxn ang="0">
                  <a:pos x="235" y="433"/>
                </a:cxn>
                <a:cxn ang="0">
                  <a:pos x="224" y="428"/>
                </a:cxn>
                <a:cxn ang="0">
                  <a:pos x="203" y="434"/>
                </a:cxn>
                <a:cxn ang="0">
                  <a:pos x="183" y="442"/>
                </a:cxn>
                <a:cxn ang="0">
                  <a:pos x="177" y="452"/>
                </a:cxn>
                <a:cxn ang="0">
                  <a:pos x="165" y="449"/>
                </a:cxn>
                <a:cxn ang="0">
                  <a:pos x="159" y="434"/>
                </a:cxn>
                <a:cxn ang="0">
                  <a:pos x="152" y="425"/>
                </a:cxn>
                <a:cxn ang="0">
                  <a:pos x="148" y="399"/>
                </a:cxn>
                <a:cxn ang="0">
                  <a:pos x="123" y="382"/>
                </a:cxn>
                <a:cxn ang="0">
                  <a:pos x="35" y="389"/>
                </a:cxn>
                <a:cxn ang="0">
                  <a:pos x="0" y="376"/>
                </a:cxn>
                <a:cxn ang="0">
                  <a:pos x="10" y="367"/>
                </a:cxn>
                <a:cxn ang="0">
                  <a:pos x="10" y="339"/>
                </a:cxn>
                <a:cxn ang="0">
                  <a:pos x="14" y="337"/>
                </a:cxn>
                <a:cxn ang="0">
                  <a:pos x="15" y="328"/>
                </a:cxn>
                <a:cxn ang="0">
                  <a:pos x="18" y="313"/>
                </a:cxn>
                <a:cxn ang="0">
                  <a:pos x="38" y="288"/>
                </a:cxn>
                <a:cxn ang="0">
                  <a:pos x="39" y="279"/>
                </a:cxn>
                <a:cxn ang="0">
                  <a:pos x="40" y="273"/>
                </a:cxn>
                <a:cxn ang="0">
                  <a:pos x="47" y="263"/>
                </a:cxn>
                <a:cxn ang="0">
                  <a:pos x="38" y="257"/>
                </a:cxn>
                <a:cxn ang="0">
                  <a:pos x="38" y="248"/>
                </a:cxn>
                <a:cxn ang="0">
                  <a:pos x="38" y="239"/>
                </a:cxn>
                <a:cxn ang="0">
                  <a:pos x="28" y="237"/>
                </a:cxn>
                <a:cxn ang="0">
                  <a:pos x="36" y="229"/>
                </a:cxn>
                <a:cxn ang="0">
                  <a:pos x="32" y="227"/>
                </a:cxn>
                <a:cxn ang="0">
                  <a:pos x="28" y="218"/>
                </a:cxn>
                <a:cxn ang="0">
                  <a:pos x="33" y="213"/>
                </a:cxn>
                <a:cxn ang="0">
                  <a:pos x="33" y="208"/>
                </a:cxn>
                <a:cxn ang="0">
                  <a:pos x="27" y="207"/>
                </a:cxn>
                <a:cxn ang="0">
                  <a:pos x="24" y="197"/>
                </a:cxn>
                <a:cxn ang="0">
                  <a:pos x="30" y="178"/>
                </a:cxn>
                <a:cxn ang="0">
                  <a:pos x="27" y="164"/>
                </a:cxn>
                <a:cxn ang="0">
                  <a:pos x="27" y="158"/>
                </a:cxn>
                <a:cxn ang="0">
                  <a:pos x="18" y="150"/>
                </a:cxn>
                <a:cxn ang="0">
                  <a:pos x="25" y="137"/>
                </a:cxn>
                <a:cxn ang="0">
                  <a:pos x="30" y="135"/>
                </a:cxn>
                <a:cxn ang="0">
                  <a:pos x="22" y="131"/>
                </a:cxn>
                <a:cxn ang="0">
                  <a:pos x="27" y="129"/>
                </a:cxn>
                <a:cxn ang="0">
                  <a:pos x="30" y="115"/>
                </a:cxn>
                <a:cxn ang="0">
                  <a:pos x="29" y="111"/>
                </a:cxn>
                <a:cxn ang="0">
                  <a:pos x="37" y="107"/>
                </a:cxn>
                <a:cxn ang="0">
                  <a:pos x="43" y="88"/>
                </a:cxn>
                <a:cxn ang="0">
                  <a:pos x="60" y="67"/>
                </a:cxn>
                <a:cxn ang="0">
                  <a:pos x="64" y="48"/>
                </a:cxn>
                <a:cxn ang="0">
                  <a:pos x="72" y="31"/>
                </a:cxn>
                <a:cxn ang="0">
                  <a:pos x="75" y="26"/>
                </a:cxn>
                <a:cxn ang="0">
                  <a:pos x="81" y="14"/>
                </a:cxn>
                <a:cxn ang="0">
                  <a:pos x="236" y="0"/>
                </a:cxn>
              </a:cxnLst>
              <a:rect l="0" t="0" r="r" b="b"/>
              <a:pathLst>
                <a:path w="258" h="454">
                  <a:moveTo>
                    <a:pt x="236" y="0"/>
                  </a:moveTo>
                  <a:lnTo>
                    <a:pt x="236" y="4"/>
                  </a:lnTo>
                  <a:lnTo>
                    <a:pt x="238" y="6"/>
                  </a:lnTo>
                  <a:lnTo>
                    <a:pt x="244" y="6"/>
                  </a:lnTo>
                  <a:lnTo>
                    <a:pt x="242" y="114"/>
                  </a:lnTo>
                  <a:lnTo>
                    <a:pt x="238" y="221"/>
                  </a:lnTo>
                  <a:lnTo>
                    <a:pt x="240" y="273"/>
                  </a:lnTo>
                  <a:lnTo>
                    <a:pt x="244" y="325"/>
                  </a:lnTo>
                  <a:lnTo>
                    <a:pt x="251" y="374"/>
                  </a:lnTo>
                  <a:lnTo>
                    <a:pt x="258" y="421"/>
                  </a:lnTo>
                  <a:lnTo>
                    <a:pt x="258" y="426"/>
                  </a:lnTo>
                  <a:lnTo>
                    <a:pt x="256" y="426"/>
                  </a:lnTo>
                  <a:lnTo>
                    <a:pt x="256" y="428"/>
                  </a:lnTo>
                  <a:lnTo>
                    <a:pt x="257" y="430"/>
                  </a:lnTo>
                  <a:lnTo>
                    <a:pt x="257" y="433"/>
                  </a:lnTo>
                  <a:lnTo>
                    <a:pt x="255" y="434"/>
                  </a:lnTo>
                  <a:lnTo>
                    <a:pt x="251" y="433"/>
                  </a:lnTo>
                  <a:lnTo>
                    <a:pt x="244" y="430"/>
                  </a:lnTo>
                  <a:lnTo>
                    <a:pt x="240" y="432"/>
                  </a:lnTo>
                  <a:lnTo>
                    <a:pt x="238" y="434"/>
                  </a:lnTo>
                  <a:lnTo>
                    <a:pt x="235" y="433"/>
                  </a:lnTo>
                  <a:lnTo>
                    <a:pt x="230" y="431"/>
                  </a:lnTo>
                  <a:lnTo>
                    <a:pt x="227" y="430"/>
                  </a:lnTo>
                  <a:lnTo>
                    <a:pt x="224" y="428"/>
                  </a:lnTo>
                  <a:lnTo>
                    <a:pt x="221" y="428"/>
                  </a:lnTo>
                  <a:lnTo>
                    <a:pt x="212" y="431"/>
                  </a:lnTo>
                  <a:lnTo>
                    <a:pt x="203" y="434"/>
                  </a:lnTo>
                  <a:lnTo>
                    <a:pt x="194" y="439"/>
                  </a:lnTo>
                  <a:lnTo>
                    <a:pt x="185" y="440"/>
                  </a:lnTo>
                  <a:lnTo>
                    <a:pt x="183" y="442"/>
                  </a:lnTo>
                  <a:lnTo>
                    <a:pt x="180" y="446"/>
                  </a:lnTo>
                  <a:lnTo>
                    <a:pt x="179" y="448"/>
                  </a:lnTo>
                  <a:lnTo>
                    <a:pt x="177" y="452"/>
                  </a:lnTo>
                  <a:lnTo>
                    <a:pt x="173" y="454"/>
                  </a:lnTo>
                  <a:lnTo>
                    <a:pt x="167" y="453"/>
                  </a:lnTo>
                  <a:lnTo>
                    <a:pt x="165" y="449"/>
                  </a:lnTo>
                  <a:lnTo>
                    <a:pt x="163" y="445"/>
                  </a:lnTo>
                  <a:lnTo>
                    <a:pt x="162" y="439"/>
                  </a:lnTo>
                  <a:lnTo>
                    <a:pt x="159" y="434"/>
                  </a:lnTo>
                  <a:lnTo>
                    <a:pt x="158" y="431"/>
                  </a:lnTo>
                  <a:lnTo>
                    <a:pt x="156" y="427"/>
                  </a:lnTo>
                  <a:lnTo>
                    <a:pt x="152" y="425"/>
                  </a:lnTo>
                  <a:lnTo>
                    <a:pt x="145" y="418"/>
                  </a:lnTo>
                  <a:lnTo>
                    <a:pt x="145" y="407"/>
                  </a:lnTo>
                  <a:lnTo>
                    <a:pt x="148" y="399"/>
                  </a:lnTo>
                  <a:lnTo>
                    <a:pt x="150" y="392"/>
                  </a:lnTo>
                  <a:lnTo>
                    <a:pt x="151" y="384"/>
                  </a:lnTo>
                  <a:lnTo>
                    <a:pt x="123" y="382"/>
                  </a:lnTo>
                  <a:lnTo>
                    <a:pt x="94" y="383"/>
                  </a:lnTo>
                  <a:lnTo>
                    <a:pt x="65" y="386"/>
                  </a:lnTo>
                  <a:lnTo>
                    <a:pt x="35" y="389"/>
                  </a:lnTo>
                  <a:lnTo>
                    <a:pt x="4" y="390"/>
                  </a:lnTo>
                  <a:lnTo>
                    <a:pt x="1" y="383"/>
                  </a:lnTo>
                  <a:lnTo>
                    <a:pt x="0" y="376"/>
                  </a:lnTo>
                  <a:lnTo>
                    <a:pt x="1" y="370"/>
                  </a:lnTo>
                  <a:lnTo>
                    <a:pt x="4" y="367"/>
                  </a:lnTo>
                  <a:lnTo>
                    <a:pt x="10" y="367"/>
                  </a:lnTo>
                  <a:lnTo>
                    <a:pt x="8" y="362"/>
                  </a:lnTo>
                  <a:lnTo>
                    <a:pt x="8" y="346"/>
                  </a:lnTo>
                  <a:lnTo>
                    <a:pt x="10" y="339"/>
                  </a:lnTo>
                  <a:lnTo>
                    <a:pt x="11" y="339"/>
                  </a:lnTo>
                  <a:lnTo>
                    <a:pt x="13" y="337"/>
                  </a:lnTo>
                  <a:lnTo>
                    <a:pt x="14" y="337"/>
                  </a:lnTo>
                  <a:lnTo>
                    <a:pt x="14" y="336"/>
                  </a:lnTo>
                  <a:lnTo>
                    <a:pt x="11" y="333"/>
                  </a:lnTo>
                  <a:lnTo>
                    <a:pt x="15" y="328"/>
                  </a:lnTo>
                  <a:lnTo>
                    <a:pt x="18" y="325"/>
                  </a:lnTo>
                  <a:lnTo>
                    <a:pt x="21" y="319"/>
                  </a:lnTo>
                  <a:lnTo>
                    <a:pt x="18" y="313"/>
                  </a:lnTo>
                  <a:lnTo>
                    <a:pt x="30" y="305"/>
                  </a:lnTo>
                  <a:lnTo>
                    <a:pt x="38" y="293"/>
                  </a:lnTo>
                  <a:lnTo>
                    <a:pt x="38" y="288"/>
                  </a:lnTo>
                  <a:lnTo>
                    <a:pt x="40" y="284"/>
                  </a:lnTo>
                  <a:lnTo>
                    <a:pt x="40" y="280"/>
                  </a:lnTo>
                  <a:lnTo>
                    <a:pt x="39" y="279"/>
                  </a:lnTo>
                  <a:lnTo>
                    <a:pt x="33" y="279"/>
                  </a:lnTo>
                  <a:lnTo>
                    <a:pt x="37" y="277"/>
                  </a:lnTo>
                  <a:lnTo>
                    <a:pt x="40" y="273"/>
                  </a:lnTo>
                  <a:lnTo>
                    <a:pt x="50" y="269"/>
                  </a:lnTo>
                  <a:lnTo>
                    <a:pt x="49" y="265"/>
                  </a:lnTo>
                  <a:lnTo>
                    <a:pt x="47" y="263"/>
                  </a:lnTo>
                  <a:lnTo>
                    <a:pt x="45" y="262"/>
                  </a:lnTo>
                  <a:lnTo>
                    <a:pt x="43" y="259"/>
                  </a:lnTo>
                  <a:lnTo>
                    <a:pt x="38" y="257"/>
                  </a:lnTo>
                  <a:lnTo>
                    <a:pt x="36" y="255"/>
                  </a:lnTo>
                  <a:lnTo>
                    <a:pt x="38" y="250"/>
                  </a:lnTo>
                  <a:lnTo>
                    <a:pt x="38" y="248"/>
                  </a:lnTo>
                  <a:lnTo>
                    <a:pt x="37" y="246"/>
                  </a:lnTo>
                  <a:lnTo>
                    <a:pt x="37" y="242"/>
                  </a:lnTo>
                  <a:lnTo>
                    <a:pt x="38" y="239"/>
                  </a:lnTo>
                  <a:lnTo>
                    <a:pt x="38" y="238"/>
                  </a:lnTo>
                  <a:lnTo>
                    <a:pt x="36" y="237"/>
                  </a:lnTo>
                  <a:lnTo>
                    <a:pt x="28" y="237"/>
                  </a:lnTo>
                  <a:lnTo>
                    <a:pt x="30" y="235"/>
                  </a:lnTo>
                  <a:lnTo>
                    <a:pt x="32" y="231"/>
                  </a:lnTo>
                  <a:lnTo>
                    <a:pt x="36" y="229"/>
                  </a:lnTo>
                  <a:lnTo>
                    <a:pt x="36" y="228"/>
                  </a:lnTo>
                  <a:lnTo>
                    <a:pt x="33" y="227"/>
                  </a:lnTo>
                  <a:lnTo>
                    <a:pt x="32" y="227"/>
                  </a:lnTo>
                  <a:lnTo>
                    <a:pt x="30" y="225"/>
                  </a:lnTo>
                  <a:lnTo>
                    <a:pt x="28" y="225"/>
                  </a:lnTo>
                  <a:lnTo>
                    <a:pt x="28" y="218"/>
                  </a:lnTo>
                  <a:lnTo>
                    <a:pt x="30" y="217"/>
                  </a:lnTo>
                  <a:lnTo>
                    <a:pt x="31" y="215"/>
                  </a:lnTo>
                  <a:lnTo>
                    <a:pt x="33" y="213"/>
                  </a:lnTo>
                  <a:lnTo>
                    <a:pt x="36" y="211"/>
                  </a:lnTo>
                  <a:lnTo>
                    <a:pt x="35" y="209"/>
                  </a:lnTo>
                  <a:lnTo>
                    <a:pt x="33" y="208"/>
                  </a:lnTo>
                  <a:lnTo>
                    <a:pt x="31" y="208"/>
                  </a:lnTo>
                  <a:lnTo>
                    <a:pt x="29" y="207"/>
                  </a:lnTo>
                  <a:lnTo>
                    <a:pt x="27" y="207"/>
                  </a:lnTo>
                  <a:lnTo>
                    <a:pt x="25" y="206"/>
                  </a:lnTo>
                  <a:lnTo>
                    <a:pt x="24" y="203"/>
                  </a:lnTo>
                  <a:lnTo>
                    <a:pt x="24" y="197"/>
                  </a:lnTo>
                  <a:lnTo>
                    <a:pt x="27" y="194"/>
                  </a:lnTo>
                  <a:lnTo>
                    <a:pt x="31" y="185"/>
                  </a:lnTo>
                  <a:lnTo>
                    <a:pt x="30" y="178"/>
                  </a:lnTo>
                  <a:lnTo>
                    <a:pt x="24" y="172"/>
                  </a:lnTo>
                  <a:lnTo>
                    <a:pt x="24" y="168"/>
                  </a:lnTo>
                  <a:lnTo>
                    <a:pt x="27" y="164"/>
                  </a:lnTo>
                  <a:lnTo>
                    <a:pt x="28" y="163"/>
                  </a:lnTo>
                  <a:lnTo>
                    <a:pt x="28" y="161"/>
                  </a:lnTo>
                  <a:lnTo>
                    <a:pt x="27" y="158"/>
                  </a:lnTo>
                  <a:lnTo>
                    <a:pt x="24" y="157"/>
                  </a:lnTo>
                  <a:lnTo>
                    <a:pt x="20" y="152"/>
                  </a:lnTo>
                  <a:lnTo>
                    <a:pt x="18" y="150"/>
                  </a:lnTo>
                  <a:lnTo>
                    <a:pt x="18" y="147"/>
                  </a:lnTo>
                  <a:lnTo>
                    <a:pt x="22" y="144"/>
                  </a:lnTo>
                  <a:lnTo>
                    <a:pt x="25" y="137"/>
                  </a:lnTo>
                  <a:lnTo>
                    <a:pt x="28" y="136"/>
                  </a:lnTo>
                  <a:lnTo>
                    <a:pt x="30" y="136"/>
                  </a:lnTo>
                  <a:lnTo>
                    <a:pt x="30" y="135"/>
                  </a:lnTo>
                  <a:lnTo>
                    <a:pt x="28" y="133"/>
                  </a:lnTo>
                  <a:lnTo>
                    <a:pt x="22" y="133"/>
                  </a:lnTo>
                  <a:lnTo>
                    <a:pt x="22" y="131"/>
                  </a:lnTo>
                  <a:lnTo>
                    <a:pt x="23" y="130"/>
                  </a:lnTo>
                  <a:lnTo>
                    <a:pt x="24" y="130"/>
                  </a:lnTo>
                  <a:lnTo>
                    <a:pt x="27" y="129"/>
                  </a:lnTo>
                  <a:lnTo>
                    <a:pt x="28" y="129"/>
                  </a:lnTo>
                  <a:lnTo>
                    <a:pt x="30" y="126"/>
                  </a:lnTo>
                  <a:lnTo>
                    <a:pt x="30" y="115"/>
                  </a:lnTo>
                  <a:lnTo>
                    <a:pt x="29" y="114"/>
                  </a:lnTo>
                  <a:lnTo>
                    <a:pt x="28" y="114"/>
                  </a:lnTo>
                  <a:lnTo>
                    <a:pt x="29" y="111"/>
                  </a:lnTo>
                  <a:lnTo>
                    <a:pt x="31" y="109"/>
                  </a:lnTo>
                  <a:lnTo>
                    <a:pt x="33" y="108"/>
                  </a:lnTo>
                  <a:lnTo>
                    <a:pt x="37" y="107"/>
                  </a:lnTo>
                  <a:lnTo>
                    <a:pt x="42" y="104"/>
                  </a:lnTo>
                  <a:lnTo>
                    <a:pt x="40" y="95"/>
                  </a:lnTo>
                  <a:lnTo>
                    <a:pt x="43" y="88"/>
                  </a:lnTo>
                  <a:lnTo>
                    <a:pt x="47" y="81"/>
                  </a:lnTo>
                  <a:lnTo>
                    <a:pt x="54" y="74"/>
                  </a:lnTo>
                  <a:lnTo>
                    <a:pt x="60" y="67"/>
                  </a:lnTo>
                  <a:lnTo>
                    <a:pt x="63" y="60"/>
                  </a:lnTo>
                  <a:lnTo>
                    <a:pt x="61" y="52"/>
                  </a:lnTo>
                  <a:lnTo>
                    <a:pt x="64" y="48"/>
                  </a:lnTo>
                  <a:lnTo>
                    <a:pt x="70" y="42"/>
                  </a:lnTo>
                  <a:lnTo>
                    <a:pt x="70" y="35"/>
                  </a:lnTo>
                  <a:lnTo>
                    <a:pt x="72" y="31"/>
                  </a:lnTo>
                  <a:lnTo>
                    <a:pt x="72" y="30"/>
                  </a:lnTo>
                  <a:lnTo>
                    <a:pt x="74" y="28"/>
                  </a:lnTo>
                  <a:lnTo>
                    <a:pt x="75" y="26"/>
                  </a:lnTo>
                  <a:lnTo>
                    <a:pt x="78" y="23"/>
                  </a:lnTo>
                  <a:lnTo>
                    <a:pt x="81" y="19"/>
                  </a:lnTo>
                  <a:lnTo>
                    <a:pt x="81" y="14"/>
                  </a:lnTo>
                  <a:lnTo>
                    <a:pt x="132" y="10"/>
                  </a:lnTo>
                  <a:lnTo>
                    <a:pt x="185" y="6"/>
                  </a:lnTo>
                  <a:lnTo>
                    <a:pt x="23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04">
              <a:extLst>
                <a:ext uri="{FF2B5EF4-FFF2-40B4-BE49-F238E27FC236}">
                  <a16:creationId xmlns:a16="http://schemas.microsoft.com/office/drawing/2014/main" id="{871CBB24-6EF0-DD9F-A3B9-9ADA2372A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6853" y="4805585"/>
              <a:ext cx="16180" cy="1438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1"/>
                </a:cxn>
                <a:cxn ang="0">
                  <a:pos x="5" y="3"/>
                </a:cxn>
                <a:cxn ang="0">
                  <a:pos x="7" y="5"/>
                </a:cxn>
                <a:cxn ang="0">
                  <a:pos x="9" y="6"/>
                </a:cxn>
                <a:cxn ang="0">
                  <a:pos x="8" y="8"/>
                </a:cxn>
                <a:cxn ang="0">
                  <a:pos x="4" y="8"/>
                </a:cxn>
                <a:cxn ang="0">
                  <a:pos x="2" y="6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1" y="0"/>
                </a:cxn>
              </a:cxnLst>
              <a:rect l="0" t="0" r="r" b="b"/>
              <a:pathLst>
                <a:path w="9" h="8">
                  <a:moveTo>
                    <a:pt x="1" y="0"/>
                  </a:moveTo>
                  <a:lnTo>
                    <a:pt x="2" y="1"/>
                  </a:lnTo>
                  <a:lnTo>
                    <a:pt x="5" y="3"/>
                  </a:lnTo>
                  <a:lnTo>
                    <a:pt x="7" y="5"/>
                  </a:lnTo>
                  <a:lnTo>
                    <a:pt x="9" y="6"/>
                  </a:lnTo>
                  <a:lnTo>
                    <a:pt x="8" y="8"/>
                  </a:lnTo>
                  <a:lnTo>
                    <a:pt x="4" y="8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05">
              <a:extLst>
                <a:ext uri="{FF2B5EF4-FFF2-40B4-BE49-F238E27FC236}">
                  <a16:creationId xmlns:a16="http://schemas.microsoft.com/office/drawing/2014/main" id="{EE372EF0-A915-482B-183A-1B0CE8FFC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6780" y="4490988"/>
              <a:ext cx="1195462" cy="898843"/>
            </a:xfrm>
            <a:custGeom>
              <a:avLst/>
              <a:gdLst/>
              <a:ahLst/>
              <a:cxnLst>
                <a:cxn ang="0">
                  <a:pos x="451" y="0"/>
                </a:cxn>
                <a:cxn ang="0">
                  <a:pos x="486" y="18"/>
                </a:cxn>
                <a:cxn ang="0">
                  <a:pos x="511" y="76"/>
                </a:cxn>
                <a:cxn ang="0">
                  <a:pos x="573" y="171"/>
                </a:cxn>
                <a:cxn ang="0">
                  <a:pos x="566" y="182"/>
                </a:cxn>
                <a:cxn ang="0">
                  <a:pos x="602" y="248"/>
                </a:cxn>
                <a:cxn ang="0">
                  <a:pos x="636" y="304"/>
                </a:cxn>
                <a:cxn ang="0">
                  <a:pos x="649" y="319"/>
                </a:cxn>
                <a:cxn ang="0">
                  <a:pos x="665" y="395"/>
                </a:cxn>
                <a:cxn ang="0">
                  <a:pos x="656" y="452"/>
                </a:cxn>
                <a:cxn ang="0">
                  <a:pos x="655" y="479"/>
                </a:cxn>
                <a:cxn ang="0">
                  <a:pos x="635" y="496"/>
                </a:cxn>
                <a:cxn ang="0">
                  <a:pos x="613" y="496"/>
                </a:cxn>
                <a:cxn ang="0">
                  <a:pos x="596" y="486"/>
                </a:cxn>
                <a:cxn ang="0">
                  <a:pos x="567" y="447"/>
                </a:cxn>
                <a:cxn ang="0">
                  <a:pos x="542" y="440"/>
                </a:cxn>
                <a:cxn ang="0">
                  <a:pos x="509" y="395"/>
                </a:cxn>
                <a:cxn ang="0">
                  <a:pos x="511" y="374"/>
                </a:cxn>
                <a:cxn ang="0">
                  <a:pos x="496" y="377"/>
                </a:cxn>
                <a:cxn ang="0">
                  <a:pos x="489" y="354"/>
                </a:cxn>
                <a:cxn ang="0">
                  <a:pos x="479" y="357"/>
                </a:cxn>
                <a:cxn ang="0">
                  <a:pos x="473" y="362"/>
                </a:cxn>
                <a:cxn ang="0">
                  <a:pos x="447" y="322"/>
                </a:cxn>
                <a:cxn ang="0">
                  <a:pos x="436" y="311"/>
                </a:cxn>
                <a:cxn ang="0">
                  <a:pos x="444" y="300"/>
                </a:cxn>
                <a:cxn ang="0">
                  <a:pos x="452" y="286"/>
                </a:cxn>
                <a:cxn ang="0">
                  <a:pos x="440" y="270"/>
                </a:cxn>
                <a:cxn ang="0">
                  <a:pos x="428" y="270"/>
                </a:cxn>
                <a:cxn ang="0">
                  <a:pos x="431" y="278"/>
                </a:cxn>
                <a:cxn ang="0">
                  <a:pos x="430" y="288"/>
                </a:cxn>
                <a:cxn ang="0">
                  <a:pos x="421" y="283"/>
                </a:cxn>
                <a:cxn ang="0">
                  <a:pos x="419" y="271"/>
                </a:cxn>
                <a:cxn ang="0">
                  <a:pos x="424" y="204"/>
                </a:cxn>
                <a:cxn ang="0">
                  <a:pos x="400" y="158"/>
                </a:cxn>
                <a:cxn ang="0">
                  <a:pos x="386" y="160"/>
                </a:cxn>
                <a:cxn ang="0">
                  <a:pos x="350" y="126"/>
                </a:cxn>
                <a:cxn ang="0">
                  <a:pos x="330" y="110"/>
                </a:cxn>
                <a:cxn ang="0">
                  <a:pos x="319" y="97"/>
                </a:cxn>
                <a:cxn ang="0">
                  <a:pos x="280" y="87"/>
                </a:cxn>
                <a:cxn ang="0">
                  <a:pos x="262" y="98"/>
                </a:cxn>
                <a:cxn ang="0">
                  <a:pos x="258" y="103"/>
                </a:cxn>
                <a:cxn ang="0">
                  <a:pos x="251" y="110"/>
                </a:cxn>
                <a:cxn ang="0">
                  <a:pos x="232" y="129"/>
                </a:cxn>
                <a:cxn ang="0">
                  <a:pos x="221" y="127"/>
                </a:cxn>
                <a:cxn ang="0">
                  <a:pos x="197" y="138"/>
                </a:cxn>
                <a:cxn ang="0">
                  <a:pos x="176" y="111"/>
                </a:cxn>
                <a:cxn ang="0">
                  <a:pos x="160" y="92"/>
                </a:cxn>
                <a:cxn ang="0">
                  <a:pos x="157" y="88"/>
                </a:cxn>
                <a:cxn ang="0">
                  <a:pos x="147" y="85"/>
                </a:cxn>
                <a:cxn ang="0">
                  <a:pos x="126" y="88"/>
                </a:cxn>
                <a:cxn ang="0">
                  <a:pos x="113" y="74"/>
                </a:cxn>
                <a:cxn ang="0">
                  <a:pos x="78" y="82"/>
                </a:cxn>
                <a:cxn ang="0">
                  <a:pos x="50" y="68"/>
                </a:cxn>
                <a:cxn ang="0">
                  <a:pos x="39" y="74"/>
                </a:cxn>
                <a:cxn ang="0">
                  <a:pos x="34" y="81"/>
                </a:cxn>
                <a:cxn ang="0">
                  <a:pos x="22" y="87"/>
                </a:cxn>
                <a:cxn ang="0">
                  <a:pos x="11" y="62"/>
                </a:cxn>
                <a:cxn ang="0">
                  <a:pos x="14" y="36"/>
                </a:cxn>
                <a:cxn ang="0">
                  <a:pos x="203" y="17"/>
                </a:cxn>
                <a:cxn ang="0">
                  <a:pos x="428" y="28"/>
                </a:cxn>
                <a:cxn ang="0">
                  <a:pos x="444" y="38"/>
                </a:cxn>
                <a:cxn ang="0">
                  <a:pos x="444" y="0"/>
                </a:cxn>
              </a:cxnLst>
              <a:rect l="0" t="0" r="r" b="b"/>
              <a:pathLst>
                <a:path w="665" h="500">
                  <a:moveTo>
                    <a:pt x="265" y="104"/>
                  </a:moveTo>
                  <a:lnTo>
                    <a:pt x="263" y="105"/>
                  </a:lnTo>
                  <a:lnTo>
                    <a:pt x="265" y="104"/>
                  </a:lnTo>
                  <a:close/>
                  <a:moveTo>
                    <a:pt x="444" y="0"/>
                  </a:moveTo>
                  <a:lnTo>
                    <a:pt x="451" y="0"/>
                  </a:lnTo>
                  <a:lnTo>
                    <a:pt x="460" y="1"/>
                  </a:lnTo>
                  <a:lnTo>
                    <a:pt x="472" y="4"/>
                  </a:lnTo>
                  <a:lnTo>
                    <a:pt x="483" y="3"/>
                  </a:lnTo>
                  <a:lnTo>
                    <a:pt x="485" y="10"/>
                  </a:lnTo>
                  <a:lnTo>
                    <a:pt x="486" y="18"/>
                  </a:lnTo>
                  <a:lnTo>
                    <a:pt x="488" y="24"/>
                  </a:lnTo>
                  <a:lnTo>
                    <a:pt x="495" y="28"/>
                  </a:lnTo>
                  <a:lnTo>
                    <a:pt x="499" y="45"/>
                  </a:lnTo>
                  <a:lnTo>
                    <a:pt x="504" y="61"/>
                  </a:lnTo>
                  <a:lnTo>
                    <a:pt x="511" y="76"/>
                  </a:lnTo>
                  <a:lnTo>
                    <a:pt x="524" y="102"/>
                  </a:lnTo>
                  <a:lnTo>
                    <a:pt x="538" y="126"/>
                  </a:lnTo>
                  <a:lnTo>
                    <a:pt x="556" y="150"/>
                  </a:lnTo>
                  <a:lnTo>
                    <a:pt x="574" y="169"/>
                  </a:lnTo>
                  <a:lnTo>
                    <a:pt x="573" y="171"/>
                  </a:lnTo>
                  <a:lnTo>
                    <a:pt x="573" y="172"/>
                  </a:lnTo>
                  <a:lnTo>
                    <a:pt x="572" y="171"/>
                  </a:lnTo>
                  <a:lnTo>
                    <a:pt x="570" y="169"/>
                  </a:lnTo>
                  <a:lnTo>
                    <a:pt x="565" y="169"/>
                  </a:lnTo>
                  <a:lnTo>
                    <a:pt x="566" y="182"/>
                  </a:lnTo>
                  <a:lnTo>
                    <a:pt x="571" y="194"/>
                  </a:lnTo>
                  <a:lnTo>
                    <a:pt x="577" y="206"/>
                  </a:lnTo>
                  <a:lnTo>
                    <a:pt x="586" y="222"/>
                  </a:lnTo>
                  <a:lnTo>
                    <a:pt x="596" y="237"/>
                  </a:lnTo>
                  <a:lnTo>
                    <a:pt x="602" y="248"/>
                  </a:lnTo>
                  <a:lnTo>
                    <a:pt x="610" y="257"/>
                  </a:lnTo>
                  <a:lnTo>
                    <a:pt x="616" y="266"/>
                  </a:lnTo>
                  <a:lnTo>
                    <a:pt x="628" y="290"/>
                  </a:lnTo>
                  <a:lnTo>
                    <a:pt x="636" y="299"/>
                  </a:lnTo>
                  <a:lnTo>
                    <a:pt x="636" y="304"/>
                  </a:lnTo>
                  <a:lnTo>
                    <a:pt x="635" y="306"/>
                  </a:lnTo>
                  <a:lnTo>
                    <a:pt x="634" y="307"/>
                  </a:lnTo>
                  <a:lnTo>
                    <a:pt x="632" y="307"/>
                  </a:lnTo>
                  <a:lnTo>
                    <a:pt x="642" y="312"/>
                  </a:lnTo>
                  <a:lnTo>
                    <a:pt x="649" y="319"/>
                  </a:lnTo>
                  <a:lnTo>
                    <a:pt x="653" y="327"/>
                  </a:lnTo>
                  <a:lnTo>
                    <a:pt x="658" y="341"/>
                  </a:lnTo>
                  <a:lnTo>
                    <a:pt x="662" y="355"/>
                  </a:lnTo>
                  <a:lnTo>
                    <a:pt x="664" y="374"/>
                  </a:lnTo>
                  <a:lnTo>
                    <a:pt x="665" y="395"/>
                  </a:lnTo>
                  <a:lnTo>
                    <a:pt x="665" y="416"/>
                  </a:lnTo>
                  <a:lnTo>
                    <a:pt x="664" y="432"/>
                  </a:lnTo>
                  <a:lnTo>
                    <a:pt x="662" y="439"/>
                  </a:lnTo>
                  <a:lnTo>
                    <a:pt x="658" y="445"/>
                  </a:lnTo>
                  <a:lnTo>
                    <a:pt x="656" y="452"/>
                  </a:lnTo>
                  <a:lnTo>
                    <a:pt x="656" y="458"/>
                  </a:lnTo>
                  <a:lnTo>
                    <a:pt x="658" y="465"/>
                  </a:lnTo>
                  <a:lnTo>
                    <a:pt x="658" y="474"/>
                  </a:lnTo>
                  <a:lnTo>
                    <a:pt x="657" y="476"/>
                  </a:lnTo>
                  <a:lnTo>
                    <a:pt x="655" y="479"/>
                  </a:lnTo>
                  <a:lnTo>
                    <a:pt x="652" y="483"/>
                  </a:lnTo>
                  <a:lnTo>
                    <a:pt x="652" y="488"/>
                  </a:lnTo>
                  <a:lnTo>
                    <a:pt x="645" y="489"/>
                  </a:lnTo>
                  <a:lnTo>
                    <a:pt x="639" y="491"/>
                  </a:lnTo>
                  <a:lnTo>
                    <a:pt x="635" y="496"/>
                  </a:lnTo>
                  <a:lnTo>
                    <a:pt x="629" y="498"/>
                  </a:lnTo>
                  <a:lnTo>
                    <a:pt x="623" y="500"/>
                  </a:lnTo>
                  <a:lnTo>
                    <a:pt x="616" y="496"/>
                  </a:lnTo>
                  <a:lnTo>
                    <a:pt x="615" y="495"/>
                  </a:lnTo>
                  <a:lnTo>
                    <a:pt x="613" y="496"/>
                  </a:lnTo>
                  <a:lnTo>
                    <a:pt x="613" y="493"/>
                  </a:lnTo>
                  <a:lnTo>
                    <a:pt x="610" y="489"/>
                  </a:lnTo>
                  <a:lnTo>
                    <a:pt x="608" y="488"/>
                  </a:lnTo>
                  <a:lnTo>
                    <a:pt x="606" y="486"/>
                  </a:lnTo>
                  <a:lnTo>
                    <a:pt x="596" y="486"/>
                  </a:lnTo>
                  <a:lnTo>
                    <a:pt x="586" y="472"/>
                  </a:lnTo>
                  <a:lnTo>
                    <a:pt x="574" y="456"/>
                  </a:lnTo>
                  <a:lnTo>
                    <a:pt x="571" y="453"/>
                  </a:lnTo>
                  <a:lnTo>
                    <a:pt x="568" y="449"/>
                  </a:lnTo>
                  <a:lnTo>
                    <a:pt x="567" y="447"/>
                  </a:lnTo>
                  <a:lnTo>
                    <a:pt x="565" y="445"/>
                  </a:lnTo>
                  <a:lnTo>
                    <a:pt x="561" y="442"/>
                  </a:lnTo>
                  <a:lnTo>
                    <a:pt x="557" y="440"/>
                  </a:lnTo>
                  <a:lnTo>
                    <a:pt x="549" y="439"/>
                  </a:lnTo>
                  <a:lnTo>
                    <a:pt x="542" y="440"/>
                  </a:lnTo>
                  <a:lnTo>
                    <a:pt x="535" y="438"/>
                  </a:lnTo>
                  <a:lnTo>
                    <a:pt x="523" y="417"/>
                  </a:lnTo>
                  <a:lnTo>
                    <a:pt x="521" y="404"/>
                  </a:lnTo>
                  <a:lnTo>
                    <a:pt x="518" y="399"/>
                  </a:lnTo>
                  <a:lnTo>
                    <a:pt x="509" y="395"/>
                  </a:lnTo>
                  <a:lnTo>
                    <a:pt x="511" y="385"/>
                  </a:lnTo>
                  <a:lnTo>
                    <a:pt x="516" y="379"/>
                  </a:lnTo>
                  <a:lnTo>
                    <a:pt x="521" y="372"/>
                  </a:lnTo>
                  <a:lnTo>
                    <a:pt x="514" y="372"/>
                  </a:lnTo>
                  <a:lnTo>
                    <a:pt x="511" y="374"/>
                  </a:lnTo>
                  <a:lnTo>
                    <a:pt x="510" y="376"/>
                  </a:lnTo>
                  <a:lnTo>
                    <a:pt x="509" y="377"/>
                  </a:lnTo>
                  <a:lnTo>
                    <a:pt x="503" y="389"/>
                  </a:lnTo>
                  <a:lnTo>
                    <a:pt x="499" y="384"/>
                  </a:lnTo>
                  <a:lnTo>
                    <a:pt x="496" y="377"/>
                  </a:lnTo>
                  <a:lnTo>
                    <a:pt x="495" y="369"/>
                  </a:lnTo>
                  <a:lnTo>
                    <a:pt x="495" y="360"/>
                  </a:lnTo>
                  <a:lnTo>
                    <a:pt x="497" y="353"/>
                  </a:lnTo>
                  <a:lnTo>
                    <a:pt x="494" y="351"/>
                  </a:lnTo>
                  <a:lnTo>
                    <a:pt x="489" y="354"/>
                  </a:lnTo>
                  <a:lnTo>
                    <a:pt x="483" y="355"/>
                  </a:lnTo>
                  <a:lnTo>
                    <a:pt x="478" y="353"/>
                  </a:lnTo>
                  <a:lnTo>
                    <a:pt x="476" y="354"/>
                  </a:lnTo>
                  <a:lnTo>
                    <a:pt x="476" y="356"/>
                  </a:lnTo>
                  <a:lnTo>
                    <a:pt x="479" y="357"/>
                  </a:lnTo>
                  <a:lnTo>
                    <a:pt x="480" y="358"/>
                  </a:lnTo>
                  <a:lnTo>
                    <a:pt x="482" y="360"/>
                  </a:lnTo>
                  <a:lnTo>
                    <a:pt x="483" y="362"/>
                  </a:lnTo>
                  <a:lnTo>
                    <a:pt x="483" y="367"/>
                  </a:lnTo>
                  <a:lnTo>
                    <a:pt x="473" y="362"/>
                  </a:lnTo>
                  <a:lnTo>
                    <a:pt x="465" y="356"/>
                  </a:lnTo>
                  <a:lnTo>
                    <a:pt x="459" y="347"/>
                  </a:lnTo>
                  <a:lnTo>
                    <a:pt x="454" y="337"/>
                  </a:lnTo>
                  <a:lnTo>
                    <a:pt x="450" y="327"/>
                  </a:lnTo>
                  <a:lnTo>
                    <a:pt x="447" y="322"/>
                  </a:lnTo>
                  <a:lnTo>
                    <a:pt x="445" y="321"/>
                  </a:lnTo>
                  <a:lnTo>
                    <a:pt x="443" y="319"/>
                  </a:lnTo>
                  <a:lnTo>
                    <a:pt x="438" y="316"/>
                  </a:lnTo>
                  <a:lnTo>
                    <a:pt x="437" y="314"/>
                  </a:lnTo>
                  <a:lnTo>
                    <a:pt x="436" y="311"/>
                  </a:lnTo>
                  <a:lnTo>
                    <a:pt x="438" y="311"/>
                  </a:lnTo>
                  <a:lnTo>
                    <a:pt x="440" y="309"/>
                  </a:lnTo>
                  <a:lnTo>
                    <a:pt x="443" y="305"/>
                  </a:lnTo>
                  <a:lnTo>
                    <a:pt x="443" y="302"/>
                  </a:lnTo>
                  <a:lnTo>
                    <a:pt x="444" y="300"/>
                  </a:lnTo>
                  <a:lnTo>
                    <a:pt x="444" y="293"/>
                  </a:lnTo>
                  <a:lnTo>
                    <a:pt x="445" y="291"/>
                  </a:lnTo>
                  <a:lnTo>
                    <a:pt x="447" y="290"/>
                  </a:lnTo>
                  <a:lnTo>
                    <a:pt x="450" y="287"/>
                  </a:lnTo>
                  <a:lnTo>
                    <a:pt x="452" y="286"/>
                  </a:lnTo>
                  <a:lnTo>
                    <a:pt x="453" y="284"/>
                  </a:lnTo>
                  <a:lnTo>
                    <a:pt x="453" y="279"/>
                  </a:lnTo>
                  <a:lnTo>
                    <a:pt x="451" y="272"/>
                  </a:lnTo>
                  <a:lnTo>
                    <a:pt x="446" y="270"/>
                  </a:lnTo>
                  <a:lnTo>
                    <a:pt x="440" y="270"/>
                  </a:lnTo>
                  <a:lnTo>
                    <a:pt x="433" y="269"/>
                  </a:lnTo>
                  <a:lnTo>
                    <a:pt x="426" y="265"/>
                  </a:lnTo>
                  <a:lnTo>
                    <a:pt x="425" y="269"/>
                  </a:lnTo>
                  <a:lnTo>
                    <a:pt x="426" y="270"/>
                  </a:lnTo>
                  <a:lnTo>
                    <a:pt x="428" y="270"/>
                  </a:lnTo>
                  <a:lnTo>
                    <a:pt x="428" y="273"/>
                  </a:lnTo>
                  <a:lnTo>
                    <a:pt x="429" y="274"/>
                  </a:lnTo>
                  <a:lnTo>
                    <a:pt x="429" y="277"/>
                  </a:lnTo>
                  <a:lnTo>
                    <a:pt x="430" y="277"/>
                  </a:lnTo>
                  <a:lnTo>
                    <a:pt x="431" y="278"/>
                  </a:lnTo>
                  <a:lnTo>
                    <a:pt x="433" y="278"/>
                  </a:lnTo>
                  <a:lnTo>
                    <a:pt x="436" y="277"/>
                  </a:lnTo>
                  <a:lnTo>
                    <a:pt x="433" y="281"/>
                  </a:lnTo>
                  <a:lnTo>
                    <a:pt x="433" y="287"/>
                  </a:lnTo>
                  <a:lnTo>
                    <a:pt x="430" y="288"/>
                  </a:lnTo>
                  <a:lnTo>
                    <a:pt x="428" y="287"/>
                  </a:lnTo>
                  <a:lnTo>
                    <a:pt x="426" y="287"/>
                  </a:lnTo>
                  <a:lnTo>
                    <a:pt x="424" y="285"/>
                  </a:lnTo>
                  <a:lnTo>
                    <a:pt x="422" y="284"/>
                  </a:lnTo>
                  <a:lnTo>
                    <a:pt x="421" y="283"/>
                  </a:lnTo>
                  <a:lnTo>
                    <a:pt x="416" y="283"/>
                  </a:lnTo>
                  <a:lnTo>
                    <a:pt x="416" y="277"/>
                  </a:lnTo>
                  <a:lnTo>
                    <a:pt x="418" y="274"/>
                  </a:lnTo>
                  <a:lnTo>
                    <a:pt x="418" y="272"/>
                  </a:lnTo>
                  <a:lnTo>
                    <a:pt x="419" y="271"/>
                  </a:lnTo>
                  <a:lnTo>
                    <a:pt x="419" y="269"/>
                  </a:lnTo>
                  <a:lnTo>
                    <a:pt x="421" y="265"/>
                  </a:lnTo>
                  <a:lnTo>
                    <a:pt x="421" y="246"/>
                  </a:lnTo>
                  <a:lnTo>
                    <a:pt x="423" y="227"/>
                  </a:lnTo>
                  <a:lnTo>
                    <a:pt x="424" y="204"/>
                  </a:lnTo>
                  <a:lnTo>
                    <a:pt x="419" y="183"/>
                  </a:lnTo>
                  <a:lnTo>
                    <a:pt x="412" y="179"/>
                  </a:lnTo>
                  <a:lnTo>
                    <a:pt x="408" y="172"/>
                  </a:lnTo>
                  <a:lnTo>
                    <a:pt x="404" y="165"/>
                  </a:lnTo>
                  <a:lnTo>
                    <a:pt x="400" y="158"/>
                  </a:lnTo>
                  <a:lnTo>
                    <a:pt x="397" y="157"/>
                  </a:lnTo>
                  <a:lnTo>
                    <a:pt x="395" y="158"/>
                  </a:lnTo>
                  <a:lnTo>
                    <a:pt x="393" y="158"/>
                  </a:lnTo>
                  <a:lnTo>
                    <a:pt x="388" y="160"/>
                  </a:lnTo>
                  <a:lnTo>
                    <a:pt x="386" y="160"/>
                  </a:lnTo>
                  <a:lnTo>
                    <a:pt x="386" y="158"/>
                  </a:lnTo>
                  <a:lnTo>
                    <a:pt x="376" y="152"/>
                  </a:lnTo>
                  <a:lnTo>
                    <a:pt x="360" y="138"/>
                  </a:lnTo>
                  <a:lnTo>
                    <a:pt x="348" y="133"/>
                  </a:lnTo>
                  <a:lnTo>
                    <a:pt x="350" y="126"/>
                  </a:lnTo>
                  <a:lnTo>
                    <a:pt x="347" y="122"/>
                  </a:lnTo>
                  <a:lnTo>
                    <a:pt x="343" y="118"/>
                  </a:lnTo>
                  <a:lnTo>
                    <a:pt x="338" y="116"/>
                  </a:lnTo>
                  <a:lnTo>
                    <a:pt x="332" y="113"/>
                  </a:lnTo>
                  <a:lnTo>
                    <a:pt x="330" y="110"/>
                  </a:lnTo>
                  <a:lnTo>
                    <a:pt x="329" y="108"/>
                  </a:lnTo>
                  <a:lnTo>
                    <a:pt x="327" y="104"/>
                  </a:lnTo>
                  <a:lnTo>
                    <a:pt x="325" y="102"/>
                  </a:lnTo>
                  <a:lnTo>
                    <a:pt x="324" y="99"/>
                  </a:lnTo>
                  <a:lnTo>
                    <a:pt x="319" y="97"/>
                  </a:lnTo>
                  <a:lnTo>
                    <a:pt x="311" y="94"/>
                  </a:lnTo>
                  <a:lnTo>
                    <a:pt x="302" y="90"/>
                  </a:lnTo>
                  <a:lnTo>
                    <a:pt x="295" y="88"/>
                  </a:lnTo>
                  <a:lnTo>
                    <a:pt x="288" y="87"/>
                  </a:lnTo>
                  <a:lnTo>
                    <a:pt x="280" y="87"/>
                  </a:lnTo>
                  <a:lnTo>
                    <a:pt x="273" y="88"/>
                  </a:lnTo>
                  <a:lnTo>
                    <a:pt x="270" y="89"/>
                  </a:lnTo>
                  <a:lnTo>
                    <a:pt x="267" y="92"/>
                  </a:lnTo>
                  <a:lnTo>
                    <a:pt x="265" y="96"/>
                  </a:lnTo>
                  <a:lnTo>
                    <a:pt x="262" y="98"/>
                  </a:lnTo>
                  <a:lnTo>
                    <a:pt x="260" y="99"/>
                  </a:lnTo>
                  <a:lnTo>
                    <a:pt x="258" y="102"/>
                  </a:lnTo>
                  <a:lnTo>
                    <a:pt x="256" y="102"/>
                  </a:lnTo>
                  <a:lnTo>
                    <a:pt x="256" y="103"/>
                  </a:lnTo>
                  <a:lnTo>
                    <a:pt x="258" y="103"/>
                  </a:lnTo>
                  <a:lnTo>
                    <a:pt x="259" y="104"/>
                  </a:lnTo>
                  <a:lnTo>
                    <a:pt x="261" y="105"/>
                  </a:lnTo>
                  <a:lnTo>
                    <a:pt x="263" y="105"/>
                  </a:lnTo>
                  <a:lnTo>
                    <a:pt x="261" y="106"/>
                  </a:lnTo>
                  <a:lnTo>
                    <a:pt x="251" y="110"/>
                  </a:lnTo>
                  <a:lnTo>
                    <a:pt x="241" y="117"/>
                  </a:lnTo>
                  <a:lnTo>
                    <a:pt x="239" y="120"/>
                  </a:lnTo>
                  <a:lnTo>
                    <a:pt x="235" y="124"/>
                  </a:lnTo>
                  <a:lnTo>
                    <a:pt x="233" y="127"/>
                  </a:lnTo>
                  <a:lnTo>
                    <a:pt x="232" y="129"/>
                  </a:lnTo>
                  <a:lnTo>
                    <a:pt x="227" y="124"/>
                  </a:lnTo>
                  <a:lnTo>
                    <a:pt x="227" y="122"/>
                  </a:lnTo>
                  <a:lnTo>
                    <a:pt x="225" y="123"/>
                  </a:lnTo>
                  <a:lnTo>
                    <a:pt x="223" y="125"/>
                  </a:lnTo>
                  <a:lnTo>
                    <a:pt x="221" y="127"/>
                  </a:lnTo>
                  <a:lnTo>
                    <a:pt x="219" y="131"/>
                  </a:lnTo>
                  <a:lnTo>
                    <a:pt x="217" y="133"/>
                  </a:lnTo>
                  <a:lnTo>
                    <a:pt x="211" y="134"/>
                  </a:lnTo>
                  <a:lnTo>
                    <a:pt x="200" y="134"/>
                  </a:lnTo>
                  <a:lnTo>
                    <a:pt x="197" y="138"/>
                  </a:lnTo>
                  <a:lnTo>
                    <a:pt x="194" y="130"/>
                  </a:lnTo>
                  <a:lnTo>
                    <a:pt x="189" y="122"/>
                  </a:lnTo>
                  <a:lnTo>
                    <a:pt x="183" y="116"/>
                  </a:lnTo>
                  <a:lnTo>
                    <a:pt x="174" y="113"/>
                  </a:lnTo>
                  <a:lnTo>
                    <a:pt x="176" y="111"/>
                  </a:lnTo>
                  <a:lnTo>
                    <a:pt x="180" y="111"/>
                  </a:lnTo>
                  <a:lnTo>
                    <a:pt x="183" y="108"/>
                  </a:lnTo>
                  <a:lnTo>
                    <a:pt x="171" y="101"/>
                  </a:lnTo>
                  <a:lnTo>
                    <a:pt x="157" y="96"/>
                  </a:lnTo>
                  <a:lnTo>
                    <a:pt x="160" y="92"/>
                  </a:lnTo>
                  <a:lnTo>
                    <a:pt x="167" y="85"/>
                  </a:lnTo>
                  <a:lnTo>
                    <a:pt x="169" y="82"/>
                  </a:lnTo>
                  <a:lnTo>
                    <a:pt x="168" y="80"/>
                  </a:lnTo>
                  <a:lnTo>
                    <a:pt x="166" y="80"/>
                  </a:lnTo>
                  <a:lnTo>
                    <a:pt x="157" y="88"/>
                  </a:lnTo>
                  <a:lnTo>
                    <a:pt x="154" y="88"/>
                  </a:lnTo>
                  <a:lnTo>
                    <a:pt x="153" y="87"/>
                  </a:lnTo>
                  <a:lnTo>
                    <a:pt x="150" y="87"/>
                  </a:lnTo>
                  <a:lnTo>
                    <a:pt x="149" y="85"/>
                  </a:lnTo>
                  <a:lnTo>
                    <a:pt x="147" y="85"/>
                  </a:lnTo>
                  <a:lnTo>
                    <a:pt x="145" y="88"/>
                  </a:lnTo>
                  <a:lnTo>
                    <a:pt x="143" y="90"/>
                  </a:lnTo>
                  <a:lnTo>
                    <a:pt x="143" y="94"/>
                  </a:lnTo>
                  <a:lnTo>
                    <a:pt x="138" y="92"/>
                  </a:lnTo>
                  <a:lnTo>
                    <a:pt x="126" y="88"/>
                  </a:lnTo>
                  <a:lnTo>
                    <a:pt x="118" y="88"/>
                  </a:lnTo>
                  <a:lnTo>
                    <a:pt x="121" y="82"/>
                  </a:lnTo>
                  <a:lnTo>
                    <a:pt x="121" y="78"/>
                  </a:lnTo>
                  <a:lnTo>
                    <a:pt x="118" y="76"/>
                  </a:lnTo>
                  <a:lnTo>
                    <a:pt x="113" y="74"/>
                  </a:lnTo>
                  <a:lnTo>
                    <a:pt x="106" y="73"/>
                  </a:lnTo>
                  <a:lnTo>
                    <a:pt x="100" y="71"/>
                  </a:lnTo>
                  <a:lnTo>
                    <a:pt x="96" y="70"/>
                  </a:lnTo>
                  <a:lnTo>
                    <a:pt x="88" y="77"/>
                  </a:lnTo>
                  <a:lnTo>
                    <a:pt x="78" y="82"/>
                  </a:lnTo>
                  <a:lnTo>
                    <a:pt x="67" y="84"/>
                  </a:lnTo>
                  <a:lnTo>
                    <a:pt x="56" y="88"/>
                  </a:lnTo>
                  <a:lnTo>
                    <a:pt x="55" y="83"/>
                  </a:lnTo>
                  <a:lnTo>
                    <a:pt x="53" y="77"/>
                  </a:lnTo>
                  <a:lnTo>
                    <a:pt x="50" y="68"/>
                  </a:lnTo>
                  <a:lnTo>
                    <a:pt x="47" y="68"/>
                  </a:lnTo>
                  <a:lnTo>
                    <a:pt x="46" y="69"/>
                  </a:lnTo>
                  <a:lnTo>
                    <a:pt x="46" y="78"/>
                  </a:lnTo>
                  <a:lnTo>
                    <a:pt x="44" y="80"/>
                  </a:lnTo>
                  <a:lnTo>
                    <a:pt x="39" y="74"/>
                  </a:lnTo>
                  <a:lnTo>
                    <a:pt x="36" y="74"/>
                  </a:lnTo>
                  <a:lnTo>
                    <a:pt x="36" y="75"/>
                  </a:lnTo>
                  <a:lnTo>
                    <a:pt x="35" y="76"/>
                  </a:lnTo>
                  <a:lnTo>
                    <a:pt x="35" y="78"/>
                  </a:lnTo>
                  <a:lnTo>
                    <a:pt x="34" y="81"/>
                  </a:lnTo>
                  <a:lnTo>
                    <a:pt x="34" y="84"/>
                  </a:lnTo>
                  <a:lnTo>
                    <a:pt x="33" y="87"/>
                  </a:lnTo>
                  <a:lnTo>
                    <a:pt x="31" y="90"/>
                  </a:lnTo>
                  <a:lnTo>
                    <a:pt x="25" y="90"/>
                  </a:lnTo>
                  <a:lnTo>
                    <a:pt x="22" y="87"/>
                  </a:lnTo>
                  <a:lnTo>
                    <a:pt x="19" y="81"/>
                  </a:lnTo>
                  <a:lnTo>
                    <a:pt x="17" y="76"/>
                  </a:lnTo>
                  <a:lnTo>
                    <a:pt x="20" y="70"/>
                  </a:lnTo>
                  <a:lnTo>
                    <a:pt x="17" y="66"/>
                  </a:lnTo>
                  <a:lnTo>
                    <a:pt x="11" y="62"/>
                  </a:lnTo>
                  <a:lnTo>
                    <a:pt x="1" y="55"/>
                  </a:lnTo>
                  <a:lnTo>
                    <a:pt x="0" y="48"/>
                  </a:lnTo>
                  <a:lnTo>
                    <a:pt x="3" y="41"/>
                  </a:lnTo>
                  <a:lnTo>
                    <a:pt x="8" y="38"/>
                  </a:lnTo>
                  <a:lnTo>
                    <a:pt x="14" y="36"/>
                  </a:lnTo>
                  <a:lnTo>
                    <a:pt x="34" y="36"/>
                  </a:lnTo>
                  <a:lnTo>
                    <a:pt x="75" y="32"/>
                  </a:lnTo>
                  <a:lnTo>
                    <a:pt x="118" y="27"/>
                  </a:lnTo>
                  <a:lnTo>
                    <a:pt x="161" y="21"/>
                  </a:lnTo>
                  <a:lnTo>
                    <a:pt x="203" y="17"/>
                  </a:lnTo>
                  <a:lnTo>
                    <a:pt x="213" y="40"/>
                  </a:lnTo>
                  <a:lnTo>
                    <a:pt x="268" y="38"/>
                  </a:lnTo>
                  <a:lnTo>
                    <a:pt x="323" y="33"/>
                  </a:lnTo>
                  <a:lnTo>
                    <a:pt x="376" y="29"/>
                  </a:lnTo>
                  <a:lnTo>
                    <a:pt x="428" y="28"/>
                  </a:lnTo>
                  <a:lnTo>
                    <a:pt x="428" y="33"/>
                  </a:lnTo>
                  <a:lnTo>
                    <a:pt x="429" y="38"/>
                  </a:lnTo>
                  <a:lnTo>
                    <a:pt x="433" y="42"/>
                  </a:lnTo>
                  <a:lnTo>
                    <a:pt x="440" y="41"/>
                  </a:lnTo>
                  <a:lnTo>
                    <a:pt x="444" y="38"/>
                  </a:lnTo>
                  <a:lnTo>
                    <a:pt x="445" y="32"/>
                  </a:lnTo>
                  <a:lnTo>
                    <a:pt x="445" y="25"/>
                  </a:lnTo>
                  <a:lnTo>
                    <a:pt x="443" y="11"/>
                  </a:lnTo>
                  <a:lnTo>
                    <a:pt x="441" y="5"/>
                  </a:lnTo>
                  <a:lnTo>
                    <a:pt x="44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06">
              <a:extLst>
                <a:ext uri="{FF2B5EF4-FFF2-40B4-BE49-F238E27FC236}">
                  <a16:creationId xmlns:a16="http://schemas.microsoft.com/office/drawing/2014/main" id="{A11715D0-536F-2911-CA12-5C2C1D33D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5578" y="4266278"/>
              <a:ext cx="737051" cy="639976"/>
            </a:xfrm>
            <a:custGeom>
              <a:avLst/>
              <a:gdLst/>
              <a:ahLst/>
              <a:cxnLst>
                <a:cxn ang="0">
                  <a:pos x="217" y="9"/>
                </a:cxn>
                <a:cxn ang="0">
                  <a:pos x="224" y="11"/>
                </a:cxn>
                <a:cxn ang="0">
                  <a:pos x="225" y="28"/>
                </a:cxn>
                <a:cxn ang="0">
                  <a:pos x="228" y="46"/>
                </a:cxn>
                <a:cxn ang="0">
                  <a:pos x="226" y="72"/>
                </a:cxn>
                <a:cxn ang="0">
                  <a:pos x="226" y="87"/>
                </a:cxn>
                <a:cxn ang="0">
                  <a:pos x="212" y="116"/>
                </a:cxn>
                <a:cxn ang="0">
                  <a:pos x="203" y="144"/>
                </a:cxn>
                <a:cxn ang="0">
                  <a:pos x="200" y="159"/>
                </a:cxn>
                <a:cxn ang="0">
                  <a:pos x="196" y="185"/>
                </a:cxn>
                <a:cxn ang="0">
                  <a:pos x="338" y="205"/>
                </a:cxn>
                <a:cxn ang="0">
                  <a:pos x="361" y="254"/>
                </a:cxn>
                <a:cxn ang="0">
                  <a:pos x="327" y="240"/>
                </a:cxn>
                <a:cxn ang="0">
                  <a:pos x="304" y="268"/>
                </a:cxn>
                <a:cxn ang="0">
                  <a:pos x="352" y="262"/>
                </a:cxn>
                <a:cxn ang="0">
                  <a:pos x="344" y="270"/>
                </a:cxn>
                <a:cxn ang="0">
                  <a:pos x="367" y="280"/>
                </a:cxn>
                <a:cxn ang="0">
                  <a:pos x="372" y="266"/>
                </a:cxn>
                <a:cxn ang="0">
                  <a:pos x="383" y="286"/>
                </a:cxn>
                <a:cxn ang="0">
                  <a:pos x="367" y="297"/>
                </a:cxn>
                <a:cxn ang="0">
                  <a:pos x="361" y="306"/>
                </a:cxn>
                <a:cxn ang="0">
                  <a:pos x="365" y="317"/>
                </a:cxn>
                <a:cxn ang="0">
                  <a:pos x="376" y="325"/>
                </a:cxn>
                <a:cxn ang="0">
                  <a:pos x="383" y="325"/>
                </a:cxn>
                <a:cxn ang="0">
                  <a:pos x="392" y="331"/>
                </a:cxn>
                <a:cxn ang="0">
                  <a:pos x="410" y="347"/>
                </a:cxn>
                <a:cxn ang="0">
                  <a:pos x="394" y="342"/>
                </a:cxn>
                <a:cxn ang="0">
                  <a:pos x="384" y="343"/>
                </a:cxn>
                <a:cxn ang="0">
                  <a:pos x="368" y="332"/>
                </a:cxn>
                <a:cxn ang="0">
                  <a:pos x="356" y="326"/>
                </a:cxn>
                <a:cxn ang="0">
                  <a:pos x="333" y="318"/>
                </a:cxn>
                <a:cxn ang="0">
                  <a:pos x="320" y="321"/>
                </a:cxn>
                <a:cxn ang="0">
                  <a:pos x="333" y="332"/>
                </a:cxn>
                <a:cxn ang="0">
                  <a:pos x="326" y="336"/>
                </a:cxn>
                <a:cxn ang="0">
                  <a:pos x="324" y="354"/>
                </a:cxn>
                <a:cxn ang="0">
                  <a:pos x="312" y="340"/>
                </a:cxn>
                <a:cxn ang="0">
                  <a:pos x="299" y="335"/>
                </a:cxn>
                <a:cxn ang="0">
                  <a:pos x="262" y="350"/>
                </a:cxn>
                <a:cxn ang="0">
                  <a:pos x="236" y="314"/>
                </a:cxn>
                <a:cxn ang="0">
                  <a:pos x="217" y="320"/>
                </a:cxn>
                <a:cxn ang="0">
                  <a:pos x="185" y="294"/>
                </a:cxn>
                <a:cxn ang="0">
                  <a:pos x="158" y="311"/>
                </a:cxn>
                <a:cxn ang="0">
                  <a:pos x="158" y="319"/>
                </a:cxn>
                <a:cxn ang="0">
                  <a:pos x="127" y="320"/>
                </a:cxn>
                <a:cxn ang="0">
                  <a:pos x="77" y="305"/>
                </a:cxn>
                <a:cxn ang="0">
                  <a:pos x="58" y="294"/>
                </a:cxn>
                <a:cxn ang="0">
                  <a:pos x="22" y="311"/>
                </a:cxn>
                <a:cxn ang="0">
                  <a:pos x="32" y="300"/>
                </a:cxn>
                <a:cxn ang="0">
                  <a:pos x="35" y="271"/>
                </a:cxn>
                <a:cxn ang="0">
                  <a:pos x="37" y="229"/>
                </a:cxn>
                <a:cxn ang="0">
                  <a:pos x="44" y="173"/>
                </a:cxn>
                <a:cxn ang="0">
                  <a:pos x="27" y="144"/>
                </a:cxn>
                <a:cxn ang="0">
                  <a:pos x="0" y="10"/>
                </a:cxn>
              </a:cxnLst>
              <a:rect l="0" t="0" r="r" b="b"/>
              <a:pathLst>
                <a:path w="410" h="356">
                  <a:moveTo>
                    <a:pt x="191" y="0"/>
                  </a:moveTo>
                  <a:lnTo>
                    <a:pt x="217" y="2"/>
                  </a:lnTo>
                  <a:lnTo>
                    <a:pt x="216" y="5"/>
                  </a:lnTo>
                  <a:lnTo>
                    <a:pt x="214" y="7"/>
                  </a:lnTo>
                  <a:lnTo>
                    <a:pt x="216" y="9"/>
                  </a:lnTo>
                  <a:lnTo>
                    <a:pt x="217" y="9"/>
                  </a:lnTo>
                  <a:lnTo>
                    <a:pt x="219" y="7"/>
                  </a:lnTo>
                  <a:lnTo>
                    <a:pt x="223" y="4"/>
                  </a:lnTo>
                  <a:lnTo>
                    <a:pt x="225" y="5"/>
                  </a:lnTo>
                  <a:lnTo>
                    <a:pt x="225" y="7"/>
                  </a:lnTo>
                  <a:lnTo>
                    <a:pt x="224" y="9"/>
                  </a:lnTo>
                  <a:lnTo>
                    <a:pt x="224" y="11"/>
                  </a:lnTo>
                  <a:lnTo>
                    <a:pt x="223" y="13"/>
                  </a:lnTo>
                  <a:lnTo>
                    <a:pt x="223" y="18"/>
                  </a:lnTo>
                  <a:lnTo>
                    <a:pt x="228" y="24"/>
                  </a:lnTo>
                  <a:lnTo>
                    <a:pt x="228" y="25"/>
                  </a:lnTo>
                  <a:lnTo>
                    <a:pt x="226" y="26"/>
                  </a:lnTo>
                  <a:lnTo>
                    <a:pt x="225" y="28"/>
                  </a:lnTo>
                  <a:lnTo>
                    <a:pt x="223" y="31"/>
                  </a:lnTo>
                  <a:lnTo>
                    <a:pt x="223" y="32"/>
                  </a:lnTo>
                  <a:lnTo>
                    <a:pt x="224" y="34"/>
                  </a:lnTo>
                  <a:lnTo>
                    <a:pt x="226" y="35"/>
                  </a:lnTo>
                  <a:lnTo>
                    <a:pt x="228" y="38"/>
                  </a:lnTo>
                  <a:lnTo>
                    <a:pt x="228" y="46"/>
                  </a:lnTo>
                  <a:lnTo>
                    <a:pt x="233" y="53"/>
                  </a:lnTo>
                  <a:lnTo>
                    <a:pt x="236" y="56"/>
                  </a:lnTo>
                  <a:lnTo>
                    <a:pt x="239" y="60"/>
                  </a:lnTo>
                  <a:lnTo>
                    <a:pt x="236" y="65"/>
                  </a:lnTo>
                  <a:lnTo>
                    <a:pt x="229" y="68"/>
                  </a:lnTo>
                  <a:lnTo>
                    <a:pt x="226" y="72"/>
                  </a:lnTo>
                  <a:lnTo>
                    <a:pt x="225" y="74"/>
                  </a:lnTo>
                  <a:lnTo>
                    <a:pt x="227" y="76"/>
                  </a:lnTo>
                  <a:lnTo>
                    <a:pt x="234" y="80"/>
                  </a:lnTo>
                  <a:lnTo>
                    <a:pt x="231" y="83"/>
                  </a:lnTo>
                  <a:lnTo>
                    <a:pt x="228" y="84"/>
                  </a:lnTo>
                  <a:lnTo>
                    <a:pt x="226" y="87"/>
                  </a:lnTo>
                  <a:lnTo>
                    <a:pt x="226" y="88"/>
                  </a:lnTo>
                  <a:lnTo>
                    <a:pt x="227" y="89"/>
                  </a:lnTo>
                  <a:lnTo>
                    <a:pt x="231" y="89"/>
                  </a:lnTo>
                  <a:lnTo>
                    <a:pt x="223" y="100"/>
                  </a:lnTo>
                  <a:lnTo>
                    <a:pt x="211" y="108"/>
                  </a:lnTo>
                  <a:lnTo>
                    <a:pt x="212" y="116"/>
                  </a:lnTo>
                  <a:lnTo>
                    <a:pt x="207" y="124"/>
                  </a:lnTo>
                  <a:lnTo>
                    <a:pt x="203" y="131"/>
                  </a:lnTo>
                  <a:lnTo>
                    <a:pt x="200" y="137"/>
                  </a:lnTo>
                  <a:lnTo>
                    <a:pt x="200" y="140"/>
                  </a:lnTo>
                  <a:lnTo>
                    <a:pt x="202" y="143"/>
                  </a:lnTo>
                  <a:lnTo>
                    <a:pt x="203" y="144"/>
                  </a:lnTo>
                  <a:lnTo>
                    <a:pt x="203" y="147"/>
                  </a:lnTo>
                  <a:lnTo>
                    <a:pt x="197" y="147"/>
                  </a:lnTo>
                  <a:lnTo>
                    <a:pt x="197" y="151"/>
                  </a:lnTo>
                  <a:lnTo>
                    <a:pt x="199" y="153"/>
                  </a:lnTo>
                  <a:lnTo>
                    <a:pt x="200" y="156"/>
                  </a:lnTo>
                  <a:lnTo>
                    <a:pt x="200" y="159"/>
                  </a:lnTo>
                  <a:lnTo>
                    <a:pt x="198" y="160"/>
                  </a:lnTo>
                  <a:lnTo>
                    <a:pt x="197" y="160"/>
                  </a:lnTo>
                  <a:lnTo>
                    <a:pt x="195" y="161"/>
                  </a:lnTo>
                  <a:lnTo>
                    <a:pt x="191" y="161"/>
                  </a:lnTo>
                  <a:lnTo>
                    <a:pt x="196" y="178"/>
                  </a:lnTo>
                  <a:lnTo>
                    <a:pt x="196" y="185"/>
                  </a:lnTo>
                  <a:lnTo>
                    <a:pt x="191" y="191"/>
                  </a:lnTo>
                  <a:lnTo>
                    <a:pt x="269" y="185"/>
                  </a:lnTo>
                  <a:lnTo>
                    <a:pt x="346" y="179"/>
                  </a:lnTo>
                  <a:lnTo>
                    <a:pt x="344" y="187"/>
                  </a:lnTo>
                  <a:lnTo>
                    <a:pt x="341" y="196"/>
                  </a:lnTo>
                  <a:lnTo>
                    <a:pt x="338" y="205"/>
                  </a:lnTo>
                  <a:lnTo>
                    <a:pt x="342" y="216"/>
                  </a:lnTo>
                  <a:lnTo>
                    <a:pt x="349" y="227"/>
                  </a:lnTo>
                  <a:lnTo>
                    <a:pt x="356" y="236"/>
                  </a:lnTo>
                  <a:lnTo>
                    <a:pt x="363" y="249"/>
                  </a:lnTo>
                  <a:lnTo>
                    <a:pt x="362" y="252"/>
                  </a:lnTo>
                  <a:lnTo>
                    <a:pt x="361" y="254"/>
                  </a:lnTo>
                  <a:lnTo>
                    <a:pt x="359" y="254"/>
                  </a:lnTo>
                  <a:lnTo>
                    <a:pt x="354" y="249"/>
                  </a:lnTo>
                  <a:lnTo>
                    <a:pt x="349" y="247"/>
                  </a:lnTo>
                  <a:lnTo>
                    <a:pt x="335" y="247"/>
                  </a:lnTo>
                  <a:lnTo>
                    <a:pt x="332" y="244"/>
                  </a:lnTo>
                  <a:lnTo>
                    <a:pt x="327" y="240"/>
                  </a:lnTo>
                  <a:lnTo>
                    <a:pt x="323" y="236"/>
                  </a:lnTo>
                  <a:lnTo>
                    <a:pt x="316" y="235"/>
                  </a:lnTo>
                  <a:lnTo>
                    <a:pt x="306" y="242"/>
                  </a:lnTo>
                  <a:lnTo>
                    <a:pt x="299" y="251"/>
                  </a:lnTo>
                  <a:lnTo>
                    <a:pt x="296" y="263"/>
                  </a:lnTo>
                  <a:lnTo>
                    <a:pt x="304" y="268"/>
                  </a:lnTo>
                  <a:lnTo>
                    <a:pt x="313" y="269"/>
                  </a:lnTo>
                  <a:lnTo>
                    <a:pt x="325" y="268"/>
                  </a:lnTo>
                  <a:lnTo>
                    <a:pt x="335" y="265"/>
                  </a:lnTo>
                  <a:lnTo>
                    <a:pt x="344" y="262"/>
                  </a:lnTo>
                  <a:lnTo>
                    <a:pt x="349" y="261"/>
                  </a:lnTo>
                  <a:lnTo>
                    <a:pt x="352" y="262"/>
                  </a:lnTo>
                  <a:lnTo>
                    <a:pt x="352" y="264"/>
                  </a:lnTo>
                  <a:lnTo>
                    <a:pt x="351" y="265"/>
                  </a:lnTo>
                  <a:lnTo>
                    <a:pt x="348" y="266"/>
                  </a:lnTo>
                  <a:lnTo>
                    <a:pt x="347" y="268"/>
                  </a:lnTo>
                  <a:lnTo>
                    <a:pt x="345" y="269"/>
                  </a:lnTo>
                  <a:lnTo>
                    <a:pt x="344" y="270"/>
                  </a:lnTo>
                  <a:lnTo>
                    <a:pt x="344" y="272"/>
                  </a:lnTo>
                  <a:lnTo>
                    <a:pt x="348" y="277"/>
                  </a:lnTo>
                  <a:lnTo>
                    <a:pt x="356" y="280"/>
                  </a:lnTo>
                  <a:lnTo>
                    <a:pt x="363" y="283"/>
                  </a:lnTo>
                  <a:lnTo>
                    <a:pt x="366" y="282"/>
                  </a:lnTo>
                  <a:lnTo>
                    <a:pt x="367" y="280"/>
                  </a:lnTo>
                  <a:lnTo>
                    <a:pt x="368" y="278"/>
                  </a:lnTo>
                  <a:lnTo>
                    <a:pt x="368" y="276"/>
                  </a:lnTo>
                  <a:lnTo>
                    <a:pt x="369" y="273"/>
                  </a:lnTo>
                  <a:lnTo>
                    <a:pt x="369" y="270"/>
                  </a:lnTo>
                  <a:lnTo>
                    <a:pt x="370" y="269"/>
                  </a:lnTo>
                  <a:lnTo>
                    <a:pt x="372" y="266"/>
                  </a:lnTo>
                  <a:lnTo>
                    <a:pt x="377" y="266"/>
                  </a:lnTo>
                  <a:lnTo>
                    <a:pt x="376" y="272"/>
                  </a:lnTo>
                  <a:lnTo>
                    <a:pt x="377" y="276"/>
                  </a:lnTo>
                  <a:lnTo>
                    <a:pt x="380" y="278"/>
                  </a:lnTo>
                  <a:lnTo>
                    <a:pt x="382" y="282"/>
                  </a:lnTo>
                  <a:lnTo>
                    <a:pt x="383" y="286"/>
                  </a:lnTo>
                  <a:lnTo>
                    <a:pt x="377" y="286"/>
                  </a:lnTo>
                  <a:lnTo>
                    <a:pt x="373" y="287"/>
                  </a:lnTo>
                  <a:lnTo>
                    <a:pt x="370" y="289"/>
                  </a:lnTo>
                  <a:lnTo>
                    <a:pt x="368" y="291"/>
                  </a:lnTo>
                  <a:lnTo>
                    <a:pt x="367" y="293"/>
                  </a:lnTo>
                  <a:lnTo>
                    <a:pt x="367" y="297"/>
                  </a:lnTo>
                  <a:lnTo>
                    <a:pt x="369" y="300"/>
                  </a:lnTo>
                  <a:lnTo>
                    <a:pt x="363" y="300"/>
                  </a:lnTo>
                  <a:lnTo>
                    <a:pt x="362" y="301"/>
                  </a:lnTo>
                  <a:lnTo>
                    <a:pt x="362" y="304"/>
                  </a:lnTo>
                  <a:lnTo>
                    <a:pt x="361" y="305"/>
                  </a:lnTo>
                  <a:lnTo>
                    <a:pt x="361" y="306"/>
                  </a:lnTo>
                  <a:lnTo>
                    <a:pt x="360" y="307"/>
                  </a:lnTo>
                  <a:lnTo>
                    <a:pt x="358" y="308"/>
                  </a:lnTo>
                  <a:lnTo>
                    <a:pt x="358" y="313"/>
                  </a:lnTo>
                  <a:lnTo>
                    <a:pt x="360" y="315"/>
                  </a:lnTo>
                  <a:lnTo>
                    <a:pt x="362" y="317"/>
                  </a:lnTo>
                  <a:lnTo>
                    <a:pt x="365" y="317"/>
                  </a:lnTo>
                  <a:lnTo>
                    <a:pt x="368" y="318"/>
                  </a:lnTo>
                  <a:lnTo>
                    <a:pt x="370" y="318"/>
                  </a:lnTo>
                  <a:lnTo>
                    <a:pt x="373" y="319"/>
                  </a:lnTo>
                  <a:lnTo>
                    <a:pt x="375" y="321"/>
                  </a:lnTo>
                  <a:lnTo>
                    <a:pt x="375" y="324"/>
                  </a:lnTo>
                  <a:lnTo>
                    <a:pt x="376" y="325"/>
                  </a:lnTo>
                  <a:lnTo>
                    <a:pt x="376" y="327"/>
                  </a:lnTo>
                  <a:lnTo>
                    <a:pt x="377" y="328"/>
                  </a:lnTo>
                  <a:lnTo>
                    <a:pt x="379" y="328"/>
                  </a:lnTo>
                  <a:lnTo>
                    <a:pt x="380" y="327"/>
                  </a:lnTo>
                  <a:lnTo>
                    <a:pt x="382" y="326"/>
                  </a:lnTo>
                  <a:lnTo>
                    <a:pt x="383" y="325"/>
                  </a:lnTo>
                  <a:lnTo>
                    <a:pt x="386" y="326"/>
                  </a:lnTo>
                  <a:lnTo>
                    <a:pt x="387" y="326"/>
                  </a:lnTo>
                  <a:lnTo>
                    <a:pt x="387" y="327"/>
                  </a:lnTo>
                  <a:lnTo>
                    <a:pt x="389" y="328"/>
                  </a:lnTo>
                  <a:lnTo>
                    <a:pt x="390" y="331"/>
                  </a:lnTo>
                  <a:lnTo>
                    <a:pt x="392" y="331"/>
                  </a:lnTo>
                  <a:lnTo>
                    <a:pt x="396" y="332"/>
                  </a:lnTo>
                  <a:lnTo>
                    <a:pt x="399" y="332"/>
                  </a:lnTo>
                  <a:lnTo>
                    <a:pt x="403" y="331"/>
                  </a:lnTo>
                  <a:lnTo>
                    <a:pt x="406" y="335"/>
                  </a:lnTo>
                  <a:lnTo>
                    <a:pt x="410" y="341"/>
                  </a:lnTo>
                  <a:lnTo>
                    <a:pt x="410" y="347"/>
                  </a:lnTo>
                  <a:lnTo>
                    <a:pt x="408" y="354"/>
                  </a:lnTo>
                  <a:lnTo>
                    <a:pt x="404" y="353"/>
                  </a:lnTo>
                  <a:lnTo>
                    <a:pt x="401" y="350"/>
                  </a:lnTo>
                  <a:lnTo>
                    <a:pt x="398" y="348"/>
                  </a:lnTo>
                  <a:lnTo>
                    <a:pt x="396" y="345"/>
                  </a:lnTo>
                  <a:lnTo>
                    <a:pt x="394" y="342"/>
                  </a:lnTo>
                  <a:lnTo>
                    <a:pt x="391" y="345"/>
                  </a:lnTo>
                  <a:lnTo>
                    <a:pt x="391" y="347"/>
                  </a:lnTo>
                  <a:lnTo>
                    <a:pt x="390" y="348"/>
                  </a:lnTo>
                  <a:lnTo>
                    <a:pt x="386" y="348"/>
                  </a:lnTo>
                  <a:lnTo>
                    <a:pt x="386" y="346"/>
                  </a:lnTo>
                  <a:lnTo>
                    <a:pt x="384" y="343"/>
                  </a:lnTo>
                  <a:lnTo>
                    <a:pt x="383" y="342"/>
                  </a:lnTo>
                  <a:lnTo>
                    <a:pt x="383" y="336"/>
                  </a:lnTo>
                  <a:lnTo>
                    <a:pt x="380" y="338"/>
                  </a:lnTo>
                  <a:lnTo>
                    <a:pt x="376" y="338"/>
                  </a:lnTo>
                  <a:lnTo>
                    <a:pt x="369" y="334"/>
                  </a:lnTo>
                  <a:lnTo>
                    <a:pt x="368" y="332"/>
                  </a:lnTo>
                  <a:lnTo>
                    <a:pt x="366" y="331"/>
                  </a:lnTo>
                  <a:lnTo>
                    <a:pt x="365" y="331"/>
                  </a:lnTo>
                  <a:lnTo>
                    <a:pt x="362" y="332"/>
                  </a:lnTo>
                  <a:lnTo>
                    <a:pt x="359" y="332"/>
                  </a:lnTo>
                  <a:lnTo>
                    <a:pt x="356" y="329"/>
                  </a:lnTo>
                  <a:lnTo>
                    <a:pt x="356" y="326"/>
                  </a:lnTo>
                  <a:lnTo>
                    <a:pt x="355" y="324"/>
                  </a:lnTo>
                  <a:lnTo>
                    <a:pt x="354" y="322"/>
                  </a:lnTo>
                  <a:lnTo>
                    <a:pt x="352" y="321"/>
                  </a:lnTo>
                  <a:lnTo>
                    <a:pt x="341" y="321"/>
                  </a:lnTo>
                  <a:lnTo>
                    <a:pt x="338" y="320"/>
                  </a:lnTo>
                  <a:lnTo>
                    <a:pt x="333" y="318"/>
                  </a:lnTo>
                  <a:lnTo>
                    <a:pt x="330" y="314"/>
                  </a:lnTo>
                  <a:lnTo>
                    <a:pt x="324" y="312"/>
                  </a:lnTo>
                  <a:lnTo>
                    <a:pt x="318" y="311"/>
                  </a:lnTo>
                  <a:lnTo>
                    <a:pt x="318" y="318"/>
                  </a:lnTo>
                  <a:lnTo>
                    <a:pt x="319" y="319"/>
                  </a:lnTo>
                  <a:lnTo>
                    <a:pt x="320" y="321"/>
                  </a:lnTo>
                  <a:lnTo>
                    <a:pt x="325" y="324"/>
                  </a:lnTo>
                  <a:lnTo>
                    <a:pt x="327" y="324"/>
                  </a:lnTo>
                  <a:lnTo>
                    <a:pt x="328" y="325"/>
                  </a:lnTo>
                  <a:lnTo>
                    <a:pt x="331" y="326"/>
                  </a:lnTo>
                  <a:lnTo>
                    <a:pt x="333" y="331"/>
                  </a:lnTo>
                  <a:lnTo>
                    <a:pt x="333" y="332"/>
                  </a:lnTo>
                  <a:lnTo>
                    <a:pt x="332" y="334"/>
                  </a:lnTo>
                  <a:lnTo>
                    <a:pt x="331" y="334"/>
                  </a:lnTo>
                  <a:lnTo>
                    <a:pt x="330" y="335"/>
                  </a:lnTo>
                  <a:lnTo>
                    <a:pt x="328" y="335"/>
                  </a:lnTo>
                  <a:lnTo>
                    <a:pt x="327" y="336"/>
                  </a:lnTo>
                  <a:lnTo>
                    <a:pt x="326" y="336"/>
                  </a:lnTo>
                  <a:lnTo>
                    <a:pt x="326" y="340"/>
                  </a:lnTo>
                  <a:lnTo>
                    <a:pt x="330" y="347"/>
                  </a:lnTo>
                  <a:lnTo>
                    <a:pt x="330" y="349"/>
                  </a:lnTo>
                  <a:lnTo>
                    <a:pt x="328" y="352"/>
                  </a:lnTo>
                  <a:lnTo>
                    <a:pt x="327" y="353"/>
                  </a:lnTo>
                  <a:lnTo>
                    <a:pt x="324" y="354"/>
                  </a:lnTo>
                  <a:lnTo>
                    <a:pt x="319" y="354"/>
                  </a:lnTo>
                  <a:lnTo>
                    <a:pt x="318" y="353"/>
                  </a:lnTo>
                  <a:lnTo>
                    <a:pt x="318" y="340"/>
                  </a:lnTo>
                  <a:lnTo>
                    <a:pt x="317" y="339"/>
                  </a:lnTo>
                  <a:lnTo>
                    <a:pt x="314" y="339"/>
                  </a:lnTo>
                  <a:lnTo>
                    <a:pt x="312" y="340"/>
                  </a:lnTo>
                  <a:lnTo>
                    <a:pt x="310" y="340"/>
                  </a:lnTo>
                  <a:lnTo>
                    <a:pt x="308" y="341"/>
                  </a:lnTo>
                  <a:lnTo>
                    <a:pt x="305" y="341"/>
                  </a:lnTo>
                  <a:lnTo>
                    <a:pt x="303" y="339"/>
                  </a:lnTo>
                  <a:lnTo>
                    <a:pt x="303" y="335"/>
                  </a:lnTo>
                  <a:lnTo>
                    <a:pt x="299" y="335"/>
                  </a:lnTo>
                  <a:lnTo>
                    <a:pt x="296" y="336"/>
                  </a:lnTo>
                  <a:lnTo>
                    <a:pt x="289" y="340"/>
                  </a:lnTo>
                  <a:lnTo>
                    <a:pt x="284" y="346"/>
                  </a:lnTo>
                  <a:lnTo>
                    <a:pt x="282" y="356"/>
                  </a:lnTo>
                  <a:lnTo>
                    <a:pt x="276" y="355"/>
                  </a:lnTo>
                  <a:lnTo>
                    <a:pt x="262" y="350"/>
                  </a:lnTo>
                  <a:lnTo>
                    <a:pt x="255" y="349"/>
                  </a:lnTo>
                  <a:lnTo>
                    <a:pt x="250" y="350"/>
                  </a:lnTo>
                  <a:lnTo>
                    <a:pt x="248" y="343"/>
                  </a:lnTo>
                  <a:lnTo>
                    <a:pt x="239" y="332"/>
                  </a:lnTo>
                  <a:lnTo>
                    <a:pt x="236" y="325"/>
                  </a:lnTo>
                  <a:lnTo>
                    <a:pt x="236" y="314"/>
                  </a:lnTo>
                  <a:lnTo>
                    <a:pt x="232" y="314"/>
                  </a:lnTo>
                  <a:lnTo>
                    <a:pt x="232" y="317"/>
                  </a:lnTo>
                  <a:lnTo>
                    <a:pt x="231" y="318"/>
                  </a:lnTo>
                  <a:lnTo>
                    <a:pt x="231" y="322"/>
                  </a:lnTo>
                  <a:lnTo>
                    <a:pt x="226" y="322"/>
                  </a:lnTo>
                  <a:lnTo>
                    <a:pt x="217" y="320"/>
                  </a:lnTo>
                  <a:lnTo>
                    <a:pt x="211" y="320"/>
                  </a:lnTo>
                  <a:lnTo>
                    <a:pt x="209" y="312"/>
                  </a:lnTo>
                  <a:lnTo>
                    <a:pt x="204" y="306"/>
                  </a:lnTo>
                  <a:lnTo>
                    <a:pt x="196" y="303"/>
                  </a:lnTo>
                  <a:lnTo>
                    <a:pt x="185" y="303"/>
                  </a:lnTo>
                  <a:lnTo>
                    <a:pt x="185" y="294"/>
                  </a:lnTo>
                  <a:lnTo>
                    <a:pt x="176" y="298"/>
                  </a:lnTo>
                  <a:lnTo>
                    <a:pt x="168" y="303"/>
                  </a:lnTo>
                  <a:lnTo>
                    <a:pt x="157" y="306"/>
                  </a:lnTo>
                  <a:lnTo>
                    <a:pt x="156" y="307"/>
                  </a:lnTo>
                  <a:lnTo>
                    <a:pt x="156" y="310"/>
                  </a:lnTo>
                  <a:lnTo>
                    <a:pt x="158" y="311"/>
                  </a:lnTo>
                  <a:lnTo>
                    <a:pt x="160" y="312"/>
                  </a:lnTo>
                  <a:lnTo>
                    <a:pt x="162" y="313"/>
                  </a:lnTo>
                  <a:lnTo>
                    <a:pt x="163" y="315"/>
                  </a:lnTo>
                  <a:lnTo>
                    <a:pt x="163" y="320"/>
                  </a:lnTo>
                  <a:lnTo>
                    <a:pt x="161" y="319"/>
                  </a:lnTo>
                  <a:lnTo>
                    <a:pt x="158" y="319"/>
                  </a:lnTo>
                  <a:lnTo>
                    <a:pt x="156" y="320"/>
                  </a:lnTo>
                  <a:lnTo>
                    <a:pt x="151" y="325"/>
                  </a:lnTo>
                  <a:lnTo>
                    <a:pt x="149" y="326"/>
                  </a:lnTo>
                  <a:lnTo>
                    <a:pt x="143" y="325"/>
                  </a:lnTo>
                  <a:lnTo>
                    <a:pt x="135" y="321"/>
                  </a:lnTo>
                  <a:lnTo>
                    <a:pt x="127" y="320"/>
                  </a:lnTo>
                  <a:lnTo>
                    <a:pt x="115" y="318"/>
                  </a:lnTo>
                  <a:lnTo>
                    <a:pt x="105" y="314"/>
                  </a:lnTo>
                  <a:lnTo>
                    <a:pt x="93" y="311"/>
                  </a:lnTo>
                  <a:lnTo>
                    <a:pt x="87" y="308"/>
                  </a:lnTo>
                  <a:lnTo>
                    <a:pt x="83" y="306"/>
                  </a:lnTo>
                  <a:lnTo>
                    <a:pt x="77" y="305"/>
                  </a:lnTo>
                  <a:lnTo>
                    <a:pt x="70" y="306"/>
                  </a:lnTo>
                  <a:lnTo>
                    <a:pt x="73" y="298"/>
                  </a:lnTo>
                  <a:lnTo>
                    <a:pt x="72" y="290"/>
                  </a:lnTo>
                  <a:lnTo>
                    <a:pt x="70" y="283"/>
                  </a:lnTo>
                  <a:lnTo>
                    <a:pt x="65" y="277"/>
                  </a:lnTo>
                  <a:lnTo>
                    <a:pt x="58" y="294"/>
                  </a:lnTo>
                  <a:lnTo>
                    <a:pt x="58" y="300"/>
                  </a:lnTo>
                  <a:lnTo>
                    <a:pt x="60" y="303"/>
                  </a:lnTo>
                  <a:lnTo>
                    <a:pt x="55" y="307"/>
                  </a:lnTo>
                  <a:lnTo>
                    <a:pt x="39" y="310"/>
                  </a:lnTo>
                  <a:lnTo>
                    <a:pt x="29" y="310"/>
                  </a:lnTo>
                  <a:lnTo>
                    <a:pt x="22" y="311"/>
                  </a:lnTo>
                  <a:lnTo>
                    <a:pt x="21" y="308"/>
                  </a:lnTo>
                  <a:lnTo>
                    <a:pt x="25" y="305"/>
                  </a:lnTo>
                  <a:lnTo>
                    <a:pt x="27" y="304"/>
                  </a:lnTo>
                  <a:lnTo>
                    <a:pt x="28" y="303"/>
                  </a:lnTo>
                  <a:lnTo>
                    <a:pt x="30" y="301"/>
                  </a:lnTo>
                  <a:lnTo>
                    <a:pt x="32" y="300"/>
                  </a:lnTo>
                  <a:lnTo>
                    <a:pt x="32" y="284"/>
                  </a:lnTo>
                  <a:lnTo>
                    <a:pt x="33" y="283"/>
                  </a:lnTo>
                  <a:lnTo>
                    <a:pt x="35" y="282"/>
                  </a:lnTo>
                  <a:lnTo>
                    <a:pt x="36" y="279"/>
                  </a:lnTo>
                  <a:lnTo>
                    <a:pt x="36" y="277"/>
                  </a:lnTo>
                  <a:lnTo>
                    <a:pt x="35" y="271"/>
                  </a:lnTo>
                  <a:lnTo>
                    <a:pt x="33" y="264"/>
                  </a:lnTo>
                  <a:lnTo>
                    <a:pt x="32" y="258"/>
                  </a:lnTo>
                  <a:lnTo>
                    <a:pt x="32" y="250"/>
                  </a:lnTo>
                  <a:lnTo>
                    <a:pt x="33" y="242"/>
                  </a:lnTo>
                  <a:lnTo>
                    <a:pt x="34" y="235"/>
                  </a:lnTo>
                  <a:lnTo>
                    <a:pt x="37" y="229"/>
                  </a:lnTo>
                  <a:lnTo>
                    <a:pt x="42" y="222"/>
                  </a:lnTo>
                  <a:lnTo>
                    <a:pt x="46" y="215"/>
                  </a:lnTo>
                  <a:lnTo>
                    <a:pt x="47" y="201"/>
                  </a:lnTo>
                  <a:lnTo>
                    <a:pt x="47" y="186"/>
                  </a:lnTo>
                  <a:lnTo>
                    <a:pt x="46" y="175"/>
                  </a:lnTo>
                  <a:lnTo>
                    <a:pt x="44" y="173"/>
                  </a:lnTo>
                  <a:lnTo>
                    <a:pt x="42" y="171"/>
                  </a:lnTo>
                  <a:lnTo>
                    <a:pt x="39" y="170"/>
                  </a:lnTo>
                  <a:lnTo>
                    <a:pt x="34" y="165"/>
                  </a:lnTo>
                  <a:lnTo>
                    <a:pt x="33" y="160"/>
                  </a:lnTo>
                  <a:lnTo>
                    <a:pt x="30" y="149"/>
                  </a:lnTo>
                  <a:lnTo>
                    <a:pt x="27" y="144"/>
                  </a:lnTo>
                  <a:lnTo>
                    <a:pt x="22" y="142"/>
                  </a:lnTo>
                  <a:lnTo>
                    <a:pt x="22" y="130"/>
                  </a:lnTo>
                  <a:lnTo>
                    <a:pt x="20" y="121"/>
                  </a:lnTo>
                  <a:lnTo>
                    <a:pt x="2" y="100"/>
                  </a:lnTo>
                  <a:lnTo>
                    <a:pt x="4" y="76"/>
                  </a:lnTo>
                  <a:lnTo>
                    <a:pt x="0" y="10"/>
                  </a:lnTo>
                  <a:lnTo>
                    <a:pt x="54" y="7"/>
                  </a:lnTo>
                  <a:lnTo>
                    <a:pt x="108" y="4"/>
                  </a:lnTo>
                  <a:lnTo>
                    <a:pt x="163" y="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07">
              <a:extLst>
                <a:ext uri="{FF2B5EF4-FFF2-40B4-BE49-F238E27FC236}">
                  <a16:creationId xmlns:a16="http://schemas.microsoft.com/office/drawing/2014/main" id="{0DCB146D-6057-12EF-BE25-574941E220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4857" y="3676637"/>
              <a:ext cx="1846225" cy="1803080"/>
            </a:xfrm>
            <a:custGeom>
              <a:avLst/>
              <a:gdLst/>
              <a:ahLst/>
              <a:cxnLst>
                <a:cxn ang="0">
                  <a:pos x="310" y="0"/>
                </a:cxn>
                <a:cxn ang="0">
                  <a:pos x="532" y="192"/>
                </a:cxn>
                <a:cxn ang="0">
                  <a:pos x="585" y="212"/>
                </a:cxn>
                <a:cxn ang="0">
                  <a:pos x="642" y="242"/>
                </a:cxn>
                <a:cxn ang="0">
                  <a:pos x="677" y="248"/>
                </a:cxn>
                <a:cxn ang="0">
                  <a:pos x="699" y="254"/>
                </a:cxn>
                <a:cxn ang="0">
                  <a:pos x="730" y="263"/>
                </a:cxn>
                <a:cxn ang="0">
                  <a:pos x="745" y="273"/>
                </a:cxn>
                <a:cxn ang="0">
                  <a:pos x="757" y="253"/>
                </a:cxn>
                <a:cxn ang="0">
                  <a:pos x="802" y="271"/>
                </a:cxn>
                <a:cxn ang="0">
                  <a:pos x="841" y="261"/>
                </a:cxn>
                <a:cxn ang="0">
                  <a:pos x="878" y="260"/>
                </a:cxn>
                <a:cxn ang="0">
                  <a:pos x="926" y="270"/>
                </a:cxn>
                <a:cxn ang="0">
                  <a:pos x="951" y="281"/>
                </a:cxn>
                <a:cxn ang="0">
                  <a:pos x="989" y="436"/>
                </a:cxn>
                <a:cxn ang="0">
                  <a:pos x="1005" y="460"/>
                </a:cxn>
                <a:cxn ang="0">
                  <a:pos x="1024" y="503"/>
                </a:cxn>
                <a:cxn ang="0">
                  <a:pos x="1027" y="536"/>
                </a:cxn>
                <a:cxn ang="0">
                  <a:pos x="1010" y="617"/>
                </a:cxn>
                <a:cxn ang="0">
                  <a:pos x="985" y="648"/>
                </a:cxn>
                <a:cxn ang="0">
                  <a:pos x="957" y="656"/>
                </a:cxn>
                <a:cxn ang="0">
                  <a:pos x="934" y="636"/>
                </a:cxn>
                <a:cxn ang="0">
                  <a:pos x="918" y="643"/>
                </a:cxn>
                <a:cxn ang="0">
                  <a:pos x="923" y="682"/>
                </a:cxn>
                <a:cxn ang="0">
                  <a:pos x="890" y="719"/>
                </a:cxn>
                <a:cxn ang="0">
                  <a:pos x="844" y="738"/>
                </a:cxn>
                <a:cxn ang="0">
                  <a:pos x="835" y="744"/>
                </a:cxn>
                <a:cxn ang="0">
                  <a:pos x="819" y="746"/>
                </a:cxn>
                <a:cxn ang="0">
                  <a:pos x="804" y="739"/>
                </a:cxn>
                <a:cxn ang="0">
                  <a:pos x="802" y="747"/>
                </a:cxn>
                <a:cxn ang="0">
                  <a:pos x="781" y="743"/>
                </a:cxn>
                <a:cxn ang="0">
                  <a:pos x="793" y="771"/>
                </a:cxn>
                <a:cxn ang="0">
                  <a:pos x="770" y="785"/>
                </a:cxn>
                <a:cxn ang="0">
                  <a:pos x="738" y="795"/>
                </a:cxn>
                <a:cxn ang="0">
                  <a:pos x="719" y="817"/>
                </a:cxn>
                <a:cxn ang="0">
                  <a:pos x="724" y="830"/>
                </a:cxn>
                <a:cxn ang="0">
                  <a:pos x="700" y="862"/>
                </a:cxn>
                <a:cxn ang="0">
                  <a:pos x="703" y="877"/>
                </a:cxn>
                <a:cxn ang="0">
                  <a:pos x="706" y="906"/>
                </a:cxn>
                <a:cxn ang="0">
                  <a:pos x="717" y="949"/>
                </a:cxn>
                <a:cxn ang="0">
                  <a:pos x="732" y="995"/>
                </a:cxn>
                <a:cxn ang="0">
                  <a:pos x="715" y="1000"/>
                </a:cxn>
                <a:cxn ang="0">
                  <a:pos x="632" y="969"/>
                </a:cxn>
                <a:cxn ang="0">
                  <a:pos x="581" y="951"/>
                </a:cxn>
                <a:cxn ang="0">
                  <a:pos x="574" y="941"/>
                </a:cxn>
                <a:cxn ang="0">
                  <a:pos x="552" y="886"/>
                </a:cxn>
                <a:cxn ang="0">
                  <a:pos x="549" y="867"/>
                </a:cxn>
                <a:cxn ang="0">
                  <a:pos x="512" y="803"/>
                </a:cxn>
                <a:cxn ang="0">
                  <a:pos x="486" y="767"/>
                </a:cxn>
                <a:cxn ang="0">
                  <a:pos x="475" y="741"/>
                </a:cxn>
                <a:cxn ang="0">
                  <a:pos x="459" y="702"/>
                </a:cxn>
                <a:cxn ang="0">
                  <a:pos x="412" y="649"/>
                </a:cxn>
                <a:cxn ang="0">
                  <a:pos x="346" y="625"/>
                </a:cxn>
                <a:cxn ang="0">
                  <a:pos x="294" y="636"/>
                </a:cxn>
                <a:cxn ang="0">
                  <a:pos x="242" y="694"/>
                </a:cxn>
                <a:cxn ang="0">
                  <a:pos x="196" y="666"/>
                </a:cxn>
                <a:cxn ang="0">
                  <a:pos x="150" y="625"/>
                </a:cxn>
                <a:cxn ang="0">
                  <a:pos x="135" y="565"/>
                </a:cxn>
                <a:cxn ang="0">
                  <a:pos x="127" y="555"/>
                </a:cxn>
                <a:cxn ang="0">
                  <a:pos x="94" y="514"/>
                </a:cxn>
                <a:cxn ang="0">
                  <a:pos x="51" y="464"/>
                </a:cxn>
                <a:cxn ang="0">
                  <a:pos x="14" y="419"/>
                </a:cxn>
                <a:cxn ang="0">
                  <a:pos x="274" y="419"/>
                </a:cxn>
              </a:cxnLst>
              <a:rect l="0" t="0" r="r" b="b"/>
              <a:pathLst>
                <a:path w="1027" h="1003">
                  <a:moveTo>
                    <a:pt x="749" y="800"/>
                  </a:moveTo>
                  <a:lnTo>
                    <a:pt x="750" y="804"/>
                  </a:lnTo>
                  <a:lnTo>
                    <a:pt x="746" y="808"/>
                  </a:lnTo>
                  <a:lnTo>
                    <a:pt x="746" y="804"/>
                  </a:lnTo>
                  <a:lnTo>
                    <a:pt x="749" y="802"/>
                  </a:lnTo>
                  <a:lnTo>
                    <a:pt x="749" y="800"/>
                  </a:lnTo>
                  <a:close/>
                  <a:moveTo>
                    <a:pt x="310" y="0"/>
                  </a:moveTo>
                  <a:lnTo>
                    <a:pt x="382" y="4"/>
                  </a:lnTo>
                  <a:lnTo>
                    <a:pt x="457" y="7"/>
                  </a:lnTo>
                  <a:lnTo>
                    <a:pt x="530" y="11"/>
                  </a:lnTo>
                  <a:lnTo>
                    <a:pt x="530" y="72"/>
                  </a:lnTo>
                  <a:lnTo>
                    <a:pt x="528" y="131"/>
                  </a:lnTo>
                  <a:lnTo>
                    <a:pt x="524" y="189"/>
                  </a:lnTo>
                  <a:lnTo>
                    <a:pt x="532" y="192"/>
                  </a:lnTo>
                  <a:lnTo>
                    <a:pt x="539" y="197"/>
                  </a:lnTo>
                  <a:lnTo>
                    <a:pt x="545" y="203"/>
                  </a:lnTo>
                  <a:lnTo>
                    <a:pt x="552" y="208"/>
                  </a:lnTo>
                  <a:lnTo>
                    <a:pt x="565" y="208"/>
                  </a:lnTo>
                  <a:lnTo>
                    <a:pt x="574" y="207"/>
                  </a:lnTo>
                  <a:lnTo>
                    <a:pt x="582" y="208"/>
                  </a:lnTo>
                  <a:lnTo>
                    <a:pt x="585" y="212"/>
                  </a:lnTo>
                  <a:lnTo>
                    <a:pt x="585" y="218"/>
                  </a:lnTo>
                  <a:lnTo>
                    <a:pt x="586" y="224"/>
                  </a:lnTo>
                  <a:lnTo>
                    <a:pt x="588" y="228"/>
                  </a:lnTo>
                  <a:lnTo>
                    <a:pt x="604" y="229"/>
                  </a:lnTo>
                  <a:lnTo>
                    <a:pt x="618" y="232"/>
                  </a:lnTo>
                  <a:lnTo>
                    <a:pt x="631" y="235"/>
                  </a:lnTo>
                  <a:lnTo>
                    <a:pt x="642" y="242"/>
                  </a:lnTo>
                  <a:lnTo>
                    <a:pt x="649" y="238"/>
                  </a:lnTo>
                  <a:lnTo>
                    <a:pt x="653" y="235"/>
                  </a:lnTo>
                  <a:lnTo>
                    <a:pt x="660" y="235"/>
                  </a:lnTo>
                  <a:lnTo>
                    <a:pt x="670" y="236"/>
                  </a:lnTo>
                  <a:lnTo>
                    <a:pt x="670" y="243"/>
                  </a:lnTo>
                  <a:lnTo>
                    <a:pt x="672" y="246"/>
                  </a:lnTo>
                  <a:lnTo>
                    <a:pt x="677" y="248"/>
                  </a:lnTo>
                  <a:lnTo>
                    <a:pt x="681" y="248"/>
                  </a:lnTo>
                  <a:lnTo>
                    <a:pt x="681" y="256"/>
                  </a:lnTo>
                  <a:lnTo>
                    <a:pt x="682" y="260"/>
                  </a:lnTo>
                  <a:lnTo>
                    <a:pt x="684" y="262"/>
                  </a:lnTo>
                  <a:lnTo>
                    <a:pt x="691" y="261"/>
                  </a:lnTo>
                  <a:lnTo>
                    <a:pt x="695" y="257"/>
                  </a:lnTo>
                  <a:lnTo>
                    <a:pt x="699" y="254"/>
                  </a:lnTo>
                  <a:lnTo>
                    <a:pt x="703" y="250"/>
                  </a:lnTo>
                  <a:lnTo>
                    <a:pt x="708" y="253"/>
                  </a:lnTo>
                  <a:lnTo>
                    <a:pt x="712" y="255"/>
                  </a:lnTo>
                  <a:lnTo>
                    <a:pt x="715" y="260"/>
                  </a:lnTo>
                  <a:lnTo>
                    <a:pt x="717" y="264"/>
                  </a:lnTo>
                  <a:lnTo>
                    <a:pt x="727" y="264"/>
                  </a:lnTo>
                  <a:lnTo>
                    <a:pt x="730" y="263"/>
                  </a:lnTo>
                  <a:lnTo>
                    <a:pt x="735" y="259"/>
                  </a:lnTo>
                  <a:lnTo>
                    <a:pt x="737" y="261"/>
                  </a:lnTo>
                  <a:lnTo>
                    <a:pt x="737" y="263"/>
                  </a:lnTo>
                  <a:lnTo>
                    <a:pt x="738" y="266"/>
                  </a:lnTo>
                  <a:lnTo>
                    <a:pt x="738" y="270"/>
                  </a:lnTo>
                  <a:lnTo>
                    <a:pt x="741" y="273"/>
                  </a:lnTo>
                  <a:lnTo>
                    <a:pt x="745" y="273"/>
                  </a:lnTo>
                  <a:lnTo>
                    <a:pt x="748" y="271"/>
                  </a:lnTo>
                  <a:lnTo>
                    <a:pt x="750" y="269"/>
                  </a:lnTo>
                  <a:lnTo>
                    <a:pt x="752" y="264"/>
                  </a:lnTo>
                  <a:lnTo>
                    <a:pt x="753" y="261"/>
                  </a:lnTo>
                  <a:lnTo>
                    <a:pt x="755" y="259"/>
                  </a:lnTo>
                  <a:lnTo>
                    <a:pt x="757" y="256"/>
                  </a:lnTo>
                  <a:lnTo>
                    <a:pt x="757" y="253"/>
                  </a:lnTo>
                  <a:lnTo>
                    <a:pt x="764" y="256"/>
                  </a:lnTo>
                  <a:lnTo>
                    <a:pt x="770" y="260"/>
                  </a:lnTo>
                  <a:lnTo>
                    <a:pt x="777" y="261"/>
                  </a:lnTo>
                  <a:lnTo>
                    <a:pt x="785" y="259"/>
                  </a:lnTo>
                  <a:lnTo>
                    <a:pt x="790" y="264"/>
                  </a:lnTo>
                  <a:lnTo>
                    <a:pt x="795" y="268"/>
                  </a:lnTo>
                  <a:lnTo>
                    <a:pt x="802" y="271"/>
                  </a:lnTo>
                  <a:lnTo>
                    <a:pt x="808" y="276"/>
                  </a:lnTo>
                  <a:lnTo>
                    <a:pt x="814" y="271"/>
                  </a:lnTo>
                  <a:lnTo>
                    <a:pt x="828" y="262"/>
                  </a:lnTo>
                  <a:lnTo>
                    <a:pt x="831" y="261"/>
                  </a:lnTo>
                  <a:lnTo>
                    <a:pt x="834" y="260"/>
                  </a:lnTo>
                  <a:lnTo>
                    <a:pt x="838" y="260"/>
                  </a:lnTo>
                  <a:lnTo>
                    <a:pt x="841" y="261"/>
                  </a:lnTo>
                  <a:lnTo>
                    <a:pt x="844" y="262"/>
                  </a:lnTo>
                  <a:lnTo>
                    <a:pt x="854" y="257"/>
                  </a:lnTo>
                  <a:lnTo>
                    <a:pt x="857" y="255"/>
                  </a:lnTo>
                  <a:lnTo>
                    <a:pt x="862" y="253"/>
                  </a:lnTo>
                  <a:lnTo>
                    <a:pt x="865" y="255"/>
                  </a:lnTo>
                  <a:lnTo>
                    <a:pt x="871" y="257"/>
                  </a:lnTo>
                  <a:lnTo>
                    <a:pt x="878" y="260"/>
                  </a:lnTo>
                  <a:lnTo>
                    <a:pt x="885" y="259"/>
                  </a:lnTo>
                  <a:lnTo>
                    <a:pt x="890" y="253"/>
                  </a:lnTo>
                  <a:lnTo>
                    <a:pt x="898" y="254"/>
                  </a:lnTo>
                  <a:lnTo>
                    <a:pt x="906" y="259"/>
                  </a:lnTo>
                  <a:lnTo>
                    <a:pt x="912" y="266"/>
                  </a:lnTo>
                  <a:lnTo>
                    <a:pt x="918" y="270"/>
                  </a:lnTo>
                  <a:lnTo>
                    <a:pt x="926" y="270"/>
                  </a:lnTo>
                  <a:lnTo>
                    <a:pt x="928" y="273"/>
                  </a:lnTo>
                  <a:lnTo>
                    <a:pt x="928" y="275"/>
                  </a:lnTo>
                  <a:lnTo>
                    <a:pt x="929" y="276"/>
                  </a:lnTo>
                  <a:lnTo>
                    <a:pt x="935" y="277"/>
                  </a:lnTo>
                  <a:lnTo>
                    <a:pt x="941" y="277"/>
                  </a:lnTo>
                  <a:lnTo>
                    <a:pt x="947" y="278"/>
                  </a:lnTo>
                  <a:lnTo>
                    <a:pt x="951" y="281"/>
                  </a:lnTo>
                  <a:lnTo>
                    <a:pt x="954" y="287"/>
                  </a:lnTo>
                  <a:lnTo>
                    <a:pt x="967" y="284"/>
                  </a:lnTo>
                  <a:lnTo>
                    <a:pt x="979" y="287"/>
                  </a:lnTo>
                  <a:lnTo>
                    <a:pt x="982" y="334"/>
                  </a:lnTo>
                  <a:lnTo>
                    <a:pt x="983" y="383"/>
                  </a:lnTo>
                  <a:lnTo>
                    <a:pt x="985" y="431"/>
                  </a:lnTo>
                  <a:lnTo>
                    <a:pt x="989" y="436"/>
                  </a:lnTo>
                  <a:lnTo>
                    <a:pt x="993" y="439"/>
                  </a:lnTo>
                  <a:lnTo>
                    <a:pt x="998" y="444"/>
                  </a:lnTo>
                  <a:lnTo>
                    <a:pt x="1003" y="447"/>
                  </a:lnTo>
                  <a:lnTo>
                    <a:pt x="1003" y="454"/>
                  </a:lnTo>
                  <a:lnTo>
                    <a:pt x="1004" y="457"/>
                  </a:lnTo>
                  <a:lnTo>
                    <a:pt x="1004" y="459"/>
                  </a:lnTo>
                  <a:lnTo>
                    <a:pt x="1005" y="460"/>
                  </a:lnTo>
                  <a:lnTo>
                    <a:pt x="1003" y="465"/>
                  </a:lnTo>
                  <a:lnTo>
                    <a:pt x="1005" y="472"/>
                  </a:lnTo>
                  <a:lnTo>
                    <a:pt x="1007" y="475"/>
                  </a:lnTo>
                  <a:lnTo>
                    <a:pt x="1017" y="485"/>
                  </a:lnTo>
                  <a:lnTo>
                    <a:pt x="1017" y="493"/>
                  </a:lnTo>
                  <a:lnTo>
                    <a:pt x="1020" y="499"/>
                  </a:lnTo>
                  <a:lnTo>
                    <a:pt x="1024" y="503"/>
                  </a:lnTo>
                  <a:lnTo>
                    <a:pt x="1027" y="510"/>
                  </a:lnTo>
                  <a:lnTo>
                    <a:pt x="1027" y="521"/>
                  </a:lnTo>
                  <a:lnTo>
                    <a:pt x="1025" y="521"/>
                  </a:lnTo>
                  <a:lnTo>
                    <a:pt x="1025" y="526"/>
                  </a:lnTo>
                  <a:lnTo>
                    <a:pt x="1026" y="528"/>
                  </a:lnTo>
                  <a:lnTo>
                    <a:pt x="1026" y="533"/>
                  </a:lnTo>
                  <a:lnTo>
                    <a:pt x="1027" y="536"/>
                  </a:lnTo>
                  <a:lnTo>
                    <a:pt x="1027" y="541"/>
                  </a:lnTo>
                  <a:lnTo>
                    <a:pt x="1020" y="551"/>
                  </a:lnTo>
                  <a:lnTo>
                    <a:pt x="1017" y="564"/>
                  </a:lnTo>
                  <a:lnTo>
                    <a:pt x="1014" y="578"/>
                  </a:lnTo>
                  <a:lnTo>
                    <a:pt x="1015" y="592"/>
                  </a:lnTo>
                  <a:lnTo>
                    <a:pt x="1019" y="605"/>
                  </a:lnTo>
                  <a:lnTo>
                    <a:pt x="1010" y="617"/>
                  </a:lnTo>
                  <a:lnTo>
                    <a:pt x="1004" y="622"/>
                  </a:lnTo>
                  <a:lnTo>
                    <a:pt x="1000" y="628"/>
                  </a:lnTo>
                  <a:lnTo>
                    <a:pt x="1000" y="635"/>
                  </a:lnTo>
                  <a:lnTo>
                    <a:pt x="1005" y="642"/>
                  </a:lnTo>
                  <a:lnTo>
                    <a:pt x="998" y="646"/>
                  </a:lnTo>
                  <a:lnTo>
                    <a:pt x="992" y="647"/>
                  </a:lnTo>
                  <a:lnTo>
                    <a:pt x="985" y="648"/>
                  </a:lnTo>
                  <a:lnTo>
                    <a:pt x="978" y="652"/>
                  </a:lnTo>
                  <a:lnTo>
                    <a:pt x="971" y="656"/>
                  </a:lnTo>
                  <a:lnTo>
                    <a:pt x="965" y="659"/>
                  </a:lnTo>
                  <a:lnTo>
                    <a:pt x="962" y="659"/>
                  </a:lnTo>
                  <a:lnTo>
                    <a:pt x="961" y="657"/>
                  </a:lnTo>
                  <a:lnTo>
                    <a:pt x="958" y="656"/>
                  </a:lnTo>
                  <a:lnTo>
                    <a:pt x="957" y="656"/>
                  </a:lnTo>
                  <a:lnTo>
                    <a:pt x="953" y="657"/>
                  </a:lnTo>
                  <a:lnTo>
                    <a:pt x="946" y="659"/>
                  </a:lnTo>
                  <a:lnTo>
                    <a:pt x="937" y="659"/>
                  </a:lnTo>
                  <a:lnTo>
                    <a:pt x="940" y="654"/>
                  </a:lnTo>
                  <a:lnTo>
                    <a:pt x="940" y="639"/>
                  </a:lnTo>
                  <a:lnTo>
                    <a:pt x="937" y="638"/>
                  </a:lnTo>
                  <a:lnTo>
                    <a:pt x="934" y="636"/>
                  </a:lnTo>
                  <a:lnTo>
                    <a:pt x="929" y="641"/>
                  </a:lnTo>
                  <a:lnTo>
                    <a:pt x="928" y="643"/>
                  </a:lnTo>
                  <a:lnTo>
                    <a:pt x="923" y="648"/>
                  </a:lnTo>
                  <a:lnTo>
                    <a:pt x="922" y="648"/>
                  </a:lnTo>
                  <a:lnTo>
                    <a:pt x="920" y="647"/>
                  </a:lnTo>
                  <a:lnTo>
                    <a:pt x="918" y="645"/>
                  </a:lnTo>
                  <a:lnTo>
                    <a:pt x="918" y="643"/>
                  </a:lnTo>
                  <a:lnTo>
                    <a:pt x="916" y="642"/>
                  </a:lnTo>
                  <a:lnTo>
                    <a:pt x="913" y="642"/>
                  </a:lnTo>
                  <a:lnTo>
                    <a:pt x="912" y="645"/>
                  </a:lnTo>
                  <a:lnTo>
                    <a:pt x="913" y="655"/>
                  </a:lnTo>
                  <a:lnTo>
                    <a:pt x="915" y="663"/>
                  </a:lnTo>
                  <a:lnTo>
                    <a:pt x="919" y="671"/>
                  </a:lnTo>
                  <a:lnTo>
                    <a:pt x="923" y="682"/>
                  </a:lnTo>
                  <a:lnTo>
                    <a:pt x="918" y="684"/>
                  </a:lnTo>
                  <a:lnTo>
                    <a:pt x="914" y="689"/>
                  </a:lnTo>
                  <a:lnTo>
                    <a:pt x="909" y="694"/>
                  </a:lnTo>
                  <a:lnTo>
                    <a:pt x="904" y="696"/>
                  </a:lnTo>
                  <a:lnTo>
                    <a:pt x="901" y="706"/>
                  </a:lnTo>
                  <a:lnTo>
                    <a:pt x="897" y="713"/>
                  </a:lnTo>
                  <a:lnTo>
                    <a:pt x="890" y="719"/>
                  </a:lnTo>
                  <a:lnTo>
                    <a:pt x="882" y="725"/>
                  </a:lnTo>
                  <a:lnTo>
                    <a:pt x="873" y="730"/>
                  </a:lnTo>
                  <a:lnTo>
                    <a:pt x="868" y="736"/>
                  </a:lnTo>
                  <a:lnTo>
                    <a:pt x="861" y="736"/>
                  </a:lnTo>
                  <a:lnTo>
                    <a:pt x="855" y="737"/>
                  </a:lnTo>
                  <a:lnTo>
                    <a:pt x="850" y="738"/>
                  </a:lnTo>
                  <a:lnTo>
                    <a:pt x="844" y="738"/>
                  </a:lnTo>
                  <a:lnTo>
                    <a:pt x="843" y="739"/>
                  </a:lnTo>
                  <a:lnTo>
                    <a:pt x="842" y="741"/>
                  </a:lnTo>
                  <a:lnTo>
                    <a:pt x="842" y="750"/>
                  </a:lnTo>
                  <a:lnTo>
                    <a:pt x="840" y="750"/>
                  </a:lnTo>
                  <a:lnTo>
                    <a:pt x="836" y="746"/>
                  </a:lnTo>
                  <a:lnTo>
                    <a:pt x="836" y="745"/>
                  </a:lnTo>
                  <a:lnTo>
                    <a:pt x="835" y="744"/>
                  </a:lnTo>
                  <a:lnTo>
                    <a:pt x="834" y="744"/>
                  </a:lnTo>
                  <a:lnTo>
                    <a:pt x="833" y="745"/>
                  </a:lnTo>
                  <a:lnTo>
                    <a:pt x="831" y="745"/>
                  </a:lnTo>
                  <a:lnTo>
                    <a:pt x="828" y="746"/>
                  </a:lnTo>
                  <a:lnTo>
                    <a:pt x="826" y="747"/>
                  </a:lnTo>
                  <a:lnTo>
                    <a:pt x="821" y="747"/>
                  </a:lnTo>
                  <a:lnTo>
                    <a:pt x="819" y="746"/>
                  </a:lnTo>
                  <a:lnTo>
                    <a:pt x="819" y="740"/>
                  </a:lnTo>
                  <a:lnTo>
                    <a:pt x="815" y="740"/>
                  </a:lnTo>
                  <a:lnTo>
                    <a:pt x="813" y="741"/>
                  </a:lnTo>
                  <a:lnTo>
                    <a:pt x="812" y="743"/>
                  </a:lnTo>
                  <a:lnTo>
                    <a:pt x="806" y="743"/>
                  </a:lnTo>
                  <a:lnTo>
                    <a:pt x="804" y="741"/>
                  </a:lnTo>
                  <a:lnTo>
                    <a:pt x="804" y="739"/>
                  </a:lnTo>
                  <a:lnTo>
                    <a:pt x="802" y="736"/>
                  </a:lnTo>
                  <a:lnTo>
                    <a:pt x="800" y="737"/>
                  </a:lnTo>
                  <a:lnTo>
                    <a:pt x="799" y="738"/>
                  </a:lnTo>
                  <a:lnTo>
                    <a:pt x="799" y="739"/>
                  </a:lnTo>
                  <a:lnTo>
                    <a:pt x="801" y="744"/>
                  </a:lnTo>
                  <a:lnTo>
                    <a:pt x="801" y="745"/>
                  </a:lnTo>
                  <a:lnTo>
                    <a:pt x="802" y="747"/>
                  </a:lnTo>
                  <a:lnTo>
                    <a:pt x="802" y="750"/>
                  </a:lnTo>
                  <a:lnTo>
                    <a:pt x="797" y="748"/>
                  </a:lnTo>
                  <a:lnTo>
                    <a:pt x="793" y="745"/>
                  </a:lnTo>
                  <a:lnTo>
                    <a:pt x="792" y="741"/>
                  </a:lnTo>
                  <a:lnTo>
                    <a:pt x="788" y="738"/>
                  </a:lnTo>
                  <a:lnTo>
                    <a:pt x="783" y="738"/>
                  </a:lnTo>
                  <a:lnTo>
                    <a:pt x="781" y="743"/>
                  </a:lnTo>
                  <a:lnTo>
                    <a:pt x="785" y="747"/>
                  </a:lnTo>
                  <a:lnTo>
                    <a:pt x="788" y="753"/>
                  </a:lnTo>
                  <a:lnTo>
                    <a:pt x="791" y="760"/>
                  </a:lnTo>
                  <a:lnTo>
                    <a:pt x="788" y="766"/>
                  </a:lnTo>
                  <a:lnTo>
                    <a:pt x="793" y="764"/>
                  </a:lnTo>
                  <a:lnTo>
                    <a:pt x="800" y="764"/>
                  </a:lnTo>
                  <a:lnTo>
                    <a:pt x="793" y="771"/>
                  </a:lnTo>
                  <a:lnTo>
                    <a:pt x="785" y="773"/>
                  </a:lnTo>
                  <a:lnTo>
                    <a:pt x="778" y="769"/>
                  </a:lnTo>
                  <a:lnTo>
                    <a:pt x="771" y="764"/>
                  </a:lnTo>
                  <a:lnTo>
                    <a:pt x="770" y="768"/>
                  </a:lnTo>
                  <a:lnTo>
                    <a:pt x="770" y="774"/>
                  </a:lnTo>
                  <a:lnTo>
                    <a:pt x="771" y="780"/>
                  </a:lnTo>
                  <a:lnTo>
                    <a:pt x="770" y="785"/>
                  </a:lnTo>
                  <a:lnTo>
                    <a:pt x="766" y="789"/>
                  </a:lnTo>
                  <a:lnTo>
                    <a:pt x="763" y="786"/>
                  </a:lnTo>
                  <a:lnTo>
                    <a:pt x="759" y="786"/>
                  </a:lnTo>
                  <a:lnTo>
                    <a:pt x="748" y="790"/>
                  </a:lnTo>
                  <a:lnTo>
                    <a:pt x="742" y="792"/>
                  </a:lnTo>
                  <a:lnTo>
                    <a:pt x="737" y="789"/>
                  </a:lnTo>
                  <a:lnTo>
                    <a:pt x="738" y="795"/>
                  </a:lnTo>
                  <a:lnTo>
                    <a:pt x="738" y="801"/>
                  </a:lnTo>
                  <a:lnTo>
                    <a:pt x="741" y="804"/>
                  </a:lnTo>
                  <a:lnTo>
                    <a:pt x="746" y="808"/>
                  </a:lnTo>
                  <a:lnTo>
                    <a:pt x="743" y="814"/>
                  </a:lnTo>
                  <a:lnTo>
                    <a:pt x="741" y="820"/>
                  </a:lnTo>
                  <a:lnTo>
                    <a:pt x="730" y="817"/>
                  </a:lnTo>
                  <a:lnTo>
                    <a:pt x="719" y="817"/>
                  </a:lnTo>
                  <a:lnTo>
                    <a:pt x="709" y="820"/>
                  </a:lnTo>
                  <a:lnTo>
                    <a:pt x="713" y="823"/>
                  </a:lnTo>
                  <a:lnTo>
                    <a:pt x="715" y="824"/>
                  </a:lnTo>
                  <a:lnTo>
                    <a:pt x="719" y="824"/>
                  </a:lnTo>
                  <a:lnTo>
                    <a:pt x="721" y="825"/>
                  </a:lnTo>
                  <a:lnTo>
                    <a:pt x="723" y="828"/>
                  </a:lnTo>
                  <a:lnTo>
                    <a:pt x="724" y="830"/>
                  </a:lnTo>
                  <a:lnTo>
                    <a:pt x="729" y="837"/>
                  </a:lnTo>
                  <a:lnTo>
                    <a:pt x="728" y="844"/>
                  </a:lnTo>
                  <a:lnTo>
                    <a:pt x="724" y="851"/>
                  </a:lnTo>
                  <a:lnTo>
                    <a:pt x="722" y="857"/>
                  </a:lnTo>
                  <a:lnTo>
                    <a:pt x="721" y="865"/>
                  </a:lnTo>
                  <a:lnTo>
                    <a:pt x="712" y="866"/>
                  </a:lnTo>
                  <a:lnTo>
                    <a:pt x="700" y="862"/>
                  </a:lnTo>
                  <a:lnTo>
                    <a:pt x="695" y="859"/>
                  </a:lnTo>
                  <a:lnTo>
                    <a:pt x="689" y="857"/>
                  </a:lnTo>
                  <a:lnTo>
                    <a:pt x="691" y="862"/>
                  </a:lnTo>
                  <a:lnTo>
                    <a:pt x="693" y="866"/>
                  </a:lnTo>
                  <a:lnTo>
                    <a:pt x="695" y="870"/>
                  </a:lnTo>
                  <a:lnTo>
                    <a:pt x="695" y="876"/>
                  </a:lnTo>
                  <a:lnTo>
                    <a:pt x="703" y="877"/>
                  </a:lnTo>
                  <a:lnTo>
                    <a:pt x="710" y="878"/>
                  </a:lnTo>
                  <a:lnTo>
                    <a:pt x="717" y="876"/>
                  </a:lnTo>
                  <a:lnTo>
                    <a:pt x="715" y="883"/>
                  </a:lnTo>
                  <a:lnTo>
                    <a:pt x="714" y="890"/>
                  </a:lnTo>
                  <a:lnTo>
                    <a:pt x="712" y="895"/>
                  </a:lnTo>
                  <a:lnTo>
                    <a:pt x="707" y="899"/>
                  </a:lnTo>
                  <a:lnTo>
                    <a:pt x="706" y="906"/>
                  </a:lnTo>
                  <a:lnTo>
                    <a:pt x="707" y="911"/>
                  </a:lnTo>
                  <a:lnTo>
                    <a:pt x="709" y="915"/>
                  </a:lnTo>
                  <a:lnTo>
                    <a:pt x="713" y="920"/>
                  </a:lnTo>
                  <a:lnTo>
                    <a:pt x="715" y="925"/>
                  </a:lnTo>
                  <a:lnTo>
                    <a:pt x="716" y="933"/>
                  </a:lnTo>
                  <a:lnTo>
                    <a:pt x="716" y="941"/>
                  </a:lnTo>
                  <a:lnTo>
                    <a:pt x="717" y="949"/>
                  </a:lnTo>
                  <a:lnTo>
                    <a:pt x="722" y="958"/>
                  </a:lnTo>
                  <a:lnTo>
                    <a:pt x="724" y="962"/>
                  </a:lnTo>
                  <a:lnTo>
                    <a:pt x="727" y="967"/>
                  </a:lnTo>
                  <a:lnTo>
                    <a:pt x="728" y="974"/>
                  </a:lnTo>
                  <a:lnTo>
                    <a:pt x="728" y="982"/>
                  </a:lnTo>
                  <a:lnTo>
                    <a:pt x="729" y="989"/>
                  </a:lnTo>
                  <a:lnTo>
                    <a:pt x="732" y="995"/>
                  </a:lnTo>
                  <a:lnTo>
                    <a:pt x="732" y="996"/>
                  </a:lnTo>
                  <a:lnTo>
                    <a:pt x="730" y="998"/>
                  </a:lnTo>
                  <a:lnTo>
                    <a:pt x="723" y="998"/>
                  </a:lnTo>
                  <a:lnTo>
                    <a:pt x="723" y="999"/>
                  </a:lnTo>
                  <a:lnTo>
                    <a:pt x="722" y="1000"/>
                  </a:lnTo>
                  <a:lnTo>
                    <a:pt x="723" y="1003"/>
                  </a:lnTo>
                  <a:lnTo>
                    <a:pt x="715" y="1000"/>
                  </a:lnTo>
                  <a:lnTo>
                    <a:pt x="708" y="995"/>
                  </a:lnTo>
                  <a:lnTo>
                    <a:pt x="701" y="988"/>
                  </a:lnTo>
                  <a:lnTo>
                    <a:pt x="693" y="983"/>
                  </a:lnTo>
                  <a:lnTo>
                    <a:pt x="650" y="983"/>
                  </a:lnTo>
                  <a:lnTo>
                    <a:pt x="644" y="978"/>
                  </a:lnTo>
                  <a:lnTo>
                    <a:pt x="639" y="972"/>
                  </a:lnTo>
                  <a:lnTo>
                    <a:pt x="632" y="969"/>
                  </a:lnTo>
                  <a:lnTo>
                    <a:pt x="624" y="967"/>
                  </a:lnTo>
                  <a:lnTo>
                    <a:pt x="614" y="967"/>
                  </a:lnTo>
                  <a:lnTo>
                    <a:pt x="609" y="960"/>
                  </a:lnTo>
                  <a:lnTo>
                    <a:pt x="602" y="955"/>
                  </a:lnTo>
                  <a:lnTo>
                    <a:pt x="593" y="953"/>
                  </a:lnTo>
                  <a:lnTo>
                    <a:pt x="582" y="953"/>
                  </a:lnTo>
                  <a:lnTo>
                    <a:pt x="581" y="951"/>
                  </a:lnTo>
                  <a:lnTo>
                    <a:pt x="581" y="946"/>
                  </a:lnTo>
                  <a:lnTo>
                    <a:pt x="580" y="943"/>
                  </a:lnTo>
                  <a:lnTo>
                    <a:pt x="579" y="943"/>
                  </a:lnTo>
                  <a:lnTo>
                    <a:pt x="578" y="942"/>
                  </a:lnTo>
                  <a:lnTo>
                    <a:pt x="576" y="942"/>
                  </a:lnTo>
                  <a:lnTo>
                    <a:pt x="575" y="941"/>
                  </a:lnTo>
                  <a:lnTo>
                    <a:pt x="574" y="941"/>
                  </a:lnTo>
                  <a:lnTo>
                    <a:pt x="573" y="932"/>
                  </a:lnTo>
                  <a:lnTo>
                    <a:pt x="572" y="921"/>
                  </a:lnTo>
                  <a:lnTo>
                    <a:pt x="566" y="909"/>
                  </a:lnTo>
                  <a:lnTo>
                    <a:pt x="559" y="899"/>
                  </a:lnTo>
                  <a:lnTo>
                    <a:pt x="552" y="891"/>
                  </a:lnTo>
                  <a:lnTo>
                    <a:pt x="551" y="888"/>
                  </a:lnTo>
                  <a:lnTo>
                    <a:pt x="552" y="886"/>
                  </a:lnTo>
                  <a:lnTo>
                    <a:pt x="552" y="884"/>
                  </a:lnTo>
                  <a:lnTo>
                    <a:pt x="553" y="883"/>
                  </a:lnTo>
                  <a:lnTo>
                    <a:pt x="554" y="880"/>
                  </a:lnTo>
                  <a:lnTo>
                    <a:pt x="554" y="876"/>
                  </a:lnTo>
                  <a:lnTo>
                    <a:pt x="553" y="873"/>
                  </a:lnTo>
                  <a:lnTo>
                    <a:pt x="551" y="872"/>
                  </a:lnTo>
                  <a:lnTo>
                    <a:pt x="549" y="867"/>
                  </a:lnTo>
                  <a:lnTo>
                    <a:pt x="551" y="853"/>
                  </a:lnTo>
                  <a:lnTo>
                    <a:pt x="549" y="845"/>
                  </a:lnTo>
                  <a:lnTo>
                    <a:pt x="545" y="838"/>
                  </a:lnTo>
                  <a:lnTo>
                    <a:pt x="538" y="834"/>
                  </a:lnTo>
                  <a:lnTo>
                    <a:pt x="530" y="831"/>
                  </a:lnTo>
                  <a:lnTo>
                    <a:pt x="522" y="817"/>
                  </a:lnTo>
                  <a:lnTo>
                    <a:pt x="512" y="803"/>
                  </a:lnTo>
                  <a:lnTo>
                    <a:pt x="504" y="789"/>
                  </a:lnTo>
                  <a:lnTo>
                    <a:pt x="503" y="787"/>
                  </a:lnTo>
                  <a:lnTo>
                    <a:pt x="501" y="785"/>
                  </a:lnTo>
                  <a:lnTo>
                    <a:pt x="497" y="783"/>
                  </a:lnTo>
                  <a:lnTo>
                    <a:pt x="490" y="780"/>
                  </a:lnTo>
                  <a:lnTo>
                    <a:pt x="488" y="774"/>
                  </a:lnTo>
                  <a:lnTo>
                    <a:pt x="486" y="767"/>
                  </a:lnTo>
                  <a:lnTo>
                    <a:pt x="485" y="758"/>
                  </a:lnTo>
                  <a:lnTo>
                    <a:pt x="485" y="757"/>
                  </a:lnTo>
                  <a:lnTo>
                    <a:pt x="483" y="754"/>
                  </a:lnTo>
                  <a:lnTo>
                    <a:pt x="481" y="747"/>
                  </a:lnTo>
                  <a:lnTo>
                    <a:pt x="479" y="744"/>
                  </a:lnTo>
                  <a:lnTo>
                    <a:pt x="476" y="743"/>
                  </a:lnTo>
                  <a:lnTo>
                    <a:pt x="475" y="741"/>
                  </a:lnTo>
                  <a:lnTo>
                    <a:pt x="473" y="740"/>
                  </a:lnTo>
                  <a:lnTo>
                    <a:pt x="473" y="736"/>
                  </a:lnTo>
                  <a:lnTo>
                    <a:pt x="472" y="732"/>
                  </a:lnTo>
                  <a:lnTo>
                    <a:pt x="465" y="722"/>
                  </a:lnTo>
                  <a:lnTo>
                    <a:pt x="462" y="717"/>
                  </a:lnTo>
                  <a:lnTo>
                    <a:pt x="461" y="709"/>
                  </a:lnTo>
                  <a:lnTo>
                    <a:pt x="459" y="702"/>
                  </a:lnTo>
                  <a:lnTo>
                    <a:pt x="452" y="690"/>
                  </a:lnTo>
                  <a:lnTo>
                    <a:pt x="443" y="681"/>
                  </a:lnTo>
                  <a:lnTo>
                    <a:pt x="433" y="670"/>
                  </a:lnTo>
                  <a:lnTo>
                    <a:pt x="429" y="664"/>
                  </a:lnTo>
                  <a:lnTo>
                    <a:pt x="422" y="657"/>
                  </a:lnTo>
                  <a:lnTo>
                    <a:pt x="413" y="650"/>
                  </a:lnTo>
                  <a:lnTo>
                    <a:pt x="412" y="649"/>
                  </a:lnTo>
                  <a:lnTo>
                    <a:pt x="411" y="649"/>
                  </a:lnTo>
                  <a:lnTo>
                    <a:pt x="411" y="650"/>
                  </a:lnTo>
                  <a:lnTo>
                    <a:pt x="404" y="642"/>
                  </a:lnTo>
                  <a:lnTo>
                    <a:pt x="395" y="628"/>
                  </a:lnTo>
                  <a:lnTo>
                    <a:pt x="381" y="629"/>
                  </a:lnTo>
                  <a:lnTo>
                    <a:pt x="365" y="628"/>
                  </a:lnTo>
                  <a:lnTo>
                    <a:pt x="346" y="625"/>
                  </a:lnTo>
                  <a:lnTo>
                    <a:pt x="334" y="620"/>
                  </a:lnTo>
                  <a:lnTo>
                    <a:pt x="328" y="620"/>
                  </a:lnTo>
                  <a:lnTo>
                    <a:pt x="323" y="622"/>
                  </a:lnTo>
                  <a:lnTo>
                    <a:pt x="318" y="628"/>
                  </a:lnTo>
                  <a:lnTo>
                    <a:pt x="309" y="627"/>
                  </a:lnTo>
                  <a:lnTo>
                    <a:pt x="299" y="631"/>
                  </a:lnTo>
                  <a:lnTo>
                    <a:pt x="294" y="636"/>
                  </a:lnTo>
                  <a:lnTo>
                    <a:pt x="289" y="645"/>
                  </a:lnTo>
                  <a:lnTo>
                    <a:pt x="284" y="655"/>
                  </a:lnTo>
                  <a:lnTo>
                    <a:pt x="278" y="668"/>
                  </a:lnTo>
                  <a:lnTo>
                    <a:pt x="273" y="678"/>
                  </a:lnTo>
                  <a:lnTo>
                    <a:pt x="263" y="688"/>
                  </a:lnTo>
                  <a:lnTo>
                    <a:pt x="254" y="696"/>
                  </a:lnTo>
                  <a:lnTo>
                    <a:pt x="242" y="694"/>
                  </a:lnTo>
                  <a:lnTo>
                    <a:pt x="232" y="689"/>
                  </a:lnTo>
                  <a:lnTo>
                    <a:pt x="224" y="683"/>
                  </a:lnTo>
                  <a:lnTo>
                    <a:pt x="214" y="676"/>
                  </a:lnTo>
                  <a:lnTo>
                    <a:pt x="210" y="671"/>
                  </a:lnTo>
                  <a:lnTo>
                    <a:pt x="209" y="669"/>
                  </a:lnTo>
                  <a:lnTo>
                    <a:pt x="206" y="668"/>
                  </a:lnTo>
                  <a:lnTo>
                    <a:pt x="196" y="666"/>
                  </a:lnTo>
                  <a:lnTo>
                    <a:pt x="186" y="662"/>
                  </a:lnTo>
                  <a:lnTo>
                    <a:pt x="179" y="656"/>
                  </a:lnTo>
                  <a:lnTo>
                    <a:pt x="175" y="649"/>
                  </a:lnTo>
                  <a:lnTo>
                    <a:pt x="168" y="642"/>
                  </a:lnTo>
                  <a:lnTo>
                    <a:pt x="161" y="638"/>
                  </a:lnTo>
                  <a:lnTo>
                    <a:pt x="153" y="634"/>
                  </a:lnTo>
                  <a:lnTo>
                    <a:pt x="150" y="625"/>
                  </a:lnTo>
                  <a:lnTo>
                    <a:pt x="141" y="608"/>
                  </a:lnTo>
                  <a:lnTo>
                    <a:pt x="138" y="600"/>
                  </a:lnTo>
                  <a:lnTo>
                    <a:pt x="139" y="589"/>
                  </a:lnTo>
                  <a:lnTo>
                    <a:pt x="140" y="582"/>
                  </a:lnTo>
                  <a:lnTo>
                    <a:pt x="139" y="575"/>
                  </a:lnTo>
                  <a:lnTo>
                    <a:pt x="135" y="566"/>
                  </a:lnTo>
                  <a:lnTo>
                    <a:pt x="135" y="565"/>
                  </a:lnTo>
                  <a:lnTo>
                    <a:pt x="134" y="562"/>
                  </a:lnTo>
                  <a:lnTo>
                    <a:pt x="134" y="559"/>
                  </a:lnTo>
                  <a:lnTo>
                    <a:pt x="133" y="557"/>
                  </a:lnTo>
                  <a:lnTo>
                    <a:pt x="132" y="557"/>
                  </a:lnTo>
                  <a:lnTo>
                    <a:pt x="129" y="556"/>
                  </a:lnTo>
                  <a:lnTo>
                    <a:pt x="128" y="556"/>
                  </a:lnTo>
                  <a:lnTo>
                    <a:pt x="127" y="555"/>
                  </a:lnTo>
                  <a:lnTo>
                    <a:pt x="127" y="543"/>
                  </a:lnTo>
                  <a:lnTo>
                    <a:pt x="125" y="540"/>
                  </a:lnTo>
                  <a:lnTo>
                    <a:pt x="122" y="537"/>
                  </a:lnTo>
                  <a:lnTo>
                    <a:pt x="121" y="535"/>
                  </a:lnTo>
                  <a:lnTo>
                    <a:pt x="105" y="519"/>
                  </a:lnTo>
                  <a:lnTo>
                    <a:pt x="101" y="516"/>
                  </a:lnTo>
                  <a:lnTo>
                    <a:pt x="94" y="514"/>
                  </a:lnTo>
                  <a:lnTo>
                    <a:pt x="87" y="509"/>
                  </a:lnTo>
                  <a:lnTo>
                    <a:pt x="83" y="502"/>
                  </a:lnTo>
                  <a:lnTo>
                    <a:pt x="82" y="499"/>
                  </a:lnTo>
                  <a:lnTo>
                    <a:pt x="77" y="492"/>
                  </a:lnTo>
                  <a:lnTo>
                    <a:pt x="70" y="487"/>
                  </a:lnTo>
                  <a:lnTo>
                    <a:pt x="68" y="485"/>
                  </a:lnTo>
                  <a:lnTo>
                    <a:pt x="51" y="464"/>
                  </a:lnTo>
                  <a:lnTo>
                    <a:pt x="41" y="454"/>
                  </a:lnTo>
                  <a:lnTo>
                    <a:pt x="28" y="447"/>
                  </a:lnTo>
                  <a:lnTo>
                    <a:pt x="27" y="440"/>
                  </a:lnTo>
                  <a:lnTo>
                    <a:pt x="25" y="435"/>
                  </a:lnTo>
                  <a:lnTo>
                    <a:pt x="23" y="428"/>
                  </a:lnTo>
                  <a:lnTo>
                    <a:pt x="19" y="423"/>
                  </a:lnTo>
                  <a:lnTo>
                    <a:pt x="14" y="419"/>
                  </a:lnTo>
                  <a:lnTo>
                    <a:pt x="8" y="416"/>
                  </a:lnTo>
                  <a:lnTo>
                    <a:pt x="4" y="411"/>
                  </a:lnTo>
                  <a:lnTo>
                    <a:pt x="0" y="405"/>
                  </a:lnTo>
                  <a:lnTo>
                    <a:pt x="0" y="397"/>
                  </a:lnTo>
                  <a:lnTo>
                    <a:pt x="90" y="407"/>
                  </a:lnTo>
                  <a:lnTo>
                    <a:pt x="181" y="414"/>
                  </a:lnTo>
                  <a:lnTo>
                    <a:pt x="274" y="419"/>
                  </a:lnTo>
                  <a:lnTo>
                    <a:pt x="275" y="418"/>
                  </a:lnTo>
                  <a:lnTo>
                    <a:pt x="277" y="417"/>
                  </a:lnTo>
                  <a:lnTo>
                    <a:pt x="280" y="415"/>
                  </a:lnTo>
                  <a:lnTo>
                    <a:pt x="282" y="414"/>
                  </a:lnTo>
                  <a:lnTo>
                    <a:pt x="296" y="206"/>
                  </a:lnTo>
                  <a:lnTo>
                    <a:pt x="31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8267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0103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DA7C1EE-E524-8F41-44D4-7164F0B29FA2}"/>
              </a:ext>
            </a:extLst>
          </p:cNvPr>
          <p:cNvGrpSpPr/>
          <p:nvPr userDrawn="1"/>
        </p:nvGrpSpPr>
        <p:grpSpPr>
          <a:xfrm>
            <a:off x="1022538" y="1437046"/>
            <a:ext cx="10143748" cy="5058230"/>
            <a:chOff x="1022538" y="1219200"/>
            <a:chExt cx="10143748" cy="5058230"/>
          </a:xfrm>
          <a:solidFill>
            <a:schemeClr val="bg1">
              <a:lumMod val="85000"/>
            </a:schemeClr>
          </a:solidFill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E8ED0CB7-4B0A-8A91-78DA-56CFAACBA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4511" y="4858396"/>
              <a:ext cx="218313" cy="196872"/>
            </a:xfrm>
            <a:custGeom>
              <a:avLst/>
              <a:gdLst>
                <a:gd name="T0" fmla="*/ 76 w 112"/>
                <a:gd name="T1" fmla="*/ 5 h 101"/>
                <a:gd name="T2" fmla="*/ 87 w 112"/>
                <a:gd name="T3" fmla="*/ 5 h 101"/>
                <a:gd name="T4" fmla="*/ 98 w 112"/>
                <a:gd name="T5" fmla="*/ 11 h 101"/>
                <a:gd name="T6" fmla="*/ 109 w 112"/>
                <a:gd name="T7" fmla="*/ 14 h 101"/>
                <a:gd name="T8" fmla="*/ 112 w 112"/>
                <a:gd name="T9" fmla="*/ 16 h 101"/>
                <a:gd name="T10" fmla="*/ 112 w 112"/>
                <a:gd name="T11" fmla="*/ 25 h 101"/>
                <a:gd name="T12" fmla="*/ 112 w 112"/>
                <a:gd name="T13" fmla="*/ 38 h 101"/>
                <a:gd name="T14" fmla="*/ 111 w 112"/>
                <a:gd name="T15" fmla="*/ 44 h 101"/>
                <a:gd name="T16" fmla="*/ 109 w 112"/>
                <a:gd name="T17" fmla="*/ 47 h 101"/>
                <a:gd name="T18" fmla="*/ 109 w 112"/>
                <a:gd name="T19" fmla="*/ 49 h 101"/>
                <a:gd name="T20" fmla="*/ 111 w 112"/>
                <a:gd name="T21" fmla="*/ 52 h 101"/>
                <a:gd name="T22" fmla="*/ 112 w 112"/>
                <a:gd name="T23" fmla="*/ 62 h 101"/>
                <a:gd name="T24" fmla="*/ 111 w 112"/>
                <a:gd name="T25" fmla="*/ 68 h 101"/>
                <a:gd name="T26" fmla="*/ 106 w 112"/>
                <a:gd name="T27" fmla="*/ 74 h 101"/>
                <a:gd name="T28" fmla="*/ 103 w 112"/>
                <a:gd name="T29" fmla="*/ 80 h 101"/>
                <a:gd name="T30" fmla="*/ 101 w 112"/>
                <a:gd name="T31" fmla="*/ 87 h 101"/>
                <a:gd name="T32" fmla="*/ 92 w 112"/>
                <a:gd name="T33" fmla="*/ 96 h 101"/>
                <a:gd name="T34" fmla="*/ 85 w 112"/>
                <a:gd name="T35" fmla="*/ 99 h 101"/>
                <a:gd name="T36" fmla="*/ 73 w 112"/>
                <a:gd name="T37" fmla="*/ 99 h 101"/>
                <a:gd name="T38" fmla="*/ 60 w 112"/>
                <a:gd name="T39" fmla="*/ 98 h 101"/>
                <a:gd name="T40" fmla="*/ 56 w 112"/>
                <a:gd name="T41" fmla="*/ 95 h 101"/>
                <a:gd name="T42" fmla="*/ 56 w 112"/>
                <a:gd name="T43" fmla="*/ 91 h 101"/>
                <a:gd name="T44" fmla="*/ 51 w 112"/>
                <a:gd name="T45" fmla="*/ 90 h 101"/>
                <a:gd name="T46" fmla="*/ 41 w 112"/>
                <a:gd name="T47" fmla="*/ 87 h 101"/>
                <a:gd name="T48" fmla="*/ 37 w 112"/>
                <a:gd name="T49" fmla="*/ 80 h 101"/>
                <a:gd name="T50" fmla="*/ 37 w 112"/>
                <a:gd name="T51" fmla="*/ 76 h 101"/>
                <a:gd name="T52" fmla="*/ 37 w 112"/>
                <a:gd name="T53" fmla="*/ 71 h 101"/>
                <a:gd name="T54" fmla="*/ 30 w 112"/>
                <a:gd name="T55" fmla="*/ 69 h 101"/>
                <a:gd name="T56" fmla="*/ 27 w 112"/>
                <a:gd name="T57" fmla="*/ 65 h 101"/>
                <a:gd name="T58" fmla="*/ 15 w 112"/>
                <a:gd name="T59" fmla="*/ 58 h 101"/>
                <a:gd name="T60" fmla="*/ 11 w 112"/>
                <a:gd name="T61" fmla="*/ 49 h 101"/>
                <a:gd name="T62" fmla="*/ 8 w 112"/>
                <a:gd name="T63" fmla="*/ 44 h 101"/>
                <a:gd name="T64" fmla="*/ 3 w 112"/>
                <a:gd name="T65" fmla="*/ 36 h 101"/>
                <a:gd name="T66" fmla="*/ 0 w 112"/>
                <a:gd name="T67" fmla="*/ 33 h 101"/>
                <a:gd name="T68" fmla="*/ 5 w 112"/>
                <a:gd name="T69" fmla="*/ 32 h 101"/>
                <a:gd name="T70" fmla="*/ 11 w 112"/>
                <a:gd name="T71" fmla="*/ 33 h 101"/>
                <a:gd name="T72" fmla="*/ 22 w 112"/>
                <a:gd name="T73" fmla="*/ 35 h 101"/>
                <a:gd name="T74" fmla="*/ 27 w 112"/>
                <a:gd name="T75" fmla="*/ 33 h 101"/>
                <a:gd name="T76" fmla="*/ 30 w 112"/>
                <a:gd name="T77" fmla="*/ 30 h 101"/>
                <a:gd name="T78" fmla="*/ 33 w 112"/>
                <a:gd name="T79" fmla="*/ 28 h 101"/>
                <a:gd name="T80" fmla="*/ 33 w 112"/>
                <a:gd name="T81" fmla="*/ 27 h 101"/>
                <a:gd name="T82" fmla="*/ 35 w 112"/>
                <a:gd name="T83" fmla="*/ 25 h 101"/>
                <a:gd name="T84" fmla="*/ 37 w 112"/>
                <a:gd name="T85" fmla="*/ 22 h 101"/>
                <a:gd name="T86" fmla="*/ 38 w 112"/>
                <a:gd name="T87" fmla="*/ 21 h 101"/>
                <a:gd name="T88" fmla="*/ 40 w 112"/>
                <a:gd name="T89" fmla="*/ 21 h 101"/>
                <a:gd name="T90" fmla="*/ 41 w 112"/>
                <a:gd name="T91" fmla="*/ 19 h 101"/>
                <a:gd name="T92" fmla="*/ 43 w 112"/>
                <a:gd name="T93" fmla="*/ 17 h 101"/>
                <a:gd name="T94" fmla="*/ 46 w 112"/>
                <a:gd name="T95" fmla="*/ 16 h 101"/>
                <a:gd name="T96" fmla="*/ 48 w 112"/>
                <a:gd name="T97" fmla="*/ 17 h 101"/>
                <a:gd name="T98" fmla="*/ 49 w 112"/>
                <a:gd name="T99" fmla="*/ 16 h 101"/>
                <a:gd name="T100" fmla="*/ 51 w 112"/>
                <a:gd name="T101" fmla="*/ 16 h 101"/>
                <a:gd name="T102" fmla="*/ 52 w 112"/>
                <a:gd name="T103" fmla="*/ 16 h 101"/>
                <a:gd name="T104" fmla="*/ 54 w 112"/>
                <a:gd name="T105" fmla="*/ 14 h 101"/>
                <a:gd name="T106" fmla="*/ 56 w 112"/>
                <a:gd name="T107" fmla="*/ 14 h 101"/>
                <a:gd name="T108" fmla="*/ 52 w 112"/>
                <a:gd name="T109" fmla="*/ 13 h 101"/>
                <a:gd name="T110" fmla="*/ 52 w 112"/>
                <a:gd name="T111" fmla="*/ 11 h 101"/>
                <a:gd name="T112" fmla="*/ 54 w 112"/>
                <a:gd name="T113" fmla="*/ 5 h 101"/>
                <a:gd name="T114" fmla="*/ 62 w 112"/>
                <a:gd name="T11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01">
                  <a:moveTo>
                    <a:pt x="73" y="0"/>
                  </a:moveTo>
                  <a:lnTo>
                    <a:pt x="74" y="0"/>
                  </a:lnTo>
                  <a:lnTo>
                    <a:pt x="74" y="2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79" y="5"/>
                  </a:lnTo>
                  <a:lnTo>
                    <a:pt x="82" y="5"/>
                  </a:lnTo>
                  <a:lnTo>
                    <a:pt x="87" y="5"/>
                  </a:lnTo>
                  <a:lnTo>
                    <a:pt x="90" y="6"/>
                  </a:lnTo>
                  <a:lnTo>
                    <a:pt x="90" y="8"/>
                  </a:lnTo>
                  <a:lnTo>
                    <a:pt x="93" y="8"/>
                  </a:lnTo>
                  <a:lnTo>
                    <a:pt x="98" y="11"/>
                  </a:lnTo>
                  <a:lnTo>
                    <a:pt x="101" y="11"/>
                  </a:lnTo>
                  <a:lnTo>
                    <a:pt x="104" y="13"/>
                  </a:lnTo>
                  <a:lnTo>
                    <a:pt x="108" y="14"/>
                  </a:lnTo>
                  <a:lnTo>
                    <a:pt x="109" y="14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1" y="17"/>
                  </a:lnTo>
                  <a:lnTo>
                    <a:pt x="111" y="21"/>
                  </a:lnTo>
                  <a:lnTo>
                    <a:pt x="112" y="24"/>
                  </a:lnTo>
                  <a:lnTo>
                    <a:pt x="112" y="25"/>
                  </a:lnTo>
                  <a:lnTo>
                    <a:pt x="112" y="32"/>
                  </a:lnTo>
                  <a:lnTo>
                    <a:pt x="112" y="36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2" y="41"/>
                  </a:lnTo>
                  <a:lnTo>
                    <a:pt x="111" y="44"/>
                  </a:lnTo>
                  <a:lnTo>
                    <a:pt x="111" y="44"/>
                  </a:lnTo>
                  <a:lnTo>
                    <a:pt x="111" y="46"/>
                  </a:lnTo>
                  <a:lnTo>
                    <a:pt x="111" y="46"/>
                  </a:lnTo>
                  <a:lnTo>
                    <a:pt x="109" y="47"/>
                  </a:lnTo>
                  <a:lnTo>
                    <a:pt x="109" y="47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1" y="52"/>
                  </a:lnTo>
                  <a:lnTo>
                    <a:pt x="111" y="52"/>
                  </a:lnTo>
                  <a:lnTo>
                    <a:pt x="109" y="55"/>
                  </a:lnTo>
                  <a:lnTo>
                    <a:pt x="111" y="57"/>
                  </a:lnTo>
                  <a:lnTo>
                    <a:pt x="111" y="60"/>
                  </a:lnTo>
                  <a:lnTo>
                    <a:pt x="112" y="62"/>
                  </a:lnTo>
                  <a:lnTo>
                    <a:pt x="112" y="62"/>
                  </a:lnTo>
                  <a:lnTo>
                    <a:pt x="112" y="63"/>
                  </a:lnTo>
                  <a:lnTo>
                    <a:pt x="112" y="65"/>
                  </a:lnTo>
                  <a:lnTo>
                    <a:pt x="111" y="68"/>
                  </a:lnTo>
                  <a:lnTo>
                    <a:pt x="109" y="69"/>
                  </a:lnTo>
                  <a:lnTo>
                    <a:pt x="108" y="73"/>
                  </a:lnTo>
                  <a:lnTo>
                    <a:pt x="106" y="73"/>
                  </a:lnTo>
                  <a:lnTo>
                    <a:pt x="106" y="74"/>
                  </a:lnTo>
                  <a:lnTo>
                    <a:pt x="106" y="74"/>
                  </a:lnTo>
                  <a:lnTo>
                    <a:pt x="106" y="77"/>
                  </a:lnTo>
                  <a:lnTo>
                    <a:pt x="106" y="79"/>
                  </a:lnTo>
                  <a:lnTo>
                    <a:pt x="103" y="80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101" y="87"/>
                  </a:lnTo>
                  <a:lnTo>
                    <a:pt x="98" y="90"/>
                  </a:lnTo>
                  <a:lnTo>
                    <a:pt x="97" y="91"/>
                  </a:lnTo>
                  <a:lnTo>
                    <a:pt x="95" y="95"/>
                  </a:lnTo>
                  <a:lnTo>
                    <a:pt x="92" y="96"/>
                  </a:lnTo>
                  <a:lnTo>
                    <a:pt x="90" y="99"/>
                  </a:lnTo>
                  <a:lnTo>
                    <a:pt x="89" y="101"/>
                  </a:lnTo>
                  <a:lnTo>
                    <a:pt x="87" y="99"/>
                  </a:lnTo>
                  <a:lnTo>
                    <a:pt x="85" y="99"/>
                  </a:lnTo>
                  <a:lnTo>
                    <a:pt x="82" y="98"/>
                  </a:lnTo>
                  <a:lnTo>
                    <a:pt x="79" y="99"/>
                  </a:lnTo>
                  <a:lnTo>
                    <a:pt x="76" y="99"/>
                  </a:lnTo>
                  <a:lnTo>
                    <a:pt x="73" y="99"/>
                  </a:lnTo>
                  <a:lnTo>
                    <a:pt x="68" y="96"/>
                  </a:lnTo>
                  <a:lnTo>
                    <a:pt x="65" y="96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0" y="96"/>
                  </a:lnTo>
                  <a:lnTo>
                    <a:pt x="59" y="95"/>
                  </a:lnTo>
                  <a:lnTo>
                    <a:pt x="57" y="95"/>
                  </a:lnTo>
                  <a:lnTo>
                    <a:pt x="56" y="95"/>
                  </a:lnTo>
                  <a:lnTo>
                    <a:pt x="56" y="95"/>
                  </a:lnTo>
                  <a:lnTo>
                    <a:pt x="56" y="95"/>
                  </a:lnTo>
                  <a:lnTo>
                    <a:pt x="56" y="93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4" y="90"/>
                  </a:lnTo>
                  <a:lnTo>
                    <a:pt x="51" y="90"/>
                  </a:lnTo>
                  <a:lnTo>
                    <a:pt x="48" y="88"/>
                  </a:lnTo>
                  <a:lnTo>
                    <a:pt x="43" y="88"/>
                  </a:lnTo>
                  <a:lnTo>
                    <a:pt x="41" y="88"/>
                  </a:lnTo>
                  <a:lnTo>
                    <a:pt x="41" y="87"/>
                  </a:lnTo>
                  <a:lnTo>
                    <a:pt x="40" y="87"/>
                  </a:lnTo>
                  <a:lnTo>
                    <a:pt x="40" y="85"/>
                  </a:lnTo>
                  <a:lnTo>
                    <a:pt x="38" y="84"/>
                  </a:lnTo>
                  <a:lnTo>
                    <a:pt x="37" y="80"/>
                  </a:lnTo>
                  <a:lnTo>
                    <a:pt x="35" y="80"/>
                  </a:lnTo>
                  <a:lnTo>
                    <a:pt x="37" y="79"/>
                  </a:lnTo>
                  <a:lnTo>
                    <a:pt x="37" y="77"/>
                  </a:lnTo>
                  <a:lnTo>
                    <a:pt x="37" y="76"/>
                  </a:lnTo>
                  <a:lnTo>
                    <a:pt x="37" y="74"/>
                  </a:lnTo>
                  <a:lnTo>
                    <a:pt x="37" y="73"/>
                  </a:lnTo>
                  <a:lnTo>
                    <a:pt x="37" y="73"/>
                  </a:lnTo>
                  <a:lnTo>
                    <a:pt x="37" y="71"/>
                  </a:lnTo>
                  <a:lnTo>
                    <a:pt x="35" y="71"/>
                  </a:lnTo>
                  <a:lnTo>
                    <a:pt x="33" y="71"/>
                  </a:lnTo>
                  <a:lnTo>
                    <a:pt x="30" y="71"/>
                  </a:lnTo>
                  <a:lnTo>
                    <a:pt x="30" y="69"/>
                  </a:lnTo>
                  <a:lnTo>
                    <a:pt x="30" y="68"/>
                  </a:lnTo>
                  <a:lnTo>
                    <a:pt x="29" y="66"/>
                  </a:lnTo>
                  <a:lnTo>
                    <a:pt x="29" y="66"/>
                  </a:lnTo>
                  <a:lnTo>
                    <a:pt x="27" y="65"/>
                  </a:lnTo>
                  <a:lnTo>
                    <a:pt x="26" y="65"/>
                  </a:lnTo>
                  <a:lnTo>
                    <a:pt x="21" y="63"/>
                  </a:lnTo>
                  <a:lnTo>
                    <a:pt x="19" y="60"/>
                  </a:lnTo>
                  <a:lnTo>
                    <a:pt x="15" y="58"/>
                  </a:lnTo>
                  <a:lnTo>
                    <a:pt x="15" y="57"/>
                  </a:lnTo>
                  <a:lnTo>
                    <a:pt x="13" y="55"/>
                  </a:lnTo>
                  <a:lnTo>
                    <a:pt x="11" y="51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4"/>
                  </a:lnTo>
                  <a:lnTo>
                    <a:pt x="5" y="41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3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3" y="32"/>
                  </a:lnTo>
                  <a:lnTo>
                    <a:pt x="5" y="32"/>
                  </a:lnTo>
                  <a:lnTo>
                    <a:pt x="7" y="32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1" y="33"/>
                  </a:lnTo>
                  <a:lnTo>
                    <a:pt x="13" y="33"/>
                  </a:lnTo>
                  <a:lnTo>
                    <a:pt x="16" y="33"/>
                  </a:lnTo>
                  <a:lnTo>
                    <a:pt x="19" y="35"/>
                  </a:lnTo>
                  <a:lnTo>
                    <a:pt x="22" y="35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9" y="32"/>
                  </a:lnTo>
                  <a:lnTo>
                    <a:pt x="29" y="32"/>
                  </a:lnTo>
                  <a:lnTo>
                    <a:pt x="29" y="30"/>
                  </a:lnTo>
                  <a:lnTo>
                    <a:pt x="30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3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7"/>
                  </a:lnTo>
                  <a:lnTo>
                    <a:pt x="33" y="27"/>
                  </a:lnTo>
                  <a:lnTo>
                    <a:pt x="33" y="27"/>
                  </a:lnTo>
                  <a:lnTo>
                    <a:pt x="35" y="27"/>
                  </a:lnTo>
                  <a:lnTo>
                    <a:pt x="35" y="27"/>
                  </a:lnTo>
                  <a:lnTo>
                    <a:pt x="35" y="25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7" y="24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1" y="17"/>
                  </a:lnTo>
                  <a:lnTo>
                    <a:pt x="43" y="17"/>
                  </a:lnTo>
                  <a:lnTo>
                    <a:pt x="43" y="17"/>
                  </a:lnTo>
                  <a:lnTo>
                    <a:pt x="44" y="17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7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6" y="14"/>
                  </a:lnTo>
                  <a:lnTo>
                    <a:pt x="54" y="14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2" y="13"/>
                  </a:lnTo>
                  <a:lnTo>
                    <a:pt x="51" y="13"/>
                  </a:lnTo>
                  <a:lnTo>
                    <a:pt x="51" y="13"/>
                  </a:lnTo>
                  <a:lnTo>
                    <a:pt x="51" y="13"/>
                  </a:lnTo>
                  <a:lnTo>
                    <a:pt x="52" y="11"/>
                  </a:lnTo>
                  <a:lnTo>
                    <a:pt x="52" y="10"/>
                  </a:lnTo>
                  <a:lnTo>
                    <a:pt x="52" y="6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6" y="3"/>
                  </a:lnTo>
                  <a:lnTo>
                    <a:pt x="59" y="2"/>
                  </a:lnTo>
                  <a:lnTo>
                    <a:pt x="62" y="0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1952B23B-F9B2-1D58-229E-F1407CF1D8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2897" y="4645931"/>
              <a:ext cx="329419" cy="280688"/>
            </a:xfrm>
            <a:custGeom>
              <a:avLst/>
              <a:gdLst>
                <a:gd name="T0" fmla="*/ 98 w 169"/>
                <a:gd name="T1" fmla="*/ 122 h 144"/>
                <a:gd name="T2" fmla="*/ 123 w 169"/>
                <a:gd name="T3" fmla="*/ 4 h 144"/>
                <a:gd name="T4" fmla="*/ 125 w 169"/>
                <a:gd name="T5" fmla="*/ 5 h 144"/>
                <a:gd name="T6" fmla="*/ 128 w 169"/>
                <a:gd name="T7" fmla="*/ 5 h 144"/>
                <a:gd name="T8" fmla="*/ 134 w 169"/>
                <a:gd name="T9" fmla="*/ 8 h 144"/>
                <a:gd name="T10" fmla="*/ 139 w 169"/>
                <a:gd name="T11" fmla="*/ 8 h 144"/>
                <a:gd name="T12" fmla="*/ 144 w 169"/>
                <a:gd name="T13" fmla="*/ 11 h 144"/>
                <a:gd name="T14" fmla="*/ 155 w 169"/>
                <a:gd name="T15" fmla="*/ 16 h 144"/>
                <a:gd name="T16" fmla="*/ 159 w 169"/>
                <a:gd name="T17" fmla="*/ 21 h 144"/>
                <a:gd name="T18" fmla="*/ 164 w 169"/>
                <a:gd name="T19" fmla="*/ 24 h 144"/>
                <a:gd name="T20" fmla="*/ 167 w 169"/>
                <a:gd name="T21" fmla="*/ 32 h 144"/>
                <a:gd name="T22" fmla="*/ 164 w 169"/>
                <a:gd name="T23" fmla="*/ 40 h 144"/>
                <a:gd name="T24" fmla="*/ 162 w 169"/>
                <a:gd name="T25" fmla="*/ 49 h 144"/>
                <a:gd name="T26" fmla="*/ 166 w 169"/>
                <a:gd name="T27" fmla="*/ 60 h 144"/>
                <a:gd name="T28" fmla="*/ 159 w 169"/>
                <a:gd name="T29" fmla="*/ 65 h 144"/>
                <a:gd name="T30" fmla="*/ 159 w 169"/>
                <a:gd name="T31" fmla="*/ 73 h 144"/>
                <a:gd name="T32" fmla="*/ 156 w 169"/>
                <a:gd name="T33" fmla="*/ 79 h 144"/>
                <a:gd name="T34" fmla="*/ 159 w 169"/>
                <a:gd name="T35" fmla="*/ 84 h 144"/>
                <a:gd name="T36" fmla="*/ 158 w 169"/>
                <a:gd name="T37" fmla="*/ 87 h 144"/>
                <a:gd name="T38" fmla="*/ 139 w 169"/>
                <a:gd name="T39" fmla="*/ 93 h 144"/>
                <a:gd name="T40" fmla="*/ 120 w 169"/>
                <a:gd name="T41" fmla="*/ 100 h 144"/>
                <a:gd name="T42" fmla="*/ 117 w 169"/>
                <a:gd name="T43" fmla="*/ 109 h 144"/>
                <a:gd name="T44" fmla="*/ 99 w 169"/>
                <a:gd name="T45" fmla="*/ 115 h 144"/>
                <a:gd name="T46" fmla="*/ 96 w 169"/>
                <a:gd name="T47" fmla="*/ 122 h 144"/>
                <a:gd name="T48" fmla="*/ 91 w 169"/>
                <a:gd name="T49" fmla="*/ 122 h 144"/>
                <a:gd name="T50" fmla="*/ 90 w 169"/>
                <a:gd name="T51" fmla="*/ 125 h 144"/>
                <a:gd name="T52" fmla="*/ 87 w 169"/>
                <a:gd name="T53" fmla="*/ 125 h 144"/>
                <a:gd name="T54" fmla="*/ 85 w 169"/>
                <a:gd name="T55" fmla="*/ 126 h 144"/>
                <a:gd name="T56" fmla="*/ 84 w 169"/>
                <a:gd name="T57" fmla="*/ 130 h 144"/>
                <a:gd name="T58" fmla="*/ 77 w 169"/>
                <a:gd name="T59" fmla="*/ 136 h 144"/>
                <a:gd name="T60" fmla="*/ 76 w 169"/>
                <a:gd name="T61" fmla="*/ 139 h 144"/>
                <a:gd name="T62" fmla="*/ 69 w 169"/>
                <a:gd name="T63" fmla="*/ 144 h 144"/>
                <a:gd name="T64" fmla="*/ 52 w 169"/>
                <a:gd name="T65" fmla="*/ 141 h 144"/>
                <a:gd name="T66" fmla="*/ 33 w 169"/>
                <a:gd name="T67" fmla="*/ 136 h 144"/>
                <a:gd name="T68" fmla="*/ 8 w 169"/>
                <a:gd name="T69" fmla="*/ 128 h 144"/>
                <a:gd name="T70" fmla="*/ 0 w 169"/>
                <a:gd name="T71" fmla="*/ 90 h 144"/>
                <a:gd name="T72" fmla="*/ 28 w 169"/>
                <a:gd name="T73" fmla="*/ 67 h 144"/>
                <a:gd name="T74" fmla="*/ 30 w 169"/>
                <a:gd name="T75" fmla="*/ 51 h 144"/>
                <a:gd name="T76" fmla="*/ 30 w 169"/>
                <a:gd name="T77" fmla="*/ 43 h 144"/>
                <a:gd name="T78" fmla="*/ 35 w 169"/>
                <a:gd name="T79" fmla="*/ 41 h 144"/>
                <a:gd name="T80" fmla="*/ 39 w 169"/>
                <a:gd name="T81" fmla="*/ 46 h 144"/>
                <a:gd name="T82" fmla="*/ 49 w 169"/>
                <a:gd name="T83" fmla="*/ 45 h 144"/>
                <a:gd name="T84" fmla="*/ 54 w 169"/>
                <a:gd name="T85" fmla="*/ 52 h 144"/>
                <a:gd name="T86" fmla="*/ 69 w 169"/>
                <a:gd name="T87" fmla="*/ 56 h 144"/>
                <a:gd name="T88" fmla="*/ 74 w 169"/>
                <a:gd name="T89" fmla="*/ 49 h 144"/>
                <a:gd name="T90" fmla="*/ 82 w 169"/>
                <a:gd name="T91" fmla="*/ 59 h 144"/>
                <a:gd name="T92" fmla="*/ 95 w 169"/>
                <a:gd name="T93" fmla="*/ 65 h 144"/>
                <a:gd name="T94" fmla="*/ 101 w 169"/>
                <a:gd name="T95" fmla="*/ 73 h 144"/>
                <a:gd name="T96" fmla="*/ 110 w 169"/>
                <a:gd name="T97" fmla="*/ 73 h 144"/>
                <a:gd name="T98" fmla="*/ 114 w 169"/>
                <a:gd name="T99" fmla="*/ 76 h 144"/>
                <a:gd name="T100" fmla="*/ 110 w 169"/>
                <a:gd name="T101" fmla="*/ 59 h 144"/>
                <a:gd name="T102" fmla="*/ 104 w 169"/>
                <a:gd name="T103" fmla="*/ 60 h 144"/>
                <a:gd name="T104" fmla="*/ 93 w 169"/>
                <a:gd name="T105" fmla="*/ 51 h 144"/>
                <a:gd name="T106" fmla="*/ 96 w 169"/>
                <a:gd name="T107" fmla="*/ 37 h 144"/>
                <a:gd name="T108" fmla="*/ 95 w 169"/>
                <a:gd name="T109" fmla="*/ 19 h 144"/>
                <a:gd name="T110" fmla="*/ 99 w 169"/>
                <a:gd name="T111" fmla="*/ 8 h 144"/>
                <a:gd name="T112" fmla="*/ 117 w 169"/>
                <a:gd name="T113" fmla="*/ 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9" h="144">
                  <a:moveTo>
                    <a:pt x="79" y="137"/>
                  </a:moveTo>
                  <a:lnTo>
                    <a:pt x="77" y="139"/>
                  </a:lnTo>
                  <a:lnTo>
                    <a:pt x="77" y="139"/>
                  </a:lnTo>
                  <a:lnTo>
                    <a:pt x="77" y="137"/>
                  </a:lnTo>
                  <a:lnTo>
                    <a:pt x="79" y="137"/>
                  </a:lnTo>
                  <a:lnTo>
                    <a:pt x="79" y="137"/>
                  </a:lnTo>
                  <a:close/>
                  <a:moveTo>
                    <a:pt x="98" y="122"/>
                  </a:moveTo>
                  <a:lnTo>
                    <a:pt x="98" y="122"/>
                  </a:lnTo>
                  <a:lnTo>
                    <a:pt x="98" y="122"/>
                  </a:lnTo>
                  <a:lnTo>
                    <a:pt x="98" y="122"/>
                  </a:lnTo>
                  <a:close/>
                  <a:moveTo>
                    <a:pt x="125" y="0"/>
                  </a:moveTo>
                  <a:lnTo>
                    <a:pt x="125" y="0"/>
                  </a:lnTo>
                  <a:lnTo>
                    <a:pt x="125" y="2"/>
                  </a:lnTo>
                  <a:lnTo>
                    <a:pt x="123" y="2"/>
                  </a:lnTo>
                  <a:lnTo>
                    <a:pt x="123" y="2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5"/>
                  </a:lnTo>
                  <a:lnTo>
                    <a:pt x="123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8" y="5"/>
                  </a:lnTo>
                  <a:lnTo>
                    <a:pt x="128" y="5"/>
                  </a:lnTo>
                  <a:lnTo>
                    <a:pt x="131" y="8"/>
                  </a:lnTo>
                  <a:lnTo>
                    <a:pt x="131" y="8"/>
                  </a:lnTo>
                  <a:lnTo>
                    <a:pt x="131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4" y="8"/>
                  </a:lnTo>
                  <a:lnTo>
                    <a:pt x="134" y="8"/>
                  </a:lnTo>
                  <a:lnTo>
                    <a:pt x="134" y="8"/>
                  </a:lnTo>
                  <a:lnTo>
                    <a:pt x="134" y="7"/>
                  </a:lnTo>
                  <a:lnTo>
                    <a:pt x="134" y="7"/>
                  </a:lnTo>
                  <a:lnTo>
                    <a:pt x="136" y="7"/>
                  </a:lnTo>
                  <a:lnTo>
                    <a:pt x="137" y="7"/>
                  </a:lnTo>
                  <a:lnTo>
                    <a:pt x="139" y="8"/>
                  </a:lnTo>
                  <a:lnTo>
                    <a:pt x="139" y="8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5" y="13"/>
                  </a:lnTo>
                  <a:lnTo>
                    <a:pt x="145" y="13"/>
                  </a:lnTo>
                  <a:lnTo>
                    <a:pt x="147" y="13"/>
                  </a:lnTo>
                  <a:lnTo>
                    <a:pt x="148" y="13"/>
                  </a:lnTo>
                  <a:lnTo>
                    <a:pt x="150" y="13"/>
                  </a:lnTo>
                  <a:lnTo>
                    <a:pt x="151" y="15"/>
                  </a:lnTo>
                  <a:lnTo>
                    <a:pt x="153" y="15"/>
                  </a:lnTo>
                  <a:lnTo>
                    <a:pt x="155" y="16"/>
                  </a:lnTo>
                  <a:lnTo>
                    <a:pt x="156" y="16"/>
                  </a:lnTo>
                  <a:lnTo>
                    <a:pt x="158" y="18"/>
                  </a:lnTo>
                  <a:lnTo>
                    <a:pt x="159" y="18"/>
                  </a:lnTo>
                  <a:lnTo>
                    <a:pt x="159" y="18"/>
                  </a:lnTo>
                  <a:lnTo>
                    <a:pt x="159" y="19"/>
                  </a:lnTo>
                  <a:lnTo>
                    <a:pt x="159" y="19"/>
                  </a:lnTo>
                  <a:lnTo>
                    <a:pt x="159" y="21"/>
                  </a:lnTo>
                  <a:lnTo>
                    <a:pt x="159" y="21"/>
                  </a:lnTo>
                  <a:lnTo>
                    <a:pt x="161" y="21"/>
                  </a:lnTo>
                  <a:lnTo>
                    <a:pt x="161" y="21"/>
                  </a:lnTo>
                  <a:lnTo>
                    <a:pt x="161" y="21"/>
                  </a:lnTo>
                  <a:lnTo>
                    <a:pt x="162" y="21"/>
                  </a:lnTo>
                  <a:lnTo>
                    <a:pt x="162" y="21"/>
                  </a:lnTo>
                  <a:lnTo>
                    <a:pt x="162" y="22"/>
                  </a:lnTo>
                  <a:lnTo>
                    <a:pt x="164" y="22"/>
                  </a:lnTo>
                  <a:lnTo>
                    <a:pt x="164" y="24"/>
                  </a:lnTo>
                  <a:lnTo>
                    <a:pt x="166" y="24"/>
                  </a:lnTo>
                  <a:lnTo>
                    <a:pt x="164" y="26"/>
                  </a:lnTo>
                  <a:lnTo>
                    <a:pt x="164" y="27"/>
                  </a:lnTo>
                  <a:lnTo>
                    <a:pt x="166" y="29"/>
                  </a:lnTo>
                  <a:lnTo>
                    <a:pt x="167" y="29"/>
                  </a:lnTo>
                  <a:lnTo>
                    <a:pt x="167" y="30"/>
                  </a:lnTo>
                  <a:lnTo>
                    <a:pt x="167" y="32"/>
                  </a:lnTo>
                  <a:lnTo>
                    <a:pt x="167" y="32"/>
                  </a:lnTo>
                  <a:lnTo>
                    <a:pt x="169" y="33"/>
                  </a:lnTo>
                  <a:lnTo>
                    <a:pt x="169" y="35"/>
                  </a:lnTo>
                  <a:lnTo>
                    <a:pt x="169" y="35"/>
                  </a:lnTo>
                  <a:lnTo>
                    <a:pt x="167" y="38"/>
                  </a:lnTo>
                  <a:lnTo>
                    <a:pt x="166" y="38"/>
                  </a:lnTo>
                  <a:lnTo>
                    <a:pt x="164" y="38"/>
                  </a:lnTo>
                  <a:lnTo>
                    <a:pt x="164" y="38"/>
                  </a:lnTo>
                  <a:lnTo>
                    <a:pt x="164" y="40"/>
                  </a:lnTo>
                  <a:lnTo>
                    <a:pt x="164" y="40"/>
                  </a:lnTo>
                  <a:lnTo>
                    <a:pt x="164" y="40"/>
                  </a:lnTo>
                  <a:lnTo>
                    <a:pt x="164" y="41"/>
                  </a:lnTo>
                  <a:lnTo>
                    <a:pt x="166" y="43"/>
                  </a:lnTo>
                  <a:lnTo>
                    <a:pt x="164" y="45"/>
                  </a:lnTo>
                  <a:lnTo>
                    <a:pt x="164" y="46"/>
                  </a:lnTo>
                  <a:lnTo>
                    <a:pt x="162" y="46"/>
                  </a:lnTo>
                  <a:lnTo>
                    <a:pt x="162" y="49"/>
                  </a:lnTo>
                  <a:lnTo>
                    <a:pt x="164" y="49"/>
                  </a:lnTo>
                  <a:lnTo>
                    <a:pt x="164" y="49"/>
                  </a:lnTo>
                  <a:lnTo>
                    <a:pt x="164" y="51"/>
                  </a:lnTo>
                  <a:lnTo>
                    <a:pt x="164" y="52"/>
                  </a:lnTo>
                  <a:lnTo>
                    <a:pt x="164" y="54"/>
                  </a:lnTo>
                  <a:lnTo>
                    <a:pt x="164" y="57"/>
                  </a:lnTo>
                  <a:lnTo>
                    <a:pt x="164" y="60"/>
                  </a:lnTo>
                  <a:lnTo>
                    <a:pt x="166" y="60"/>
                  </a:lnTo>
                  <a:lnTo>
                    <a:pt x="167" y="60"/>
                  </a:lnTo>
                  <a:lnTo>
                    <a:pt x="167" y="60"/>
                  </a:lnTo>
                  <a:lnTo>
                    <a:pt x="167" y="62"/>
                  </a:lnTo>
                  <a:lnTo>
                    <a:pt x="166" y="62"/>
                  </a:lnTo>
                  <a:lnTo>
                    <a:pt x="166" y="62"/>
                  </a:lnTo>
                  <a:lnTo>
                    <a:pt x="164" y="63"/>
                  </a:lnTo>
                  <a:lnTo>
                    <a:pt x="161" y="65"/>
                  </a:lnTo>
                  <a:lnTo>
                    <a:pt x="159" y="65"/>
                  </a:lnTo>
                  <a:lnTo>
                    <a:pt x="159" y="67"/>
                  </a:lnTo>
                  <a:lnTo>
                    <a:pt x="159" y="68"/>
                  </a:lnTo>
                  <a:lnTo>
                    <a:pt x="159" y="68"/>
                  </a:lnTo>
                  <a:lnTo>
                    <a:pt x="159" y="70"/>
                  </a:lnTo>
                  <a:lnTo>
                    <a:pt x="159" y="71"/>
                  </a:lnTo>
                  <a:lnTo>
                    <a:pt x="159" y="73"/>
                  </a:lnTo>
                  <a:lnTo>
                    <a:pt x="159" y="73"/>
                  </a:lnTo>
                  <a:lnTo>
                    <a:pt x="159" y="73"/>
                  </a:lnTo>
                  <a:lnTo>
                    <a:pt x="158" y="74"/>
                  </a:lnTo>
                  <a:lnTo>
                    <a:pt x="158" y="76"/>
                  </a:lnTo>
                  <a:lnTo>
                    <a:pt x="158" y="78"/>
                  </a:lnTo>
                  <a:lnTo>
                    <a:pt x="156" y="78"/>
                  </a:lnTo>
                  <a:lnTo>
                    <a:pt x="155" y="79"/>
                  </a:lnTo>
                  <a:lnTo>
                    <a:pt x="155" y="79"/>
                  </a:lnTo>
                  <a:lnTo>
                    <a:pt x="156" y="79"/>
                  </a:lnTo>
                  <a:lnTo>
                    <a:pt x="156" y="79"/>
                  </a:lnTo>
                  <a:lnTo>
                    <a:pt x="158" y="81"/>
                  </a:lnTo>
                  <a:lnTo>
                    <a:pt x="156" y="81"/>
                  </a:lnTo>
                  <a:lnTo>
                    <a:pt x="156" y="81"/>
                  </a:lnTo>
                  <a:lnTo>
                    <a:pt x="158" y="81"/>
                  </a:lnTo>
                  <a:lnTo>
                    <a:pt x="158" y="82"/>
                  </a:lnTo>
                  <a:lnTo>
                    <a:pt x="159" y="82"/>
                  </a:lnTo>
                  <a:lnTo>
                    <a:pt x="159" y="84"/>
                  </a:lnTo>
                  <a:lnTo>
                    <a:pt x="159" y="84"/>
                  </a:lnTo>
                  <a:lnTo>
                    <a:pt x="159" y="85"/>
                  </a:lnTo>
                  <a:lnTo>
                    <a:pt x="159" y="85"/>
                  </a:lnTo>
                  <a:lnTo>
                    <a:pt x="161" y="84"/>
                  </a:lnTo>
                  <a:lnTo>
                    <a:pt x="161" y="84"/>
                  </a:lnTo>
                  <a:lnTo>
                    <a:pt x="162" y="84"/>
                  </a:lnTo>
                  <a:lnTo>
                    <a:pt x="162" y="85"/>
                  </a:lnTo>
                  <a:lnTo>
                    <a:pt x="159" y="85"/>
                  </a:lnTo>
                  <a:lnTo>
                    <a:pt x="158" y="87"/>
                  </a:lnTo>
                  <a:lnTo>
                    <a:pt x="153" y="89"/>
                  </a:lnTo>
                  <a:lnTo>
                    <a:pt x="150" y="89"/>
                  </a:lnTo>
                  <a:lnTo>
                    <a:pt x="148" y="90"/>
                  </a:lnTo>
                  <a:lnTo>
                    <a:pt x="147" y="90"/>
                  </a:lnTo>
                  <a:lnTo>
                    <a:pt x="145" y="90"/>
                  </a:lnTo>
                  <a:lnTo>
                    <a:pt x="142" y="92"/>
                  </a:lnTo>
                  <a:lnTo>
                    <a:pt x="140" y="92"/>
                  </a:lnTo>
                  <a:lnTo>
                    <a:pt x="139" y="93"/>
                  </a:lnTo>
                  <a:lnTo>
                    <a:pt x="136" y="93"/>
                  </a:lnTo>
                  <a:lnTo>
                    <a:pt x="132" y="95"/>
                  </a:lnTo>
                  <a:lnTo>
                    <a:pt x="129" y="95"/>
                  </a:lnTo>
                  <a:lnTo>
                    <a:pt x="126" y="97"/>
                  </a:lnTo>
                  <a:lnTo>
                    <a:pt x="125" y="97"/>
                  </a:lnTo>
                  <a:lnTo>
                    <a:pt x="123" y="98"/>
                  </a:lnTo>
                  <a:lnTo>
                    <a:pt x="120" y="100"/>
                  </a:lnTo>
                  <a:lnTo>
                    <a:pt x="120" y="100"/>
                  </a:lnTo>
                  <a:lnTo>
                    <a:pt x="120" y="100"/>
                  </a:lnTo>
                  <a:lnTo>
                    <a:pt x="120" y="101"/>
                  </a:lnTo>
                  <a:lnTo>
                    <a:pt x="121" y="103"/>
                  </a:lnTo>
                  <a:lnTo>
                    <a:pt x="121" y="104"/>
                  </a:lnTo>
                  <a:lnTo>
                    <a:pt x="121" y="106"/>
                  </a:lnTo>
                  <a:lnTo>
                    <a:pt x="121" y="109"/>
                  </a:lnTo>
                  <a:lnTo>
                    <a:pt x="120" y="109"/>
                  </a:lnTo>
                  <a:lnTo>
                    <a:pt x="117" y="109"/>
                  </a:lnTo>
                  <a:lnTo>
                    <a:pt x="112" y="109"/>
                  </a:lnTo>
                  <a:lnTo>
                    <a:pt x="109" y="109"/>
                  </a:lnTo>
                  <a:lnTo>
                    <a:pt x="106" y="111"/>
                  </a:lnTo>
                  <a:lnTo>
                    <a:pt x="103" y="112"/>
                  </a:lnTo>
                  <a:lnTo>
                    <a:pt x="101" y="114"/>
                  </a:lnTo>
                  <a:lnTo>
                    <a:pt x="101" y="114"/>
                  </a:lnTo>
                  <a:lnTo>
                    <a:pt x="101" y="114"/>
                  </a:lnTo>
                  <a:lnTo>
                    <a:pt x="99" y="115"/>
                  </a:lnTo>
                  <a:lnTo>
                    <a:pt x="99" y="119"/>
                  </a:lnTo>
                  <a:lnTo>
                    <a:pt x="99" y="120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1" y="122"/>
                  </a:lnTo>
                  <a:lnTo>
                    <a:pt x="91" y="122"/>
                  </a:lnTo>
                  <a:lnTo>
                    <a:pt x="91" y="122"/>
                  </a:lnTo>
                  <a:lnTo>
                    <a:pt x="91" y="123"/>
                  </a:lnTo>
                  <a:lnTo>
                    <a:pt x="91" y="123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0" y="125"/>
                  </a:lnTo>
                  <a:lnTo>
                    <a:pt x="88" y="125"/>
                  </a:lnTo>
                  <a:lnTo>
                    <a:pt x="88" y="125"/>
                  </a:lnTo>
                  <a:lnTo>
                    <a:pt x="88" y="126"/>
                  </a:lnTo>
                  <a:lnTo>
                    <a:pt x="88" y="126"/>
                  </a:lnTo>
                  <a:lnTo>
                    <a:pt x="87" y="126"/>
                  </a:lnTo>
                  <a:lnTo>
                    <a:pt x="87" y="125"/>
                  </a:lnTo>
                  <a:lnTo>
                    <a:pt x="87" y="125"/>
                  </a:lnTo>
                  <a:lnTo>
                    <a:pt x="87" y="125"/>
                  </a:lnTo>
                  <a:lnTo>
                    <a:pt x="85" y="125"/>
                  </a:lnTo>
                  <a:lnTo>
                    <a:pt x="85" y="125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30"/>
                  </a:lnTo>
                  <a:lnTo>
                    <a:pt x="84" y="130"/>
                  </a:lnTo>
                  <a:lnTo>
                    <a:pt x="82" y="130"/>
                  </a:lnTo>
                  <a:lnTo>
                    <a:pt x="82" y="130"/>
                  </a:lnTo>
                  <a:lnTo>
                    <a:pt x="82" y="130"/>
                  </a:lnTo>
                  <a:lnTo>
                    <a:pt x="80" y="131"/>
                  </a:lnTo>
                  <a:lnTo>
                    <a:pt x="80" y="133"/>
                  </a:lnTo>
                  <a:lnTo>
                    <a:pt x="79" y="133"/>
                  </a:lnTo>
                  <a:lnTo>
                    <a:pt x="79" y="134"/>
                  </a:lnTo>
                  <a:lnTo>
                    <a:pt x="77" y="136"/>
                  </a:lnTo>
                  <a:lnTo>
                    <a:pt x="79" y="136"/>
                  </a:lnTo>
                  <a:lnTo>
                    <a:pt x="79" y="136"/>
                  </a:lnTo>
                  <a:lnTo>
                    <a:pt x="79" y="136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6" y="139"/>
                  </a:lnTo>
                  <a:lnTo>
                    <a:pt x="74" y="141"/>
                  </a:lnTo>
                  <a:lnTo>
                    <a:pt x="74" y="141"/>
                  </a:lnTo>
                  <a:lnTo>
                    <a:pt x="74" y="141"/>
                  </a:lnTo>
                  <a:lnTo>
                    <a:pt x="74" y="142"/>
                  </a:lnTo>
                  <a:lnTo>
                    <a:pt x="74" y="142"/>
                  </a:lnTo>
                  <a:lnTo>
                    <a:pt x="73" y="142"/>
                  </a:lnTo>
                  <a:lnTo>
                    <a:pt x="74" y="142"/>
                  </a:lnTo>
                  <a:lnTo>
                    <a:pt x="69" y="144"/>
                  </a:lnTo>
                  <a:lnTo>
                    <a:pt x="66" y="144"/>
                  </a:lnTo>
                  <a:lnTo>
                    <a:pt x="63" y="142"/>
                  </a:lnTo>
                  <a:lnTo>
                    <a:pt x="60" y="142"/>
                  </a:lnTo>
                  <a:lnTo>
                    <a:pt x="58" y="142"/>
                  </a:lnTo>
                  <a:lnTo>
                    <a:pt x="57" y="142"/>
                  </a:lnTo>
                  <a:lnTo>
                    <a:pt x="55" y="141"/>
                  </a:lnTo>
                  <a:lnTo>
                    <a:pt x="54" y="141"/>
                  </a:lnTo>
                  <a:lnTo>
                    <a:pt x="52" y="141"/>
                  </a:lnTo>
                  <a:lnTo>
                    <a:pt x="50" y="141"/>
                  </a:lnTo>
                  <a:lnTo>
                    <a:pt x="47" y="141"/>
                  </a:lnTo>
                  <a:lnTo>
                    <a:pt x="46" y="137"/>
                  </a:lnTo>
                  <a:lnTo>
                    <a:pt x="44" y="137"/>
                  </a:lnTo>
                  <a:lnTo>
                    <a:pt x="43" y="136"/>
                  </a:lnTo>
                  <a:lnTo>
                    <a:pt x="41" y="136"/>
                  </a:lnTo>
                  <a:lnTo>
                    <a:pt x="33" y="136"/>
                  </a:lnTo>
                  <a:lnTo>
                    <a:pt x="33" y="136"/>
                  </a:lnTo>
                  <a:lnTo>
                    <a:pt x="30" y="136"/>
                  </a:lnTo>
                  <a:lnTo>
                    <a:pt x="27" y="137"/>
                  </a:lnTo>
                  <a:lnTo>
                    <a:pt x="24" y="137"/>
                  </a:lnTo>
                  <a:lnTo>
                    <a:pt x="21" y="137"/>
                  </a:lnTo>
                  <a:lnTo>
                    <a:pt x="17" y="136"/>
                  </a:lnTo>
                  <a:lnTo>
                    <a:pt x="14" y="133"/>
                  </a:lnTo>
                  <a:lnTo>
                    <a:pt x="11" y="130"/>
                  </a:lnTo>
                  <a:lnTo>
                    <a:pt x="8" y="128"/>
                  </a:lnTo>
                  <a:lnTo>
                    <a:pt x="8" y="126"/>
                  </a:lnTo>
                  <a:lnTo>
                    <a:pt x="5" y="123"/>
                  </a:lnTo>
                  <a:lnTo>
                    <a:pt x="3" y="123"/>
                  </a:lnTo>
                  <a:lnTo>
                    <a:pt x="3" y="123"/>
                  </a:lnTo>
                  <a:lnTo>
                    <a:pt x="2" y="117"/>
                  </a:lnTo>
                  <a:lnTo>
                    <a:pt x="0" y="114"/>
                  </a:lnTo>
                  <a:lnTo>
                    <a:pt x="0" y="95"/>
                  </a:lnTo>
                  <a:lnTo>
                    <a:pt x="0" y="90"/>
                  </a:lnTo>
                  <a:lnTo>
                    <a:pt x="0" y="73"/>
                  </a:lnTo>
                  <a:lnTo>
                    <a:pt x="0" y="70"/>
                  </a:lnTo>
                  <a:lnTo>
                    <a:pt x="27" y="70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30" y="70"/>
                  </a:lnTo>
                  <a:lnTo>
                    <a:pt x="28" y="67"/>
                  </a:lnTo>
                  <a:lnTo>
                    <a:pt x="28" y="67"/>
                  </a:lnTo>
                  <a:lnTo>
                    <a:pt x="28" y="65"/>
                  </a:lnTo>
                  <a:lnTo>
                    <a:pt x="28" y="63"/>
                  </a:lnTo>
                  <a:lnTo>
                    <a:pt x="30" y="62"/>
                  </a:lnTo>
                  <a:lnTo>
                    <a:pt x="30" y="60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30" y="54"/>
                  </a:lnTo>
                  <a:lnTo>
                    <a:pt x="30" y="51"/>
                  </a:lnTo>
                  <a:lnTo>
                    <a:pt x="30" y="51"/>
                  </a:lnTo>
                  <a:lnTo>
                    <a:pt x="30" y="49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30" y="43"/>
                  </a:lnTo>
                  <a:lnTo>
                    <a:pt x="30" y="41"/>
                  </a:lnTo>
                  <a:lnTo>
                    <a:pt x="30" y="38"/>
                  </a:lnTo>
                  <a:lnTo>
                    <a:pt x="30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2" y="41"/>
                  </a:lnTo>
                  <a:lnTo>
                    <a:pt x="33" y="41"/>
                  </a:lnTo>
                  <a:lnTo>
                    <a:pt x="35" y="41"/>
                  </a:lnTo>
                  <a:lnTo>
                    <a:pt x="35" y="43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6" y="48"/>
                  </a:lnTo>
                  <a:lnTo>
                    <a:pt x="38" y="48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41" y="46"/>
                  </a:lnTo>
                  <a:lnTo>
                    <a:pt x="43" y="45"/>
                  </a:lnTo>
                  <a:lnTo>
                    <a:pt x="46" y="45"/>
                  </a:lnTo>
                  <a:lnTo>
                    <a:pt x="47" y="45"/>
                  </a:lnTo>
                  <a:lnTo>
                    <a:pt x="47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50" y="51"/>
                  </a:lnTo>
                  <a:lnTo>
                    <a:pt x="50" y="51"/>
                  </a:lnTo>
                  <a:lnTo>
                    <a:pt x="52" y="52"/>
                  </a:lnTo>
                  <a:lnTo>
                    <a:pt x="54" y="52"/>
                  </a:lnTo>
                  <a:lnTo>
                    <a:pt x="57" y="52"/>
                  </a:lnTo>
                  <a:lnTo>
                    <a:pt x="57" y="54"/>
                  </a:lnTo>
                  <a:lnTo>
                    <a:pt x="58" y="54"/>
                  </a:lnTo>
                  <a:lnTo>
                    <a:pt x="60" y="54"/>
                  </a:lnTo>
                  <a:lnTo>
                    <a:pt x="63" y="54"/>
                  </a:lnTo>
                  <a:lnTo>
                    <a:pt x="65" y="54"/>
                  </a:lnTo>
                  <a:lnTo>
                    <a:pt x="68" y="56"/>
                  </a:lnTo>
                  <a:lnTo>
                    <a:pt x="69" y="56"/>
                  </a:lnTo>
                  <a:lnTo>
                    <a:pt x="71" y="56"/>
                  </a:lnTo>
                  <a:lnTo>
                    <a:pt x="71" y="54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73" y="52"/>
                  </a:lnTo>
                  <a:lnTo>
                    <a:pt x="74" y="51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7" y="52"/>
                  </a:lnTo>
                  <a:lnTo>
                    <a:pt x="79" y="54"/>
                  </a:lnTo>
                  <a:lnTo>
                    <a:pt x="80" y="57"/>
                  </a:lnTo>
                  <a:lnTo>
                    <a:pt x="80" y="59"/>
                  </a:lnTo>
                  <a:lnTo>
                    <a:pt x="82" y="59"/>
                  </a:lnTo>
                  <a:lnTo>
                    <a:pt x="82" y="59"/>
                  </a:lnTo>
                  <a:lnTo>
                    <a:pt x="84" y="59"/>
                  </a:lnTo>
                  <a:lnTo>
                    <a:pt x="85" y="59"/>
                  </a:lnTo>
                  <a:lnTo>
                    <a:pt x="88" y="60"/>
                  </a:lnTo>
                  <a:lnTo>
                    <a:pt x="91" y="62"/>
                  </a:lnTo>
                  <a:lnTo>
                    <a:pt x="93" y="62"/>
                  </a:lnTo>
                  <a:lnTo>
                    <a:pt x="93" y="63"/>
                  </a:lnTo>
                  <a:lnTo>
                    <a:pt x="95" y="63"/>
                  </a:lnTo>
                  <a:lnTo>
                    <a:pt x="95" y="65"/>
                  </a:lnTo>
                  <a:lnTo>
                    <a:pt x="95" y="67"/>
                  </a:lnTo>
                  <a:lnTo>
                    <a:pt x="96" y="68"/>
                  </a:lnTo>
                  <a:lnTo>
                    <a:pt x="96" y="68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9" y="70"/>
                  </a:lnTo>
                  <a:lnTo>
                    <a:pt x="99" y="71"/>
                  </a:lnTo>
                  <a:lnTo>
                    <a:pt x="101" y="73"/>
                  </a:lnTo>
                  <a:lnTo>
                    <a:pt x="101" y="74"/>
                  </a:lnTo>
                  <a:lnTo>
                    <a:pt x="103" y="76"/>
                  </a:lnTo>
                  <a:lnTo>
                    <a:pt x="104" y="76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07" y="74"/>
                  </a:lnTo>
                  <a:lnTo>
                    <a:pt x="109" y="74"/>
                  </a:lnTo>
                  <a:lnTo>
                    <a:pt x="110" y="73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12" y="76"/>
                  </a:lnTo>
                  <a:lnTo>
                    <a:pt x="112" y="76"/>
                  </a:lnTo>
                  <a:lnTo>
                    <a:pt x="112" y="76"/>
                  </a:lnTo>
                  <a:lnTo>
                    <a:pt x="114" y="76"/>
                  </a:lnTo>
                  <a:lnTo>
                    <a:pt x="114" y="76"/>
                  </a:lnTo>
                  <a:lnTo>
                    <a:pt x="114" y="76"/>
                  </a:lnTo>
                  <a:lnTo>
                    <a:pt x="114" y="73"/>
                  </a:lnTo>
                  <a:lnTo>
                    <a:pt x="114" y="70"/>
                  </a:lnTo>
                  <a:lnTo>
                    <a:pt x="114" y="68"/>
                  </a:lnTo>
                  <a:lnTo>
                    <a:pt x="114" y="6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2" y="59"/>
                  </a:lnTo>
                  <a:lnTo>
                    <a:pt x="110" y="59"/>
                  </a:lnTo>
                  <a:lnTo>
                    <a:pt x="109" y="59"/>
                  </a:lnTo>
                  <a:lnTo>
                    <a:pt x="109" y="59"/>
                  </a:lnTo>
                  <a:lnTo>
                    <a:pt x="109" y="60"/>
                  </a:lnTo>
                  <a:lnTo>
                    <a:pt x="109" y="60"/>
                  </a:lnTo>
                  <a:lnTo>
                    <a:pt x="109" y="62"/>
                  </a:lnTo>
                  <a:lnTo>
                    <a:pt x="109" y="62"/>
                  </a:lnTo>
                  <a:lnTo>
                    <a:pt x="107" y="62"/>
                  </a:lnTo>
                  <a:lnTo>
                    <a:pt x="104" y="60"/>
                  </a:lnTo>
                  <a:lnTo>
                    <a:pt x="103" y="60"/>
                  </a:lnTo>
                  <a:lnTo>
                    <a:pt x="101" y="59"/>
                  </a:lnTo>
                  <a:lnTo>
                    <a:pt x="99" y="57"/>
                  </a:lnTo>
                  <a:lnTo>
                    <a:pt x="99" y="56"/>
                  </a:lnTo>
                  <a:lnTo>
                    <a:pt x="96" y="54"/>
                  </a:lnTo>
                  <a:lnTo>
                    <a:pt x="95" y="54"/>
                  </a:lnTo>
                  <a:lnTo>
                    <a:pt x="95" y="52"/>
                  </a:lnTo>
                  <a:lnTo>
                    <a:pt x="93" y="51"/>
                  </a:lnTo>
                  <a:lnTo>
                    <a:pt x="93" y="49"/>
                  </a:lnTo>
                  <a:lnTo>
                    <a:pt x="93" y="49"/>
                  </a:lnTo>
                  <a:lnTo>
                    <a:pt x="93" y="48"/>
                  </a:lnTo>
                  <a:lnTo>
                    <a:pt x="93" y="46"/>
                  </a:lnTo>
                  <a:lnTo>
                    <a:pt x="95" y="43"/>
                  </a:lnTo>
                  <a:lnTo>
                    <a:pt x="95" y="40"/>
                  </a:lnTo>
                  <a:lnTo>
                    <a:pt x="95" y="38"/>
                  </a:lnTo>
                  <a:lnTo>
                    <a:pt x="96" y="37"/>
                  </a:lnTo>
                  <a:lnTo>
                    <a:pt x="96" y="33"/>
                  </a:lnTo>
                  <a:lnTo>
                    <a:pt x="96" y="32"/>
                  </a:lnTo>
                  <a:lnTo>
                    <a:pt x="96" y="30"/>
                  </a:lnTo>
                  <a:lnTo>
                    <a:pt x="96" y="27"/>
                  </a:lnTo>
                  <a:lnTo>
                    <a:pt x="96" y="26"/>
                  </a:lnTo>
                  <a:lnTo>
                    <a:pt x="96" y="24"/>
                  </a:lnTo>
                  <a:lnTo>
                    <a:pt x="96" y="21"/>
                  </a:lnTo>
                  <a:lnTo>
                    <a:pt x="95" y="19"/>
                  </a:lnTo>
                  <a:lnTo>
                    <a:pt x="93" y="16"/>
                  </a:lnTo>
                  <a:lnTo>
                    <a:pt x="93" y="15"/>
                  </a:lnTo>
                  <a:lnTo>
                    <a:pt x="95" y="15"/>
                  </a:lnTo>
                  <a:lnTo>
                    <a:pt x="96" y="13"/>
                  </a:lnTo>
                  <a:lnTo>
                    <a:pt x="98" y="11"/>
                  </a:lnTo>
                  <a:lnTo>
                    <a:pt x="98" y="11"/>
                  </a:lnTo>
                  <a:lnTo>
                    <a:pt x="99" y="10"/>
                  </a:lnTo>
                  <a:lnTo>
                    <a:pt x="99" y="8"/>
                  </a:lnTo>
                  <a:lnTo>
                    <a:pt x="101" y="7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1" y="4"/>
                  </a:lnTo>
                  <a:lnTo>
                    <a:pt x="106" y="4"/>
                  </a:lnTo>
                  <a:lnTo>
                    <a:pt x="109" y="4"/>
                  </a:lnTo>
                  <a:lnTo>
                    <a:pt x="114" y="2"/>
                  </a:lnTo>
                  <a:lnTo>
                    <a:pt x="117" y="2"/>
                  </a:lnTo>
                  <a:lnTo>
                    <a:pt x="121" y="0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28221C2-69DC-FEBC-50FE-4B1C0B4D94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28909" y="5045521"/>
              <a:ext cx="602310" cy="793334"/>
            </a:xfrm>
            <a:custGeom>
              <a:avLst/>
              <a:gdLst>
                <a:gd name="T0" fmla="*/ 306 w 309"/>
                <a:gd name="T1" fmla="*/ 407 h 407"/>
                <a:gd name="T2" fmla="*/ 170 w 309"/>
                <a:gd name="T3" fmla="*/ 101 h 407"/>
                <a:gd name="T4" fmla="*/ 159 w 309"/>
                <a:gd name="T5" fmla="*/ 109 h 407"/>
                <a:gd name="T6" fmla="*/ 153 w 309"/>
                <a:gd name="T7" fmla="*/ 115 h 407"/>
                <a:gd name="T8" fmla="*/ 156 w 309"/>
                <a:gd name="T9" fmla="*/ 123 h 407"/>
                <a:gd name="T10" fmla="*/ 159 w 309"/>
                <a:gd name="T11" fmla="*/ 126 h 407"/>
                <a:gd name="T12" fmla="*/ 167 w 309"/>
                <a:gd name="T13" fmla="*/ 131 h 407"/>
                <a:gd name="T14" fmla="*/ 172 w 309"/>
                <a:gd name="T15" fmla="*/ 123 h 407"/>
                <a:gd name="T16" fmla="*/ 180 w 309"/>
                <a:gd name="T17" fmla="*/ 122 h 407"/>
                <a:gd name="T18" fmla="*/ 185 w 309"/>
                <a:gd name="T19" fmla="*/ 115 h 407"/>
                <a:gd name="T20" fmla="*/ 185 w 309"/>
                <a:gd name="T21" fmla="*/ 107 h 407"/>
                <a:gd name="T22" fmla="*/ 177 w 309"/>
                <a:gd name="T23" fmla="*/ 101 h 407"/>
                <a:gd name="T24" fmla="*/ 202 w 309"/>
                <a:gd name="T25" fmla="*/ 3 h 407"/>
                <a:gd name="T26" fmla="*/ 215 w 309"/>
                <a:gd name="T27" fmla="*/ 5 h 407"/>
                <a:gd name="T28" fmla="*/ 219 w 309"/>
                <a:gd name="T29" fmla="*/ 22 h 407"/>
                <a:gd name="T30" fmla="*/ 224 w 309"/>
                <a:gd name="T31" fmla="*/ 33 h 407"/>
                <a:gd name="T32" fmla="*/ 224 w 309"/>
                <a:gd name="T33" fmla="*/ 49 h 407"/>
                <a:gd name="T34" fmla="*/ 219 w 309"/>
                <a:gd name="T35" fmla="*/ 57 h 407"/>
                <a:gd name="T36" fmla="*/ 208 w 309"/>
                <a:gd name="T37" fmla="*/ 62 h 407"/>
                <a:gd name="T38" fmla="*/ 208 w 309"/>
                <a:gd name="T39" fmla="*/ 73 h 407"/>
                <a:gd name="T40" fmla="*/ 224 w 309"/>
                <a:gd name="T41" fmla="*/ 74 h 407"/>
                <a:gd name="T42" fmla="*/ 232 w 309"/>
                <a:gd name="T43" fmla="*/ 73 h 407"/>
                <a:gd name="T44" fmla="*/ 232 w 309"/>
                <a:gd name="T45" fmla="*/ 93 h 407"/>
                <a:gd name="T46" fmla="*/ 215 w 309"/>
                <a:gd name="T47" fmla="*/ 112 h 407"/>
                <a:gd name="T48" fmla="*/ 196 w 309"/>
                <a:gd name="T49" fmla="*/ 142 h 407"/>
                <a:gd name="T50" fmla="*/ 169 w 309"/>
                <a:gd name="T51" fmla="*/ 166 h 407"/>
                <a:gd name="T52" fmla="*/ 137 w 309"/>
                <a:gd name="T53" fmla="*/ 180 h 407"/>
                <a:gd name="T54" fmla="*/ 123 w 309"/>
                <a:gd name="T55" fmla="*/ 185 h 407"/>
                <a:gd name="T56" fmla="*/ 100 w 309"/>
                <a:gd name="T57" fmla="*/ 186 h 407"/>
                <a:gd name="T58" fmla="*/ 77 w 309"/>
                <a:gd name="T59" fmla="*/ 191 h 407"/>
                <a:gd name="T60" fmla="*/ 62 w 309"/>
                <a:gd name="T61" fmla="*/ 192 h 407"/>
                <a:gd name="T62" fmla="*/ 43 w 309"/>
                <a:gd name="T63" fmla="*/ 196 h 407"/>
                <a:gd name="T64" fmla="*/ 38 w 309"/>
                <a:gd name="T65" fmla="*/ 191 h 407"/>
                <a:gd name="T66" fmla="*/ 33 w 309"/>
                <a:gd name="T67" fmla="*/ 186 h 407"/>
                <a:gd name="T68" fmla="*/ 29 w 309"/>
                <a:gd name="T69" fmla="*/ 191 h 407"/>
                <a:gd name="T70" fmla="*/ 29 w 309"/>
                <a:gd name="T71" fmla="*/ 180 h 407"/>
                <a:gd name="T72" fmla="*/ 21 w 309"/>
                <a:gd name="T73" fmla="*/ 169 h 407"/>
                <a:gd name="T74" fmla="*/ 27 w 309"/>
                <a:gd name="T75" fmla="*/ 161 h 407"/>
                <a:gd name="T76" fmla="*/ 13 w 309"/>
                <a:gd name="T77" fmla="*/ 128 h 407"/>
                <a:gd name="T78" fmla="*/ 2 w 309"/>
                <a:gd name="T79" fmla="*/ 98 h 407"/>
                <a:gd name="T80" fmla="*/ 5 w 309"/>
                <a:gd name="T81" fmla="*/ 93 h 407"/>
                <a:gd name="T82" fmla="*/ 11 w 309"/>
                <a:gd name="T83" fmla="*/ 93 h 407"/>
                <a:gd name="T84" fmla="*/ 13 w 309"/>
                <a:gd name="T85" fmla="*/ 99 h 407"/>
                <a:gd name="T86" fmla="*/ 24 w 309"/>
                <a:gd name="T87" fmla="*/ 104 h 407"/>
                <a:gd name="T88" fmla="*/ 41 w 309"/>
                <a:gd name="T89" fmla="*/ 103 h 407"/>
                <a:gd name="T90" fmla="*/ 49 w 309"/>
                <a:gd name="T91" fmla="*/ 96 h 407"/>
                <a:gd name="T92" fmla="*/ 60 w 309"/>
                <a:gd name="T93" fmla="*/ 51 h 407"/>
                <a:gd name="T94" fmla="*/ 62 w 309"/>
                <a:gd name="T95" fmla="*/ 63 h 407"/>
                <a:gd name="T96" fmla="*/ 63 w 309"/>
                <a:gd name="T97" fmla="*/ 71 h 407"/>
                <a:gd name="T98" fmla="*/ 76 w 309"/>
                <a:gd name="T99" fmla="*/ 71 h 407"/>
                <a:gd name="T100" fmla="*/ 87 w 309"/>
                <a:gd name="T101" fmla="*/ 62 h 407"/>
                <a:gd name="T102" fmla="*/ 93 w 309"/>
                <a:gd name="T103" fmla="*/ 51 h 407"/>
                <a:gd name="T104" fmla="*/ 101 w 309"/>
                <a:gd name="T105" fmla="*/ 49 h 407"/>
                <a:gd name="T106" fmla="*/ 114 w 309"/>
                <a:gd name="T107" fmla="*/ 55 h 407"/>
                <a:gd name="T108" fmla="*/ 126 w 309"/>
                <a:gd name="T109" fmla="*/ 55 h 407"/>
                <a:gd name="T110" fmla="*/ 134 w 309"/>
                <a:gd name="T111" fmla="*/ 46 h 407"/>
                <a:gd name="T112" fmla="*/ 144 w 309"/>
                <a:gd name="T113" fmla="*/ 38 h 407"/>
                <a:gd name="T114" fmla="*/ 153 w 309"/>
                <a:gd name="T115" fmla="*/ 22 h 407"/>
                <a:gd name="T116" fmla="*/ 159 w 309"/>
                <a:gd name="T117" fmla="*/ 18 h 407"/>
                <a:gd name="T118" fmla="*/ 164 w 309"/>
                <a:gd name="T119" fmla="*/ 14 h 407"/>
                <a:gd name="T120" fmla="*/ 177 w 309"/>
                <a:gd name="T121" fmla="*/ 7 h 407"/>
                <a:gd name="T122" fmla="*/ 191 w 309"/>
                <a:gd name="T12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9" h="407">
                  <a:moveTo>
                    <a:pt x="306" y="404"/>
                  </a:moveTo>
                  <a:lnTo>
                    <a:pt x="308" y="405"/>
                  </a:lnTo>
                  <a:lnTo>
                    <a:pt x="309" y="405"/>
                  </a:lnTo>
                  <a:lnTo>
                    <a:pt x="309" y="405"/>
                  </a:lnTo>
                  <a:lnTo>
                    <a:pt x="309" y="407"/>
                  </a:lnTo>
                  <a:lnTo>
                    <a:pt x="308" y="407"/>
                  </a:lnTo>
                  <a:lnTo>
                    <a:pt x="306" y="407"/>
                  </a:lnTo>
                  <a:lnTo>
                    <a:pt x="304" y="405"/>
                  </a:lnTo>
                  <a:lnTo>
                    <a:pt x="306" y="405"/>
                  </a:lnTo>
                  <a:lnTo>
                    <a:pt x="306" y="404"/>
                  </a:lnTo>
                  <a:close/>
                  <a:moveTo>
                    <a:pt x="175" y="99"/>
                  </a:moveTo>
                  <a:lnTo>
                    <a:pt x="175" y="99"/>
                  </a:lnTo>
                  <a:lnTo>
                    <a:pt x="174" y="99"/>
                  </a:lnTo>
                  <a:lnTo>
                    <a:pt x="170" y="101"/>
                  </a:lnTo>
                  <a:lnTo>
                    <a:pt x="167" y="103"/>
                  </a:lnTo>
                  <a:lnTo>
                    <a:pt x="166" y="104"/>
                  </a:lnTo>
                  <a:lnTo>
                    <a:pt x="164" y="104"/>
                  </a:lnTo>
                  <a:lnTo>
                    <a:pt x="163" y="104"/>
                  </a:lnTo>
                  <a:lnTo>
                    <a:pt x="161" y="106"/>
                  </a:lnTo>
                  <a:lnTo>
                    <a:pt x="161" y="107"/>
                  </a:lnTo>
                  <a:lnTo>
                    <a:pt x="159" y="109"/>
                  </a:lnTo>
                  <a:lnTo>
                    <a:pt x="159" y="111"/>
                  </a:lnTo>
                  <a:lnTo>
                    <a:pt x="159" y="111"/>
                  </a:lnTo>
                  <a:lnTo>
                    <a:pt x="158" y="111"/>
                  </a:lnTo>
                  <a:lnTo>
                    <a:pt x="158" y="112"/>
                  </a:lnTo>
                  <a:lnTo>
                    <a:pt x="156" y="114"/>
                  </a:lnTo>
                  <a:lnTo>
                    <a:pt x="155" y="114"/>
                  </a:lnTo>
                  <a:lnTo>
                    <a:pt x="153" y="115"/>
                  </a:lnTo>
                  <a:lnTo>
                    <a:pt x="153" y="115"/>
                  </a:lnTo>
                  <a:lnTo>
                    <a:pt x="153" y="115"/>
                  </a:lnTo>
                  <a:lnTo>
                    <a:pt x="153" y="117"/>
                  </a:lnTo>
                  <a:lnTo>
                    <a:pt x="155" y="118"/>
                  </a:lnTo>
                  <a:lnTo>
                    <a:pt x="155" y="120"/>
                  </a:lnTo>
                  <a:lnTo>
                    <a:pt x="156" y="122"/>
                  </a:lnTo>
                  <a:lnTo>
                    <a:pt x="156" y="123"/>
                  </a:lnTo>
                  <a:lnTo>
                    <a:pt x="158" y="123"/>
                  </a:lnTo>
                  <a:lnTo>
                    <a:pt x="158" y="125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9" y="126"/>
                  </a:lnTo>
                  <a:lnTo>
                    <a:pt x="159" y="128"/>
                  </a:lnTo>
                  <a:lnTo>
                    <a:pt x="159" y="128"/>
                  </a:lnTo>
                  <a:lnTo>
                    <a:pt x="161" y="128"/>
                  </a:lnTo>
                  <a:lnTo>
                    <a:pt x="161" y="129"/>
                  </a:lnTo>
                  <a:lnTo>
                    <a:pt x="163" y="131"/>
                  </a:lnTo>
                  <a:lnTo>
                    <a:pt x="166" y="131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9" y="129"/>
                  </a:lnTo>
                  <a:lnTo>
                    <a:pt x="169" y="128"/>
                  </a:lnTo>
                  <a:lnTo>
                    <a:pt x="169" y="128"/>
                  </a:lnTo>
                  <a:lnTo>
                    <a:pt x="170" y="125"/>
                  </a:lnTo>
                  <a:lnTo>
                    <a:pt x="172" y="123"/>
                  </a:lnTo>
                  <a:lnTo>
                    <a:pt x="174" y="123"/>
                  </a:lnTo>
                  <a:lnTo>
                    <a:pt x="174" y="123"/>
                  </a:lnTo>
                  <a:lnTo>
                    <a:pt x="175" y="123"/>
                  </a:lnTo>
                  <a:lnTo>
                    <a:pt x="175" y="123"/>
                  </a:lnTo>
                  <a:lnTo>
                    <a:pt x="175" y="123"/>
                  </a:lnTo>
                  <a:lnTo>
                    <a:pt x="177" y="123"/>
                  </a:lnTo>
                  <a:lnTo>
                    <a:pt x="180" y="122"/>
                  </a:lnTo>
                  <a:lnTo>
                    <a:pt x="180" y="122"/>
                  </a:lnTo>
                  <a:lnTo>
                    <a:pt x="182" y="122"/>
                  </a:lnTo>
                  <a:lnTo>
                    <a:pt x="183" y="120"/>
                  </a:lnTo>
                  <a:lnTo>
                    <a:pt x="183" y="118"/>
                  </a:lnTo>
                  <a:lnTo>
                    <a:pt x="183" y="117"/>
                  </a:lnTo>
                  <a:lnTo>
                    <a:pt x="183" y="115"/>
                  </a:lnTo>
                  <a:lnTo>
                    <a:pt x="185" y="115"/>
                  </a:lnTo>
                  <a:lnTo>
                    <a:pt x="185" y="115"/>
                  </a:lnTo>
                  <a:lnTo>
                    <a:pt x="186" y="112"/>
                  </a:lnTo>
                  <a:lnTo>
                    <a:pt x="186" y="111"/>
                  </a:lnTo>
                  <a:lnTo>
                    <a:pt x="186" y="111"/>
                  </a:lnTo>
                  <a:lnTo>
                    <a:pt x="186" y="109"/>
                  </a:lnTo>
                  <a:lnTo>
                    <a:pt x="186" y="109"/>
                  </a:lnTo>
                  <a:lnTo>
                    <a:pt x="185" y="107"/>
                  </a:lnTo>
                  <a:lnTo>
                    <a:pt x="185" y="107"/>
                  </a:lnTo>
                  <a:lnTo>
                    <a:pt x="183" y="106"/>
                  </a:lnTo>
                  <a:lnTo>
                    <a:pt x="182" y="104"/>
                  </a:lnTo>
                  <a:lnTo>
                    <a:pt x="180" y="104"/>
                  </a:lnTo>
                  <a:lnTo>
                    <a:pt x="178" y="103"/>
                  </a:lnTo>
                  <a:lnTo>
                    <a:pt x="178" y="101"/>
                  </a:lnTo>
                  <a:lnTo>
                    <a:pt x="177" y="101"/>
                  </a:lnTo>
                  <a:lnTo>
                    <a:pt x="177" y="99"/>
                  </a:lnTo>
                  <a:lnTo>
                    <a:pt x="175" y="99"/>
                  </a:lnTo>
                  <a:lnTo>
                    <a:pt x="175" y="99"/>
                  </a:lnTo>
                  <a:close/>
                  <a:moveTo>
                    <a:pt x="191" y="0"/>
                  </a:moveTo>
                  <a:lnTo>
                    <a:pt x="194" y="0"/>
                  </a:lnTo>
                  <a:lnTo>
                    <a:pt x="199" y="3"/>
                  </a:lnTo>
                  <a:lnTo>
                    <a:pt x="202" y="3"/>
                  </a:lnTo>
                  <a:lnTo>
                    <a:pt x="205" y="3"/>
                  </a:lnTo>
                  <a:lnTo>
                    <a:pt x="208" y="2"/>
                  </a:lnTo>
                  <a:lnTo>
                    <a:pt x="211" y="3"/>
                  </a:lnTo>
                  <a:lnTo>
                    <a:pt x="213" y="3"/>
                  </a:lnTo>
                  <a:lnTo>
                    <a:pt x="215" y="5"/>
                  </a:lnTo>
                  <a:lnTo>
                    <a:pt x="215" y="5"/>
                  </a:lnTo>
                  <a:lnTo>
                    <a:pt x="215" y="5"/>
                  </a:lnTo>
                  <a:lnTo>
                    <a:pt x="215" y="8"/>
                  </a:lnTo>
                  <a:lnTo>
                    <a:pt x="216" y="11"/>
                  </a:lnTo>
                  <a:lnTo>
                    <a:pt x="216" y="13"/>
                  </a:lnTo>
                  <a:lnTo>
                    <a:pt x="218" y="18"/>
                  </a:lnTo>
                  <a:lnTo>
                    <a:pt x="218" y="19"/>
                  </a:lnTo>
                  <a:lnTo>
                    <a:pt x="218" y="21"/>
                  </a:lnTo>
                  <a:lnTo>
                    <a:pt x="219" y="22"/>
                  </a:lnTo>
                  <a:lnTo>
                    <a:pt x="219" y="24"/>
                  </a:lnTo>
                  <a:lnTo>
                    <a:pt x="219" y="24"/>
                  </a:lnTo>
                  <a:lnTo>
                    <a:pt x="221" y="25"/>
                  </a:lnTo>
                  <a:lnTo>
                    <a:pt x="221" y="27"/>
                  </a:lnTo>
                  <a:lnTo>
                    <a:pt x="223" y="29"/>
                  </a:lnTo>
                  <a:lnTo>
                    <a:pt x="223" y="32"/>
                  </a:lnTo>
                  <a:lnTo>
                    <a:pt x="224" y="33"/>
                  </a:lnTo>
                  <a:lnTo>
                    <a:pt x="224" y="35"/>
                  </a:lnTo>
                  <a:lnTo>
                    <a:pt x="224" y="35"/>
                  </a:lnTo>
                  <a:lnTo>
                    <a:pt x="224" y="38"/>
                  </a:lnTo>
                  <a:lnTo>
                    <a:pt x="224" y="41"/>
                  </a:lnTo>
                  <a:lnTo>
                    <a:pt x="224" y="44"/>
                  </a:lnTo>
                  <a:lnTo>
                    <a:pt x="224" y="47"/>
                  </a:lnTo>
                  <a:lnTo>
                    <a:pt x="224" y="49"/>
                  </a:lnTo>
                  <a:lnTo>
                    <a:pt x="224" y="54"/>
                  </a:lnTo>
                  <a:lnTo>
                    <a:pt x="223" y="55"/>
                  </a:lnTo>
                  <a:lnTo>
                    <a:pt x="224" y="57"/>
                  </a:lnTo>
                  <a:lnTo>
                    <a:pt x="224" y="59"/>
                  </a:lnTo>
                  <a:lnTo>
                    <a:pt x="223" y="59"/>
                  </a:lnTo>
                  <a:lnTo>
                    <a:pt x="223" y="59"/>
                  </a:lnTo>
                  <a:lnTo>
                    <a:pt x="219" y="57"/>
                  </a:lnTo>
                  <a:lnTo>
                    <a:pt x="216" y="55"/>
                  </a:lnTo>
                  <a:lnTo>
                    <a:pt x="215" y="55"/>
                  </a:lnTo>
                  <a:lnTo>
                    <a:pt x="215" y="55"/>
                  </a:lnTo>
                  <a:lnTo>
                    <a:pt x="213" y="57"/>
                  </a:lnTo>
                  <a:lnTo>
                    <a:pt x="211" y="59"/>
                  </a:lnTo>
                  <a:lnTo>
                    <a:pt x="210" y="60"/>
                  </a:lnTo>
                  <a:lnTo>
                    <a:pt x="208" y="62"/>
                  </a:lnTo>
                  <a:lnTo>
                    <a:pt x="207" y="65"/>
                  </a:lnTo>
                  <a:lnTo>
                    <a:pt x="207" y="66"/>
                  </a:lnTo>
                  <a:lnTo>
                    <a:pt x="207" y="68"/>
                  </a:lnTo>
                  <a:lnTo>
                    <a:pt x="207" y="71"/>
                  </a:lnTo>
                  <a:lnTo>
                    <a:pt x="207" y="71"/>
                  </a:lnTo>
                  <a:lnTo>
                    <a:pt x="208" y="71"/>
                  </a:lnTo>
                  <a:lnTo>
                    <a:pt x="208" y="73"/>
                  </a:lnTo>
                  <a:lnTo>
                    <a:pt x="211" y="76"/>
                  </a:lnTo>
                  <a:lnTo>
                    <a:pt x="215" y="77"/>
                  </a:lnTo>
                  <a:lnTo>
                    <a:pt x="216" y="79"/>
                  </a:lnTo>
                  <a:lnTo>
                    <a:pt x="221" y="79"/>
                  </a:lnTo>
                  <a:lnTo>
                    <a:pt x="224" y="79"/>
                  </a:lnTo>
                  <a:lnTo>
                    <a:pt x="224" y="77"/>
                  </a:lnTo>
                  <a:lnTo>
                    <a:pt x="224" y="74"/>
                  </a:lnTo>
                  <a:lnTo>
                    <a:pt x="224" y="71"/>
                  </a:lnTo>
                  <a:lnTo>
                    <a:pt x="224" y="71"/>
                  </a:lnTo>
                  <a:lnTo>
                    <a:pt x="226" y="71"/>
                  </a:lnTo>
                  <a:lnTo>
                    <a:pt x="226" y="73"/>
                  </a:lnTo>
                  <a:lnTo>
                    <a:pt x="227" y="73"/>
                  </a:lnTo>
                  <a:lnTo>
                    <a:pt x="229" y="73"/>
                  </a:lnTo>
                  <a:lnTo>
                    <a:pt x="232" y="73"/>
                  </a:lnTo>
                  <a:lnTo>
                    <a:pt x="234" y="73"/>
                  </a:lnTo>
                  <a:lnTo>
                    <a:pt x="235" y="73"/>
                  </a:lnTo>
                  <a:lnTo>
                    <a:pt x="237" y="73"/>
                  </a:lnTo>
                  <a:lnTo>
                    <a:pt x="237" y="76"/>
                  </a:lnTo>
                  <a:lnTo>
                    <a:pt x="235" y="81"/>
                  </a:lnTo>
                  <a:lnTo>
                    <a:pt x="234" y="84"/>
                  </a:lnTo>
                  <a:lnTo>
                    <a:pt x="232" y="93"/>
                  </a:lnTo>
                  <a:lnTo>
                    <a:pt x="230" y="98"/>
                  </a:lnTo>
                  <a:lnTo>
                    <a:pt x="229" y="99"/>
                  </a:lnTo>
                  <a:lnTo>
                    <a:pt x="224" y="103"/>
                  </a:lnTo>
                  <a:lnTo>
                    <a:pt x="224" y="104"/>
                  </a:lnTo>
                  <a:lnTo>
                    <a:pt x="223" y="104"/>
                  </a:lnTo>
                  <a:lnTo>
                    <a:pt x="221" y="104"/>
                  </a:lnTo>
                  <a:lnTo>
                    <a:pt x="215" y="112"/>
                  </a:lnTo>
                  <a:lnTo>
                    <a:pt x="213" y="115"/>
                  </a:lnTo>
                  <a:lnTo>
                    <a:pt x="210" y="120"/>
                  </a:lnTo>
                  <a:lnTo>
                    <a:pt x="208" y="123"/>
                  </a:lnTo>
                  <a:lnTo>
                    <a:pt x="205" y="128"/>
                  </a:lnTo>
                  <a:lnTo>
                    <a:pt x="202" y="133"/>
                  </a:lnTo>
                  <a:lnTo>
                    <a:pt x="199" y="137"/>
                  </a:lnTo>
                  <a:lnTo>
                    <a:pt x="196" y="142"/>
                  </a:lnTo>
                  <a:lnTo>
                    <a:pt x="193" y="144"/>
                  </a:lnTo>
                  <a:lnTo>
                    <a:pt x="191" y="145"/>
                  </a:lnTo>
                  <a:lnTo>
                    <a:pt x="188" y="148"/>
                  </a:lnTo>
                  <a:lnTo>
                    <a:pt x="183" y="153"/>
                  </a:lnTo>
                  <a:lnTo>
                    <a:pt x="178" y="158"/>
                  </a:lnTo>
                  <a:lnTo>
                    <a:pt x="174" y="163"/>
                  </a:lnTo>
                  <a:lnTo>
                    <a:pt x="169" y="166"/>
                  </a:lnTo>
                  <a:lnTo>
                    <a:pt x="164" y="170"/>
                  </a:lnTo>
                  <a:lnTo>
                    <a:pt x="163" y="170"/>
                  </a:lnTo>
                  <a:lnTo>
                    <a:pt x="158" y="175"/>
                  </a:lnTo>
                  <a:lnTo>
                    <a:pt x="153" y="177"/>
                  </a:lnTo>
                  <a:lnTo>
                    <a:pt x="147" y="180"/>
                  </a:lnTo>
                  <a:lnTo>
                    <a:pt x="144" y="181"/>
                  </a:lnTo>
                  <a:lnTo>
                    <a:pt x="137" y="180"/>
                  </a:lnTo>
                  <a:lnTo>
                    <a:pt x="134" y="181"/>
                  </a:lnTo>
                  <a:lnTo>
                    <a:pt x="133" y="183"/>
                  </a:lnTo>
                  <a:lnTo>
                    <a:pt x="133" y="185"/>
                  </a:lnTo>
                  <a:lnTo>
                    <a:pt x="131" y="186"/>
                  </a:lnTo>
                  <a:lnTo>
                    <a:pt x="129" y="186"/>
                  </a:lnTo>
                  <a:lnTo>
                    <a:pt x="126" y="185"/>
                  </a:lnTo>
                  <a:lnTo>
                    <a:pt x="123" y="185"/>
                  </a:lnTo>
                  <a:lnTo>
                    <a:pt x="122" y="186"/>
                  </a:lnTo>
                  <a:lnTo>
                    <a:pt x="120" y="188"/>
                  </a:lnTo>
                  <a:lnTo>
                    <a:pt x="117" y="188"/>
                  </a:lnTo>
                  <a:lnTo>
                    <a:pt x="111" y="186"/>
                  </a:lnTo>
                  <a:lnTo>
                    <a:pt x="104" y="185"/>
                  </a:lnTo>
                  <a:lnTo>
                    <a:pt x="103" y="185"/>
                  </a:lnTo>
                  <a:lnTo>
                    <a:pt x="100" y="186"/>
                  </a:lnTo>
                  <a:lnTo>
                    <a:pt x="98" y="186"/>
                  </a:lnTo>
                  <a:lnTo>
                    <a:pt x="93" y="186"/>
                  </a:lnTo>
                  <a:lnTo>
                    <a:pt x="90" y="185"/>
                  </a:lnTo>
                  <a:lnTo>
                    <a:pt x="88" y="185"/>
                  </a:lnTo>
                  <a:lnTo>
                    <a:pt x="85" y="186"/>
                  </a:lnTo>
                  <a:lnTo>
                    <a:pt x="84" y="186"/>
                  </a:lnTo>
                  <a:lnTo>
                    <a:pt x="77" y="191"/>
                  </a:lnTo>
                  <a:lnTo>
                    <a:pt x="73" y="191"/>
                  </a:lnTo>
                  <a:lnTo>
                    <a:pt x="71" y="192"/>
                  </a:lnTo>
                  <a:lnTo>
                    <a:pt x="70" y="192"/>
                  </a:lnTo>
                  <a:lnTo>
                    <a:pt x="66" y="191"/>
                  </a:lnTo>
                  <a:lnTo>
                    <a:pt x="65" y="191"/>
                  </a:lnTo>
                  <a:lnTo>
                    <a:pt x="63" y="191"/>
                  </a:lnTo>
                  <a:lnTo>
                    <a:pt x="62" y="192"/>
                  </a:lnTo>
                  <a:lnTo>
                    <a:pt x="59" y="192"/>
                  </a:lnTo>
                  <a:lnTo>
                    <a:pt x="57" y="194"/>
                  </a:lnTo>
                  <a:lnTo>
                    <a:pt x="51" y="197"/>
                  </a:lnTo>
                  <a:lnTo>
                    <a:pt x="49" y="197"/>
                  </a:lnTo>
                  <a:lnTo>
                    <a:pt x="49" y="197"/>
                  </a:lnTo>
                  <a:lnTo>
                    <a:pt x="46" y="197"/>
                  </a:lnTo>
                  <a:lnTo>
                    <a:pt x="43" y="196"/>
                  </a:lnTo>
                  <a:lnTo>
                    <a:pt x="41" y="196"/>
                  </a:lnTo>
                  <a:lnTo>
                    <a:pt x="41" y="194"/>
                  </a:lnTo>
                  <a:lnTo>
                    <a:pt x="41" y="192"/>
                  </a:lnTo>
                  <a:lnTo>
                    <a:pt x="41" y="192"/>
                  </a:lnTo>
                  <a:lnTo>
                    <a:pt x="40" y="192"/>
                  </a:lnTo>
                  <a:lnTo>
                    <a:pt x="38" y="192"/>
                  </a:lnTo>
                  <a:lnTo>
                    <a:pt x="38" y="191"/>
                  </a:lnTo>
                  <a:lnTo>
                    <a:pt x="36" y="191"/>
                  </a:lnTo>
                  <a:lnTo>
                    <a:pt x="35" y="191"/>
                  </a:lnTo>
                  <a:lnTo>
                    <a:pt x="33" y="191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3" y="188"/>
                  </a:lnTo>
                  <a:lnTo>
                    <a:pt x="33" y="186"/>
                  </a:lnTo>
                  <a:lnTo>
                    <a:pt x="33" y="186"/>
                  </a:lnTo>
                  <a:lnTo>
                    <a:pt x="32" y="186"/>
                  </a:lnTo>
                  <a:lnTo>
                    <a:pt x="30" y="186"/>
                  </a:lnTo>
                  <a:lnTo>
                    <a:pt x="30" y="186"/>
                  </a:lnTo>
                  <a:lnTo>
                    <a:pt x="29" y="186"/>
                  </a:lnTo>
                  <a:lnTo>
                    <a:pt x="29" y="188"/>
                  </a:lnTo>
                  <a:lnTo>
                    <a:pt x="29" y="191"/>
                  </a:lnTo>
                  <a:lnTo>
                    <a:pt x="29" y="189"/>
                  </a:lnTo>
                  <a:lnTo>
                    <a:pt x="27" y="188"/>
                  </a:lnTo>
                  <a:lnTo>
                    <a:pt x="27" y="186"/>
                  </a:lnTo>
                  <a:lnTo>
                    <a:pt x="27" y="185"/>
                  </a:lnTo>
                  <a:lnTo>
                    <a:pt x="29" y="183"/>
                  </a:lnTo>
                  <a:lnTo>
                    <a:pt x="29" y="181"/>
                  </a:lnTo>
                  <a:lnTo>
                    <a:pt x="29" y="180"/>
                  </a:lnTo>
                  <a:lnTo>
                    <a:pt x="27" y="177"/>
                  </a:lnTo>
                  <a:lnTo>
                    <a:pt x="25" y="175"/>
                  </a:lnTo>
                  <a:lnTo>
                    <a:pt x="24" y="175"/>
                  </a:lnTo>
                  <a:lnTo>
                    <a:pt x="24" y="172"/>
                  </a:lnTo>
                  <a:lnTo>
                    <a:pt x="22" y="172"/>
                  </a:lnTo>
                  <a:lnTo>
                    <a:pt x="21" y="170"/>
                  </a:lnTo>
                  <a:lnTo>
                    <a:pt x="21" y="169"/>
                  </a:lnTo>
                  <a:lnTo>
                    <a:pt x="19" y="166"/>
                  </a:lnTo>
                  <a:lnTo>
                    <a:pt x="21" y="166"/>
                  </a:lnTo>
                  <a:lnTo>
                    <a:pt x="21" y="164"/>
                  </a:lnTo>
                  <a:lnTo>
                    <a:pt x="22" y="166"/>
                  </a:lnTo>
                  <a:lnTo>
                    <a:pt x="24" y="166"/>
                  </a:lnTo>
                  <a:lnTo>
                    <a:pt x="25" y="164"/>
                  </a:lnTo>
                  <a:lnTo>
                    <a:pt x="27" y="161"/>
                  </a:lnTo>
                  <a:lnTo>
                    <a:pt x="27" y="158"/>
                  </a:lnTo>
                  <a:lnTo>
                    <a:pt x="27" y="155"/>
                  </a:lnTo>
                  <a:lnTo>
                    <a:pt x="25" y="148"/>
                  </a:lnTo>
                  <a:lnTo>
                    <a:pt x="24" y="147"/>
                  </a:lnTo>
                  <a:lnTo>
                    <a:pt x="21" y="144"/>
                  </a:lnTo>
                  <a:lnTo>
                    <a:pt x="18" y="137"/>
                  </a:lnTo>
                  <a:lnTo>
                    <a:pt x="13" y="128"/>
                  </a:lnTo>
                  <a:lnTo>
                    <a:pt x="10" y="123"/>
                  </a:lnTo>
                  <a:lnTo>
                    <a:pt x="6" y="112"/>
                  </a:lnTo>
                  <a:lnTo>
                    <a:pt x="3" y="106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2" y="98"/>
                  </a:lnTo>
                  <a:lnTo>
                    <a:pt x="3" y="98"/>
                  </a:lnTo>
                  <a:lnTo>
                    <a:pt x="3" y="98"/>
                  </a:lnTo>
                  <a:lnTo>
                    <a:pt x="3" y="96"/>
                  </a:lnTo>
                  <a:lnTo>
                    <a:pt x="5" y="96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5" y="93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8" y="90"/>
                  </a:lnTo>
                  <a:lnTo>
                    <a:pt x="10" y="92"/>
                  </a:lnTo>
                  <a:lnTo>
                    <a:pt x="10" y="92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3" y="93"/>
                  </a:lnTo>
                  <a:lnTo>
                    <a:pt x="13" y="95"/>
                  </a:lnTo>
                  <a:lnTo>
                    <a:pt x="13" y="95"/>
                  </a:lnTo>
                  <a:lnTo>
                    <a:pt x="13" y="96"/>
                  </a:lnTo>
                  <a:lnTo>
                    <a:pt x="13" y="96"/>
                  </a:lnTo>
                  <a:lnTo>
                    <a:pt x="13" y="98"/>
                  </a:lnTo>
                  <a:lnTo>
                    <a:pt x="13" y="99"/>
                  </a:lnTo>
                  <a:lnTo>
                    <a:pt x="13" y="99"/>
                  </a:lnTo>
                  <a:lnTo>
                    <a:pt x="14" y="101"/>
                  </a:lnTo>
                  <a:lnTo>
                    <a:pt x="16" y="101"/>
                  </a:lnTo>
                  <a:lnTo>
                    <a:pt x="18" y="103"/>
                  </a:lnTo>
                  <a:lnTo>
                    <a:pt x="19" y="103"/>
                  </a:lnTo>
                  <a:lnTo>
                    <a:pt x="22" y="103"/>
                  </a:lnTo>
                  <a:lnTo>
                    <a:pt x="24" y="104"/>
                  </a:lnTo>
                  <a:lnTo>
                    <a:pt x="27" y="104"/>
                  </a:lnTo>
                  <a:lnTo>
                    <a:pt x="30" y="103"/>
                  </a:lnTo>
                  <a:lnTo>
                    <a:pt x="35" y="104"/>
                  </a:lnTo>
                  <a:lnTo>
                    <a:pt x="36" y="104"/>
                  </a:lnTo>
                  <a:lnTo>
                    <a:pt x="38" y="104"/>
                  </a:lnTo>
                  <a:lnTo>
                    <a:pt x="40" y="104"/>
                  </a:lnTo>
                  <a:lnTo>
                    <a:pt x="41" y="103"/>
                  </a:lnTo>
                  <a:lnTo>
                    <a:pt x="40" y="103"/>
                  </a:lnTo>
                  <a:lnTo>
                    <a:pt x="41" y="101"/>
                  </a:lnTo>
                  <a:lnTo>
                    <a:pt x="43" y="101"/>
                  </a:lnTo>
                  <a:lnTo>
                    <a:pt x="43" y="101"/>
                  </a:lnTo>
                  <a:lnTo>
                    <a:pt x="44" y="99"/>
                  </a:lnTo>
                  <a:lnTo>
                    <a:pt x="46" y="98"/>
                  </a:lnTo>
                  <a:lnTo>
                    <a:pt x="49" y="96"/>
                  </a:lnTo>
                  <a:lnTo>
                    <a:pt x="51" y="96"/>
                  </a:lnTo>
                  <a:lnTo>
                    <a:pt x="51" y="40"/>
                  </a:lnTo>
                  <a:lnTo>
                    <a:pt x="51" y="41"/>
                  </a:lnTo>
                  <a:lnTo>
                    <a:pt x="55" y="44"/>
                  </a:lnTo>
                  <a:lnTo>
                    <a:pt x="57" y="46"/>
                  </a:lnTo>
                  <a:lnTo>
                    <a:pt x="57" y="47"/>
                  </a:lnTo>
                  <a:lnTo>
                    <a:pt x="60" y="51"/>
                  </a:lnTo>
                  <a:lnTo>
                    <a:pt x="62" y="55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3" y="60"/>
                  </a:lnTo>
                  <a:lnTo>
                    <a:pt x="63" y="62"/>
                  </a:lnTo>
                  <a:lnTo>
                    <a:pt x="63" y="62"/>
                  </a:lnTo>
                  <a:lnTo>
                    <a:pt x="62" y="63"/>
                  </a:lnTo>
                  <a:lnTo>
                    <a:pt x="62" y="65"/>
                  </a:lnTo>
                  <a:lnTo>
                    <a:pt x="60" y="66"/>
                  </a:lnTo>
                  <a:lnTo>
                    <a:pt x="60" y="68"/>
                  </a:lnTo>
                  <a:lnTo>
                    <a:pt x="60" y="71"/>
                  </a:lnTo>
                  <a:lnTo>
                    <a:pt x="60" y="71"/>
                  </a:lnTo>
                  <a:lnTo>
                    <a:pt x="62" y="73"/>
                  </a:lnTo>
                  <a:lnTo>
                    <a:pt x="63" y="71"/>
                  </a:lnTo>
                  <a:lnTo>
                    <a:pt x="65" y="71"/>
                  </a:lnTo>
                  <a:lnTo>
                    <a:pt x="66" y="73"/>
                  </a:lnTo>
                  <a:lnTo>
                    <a:pt x="71" y="71"/>
                  </a:lnTo>
                  <a:lnTo>
                    <a:pt x="73" y="73"/>
                  </a:lnTo>
                  <a:lnTo>
                    <a:pt x="74" y="73"/>
                  </a:lnTo>
                  <a:lnTo>
                    <a:pt x="76" y="73"/>
                  </a:lnTo>
                  <a:lnTo>
                    <a:pt x="76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9" y="70"/>
                  </a:lnTo>
                  <a:lnTo>
                    <a:pt x="81" y="70"/>
                  </a:lnTo>
                  <a:lnTo>
                    <a:pt x="81" y="68"/>
                  </a:lnTo>
                  <a:lnTo>
                    <a:pt x="82" y="65"/>
                  </a:lnTo>
                  <a:lnTo>
                    <a:pt x="87" y="62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8" y="60"/>
                  </a:lnTo>
                  <a:lnTo>
                    <a:pt x="90" y="57"/>
                  </a:lnTo>
                  <a:lnTo>
                    <a:pt x="92" y="54"/>
                  </a:lnTo>
                  <a:lnTo>
                    <a:pt x="92" y="52"/>
                  </a:lnTo>
                  <a:lnTo>
                    <a:pt x="93" y="51"/>
                  </a:lnTo>
                  <a:lnTo>
                    <a:pt x="93" y="49"/>
                  </a:lnTo>
                  <a:lnTo>
                    <a:pt x="95" y="49"/>
                  </a:lnTo>
                  <a:lnTo>
                    <a:pt x="95" y="49"/>
                  </a:lnTo>
                  <a:lnTo>
                    <a:pt x="96" y="47"/>
                  </a:lnTo>
                  <a:lnTo>
                    <a:pt x="98" y="47"/>
                  </a:lnTo>
                  <a:lnTo>
                    <a:pt x="100" y="47"/>
                  </a:lnTo>
                  <a:lnTo>
                    <a:pt x="101" y="49"/>
                  </a:lnTo>
                  <a:lnTo>
                    <a:pt x="104" y="51"/>
                  </a:lnTo>
                  <a:lnTo>
                    <a:pt x="106" y="52"/>
                  </a:lnTo>
                  <a:lnTo>
                    <a:pt x="107" y="52"/>
                  </a:lnTo>
                  <a:lnTo>
                    <a:pt x="109" y="54"/>
                  </a:lnTo>
                  <a:lnTo>
                    <a:pt x="111" y="54"/>
                  </a:lnTo>
                  <a:lnTo>
                    <a:pt x="112" y="54"/>
                  </a:lnTo>
                  <a:lnTo>
                    <a:pt x="114" y="55"/>
                  </a:lnTo>
                  <a:lnTo>
                    <a:pt x="114" y="55"/>
                  </a:lnTo>
                  <a:lnTo>
                    <a:pt x="117" y="55"/>
                  </a:lnTo>
                  <a:lnTo>
                    <a:pt x="120" y="57"/>
                  </a:lnTo>
                  <a:lnTo>
                    <a:pt x="122" y="57"/>
                  </a:lnTo>
                  <a:lnTo>
                    <a:pt x="123" y="55"/>
                  </a:lnTo>
                  <a:lnTo>
                    <a:pt x="125" y="55"/>
                  </a:lnTo>
                  <a:lnTo>
                    <a:pt x="126" y="55"/>
                  </a:lnTo>
                  <a:lnTo>
                    <a:pt x="128" y="55"/>
                  </a:lnTo>
                  <a:lnTo>
                    <a:pt x="129" y="55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3" y="51"/>
                  </a:lnTo>
                  <a:lnTo>
                    <a:pt x="133" y="49"/>
                  </a:lnTo>
                  <a:lnTo>
                    <a:pt x="134" y="46"/>
                  </a:lnTo>
                  <a:lnTo>
                    <a:pt x="136" y="43"/>
                  </a:lnTo>
                  <a:lnTo>
                    <a:pt x="136" y="41"/>
                  </a:lnTo>
                  <a:lnTo>
                    <a:pt x="136" y="40"/>
                  </a:lnTo>
                  <a:lnTo>
                    <a:pt x="137" y="40"/>
                  </a:lnTo>
                  <a:lnTo>
                    <a:pt x="139" y="38"/>
                  </a:lnTo>
                  <a:lnTo>
                    <a:pt x="144" y="38"/>
                  </a:lnTo>
                  <a:lnTo>
                    <a:pt x="144" y="38"/>
                  </a:lnTo>
                  <a:lnTo>
                    <a:pt x="145" y="36"/>
                  </a:lnTo>
                  <a:lnTo>
                    <a:pt x="147" y="35"/>
                  </a:lnTo>
                  <a:lnTo>
                    <a:pt x="148" y="33"/>
                  </a:lnTo>
                  <a:lnTo>
                    <a:pt x="150" y="32"/>
                  </a:lnTo>
                  <a:lnTo>
                    <a:pt x="152" y="25"/>
                  </a:lnTo>
                  <a:lnTo>
                    <a:pt x="152" y="24"/>
                  </a:lnTo>
                  <a:lnTo>
                    <a:pt x="153" y="22"/>
                  </a:lnTo>
                  <a:lnTo>
                    <a:pt x="155" y="21"/>
                  </a:lnTo>
                  <a:lnTo>
                    <a:pt x="155" y="21"/>
                  </a:lnTo>
                  <a:lnTo>
                    <a:pt x="156" y="21"/>
                  </a:lnTo>
                  <a:lnTo>
                    <a:pt x="156" y="19"/>
                  </a:lnTo>
                  <a:lnTo>
                    <a:pt x="158" y="19"/>
                  </a:lnTo>
                  <a:lnTo>
                    <a:pt x="159" y="19"/>
                  </a:lnTo>
                  <a:lnTo>
                    <a:pt x="159" y="18"/>
                  </a:lnTo>
                  <a:lnTo>
                    <a:pt x="161" y="18"/>
                  </a:lnTo>
                  <a:lnTo>
                    <a:pt x="161" y="16"/>
                  </a:lnTo>
                  <a:lnTo>
                    <a:pt x="163" y="16"/>
                  </a:lnTo>
                  <a:lnTo>
                    <a:pt x="163" y="16"/>
                  </a:lnTo>
                  <a:lnTo>
                    <a:pt x="163" y="16"/>
                  </a:lnTo>
                  <a:lnTo>
                    <a:pt x="164" y="14"/>
                  </a:lnTo>
                  <a:lnTo>
                    <a:pt x="164" y="14"/>
                  </a:lnTo>
                  <a:lnTo>
                    <a:pt x="166" y="14"/>
                  </a:lnTo>
                  <a:lnTo>
                    <a:pt x="166" y="13"/>
                  </a:lnTo>
                  <a:lnTo>
                    <a:pt x="167" y="11"/>
                  </a:lnTo>
                  <a:lnTo>
                    <a:pt x="169" y="8"/>
                  </a:lnTo>
                  <a:lnTo>
                    <a:pt x="172" y="7"/>
                  </a:lnTo>
                  <a:lnTo>
                    <a:pt x="174" y="7"/>
                  </a:lnTo>
                  <a:lnTo>
                    <a:pt x="177" y="7"/>
                  </a:lnTo>
                  <a:lnTo>
                    <a:pt x="178" y="5"/>
                  </a:lnTo>
                  <a:lnTo>
                    <a:pt x="180" y="3"/>
                  </a:lnTo>
                  <a:lnTo>
                    <a:pt x="182" y="2"/>
                  </a:lnTo>
                  <a:lnTo>
                    <a:pt x="183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15E00423-EAC5-B3A2-7100-838E0C815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3937" y="4772630"/>
              <a:ext cx="3898" cy="9747"/>
            </a:xfrm>
            <a:custGeom>
              <a:avLst/>
              <a:gdLst>
                <a:gd name="T0" fmla="*/ 0 w 2"/>
                <a:gd name="T1" fmla="*/ 0 h 5"/>
                <a:gd name="T2" fmla="*/ 2 w 2"/>
                <a:gd name="T3" fmla="*/ 0 h 5"/>
                <a:gd name="T4" fmla="*/ 2 w 2"/>
                <a:gd name="T5" fmla="*/ 0 h 5"/>
                <a:gd name="T6" fmla="*/ 2 w 2"/>
                <a:gd name="T7" fmla="*/ 2 h 5"/>
                <a:gd name="T8" fmla="*/ 2 w 2"/>
                <a:gd name="T9" fmla="*/ 2 h 5"/>
                <a:gd name="T10" fmla="*/ 2 w 2"/>
                <a:gd name="T11" fmla="*/ 3 h 5"/>
                <a:gd name="T12" fmla="*/ 2 w 2"/>
                <a:gd name="T13" fmla="*/ 3 h 5"/>
                <a:gd name="T14" fmla="*/ 2 w 2"/>
                <a:gd name="T15" fmla="*/ 5 h 5"/>
                <a:gd name="T16" fmla="*/ 0 w 2"/>
                <a:gd name="T17" fmla="*/ 5 h 5"/>
                <a:gd name="T18" fmla="*/ 0 w 2"/>
                <a:gd name="T19" fmla="*/ 5 h 5"/>
                <a:gd name="T20" fmla="*/ 0 w 2"/>
                <a:gd name="T21" fmla="*/ 3 h 5"/>
                <a:gd name="T22" fmla="*/ 0 w 2"/>
                <a:gd name="T23" fmla="*/ 3 h 5"/>
                <a:gd name="T24" fmla="*/ 0 w 2"/>
                <a:gd name="T25" fmla="*/ 2 h 5"/>
                <a:gd name="T26" fmla="*/ 0 w 2"/>
                <a:gd name="T27" fmla="*/ 0 h 5"/>
                <a:gd name="T28" fmla="*/ 0 w 2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B1C63626-79DE-EC44-FDA7-42A1781F8A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3765" y="3879887"/>
              <a:ext cx="337216" cy="189075"/>
            </a:xfrm>
            <a:custGeom>
              <a:avLst/>
              <a:gdLst>
                <a:gd name="T0" fmla="*/ 162 w 173"/>
                <a:gd name="T1" fmla="*/ 92 h 97"/>
                <a:gd name="T2" fmla="*/ 172 w 173"/>
                <a:gd name="T3" fmla="*/ 94 h 97"/>
                <a:gd name="T4" fmla="*/ 161 w 173"/>
                <a:gd name="T5" fmla="*/ 97 h 97"/>
                <a:gd name="T6" fmla="*/ 156 w 173"/>
                <a:gd name="T7" fmla="*/ 94 h 97"/>
                <a:gd name="T8" fmla="*/ 3 w 173"/>
                <a:gd name="T9" fmla="*/ 77 h 97"/>
                <a:gd name="T10" fmla="*/ 3 w 173"/>
                <a:gd name="T11" fmla="*/ 77 h 97"/>
                <a:gd name="T12" fmla="*/ 3 w 173"/>
                <a:gd name="T13" fmla="*/ 74 h 97"/>
                <a:gd name="T14" fmla="*/ 3 w 173"/>
                <a:gd name="T15" fmla="*/ 72 h 97"/>
                <a:gd name="T16" fmla="*/ 0 w 173"/>
                <a:gd name="T17" fmla="*/ 55 h 97"/>
                <a:gd name="T18" fmla="*/ 0 w 173"/>
                <a:gd name="T19" fmla="*/ 52 h 97"/>
                <a:gd name="T20" fmla="*/ 139 w 173"/>
                <a:gd name="T21" fmla="*/ 4 h 97"/>
                <a:gd name="T22" fmla="*/ 140 w 173"/>
                <a:gd name="T23" fmla="*/ 11 h 97"/>
                <a:gd name="T24" fmla="*/ 144 w 173"/>
                <a:gd name="T25" fmla="*/ 15 h 97"/>
                <a:gd name="T26" fmla="*/ 145 w 173"/>
                <a:gd name="T27" fmla="*/ 22 h 97"/>
                <a:gd name="T28" fmla="*/ 148 w 173"/>
                <a:gd name="T29" fmla="*/ 26 h 97"/>
                <a:gd name="T30" fmla="*/ 151 w 173"/>
                <a:gd name="T31" fmla="*/ 34 h 97"/>
                <a:gd name="T32" fmla="*/ 140 w 173"/>
                <a:gd name="T33" fmla="*/ 40 h 97"/>
                <a:gd name="T34" fmla="*/ 137 w 173"/>
                <a:gd name="T35" fmla="*/ 50 h 97"/>
                <a:gd name="T36" fmla="*/ 132 w 173"/>
                <a:gd name="T37" fmla="*/ 53 h 97"/>
                <a:gd name="T38" fmla="*/ 115 w 173"/>
                <a:gd name="T39" fmla="*/ 58 h 97"/>
                <a:gd name="T40" fmla="*/ 101 w 173"/>
                <a:gd name="T41" fmla="*/ 63 h 97"/>
                <a:gd name="T42" fmla="*/ 93 w 173"/>
                <a:gd name="T43" fmla="*/ 67 h 97"/>
                <a:gd name="T44" fmla="*/ 87 w 173"/>
                <a:gd name="T45" fmla="*/ 72 h 97"/>
                <a:gd name="T46" fmla="*/ 77 w 173"/>
                <a:gd name="T47" fmla="*/ 74 h 97"/>
                <a:gd name="T48" fmla="*/ 68 w 173"/>
                <a:gd name="T49" fmla="*/ 78 h 97"/>
                <a:gd name="T50" fmla="*/ 57 w 173"/>
                <a:gd name="T51" fmla="*/ 81 h 97"/>
                <a:gd name="T52" fmla="*/ 43 w 173"/>
                <a:gd name="T53" fmla="*/ 85 h 97"/>
                <a:gd name="T54" fmla="*/ 36 w 173"/>
                <a:gd name="T55" fmla="*/ 91 h 97"/>
                <a:gd name="T56" fmla="*/ 25 w 173"/>
                <a:gd name="T57" fmla="*/ 92 h 97"/>
                <a:gd name="T58" fmla="*/ 21 w 173"/>
                <a:gd name="T59" fmla="*/ 94 h 97"/>
                <a:gd name="T60" fmla="*/ 13 w 173"/>
                <a:gd name="T61" fmla="*/ 89 h 97"/>
                <a:gd name="T62" fmla="*/ 9 w 173"/>
                <a:gd name="T63" fmla="*/ 75 h 97"/>
                <a:gd name="T64" fmla="*/ 6 w 173"/>
                <a:gd name="T65" fmla="*/ 66 h 97"/>
                <a:gd name="T66" fmla="*/ 5 w 173"/>
                <a:gd name="T67" fmla="*/ 61 h 97"/>
                <a:gd name="T68" fmla="*/ 5 w 173"/>
                <a:gd name="T69" fmla="*/ 58 h 97"/>
                <a:gd name="T70" fmla="*/ 3 w 173"/>
                <a:gd name="T71" fmla="*/ 55 h 97"/>
                <a:gd name="T72" fmla="*/ 2 w 173"/>
                <a:gd name="T73" fmla="*/ 48 h 97"/>
                <a:gd name="T74" fmla="*/ 6 w 173"/>
                <a:gd name="T75" fmla="*/ 36 h 97"/>
                <a:gd name="T76" fmla="*/ 9 w 173"/>
                <a:gd name="T77" fmla="*/ 33 h 97"/>
                <a:gd name="T78" fmla="*/ 8 w 173"/>
                <a:gd name="T79" fmla="*/ 28 h 97"/>
                <a:gd name="T80" fmla="*/ 9 w 173"/>
                <a:gd name="T81" fmla="*/ 25 h 97"/>
                <a:gd name="T82" fmla="*/ 11 w 173"/>
                <a:gd name="T83" fmla="*/ 22 h 97"/>
                <a:gd name="T84" fmla="*/ 14 w 173"/>
                <a:gd name="T85" fmla="*/ 22 h 97"/>
                <a:gd name="T86" fmla="*/ 19 w 173"/>
                <a:gd name="T87" fmla="*/ 23 h 97"/>
                <a:gd name="T88" fmla="*/ 22 w 173"/>
                <a:gd name="T89" fmla="*/ 23 h 97"/>
                <a:gd name="T90" fmla="*/ 32 w 173"/>
                <a:gd name="T91" fmla="*/ 23 h 97"/>
                <a:gd name="T92" fmla="*/ 39 w 173"/>
                <a:gd name="T93" fmla="*/ 23 h 97"/>
                <a:gd name="T94" fmla="*/ 50 w 173"/>
                <a:gd name="T95" fmla="*/ 25 h 97"/>
                <a:gd name="T96" fmla="*/ 60 w 173"/>
                <a:gd name="T97" fmla="*/ 25 h 97"/>
                <a:gd name="T98" fmla="*/ 66 w 173"/>
                <a:gd name="T99" fmla="*/ 29 h 97"/>
                <a:gd name="T100" fmla="*/ 71 w 173"/>
                <a:gd name="T101" fmla="*/ 25 h 97"/>
                <a:gd name="T102" fmla="*/ 77 w 173"/>
                <a:gd name="T103" fmla="*/ 15 h 97"/>
                <a:gd name="T104" fmla="*/ 87 w 173"/>
                <a:gd name="T105" fmla="*/ 9 h 97"/>
                <a:gd name="T106" fmla="*/ 99 w 173"/>
                <a:gd name="T107" fmla="*/ 4 h 97"/>
                <a:gd name="T108" fmla="*/ 118 w 173"/>
                <a:gd name="T109" fmla="*/ 3 h 97"/>
                <a:gd name="T110" fmla="*/ 132 w 173"/>
                <a:gd name="T1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3" h="97">
                  <a:moveTo>
                    <a:pt x="159" y="92"/>
                  </a:moveTo>
                  <a:lnTo>
                    <a:pt x="161" y="92"/>
                  </a:lnTo>
                  <a:lnTo>
                    <a:pt x="162" y="92"/>
                  </a:lnTo>
                  <a:lnTo>
                    <a:pt x="162" y="92"/>
                  </a:lnTo>
                  <a:lnTo>
                    <a:pt x="164" y="92"/>
                  </a:lnTo>
                  <a:lnTo>
                    <a:pt x="169" y="92"/>
                  </a:lnTo>
                  <a:lnTo>
                    <a:pt x="173" y="94"/>
                  </a:lnTo>
                  <a:lnTo>
                    <a:pt x="172" y="94"/>
                  </a:lnTo>
                  <a:lnTo>
                    <a:pt x="172" y="96"/>
                  </a:lnTo>
                  <a:lnTo>
                    <a:pt x="169" y="96"/>
                  </a:lnTo>
                  <a:lnTo>
                    <a:pt x="167" y="97"/>
                  </a:lnTo>
                  <a:lnTo>
                    <a:pt x="161" y="97"/>
                  </a:lnTo>
                  <a:lnTo>
                    <a:pt x="159" y="97"/>
                  </a:lnTo>
                  <a:lnTo>
                    <a:pt x="158" y="9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56" y="92"/>
                  </a:lnTo>
                  <a:lnTo>
                    <a:pt x="158" y="92"/>
                  </a:lnTo>
                  <a:lnTo>
                    <a:pt x="159" y="92"/>
                  </a:lnTo>
                  <a:close/>
                  <a:moveTo>
                    <a:pt x="3" y="77"/>
                  </a:moveTo>
                  <a:lnTo>
                    <a:pt x="3" y="77"/>
                  </a:lnTo>
                  <a:lnTo>
                    <a:pt x="3" y="77"/>
                  </a:lnTo>
                  <a:lnTo>
                    <a:pt x="2" y="78"/>
                  </a:lnTo>
                  <a:lnTo>
                    <a:pt x="3" y="77"/>
                  </a:lnTo>
                  <a:lnTo>
                    <a:pt x="3" y="77"/>
                  </a:lnTo>
                  <a:close/>
                  <a:moveTo>
                    <a:pt x="3" y="72"/>
                  </a:moveTo>
                  <a:lnTo>
                    <a:pt x="3" y="74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2" y="74"/>
                  </a:lnTo>
                  <a:lnTo>
                    <a:pt x="3" y="72"/>
                  </a:lnTo>
                  <a:close/>
                  <a:moveTo>
                    <a:pt x="0" y="52"/>
                  </a:moveTo>
                  <a:lnTo>
                    <a:pt x="2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2"/>
                  </a:lnTo>
                  <a:close/>
                  <a:moveTo>
                    <a:pt x="136" y="0"/>
                  </a:moveTo>
                  <a:lnTo>
                    <a:pt x="137" y="1"/>
                  </a:lnTo>
                  <a:lnTo>
                    <a:pt x="137" y="3"/>
                  </a:lnTo>
                  <a:lnTo>
                    <a:pt x="139" y="4"/>
                  </a:lnTo>
                  <a:lnTo>
                    <a:pt x="139" y="6"/>
                  </a:lnTo>
                  <a:lnTo>
                    <a:pt x="139" y="7"/>
                  </a:lnTo>
                  <a:lnTo>
                    <a:pt x="140" y="9"/>
                  </a:lnTo>
                  <a:lnTo>
                    <a:pt x="140" y="11"/>
                  </a:lnTo>
                  <a:lnTo>
                    <a:pt x="142" y="11"/>
                  </a:lnTo>
                  <a:lnTo>
                    <a:pt x="142" y="12"/>
                  </a:lnTo>
                  <a:lnTo>
                    <a:pt x="142" y="14"/>
                  </a:lnTo>
                  <a:lnTo>
                    <a:pt x="144" y="15"/>
                  </a:lnTo>
                  <a:lnTo>
                    <a:pt x="144" y="17"/>
                  </a:lnTo>
                  <a:lnTo>
                    <a:pt x="145" y="18"/>
                  </a:lnTo>
                  <a:lnTo>
                    <a:pt x="145" y="20"/>
                  </a:lnTo>
                  <a:lnTo>
                    <a:pt x="145" y="22"/>
                  </a:lnTo>
                  <a:lnTo>
                    <a:pt x="147" y="23"/>
                  </a:lnTo>
                  <a:lnTo>
                    <a:pt x="147" y="25"/>
                  </a:lnTo>
                  <a:lnTo>
                    <a:pt x="148" y="25"/>
                  </a:lnTo>
                  <a:lnTo>
                    <a:pt x="148" y="26"/>
                  </a:lnTo>
                  <a:lnTo>
                    <a:pt x="150" y="28"/>
                  </a:lnTo>
                  <a:lnTo>
                    <a:pt x="150" y="31"/>
                  </a:lnTo>
                  <a:lnTo>
                    <a:pt x="151" y="33"/>
                  </a:lnTo>
                  <a:lnTo>
                    <a:pt x="151" y="34"/>
                  </a:lnTo>
                  <a:lnTo>
                    <a:pt x="145" y="37"/>
                  </a:lnTo>
                  <a:lnTo>
                    <a:pt x="144" y="37"/>
                  </a:lnTo>
                  <a:lnTo>
                    <a:pt x="142" y="39"/>
                  </a:lnTo>
                  <a:lnTo>
                    <a:pt x="140" y="40"/>
                  </a:lnTo>
                  <a:lnTo>
                    <a:pt x="139" y="45"/>
                  </a:lnTo>
                  <a:lnTo>
                    <a:pt x="140" y="47"/>
                  </a:lnTo>
                  <a:lnTo>
                    <a:pt x="140" y="48"/>
                  </a:lnTo>
                  <a:lnTo>
                    <a:pt x="137" y="50"/>
                  </a:lnTo>
                  <a:lnTo>
                    <a:pt x="136" y="50"/>
                  </a:lnTo>
                  <a:lnTo>
                    <a:pt x="134" y="52"/>
                  </a:lnTo>
                  <a:lnTo>
                    <a:pt x="132" y="52"/>
                  </a:lnTo>
                  <a:lnTo>
                    <a:pt x="132" y="53"/>
                  </a:lnTo>
                  <a:lnTo>
                    <a:pt x="131" y="53"/>
                  </a:lnTo>
                  <a:lnTo>
                    <a:pt x="126" y="55"/>
                  </a:lnTo>
                  <a:lnTo>
                    <a:pt x="121" y="56"/>
                  </a:lnTo>
                  <a:lnTo>
                    <a:pt x="115" y="58"/>
                  </a:lnTo>
                  <a:lnTo>
                    <a:pt x="112" y="59"/>
                  </a:lnTo>
                  <a:lnTo>
                    <a:pt x="110" y="61"/>
                  </a:lnTo>
                  <a:lnTo>
                    <a:pt x="106" y="61"/>
                  </a:lnTo>
                  <a:lnTo>
                    <a:pt x="101" y="63"/>
                  </a:lnTo>
                  <a:lnTo>
                    <a:pt x="98" y="64"/>
                  </a:lnTo>
                  <a:lnTo>
                    <a:pt x="95" y="66"/>
                  </a:lnTo>
                  <a:lnTo>
                    <a:pt x="93" y="66"/>
                  </a:lnTo>
                  <a:lnTo>
                    <a:pt x="93" y="67"/>
                  </a:lnTo>
                  <a:lnTo>
                    <a:pt x="91" y="69"/>
                  </a:lnTo>
                  <a:lnTo>
                    <a:pt x="90" y="72"/>
                  </a:lnTo>
                  <a:lnTo>
                    <a:pt x="88" y="72"/>
                  </a:lnTo>
                  <a:lnTo>
                    <a:pt x="87" y="72"/>
                  </a:lnTo>
                  <a:lnTo>
                    <a:pt x="85" y="74"/>
                  </a:lnTo>
                  <a:lnTo>
                    <a:pt x="82" y="74"/>
                  </a:lnTo>
                  <a:lnTo>
                    <a:pt x="79" y="72"/>
                  </a:lnTo>
                  <a:lnTo>
                    <a:pt x="77" y="74"/>
                  </a:lnTo>
                  <a:lnTo>
                    <a:pt x="77" y="74"/>
                  </a:lnTo>
                  <a:lnTo>
                    <a:pt x="73" y="75"/>
                  </a:lnTo>
                  <a:lnTo>
                    <a:pt x="69" y="78"/>
                  </a:lnTo>
                  <a:lnTo>
                    <a:pt x="68" y="78"/>
                  </a:lnTo>
                  <a:lnTo>
                    <a:pt x="63" y="80"/>
                  </a:lnTo>
                  <a:lnTo>
                    <a:pt x="62" y="81"/>
                  </a:lnTo>
                  <a:lnTo>
                    <a:pt x="60" y="81"/>
                  </a:lnTo>
                  <a:lnTo>
                    <a:pt x="57" y="81"/>
                  </a:lnTo>
                  <a:lnTo>
                    <a:pt x="52" y="81"/>
                  </a:lnTo>
                  <a:lnTo>
                    <a:pt x="49" y="81"/>
                  </a:lnTo>
                  <a:lnTo>
                    <a:pt x="44" y="83"/>
                  </a:lnTo>
                  <a:lnTo>
                    <a:pt x="43" y="85"/>
                  </a:lnTo>
                  <a:lnTo>
                    <a:pt x="41" y="86"/>
                  </a:lnTo>
                  <a:lnTo>
                    <a:pt x="38" y="88"/>
                  </a:lnTo>
                  <a:lnTo>
                    <a:pt x="36" y="89"/>
                  </a:lnTo>
                  <a:lnTo>
                    <a:pt x="36" y="91"/>
                  </a:lnTo>
                  <a:lnTo>
                    <a:pt x="33" y="91"/>
                  </a:lnTo>
                  <a:lnTo>
                    <a:pt x="32" y="91"/>
                  </a:lnTo>
                  <a:lnTo>
                    <a:pt x="30" y="91"/>
                  </a:lnTo>
                  <a:lnTo>
                    <a:pt x="25" y="92"/>
                  </a:lnTo>
                  <a:lnTo>
                    <a:pt x="25" y="92"/>
                  </a:lnTo>
                  <a:lnTo>
                    <a:pt x="22" y="92"/>
                  </a:lnTo>
                  <a:lnTo>
                    <a:pt x="21" y="94"/>
                  </a:lnTo>
                  <a:lnTo>
                    <a:pt x="21" y="94"/>
                  </a:lnTo>
                  <a:lnTo>
                    <a:pt x="19" y="92"/>
                  </a:lnTo>
                  <a:lnTo>
                    <a:pt x="16" y="91"/>
                  </a:lnTo>
                  <a:lnTo>
                    <a:pt x="13" y="92"/>
                  </a:lnTo>
                  <a:lnTo>
                    <a:pt x="13" y="89"/>
                  </a:lnTo>
                  <a:lnTo>
                    <a:pt x="9" y="85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9" y="75"/>
                  </a:lnTo>
                  <a:lnTo>
                    <a:pt x="8" y="74"/>
                  </a:lnTo>
                  <a:lnTo>
                    <a:pt x="8" y="70"/>
                  </a:lnTo>
                  <a:lnTo>
                    <a:pt x="6" y="69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3"/>
                  </a:lnTo>
                  <a:lnTo>
                    <a:pt x="5" y="61"/>
                  </a:lnTo>
                  <a:lnTo>
                    <a:pt x="5" y="61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2" y="55"/>
                  </a:lnTo>
                  <a:lnTo>
                    <a:pt x="2" y="53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3" y="39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3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9" y="23"/>
                  </a:lnTo>
                  <a:lnTo>
                    <a:pt x="19" y="25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5" y="23"/>
                  </a:lnTo>
                  <a:lnTo>
                    <a:pt x="28" y="23"/>
                  </a:lnTo>
                  <a:lnTo>
                    <a:pt x="32" y="23"/>
                  </a:lnTo>
                  <a:lnTo>
                    <a:pt x="35" y="23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39" y="23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7" y="25"/>
                  </a:lnTo>
                  <a:lnTo>
                    <a:pt x="50" y="25"/>
                  </a:lnTo>
                  <a:lnTo>
                    <a:pt x="54" y="26"/>
                  </a:lnTo>
                  <a:lnTo>
                    <a:pt x="57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2" y="26"/>
                  </a:lnTo>
                  <a:lnTo>
                    <a:pt x="63" y="28"/>
                  </a:lnTo>
                  <a:lnTo>
                    <a:pt x="63" y="29"/>
                  </a:lnTo>
                  <a:lnTo>
                    <a:pt x="66" y="29"/>
                  </a:lnTo>
                  <a:lnTo>
                    <a:pt x="68" y="29"/>
                  </a:lnTo>
                  <a:lnTo>
                    <a:pt x="69" y="28"/>
                  </a:lnTo>
                  <a:lnTo>
                    <a:pt x="71" y="28"/>
                  </a:lnTo>
                  <a:lnTo>
                    <a:pt x="71" y="25"/>
                  </a:lnTo>
                  <a:lnTo>
                    <a:pt x="73" y="23"/>
                  </a:lnTo>
                  <a:lnTo>
                    <a:pt x="74" y="20"/>
                  </a:lnTo>
                  <a:lnTo>
                    <a:pt x="76" y="18"/>
                  </a:lnTo>
                  <a:lnTo>
                    <a:pt x="77" y="15"/>
                  </a:lnTo>
                  <a:lnTo>
                    <a:pt x="79" y="15"/>
                  </a:lnTo>
                  <a:lnTo>
                    <a:pt x="80" y="12"/>
                  </a:lnTo>
                  <a:lnTo>
                    <a:pt x="84" y="11"/>
                  </a:lnTo>
                  <a:lnTo>
                    <a:pt x="87" y="9"/>
                  </a:lnTo>
                  <a:lnTo>
                    <a:pt x="91" y="7"/>
                  </a:lnTo>
                  <a:lnTo>
                    <a:pt x="93" y="6"/>
                  </a:lnTo>
                  <a:lnTo>
                    <a:pt x="96" y="4"/>
                  </a:lnTo>
                  <a:lnTo>
                    <a:pt x="99" y="4"/>
                  </a:lnTo>
                  <a:lnTo>
                    <a:pt x="104" y="4"/>
                  </a:lnTo>
                  <a:lnTo>
                    <a:pt x="109" y="3"/>
                  </a:lnTo>
                  <a:lnTo>
                    <a:pt x="112" y="3"/>
                  </a:lnTo>
                  <a:lnTo>
                    <a:pt x="118" y="3"/>
                  </a:lnTo>
                  <a:lnTo>
                    <a:pt x="121" y="1"/>
                  </a:lnTo>
                  <a:lnTo>
                    <a:pt x="126" y="1"/>
                  </a:lnTo>
                  <a:lnTo>
                    <a:pt x="129" y="1"/>
                  </a:lnTo>
                  <a:lnTo>
                    <a:pt x="132" y="0"/>
                  </a:lnTo>
                  <a:lnTo>
                    <a:pt x="1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AADD712A-ED25-5B0F-ABD4-58805026B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8319" y="3123589"/>
              <a:ext cx="48731" cy="48731"/>
            </a:xfrm>
            <a:custGeom>
              <a:avLst/>
              <a:gdLst>
                <a:gd name="T0" fmla="*/ 12 w 25"/>
                <a:gd name="T1" fmla="*/ 0 h 25"/>
                <a:gd name="T2" fmla="*/ 12 w 25"/>
                <a:gd name="T3" fmla="*/ 2 h 25"/>
                <a:gd name="T4" fmla="*/ 14 w 25"/>
                <a:gd name="T5" fmla="*/ 3 h 25"/>
                <a:gd name="T6" fmla="*/ 15 w 25"/>
                <a:gd name="T7" fmla="*/ 3 h 25"/>
                <a:gd name="T8" fmla="*/ 17 w 25"/>
                <a:gd name="T9" fmla="*/ 6 h 25"/>
                <a:gd name="T10" fmla="*/ 20 w 25"/>
                <a:gd name="T11" fmla="*/ 8 h 25"/>
                <a:gd name="T12" fmla="*/ 23 w 25"/>
                <a:gd name="T13" fmla="*/ 9 h 25"/>
                <a:gd name="T14" fmla="*/ 25 w 25"/>
                <a:gd name="T15" fmla="*/ 11 h 25"/>
                <a:gd name="T16" fmla="*/ 25 w 25"/>
                <a:gd name="T17" fmla="*/ 11 h 25"/>
                <a:gd name="T18" fmla="*/ 23 w 25"/>
                <a:gd name="T19" fmla="*/ 16 h 25"/>
                <a:gd name="T20" fmla="*/ 22 w 25"/>
                <a:gd name="T21" fmla="*/ 16 h 25"/>
                <a:gd name="T22" fmla="*/ 22 w 25"/>
                <a:gd name="T23" fmla="*/ 17 h 25"/>
                <a:gd name="T24" fmla="*/ 20 w 25"/>
                <a:gd name="T25" fmla="*/ 19 h 25"/>
                <a:gd name="T26" fmla="*/ 19 w 25"/>
                <a:gd name="T27" fmla="*/ 20 h 25"/>
                <a:gd name="T28" fmla="*/ 19 w 25"/>
                <a:gd name="T29" fmla="*/ 20 h 25"/>
                <a:gd name="T30" fmla="*/ 17 w 25"/>
                <a:gd name="T31" fmla="*/ 19 h 25"/>
                <a:gd name="T32" fmla="*/ 11 w 25"/>
                <a:gd name="T33" fmla="*/ 20 h 25"/>
                <a:gd name="T34" fmla="*/ 11 w 25"/>
                <a:gd name="T35" fmla="*/ 24 h 25"/>
                <a:gd name="T36" fmla="*/ 11 w 25"/>
                <a:gd name="T37" fmla="*/ 25 h 25"/>
                <a:gd name="T38" fmla="*/ 8 w 25"/>
                <a:gd name="T39" fmla="*/ 24 h 25"/>
                <a:gd name="T40" fmla="*/ 8 w 25"/>
                <a:gd name="T41" fmla="*/ 22 h 25"/>
                <a:gd name="T42" fmla="*/ 8 w 25"/>
                <a:gd name="T43" fmla="*/ 17 h 25"/>
                <a:gd name="T44" fmla="*/ 4 w 25"/>
                <a:gd name="T45" fmla="*/ 17 h 25"/>
                <a:gd name="T46" fmla="*/ 3 w 25"/>
                <a:gd name="T47" fmla="*/ 14 h 25"/>
                <a:gd name="T48" fmla="*/ 1 w 25"/>
                <a:gd name="T49" fmla="*/ 13 h 25"/>
                <a:gd name="T50" fmla="*/ 1 w 25"/>
                <a:gd name="T51" fmla="*/ 11 h 25"/>
                <a:gd name="T52" fmla="*/ 0 w 25"/>
                <a:gd name="T53" fmla="*/ 9 h 25"/>
                <a:gd name="T54" fmla="*/ 1 w 25"/>
                <a:gd name="T55" fmla="*/ 9 h 25"/>
                <a:gd name="T56" fmla="*/ 3 w 25"/>
                <a:gd name="T57" fmla="*/ 8 h 25"/>
                <a:gd name="T58" fmla="*/ 6 w 25"/>
                <a:gd name="T59" fmla="*/ 6 h 25"/>
                <a:gd name="T60" fmla="*/ 6 w 25"/>
                <a:gd name="T61" fmla="*/ 6 h 25"/>
                <a:gd name="T62" fmla="*/ 9 w 25"/>
                <a:gd name="T63" fmla="*/ 5 h 25"/>
                <a:gd name="T64" fmla="*/ 9 w 25"/>
                <a:gd name="T65" fmla="*/ 3 h 25"/>
                <a:gd name="T66" fmla="*/ 9 w 25"/>
                <a:gd name="T67" fmla="*/ 2 h 25"/>
                <a:gd name="T68" fmla="*/ 11 w 25"/>
                <a:gd name="T69" fmla="*/ 0 h 25"/>
                <a:gd name="T70" fmla="*/ 11 w 25"/>
                <a:gd name="T7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25">
                  <a:moveTo>
                    <a:pt x="11" y="0"/>
                  </a:moveTo>
                  <a:lnTo>
                    <a:pt x="1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3" y="14"/>
                  </a:lnTo>
                  <a:lnTo>
                    <a:pt x="23" y="16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0" y="19"/>
                  </a:lnTo>
                  <a:lnTo>
                    <a:pt x="19" y="19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7" y="20"/>
                  </a:lnTo>
                  <a:lnTo>
                    <a:pt x="17" y="19"/>
                  </a:lnTo>
                  <a:lnTo>
                    <a:pt x="15" y="19"/>
                  </a:lnTo>
                  <a:lnTo>
                    <a:pt x="11" y="20"/>
                  </a:lnTo>
                  <a:lnTo>
                    <a:pt x="11" y="22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1" y="9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3" y="9"/>
                  </a:lnTo>
                  <a:lnTo>
                    <a:pt x="3" y="8"/>
                  </a:lnTo>
                  <a:lnTo>
                    <a:pt x="4" y="8"/>
                  </a:lnTo>
                  <a:lnTo>
                    <a:pt x="6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8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8B1F28FC-1255-5731-0B3F-CC925FAD3A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39587" y="4794072"/>
              <a:ext cx="37036" cy="17544"/>
            </a:xfrm>
            <a:custGeom>
              <a:avLst/>
              <a:gdLst>
                <a:gd name="T0" fmla="*/ 14 w 19"/>
                <a:gd name="T1" fmla="*/ 6 h 9"/>
                <a:gd name="T2" fmla="*/ 17 w 19"/>
                <a:gd name="T3" fmla="*/ 6 h 9"/>
                <a:gd name="T4" fmla="*/ 17 w 19"/>
                <a:gd name="T5" fmla="*/ 8 h 9"/>
                <a:gd name="T6" fmla="*/ 19 w 19"/>
                <a:gd name="T7" fmla="*/ 8 h 9"/>
                <a:gd name="T8" fmla="*/ 19 w 19"/>
                <a:gd name="T9" fmla="*/ 8 h 9"/>
                <a:gd name="T10" fmla="*/ 19 w 19"/>
                <a:gd name="T11" fmla="*/ 9 h 9"/>
                <a:gd name="T12" fmla="*/ 19 w 19"/>
                <a:gd name="T13" fmla="*/ 9 h 9"/>
                <a:gd name="T14" fmla="*/ 16 w 19"/>
                <a:gd name="T15" fmla="*/ 9 h 9"/>
                <a:gd name="T16" fmla="*/ 14 w 19"/>
                <a:gd name="T17" fmla="*/ 8 h 9"/>
                <a:gd name="T18" fmla="*/ 13 w 19"/>
                <a:gd name="T19" fmla="*/ 8 h 9"/>
                <a:gd name="T20" fmla="*/ 11 w 19"/>
                <a:gd name="T21" fmla="*/ 8 h 9"/>
                <a:gd name="T22" fmla="*/ 11 w 19"/>
                <a:gd name="T23" fmla="*/ 6 h 9"/>
                <a:gd name="T24" fmla="*/ 11 w 19"/>
                <a:gd name="T25" fmla="*/ 6 h 9"/>
                <a:gd name="T26" fmla="*/ 14 w 19"/>
                <a:gd name="T27" fmla="*/ 6 h 9"/>
                <a:gd name="T28" fmla="*/ 6 w 19"/>
                <a:gd name="T29" fmla="*/ 0 h 9"/>
                <a:gd name="T30" fmla="*/ 8 w 19"/>
                <a:gd name="T31" fmla="*/ 2 h 9"/>
                <a:gd name="T32" fmla="*/ 9 w 19"/>
                <a:gd name="T33" fmla="*/ 3 h 9"/>
                <a:gd name="T34" fmla="*/ 8 w 19"/>
                <a:gd name="T35" fmla="*/ 6 h 9"/>
                <a:gd name="T36" fmla="*/ 6 w 19"/>
                <a:gd name="T37" fmla="*/ 5 h 9"/>
                <a:gd name="T38" fmla="*/ 5 w 19"/>
                <a:gd name="T39" fmla="*/ 6 h 9"/>
                <a:gd name="T40" fmla="*/ 3 w 19"/>
                <a:gd name="T41" fmla="*/ 5 h 9"/>
                <a:gd name="T42" fmla="*/ 2 w 19"/>
                <a:gd name="T43" fmla="*/ 3 h 9"/>
                <a:gd name="T44" fmla="*/ 0 w 19"/>
                <a:gd name="T45" fmla="*/ 2 h 9"/>
                <a:gd name="T46" fmla="*/ 0 w 19"/>
                <a:gd name="T47" fmla="*/ 2 h 9"/>
                <a:gd name="T48" fmla="*/ 2 w 19"/>
                <a:gd name="T49" fmla="*/ 2 h 9"/>
                <a:gd name="T50" fmla="*/ 5 w 19"/>
                <a:gd name="T51" fmla="*/ 2 h 9"/>
                <a:gd name="T52" fmla="*/ 6 w 19"/>
                <a:gd name="T5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" h="9">
                  <a:moveTo>
                    <a:pt x="14" y="6"/>
                  </a:moveTo>
                  <a:lnTo>
                    <a:pt x="17" y="6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6" y="9"/>
                  </a:lnTo>
                  <a:lnTo>
                    <a:pt x="14" y="8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4" y="6"/>
                  </a:lnTo>
                  <a:close/>
                  <a:moveTo>
                    <a:pt x="6" y="0"/>
                  </a:moveTo>
                  <a:lnTo>
                    <a:pt x="8" y="2"/>
                  </a:lnTo>
                  <a:lnTo>
                    <a:pt x="9" y="3"/>
                  </a:lnTo>
                  <a:lnTo>
                    <a:pt x="8" y="6"/>
                  </a:lnTo>
                  <a:lnTo>
                    <a:pt x="6" y="5"/>
                  </a:lnTo>
                  <a:lnTo>
                    <a:pt x="5" y="6"/>
                  </a:lnTo>
                  <a:lnTo>
                    <a:pt x="3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C19FC473-F6DD-C106-37FB-34CAC7493A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89497" y="4788224"/>
              <a:ext cx="54578" cy="31188"/>
            </a:xfrm>
            <a:custGeom>
              <a:avLst/>
              <a:gdLst>
                <a:gd name="T0" fmla="*/ 0 w 28"/>
                <a:gd name="T1" fmla="*/ 16 h 16"/>
                <a:gd name="T2" fmla="*/ 0 w 28"/>
                <a:gd name="T3" fmla="*/ 16 h 16"/>
                <a:gd name="T4" fmla="*/ 0 w 28"/>
                <a:gd name="T5" fmla="*/ 16 h 16"/>
                <a:gd name="T6" fmla="*/ 1 w 28"/>
                <a:gd name="T7" fmla="*/ 16 h 16"/>
                <a:gd name="T8" fmla="*/ 1 w 28"/>
                <a:gd name="T9" fmla="*/ 16 h 16"/>
                <a:gd name="T10" fmla="*/ 0 w 28"/>
                <a:gd name="T11" fmla="*/ 16 h 16"/>
                <a:gd name="T12" fmla="*/ 0 w 28"/>
                <a:gd name="T13" fmla="*/ 16 h 16"/>
                <a:gd name="T14" fmla="*/ 0 w 28"/>
                <a:gd name="T15" fmla="*/ 16 h 16"/>
                <a:gd name="T16" fmla="*/ 0 w 28"/>
                <a:gd name="T17" fmla="*/ 16 h 16"/>
                <a:gd name="T18" fmla="*/ 28 w 28"/>
                <a:gd name="T19" fmla="*/ 0 h 16"/>
                <a:gd name="T20" fmla="*/ 28 w 28"/>
                <a:gd name="T21" fmla="*/ 1 h 16"/>
                <a:gd name="T22" fmla="*/ 28 w 28"/>
                <a:gd name="T23" fmla="*/ 1 h 16"/>
                <a:gd name="T24" fmla="*/ 28 w 28"/>
                <a:gd name="T25" fmla="*/ 1 h 16"/>
                <a:gd name="T26" fmla="*/ 28 w 28"/>
                <a:gd name="T27" fmla="*/ 1 h 16"/>
                <a:gd name="T28" fmla="*/ 28 w 28"/>
                <a:gd name="T29" fmla="*/ 0 h 16"/>
                <a:gd name="T30" fmla="*/ 28 w 28"/>
                <a:gd name="T3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6">
                  <a:moveTo>
                    <a:pt x="0" y="16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  <a:moveTo>
                    <a:pt x="28" y="0"/>
                  </a:move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9884F56A-8160-90D7-E089-7AEC568D68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4821" y="4803817"/>
              <a:ext cx="95512" cy="187125"/>
            </a:xfrm>
            <a:custGeom>
              <a:avLst/>
              <a:gdLst>
                <a:gd name="T0" fmla="*/ 49 w 49"/>
                <a:gd name="T1" fmla="*/ 94 h 96"/>
                <a:gd name="T2" fmla="*/ 48 w 49"/>
                <a:gd name="T3" fmla="*/ 96 h 96"/>
                <a:gd name="T4" fmla="*/ 41 w 49"/>
                <a:gd name="T5" fmla="*/ 82 h 96"/>
                <a:gd name="T6" fmla="*/ 44 w 49"/>
                <a:gd name="T7" fmla="*/ 85 h 96"/>
                <a:gd name="T8" fmla="*/ 41 w 49"/>
                <a:gd name="T9" fmla="*/ 85 h 96"/>
                <a:gd name="T10" fmla="*/ 41 w 49"/>
                <a:gd name="T11" fmla="*/ 82 h 96"/>
                <a:gd name="T12" fmla="*/ 40 w 49"/>
                <a:gd name="T13" fmla="*/ 74 h 96"/>
                <a:gd name="T14" fmla="*/ 41 w 49"/>
                <a:gd name="T15" fmla="*/ 75 h 96"/>
                <a:gd name="T16" fmla="*/ 40 w 49"/>
                <a:gd name="T17" fmla="*/ 77 h 96"/>
                <a:gd name="T18" fmla="*/ 37 w 49"/>
                <a:gd name="T19" fmla="*/ 72 h 96"/>
                <a:gd name="T20" fmla="*/ 29 w 49"/>
                <a:gd name="T21" fmla="*/ 55 h 96"/>
                <a:gd name="T22" fmla="*/ 30 w 49"/>
                <a:gd name="T23" fmla="*/ 60 h 96"/>
                <a:gd name="T24" fmla="*/ 27 w 49"/>
                <a:gd name="T25" fmla="*/ 58 h 96"/>
                <a:gd name="T26" fmla="*/ 26 w 49"/>
                <a:gd name="T27" fmla="*/ 58 h 96"/>
                <a:gd name="T28" fmla="*/ 26 w 49"/>
                <a:gd name="T29" fmla="*/ 56 h 96"/>
                <a:gd name="T30" fmla="*/ 27 w 49"/>
                <a:gd name="T31" fmla="*/ 56 h 96"/>
                <a:gd name="T32" fmla="*/ 26 w 49"/>
                <a:gd name="T33" fmla="*/ 42 h 96"/>
                <a:gd name="T34" fmla="*/ 27 w 49"/>
                <a:gd name="T35" fmla="*/ 44 h 96"/>
                <a:gd name="T36" fmla="*/ 29 w 49"/>
                <a:gd name="T37" fmla="*/ 45 h 96"/>
                <a:gd name="T38" fmla="*/ 26 w 49"/>
                <a:gd name="T39" fmla="*/ 45 h 96"/>
                <a:gd name="T40" fmla="*/ 24 w 49"/>
                <a:gd name="T41" fmla="*/ 42 h 96"/>
                <a:gd name="T42" fmla="*/ 24 w 49"/>
                <a:gd name="T43" fmla="*/ 34 h 96"/>
                <a:gd name="T44" fmla="*/ 26 w 49"/>
                <a:gd name="T45" fmla="*/ 36 h 96"/>
                <a:gd name="T46" fmla="*/ 26 w 49"/>
                <a:gd name="T47" fmla="*/ 38 h 96"/>
                <a:gd name="T48" fmla="*/ 21 w 49"/>
                <a:gd name="T49" fmla="*/ 36 h 96"/>
                <a:gd name="T50" fmla="*/ 24 w 49"/>
                <a:gd name="T51" fmla="*/ 34 h 96"/>
                <a:gd name="T52" fmla="*/ 15 w 49"/>
                <a:gd name="T53" fmla="*/ 34 h 96"/>
                <a:gd name="T54" fmla="*/ 15 w 49"/>
                <a:gd name="T55" fmla="*/ 36 h 96"/>
                <a:gd name="T56" fmla="*/ 18 w 49"/>
                <a:gd name="T57" fmla="*/ 38 h 96"/>
                <a:gd name="T58" fmla="*/ 19 w 49"/>
                <a:gd name="T59" fmla="*/ 39 h 96"/>
                <a:gd name="T60" fmla="*/ 16 w 49"/>
                <a:gd name="T61" fmla="*/ 41 h 96"/>
                <a:gd name="T62" fmla="*/ 15 w 49"/>
                <a:gd name="T63" fmla="*/ 41 h 96"/>
                <a:gd name="T64" fmla="*/ 13 w 49"/>
                <a:gd name="T65" fmla="*/ 34 h 96"/>
                <a:gd name="T66" fmla="*/ 11 w 49"/>
                <a:gd name="T67" fmla="*/ 34 h 96"/>
                <a:gd name="T68" fmla="*/ 11 w 49"/>
                <a:gd name="T69" fmla="*/ 31 h 96"/>
                <a:gd name="T70" fmla="*/ 11 w 49"/>
                <a:gd name="T71" fmla="*/ 28 h 96"/>
                <a:gd name="T72" fmla="*/ 10 w 49"/>
                <a:gd name="T73" fmla="*/ 28 h 96"/>
                <a:gd name="T74" fmla="*/ 26 w 49"/>
                <a:gd name="T75" fmla="*/ 25 h 96"/>
                <a:gd name="T76" fmla="*/ 26 w 49"/>
                <a:gd name="T77" fmla="*/ 33 h 96"/>
                <a:gd name="T78" fmla="*/ 24 w 49"/>
                <a:gd name="T79" fmla="*/ 28 h 96"/>
                <a:gd name="T80" fmla="*/ 21 w 49"/>
                <a:gd name="T81" fmla="*/ 25 h 96"/>
                <a:gd name="T82" fmla="*/ 18 w 49"/>
                <a:gd name="T83" fmla="*/ 25 h 96"/>
                <a:gd name="T84" fmla="*/ 24 w 49"/>
                <a:gd name="T85" fmla="*/ 19 h 96"/>
                <a:gd name="T86" fmla="*/ 26 w 49"/>
                <a:gd name="T87" fmla="*/ 23 h 96"/>
                <a:gd name="T88" fmla="*/ 24 w 49"/>
                <a:gd name="T89" fmla="*/ 19 h 96"/>
                <a:gd name="T90" fmla="*/ 3 w 49"/>
                <a:gd name="T91" fmla="*/ 14 h 96"/>
                <a:gd name="T92" fmla="*/ 7 w 49"/>
                <a:gd name="T93" fmla="*/ 20 h 96"/>
                <a:gd name="T94" fmla="*/ 8 w 49"/>
                <a:gd name="T95" fmla="*/ 17 h 96"/>
                <a:gd name="T96" fmla="*/ 8 w 49"/>
                <a:gd name="T97" fmla="*/ 17 h 96"/>
                <a:gd name="T98" fmla="*/ 10 w 49"/>
                <a:gd name="T99" fmla="*/ 20 h 96"/>
                <a:gd name="T100" fmla="*/ 11 w 49"/>
                <a:gd name="T101" fmla="*/ 25 h 96"/>
                <a:gd name="T102" fmla="*/ 5 w 49"/>
                <a:gd name="T103" fmla="*/ 28 h 96"/>
                <a:gd name="T104" fmla="*/ 3 w 49"/>
                <a:gd name="T105" fmla="*/ 25 h 96"/>
                <a:gd name="T106" fmla="*/ 0 w 49"/>
                <a:gd name="T107" fmla="*/ 16 h 96"/>
                <a:gd name="T108" fmla="*/ 2 w 49"/>
                <a:gd name="T109" fmla="*/ 12 h 96"/>
                <a:gd name="T110" fmla="*/ 16 w 49"/>
                <a:gd name="T111" fmla="*/ 8 h 96"/>
                <a:gd name="T112" fmla="*/ 13 w 49"/>
                <a:gd name="T113" fmla="*/ 8 h 96"/>
                <a:gd name="T114" fmla="*/ 15 w 49"/>
                <a:gd name="T115" fmla="*/ 6 h 96"/>
                <a:gd name="T116" fmla="*/ 16 w 49"/>
                <a:gd name="T117" fmla="*/ 1 h 96"/>
                <a:gd name="T118" fmla="*/ 15 w 49"/>
                <a:gd name="T119" fmla="*/ 1 h 96"/>
                <a:gd name="T120" fmla="*/ 15 w 49"/>
                <a:gd name="T121" fmla="*/ 3 h 96"/>
                <a:gd name="T122" fmla="*/ 15 w 49"/>
                <a:gd name="T1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96">
                  <a:moveTo>
                    <a:pt x="49" y="94"/>
                  </a:moveTo>
                  <a:lnTo>
                    <a:pt x="49" y="94"/>
                  </a:lnTo>
                  <a:lnTo>
                    <a:pt x="49" y="94"/>
                  </a:lnTo>
                  <a:lnTo>
                    <a:pt x="49" y="96"/>
                  </a:lnTo>
                  <a:lnTo>
                    <a:pt x="49" y="96"/>
                  </a:lnTo>
                  <a:lnTo>
                    <a:pt x="48" y="96"/>
                  </a:lnTo>
                  <a:lnTo>
                    <a:pt x="48" y="94"/>
                  </a:lnTo>
                  <a:lnTo>
                    <a:pt x="49" y="94"/>
                  </a:lnTo>
                  <a:close/>
                  <a:moveTo>
                    <a:pt x="41" y="82"/>
                  </a:moveTo>
                  <a:lnTo>
                    <a:pt x="41" y="82"/>
                  </a:lnTo>
                  <a:lnTo>
                    <a:pt x="41" y="85"/>
                  </a:lnTo>
                  <a:lnTo>
                    <a:pt x="44" y="85"/>
                  </a:lnTo>
                  <a:lnTo>
                    <a:pt x="43" y="86"/>
                  </a:lnTo>
                  <a:lnTo>
                    <a:pt x="41" y="86"/>
                  </a:lnTo>
                  <a:lnTo>
                    <a:pt x="41" y="85"/>
                  </a:lnTo>
                  <a:lnTo>
                    <a:pt x="40" y="85"/>
                  </a:lnTo>
                  <a:lnTo>
                    <a:pt x="40" y="82"/>
                  </a:lnTo>
                  <a:lnTo>
                    <a:pt x="41" y="82"/>
                  </a:lnTo>
                  <a:close/>
                  <a:moveTo>
                    <a:pt x="38" y="72"/>
                  </a:moveTo>
                  <a:lnTo>
                    <a:pt x="38" y="72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0" y="77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8" y="72"/>
                  </a:lnTo>
                  <a:close/>
                  <a:moveTo>
                    <a:pt x="29" y="55"/>
                  </a:moveTo>
                  <a:lnTo>
                    <a:pt x="30" y="58"/>
                  </a:lnTo>
                  <a:lnTo>
                    <a:pt x="30" y="58"/>
                  </a:lnTo>
                  <a:lnTo>
                    <a:pt x="30" y="60"/>
                  </a:lnTo>
                  <a:lnTo>
                    <a:pt x="29" y="60"/>
                  </a:lnTo>
                  <a:lnTo>
                    <a:pt x="26" y="60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24" y="58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6"/>
                  </a:lnTo>
                  <a:lnTo>
                    <a:pt x="29" y="55"/>
                  </a:lnTo>
                  <a:close/>
                  <a:moveTo>
                    <a:pt x="26" y="42"/>
                  </a:moveTo>
                  <a:lnTo>
                    <a:pt x="26" y="42"/>
                  </a:lnTo>
                  <a:lnTo>
                    <a:pt x="26" y="42"/>
                  </a:lnTo>
                  <a:lnTo>
                    <a:pt x="27" y="42"/>
                  </a:lnTo>
                  <a:lnTo>
                    <a:pt x="27" y="44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9" y="45"/>
                  </a:lnTo>
                  <a:lnTo>
                    <a:pt x="27" y="44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4" y="44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6" y="42"/>
                  </a:lnTo>
                  <a:close/>
                  <a:moveTo>
                    <a:pt x="24" y="34"/>
                  </a:moveTo>
                  <a:lnTo>
                    <a:pt x="26" y="34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26" y="38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1" y="36"/>
                  </a:lnTo>
                  <a:lnTo>
                    <a:pt x="22" y="36"/>
                  </a:lnTo>
                  <a:lnTo>
                    <a:pt x="24" y="36"/>
                  </a:lnTo>
                  <a:lnTo>
                    <a:pt x="24" y="34"/>
                  </a:lnTo>
                  <a:close/>
                  <a:moveTo>
                    <a:pt x="11" y="31"/>
                  </a:moveTo>
                  <a:lnTo>
                    <a:pt x="13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5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9" y="41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39"/>
                  </a:lnTo>
                  <a:lnTo>
                    <a:pt x="13" y="36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10" y="34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close/>
                  <a:moveTo>
                    <a:pt x="10" y="27"/>
                  </a:moveTo>
                  <a:lnTo>
                    <a:pt x="11" y="28"/>
                  </a:lnTo>
                  <a:lnTo>
                    <a:pt x="11" y="28"/>
                  </a:lnTo>
                  <a:lnTo>
                    <a:pt x="11" y="30"/>
                  </a:lnTo>
                  <a:lnTo>
                    <a:pt x="10" y="28"/>
                  </a:lnTo>
                  <a:lnTo>
                    <a:pt x="10" y="27"/>
                  </a:lnTo>
                  <a:close/>
                  <a:moveTo>
                    <a:pt x="24" y="25"/>
                  </a:moveTo>
                  <a:lnTo>
                    <a:pt x="26" y="25"/>
                  </a:lnTo>
                  <a:lnTo>
                    <a:pt x="26" y="31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1"/>
                  </a:lnTo>
                  <a:lnTo>
                    <a:pt x="24" y="28"/>
                  </a:lnTo>
                  <a:lnTo>
                    <a:pt x="24" y="25"/>
                  </a:lnTo>
                  <a:close/>
                  <a:moveTo>
                    <a:pt x="22" y="22"/>
                  </a:moveTo>
                  <a:lnTo>
                    <a:pt x="21" y="25"/>
                  </a:lnTo>
                  <a:lnTo>
                    <a:pt x="21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9" y="23"/>
                  </a:lnTo>
                  <a:lnTo>
                    <a:pt x="22" y="22"/>
                  </a:lnTo>
                  <a:close/>
                  <a:moveTo>
                    <a:pt x="24" y="19"/>
                  </a:moveTo>
                  <a:lnTo>
                    <a:pt x="26" y="22"/>
                  </a:lnTo>
                  <a:lnTo>
                    <a:pt x="26" y="23"/>
                  </a:lnTo>
                  <a:lnTo>
                    <a:pt x="26" y="23"/>
                  </a:lnTo>
                  <a:lnTo>
                    <a:pt x="24" y="23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9"/>
                  </a:lnTo>
                  <a:close/>
                  <a:moveTo>
                    <a:pt x="2" y="12"/>
                  </a:moveTo>
                  <a:lnTo>
                    <a:pt x="3" y="14"/>
                  </a:lnTo>
                  <a:lnTo>
                    <a:pt x="3" y="16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9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7"/>
                  </a:lnTo>
                  <a:lnTo>
                    <a:pt x="7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3" y="22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15" y="6"/>
                  </a:moveTo>
                  <a:lnTo>
                    <a:pt x="16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6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C4E6AC6F-F240-4B1F-B6B8-6B19A1F375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2045" y="3749289"/>
              <a:ext cx="206617" cy="426880"/>
            </a:xfrm>
            <a:custGeom>
              <a:avLst/>
              <a:gdLst>
                <a:gd name="T0" fmla="*/ 28 w 106"/>
                <a:gd name="T1" fmla="*/ 194 h 219"/>
                <a:gd name="T2" fmla="*/ 27 w 106"/>
                <a:gd name="T3" fmla="*/ 193 h 219"/>
                <a:gd name="T4" fmla="*/ 71 w 106"/>
                <a:gd name="T5" fmla="*/ 40 h 219"/>
                <a:gd name="T6" fmla="*/ 68 w 106"/>
                <a:gd name="T7" fmla="*/ 40 h 219"/>
                <a:gd name="T8" fmla="*/ 77 w 106"/>
                <a:gd name="T9" fmla="*/ 37 h 219"/>
                <a:gd name="T10" fmla="*/ 47 w 106"/>
                <a:gd name="T11" fmla="*/ 2 h 219"/>
                <a:gd name="T12" fmla="*/ 57 w 106"/>
                <a:gd name="T13" fmla="*/ 7 h 219"/>
                <a:gd name="T14" fmla="*/ 68 w 106"/>
                <a:gd name="T15" fmla="*/ 10 h 219"/>
                <a:gd name="T16" fmla="*/ 66 w 106"/>
                <a:gd name="T17" fmla="*/ 18 h 219"/>
                <a:gd name="T18" fmla="*/ 71 w 106"/>
                <a:gd name="T19" fmla="*/ 22 h 219"/>
                <a:gd name="T20" fmla="*/ 82 w 106"/>
                <a:gd name="T21" fmla="*/ 27 h 219"/>
                <a:gd name="T22" fmla="*/ 76 w 106"/>
                <a:gd name="T23" fmla="*/ 35 h 219"/>
                <a:gd name="T24" fmla="*/ 68 w 106"/>
                <a:gd name="T25" fmla="*/ 37 h 219"/>
                <a:gd name="T26" fmla="*/ 58 w 106"/>
                <a:gd name="T27" fmla="*/ 52 h 219"/>
                <a:gd name="T28" fmla="*/ 52 w 106"/>
                <a:gd name="T29" fmla="*/ 70 h 219"/>
                <a:gd name="T30" fmla="*/ 63 w 106"/>
                <a:gd name="T31" fmla="*/ 84 h 219"/>
                <a:gd name="T32" fmla="*/ 79 w 106"/>
                <a:gd name="T33" fmla="*/ 101 h 219"/>
                <a:gd name="T34" fmla="*/ 87 w 106"/>
                <a:gd name="T35" fmla="*/ 107 h 219"/>
                <a:gd name="T36" fmla="*/ 95 w 106"/>
                <a:gd name="T37" fmla="*/ 119 h 219"/>
                <a:gd name="T38" fmla="*/ 102 w 106"/>
                <a:gd name="T39" fmla="*/ 137 h 219"/>
                <a:gd name="T40" fmla="*/ 106 w 106"/>
                <a:gd name="T41" fmla="*/ 155 h 219"/>
                <a:gd name="T42" fmla="*/ 102 w 106"/>
                <a:gd name="T43" fmla="*/ 169 h 219"/>
                <a:gd name="T44" fmla="*/ 102 w 106"/>
                <a:gd name="T45" fmla="*/ 172 h 219"/>
                <a:gd name="T46" fmla="*/ 91 w 106"/>
                <a:gd name="T47" fmla="*/ 183 h 219"/>
                <a:gd name="T48" fmla="*/ 74 w 106"/>
                <a:gd name="T49" fmla="*/ 193 h 219"/>
                <a:gd name="T50" fmla="*/ 68 w 106"/>
                <a:gd name="T51" fmla="*/ 193 h 219"/>
                <a:gd name="T52" fmla="*/ 63 w 106"/>
                <a:gd name="T53" fmla="*/ 194 h 219"/>
                <a:gd name="T54" fmla="*/ 65 w 106"/>
                <a:gd name="T55" fmla="*/ 200 h 219"/>
                <a:gd name="T56" fmla="*/ 61 w 106"/>
                <a:gd name="T57" fmla="*/ 205 h 219"/>
                <a:gd name="T58" fmla="*/ 47 w 106"/>
                <a:gd name="T59" fmla="*/ 213 h 219"/>
                <a:gd name="T60" fmla="*/ 41 w 106"/>
                <a:gd name="T61" fmla="*/ 200 h 219"/>
                <a:gd name="T62" fmla="*/ 36 w 106"/>
                <a:gd name="T63" fmla="*/ 196 h 219"/>
                <a:gd name="T64" fmla="*/ 39 w 106"/>
                <a:gd name="T65" fmla="*/ 191 h 219"/>
                <a:gd name="T66" fmla="*/ 46 w 106"/>
                <a:gd name="T67" fmla="*/ 186 h 219"/>
                <a:gd name="T68" fmla="*/ 55 w 106"/>
                <a:gd name="T69" fmla="*/ 186 h 219"/>
                <a:gd name="T70" fmla="*/ 54 w 106"/>
                <a:gd name="T71" fmla="*/ 178 h 219"/>
                <a:gd name="T72" fmla="*/ 60 w 106"/>
                <a:gd name="T73" fmla="*/ 174 h 219"/>
                <a:gd name="T74" fmla="*/ 68 w 106"/>
                <a:gd name="T75" fmla="*/ 169 h 219"/>
                <a:gd name="T76" fmla="*/ 79 w 106"/>
                <a:gd name="T77" fmla="*/ 163 h 219"/>
                <a:gd name="T78" fmla="*/ 77 w 106"/>
                <a:gd name="T79" fmla="*/ 142 h 219"/>
                <a:gd name="T80" fmla="*/ 77 w 106"/>
                <a:gd name="T81" fmla="*/ 130 h 219"/>
                <a:gd name="T82" fmla="*/ 79 w 106"/>
                <a:gd name="T83" fmla="*/ 122 h 219"/>
                <a:gd name="T84" fmla="*/ 76 w 106"/>
                <a:gd name="T85" fmla="*/ 112 h 219"/>
                <a:gd name="T86" fmla="*/ 68 w 106"/>
                <a:gd name="T87" fmla="*/ 103 h 219"/>
                <a:gd name="T88" fmla="*/ 63 w 106"/>
                <a:gd name="T89" fmla="*/ 98 h 219"/>
                <a:gd name="T90" fmla="*/ 52 w 106"/>
                <a:gd name="T91" fmla="*/ 85 h 219"/>
                <a:gd name="T92" fmla="*/ 43 w 106"/>
                <a:gd name="T93" fmla="*/ 76 h 219"/>
                <a:gd name="T94" fmla="*/ 35 w 106"/>
                <a:gd name="T95" fmla="*/ 68 h 219"/>
                <a:gd name="T96" fmla="*/ 28 w 106"/>
                <a:gd name="T97" fmla="*/ 59 h 219"/>
                <a:gd name="T98" fmla="*/ 39 w 106"/>
                <a:gd name="T99" fmla="*/ 52 h 219"/>
                <a:gd name="T100" fmla="*/ 36 w 106"/>
                <a:gd name="T101" fmla="*/ 46 h 219"/>
                <a:gd name="T102" fmla="*/ 35 w 106"/>
                <a:gd name="T103" fmla="*/ 41 h 219"/>
                <a:gd name="T104" fmla="*/ 20 w 106"/>
                <a:gd name="T105" fmla="*/ 40 h 219"/>
                <a:gd name="T106" fmla="*/ 13 w 106"/>
                <a:gd name="T107" fmla="*/ 27 h 219"/>
                <a:gd name="T108" fmla="*/ 8 w 106"/>
                <a:gd name="T109" fmla="*/ 27 h 219"/>
                <a:gd name="T110" fmla="*/ 2 w 106"/>
                <a:gd name="T111" fmla="*/ 15 h 219"/>
                <a:gd name="T112" fmla="*/ 11 w 106"/>
                <a:gd name="T113" fmla="*/ 13 h 219"/>
                <a:gd name="T114" fmla="*/ 17 w 106"/>
                <a:gd name="T115" fmla="*/ 10 h 219"/>
                <a:gd name="T116" fmla="*/ 27 w 106"/>
                <a:gd name="T117" fmla="*/ 13 h 219"/>
                <a:gd name="T118" fmla="*/ 35 w 106"/>
                <a:gd name="T119" fmla="*/ 10 h 219"/>
                <a:gd name="T120" fmla="*/ 41 w 106"/>
                <a:gd name="T121" fmla="*/ 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6" h="219">
                  <a:moveTo>
                    <a:pt x="66" y="216"/>
                  </a:moveTo>
                  <a:lnTo>
                    <a:pt x="66" y="216"/>
                  </a:lnTo>
                  <a:lnTo>
                    <a:pt x="66" y="218"/>
                  </a:lnTo>
                  <a:lnTo>
                    <a:pt x="65" y="218"/>
                  </a:lnTo>
                  <a:lnTo>
                    <a:pt x="65" y="218"/>
                  </a:lnTo>
                  <a:lnTo>
                    <a:pt x="65" y="218"/>
                  </a:lnTo>
                  <a:lnTo>
                    <a:pt x="66" y="216"/>
                  </a:lnTo>
                  <a:close/>
                  <a:moveTo>
                    <a:pt x="27" y="193"/>
                  </a:moveTo>
                  <a:lnTo>
                    <a:pt x="28" y="193"/>
                  </a:lnTo>
                  <a:lnTo>
                    <a:pt x="28" y="194"/>
                  </a:lnTo>
                  <a:lnTo>
                    <a:pt x="28" y="196"/>
                  </a:lnTo>
                  <a:lnTo>
                    <a:pt x="28" y="197"/>
                  </a:lnTo>
                  <a:lnTo>
                    <a:pt x="28" y="197"/>
                  </a:lnTo>
                  <a:lnTo>
                    <a:pt x="27" y="197"/>
                  </a:lnTo>
                  <a:lnTo>
                    <a:pt x="27" y="194"/>
                  </a:lnTo>
                  <a:lnTo>
                    <a:pt x="25" y="194"/>
                  </a:lnTo>
                  <a:lnTo>
                    <a:pt x="25" y="193"/>
                  </a:lnTo>
                  <a:lnTo>
                    <a:pt x="25" y="193"/>
                  </a:lnTo>
                  <a:lnTo>
                    <a:pt x="27" y="193"/>
                  </a:lnTo>
                  <a:lnTo>
                    <a:pt x="27" y="193"/>
                  </a:lnTo>
                  <a:close/>
                  <a:moveTo>
                    <a:pt x="73" y="193"/>
                  </a:moveTo>
                  <a:lnTo>
                    <a:pt x="74" y="193"/>
                  </a:lnTo>
                  <a:lnTo>
                    <a:pt x="73" y="193"/>
                  </a:lnTo>
                  <a:lnTo>
                    <a:pt x="71" y="194"/>
                  </a:lnTo>
                  <a:lnTo>
                    <a:pt x="71" y="193"/>
                  </a:lnTo>
                  <a:lnTo>
                    <a:pt x="73" y="193"/>
                  </a:lnTo>
                  <a:lnTo>
                    <a:pt x="73" y="193"/>
                  </a:lnTo>
                  <a:close/>
                  <a:moveTo>
                    <a:pt x="69" y="38"/>
                  </a:move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69" y="40"/>
                  </a:lnTo>
                  <a:lnTo>
                    <a:pt x="69" y="38"/>
                  </a:lnTo>
                  <a:close/>
                  <a:moveTo>
                    <a:pt x="68" y="38"/>
                  </a:moveTo>
                  <a:lnTo>
                    <a:pt x="68" y="38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68" y="38"/>
                  </a:lnTo>
                  <a:close/>
                  <a:moveTo>
                    <a:pt x="79" y="37"/>
                  </a:moveTo>
                  <a:lnTo>
                    <a:pt x="79" y="37"/>
                  </a:lnTo>
                  <a:lnTo>
                    <a:pt x="79" y="38"/>
                  </a:lnTo>
                  <a:lnTo>
                    <a:pt x="77" y="38"/>
                  </a:lnTo>
                  <a:lnTo>
                    <a:pt x="76" y="38"/>
                  </a:lnTo>
                  <a:lnTo>
                    <a:pt x="77" y="37"/>
                  </a:lnTo>
                  <a:lnTo>
                    <a:pt x="77" y="37"/>
                  </a:lnTo>
                  <a:lnTo>
                    <a:pt x="79" y="37"/>
                  </a:lnTo>
                  <a:close/>
                  <a:moveTo>
                    <a:pt x="77" y="32"/>
                  </a:moveTo>
                  <a:lnTo>
                    <a:pt x="79" y="33"/>
                  </a:lnTo>
                  <a:lnTo>
                    <a:pt x="79" y="33"/>
                  </a:lnTo>
                  <a:lnTo>
                    <a:pt x="77" y="35"/>
                  </a:lnTo>
                  <a:lnTo>
                    <a:pt x="76" y="35"/>
                  </a:lnTo>
                  <a:lnTo>
                    <a:pt x="77" y="33"/>
                  </a:lnTo>
                  <a:lnTo>
                    <a:pt x="77" y="32"/>
                  </a:lnTo>
                  <a:close/>
                  <a:moveTo>
                    <a:pt x="46" y="0"/>
                  </a:moveTo>
                  <a:lnTo>
                    <a:pt x="47" y="2"/>
                  </a:lnTo>
                  <a:lnTo>
                    <a:pt x="47" y="4"/>
                  </a:lnTo>
                  <a:lnTo>
                    <a:pt x="49" y="4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55" y="7"/>
                  </a:lnTo>
                  <a:lnTo>
                    <a:pt x="57" y="7"/>
                  </a:lnTo>
                  <a:lnTo>
                    <a:pt x="57" y="7"/>
                  </a:lnTo>
                  <a:lnTo>
                    <a:pt x="58" y="7"/>
                  </a:lnTo>
                  <a:lnTo>
                    <a:pt x="58" y="7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8" y="10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5" y="15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5" y="18"/>
                  </a:lnTo>
                  <a:lnTo>
                    <a:pt x="66" y="18"/>
                  </a:lnTo>
                  <a:lnTo>
                    <a:pt x="66" y="19"/>
                  </a:lnTo>
                  <a:lnTo>
                    <a:pt x="66" y="21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1"/>
                  </a:lnTo>
                  <a:lnTo>
                    <a:pt x="68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71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3" y="26"/>
                  </a:lnTo>
                  <a:lnTo>
                    <a:pt x="74" y="26"/>
                  </a:lnTo>
                  <a:lnTo>
                    <a:pt x="76" y="27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80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4" y="29"/>
                  </a:lnTo>
                  <a:lnTo>
                    <a:pt x="85" y="29"/>
                  </a:lnTo>
                  <a:lnTo>
                    <a:pt x="84" y="29"/>
                  </a:lnTo>
                  <a:lnTo>
                    <a:pt x="82" y="29"/>
                  </a:lnTo>
                  <a:lnTo>
                    <a:pt x="80" y="30"/>
                  </a:lnTo>
                  <a:lnTo>
                    <a:pt x="80" y="30"/>
                  </a:lnTo>
                  <a:lnTo>
                    <a:pt x="79" y="32"/>
                  </a:lnTo>
                  <a:lnTo>
                    <a:pt x="76" y="32"/>
                  </a:lnTo>
                  <a:lnTo>
                    <a:pt x="76" y="33"/>
                  </a:lnTo>
                  <a:lnTo>
                    <a:pt x="76" y="35"/>
                  </a:lnTo>
                  <a:lnTo>
                    <a:pt x="76" y="35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69" y="37"/>
                  </a:lnTo>
                  <a:lnTo>
                    <a:pt x="69" y="37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5" y="43"/>
                  </a:lnTo>
                  <a:lnTo>
                    <a:pt x="65" y="46"/>
                  </a:lnTo>
                  <a:lnTo>
                    <a:pt x="63" y="48"/>
                  </a:lnTo>
                  <a:lnTo>
                    <a:pt x="61" y="49"/>
                  </a:lnTo>
                  <a:lnTo>
                    <a:pt x="58" y="52"/>
                  </a:lnTo>
                  <a:lnTo>
                    <a:pt x="57" y="52"/>
                  </a:lnTo>
                  <a:lnTo>
                    <a:pt x="55" y="52"/>
                  </a:lnTo>
                  <a:lnTo>
                    <a:pt x="54" y="57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2" y="65"/>
                  </a:lnTo>
                  <a:lnTo>
                    <a:pt x="50" y="65"/>
                  </a:lnTo>
                  <a:lnTo>
                    <a:pt x="50" y="67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54" y="71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7" y="76"/>
                  </a:lnTo>
                  <a:lnTo>
                    <a:pt x="58" y="78"/>
                  </a:lnTo>
                  <a:lnTo>
                    <a:pt x="60" y="78"/>
                  </a:lnTo>
                  <a:lnTo>
                    <a:pt x="61" y="81"/>
                  </a:lnTo>
                  <a:lnTo>
                    <a:pt x="63" y="82"/>
                  </a:lnTo>
                  <a:lnTo>
                    <a:pt x="63" y="84"/>
                  </a:lnTo>
                  <a:lnTo>
                    <a:pt x="63" y="85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63" y="87"/>
                  </a:lnTo>
                  <a:lnTo>
                    <a:pt x="66" y="90"/>
                  </a:lnTo>
                  <a:lnTo>
                    <a:pt x="69" y="93"/>
                  </a:lnTo>
                  <a:lnTo>
                    <a:pt x="73" y="95"/>
                  </a:lnTo>
                  <a:lnTo>
                    <a:pt x="73" y="98"/>
                  </a:lnTo>
                  <a:lnTo>
                    <a:pt x="76" y="100"/>
                  </a:lnTo>
                  <a:lnTo>
                    <a:pt x="79" y="101"/>
                  </a:lnTo>
                  <a:lnTo>
                    <a:pt x="79" y="101"/>
                  </a:lnTo>
                  <a:lnTo>
                    <a:pt x="79" y="103"/>
                  </a:lnTo>
                  <a:lnTo>
                    <a:pt x="80" y="104"/>
                  </a:lnTo>
                  <a:lnTo>
                    <a:pt x="82" y="104"/>
                  </a:lnTo>
                  <a:lnTo>
                    <a:pt x="82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8" y="109"/>
                  </a:lnTo>
                  <a:lnTo>
                    <a:pt x="88" y="109"/>
                  </a:lnTo>
                  <a:lnTo>
                    <a:pt x="88" y="109"/>
                  </a:lnTo>
                  <a:lnTo>
                    <a:pt x="88" y="111"/>
                  </a:lnTo>
                  <a:lnTo>
                    <a:pt x="90" y="111"/>
                  </a:lnTo>
                  <a:lnTo>
                    <a:pt x="91" y="112"/>
                  </a:lnTo>
                  <a:lnTo>
                    <a:pt x="91" y="114"/>
                  </a:lnTo>
                  <a:lnTo>
                    <a:pt x="93" y="117"/>
                  </a:lnTo>
                  <a:lnTo>
                    <a:pt x="95" y="119"/>
                  </a:lnTo>
                  <a:lnTo>
                    <a:pt x="96" y="119"/>
                  </a:lnTo>
                  <a:lnTo>
                    <a:pt x="96" y="120"/>
                  </a:lnTo>
                  <a:lnTo>
                    <a:pt x="98" y="123"/>
                  </a:lnTo>
                  <a:lnTo>
                    <a:pt x="99" y="125"/>
                  </a:lnTo>
                  <a:lnTo>
                    <a:pt x="99" y="128"/>
                  </a:lnTo>
                  <a:lnTo>
                    <a:pt x="101" y="130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2" y="136"/>
                  </a:lnTo>
                  <a:lnTo>
                    <a:pt x="102" y="137"/>
                  </a:lnTo>
                  <a:lnTo>
                    <a:pt x="102" y="139"/>
                  </a:lnTo>
                  <a:lnTo>
                    <a:pt x="102" y="139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02" y="142"/>
                  </a:lnTo>
                  <a:lnTo>
                    <a:pt x="102" y="147"/>
                  </a:lnTo>
                  <a:lnTo>
                    <a:pt x="104" y="148"/>
                  </a:lnTo>
                  <a:lnTo>
                    <a:pt x="104" y="150"/>
                  </a:lnTo>
                  <a:lnTo>
                    <a:pt x="104" y="152"/>
                  </a:lnTo>
                  <a:lnTo>
                    <a:pt x="106" y="155"/>
                  </a:lnTo>
                  <a:lnTo>
                    <a:pt x="106" y="155"/>
                  </a:lnTo>
                  <a:lnTo>
                    <a:pt x="106" y="159"/>
                  </a:lnTo>
                  <a:lnTo>
                    <a:pt x="106" y="161"/>
                  </a:lnTo>
                  <a:lnTo>
                    <a:pt x="106" y="159"/>
                  </a:lnTo>
                  <a:lnTo>
                    <a:pt x="104" y="158"/>
                  </a:lnTo>
                  <a:lnTo>
                    <a:pt x="104" y="159"/>
                  </a:lnTo>
                  <a:lnTo>
                    <a:pt x="102" y="159"/>
                  </a:lnTo>
                  <a:lnTo>
                    <a:pt x="104" y="164"/>
                  </a:lnTo>
                  <a:lnTo>
                    <a:pt x="102" y="163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72"/>
                  </a:lnTo>
                  <a:lnTo>
                    <a:pt x="102" y="172"/>
                  </a:lnTo>
                  <a:lnTo>
                    <a:pt x="102" y="174"/>
                  </a:lnTo>
                  <a:lnTo>
                    <a:pt x="102" y="174"/>
                  </a:lnTo>
                  <a:lnTo>
                    <a:pt x="101" y="175"/>
                  </a:lnTo>
                  <a:lnTo>
                    <a:pt x="99" y="175"/>
                  </a:lnTo>
                  <a:lnTo>
                    <a:pt x="99" y="177"/>
                  </a:lnTo>
                  <a:lnTo>
                    <a:pt x="99" y="178"/>
                  </a:lnTo>
                  <a:lnTo>
                    <a:pt x="96" y="180"/>
                  </a:lnTo>
                  <a:lnTo>
                    <a:pt x="95" y="182"/>
                  </a:lnTo>
                  <a:lnTo>
                    <a:pt x="93" y="182"/>
                  </a:lnTo>
                  <a:lnTo>
                    <a:pt x="91" y="183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7" y="185"/>
                  </a:lnTo>
                  <a:lnTo>
                    <a:pt x="85" y="188"/>
                  </a:lnTo>
                  <a:lnTo>
                    <a:pt x="82" y="188"/>
                  </a:lnTo>
                  <a:lnTo>
                    <a:pt x="79" y="191"/>
                  </a:lnTo>
                  <a:lnTo>
                    <a:pt x="77" y="191"/>
                  </a:lnTo>
                  <a:lnTo>
                    <a:pt x="76" y="191"/>
                  </a:lnTo>
                  <a:lnTo>
                    <a:pt x="74" y="193"/>
                  </a:lnTo>
                  <a:lnTo>
                    <a:pt x="74" y="193"/>
                  </a:lnTo>
                  <a:lnTo>
                    <a:pt x="74" y="191"/>
                  </a:lnTo>
                  <a:lnTo>
                    <a:pt x="73" y="191"/>
                  </a:lnTo>
                  <a:lnTo>
                    <a:pt x="71" y="191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8" y="193"/>
                  </a:lnTo>
                  <a:lnTo>
                    <a:pt x="66" y="191"/>
                  </a:lnTo>
                  <a:lnTo>
                    <a:pt x="65" y="191"/>
                  </a:lnTo>
                  <a:lnTo>
                    <a:pt x="65" y="191"/>
                  </a:lnTo>
                  <a:lnTo>
                    <a:pt x="66" y="191"/>
                  </a:lnTo>
                  <a:lnTo>
                    <a:pt x="66" y="193"/>
                  </a:lnTo>
                  <a:lnTo>
                    <a:pt x="68" y="193"/>
                  </a:lnTo>
                  <a:lnTo>
                    <a:pt x="68" y="194"/>
                  </a:lnTo>
                  <a:lnTo>
                    <a:pt x="68" y="194"/>
                  </a:lnTo>
                  <a:lnTo>
                    <a:pt x="65" y="194"/>
                  </a:lnTo>
                  <a:lnTo>
                    <a:pt x="63" y="194"/>
                  </a:lnTo>
                  <a:lnTo>
                    <a:pt x="63" y="194"/>
                  </a:lnTo>
                  <a:lnTo>
                    <a:pt x="65" y="196"/>
                  </a:lnTo>
                  <a:lnTo>
                    <a:pt x="66" y="196"/>
                  </a:lnTo>
                  <a:lnTo>
                    <a:pt x="68" y="196"/>
                  </a:lnTo>
                  <a:lnTo>
                    <a:pt x="68" y="197"/>
                  </a:lnTo>
                  <a:lnTo>
                    <a:pt x="66" y="197"/>
                  </a:lnTo>
                  <a:lnTo>
                    <a:pt x="66" y="199"/>
                  </a:lnTo>
                  <a:lnTo>
                    <a:pt x="66" y="199"/>
                  </a:lnTo>
                  <a:lnTo>
                    <a:pt x="66" y="200"/>
                  </a:lnTo>
                  <a:lnTo>
                    <a:pt x="65" y="200"/>
                  </a:lnTo>
                  <a:lnTo>
                    <a:pt x="65" y="200"/>
                  </a:lnTo>
                  <a:lnTo>
                    <a:pt x="63" y="199"/>
                  </a:lnTo>
                  <a:lnTo>
                    <a:pt x="58" y="196"/>
                  </a:lnTo>
                  <a:lnTo>
                    <a:pt x="58" y="196"/>
                  </a:lnTo>
                  <a:lnTo>
                    <a:pt x="63" y="200"/>
                  </a:lnTo>
                  <a:lnTo>
                    <a:pt x="65" y="202"/>
                  </a:lnTo>
                  <a:lnTo>
                    <a:pt x="65" y="204"/>
                  </a:lnTo>
                  <a:lnTo>
                    <a:pt x="65" y="204"/>
                  </a:lnTo>
                  <a:lnTo>
                    <a:pt x="63" y="205"/>
                  </a:lnTo>
                  <a:lnTo>
                    <a:pt x="61" y="205"/>
                  </a:lnTo>
                  <a:lnTo>
                    <a:pt x="58" y="204"/>
                  </a:lnTo>
                  <a:lnTo>
                    <a:pt x="55" y="199"/>
                  </a:lnTo>
                  <a:lnTo>
                    <a:pt x="54" y="199"/>
                  </a:lnTo>
                  <a:lnTo>
                    <a:pt x="58" y="204"/>
                  </a:lnTo>
                  <a:lnTo>
                    <a:pt x="58" y="204"/>
                  </a:lnTo>
                  <a:lnTo>
                    <a:pt x="58" y="205"/>
                  </a:lnTo>
                  <a:lnTo>
                    <a:pt x="58" y="207"/>
                  </a:lnTo>
                  <a:lnTo>
                    <a:pt x="58" y="207"/>
                  </a:lnTo>
                  <a:lnTo>
                    <a:pt x="49" y="211"/>
                  </a:lnTo>
                  <a:lnTo>
                    <a:pt x="47" y="213"/>
                  </a:lnTo>
                  <a:lnTo>
                    <a:pt x="46" y="216"/>
                  </a:lnTo>
                  <a:lnTo>
                    <a:pt x="44" y="218"/>
                  </a:lnTo>
                  <a:lnTo>
                    <a:pt x="43" y="218"/>
                  </a:lnTo>
                  <a:lnTo>
                    <a:pt x="39" y="219"/>
                  </a:lnTo>
                  <a:lnTo>
                    <a:pt x="38" y="219"/>
                  </a:lnTo>
                  <a:lnTo>
                    <a:pt x="39" y="216"/>
                  </a:lnTo>
                  <a:lnTo>
                    <a:pt x="39" y="216"/>
                  </a:lnTo>
                  <a:lnTo>
                    <a:pt x="39" y="210"/>
                  </a:lnTo>
                  <a:lnTo>
                    <a:pt x="39" y="204"/>
                  </a:lnTo>
                  <a:lnTo>
                    <a:pt x="41" y="200"/>
                  </a:lnTo>
                  <a:lnTo>
                    <a:pt x="41" y="200"/>
                  </a:lnTo>
                  <a:lnTo>
                    <a:pt x="43" y="200"/>
                  </a:lnTo>
                  <a:lnTo>
                    <a:pt x="43" y="199"/>
                  </a:lnTo>
                  <a:lnTo>
                    <a:pt x="43" y="199"/>
                  </a:lnTo>
                  <a:lnTo>
                    <a:pt x="43" y="197"/>
                  </a:lnTo>
                  <a:lnTo>
                    <a:pt x="41" y="197"/>
                  </a:lnTo>
                  <a:lnTo>
                    <a:pt x="39" y="197"/>
                  </a:lnTo>
                  <a:lnTo>
                    <a:pt x="39" y="196"/>
                  </a:lnTo>
                  <a:lnTo>
                    <a:pt x="38" y="196"/>
                  </a:lnTo>
                  <a:lnTo>
                    <a:pt x="36" y="196"/>
                  </a:lnTo>
                  <a:lnTo>
                    <a:pt x="36" y="196"/>
                  </a:lnTo>
                  <a:lnTo>
                    <a:pt x="36" y="194"/>
                  </a:lnTo>
                  <a:lnTo>
                    <a:pt x="35" y="194"/>
                  </a:lnTo>
                  <a:lnTo>
                    <a:pt x="33" y="193"/>
                  </a:lnTo>
                  <a:lnTo>
                    <a:pt x="35" y="193"/>
                  </a:lnTo>
                  <a:lnTo>
                    <a:pt x="35" y="191"/>
                  </a:lnTo>
                  <a:lnTo>
                    <a:pt x="35" y="191"/>
                  </a:lnTo>
                  <a:lnTo>
                    <a:pt x="38" y="191"/>
                  </a:lnTo>
                  <a:lnTo>
                    <a:pt x="39" y="191"/>
                  </a:lnTo>
                  <a:lnTo>
                    <a:pt x="39" y="191"/>
                  </a:lnTo>
                  <a:lnTo>
                    <a:pt x="39" y="189"/>
                  </a:lnTo>
                  <a:lnTo>
                    <a:pt x="41" y="189"/>
                  </a:lnTo>
                  <a:lnTo>
                    <a:pt x="43" y="188"/>
                  </a:lnTo>
                  <a:lnTo>
                    <a:pt x="43" y="188"/>
                  </a:lnTo>
                  <a:lnTo>
                    <a:pt x="43" y="186"/>
                  </a:lnTo>
                  <a:lnTo>
                    <a:pt x="43" y="186"/>
                  </a:lnTo>
                  <a:lnTo>
                    <a:pt x="43" y="185"/>
                  </a:lnTo>
                  <a:lnTo>
                    <a:pt x="44" y="185"/>
                  </a:lnTo>
                  <a:lnTo>
                    <a:pt x="46" y="186"/>
                  </a:lnTo>
                  <a:lnTo>
                    <a:pt x="46" y="186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9" y="185"/>
                  </a:lnTo>
                  <a:lnTo>
                    <a:pt x="50" y="185"/>
                  </a:lnTo>
                  <a:lnTo>
                    <a:pt x="52" y="185"/>
                  </a:lnTo>
                  <a:lnTo>
                    <a:pt x="52" y="185"/>
                  </a:lnTo>
                  <a:lnTo>
                    <a:pt x="54" y="185"/>
                  </a:lnTo>
                  <a:lnTo>
                    <a:pt x="54" y="186"/>
                  </a:lnTo>
                  <a:lnTo>
                    <a:pt x="54" y="186"/>
                  </a:lnTo>
                  <a:lnTo>
                    <a:pt x="55" y="186"/>
                  </a:lnTo>
                  <a:lnTo>
                    <a:pt x="55" y="186"/>
                  </a:lnTo>
                  <a:lnTo>
                    <a:pt x="57" y="186"/>
                  </a:lnTo>
                  <a:lnTo>
                    <a:pt x="58" y="186"/>
                  </a:lnTo>
                  <a:lnTo>
                    <a:pt x="58" y="185"/>
                  </a:lnTo>
                  <a:lnTo>
                    <a:pt x="58" y="183"/>
                  </a:lnTo>
                  <a:lnTo>
                    <a:pt x="58" y="183"/>
                  </a:lnTo>
                  <a:lnTo>
                    <a:pt x="57" y="183"/>
                  </a:lnTo>
                  <a:lnTo>
                    <a:pt x="55" y="180"/>
                  </a:lnTo>
                  <a:lnTo>
                    <a:pt x="54" y="180"/>
                  </a:lnTo>
                  <a:lnTo>
                    <a:pt x="54" y="178"/>
                  </a:lnTo>
                  <a:lnTo>
                    <a:pt x="54" y="177"/>
                  </a:lnTo>
                  <a:lnTo>
                    <a:pt x="54" y="175"/>
                  </a:lnTo>
                  <a:lnTo>
                    <a:pt x="54" y="175"/>
                  </a:lnTo>
                  <a:lnTo>
                    <a:pt x="54" y="175"/>
                  </a:lnTo>
                  <a:lnTo>
                    <a:pt x="55" y="175"/>
                  </a:lnTo>
                  <a:lnTo>
                    <a:pt x="55" y="174"/>
                  </a:lnTo>
                  <a:lnTo>
                    <a:pt x="55" y="174"/>
                  </a:lnTo>
                  <a:lnTo>
                    <a:pt x="57" y="172"/>
                  </a:lnTo>
                  <a:lnTo>
                    <a:pt x="58" y="174"/>
                  </a:lnTo>
                  <a:lnTo>
                    <a:pt x="60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1"/>
                  </a:lnTo>
                  <a:lnTo>
                    <a:pt x="61" y="171"/>
                  </a:lnTo>
                  <a:lnTo>
                    <a:pt x="63" y="171"/>
                  </a:lnTo>
                  <a:lnTo>
                    <a:pt x="65" y="171"/>
                  </a:lnTo>
                  <a:lnTo>
                    <a:pt x="66" y="169"/>
                  </a:lnTo>
                  <a:lnTo>
                    <a:pt x="68" y="169"/>
                  </a:lnTo>
                  <a:lnTo>
                    <a:pt x="69" y="169"/>
                  </a:lnTo>
                  <a:lnTo>
                    <a:pt x="71" y="167"/>
                  </a:lnTo>
                  <a:lnTo>
                    <a:pt x="73" y="166"/>
                  </a:lnTo>
                  <a:lnTo>
                    <a:pt x="74" y="164"/>
                  </a:lnTo>
                  <a:lnTo>
                    <a:pt x="74" y="164"/>
                  </a:lnTo>
                  <a:lnTo>
                    <a:pt x="76" y="164"/>
                  </a:lnTo>
                  <a:lnTo>
                    <a:pt x="76" y="166"/>
                  </a:lnTo>
                  <a:lnTo>
                    <a:pt x="77" y="166"/>
                  </a:lnTo>
                  <a:lnTo>
                    <a:pt x="77" y="164"/>
                  </a:lnTo>
                  <a:lnTo>
                    <a:pt x="79" y="163"/>
                  </a:lnTo>
                  <a:lnTo>
                    <a:pt x="79" y="161"/>
                  </a:lnTo>
                  <a:lnTo>
                    <a:pt x="79" y="159"/>
                  </a:lnTo>
                  <a:lnTo>
                    <a:pt x="77" y="158"/>
                  </a:lnTo>
                  <a:lnTo>
                    <a:pt x="77" y="156"/>
                  </a:lnTo>
                  <a:lnTo>
                    <a:pt x="77" y="155"/>
                  </a:lnTo>
                  <a:lnTo>
                    <a:pt x="79" y="152"/>
                  </a:lnTo>
                  <a:lnTo>
                    <a:pt x="79" y="148"/>
                  </a:lnTo>
                  <a:lnTo>
                    <a:pt x="79" y="147"/>
                  </a:lnTo>
                  <a:lnTo>
                    <a:pt x="79" y="145"/>
                  </a:lnTo>
                  <a:lnTo>
                    <a:pt x="77" y="142"/>
                  </a:lnTo>
                  <a:lnTo>
                    <a:pt x="76" y="141"/>
                  </a:lnTo>
                  <a:lnTo>
                    <a:pt x="76" y="141"/>
                  </a:lnTo>
                  <a:lnTo>
                    <a:pt x="76" y="139"/>
                  </a:lnTo>
                  <a:lnTo>
                    <a:pt x="76" y="139"/>
                  </a:lnTo>
                  <a:lnTo>
                    <a:pt x="76" y="136"/>
                  </a:lnTo>
                  <a:lnTo>
                    <a:pt x="76" y="134"/>
                  </a:lnTo>
                  <a:lnTo>
                    <a:pt x="77" y="134"/>
                  </a:lnTo>
                  <a:lnTo>
                    <a:pt x="77" y="133"/>
                  </a:lnTo>
                  <a:lnTo>
                    <a:pt x="79" y="131"/>
                  </a:lnTo>
                  <a:lnTo>
                    <a:pt x="77" y="130"/>
                  </a:lnTo>
                  <a:lnTo>
                    <a:pt x="77" y="128"/>
                  </a:lnTo>
                  <a:lnTo>
                    <a:pt x="79" y="128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5"/>
                  </a:lnTo>
                  <a:lnTo>
                    <a:pt x="79" y="125"/>
                  </a:lnTo>
                  <a:lnTo>
                    <a:pt x="79" y="123"/>
                  </a:lnTo>
                  <a:lnTo>
                    <a:pt x="80" y="123"/>
                  </a:lnTo>
                  <a:lnTo>
                    <a:pt x="80" y="122"/>
                  </a:lnTo>
                  <a:lnTo>
                    <a:pt x="79" y="122"/>
                  </a:lnTo>
                  <a:lnTo>
                    <a:pt x="79" y="120"/>
                  </a:lnTo>
                  <a:lnTo>
                    <a:pt x="77" y="119"/>
                  </a:lnTo>
                  <a:lnTo>
                    <a:pt x="76" y="117"/>
                  </a:lnTo>
                  <a:lnTo>
                    <a:pt x="74" y="117"/>
                  </a:lnTo>
                  <a:lnTo>
                    <a:pt x="74" y="115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6" y="112"/>
                  </a:lnTo>
                  <a:lnTo>
                    <a:pt x="76" y="112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6" y="109"/>
                  </a:lnTo>
                  <a:lnTo>
                    <a:pt x="74" y="109"/>
                  </a:lnTo>
                  <a:lnTo>
                    <a:pt x="74" y="109"/>
                  </a:lnTo>
                  <a:lnTo>
                    <a:pt x="71" y="106"/>
                  </a:lnTo>
                  <a:lnTo>
                    <a:pt x="71" y="106"/>
                  </a:lnTo>
                  <a:lnTo>
                    <a:pt x="69" y="106"/>
                  </a:lnTo>
                  <a:lnTo>
                    <a:pt x="69" y="104"/>
                  </a:lnTo>
                  <a:lnTo>
                    <a:pt x="68" y="103"/>
                  </a:lnTo>
                  <a:lnTo>
                    <a:pt x="68" y="103"/>
                  </a:lnTo>
                  <a:lnTo>
                    <a:pt x="68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3"/>
                  </a:lnTo>
                  <a:lnTo>
                    <a:pt x="65" y="103"/>
                  </a:lnTo>
                  <a:lnTo>
                    <a:pt x="65" y="101"/>
                  </a:lnTo>
                  <a:lnTo>
                    <a:pt x="65" y="101"/>
                  </a:lnTo>
                  <a:lnTo>
                    <a:pt x="63" y="98"/>
                  </a:lnTo>
                  <a:lnTo>
                    <a:pt x="63" y="98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1" y="96"/>
                  </a:lnTo>
                  <a:lnTo>
                    <a:pt x="61" y="93"/>
                  </a:lnTo>
                  <a:lnTo>
                    <a:pt x="60" y="93"/>
                  </a:lnTo>
                  <a:lnTo>
                    <a:pt x="57" y="90"/>
                  </a:lnTo>
                  <a:lnTo>
                    <a:pt x="55" y="90"/>
                  </a:lnTo>
                  <a:lnTo>
                    <a:pt x="55" y="89"/>
                  </a:lnTo>
                  <a:lnTo>
                    <a:pt x="54" y="87"/>
                  </a:lnTo>
                  <a:lnTo>
                    <a:pt x="52" y="85"/>
                  </a:lnTo>
                  <a:lnTo>
                    <a:pt x="50" y="84"/>
                  </a:lnTo>
                  <a:lnTo>
                    <a:pt x="50" y="82"/>
                  </a:lnTo>
                  <a:lnTo>
                    <a:pt x="50" y="82"/>
                  </a:lnTo>
                  <a:lnTo>
                    <a:pt x="49" y="81"/>
                  </a:lnTo>
                  <a:lnTo>
                    <a:pt x="49" y="79"/>
                  </a:lnTo>
                  <a:lnTo>
                    <a:pt x="47" y="79"/>
                  </a:lnTo>
                  <a:lnTo>
                    <a:pt x="46" y="79"/>
                  </a:lnTo>
                  <a:lnTo>
                    <a:pt x="46" y="78"/>
                  </a:lnTo>
                  <a:lnTo>
                    <a:pt x="44" y="76"/>
                  </a:lnTo>
                  <a:lnTo>
                    <a:pt x="43" y="76"/>
                  </a:lnTo>
                  <a:lnTo>
                    <a:pt x="43" y="74"/>
                  </a:lnTo>
                  <a:lnTo>
                    <a:pt x="43" y="74"/>
                  </a:lnTo>
                  <a:lnTo>
                    <a:pt x="43" y="73"/>
                  </a:lnTo>
                  <a:lnTo>
                    <a:pt x="44" y="73"/>
                  </a:lnTo>
                  <a:lnTo>
                    <a:pt x="44" y="71"/>
                  </a:lnTo>
                  <a:lnTo>
                    <a:pt x="43" y="71"/>
                  </a:lnTo>
                  <a:lnTo>
                    <a:pt x="41" y="70"/>
                  </a:lnTo>
                  <a:lnTo>
                    <a:pt x="38" y="70"/>
                  </a:lnTo>
                  <a:lnTo>
                    <a:pt x="36" y="68"/>
                  </a:lnTo>
                  <a:lnTo>
                    <a:pt x="35" y="68"/>
                  </a:lnTo>
                  <a:lnTo>
                    <a:pt x="33" y="67"/>
                  </a:lnTo>
                  <a:lnTo>
                    <a:pt x="28" y="63"/>
                  </a:lnTo>
                  <a:lnTo>
                    <a:pt x="27" y="63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7" y="57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32" y="56"/>
                  </a:lnTo>
                  <a:lnTo>
                    <a:pt x="35" y="57"/>
                  </a:lnTo>
                  <a:lnTo>
                    <a:pt x="36" y="57"/>
                  </a:lnTo>
                  <a:lnTo>
                    <a:pt x="38" y="56"/>
                  </a:lnTo>
                  <a:lnTo>
                    <a:pt x="39" y="54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9" y="48"/>
                  </a:lnTo>
                  <a:lnTo>
                    <a:pt x="38" y="49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5" y="46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6" y="43"/>
                  </a:lnTo>
                  <a:lnTo>
                    <a:pt x="36" y="41"/>
                  </a:lnTo>
                  <a:lnTo>
                    <a:pt x="35" y="41"/>
                  </a:lnTo>
                  <a:lnTo>
                    <a:pt x="33" y="40"/>
                  </a:lnTo>
                  <a:lnTo>
                    <a:pt x="32" y="40"/>
                  </a:lnTo>
                  <a:lnTo>
                    <a:pt x="30" y="38"/>
                  </a:lnTo>
                  <a:lnTo>
                    <a:pt x="28" y="37"/>
                  </a:lnTo>
                  <a:lnTo>
                    <a:pt x="28" y="38"/>
                  </a:lnTo>
                  <a:lnTo>
                    <a:pt x="25" y="38"/>
                  </a:lnTo>
                  <a:lnTo>
                    <a:pt x="24" y="40"/>
                  </a:lnTo>
                  <a:lnTo>
                    <a:pt x="24" y="41"/>
                  </a:lnTo>
                  <a:lnTo>
                    <a:pt x="22" y="41"/>
                  </a:lnTo>
                  <a:lnTo>
                    <a:pt x="20" y="40"/>
                  </a:lnTo>
                  <a:lnTo>
                    <a:pt x="19" y="40"/>
                  </a:lnTo>
                  <a:lnTo>
                    <a:pt x="16" y="38"/>
                  </a:lnTo>
                  <a:lnTo>
                    <a:pt x="14" y="38"/>
                  </a:lnTo>
                  <a:lnTo>
                    <a:pt x="11" y="33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3" y="29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5" y="22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0" y="13"/>
                  </a:lnTo>
                  <a:lnTo>
                    <a:pt x="20" y="10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5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1"/>
                  </a:lnTo>
                  <a:lnTo>
                    <a:pt x="28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2" y="11"/>
                  </a:lnTo>
                  <a:lnTo>
                    <a:pt x="33" y="11"/>
                  </a:lnTo>
                  <a:lnTo>
                    <a:pt x="35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8" y="10"/>
                  </a:lnTo>
                  <a:lnTo>
                    <a:pt x="38" y="8"/>
                  </a:lnTo>
                  <a:lnTo>
                    <a:pt x="39" y="8"/>
                  </a:lnTo>
                  <a:lnTo>
                    <a:pt x="39" y="7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2"/>
                  </a:lnTo>
                  <a:lnTo>
                    <a:pt x="46" y="2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1" name="Freeform 17">
              <a:extLst>
                <a:ext uri="{FF2B5EF4-FFF2-40B4-BE49-F238E27FC236}">
                  <a16:creationId xmlns:a16="http://schemas.microsoft.com/office/drawing/2014/main" id="{D442958D-6824-08B4-012A-F39C99EEB9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2726" y="3897430"/>
              <a:ext cx="13645" cy="17544"/>
            </a:xfrm>
            <a:custGeom>
              <a:avLst/>
              <a:gdLst>
                <a:gd name="T0" fmla="*/ 3 w 7"/>
                <a:gd name="T1" fmla="*/ 8 h 9"/>
                <a:gd name="T2" fmla="*/ 5 w 7"/>
                <a:gd name="T3" fmla="*/ 9 h 9"/>
                <a:gd name="T4" fmla="*/ 7 w 7"/>
                <a:gd name="T5" fmla="*/ 9 h 9"/>
                <a:gd name="T6" fmla="*/ 5 w 7"/>
                <a:gd name="T7" fmla="*/ 9 h 9"/>
                <a:gd name="T8" fmla="*/ 2 w 7"/>
                <a:gd name="T9" fmla="*/ 9 h 9"/>
                <a:gd name="T10" fmla="*/ 2 w 7"/>
                <a:gd name="T11" fmla="*/ 8 h 9"/>
                <a:gd name="T12" fmla="*/ 3 w 7"/>
                <a:gd name="T13" fmla="*/ 8 h 9"/>
                <a:gd name="T14" fmla="*/ 3 w 7"/>
                <a:gd name="T15" fmla="*/ 0 h 9"/>
                <a:gd name="T16" fmla="*/ 5 w 7"/>
                <a:gd name="T17" fmla="*/ 0 h 9"/>
                <a:gd name="T18" fmla="*/ 3 w 7"/>
                <a:gd name="T19" fmla="*/ 0 h 9"/>
                <a:gd name="T20" fmla="*/ 3 w 7"/>
                <a:gd name="T21" fmla="*/ 0 h 9"/>
                <a:gd name="T22" fmla="*/ 3 w 7"/>
                <a:gd name="T23" fmla="*/ 0 h 9"/>
                <a:gd name="T24" fmla="*/ 3 w 7"/>
                <a:gd name="T25" fmla="*/ 0 h 9"/>
                <a:gd name="T26" fmla="*/ 0 w 7"/>
                <a:gd name="T27" fmla="*/ 0 h 9"/>
                <a:gd name="T28" fmla="*/ 2 w 7"/>
                <a:gd name="T29" fmla="*/ 0 h 9"/>
                <a:gd name="T30" fmla="*/ 2 w 7"/>
                <a:gd name="T31" fmla="*/ 0 h 9"/>
                <a:gd name="T32" fmla="*/ 2 w 7"/>
                <a:gd name="T33" fmla="*/ 0 h 9"/>
                <a:gd name="T34" fmla="*/ 0 w 7"/>
                <a:gd name="T35" fmla="*/ 0 h 9"/>
                <a:gd name="T36" fmla="*/ 0 w 7"/>
                <a:gd name="T3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9">
                  <a:moveTo>
                    <a:pt x="3" y="8"/>
                  </a:moveTo>
                  <a:lnTo>
                    <a:pt x="5" y="9"/>
                  </a:lnTo>
                  <a:lnTo>
                    <a:pt x="7" y="9"/>
                  </a:lnTo>
                  <a:lnTo>
                    <a:pt x="5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3" y="8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2" name="Freeform 18">
              <a:extLst>
                <a:ext uri="{FF2B5EF4-FFF2-40B4-BE49-F238E27FC236}">
                  <a16:creationId xmlns:a16="http://schemas.microsoft.com/office/drawing/2014/main" id="{CEBA1CF9-10F9-0009-34ED-03B9D3C084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42472" y="3885735"/>
              <a:ext cx="11695" cy="11695"/>
            </a:xfrm>
            <a:custGeom>
              <a:avLst/>
              <a:gdLst>
                <a:gd name="T0" fmla="*/ 2 w 6"/>
                <a:gd name="T1" fmla="*/ 4 h 6"/>
                <a:gd name="T2" fmla="*/ 2 w 6"/>
                <a:gd name="T3" fmla="*/ 4 h 6"/>
                <a:gd name="T4" fmla="*/ 2 w 6"/>
                <a:gd name="T5" fmla="*/ 6 h 6"/>
                <a:gd name="T6" fmla="*/ 0 w 6"/>
                <a:gd name="T7" fmla="*/ 6 h 6"/>
                <a:gd name="T8" fmla="*/ 0 w 6"/>
                <a:gd name="T9" fmla="*/ 4 h 6"/>
                <a:gd name="T10" fmla="*/ 0 w 6"/>
                <a:gd name="T11" fmla="*/ 4 h 6"/>
                <a:gd name="T12" fmla="*/ 2 w 6"/>
                <a:gd name="T13" fmla="*/ 4 h 6"/>
                <a:gd name="T14" fmla="*/ 5 w 6"/>
                <a:gd name="T15" fmla="*/ 3 h 6"/>
                <a:gd name="T16" fmla="*/ 3 w 6"/>
                <a:gd name="T17" fmla="*/ 4 h 6"/>
                <a:gd name="T18" fmla="*/ 3 w 6"/>
                <a:gd name="T19" fmla="*/ 4 h 6"/>
                <a:gd name="T20" fmla="*/ 3 w 6"/>
                <a:gd name="T21" fmla="*/ 4 h 6"/>
                <a:gd name="T22" fmla="*/ 3 w 6"/>
                <a:gd name="T23" fmla="*/ 4 h 6"/>
                <a:gd name="T24" fmla="*/ 3 w 6"/>
                <a:gd name="T25" fmla="*/ 4 h 6"/>
                <a:gd name="T26" fmla="*/ 5 w 6"/>
                <a:gd name="T27" fmla="*/ 3 h 6"/>
                <a:gd name="T28" fmla="*/ 5 w 6"/>
                <a:gd name="T29" fmla="*/ 0 h 6"/>
                <a:gd name="T30" fmla="*/ 5 w 6"/>
                <a:gd name="T31" fmla="*/ 0 h 6"/>
                <a:gd name="T32" fmla="*/ 6 w 6"/>
                <a:gd name="T33" fmla="*/ 1 h 6"/>
                <a:gd name="T34" fmla="*/ 5 w 6"/>
                <a:gd name="T35" fmla="*/ 1 h 6"/>
                <a:gd name="T36" fmla="*/ 5 w 6"/>
                <a:gd name="T37" fmla="*/ 0 h 6"/>
                <a:gd name="T38" fmla="*/ 5 w 6"/>
                <a:gd name="T39" fmla="*/ 0 h 6"/>
                <a:gd name="T40" fmla="*/ 3 w 6"/>
                <a:gd name="T41" fmla="*/ 0 h 6"/>
                <a:gd name="T42" fmla="*/ 3 w 6"/>
                <a:gd name="T43" fmla="*/ 0 h 6"/>
                <a:gd name="T44" fmla="*/ 5 w 6"/>
                <a:gd name="T4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lnTo>
                    <a:pt x="2" y="4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close/>
                  <a:moveTo>
                    <a:pt x="5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3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3" name="Freeform 19">
              <a:extLst>
                <a:ext uri="{FF2B5EF4-FFF2-40B4-BE49-F238E27FC236}">
                  <a16:creationId xmlns:a16="http://schemas.microsoft.com/office/drawing/2014/main" id="{2B53F469-3E32-E272-893B-882DF08075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6870" y="4074809"/>
              <a:ext cx="380099" cy="323571"/>
            </a:xfrm>
            <a:custGeom>
              <a:avLst/>
              <a:gdLst>
                <a:gd name="T0" fmla="*/ 178 w 195"/>
                <a:gd name="T1" fmla="*/ 46 h 166"/>
                <a:gd name="T2" fmla="*/ 180 w 195"/>
                <a:gd name="T3" fmla="*/ 44 h 166"/>
                <a:gd name="T4" fmla="*/ 118 w 195"/>
                <a:gd name="T5" fmla="*/ 18 h 166"/>
                <a:gd name="T6" fmla="*/ 137 w 195"/>
                <a:gd name="T7" fmla="*/ 19 h 166"/>
                <a:gd name="T8" fmla="*/ 132 w 195"/>
                <a:gd name="T9" fmla="*/ 16 h 166"/>
                <a:gd name="T10" fmla="*/ 50 w 195"/>
                <a:gd name="T11" fmla="*/ 2 h 166"/>
                <a:gd name="T12" fmla="*/ 63 w 195"/>
                <a:gd name="T13" fmla="*/ 10 h 166"/>
                <a:gd name="T14" fmla="*/ 74 w 195"/>
                <a:gd name="T15" fmla="*/ 22 h 166"/>
                <a:gd name="T16" fmla="*/ 106 w 195"/>
                <a:gd name="T17" fmla="*/ 24 h 166"/>
                <a:gd name="T18" fmla="*/ 132 w 195"/>
                <a:gd name="T19" fmla="*/ 24 h 166"/>
                <a:gd name="T20" fmla="*/ 137 w 195"/>
                <a:gd name="T21" fmla="*/ 22 h 166"/>
                <a:gd name="T22" fmla="*/ 164 w 195"/>
                <a:gd name="T23" fmla="*/ 22 h 166"/>
                <a:gd name="T24" fmla="*/ 154 w 195"/>
                <a:gd name="T25" fmla="*/ 27 h 166"/>
                <a:gd name="T26" fmla="*/ 156 w 195"/>
                <a:gd name="T27" fmla="*/ 29 h 166"/>
                <a:gd name="T28" fmla="*/ 162 w 195"/>
                <a:gd name="T29" fmla="*/ 33 h 166"/>
                <a:gd name="T30" fmla="*/ 167 w 195"/>
                <a:gd name="T31" fmla="*/ 35 h 166"/>
                <a:gd name="T32" fmla="*/ 170 w 195"/>
                <a:gd name="T33" fmla="*/ 33 h 166"/>
                <a:gd name="T34" fmla="*/ 178 w 195"/>
                <a:gd name="T35" fmla="*/ 43 h 166"/>
                <a:gd name="T36" fmla="*/ 172 w 195"/>
                <a:gd name="T37" fmla="*/ 52 h 166"/>
                <a:gd name="T38" fmla="*/ 189 w 195"/>
                <a:gd name="T39" fmla="*/ 51 h 166"/>
                <a:gd name="T40" fmla="*/ 191 w 195"/>
                <a:gd name="T41" fmla="*/ 60 h 166"/>
                <a:gd name="T42" fmla="*/ 183 w 195"/>
                <a:gd name="T43" fmla="*/ 68 h 166"/>
                <a:gd name="T44" fmla="*/ 189 w 195"/>
                <a:gd name="T45" fmla="*/ 73 h 166"/>
                <a:gd name="T46" fmla="*/ 181 w 195"/>
                <a:gd name="T47" fmla="*/ 78 h 166"/>
                <a:gd name="T48" fmla="*/ 176 w 195"/>
                <a:gd name="T49" fmla="*/ 82 h 166"/>
                <a:gd name="T50" fmla="*/ 180 w 195"/>
                <a:gd name="T51" fmla="*/ 96 h 166"/>
                <a:gd name="T52" fmla="*/ 183 w 195"/>
                <a:gd name="T53" fmla="*/ 108 h 166"/>
                <a:gd name="T54" fmla="*/ 173 w 195"/>
                <a:gd name="T55" fmla="*/ 112 h 166"/>
                <a:gd name="T56" fmla="*/ 156 w 195"/>
                <a:gd name="T57" fmla="*/ 117 h 166"/>
                <a:gd name="T58" fmla="*/ 146 w 195"/>
                <a:gd name="T59" fmla="*/ 119 h 166"/>
                <a:gd name="T60" fmla="*/ 134 w 195"/>
                <a:gd name="T61" fmla="*/ 119 h 166"/>
                <a:gd name="T62" fmla="*/ 124 w 195"/>
                <a:gd name="T63" fmla="*/ 114 h 166"/>
                <a:gd name="T64" fmla="*/ 132 w 195"/>
                <a:gd name="T65" fmla="*/ 130 h 166"/>
                <a:gd name="T66" fmla="*/ 140 w 195"/>
                <a:gd name="T67" fmla="*/ 141 h 166"/>
                <a:gd name="T68" fmla="*/ 137 w 195"/>
                <a:gd name="T69" fmla="*/ 147 h 166"/>
                <a:gd name="T70" fmla="*/ 129 w 195"/>
                <a:gd name="T71" fmla="*/ 155 h 166"/>
                <a:gd name="T72" fmla="*/ 120 w 195"/>
                <a:gd name="T73" fmla="*/ 159 h 166"/>
                <a:gd name="T74" fmla="*/ 113 w 195"/>
                <a:gd name="T75" fmla="*/ 163 h 166"/>
                <a:gd name="T76" fmla="*/ 102 w 195"/>
                <a:gd name="T77" fmla="*/ 164 h 166"/>
                <a:gd name="T78" fmla="*/ 93 w 195"/>
                <a:gd name="T79" fmla="*/ 152 h 166"/>
                <a:gd name="T80" fmla="*/ 90 w 195"/>
                <a:gd name="T81" fmla="*/ 142 h 166"/>
                <a:gd name="T82" fmla="*/ 83 w 195"/>
                <a:gd name="T83" fmla="*/ 136 h 166"/>
                <a:gd name="T84" fmla="*/ 88 w 195"/>
                <a:gd name="T85" fmla="*/ 126 h 166"/>
                <a:gd name="T86" fmla="*/ 80 w 195"/>
                <a:gd name="T87" fmla="*/ 114 h 166"/>
                <a:gd name="T88" fmla="*/ 82 w 195"/>
                <a:gd name="T89" fmla="*/ 96 h 166"/>
                <a:gd name="T90" fmla="*/ 82 w 195"/>
                <a:gd name="T91" fmla="*/ 85 h 166"/>
                <a:gd name="T92" fmla="*/ 60 w 195"/>
                <a:gd name="T93" fmla="*/ 87 h 166"/>
                <a:gd name="T94" fmla="*/ 47 w 195"/>
                <a:gd name="T95" fmla="*/ 76 h 166"/>
                <a:gd name="T96" fmla="*/ 35 w 195"/>
                <a:gd name="T97" fmla="*/ 74 h 166"/>
                <a:gd name="T98" fmla="*/ 17 w 195"/>
                <a:gd name="T99" fmla="*/ 71 h 166"/>
                <a:gd name="T100" fmla="*/ 14 w 195"/>
                <a:gd name="T101" fmla="*/ 60 h 166"/>
                <a:gd name="T102" fmla="*/ 8 w 195"/>
                <a:gd name="T103" fmla="*/ 44 h 166"/>
                <a:gd name="T104" fmla="*/ 0 w 195"/>
                <a:gd name="T105" fmla="*/ 43 h 166"/>
                <a:gd name="T106" fmla="*/ 8 w 195"/>
                <a:gd name="T107" fmla="*/ 24 h 166"/>
                <a:gd name="T108" fmla="*/ 24 w 195"/>
                <a:gd name="T109" fmla="*/ 7 h 166"/>
                <a:gd name="T110" fmla="*/ 22 w 195"/>
                <a:gd name="T111" fmla="*/ 8 h 166"/>
                <a:gd name="T112" fmla="*/ 25 w 195"/>
                <a:gd name="T113" fmla="*/ 19 h 166"/>
                <a:gd name="T114" fmla="*/ 20 w 195"/>
                <a:gd name="T115" fmla="*/ 38 h 166"/>
                <a:gd name="T116" fmla="*/ 30 w 195"/>
                <a:gd name="T117" fmla="*/ 44 h 166"/>
                <a:gd name="T118" fmla="*/ 28 w 195"/>
                <a:gd name="T119" fmla="*/ 27 h 166"/>
                <a:gd name="T120" fmla="*/ 41 w 195"/>
                <a:gd name="T121" fmla="*/ 13 h 166"/>
                <a:gd name="T122" fmla="*/ 50 w 195"/>
                <a:gd name="T123" fmla="*/ 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5" h="166">
                  <a:moveTo>
                    <a:pt x="180" y="44"/>
                  </a:moveTo>
                  <a:lnTo>
                    <a:pt x="181" y="44"/>
                  </a:lnTo>
                  <a:lnTo>
                    <a:pt x="180" y="46"/>
                  </a:lnTo>
                  <a:lnTo>
                    <a:pt x="181" y="46"/>
                  </a:lnTo>
                  <a:lnTo>
                    <a:pt x="181" y="46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78" y="48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80" y="44"/>
                  </a:lnTo>
                  <a:lnTo>
                    <a:pt x="180" y="44"/>
                  </a:lnTo>
                  <a:close/>
                  <a:moveTo>
                    <a:pt x="183" y="43"/>
                  </a:moveTo>
                  <a:lnTo>
                    <a:pt x="183" y="43"/>
                  </a:lnTo>
                  <a:lnTo>
                    <a:pt x="183" y="43"/>
                  </a:lnTo>
                  <a:lnTo>
                    <a:pt x="181" y="43"/>
                  </a:lnTo>
                  <a:lnTo>
                    <a:pt x="181" y="44"/>
                  </a:lnTo>
                  <a:lnTo>
                    <a:pt x="180" y="44"/>
                  </a:lnTo>
                  <a:lnTo>
                    <a:pt x="180" y="44"/>
                  </a:lnTo>
                  <a:lnTo>
                    <a:pt x="180" y="43"/>
                  </a:lnTo>
                  <a:lnTo>
                    <a:pt x="181" y="43"/>
                  </a:lnTo>
                  <a:lnTo>
                    <a:pt x="181" y="43"/>
                  </a:lnTo>
                  <a:lnTo>
                    <a:pt x="183" y="43"/>
                  </a:lnTo>
                  <a:close/>
                  <a:moveTo>
                    <a:pt x="115" y="18"/>
                  </a:moveTo>
                  <a:lnTo>
                    <a:pt x="117" y="18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17" y="19"/>
                  </a:lnTo>
                  <a:lnTo>
                    <a:pt x="117" y="18"/>
                  </a:lnTo>
                  <a:lnTo>
                    <a:pt x="115" y="18"/>
                  </a:lnTo>
                  <a:lnTo>
                    <a:pt x="115" y="18"/>
                  </a:lnTo>
                  <a:close/>
                  <a:moveTo>
                    <a:pt x="137" y="15"/>
                  </a:moveTo>
                  <a:lnTo>
                    <a:pt x="137" y="15"/>
                  </a:lnTo>
                  <a:lnTo>
                    <a:pt x="139" y="16"/>
                  </a:lnTo>
                  <a:lnTo>
                    <a:pt x="139" y="18"/>
                  </a:lnTo>
                  <a:lnTo>
                    <a:pt x="137" y="19"/>
                  </a:lnTo>
                  <a:lnTo>
                    <a:pt x="135" y="19"/>
                  </a:lnTo>
                  <a:lnTo>
                    <a:pt x="135" y="19"/>
                  </a:lnTo>
                  <a:lnTo>
                    <a:pt x="134" y="18"/>
                  </a:lnTo>
                  <a:lnTo>
                    <a:pt x="134" y="18"/>
                  </a:lnTo>
                  <a:lnTo>
                    <a:pt x="132" y="18"/>
                  </a:lnTo>
                  <a:lnTo>
                    <a:pt x="131" y="18"/>
                  </a:lnTo>
                  <a:lnTo>
                    <a:pt x="129" y="18"/>
                  </a:lnTo>
                  <a:lnTo>
                    <a:pt x="131" y="16"/>
                  </a:lnTo>
                  <a:lnTo>
                    <a:pt x="132" y="16"/>
                  </a:lnTo>
                  <a:lnTo>
                    <a:pt x="132" y="16"/>
                  </a:lnTo>
                  <a:lnTo>
                    <a:pt x="132" y="16"/>
                  </a:lnTo>
                  <a:lnTo>
                    <a:pt x="134" y="16"/>
                  </a:lnTo>
                  <a:lnTo>
                    <a:pt x="135" y="16"/>
                  </a:lnTo>
                  <a:lnTo>
                    <a:pt x="135" y="16"/>
                  </a:lnTo>
                  <a:lnTo>
                    <a:pt x="137" y="15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3" y="8"/>
                  </a:lnTo>
                  <a:lnTo>
                    <a:pt x="53" y="10"/>
                  </a:lnTo>
                  <a:lnTo>
                    <a:pt x="55" y="10"/>
                  </a:lnTo>
                  <a:lnTo>
                    <a:pt x="55" y="10"/>
                  </a:lnTo>
                  <a:lnTo>
                    <a:pt x="60" y="10"/>
                  </a:lnTo>
                  <a:lnTo>
                    <a:pt x="63" y="10"/>
                  </a:lnTo>
                  <a:lnTo>
                    <a:pt x="66" y="11"/>
                  </a:lnTo>
                  <a:lnTo>
                    <a:pt x="69" y="13"/>
                  </a:lnTo>
                  <a:lnTo>
                    <a:pt x="72" y="15"/>
                  </a:lnTo>
                  <a:lnTo>
                    <a:pt x="72" y="16"/>
                  </a:lnTo>
                  <a:lnTo>
                    <a:pt x="72" y="18"/>
                  </a:lnTo>
                  <a:lnTo>
                    <a:pt x="74" y="19"/>
                  </a:lnTo>
                  <a:lnTo>
                    <a:pt x="72" y="19"/>
                  </a:lnTo>
                  <a:lnTo>
                    <a:pt x="74" y="21"/>
                  </a:lnTo>
                  <a:lnTo>
                    <a:pt x="74" y="22"/>
                  </a:lnTo>
                  <a:lnTo>
                    <a:pt x="76" y="24"/>
                  </a:lnTo>
                  <a:lnTo>
                    <a:pt x="80" y="24"/>
                  </a:lnTo>
                  <a:lnTo>
                    <a:pt x="83" y="24"/>
                  </a:lnTo>
                  <a:lnTo>
                    <a:pt x="90" y="22"/>
                  </a:lnTo>
                  <a:lnTo>
                    <a:pt x="93" y="22"/>
                  </a:lnTo>
                  <a:lnTo>
                    <a:pt x="102" y="22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4"/>
                  </a:lnTo>
                  <a:lnTo>
                    <a:pt x="109" y="27"/>
                  </a:lnTo>
                  <a:lnTo>
                    <a:pt x="112" y="29"/>
                  </a:lnTo>
                  <a:lnTo>
                    <a:pt x="113" y="29"/>
                  </a:lnTo>
                  <a:lnTo>
                    <a:pt x="117" y="30"/>
                  </a:lnTo>
                  <a:lnTo>
                    <a:pt x="120" y="30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3" y="30"/>
                  </a:lnTo>
                  <a:lnTo>
                    <a:pt x="132" y="24"/>
                  </a:lnTo>
                  <a:lnTo>
                    <a:pt x="139" y="26"/>
                  </a:lnTo>
                  <a:lnTo>
                    <a:pt x="139" y="24"/>
                  </a:lnTo>
                  <a:lnTo>
                    <a:pt x="140" y="24"/>
                  </a:lnTo>
                  <a:lnTo>
                    <a:pt x="137" y="24"/>
                  </a:lnTo>
                  <a:lnTo>
                    <a:pt x="134" y="22"/>
                  </a:lnTo>
                  <a:lnTo>
                    <a:pt x="132" y="24"/>
                  </a:lnTo>
                  <a:lnTo>
                    <a:pt x="131" y="22"/>
                  </a:lnTo>
                  <a:lnTo>
                    <a:pt x="132" y="22"/>
                  </a:lnTo>
                  <a:lnTo>
                    <a:pt x="137" y="22"/>
                  </a:lnTo>
                  <a:lnTo>
                    <a:pt x="143" y="22"/>
                  </a:lnTo>
                  <a:lnTo>
                    <a:pt x="146" y="21"/>
                  </a:lnTo>
                  <a:lnTo>
                    <a:pt x="150" y="21"/>
                  </a:lnTo>
                  <a:lnTo>
                    <a:pt x="151" y="21"/>
                  </a:lnTo>
                  <a:lnTo>
                    <a:pt x="154" y="21"/>
                  </a:lnTo>
                  <a:lnTo>
                    <a:pt x="161" y="21"/>
                  </a:lnTo>
                  <a:lnTo>
                    <a:pt x="167" y="21"/>
                  </a:lnTo>
                  <a:lnTo>
                    <a:pt x="165" y="21"/>
                  </a:lnTo>
                  <a:lnTo>
                    <a:pt x="164" y="22"/>
                  </a:lnTo>
                  <a:lnTo>
                    <a:pt x="161" y="22"/>
                  </a:lnTo>
                  <a:lnTo>
                    <a:pt x="159" y="24"/>
                  </a:lnTo>
                  <a:lnTo>
                    <a:pt x="154" y="24"/>
                  </a:lnTo>
                  <a:lnTo>
                    <a:pt x="151" y="24"/>
                  </a:lnTo>
                  <a:lnTo>
                    <a:pt x="153" y="24"/>
                  </a:lnTo>
                  <a:lnTo>
                    <a:pt x="153" y="26"/>
                  </a:lnTo>
                  <a:lnTo>
                    <a:pt x="153" y="26"/>
                  </a:lnTo>
                  <a:lnTo>
                    <a:pt x="153" y="26"/>
                  </a:lnTo>
                  <a:lnTo>
                    <a:pt x="154" y="27"/>
                  </a:lnTo>
                  <a:lnTo>
                    <a:pt x="154" y="27"/>
                  </a:lnTo>
                  <a:lnTo>
                    <a:pt x="154" y="29"/>
                  </a:lnTo>
                  <a:lnTo>
                    <a:pt x="154" y="30"/>
                  </a:lnTo>
                  <a:lnTo>
                    <a:pt x="154" y="30"/>
                  </a:lnTo>
                  <a:lnTo>
                    <a:pt x="154" y="30"/>
                  </a:lnTo>
                  <a:lnTo>
                    <a:pt x="156" y="30"/>
                  </a:lnTo>
                  <a:lnTo>
                    <a:pt x="156" y="29"/>
                  </a:lnTo>
                  <a:lnTo>
                    <a:pt x="156" y="29"/>
                  </a:lnTo>
                  <a:lnTo>
                    <a:pt x="156" y="29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59" y="35"/>
                  </a:lnTo>
                  <a:lnTo>
                    <a:pt x="161" y="35"/>
                  </a:lnTo>
                  <a:lnTo>
                    <a:pt x="161" y="35"/>
                  </a:lnTo>
                  <a:lnTo>
                    <a:pt x="161" y="33"/>
                  </a:lnTo>
                  <a:lnTo>
                    <a:pt x="161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2"/>
                  </a:lnTo>
                  <a:lnTo>
                    <a:pt x="162" y="32"/>
                  </a:lnTo>
                  <a:lnTo>
                    <a:pt x="162" y="32"/>
                  </a:lnTo>
                  <a:lnTo>
                    <a:pt x="164" y="32"/>
                  </a:lnTo>
                  <a:lnTo>
                    <a:pt x="164" y="32"/>
                  </a:lnTo>
                  <a:lnTo>
                    <a:pt x="165" y="33"/>
                  </a:lnTo>
                  <a:lnTo>
                    <a:pt x="167" y="35"/>
                  </a:lnTo>
                  <a:lnTo>
                    <a:pt x="167" y="35"/>
                  </a:lnTo>
                  <a:lnTo>
                    <a:pt x="167" y="35"/>
                  </a:lnTo>
                  <a:lnTo>
                    <a:pt x="169" y="37"/>
                  </a:lnTo>
                  <a:lnTo>
                    <a:pt x="169" y="37"/>
                  </a:lnTo>
                  <a:lnTo>
                    <a:pt x="169" y="35"/>
                  </a:lnTo>
                  <a:lnTo>
                    <a:pt x="169" y="35"/>
                  </a:lnTo>
                  <a:lnTo>
                    <a:pt x="169" y="33"/>
                  </a:lnTo>
                  <a:lnTo>
                    <a:pt x="170" y="33"/>
                  </a:lnTo>
                  <a:lnTo>
                    <a:pt x="170" y="33"/>
                  </a:lnTo>
                  <a:lnTo>
                    <a:pt x="172" y="33"/>
                  </a:lnTo>
                  <a:lnTo>
                    <a:pt x="175" y="37"/>
                  </a:lnTo>
                  <a:lnTo>
                    <a:pt x="175" y="37"/>
                  </a:lnTo>
                  <a:lnTo>
                    <a:pt x="178" y="38"/>
                  </a:lnTo>
                  <a:lnTo>
                    <a:pt x="181" y="40"/>
                  </a:lnTo>
                  <a:lnTo>
                    <a:pt x="181" y="41"/>
                  </a:lnTo>
                  <a:lnTo>
                    <a:pt x="181" y="41"/>
                  </a:lnTo>
                  <a:lnTo>
                    <a:pt x="180" y="43"/>
                  </a:lnTo>
                  <a:lnTo>
                    <a:pt x="178" y="43"/>
                  </a:lnTo>
                  <a:lnTo>
                    <a:pt x="178" y="44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76" y="48"/>
                  </a:lnTo>
                  <a:lnTo>
                    <a:pt x="176" y="49"/>
                  </a:lnTo>
                  <a:lnTo>
                    <a:pt x="175" y="52"/>
                  </a:lnTo>
                  <a:lnTo>
                    <a:pt x="170" y="52"/>
                  </a:lnTo>
                  <a:lnTo>
                    <a:pt x="172" y="52"/>
                  </a:lnTo>
                  <a:lnTo>
                    <a:pt x="173" y="52"/>
                  </a:lnTo>
                  <a:lnTo>
                    <a:pt x="175" y="54"/>
                  </a:lnTo>
                  <a:lnTo>
                    <a:pt x="176" y="54"/>
                  </a:lnTo>
                  <a:lnTo>
                    <a:pt x="178" y="54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86" y="52"/>
                  </a:lnTo>
                  <a:lnTo>
                    <a:pt x="187" y="51"/>
                  </a:lnTo>
                  <a:lnTo>
                    <a:pt x="189" y="51"/>
                  </a:lnTo>
                  <a:lnTo>
                    <a:pt x="191" y="51"/>
                  </a:lnTo>
                  <a:lnTo>
                    <a:pt x="194" y="52"/>
                  </a:lnTo>
                  <a:lnTo>
                    <a:pt x="195" y="56"/>
                  </a:lnTo>
                  <a:lnTo>
                    <a:pt x="195" y="56"/>
                  </a:lnTo>
                  <a:lnTo>
                    <a:pt x="195" y="57"/>
                  </a:lnTo>
                  <a:lnTo>
                    <a:pt x="194" y="57"/>
                  </a:lnTo>
                  <a:lnTo>
                    <a:pt x="194" y="59"/>
                  </a:lnTo>
                  <a:lnTo>
                    <a:pt x="192" y="60"/>
                  </a:lnTo>
                  <a:lnTo>
                    <a:pt x="191" y="60"/>
                  </a:lnTo>
                  <a:lnTo>
                    <a:pt x="189" y="62"/>
                  </a:lnTo>
                  <a:lnTo>
                    <a:pt x="189" y="62"/>
                  </a:lnTo>
                  <a:lnTo>
                    <a:pt x="187" y="63"/>
                  </a:lnTo>
                  <a:lnTo>
                    <a:pt x="186" y="63"/>
                  </a:lnTo>
                  <a:lnTo>
                    <a:pt x="186" y="63"/>
                  </a:lnTo>
                  <a:lnTo>
                    <a:pt x="184" y="65"/>
                  </a:lnTo>
                  <a:lnTo>
                    <a:pt x="184" y="67"/>
                  </a:lnTo>
                  <a:lnTo>
                    <a:pt x="183" y="67"/>
                  </a:lnTo>
                  <a:lnTo>
                    <a:pt x="183" y="68"/>
                  </a:lnTo>
                  <a:lnTo>
                    <a:pt x="184" y="70"/>
                  </a:lnTo>
                  <a:lnTo>
                    <a:pt x="184" y="70"/>
                  </a:lnTo>
                  <a:lnTo>
                    <a:pt x="184" y="71"/>
                  </a:lnTo>
                  <a:lnTo>
                    <a:pt x="184" y="71"/>
                  </a:lnTo>
                  <a:lnTo>
                    <a:pt x="184" y="73"/>
                  </a:lnTo>
                  <a:lnTo>
                    <a:pt x="186" y="73"/>
                  </a:lnTo>
                  <a:lnTo>
                    <a:pt x="186" y="73"/>
                  </a:lnTo>
                  <a:lnTo>
                    <a:pt x="187" y="73"/>
                  </a:lnTo>
                  <a:lnTo>
                    <a:pt x="189" y="73"/>
                  </a:lnTo>
                  <a:lnTo>
                    <a:pt x="189" y="73"/>
                  </a:lnTo>
                  <a:lnTo>
                    <a:pt x="189" y="73"/>
                  </a:lnTo>
                  <a:lnTo>
                    <a:pt x="189" y="74"/>
                  </a:lnTo>
                  <a:lnTo>
                    <a:pt x="187" y="76"/>
                  </a:lnTo>
                  <a:lnTo>
                    <a:pt x="184" y="78"/>
                  </a:lnTo>
                  <a:lnTo>
                    <a:pt x="184" y="78"/>
                  </a:lnTo>
                  <a:lnTo>
                    <a:pt x="183" y="78"/>
                  </a:lnTo>
                  <a:lnTo>
                    <a:pt x="181" y="78"/>
                  </a:lnTo>
                  <a:lnTo>
                    <a:pt x="181" y="78"/>
                  </a:lnTo>
                  <a:lnTo>
                    <a:pt x="180" y="78"/>
                  </a:lnTo>
                  <a:lnTo>
                    <a:pt x="180" y="79"/>
                  </a:lnTo>
                  <a:lnTo>
                    <a:pt x="180" y="79"/>
                  </a:lnTo>
                  <a:lnTo>
                    <a:pt x="178" y="79"/>
                  </a:lnTo>
                  <a:lnTo>
                    <a:pt x="176" y="79"/>
                  </a:lnTo>
                  <a:lnTo>
                    <a:pt x="176" y="79"/>
                  </a:lnTo>
                  <a:lnTo>
                    <a:pt x="176" y="81"/>
                  </a:lnTo>
                  <a:lnTo>
                    <a:pt x="176" y="82"/>
                  </a:lnTo>
                  <a:lnTo>
                    <a:pt x="176" y="82"/>
                  </a:lnTo>
                  <a:lnTo>
                    <a:pt x="176" y="84"/>
                  </a:lnTo>
                  <a:lnTo>
                    <a:pt x="176" y="85"/>
                  </a:lnTo>
                  <a:lnTo>
                    <a:pt x="176" y="87"/>
                  </a:lnTo>
                  <a:lnTo>
                    <a:pt x="176" y="87"/>
                  </a:lnTo>
                  <a:lnTo>
                    <a:pt x="175" y="89"/>
                  </a:lnTo>
                  <a:lnTo>
                    <a:pt x="173" y="90"/>
                  </a:lnTo>
                  <a:lnTo>
                    <a:pt x="173" y="90"/>
                  </a:lnTo>
                  <a:lnTo>
                    <a:pt x="176" y="93"/>
                  </a:lnTo>
                  <a:lnTo>
                    <a:pt x="180" y="96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84" y="101"/>
                  </a:lnTo>
                  <a:lnTo>
                    <a:pt x="184" y="103"/>
                  </a:lnTo>
                  <a:lnTo>
                    <a:pt x="184" y="104"/>
                  </a:lnTo>
                  <a:lnTo>
                    <a:pt x="184" y="104"/>
                  </a:lnTo>
                  <a:lnTo>
                    <a:pt x="184" y="104"/>
                  </a:lnTo>
                  <a:lnTo>
                    <a:pt x="184" y="106"/>
                  </a:lnTo>
                  <a:lnTo>
                    <a:pt x="183" y="108"/>
                  </a:lnTo>
                  <a:lnTo>
                    <a:pt x="181" y="108"/>
                  </a:lnTo>
                  <a:lnTo>
                    <a:pt x="180" y="108"/>
                  </a:lnTo>
                  <a:lnTo>
                    <a:pt x="180" y="109"/>
                  </a:lnTo>
                  <a:lnTo>
                    <a:pt x="180" y="111"/>
                  </a:lnTo>
                  <a:lnTo>
                    <a:pt x="178" y="111"/>
                  </a:lnTo>
                  <a:lnTo>
                    <a:pt x="178" y="111"/>
                  </a:lnTo>
                  <a:lnTo>
                    <a:pt x="176" y="111"/>
                  </a:lnTo>
                  <a:lnTo>
                    <a:pt x="175" y="111"/>
                  </a:lnTo>
                  <a:lnTo>
                    <a:pt x="173" y="112"/>
                  </a:lnTo>
                  <a:lnTo>
                    <a:pt x="172" y="112"/>
                  </a:lnTo>
                  <a:lnTo>
                    <a:pt x="170" y="114"/>
                  </a:lnTo>
                  <a:lnTo>
                    <a:pt x="167" y="115"/>
                  </a:lnTo>
                  <a:lnTo>
                    <a:pt x="164" y="115"/>
                  </a:lnTo>
                  <a:lnTo>
                    <a:pt x="162" y="117"/>
                  </a:lnTo>
                  <a:lnTo>
                    <a:pt x="159" y="115"/>
                  </a:lnTo>
                  <a:lnTo>
                    <a:pt x="158" y="115"/>
                  </a:lnTo>
                  <a:lnTo>
                    <a:pt x="156" y="117"/>
                  </a:lnTo>
                  <a:lnTo>
                    <a:pt x="156" y="117"/>
                  </a:lnTo>
                  <a:lnTo>
                    <a:pt x="154" y="117"/>
                  </a:lnTo>
                  <a:lnTo>
                    <a:pt x="154" y="117"/>
                  </a:lnTo>
                  <a:lnTo>
                    <a:pt x="154" y="119"/>
                  </a:lnTo>
                  <a:lnTo>
                    <a:pt x="153" y="123"/>
                  </a:lnTo>
                  <a:lnTo>
                    <a:pt x="153" y="123"/>
                  </a:lnTo>
                  <a:lnTo>
                    <a:pt x="151" y="123"/>
                  </a:lnTo>
                  <a:lnTo>
                    <a:pt x="150" y="122"/>
                  </a:lnTo>
                  <a:lnTo>
                    <a:pt x="148" y="122"/>
                  </a:lnTo>
                  <a:lnTo>
                    <a:pt x="146" y="119"/>
                  </a:lnTo>
                  <a:lnTo>
                    <a:pt x="145" y="119"/>
                  </a:lnTo>
                  <a:lnTo>
                    <a:pt x="145" y="119"/>
                  </a:lnTo>
                  <a:lnTo>
                    <a:pt x="142" y="120"/>
                  </a:lnTo>
                  <a:lnTo>
                    <a:pt x="142" y="119"/>
                  </a:lnTo>
                  <a:lnTo>
                    <a:pt x="140" y="119"/>
                  </a:lnTo>
                  <a:lnTo>
                    <a:pt x="139" y="119"/>
                  </a:lnTo>
                  <a:lnTo>
                    <a:pt x="137" y="119"/>
                  </a:lnTo>
                  <a:lnTo>
                    <a:pt x="135" y="119"/>
                  </a:lnTo>
                  <a:lnTo>
                    <a:pt x="134" y="119"/>
                  </a:lnTo>
                  <a:lnTo>
                    <a:pt x="134" y="117"/>
                  </a:lnTo>
                  <a:lnTo>
                    <a:pt x="134" y="117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28" y="115"/>
                  </a:lnTo>
                  <a:lnTo>
                    <a:pt x="126" y="115"/>
                  </a:lnTo>
                  <a:lnTo>
                    <a:pt x="126" y="114"/>
                  </a:lnTo>
                  <a:lnTo>
                    <a:pt x="124" y="114"/>
                  </a:lnTo>
                  <a:lnTo>
                    <a:pt x="124" y="114"/>
                  </a:lnTo>
                  <a:lnTo>
                    <a:pt x="124" y="114"/>
                  </a:lnTo>
                  <a:lnTo>
                    <a:pt x="126" y="117"/>
                  </a:lnTo>
                  <a:lnTo>
                    <a:pt x="126" y="119"/>
                  </a:lnTo>
                  <a:lnTo>
                    <a:pt x="128" y="120"/>
                  </a:lnTo>
                  <a:lnTo>
                    <a:pt x="132" y="123"/>
                  </a:lnTo>
                  <a:lnTo>
                    <a:pt x="132" y="123"/>
                  </a:lnTo>
                  <a:lnTo>
                    <a:pt x="132" y="125"/>
                  </a:lnTo>
                  <a:lnTo>
                    <a:pt x="132" y="128"/>
                  </a:lnTo>
                  <a:lnTo>
                    <a:pt x="132" y="130"/>
                  </a:lnTo>
                  <a:lnTo>
                    <a:pt x="134" y="133"/>
                  </a:lnTo>
                  <a:lnTo>
                    <a:pt x="135" y="136"/>
                  </a:lnTo>
                  <a:lnTo>
                    <a:pt x="135" y="137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7" y="141"/>
                  </a:lnTo>
                  <a:lnTo>
                    <a:pt x="140" y="141"/>
                  </a:lnTo>
                  <a:lnTo>
                    <a:pt x="142" y="141"/>
                  </a:lnTo>
                  <a:lnTo>
                    <a:pt x="145" y="141"/>
                  </a:lnTo>
                  <a:lnTo>
                    <a:pt x="145" y="142"/>
                  </a:lnTo>
                  <a:lnTo>
                    <a:pt x="145" y="144"/>
                  </a:lnTo>
                  <a:lnTo>
                    <a:pt x="143" y="144"/>
                  </a:lnTo>
                  <a:lnTo>
                    <a:pt x="143" y="145"/>
                  </a:lnTo>
                  <a:lnTo>
                    <a:pt x="142" y="145"/>
                  </a:lnTo>
                  <a:lnTo>
                    <a:pt x="140" y="145"/>
                  </a:lnTo>
                  <a:lnTo>
                    <a:pt x="137" y="147"/>
                  </a:lnTo>
                  <a:lnTo>
                    <a:pt x="137" y="147"/>
                  </a:lnTo>
                  <a:lnTo>
                    <a:pt x="135" y="147"/>
                  </a:lnTo>
                  <a:lnTo>
                    <a:pt x="135" y="147"/>
                  </a:lnTo>
                  <a:lnTo>
                    <a:pt x="135" y="148"/>
                  </a:lnTo>
                  <a:lnTo>
                    <a:pt x="134" y="150"/>
                  </a:lnTo>
                  <a:lnTo>
                    <a:pt x="134" y="152"/>
                  </a:lnTo>
                  <a:lnTo>
                    <a:pt x="132" y="153"/>
                  </a:lnTo>
                  <a:lnTo>
                    <a:pt x="131" y="155"/>
                  </a:lnTo>
                  <a:lnTo>
                    <a:pt x="129" y="155"/>
                  </a:lnTo>
                  <a:lnTo>
                    <a:pt x="129" y="155"/>
                  </a:lnTo>
                  <a:lnTo>
                    <a:pt x="128" y="155"/>
                  </a:lnTo>
                  <a:lnTo>
                    <a:pt x="128" y="156"/>
                  </a:lnTo>
                  <a:lnTo>
                    <a:pt x="126" y="156"/>
                  </a:lnTo>
                  <a:lnTo>
                    <a:pt x="124" y="158"/>
                  </a:lnTo>
                  <a:lnTo>
                    <a:pt x="124" y="158"/>
                  </a:lnTo>
                  <a:lnTo>
                    <a:pt x="123" y="158"/>
                  </a:lnTo>
                  <a:lnTo>
                    <a:pt x="121" y="159"/>
                  </a:lnTo>
                  <a:lnTo>
                    <a:pt x="120" y="159"/>
                  </a:lnTo>
                  <a:lnTo>
                    <a:pt x="118" y="161"/>
                  </a:lnTo>
                  <a:lnTo>
                    <a:pt x="117" y="163"/>
                  </a:lnTo>
                  <a:lnTo>
                    <a:pt x="117" y="163"/>
                  </a:lnTo>
                  <a:lnTo>
                    <a:pt x="115" y="164"/>
                  </a:lnTo>
                  <a:lnTo>
                    <a:pt x="115" y="166"/>
                  </a:lnTo>
                  <a:lnTo>
                    <a:pt x="113" y="166"/>
                  </a:lnTo>
                  <a:lnTo>
                    <a:pt x="113" y="164"/>
                  </a:lnTo>
                  <a:lnTo>
                    <a:pt x="113" y="163"/>
                  </a:lnTo>
                  <a:lnTo>
                    <a:pt x="113" y="163"/>
                  </a:lnTo>
                  <a:lnTo>
                    <a:pt x="112" y="161"/>
                  </a:lnTo>
                  <a:lnTo>
                    <a:pt x="112" y="161"/>
                  </a:lnTo>
                  <a:lnTo>
                    <a:pt x="110" y="161"/>
                  </a:lnTo>
                  <a:lnTo>
                    <a:pt x="109" y="163"/>
                  </a:lnTo>
                  <a:lnTo>
                    <a:pt x="107" y="163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4"/>
                  </a:lnTo>
                  <a:lnTo>
                    <a:pt x="102" y="164"/>
                  </a:lnTo>
                  <a:lnTo>
                    <a:pt x="102" y="164"/>
                  </a:lnTo>
                  <a:lnTo>
                    <a:pt x="101" y="164"/>
                  </a:lnTo>
                  <a:lnTo>
                    <a:pt x="98" y="161"/>
                  </a:lnTo>
                  <a:lnTo>
                    <a:pt x="94" y="158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3" y="155"/>
                  </a:lnTo>
                  <a:lnTo>
                    <a:pt x="93" y="153"/>
                  </a:lnTo>
                  <a:lnTo>
                    <a:pt x="93" y="152"/>
                  </a:lnTo>
                  <a:lnTo>
                    <a:pt x="93" y="152"/>
                  </a:lnTo>
                  <a:lnTo>
                    <a:pt x="91" y="148"/>
                  </a:lnTo>
                  <a:lnTo>
                    <a:pt x="91" y="147"/>
                  </a:lnTo>
                  <a:lnTo>
                    <a:pt x="90" y="147"/>
                  </a:lnTo>
                  <a:lnTo>
                    <a:pt x="91" y="145"/>
                  </a:lnTo>
                  <a:lnTo>
                    <a:pt x="90" y="145"/>
                  </a:lnTo>
                  <a:lnTo>
                    <a:pt x="90" y="145"/>
                  </a:lnTo>
                  <a:lnTo>
                    <a:pt x="90" y="142"/>
                  </a:lnTo>
                  <a:lnTo>
                    <a:pt x="90" y="142"/>
                  </a:lnTo>
                  <a:lnTo>
                    <a:pt x="90" y="141"/>
                  </a:lnTo>
                  <a:lnTo>
                    <a:pt x="88" y="141"/>
                  </a:lnTo>
                  <a:lnTo>
                    <a:pt x="88" y="141"/>
                  </a:lnTo>
                  <a:lnTo>
                    <a:pt x="87" y="139"/>
                  </a:lnTo>
                  <a:lnTo>
                    <a:pt x="85" y="137"/>
                  </a:lnTo>
                  <a:lnTo>
                    <a:pt x="85" y="137"/>
                  </a:lnTo>
                  <a:lnTo>
                    <a:pt x="83" y="137"/>
                  </a:lnTo>
                  <a:lnTo>
                    <a:pt x="83" y="136"/>
                  </a:lnTo>
                  <a:lnTo>
                    <a:pt x="83" y="136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0" y="136"/>
                  </a:lnTo>
                  <a:lnTo>
                    <a:pt x="80" y="134"/>
                  </a:lnTo>
                  <a:lnTo>
                    <a:pt x="80" y="134"/>
                  </a:lnTo>
                  <a:lnTo>
                    <a:pt x="85" y="130"/>
                  </a:lnTo>
                  <a:lnTo>
                    <a:pt x="87" y="128"/>
                  </a:lnTo>
                  <a:lnTo>
                    <a:pt x="87" y="128"/>
                  </a:lnTo>
                  <a:lnTo>
                    <a:pt x="88" y="126"/>
                  </a:lnTo>
                  <a:lnTo>
                    <a:pt x="88" y="126"/>
                  </a:lnTo>
                  <a:lnTo>
                    <a:pt x="87" y="126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3" y="122"/>
                  </a:lnTo>
                  <a:lnTo>
                    <a:pt x="83" y="120"/>
                  </a:lnTo>
                  <a:lnTo>
                    <a:pt x="82" y="117"/>
                  </a:lnTo>
                  <a:lnTo>
                    <a:pt x="80" y="115"/>
                  </a:lnTo>
                  <a:lnTo>
                    <a:pt x="80" y="114"/>
                  </a:lnTo>
                  <a:lnTo>
                    <a:pt x="80" y="112"/>
                  </a:lnTo>
                  <a:lnTo>
                    <a:pt x="80" y="111"/>
                  </a:lnTo>
                  <a:lnTo>
                    <a:pt x="80" y="111"/>
                  </a:lnTo>
                  <a:lnTo>
                    <a:pt x="80" y="109"/>
                  </a:lnTo>
                  <a:lnTo>
                    <a:pt x="80" y="104"/>
                  </a:lnTo>
                  <a:lnTo>
                    <a:pt x="80" y="101"/>
                  </a:lnTo>
                  <a:lnTo>
                    <a:pt x="80" y="100"/>
                  </a:lnTo>
                  <a:lnTo>
                    <a:pt x="80" y="98"/>
                  </a:lnTo>
                  <a:lnTo>
                    <a:pt x="82" y="96"/>
                  </a:lnTo>
                  <a:lnTo>
                    <a:pt x="83" y="95"/>
                  </a:lnTo>
                  <a:lnTo>
                    <a:pt x="83" y="93"/>
                  </a:lnTo>
                  <a:lnTo>
                    <a:pt x="83" y="92"/>
                  </a:lnTo>
                  <a:lnTo>
                    <a:pt x="85" y="90"/>
                  </a:lnTo>
                  <a:lnTo>
                    <a:pt x="87" y="89"/>
                  </a:lnTo>
                  <a:lnTo>
                    <a:pt x="85" y="87"/>
                  </a:lnTo>
                  <a:lnTo>
                    <a:pt x="85" y="87"/>
                  </a:lnTo>
                  <a:lnTo>
                    <a:pt x="83" y="85"/>
                  </a:lnTo>
                  <a:lnTo>
                    <a:pt x="82" y="85"/>
                  </a:lnTo>
                  <a:lnTo>
                    <a:pt x="80" y="85"/>
                  </a:lnTo>
                  <a:lnTo>
                    <a:pt x="79" y="85"/>
                  </a:lnTo>
                  <a:lnTo>
                    <a:pt x="76" y="87"/>
                  </a:lnTo>
                  <a:lnTo>
                    <a:pt x="71" y="87"/>
                  </a:lnTo>
                  <a:lnTo>
                    <a:pt x="68" y="87"/>
                  </a:lnTo>
                  <a:lnTo>
                    <a:pt x="65" y="87"/>
                  </a:lnTo>
                  <a:lnTo>
                    <a:pt x="61" y="87"/>
                  </a:lnTo>
                  <a:lnTo>
                    <a:pt x="60" y="87"/>
                  </a:lnTo>
                  <a:lnTo>
                    <a:pt x="60" y="87"/>
                  </a:lnTo>
                  <a:lnTo>
                    <a:pt x="58" y="87"/>
                  </a:lnTo>
                  <a:lnTo>
                    <a:pt x="58" y="87"/>
                  </a:lnTo>
                  <a:lnTo>
                    <a:pt x="57" y="87"/>
                  </a:lnTo>
                  <a:lnTo>
                    <a:pt x="57" y="87"/>
                  </a:lnTo>
                  <a:lnTo>
                    <a:pt x="55" y="84"/>
                  </a:lnTo>
                  <a:lnTo>
                    <a:pt x="52" y="82"/>
                  </a:lnTo>
                  <a:lnTo>
                    <a:pt x="50" y="79"/>
                  </a:lnTo>
                  <a:lnTo>
                    <a:pt x="47" y="76"/>
                  </a:lnTo>
                  <a:lnTo>
                    <a:pt x="47" y="76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44" y="74"/>
                  </a:lnTo>
                  <a:lnTo>
                    <a:pt x="42" y="74"/>
                  </a:lnTo>
                  <a:lnTo>
                    <a:pt x="41" y="74"/>
                  </a:lnTo>
                  <a:lnTo>
                    <a:pt x="39" y="73"/>
                  </a:lnTo>
                  <a:lnTo>
                    <a:pt x="38" y="73"/>
                  </a:lnTo>
                  <a:lnTo>
                    <a:pt x="38" y="74"/>
                  </a:lnTo>
                  <a:lnTo>
                    <a:pt x="35" y="74"/>
                  </a:lnTo>
                  <a:lnTo>
                    <a:pt x="33" y="74"/>
                  </a:lnTo>
                  <a:lnTo>
                    <a:pt x="31" y="74"/>
                  </a:lnTo>
                  <a:lnTo>
                    <a:pt x="28" y="74"/>
                  </a:lnTo>
                  <a:lnTo>
                    <a:pt x="25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0" y="74"/>
                  </a:lnTo>
                  <a:lnTo>
                    <a:pt x="19" y="73"/>
                  </a:lnTo>
                  <a:lnTo>
                    <a:pt x="17" y="71"/>
                  </a:lnTo>
                  <a:lnTo>
                    <a:pt x="17" y="70"/>
                  </a:lnTo>
                  <a:lnTo>
                    <a:pt x="16" y="70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2" y="63"/>
                  </a:lnTo>
                  <a:lnTo>
                    <a:pt x="14" y="63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2" y="54"/>
                  </a:lnTo>
                  <a:lnTo>
                    <a:pt x="11" y="51"/>
                  </a:lnTo>
                  <a:lnTo>
                    <a:pt x="9" y="48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5" y="43"/>
                  </a:lnTo>
                  <a:lnTo>
                    <a:pt x="5" y="41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5" y="37"/>
                  </a:lnTo>
                  <a:lnTo>
                    <a:pt x="5" y="35"/>
                  </a:lnTo>
                  <a:lnTo>
                    <a:pt x="6" y="30"/>
                  </a:lnTo>
                  <a:lnTo>
                    <a:pt x="6" y="29"/>
                  </a:lnTo>
                  <a:lnTo>
                    <a:pt x="8" y="24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11" y="18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6" y="15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4" y="7"/>
                  </a:lnTo>
                  <a:lnTo>
                    <a:pt x="27" y="5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28" y="7"/>
                  </a:lnTo>
                  <a:lnTo>
                    <a:pt x="27" y="7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22" y="15"/>
                  </a:lnTo>
                  <a:lnTo>
                    <a:pt x="24" y="15"/>
                  </a:lnTo>
                  <a:lnTo>
                    <a:pt x="25" y="16"/>
                  </a:lnTo>
                  <a:lnTo>
                    <a:pt x="25" y="18"/>
                  </a:lnTo>
                  <a:lnTo>
                    <a:pt x="24" y="18"/>
                  </a:lnTo>
                  <a:lnTo>
                    <a:pt x="25" y="19"/>
                  </a:lnTo>
                  <a:lnTo>
                    <a:pt x="25" y="21"/>
                  </a:lnTo>
                  <a:lnTo>
                    <a:pt x="25" y="22"/>
                  </a:lnTo>
                  <a:lnTo>
                    <a:pt x="25" y="26"/>
                  </a:lnTo>
                  <a:lnTo>
                    <a:pt x="24" y="27"/>
                  </a:lnTo>
                  <a:lnTo>
                    <a:pt x="22" y="29"/>
                  </a:lnTo>
                  <a:lnTo>
                    <a:pt x="20" y="30"/>
                  </a:lnTo>
                  <a:lnTo>
                    <a:pt x="19" y="33"/>
                  </a:lnTo>
                  <a:lnTo>
                    <a:pt x="20" y="37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4" y="40"/>
                  </a:lnTo>
                  <a:lnTo>
                    <a:pt x="24" y="41"/>
                  </a:lnTo>
                  <a:lnTo>
                    <a:pt x="24" y="43"/>
                  </a:lnTo>
                  <a:lnTo>
                    <a:pt x="24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7" y="44"/>
                  </a:lnTo>
                  <a:lnTo>
                    <a:pt x="30" y="44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3" y="41"/>
                  </a:lnTo>
                  <a:lnTo>
                    <a:pt x="33" y="38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30" y="29"/>
                  </a:lnTo>
                  <a:lnTo>
                    <a:pt x="28" y="27"/>
                  </a:lnTo>
                  <a:lnTo>
                    <a:pt x="28" y="24"/>
                  </a:lnTo>
                  <a:lnTo>
                    <a:pt x="27" y="24"/>
                  </a:lnTo>
                  <a:lnTo>
                    <a:pt x="27" y="22"/>
                  </a:lnTo>
                  <a:lnTo>
                    <a:pt x="27" y="21"/>
                  </a:lnTo>
                  <a:lnTo>
                    <a:pt x="28" y="19"/>
                  </a:lnTo>
                  <a:lnTo>
                    <a:pt x="28" y="18"/>
                  </a:lnTo>
                  <a:lnTo>
                    <a:pt x="30" y="16"/>
                  </a:lnTo>
                  <a:lnTo>
                    <a:pt x="38" y="15"/>
                  </a:lnTo>
                  <a:lnTo>
                    <a:pt x="41" y="13"/>
                  </a:lnTo>
                  <a:lnTo>
                    <a:pt x="46" y="11"/>
                  </a:lnTo>
                  <a:lnTo>
                    <a:pt x="47" y="11"/>
                  </a:lnTo>
                  <a:lnTo>
                    <a:pt x="47" y="10"/>
                  </a:lnTo>
                  <a:lnTo>
                    <a:pt x="49" y="10"/>
                  </a:lnTo>
                  <a:lnTo>
                    <a:pt x="50" y="10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2" y="7"/>
                  </a:lnTo>
                  <a:lnTo>
                    <a:pt x="50" y="7"/>
                  </a:lnTo>
                  <a:lnTo>
                    <a:pt x="46" y="8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4" y="4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7" y="0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4" name="Freeform 20">
              <a:extLst>
                <a:ext uri="{FF2B5EF4-FFF2-40B4-BE49-F238E27FC236}">
                  <a16:creationId xmlns:a16="http://schemas.microsoft.com/office/drawing/2014/main" id="{EEC7A2DE-6C4C-8A34-5707-C582CBE94A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4086" y="4041673"/>
              <a:ext cx="5848" cy="17544"/>
            </a:xfrm>
            <a:custGeom>
              <a:avLst/>
              <a:gdLst>
                <a:gd name="T0" fmla="*/ 2 w 3"/>
                <a:gd name="T1" fmla="*/ 8 h 9"/>
                <a:gd name="T2" fmla="*/ 2 w 3"/>
                <a:gd name="T3" fmla="*/ 8 h 9"/>
                <a:gd name="T4" fmla="*/ 2 w 3"/>
                <a:gd name="T5" fmla="*/ 9 h 9"/>
                <a:gd name="T6" fmla="*/ 2 w 3"/>
                <a:gd name="T7" fmla="*/ 9 h 9"/>
                <a:gd name="T8" fmla="*/ 2 w 3"/>
                <a:gd name="T9" fmla="*/ 9 h 9"/>
                <a:gd name="T10" fmla="*/ 2 w 3"/>
                <a:gd name="T11" fmla="*/ 9 h 9"/>
                <a:gd name="T12" fmla="*/ 2 w 3"/>
                <a:gd name="T13" fmla="*/ 9 h 9"/>
                <a:gd name="T14" fmla="*/ 0 w 3"/>
                <a:gd name="T15" fmla="*/ 9 h 9"/>
                <a:gd name="T16" fmla="*/ 0 w 3"/>
                <a:gd name="T17" fmla="*/ 9 h 9"/>
                <a:gd name="T18" fmla="*/ 0 w 3"/>
                <a:gd name="T19" fmla="*/ 9 h 9"/>
                <a:gd name="T20" fmla="*/ 0 w 3"/>
                <a:gd name="T21" fmla="*/ 9 h 9"/>
                <a:gd name="T22" fmla="*/ 2 w 3"/>
                <a:gd name="T23" fmla="*/ 9 h 9"/>
                <a:gd name="T24" fmla="*/ 0 w 3"/>
                <a:gd name="T25" fmla="*/ 9 h 9"/>
                <a:gd name="T26" fmla="*/ 0 w 3"/>
                <a:gd name="T27" fmla="*/ 9 h 9"/>
                <a:gd name="T28" fmla="*/ 2 w 3"/>
                <a:gd name="T29" fmla="*/ 8 h 9"/>
                <a:gd name="T30" fmla="*/ 2 w 3"/>
                <a:gd name="T31" fmla="*/ 8 h 9"/>
                <a:gd name="T32" fmla="*/ 3 w 3"/>
                <a:gd name="T33" fmla="*/ 5 h 9"/>
                <a:gd name="T34" fmla="*/ 3 w 3"/>
                <a:gd name="T35" fmla="*/ 5 h 9"/>
                <a:gd name="T36" fmla="*/ 3 w 3"/>
                <a:gd name="T37" fmla="*/ 5 h 9"/>
                <a:gd name="T38" fmla="*/ 3 w 3"/>
                <a:gd name="T39" fmla="*/ 5 h 9"/>
                <a:gd name="T40" fmla="*/ 3 w 3"/>
                <a:gd name="T41" fmla="*/ 5 h 9"/>
                <a:gd name="T42" fmla="*/ 3 w 3"/>
                <a:gd name="T43" fmla="*/ 5 h 9"/>
                <a:gd name="T44" fmla="*/ 2 w 3"/>
                <a:gd name="T45" fmla="*/ 5 h 9"/>
                <a:gd name="T46" fmla="*/ 2 w 3"/>
                <a:gd name="T47" fmla="*/ 5 h 9"/>
                <a:gd name="T48" fmla="*/ 2 w 3"/>
                <a:gd name="T49" fmla="*/ 5 h 9"/>
                <a:gd name="T50" fmla="*/ 2 w 3"/>
                <a:gd name="T51" fmla="*/ 5 h 9"/>
                <a:gd name="T52" fmla="*/ 2 w 3"/>
                <a:gd name="T53" fmla="*/ 5 h 9"/>
                <a:gd name="T54" fmla="*/ 2 w 3"/>
                <a:gd name="T55" fmla="*/ 5 h 9"/>
                <a:gd name="T56" fmla="*/ 2 w 3"/>
                <a:gd name="T57" fmla="*/ 5 h 9"/>
                <a:gd name="T58" fmla="*/ 2 w 3"/>
                <a:gd name="T59" fmla="*/ 5 h 9"/>
                <a:gd name="T60" fmla="*/ 2 w 3"/>
                <a:gd name="T61" fmla="*/ 5 h 9"/>
                <a:gd name="T62" fmla="*/ 2 w 3"/>
                <a:gd name="T63" fmla="*/ 5 h 9"/>
                <a:gd name="T64" fmla="*/ 2 w 3"/>
                <a:gd name="T65" fmla="*/ 5 h 9"/>
                <a:gd name="T66" fmla="*/ 2 w 3"/>
                <a:gd name="T67" fmla="*/ 5 h 9"/>
                <a:gd name="T68" fmla="*/ 2 w 3"/>
                <a:gd name="T69" fmla="*/ 5 h 9"/>
                <a:gd name="T70" fmla="*/ 2 w 3"/>
                <a:gd name="T71" fmla="*/ 5 h 9"/>
                <a:gd name="T72" fmla="*/ 2 w 3"/>
                <a:gd name="T73" fmla="*/ 5 h 9"/>
                <a:gd name="T74" fmla="*/ 3 w 3"/>
                <a:gd name="T75" fmla="*/ 5 h 9"/>
                <a:gd name="T76" fmla="*/ 3 w 3"/>
                <a:gd name="T77" fmla="*/ 5 h 9"/>
                <a:gd name="T78" fmla="*/ 3 w 3"/>
                <a:gd name="T79" fmla="*/ 0 h 9"/>
                <a:gd name="T80" fmla="*/ 3 w 3"/>
                <a:gd name="T81" fmla="*/ 0 h 9"/>
                <a:gd name="T82" fmla="*/ 3 w 3"/>
                <a:gd name="T83" fmla="*/ 2 h 9"/>
                <a:gd name="T84" fmla="*/ 3 w 3"/>
                <a:gd name="T85" fmla="*/ 3 h 9"/>
                <a:gd name="T86" fmla="*/ 3 w 3"/>
                <a:gd name="T87" fmla="*/ 3 h 9"/>
                <a:gd name="T88" fmla="*/ 2 w 3"/>
                <a:gd name="T89" fmla="*/ 2 h 9"/>
                <a:gd name="T90" fmla="*/ 2 w 3"/>
                <a:gd name="T91" fmla="*/ 0 h 9"/>
                <a:gd name="T92" fmla="*/ 3 w 3"/>
                <a:gd name="T93" fmla="*/ 0 h 9"/>
                <a:gd name="T94" fmla="*/ 3 w 3"/>
                <a:gd name="T95" fmla="*/ 0 h 9"/>
                <a:gd name="T96" fmla="*/ 3 w 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" h="9">
                  <a:moveTo>
                    <a:pt x="2" y="8"/>
                  </a:move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8"/>
                  </a:lnTo>
                  <a:lnTo>
                    <a:pt x="2" y="8"/>
                  </a:lnTo>
                  <a:close/>
                  <a:moveTo>
                    <a:pt x="3" y="5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5" name="Freeform 21">
              <a:extLst>
                <a:ext uri="{FF2B5EF4-FFF2-40B4-BE49-F238E27FC236}">
                  <a16:creationId xmlns:a16="http://schemas.microsoft.com/office/drawing/2014/main" id="{0DCDEDDB-A902-667F-A377-7BDA9013D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5854" y="31703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6" name="Freeform 22">
              <a:extLst>
                <a:ext uri="{FF2B5EF4-FFF2-40B4-BE49-F238E27FC236}">
                  <a16:creationId xmlns:a16="http://schemas.microsoft.com/office/drawing/2014/main" id="{69A7AA74-E89B-48C0-B50E-E0C6A45EC7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1914" y="3043671"/>
              <a:ext cx="483407" cy="282638"/>
            </a:xfrm>
            <a:custGeom>
              <a:avLst/>
              <a:gdLst>
                <a:gd name="T0" fmla="*/ 218 w 248"/>
                <a:gd name="T1" fmla="*/ 95 h 145"/>
                <a:gd name="T2" fmla="*/ 218 w 248"/>
                <a:gd name="T3" fmla="*/ 98 h 145"/>
                <a:gd name="T4" fmla="*/ 213 w 248"/>
                <a:gd name="T5" fmla="*/ 82 h 145"/>
                <a:gd name="T6" fmla="*/ 35 w 248"/>
                <a:gd name="T7" fmla="*/ 8 h 145"/>
                <a:gd name="T8" fmla="*/ 33 w 248"/>
                <a:gd name="T9" fmla="*/ 20 h 145"/>
                <a:gd name="T10" fmla="*/ 39 w 248"/>
                <a:gd name="T11" fmla="*/ 14 h 145"/>
                <a:gd name="T12" fmla="*/ 41 w 248"/>
                <a:gd name="T13" fmla="*/ 11 h 145"/>
                <a:gd name="T14" fmla="*/ 39 w 248"/>
                <a:gd name="T15" fmla="*/ 5 h 145"/>
                <a:gd name="T16" fmla="*/ 47 w 248"/>
                <a:gd name="T17" fmla="*/ 13 h 145"/>
                <a:gd name="T18" fmla="*/ 54 w 248"/>
                <a:gd name="T19" fmla="*/ 25 h 145"/>
                <a:gd name="T20" fmla="*/ 58 w 248"/>
                <a:gd name="T21" fmla="*/ 20 h 145"/>
                <a:gd name="T22" fmla="*/ 69 w 248"/>
                <a:gd name="T23" fmla="*/ 19 h 145"/>
                <a:gd name="T24" fmla="*/ 85 w 248"/>
                <a:gd name="T25" fmla="*/ 35 h 145"/>
                <a:gd name="T26" fmla="*/ 114 w 248"/>
                <a:gd name="T27" fmla="*/ 35 h 145"/>
                <a:gd name="T28" fmla="*/ 131 w 248"/>
                <a:gd name="T29" fmla="*/ 36 h 145"/>
                <a:gd name="T30" fmla="*/ 147 w 248"/>
                <a:gd name="T31" fmla="*/ 46 h 145"/>
                <a:gd name="T32" fmla="*/ 151 w 248"/>
                <a:gd name="T33" fmla="*/ 63 h 145"/>
                <a:gd name="T34" fmla="*/ 162 w 248"/>
                <a:gd name="T35" fmla="*/ 77 h 145"/>
                <a:gd name="T36" fmla="*/ 175 w 248"/>
                <a:gd name="T37" fmla="*/ 80 h 145"/>
                <a:gd name="T38" fmla="*/ 181 w 248"/>
                <a:gd name="T39" fmla="*/ 83 h 145"/>
                <a:gd name="T40" fmla="*/ 194 w 248"/>
                <a:gd name="T41" fmla="*/ 72 h 145"/>
                <a:gd name="T42" fmla="*/ 210 w 248"/>
                <a:gd name="T43" fmla="*/ 63 h 145"/>
                <a:gd name="T44" fmla="*/ 221 w 248"/>
                <a:gd name="T45" fmla="*/ 60 h 145"/>
                <a:gd name="T46" fmla="*/ 210 w 248"/>
                <a:gd name="T47" fmla="*/ 68 h 145"/>
                <a:gd name="T48" fmla="*/ 214 w 248"/>
                <a:gd name="T49" fmla="*/ 76 h 145"/>
                <a:gd name="T50" fmla="*/ 225 w 248"/>
                <a:gd name="T51" fmla="*/ 74 h 145"/>
                <a:gd name="T52" fmla="*/ 229 w 248"/>
                <a:gd name="T53" fmla="*/ 74 h 145"/>
                <a:gd name="T54" fmla="*/ 237 w 248"/>
                <a:gd name="T55" fmla="*/ 79 h 145"/>
                <a:gd name="T56" fmla="*/ 248 w 248"/>
                <a:gd name="T57" fmla="*/ 83 h 145"/>
                <a:gd name="T58" fmla="*/ 238 w 248"/>
                <a:gd name="T59" fmla="*/ 90 h 145"/>
                <a:gd name="T60" fmla="*/ 230 w 248"/>
                <a:gd name="T61" fmla="*/ 93 h 145"/>
                <a:gd name="T62" fmla="*/ 221 w 248"/>
                <a:gd name="T63" fmla="*/ 93 h 145"/>
                <a:gd name="T64" fmla="*/ 208 w 248"/>
                <a:gd name="T65" fmla="*/ 91 h 145"/>
                <a:gd name="T66" fmla="*/ 211 w 248"/>
                <a:gd name="T67" fmla="*/ 83 h 145"/>
                <a:gd name="T68" fmla="*/ 199 w 248"/>
                <a:gd name="T69" fmla="*/ 85 h 145"/>
                <a:gd name="T70" fmla="*/ 192 w 248"/>
                <a:gd name="T71" fmla="*/ 91 h 145"/>
                <a:gd name="T72" fmla="*/ 184 w 248"/>
                <a:gd name="T73" fmla="*/ 95 h 145"/>
                <a:gd name="T74" fmla="*/ 186 w 248"/>
                <a:gd name="T75" fmla="*/ 99 h 145"/>
                <a:gd name="T76" fmla="*/ 183 w 248"/>
                <a:gd name="T77" fmla="*/ 104 h 145"/>
                <a:gd name="T78" fmla="*/ 166 w 248"/>
                <a:gd name="T79" fmla="*/ 106 h 145"/>
                <a:gd name="T80" fmla="*/ 172 w 248"/>
                <a:gd name="T81" fmla="*/ 115 h 145"/>
                <a:gd name="T82" fmla="*/ 178 w 248"/>
                <a:gd name="T83" fmla="*/ 128 h 145"/>
                <a:gd name="T84" fmla="*/ 170 w 248"/>
                <a:gd name="T85" fmla="*/ 143 h 145"/>
                <a:gd name="T86" fmla="*/ 156 w 248"/>
                <a:gd name="T87" fmla="*/ 142 h 145"/>
                <a:gd name="T88" fmla="*/ 148 w 248"/>
                <a:gd name="T89" fmla="*/ 129 h 145"/>
                <a:gd name="T90" fmla="*/ 128 w 248"/>
                <a:gd name="T91" fmla="*/ 120 h 145"/>
                <a:gd name="T92" fmla="*/ 102 w 248"/>
                <a:gd name="T93" fmla="*/ 104 h 145"/>
                <a:gd name="T94" fmla="*/ 87 w 248"/>
                <a:gd name="T95" fmla="*/ 80 h 145"/>
                <a:gd name="T96" fmla="*/ 74 w 248"/>
                <a:gd name="T97" fmla="*/ 77 h 145"/>
                <a:gd name="T98" fmla="*/ 60 w 248"/>
                <a:gd name="T99" fmla="*/ 69 h 145"/>
                <a:gd name="T100" fmla="*/ 57 w 248"/>
                <a:gd name="T101" fmla="*/ 63 h 145"/>
                <a:gd name="T102" fmla="*/ 50 w 248"/>
                <a:gd name="T103" fmla="*/ 58 h 145"/>
                <a:gd name="T104" fmla="*/ 36 w 248"/>
                <a:gd name="T105" fmla="*/ 50 h 145"/>
                <a:gd name="T106" fmla="*/ 36 w 248"/>
                <a:gd name="T107" fmla="*/ 57 h 145"/>
                <a:gd name="T108" fmla="*/ 30 w 248"/>
                <a:gd name="T109" fmla="*/ 55 h 145"/>
                <a:gd name="T110" fmla="*/ 19 w 248"/>
                <a:gd name="T111" fmla="*/ 58 h 145"/>
                <a:gd name="T112" fmla="*/ 16 w 248"/>
                <a:gd name="T113" fmla="*/ 74 h 145"/>
                <a:gd name="T114" fmla="*/ 0 w 248"/>
                <a:gd name="T115" fmla="*/ 43 h 145"/>
                <a:gd name="T116" fmla="*/ 17 w 248"/>
                <a:gd name="T117" fmla="*/ 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8" h="145">
                  <a:moveTo>
                    <a:pt x="229" y="98"/>
                  </a:moveTo>
                  <a:lnTo>
                    <a:pt x="229" y="98"/>
                  </a:lnTo>
                  <a:lnTo>
                    <a:pt x="229" y="99"/>
                  </a:lnTo>
                  <a:lnTo>
                    <a:pt x="227" y="99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9" y="98"/>
                  </a:lnTo>
                  <a:lnTo>
                    <a:pt x="229" y="98"/>
                  </a:lnTo>
                  <a:close/>
                  <a:moveTo>
                    <a:pt x="218" y="95"/>
                  </a:moveTo>
                  <a:lnTo>
                    <a:pt x="218" y="95"/>
                  </a:lnTo>
                  <a:lnTo>
                    <a:pt x="218" y="96"/>
                  </a:lnTo>
                  <a:lnTo>
                    <a:pt x="219" y="96"/>
                  </a:lnTo>
                  <a:lnTo>
                    <a:pt x="221" y="96"/>
                  </a:lnTo>
                  <a:lnTo>
                    <a:pt x="219" y="98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19" y="99"/>
                  </a:lnTo>
                  <a:lnTo>
                    <a:pt x="218" y="99"/>
                  </a:lnTo>
                  <a:lnTo>
                    <a:pt x="218" y="99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6" y="96"/>
                  </a:lnTo>
                  <a:lnTo>
                    <a:pt x="216" y="96"/>
                  </a:lnTo>
                  <a:lnTo>
                    <a:pt x="216" y="95"/>
                  </a:lnTo>
                  <a:lnTo>
                    <a:pt x="218" y="95"/>
                  </a:lnTo>
                  <a:close/>
                  <a:moveTo>
                    <a:pt x="211" y="80"/>
                  </a:moveTo>
                  <a:lnTo>
                    <a:pt x="211" y="80"/>
                  </a:lnTo>
                  <a:lnTo>
                    <a:pt x="211" y="80"/>
                  </a:lnTo>
                  <a:lnTo>
                    <a:pt x="211" y="82"/>
                  </a:lnTo>
                  <a:lnTo>
                    <a:pt x="213" y="82"/>
                  </a:lnTo>
                  <a:lnTo>
                    <a:pt x="211" y="80"/>
                  </a:lnTo>
                  <a:lnTo>
                    <a:pt x="211" y="80"/>
                  </a:lnTo>
                  <a:lnTo>
                    <a:pt x="211" y="80"/>
                  </a:lnTo>
                  <a:close/>
                  <a:moveTo>
                    <a:pt x="38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2"/>
                  </a:lnTo>
                  <a:lnTo>
                    <a:pt x="36" y="3"/>
                  </a:lnTo>
                  <a:lnTo>
                    <a:pt x="36" y="5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5" y="20"/>
                  </a:lnTo>
                  <a:lnTo>
                    <a:pt x="36" y="20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39" y="11"/>
                  </a:lnTo>
                  <a:lnTo>
                    <a:pt x="38" y="11"/>
                  </a:lnTo>
                  <a:lnTo>
                    <a:pt x="38" y="9"/>
                  </a:lnTo>
                  <a:lnTo>
                    <a:pt x="39" y="9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1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2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4" y="5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50" y="8"/>
                  </a:lnTo>
                  <a:lnTo>
                    <a:pt x="49" y="9"/>
                  </a:lnTo>
                  <a:lnTo>
                    <a:pt x="47" y="13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7" y="16"/>
                  </a:lnTo>
                  <a:lnTo>
                    <a:pt x="49" y="17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2" y="24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58" y="19"/>
                  </a:lnTo>
                  <a:lnTo>
                    <a:pt x="58" y="17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3"/>
                  </a:lnTo>
                  <a:lnTo>
                    <a:pt x="58" y="13"/>
                  </a:lnTo>
                  <a:lnTo>
                    <a:pt x="61" y="14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6" y="17"/>
                  </a:lnTo>
                  <a:lnTo>
                    <a:pt x="69" y="19"/>
                  </a:lnTo>
                  <a:lnTo>
                    <a:pt x="71" y="20"/>
                  </a:lnTo>
                  <a:lnTo>
                    <a:pt x="73" y="20"/>
                  </a:lnTo>
                  <a:lnTo>
                    <a:pt x="74" y="22"/>
                  </a:lnTo>
                  <a:lnTo>
                    <a:pt x="74" y="24"/>
                  </a:lnTo>
                  <a:lnTo>
                    <a:pt x="74" y="25"/>
                  </a:lnTo>
                  <a:lnTo>
                    <a:pt x="77" y="27"/>
                  </a:lnTo>
                  <a:lnTo>
                    <a:pt x="79" y="28"/>
                  </a:lnTo>
                  <a:lnTo>
                    <a:pt x="80" y="30"/>
                  </a:lnTo>
                  <a:lnTo>
                    <a:pt x="82" y="32"/>
                  </a:lnTo>
                  <a:lnTo>
                    <a:pt x="84" y="33"/>
                  </a:lnTo>
                  <a:lnTo>
                    <a:pt x="85" y="35"/>
                  </a:lnTo>
                  <a:lnTo>
                    <a:pt x="87" y="36"/>
                  </a:lnTo>
                  <a:lnTo>
                    <a:pt x="88" y="36"/>
                  </a:lnTo>
                  <a:lnTo>
                    <a:pt x="90" y="36"/>
                  </a:lnTo>
                  <a:lnTo>
                    <a:pt x="93" y="36"/>
                  </a:lnTo>
                  <a:lnTo>
                    <a:pt x="96" y="36"/>
                  </a:lnTo>
                  <a:lnTo>
                    <a:pt x="99" y="35"/>
                  </a:lnTo>
                  <a:lnTo>
                    <a:pt x="102" y="35"/>
                  </a:lnTo>
                  <a:lnTo>
                    <a:pt x="104" y="35"/>
                  </a:lnTo>
                  <a:lnTo>
                    <a:pt x="107" y="35"/>
                  </a:lnTo>
                  <a:lnTo>
                    <a:pt x="112" y="35"/>
                  </a:lnTo>
                  <a:lnTo>
                    <a:pt x="114" y="35"/>
                  </a:lnTo>
                  <a:lnTo>
                    <a:pt x="117" y="35"/>
                  </a:lnTo>
                  <a:lnTo>
                    <a:pt x="118" y="36"/>
                  </a:lnTo>
                  <a:lnTo>
                    <a:pt x="120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5" y="35"/>
                  </a:lnTo>
                  <a:lnTo>
                    <a:pt x="126" y="35"/>
                  </a:lnTo>
                  <a:lnTo>
                    <a:pt x="128" y="33"/>
                  </a:lnTo>
                  <a:lnTo>
                    <a:pt x="129" y="33"/>
                  </a:lnTo>
                  <a:lnTo>
                    <a:pt x="131" y="35"/>
                  </a:lnTo>
                  <a:lnTo>
                    <a:pt x="131" y="36"/>
                  </a:lnTo>
                  <a:lnTo>
                    <a:pt x="132" y="36"/>
                  </a:lnTo>
                  <a:lnTo>
                    <a:pt x="134" y="38"/>
                  </a:lnTo>
                  <a:lnTo>
                    <a:pt x="136" y="39"/>
                  </a:lnTo>
                  <a:lnTo>
                    <a:pt x="137" y="39"/>
                  </a:lnTo>
                  <a:lnTo>
                    <a:pt x="139" y="43"/>
                  </a:lnTo>
                  <a:lnTo>
                    <a:pt x="140" y="44"/>
                  </a:lnTo>
                  <a:lnTo>
                    <a:pt x="140" y="46"/>
                  </a:lnTo>
                  <a:lnTo>
                    <a:pt x="142" y="47"/>
                  </a:lnTo>
                  <a:lnTo>
                    <a:pt x="143" y="47"/>
                  </a:lnTo>
                  <a:lnTo>
                    <a:pt x="145" y="46"/>
                  </a:lnTo>
                  <a:lnTo>
                    <a:pt x="147" y="46"/>
                  </a:lnTo>
                  <a:lnTo>
                    <a:pt x="147" y="47"/>
                  </a:lnTo>
                  <a:lnTo>
                    <a:pt x="147" y="49"/>
                  </a:lnTo>
                  <a:lnTo>
                    <a:pt x="145" y="52"/>
                  </a:lnTo>
                  <a:lnTo>
                    <a:pt x="145" y="55"/>
                  </a:lnTo>
                  <a:lnTo>
                    <a:pt x="145" y="57"/>
                  </a:lnTo>
                  <a:lnTo>
                    <a:pt x="145" y="60"/>
                  </a:lnTo>
                  <a:lnTo>
                    <a:pt x="145" y="61"/>
                  </a:lnTo>
                  <a:lnTo>
                    <a:pt x="145" y="63"/>
                  </a:lnTo>
                  <a:lnTo>
                    <a:pt x="148" y="63"/>
                  </a:lnTo>
                  <a:lnTo>
                    <a:pt x="150" y="63"/>
                  </a:lnTo>
                  <a:lnTo>
                    <a:pt x="151" y="63"/>
                  </a:lnTo>
                  <a:lnTo>
                    <a:pt x="153" y="65"/>
                  </a:lnTo>
                  <a:lnTo>
                    <a:pt x="153" y="68"/>
                  </a:lnTo>
                  <a:lnTo>
                    <a:pt x="153" y="69"/>
                  </a:lnTo>
                  <a:lnTo>
                    <a:pt x="153" y="71"/>
                  </a:lnTo>
                  <a:lnTo>
                    <a:pt x="155" y="74"/>
                  </a:lnTo>
                  <a:lnTo>
                    <a:pt x="155" y="76"/>
                  </a:lnTo>
                  <a:lnTo>
                    <a:pt x="155" y="77"/>
                  </a:lnTo>
                  <a:lnTo>
                    <a:pt x="156" y="77"/>
                  </a:lnTo>
                  <a:lnTo>
                    <a:pt x="156" y="77"/>
                  </a:lnTo>
                  <a:lnTo>
                    <a:pt x="159" y="77"/>
                  </a:lnTo>
                  <a:lnTo>
                    <a:pt x="162" y="77"/>
                  </a:lnTo>
                  <a:lnTo>
                    <a:pt x="164" y="77"/>
                  </a:lnTo>
                  <a:lnTo>
                    <a:pt x="167" y="77"/>
                  </a:lnTo>
                  <a:lnTo>
                    <a:pt x="170" y="77"/>
                  </a:lnTo>
                  <a:lnTo>
                    <a:pt x="170" y="77"/>
                  </a:lnTo>
                  <a:lnTo>
                    <a:pt x="172" y="77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9"/>
                  </a:lnTo>
                  <a:lnTo>
                    <a:pt x="175" y="79"/>
                  </a:lnTo>
                  <a:lnTo>
                    <a:pt x="175" y="80"/>
                  </a:lnTo>
                  <a:lnTo>
                    <a:pt x="175" y="80"/>
                  </a:lnTo>
                  <a:lnTo>
                    <a:pt x="175" y="82"/>
                  </a:lnTo>
                  <a:lnTo>
                    <a:pt x="175" y="83"/>
                  </a:lnTo>
                  <a:lnTo>
                    <a:pt x="175" y="85"/>
                  </a:lnTo>
                  <a:lnTo>
                    <a:pt x="177" y="85"/>
                  </a:lnTo>
                  <a:lnTo>
                    <a:pt x="178" y="87"/>
                  </a:lnTo>
                  <a:lnTo>
                    <a:pt x="180" y="87"/>
                  </a:lnTo>
                  <a:lnTo>
                    <a:pt x="181" y="87"/>
                  </a:lnTo>
                  <a:lnTo>
                    <a:pt x="181" y="87"/>
                  </a:lnTo>
                  <a:lnTo>
                    <a:pt x="183" y="87"/>
                  </a:lnTo>
                  <a:lnTo>
                    <a:pt x="183" y="85"/>
                  </a:lnTo>
                  <a:lnTo>
                    <a:pt x="181" y="83"/>
                  </a:lnTo>
                  <a:lnTo>
                    <a:pt x="181" y="83"/>
                  </a:lnTo>
                  <a:lnTo>
                    <a:pt x="183" y="82"/>
                  </a:lnTo>
                  <a:lnTo>
                    <a:pt x="183" y="80"/>
                  </a:lnTo>
                  <a:lnTo>
                    <a:pt x="184" y="79"/>
                  </a:lnTo>
                  <a:lnTo>
                    <a:pt x="186" y="79"/>
                  </a:lnTo>
                  <a:lnTo>
                    <a:pt x="188" y="77"/>
                  </a:lnTo>
                  <a:lnTo>
                    <a:pt x="189" y="76"/>
                  </a:lnTo>
                  <a:lnTo>
                    <a:pt x="189" y="74"/>
                  </a:lnTo>
                  <a:lnTo>
                    <a:pt x="191" y="72"/>
                  </a:lnTo>
                  <a:lnTo>
                    <a:pt x="192" y="72"/>
                  </a:lnTo>
                  <a:lnTo>
                    <a:pt x="194" y="72"/>
                  </a:lnTo>
                  <a:lnTo>
                    <a:pt x="194" y="71"/>
                  </a:lnTo>
                  <a:lnTo>
                    <a:pt x="197" y="69"/>
                  </a:lnTo>
                  <a:lnTo>
                    <a:pt x="197" y="69"/>
                  </a:lnTo>
                  <a:lnTo>
                    <a:pt x="200" y="68"/>
                  </a:lnTo>
                  <a:lnTo>
                    <a:pt x="202" y="68"/>
                  </a:lnTo>
                  <a:lnTo>
                    <a:pt x="203" y="66"/>
                  </a:lnTo>
                  <a:lnTo>
                    <a:pt x="207" y="65"/>
                  </a:lnTo>
                  <a:lnTo>
                    <a:pt x="208" y="63"/>
                  </a:lnTo>
                  <a:lnTo>
                    <a:pt x="208" y="61"/>
                  </a:lnTo>
                  <a:lnTo>
                    <a:pt x="210" y="61"/>
                  </a:lnTo>
                  <a:lnTo>
                    <a:pt x="210" y="63"/>
                  </a:lnTo>
                  <a:lnTo>
                    <a:pt x="211" y="63"/>
                  </a:lnTo>
                  <a:lnTo>
                    <a:pt x="211" y="61"/>
                  </a:lnTo>
                  <a:lnTo>
                    <a:pt x="213" y="61"/>
                  </a:lnTo>
                  <a:lnTo>
                    <a:pt x="213" y="60"/>
                  </a:lnTo>
                  <a:lnTo>
                    <a:pt x="214" y="60"/>
                  </a:lnTo>
                  <a:lnTo>
                    <a:pt x="214" y="60"/>
                  </a:lnTo>
                  <a:lnTo>
                    <a:pt x="216" y="58"/>
                  </a:lnTo>
                  <a:lnTo>
                    <a:pt x="218" y="58"/>
                  </a:lnTo>
                  <a:lnTo>
                    <a:pt x="218" y="58"/>
                  </a:lnTo>
                  <a:lnTo>
                    <a:pt x="219" y="58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18" y="61"/>
                  </a:lnTo>
                  <a:lnTo>
                    <a:pt x="216" y="63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14" y="65"/>
                  </a:lnTo>
                  <a:lnTo>
                    <a:pt x="213" y="65"/>
                  </a:lnTo>
                  <a:lnTo>
                    <a:pt x="211" y="65"/>
                  </a:lnTo>
                  <a:lnTo>
                    <a:pt x="211" y="66"/>
                  </a:lnTo>
                  <a:lnTo>
                    <a:pt x="210" y="68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7" y="71"/>
                  </a:lnTo>
                  <a:lnTo>
                    <a:pt x="208" y="72"/>
                  </a:lnTo>
                  <a:lnTo>
                    <a:pt x="210" y="72"/>
                  </a:lnTo>
                  <a:lnTo>
                    <a:pt x="211" y="72"/>
                  </a:lnTo>
                  <a:lnTo>
                    <a:pt x="213" y="72"/>
                  </a:lnTo>
                  <a:lnTo>
                    <a:pt x="213" y="74"/>
                  </a:lnTo>
                  <a:lnTo>
                    <a:pt x="214" y="76"/>
                  </a:lnTo>
                  <a:lnTo>
                    <a:pt x="214" y="76"/>
                  </a:lnTo>
                  <a:lnTo>
                    <a:pt x="216" y="77"/>
                  </a:lnTo>
                  <a:lnTo>
                    <a:pt x="218" y="77"/>
                  </a:lnTo>
                  <a:lnTo>
                    <a:pt x="219" y="77"/>
                  </a:lnTo>
                  <a:lnTo>
                    <a:pt x="221" y="77"/>
                  </a:lnTo>
                  <a:lnTo>
                    <a:pt x="221" y="77"/>
                  </a:lnTo>
                  <a:lnTo>
                    <a:pt x="222" y="79"/>
                  </a:lnTo>
                  <a:lnTo>
                    <a:pt x="222" y="77"/>
                  </a:lnTo>
                  <a:lnTo>
                    <a:pt x="224" y="74"/>
                  </a:lnTo>
                  <a:lnTo>
                    <a:pt x="224" y="76"/>
                  </a:lnTo>
                  <a:lnTo>
                    <a:pt x="225" y="76"/>
                  </a:lnTo>
                  <a:lnTo>
                    <a:pt x="225" y="74"/>
                  </a:lnTo>
                  <a:lnTo>
                    <a:pt x="225" y="74"/>
                  </a:lnTo>
                  <a:lnTo>
                    <a:pt x="225" y="72"/>
                  </a:lnTo>
                  <a:lnTo>
                    <a:pt x="225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2"/>
                  </a:lnTo>
                  <a:lnTo>
                    <a:pt x="229" y="72"/>
                  </a:lnTo>
                  <a:lnTo>
                    <a:pt x="229" y="72"/>
                  </a:lnTo>
                  <a:lnTo>
                    <a:pt x="229" y="74"/>
                  </a:lnTo>
                  <a:lnTo>
                    <a:pt x="230" y="74"/>
                  </a:lnTo>
                  <a:lnTo>
                    <a:pt x="230" y="77"/>
                  </a:lnTo>
                  <a:lnTo>
                    <a:pt x="230" y="77"/>
                  </a:lnTo>
                  <a:lnTo>
                    <a:pt x="232" y="77"/>
                  </a:lnTo>
                  <a:lnTo>
                    <a:pt x="233" y="77"/>
                  </a:lnTo>
                  <a:lnTo>
                    <a:pt x="233" y="77"/>
                  </a:lnTo>
                  <a:lnTo>
                    <a:pt x="235" y="79"/>
                  </a:lnTo>
                  <a:lnTo>
                    <a:pt x="235" y="79"/>
                  </a:lnTo>
                  <a:lnTo>
                    <a:pt x="235" y="80"/>
                  </a:lnTo>
                  <a:lnTo>
                    <a:pt x="235" y="80"/>
                  </a:lnTo>
                  <a:lnTo>
                    <a:pt x="237" y="79"/>
                  </a:lnTo>
                  <a:lnTo>
                    <a:pt x="237" y="79"/>
                  </a:lnTo>
                  <a:lnTo>
                    <a:pt x="238" y="80"/>
                  </a:lnTo>
                  <a:lnTo>
                    <a:pt x="240" y="80"/>
                  </a:lnTo>
                  <a:lnTo>
                    <a:pt x="241" y="82"/>
                  </a:lnTo>
                  <a:lnTo>
                    <a:pt x="241" y="82"/>
                  </a:lnTo>
                  <a:lnTo>
                    <a:pt x="243" y="82"/>
                  </a:lnTo>
                  <a:lnTo>
                    <a:pt x="244" y="83"/>
                  </a:lnTo>
                  <a:lnTo>
                    <a:pt x="244" y="83"/>
                  </a:lnTo>
                  <a:lnTo>
                    <a:pt x="246" y="82"/>
                  </a:lnTo>
                  <a:lnTo>
                    <a:pt x="248" y="83"/>
                  </a:lnTo>
                  <a:lnTo>
                    <a:pt x="248" y="83"/>
                  </a:lnTo>
                  <a:lnTo>
                    <a:pt x="248" y="83"/>
                  </a:lnTo>
                  <a:lnTo>
                    <a:pt x="243" y="87"/>
                  </a:lnTo>
                  <a:lnTo>
                    <a:pt x="243" y="87"/>
                  </a:lnTo>
                  <a:lnTo>
                    <a:pt x="241" y="88"/>
                  </a:lnTo>
                  <a:lnTo>
                    <a:pt x="240" y="88"/>
                  </a:lnTo>
                  <a:lnTo>
                    <a:pt x="240" y="88"/>
                  </a:lnTo>
                  <a:lnTo>
                    <a:pt x="238" y="87"/>
                  </a:lnTo>
                  <a:lnTo>
                    <a:pt x="237" y="88"/>
                  </a:lnTo>
                  <a:lnTo>
                    <a:pt x="237" y="88"/>
                  </a:lnTo>
                  <a:lnTo>
                    <a:pt x="237" y="88"/>
                  </a:lnTo>
                  <a:lnTo>
                    <a:pt x="238" y="90"/>
                  </a:lnTo>
                  <a:lnTo>
                    <a:pt x="237" y="90"/>
                  </a:lnTo>
                  <a:lnTo>
                    <a:pt x="237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3" y="90"/>
                  </a:lnTo>
                  <a:lnTo>
                    <a:pt x="232" y="91"/>
                  </a:lnTo>
                  <a:lnTo>
                    <a:pt x="232" y="93"/>
                  </a:lnTo>
                  <a:lnTo>
                    <a:pt x="230" y="93"/>
                  </a:lnTo>
                  <a:lnTo>
                    <a:pt x="230" y="93"/>
                  </a:lnTo>
                  <a:lnTo>
                    <a:pt x="229" y="93"/>
                  </a:lnTo>
                  <a:lnTo>
                    <a:pt x="229" y="95"/>
                  </a:lnTo>
                  <a:lnTo>
                    <a:pt x="227" y="95"/>
                  </a:lnTo>
                  <a:lnTo>
                    <a:pt x="227" y="95"/>
                  </a:lnTo>
                  <a:lnTo>
                    <a:pt x="227" y="93"/>
                  </a:lnTo>
                  <a:lnTo>
                    <a:pt x="225" y="93"/>
                  </a:lnTo>
                  <a:lnTo>
                    <a:pt x="225" y="93"/>
                  </a:lnTo>
                  <a:lnTo>
                    <a:pt x="224" y="93"/>
                  </a:lnTo>
                  <a:lnTo>
                    <a:pt x="224" y="93"/>
                  </a:lnTo>
                  <a:lnTo>
                    <a:pt x="222" y="93"/>
                  </a:lnTo>
                  <a:lnTo>
                    <a:pt x="221" y="93"/>
                  </a:lnTo>
                  <a:lnTo>
                    <a:pt x="219" y="93"/>
                  </a:lnTo>
                  <a:lnTo>
                    <a:pt x="218" y="93"/>
                  </a:lnTo>
                  <a:lnTo>
                    <a:pt x="216" y="93"/>
                  </a:lnTo>
                  <a:lnTo>
                    <a:pt x="216" y="93"/>
                  </a:lnTo>
                  <a:lnTo>
                    <a:pt x="213" y="95"/>
                  </a:lnTo>
                  <a:lnTo>
                    <a:pt x="211" y="93"/>
                  </a:lnTo>
                  <a:lnTo>
                    <a:pt x="211" y="93"/>
                  </a:lnTo>
                  <a:lnTo>
                    <a:pt x="210" y="91"/>
                  </a:lnTo>
                  <a:lnTo>
                    <a:pt x="210" y="91"/>
                  </a:lnTo>
                  <a:lnTo>
                    <a:pt x="208" y="91"/>
                  </a:lnTo>
                  <a:lnTo>
                    <a:pt x="208" y="91"/>
                  </a:lnTo>
                  <a:lnTo>
                    <a:pt x="208" y="90"/>
                  </a:lnTo>
                  <a:lnTo>
                    <a:pt x="208" y="90"/>
                  </a:lnTo>
                  <a:lnTo>
                    <a:pt x="208" y="90"/>
                  </a:lnTo>
                  <a:lnTo>
                    <a:pt x="211" y="88"/>
                  </a:lnTo>
                  <a:lnTo>
                    <a:pt x="213" y="87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1" y="83"/>
                  </a:lnTo>
                  <a:lnTo>
                    <a:pt x="211" y="83"/>
                  </a:lnTo>
                  <a:lnTo>
                    <a:pt x="213" y="83"/>
                  </a:lnTo>
                  <a:lnTo>
                    <a:pt x="213" y="83"/>
                  </a:lnTo>
                  <a:lnTo>
                    <a:pt x="211" y="82"/>
                  </a:lnTo>
                  <a:lnTo>
                    <a:pt x="210" y="80"/>
                  </a:lnTo>
                  <a:lnTo>
                    <a:pt x="208" y="79"/>
                  </a:lnTo>
                  <a:lnTo>
                    <a:pt x="208" y="80"/>
                  </a:lnTo>
                  <a:lnTo>
                    <a:pt x="207" y="82"/>
                  </a:lnTo>
                  <a:lnTo>
                    <a:pt x="207" y="82"/>
                  </a:lnTo>
                  <a:lnTo>
                    <a:pt x="205" y="83"/>
                  </a:lnTo>
                  <a:lnTo>
                    <a:pt x="203" y="83"/>
                  </a:lnTo>
                  <a:lnTo>
                    <a:pt x="199" y="85"/>
                  </a:lnTo>
                  <a:lnTo>
                    <a:pt x="199" y="87"/>
                  </a:lnTo>
                  <a:lnTo>
                    <a:pt x="199" y="87"/>
                  </a:lnTo>
                  <a:lnTo>
                    <a:pt x="197" y="85"/>
                  </a:lnTo>
                  <a:lnTo>
                    <a:pt x="196" y="83"/>
                  </a:lnTo>
                  <a:lnTo>
                    <a:pt x="194" y="83"/>
                  </a:lnTo>
                  <a:lnTo>
                    <a:pt x="194" y="83"/>
                  </a:lnTo>
                  <a:lnTo>
                    <a:pt x="192" y="85"/>
                  </a:lnTo>
                  <a:lnTo>
                    <a:pt x="192" y="87"/>
                  </a:lnTo>
                  <a:lnTo>
                    <a:pt x="192" y="87"/>
                  </a:lnTo>
                  <a:lnTo>
                    <a:pt x="191" y="88"/>
                  </a:lnTo>
                  <a:lnTo>
                    <a:pt x="192" y="91"/>
                  </a:lnTo>
                  <a:lnTo>
                    <a:pt x="192" y="93"/>
                  </a:lnTo>
                  <a:lnTo>
                    <a:pt x="191" y="93"/>
                  </a:lnTo>
                  <a:lnTo>
                    <a:pt x="192" y="95"/>
                  </a:lnTo>
                  <a:lnTo>
                    <a:pt x="191" y="95"/>
                  </a:lnTo>
                  <a:lnTo>
                    <a:pt x="189" y="93"/>
                  </a:lnTo>
                  <a:lnTo>
                    <a:pt x="188" y="93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4" y="95"/>
                  </a:lnTo>
                  <a:lnTo>
                    <a:pt x="188" y="95"/>
                  </a:lnTo>
                  <a:lnTo>
                    <a:pt x="188" y="95"/>
                  </a:lnTo>
                  <a:lnTo>
                    <a:pt x="188" y="96"/>
                  </a:lnTo>
                  <a:lnTo>
                    <a:pt x="188" y="96"/>
                  </a:lnTo>
                  <a:lnTo>
                    <a:pt x="188" y="96"/>
                  </a:lnTo>
                  <a:lnTo>
                    <a:pt x="186" y="96"/>
                  </a:lnTo>
                  <a:lnTo>
                    <a:pt x="184" y="96"/>
                  </a:lnTo>
                  <a:lnTo>
                    <a:pt x="184" y="98"/>
                  </a:lnTo>
                  <a:lnTo>
                    <a:pt x="186" y="98"/>
                  </a:lnTo>
                  <a:lnTo>
                    <a:pt x="186" y="98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3" y="99"/>
                  </a:lnTo>
                  <a:lnTo>
                    <a:pt x="183" y="99"/>
                  </a:lnTo>
                  <a:lnTo>
                    <a:pt x="183" y="101"/>
                  </a:lnTo>
                  <a:lnTo>
                    <a:pt x="183" y="104"/>
                  </a:lnTo>
                  <a:lnTo>
                    <a:pt x="181" y="104"/>
                  </a:lnTo>
                  <a:lnTo>
                    <a:pt x="180" y="106"/>
                  </a:lnTo>
                  <a:lnTo>
                    <a:pt x="180" y="106"/>
                  </a:lnTo>
                  <a:lnTo>
                    <a:pt x="178" y="106"/>
                  </a:lnTo>
                  <a:lnTo>
                    <a:pt x="177" y="106"/>
                  </a:lnTo>
                  <a:lnTo>
                    <a:pt x="175" y="104"/>
                  </a:lnTo>
                  <a:lnTo>
                    <a:pt x="172" y="104"/>
                  </a:lnTo>
                  <a:lnTo>
                    <a:pt x="170" y="104"/>
                  </a:lnTo>
                  <a:lnTo>
                    <a:pt x="167" y="104"/>
                  </a:lnTo>
                  <a:lnTo>
                    <a:pt x="167" y="106"/>
                  </a:lnTo>
                  <a:lnTo>
                    <a:pt x="166" y="106"/>
                  </a:lnTo>
                  <a:lnTo>
                    <a:pt x="166" y="106"/>
                  </a:lnTo>
                  <a:lnTo>
                    <a:pt x="164" y="110"/>
                  </a:lnTo>
                  <a:lnTo>
                    <a:pt x="164" y="110"/>
                  </a:lnTo>
                  <a:lnTo>
                    <a:pt x="166" y="110"/>
                  </a:lnTo>
                  <a:lnTo>
                    <a:pt x="169" y="112"/>
                  </a:lnTo>
                  <a:lnTo>
                    <a:pt x="169" y="112"/>
                  </a:lnTo>
                  <a:lnTo>
                    <a:pt x="169" y="112"/>
                  </a:lnTo>
                  <a:lnTo>
                    <a:pt x="169" y="113"/>
                  </a:lnTo>
                  <a:lnTo>
                    <a:pt x="169" y="113"/>
                  </a:lnTo>
                  <a:lnTo>
                    <a:pt x="170" y="115"/>
                  </a:lnTo>
                  <a:lnTo>
                    <a:pt x="172" y="115"/>
                  </a:lnTo>
                  <a:lnTo>
                    <a:pt x="173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7" y="117"/>
                  </a:lnTo>
                  <a:lnTo>
                    <a:pt x="175" y="120"/>
                  </a:lnTo>
                  <a:lnTo>
                    <a:pt x="175" y="121"/>
                  </a:lnTo>
                  <a:lnTo>
                    <a:pt x="175" y="123"/>
                  </a:lnTo>
                  <a:lnTo>
                    <a:pt x="177" y="124"/>
                  </a:lnTo>
                  <a:lnTo>
                    <a:pt x="178" y="126"/>
                  </a:lnTo>
                  <a:lnTo>
                    <a:pt x="178" y="128"/>
                  </a:lnTo>
                  <a:lnTo>
                    <a:pt x="178" y="128"/>
                  </a:lnTo>
                  <a:lnTo>
                    <a:pt x="178" y="128"/>
                  </a:lnTo>
                  <a:lnTo>
                    <a:pt x="178" y="129"/>
                  </a:lnTo>
                  <a:lnTo>
                    <a:pt x="178" y="131"/>
                  </a:lnTo>
                  <a:lnTo>
                    <a:pt x="177" y="132"/>
                  </a:lnTo>
                  <a:lnTo>
                    <a:pt x="177" y="132"/>
                  </a:lnTo>
                  <a:lnTo>
                    <a:pt x="175" y="134"/>
                  </a:lnTo>
                  <a:lnTo>
                    <a:pt x="173" y="135"/>
                  </a:lnTo>
                  <a:lnTo>
                    <a:pt x="172" y="139"/>
                  </a:lnTo>
                  <a:lnTo>
                    <a:pt x="170" y="139"/>
                  </a:lnTo>
                  <a:lnTo>
                    <a:pt x="170" y="143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69" y="143"/>
                  </a:lnTo>
                  <a:lnTo>
                    <a:pt x="169" y="143"/>
                  </a:lnTo>
                  <a:lnTo>
                    <a:pt x="167" y="143"/>
                  </a:lnTo>
                  <a:lnTo>
                    <a:pt x="167" y="143"/>
                  </a:lnTo>
                  <a:lnTo>
                    <a:pt x="166" y="143"/>
                  </a:lnTo>
                  <a:lnTo>
                    <a:pt x="164" y="143"/>
                  </a:lnTo>
                  <a:lnTo>
                    <a:pt x="162" y="143"/>
                  </a:lnTo>
                  <a:lnTo>
                    <a:pt x="161" y="142"/>
                  </a:lnTo>
                  <a:lnTo>
                    <a:pt x="156" y="142"/>
                  </a:lnTo>
                  <a:lnTo>
                    <a:pt x="153" y="142"/>
                  </a:lnTo>
                  <a:lnTo>
                    <a:pt x="153" y="140"/>
                  </a:lnTo>
                  <a:lnTo>
                    <a:pt x="153" y="137"/>
                  </a:lnTo>
                  <a:lnTo>
                    <a:pt x="153" y="134"/>
                  </a:lnTo>
                  <a:lnTo>
                    <a:pt x="155" y="132"/>
                  </a:lnTo>
                  <a:lnTo>
                    <a:pt x="155" y="132"/>
                  </a:lnTo>
                  <a:lnTo>
                    <a:pt x="153" y="131"/>
                  </a:lnTo>
                  <a:lnTo>
                    <a:pt x="153" y="131"/>
                  </a:lnTo>
                  <a:lnTo>
                    <a:pt x="150" y="131"/>
                  </a:lnTo>
                  <a:lnTo>
                    <a:pt x="150" y="129"/>
                  </a:lnTo>
                  <a:lnTo>
                    <a:pt x="148" y="129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45" y="126"/>
                  </a:lnTo>
                  <a:lnTo>
                    <a:pt x="143" y="126"/>
                  </a:lnTo>
                  <a:lnTo>
                    <a:pt x="142" y="126"/>
                  </a:lnTo>
                  <a:lnTo>
                    <a:pt x="140" y="128"/>
                  </a:lnTo>
                  <a:lnTo>
                    <a:pt x="140" y="128"/>
                  </a:lnTo>
                  <a:lnTo>
                    <a:pt x="139" y="128"/>
                  </a:lnTo>
                  <a:lnTo>
                    <a:pt x="136" y="124"/>
                  </a:lnTo>
                  <a:lnTo>
                    <a:pt x="131" y="121"/>
                  </a:lnTo>
                  <a:lnTo>
                    <a:pt x="128" y="120"/>
                  </a:lnTo>
                  <a:lnTo>
                    <a:pt x="126" y="118"/>
                  </a:lnTo>
                  <a:lnTo>
                    <a:pt x="125" y="118"/>
                  </a:lnTo>
                  <a:lnTo>
                    <a:pt x="123" y="117"/>
                  </a:lnTo>
                  <a:lnTo>
                    <a:pt x="120" y="115"/>
                  </a:lnTo>
                  <a:lnTo>
                    <a:pt x="118" y="115"/>
                  </a:lnTo>
                  <a:lnTo>
                    <a:pt x="115" y="113"/>
                  </a:lnTo>
                  <a:lnTo>
                    <a:pt x="112" y="112"/>
                  </a:lnTo>
                  <a:lnTo>
                    <a:pt x="112" y="110"/>
                  </a:lnTo>
                  <a:lnTo>
                    <a:pt x="109" y="107"/>
                  </a:lnTo>
                  <a:lnTo>
                    <a:pt x="106" y="106"/>
                  </a:lnTo>
                  <a:lnTo>
                    <a:pt x="102" y="104"/>
                  </a:lnTo>
                  <a:lnTo>
                    <a:pt x="101" y="102"/>
                  </a:lnTo>
                  <a:lnTo>
                    <a:pt x="96" y="99"/>
                  </a:lnTo>
                  <a:lnTo>
                    <a:pt x="95" y="98"/>
                  </a:lnTo>
                  <a:lnTo>
                    <a:pt x="95" y="98"/>
                  </a:lnTo>
                  <a:lnTo>
                    <a:pt x="93" y="96"/>
                  </a:lnTo>
                  <a:lnTo>
                    <a:pt x="93" y="91"/>
                  </a:lnTo>
                  <a:lnTo>
                    <a:pt x="91" y="90"/>
                  </a:lnTo>
                  <a:lnTo>
                    <a:pt x="90" y="88"/>
                  </a:lnTo>
                  <a:lnTo>
                    <a:pt x="88" y="85"/>
                  </a:lnTo>
                  <a:lnTo>
                    <a:pt x="87" y="82"/>
                  </a:lnTo>
                  <a:lnTo>
                    <a:pt x="87" y="80"/>
                  </a:lnTo>
                  <a:lnTo>
                    <a:pt x="85" y="79"/>
                  </a:lnTo>
                  <a:lnTo>
                    <a:pt x="84" y="77"/>
                  </a:lnTo>
                  <a:lnTo>
                    <a:pt x="82" y="76"/>
                  </a:lnTo>
                  <a:lnTo>
                    <a:pt x="80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7" y="77"/>
                  </a:lnTo>
                  <a:lnTo>
                    <a:pt x="76" y="77"/>
                  </a:lnTo>
                  <a:lnTo>
                    <a:pt x="76" y="77"/>
                  </a:lnTo>
                  <a:lnTo>
                    <a:pt x="74" y="77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69" y="76"/>
                  </a:lnTo>
                  <a:lnTo>
                    <a:pt x="66" y="77"/>
                  </a:lnTo>
                  <a:lnTo>
                    <a:pt x="65" y="76"/>
                  </a:lnTo>
                  <a:lnTo>
                    <a:pt x="61" y="74"/>
                  </a:lnTo>
                  <a:lnTo>
                    <a:pt x="60" y="74"/>
                  </a:lnTo>
                  <a:lnTo>
                    <a:pt x="58" y="72"/>
                  </a:lnTo>
                  <a:lnTo>
                    <a:pt x="58" y="72"/>
                  </a:lnTo>
                  <a:lnTo>
                    <a:pt x="60" y="71"/>
                  </a:lnTo>
                  <a:lnTo>
                    <a:pt x="60" y="69"/>
                  </a:lnTo>
                  <a:lnTo>
                    <a:pt x="60" y="69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0" y="66"/>
                  </a:lnTo>
                  <a:lnTo>
                    <a:pt x="60" y="65"/>
                  </a:lnTo>
                  <a:lnTo>
                    <a:pt x="58" y="63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8" y="63"/>
                  </a:lnTo>
                  <a:lnTo>
                    <a:pt x="58" y="61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7" y="58"/>
                  </a:lnTo>
                  <a:lnTo>
                    <a:pt x="57" y="58"/>
                  </a:lnTo>
                  <a:lnTo>
                    <a:pt x="55" y="58"/>
                  </a:lnTo>
                  <a:lnTo>
                    <a:pt x="50" y="58"/>
                  </a:lnTo>
                  <a:lnTo>
                    <a:pt x="49" y="57"/>
                  </a:lnTo>
                  <a:lnTo>
                    <a:pt x="47" y="57"/>
                  </a:lnTo>
                  <a:lnTo>
                    <a:pt x="47" y="55"/>
                  </a:lnTo>
                  <a:lnTo>
                    <a:pt x="46" y="54"/>
                  </a:lnTo>
                  <a:lnTo>
                    <a:pt x="46" y="54"/>
                  </a:lnTo>
                  <a:lnTo>
                    <a:pt x="44" y="54"/>
                  </a:lnTo>
                  <a:lnTo>
                    <a:pt x="43" y="54"/>
                  </a:lnTo>
                  <a:lnTo>
                    <a:pt x="43" y="54"/>
                  </a:lnTo>
                  <a:lnTo>
                    <a:pt x="39" y="50"/>
                  </a:lnTo>
                  <a:lnTo>
                    <a:pt x="38" y="49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5" y="52"/>
                  </a:lnTo>
                  <a:lnTo>
                    <a:pt x="33" y="50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32" y="54"/>
                  </a:lnTo>
                  <a:lnTo>
                    <a:pt x="33" y="54"/>
                  </a:lnTo>
                  <a:lnTo>
                    <a:pt x="35" y="55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8"/>
                  </a:lnTo>
                  <a:lnTo>
                    <a:pt x="36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2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8" y="55"/>
                  </a:lnTo>
                  <a:lnTo>
                    <a:pt x="28" y="57"/>
                  </a:lnTo>
                  <a:lnTo>
                    <a:pt x="27" y="58"/>
                  </a:lnTo>
                  <a:lnTo>
                    <a:pt x="27" y="60"/>
                  </a:lnTo>
                  <a:lnTo>
                    <a:pt x="25" y="60"/>
                  </a:lnTo>
                  <a:lnTo>
                    <a:pt x="24" y="60"/>
                  </a:lnTo>
                  <a:lnTo>
                    <a:pt x="22" y="58"/>
                  </a:lnTo>
                  <a:lnTo>
                    <a:pt x="20" y="57"/>
                  </a:lnTo>
                  <a:lnTo>
                    <a:pt x="19" y="58"/>
                  </a:lnTo>
                  <a:lnTo>
                    <a:pt x="17" y="60"/>
                  </a:lnTo>
                  <a:lnTo>
                    <a:pt x="16" y="63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14" y="66"/>
                  </a:lnTo>
                  <a:lnTo>
                    <a:pt x="14" y="69"/>
                  </a:lnTo>
                  <a:lnTo>
                    <a:pt x="16" y="72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6"/>
                  </a:lnTo>
                  <a:lnTo>
                    <a:pt x="16" y="76"/>
                  </a:lnTo>
                  <a:lnTo>
                    <a:pt x="14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8" y="76"/>
                  </a:lnTo>
                  <a:lnTo>
                    <a:pt x="3" y="74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43"/>
                  </a:lnTo>
                  <a:lnTo>
                    <a:pt x="0" y="39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2" y="9"/>
                  </a:lnTo>
                  <a:lnTo>
                    <a:pt x="5" y="9"/>
                  </a:lnTo>
                  <a:lnTo>
                    <a:pt x="6" y="8"/>
                  </a:lnTo>
                  <a:lnTo>
                    <a:pt x="9" y="8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2" y="5"/>
                  </a:lnTo>
                  <a:lnTo>
                    <a:pt x="24" y="3"/>
                  </a:lnTo>
                  <a:lnTo>
                    <a:pt x="28" y="3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7" name="Freeform 23">
              <a:extLst>
                <a:ext uri="{FF2B5EF4-FFF2-40B4-BE49-F238E27FC236}">
                  <a16:creationId xmlns:a16="http://schemas.microsoft.com/office/drawing/2014/main" id="{EFA33438-A15D-BA3C-3C80-9768A112B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7902" y="5285276"/>
              <a:ext cx="148141" cy="150091"/>
            </a:xfrm>
            <a:custGeom>
              <a:avLst/>
              <a:gdLst>
                <a:gd name="T0" fmla="*/ 25 w 76"/>
                <a:gd name="T1" fmla="*/ 2 h 77"/>
                <a:gd name="T2" fmla="*/ 33 w 76"/>
                <a:gd name="T3" fmla="*/ 10 h 77"/>
                <a:gd name="T4" fmla="*/ 35 w 76"/>
                <a:gd name="T5" fmla="*/ 14 h 77"/>
                <a:gd name="T6" fmla="*/ 36 w 76"/>
                <a:gd name="T7" fmla="*/ 16 h 77"/>
                <a:gd name="T8" fmla="*/ 39 w 76"/>
                <a:gd name="T9" fmla="*/ 14 h 77"/>
                <a:gd name="T10" fmla="*/ 41 w 76"/>
                <a:gd name="T11" fmla="*/ 13 h 77"/>
                <a:gd name="T12" fmla="*/ 41 w 76"/>
                <a:gd name="T13" fmla="*/ 13 h 77"/>
                <a:gd name="T14" fmla="*/ 44 w 76"/>
                <a:gd name="T15" fmla="*/ 16 h 77"/>
                <a:gd name="T16" fmla="*/ 46 w 76"/>
                <a:gd name="T17" fmla="*/ 17 h 77"/>
                <a:gd name="T18" fmla="*/ 49 w 76"/>
                <a:gd name="T19" fmla="*/ 19 h 77"/>
                <a:gd name="T20" fmla="*/ 57 w 76"/>
                <a:gd name="T21" fmla="*/ 22 h 77"/>
                <a:gd name="T22" fmla="*/ 61 w 76"/>
                <a:gd name="T23" fmla="*/ 27 h 77"/>
                <a:gd name="T24" fmla="*/ 65 w 76"/>
                <a:gd name="T25" fmla="*/ 28 h 77"/>
                <a:gd name="T26" fmla="*/ 68 w 76"/>
                <a:gd name="T27" fmla="*/ 32 h 77"/>
                <a:gd name="T28" fmla="*/ 69 w 76"/>
                <a:gd name="T29" fmla="*/ 35 h 77"/>
                <a:gd name="T30" fmla="*/ 74 w 76"/>
                <a:gd name="T31" fmla="*/ 40 h 77"/>
                <a:gd name="T32" fmla="*/ 76 w 76"/>
                <a:gd name="T33" fmla="*/ 41 h 77"/>
                <a:gd name="T34" fmla="*/ 74 w 76"/>
                <a:gd name="T35" fmla="*/ 43 h 77"/>
                <a:gd name="T36" fmla="*/ 74 w 76"/>
                <a:gd name="T37" fmla="*/ 44 h 77"/>
                <a:gd name="T38" fmla="*/ 72 w 76"/>
                <a:gd name="T39" fmla="*/ 46 h 77"/>
                <a:gd name="T40" fmla="*/ 69 w 76"/>
                <a:gd name="T41" fmla="*/ 47 h 77"/>
                <a:gd name="T42" fmla="*/ 71 w 76"/>
                <a:gd name="T43" fmla="*/ 51 h 77"/>
                <a:gd name="T44" fmla="*/ 71 w 76"/>
                <a:gd name="T45" fmla="*/ 54 h 77"/>
                <a:gd name="T46" fmla="*/ 71 w 76"/>
                <a:gd name="T47" fmla="*/ 55 h 77"/>
                <a:gd name="T48" fmla="*/ 71 w 76"/>
                <a:gd name="T49" fmla="*/ 57 h 77"/>
                <a:gd name="T50" fmla="*/ 74 w 76"/>
                <a:gd name="T51" fmla="*/ 58 h 77"/>
                <a:gd name="T52" fmla="*/ 71 w 76"/>
                <a:gd name="T53" fmla="*/ 63 h 77"/>
                <a:gd name="T54" fmla="*/ 65 w 76"/>
                <a:gd name="T55" fmla="*/ 71 h 77"/>
                <a:gd name="T56" fmla="*/ 58 w 76"/>
                <a:gd name="T57" fmla="*/ 74 h 77"/>
                <a:gd name="T58" fmla="*/ 46 w 76"/>
                <a:gd name="T59" fmla="*/ 77 h 77"/>
                <a:gd name="T60" fmla="*/ 38 w 76"/>
                <a:gd name="T61" fmla="*/ 76 h 77"/>
                <a:gd name="T62" fmla="*/ 31 w 76"/>
                <a:gd name="T63" fmla="*/ 77 h 77"/>
                <a:gd name="T64" fmla="*/ 24 w 76"/>
                <a:gd name="T65" fmla="*/ 73 h 77"/>
                <a:gd name="T66" fmla="*/ 9 w 76"/>
                <a:gd name="T67" fmla="*/ 69 h 77"/>
                <a:gd name="T68" fmla="*/ 6 w 76"/>
                <a:gd name="T69" fmla="*/ 66 h 77"/>
                <a:gd name="T70" fmla="*/ 0 w 76"/>
                <a:gd name="T71" fmla="*/ 57 h 77"/>
                <a:gd name="T72" fmla="*/ 1 w 76"/>
                <a:gd name="T73" fmla="*/ 49 h 77"/>
                <a:gd name="T74" fmla="*/ 5 w 76"/>
                <a:gd name="T75" fmla="*/ 47 h 77"/>
                <a:gd name="T76" fmla="*/ 5 w 76"/>
                <a:gd name="T77" fmla="*/ 43 h 77"/>
                <a:gd name="T78" fmla="*/ 5 w 76"/>
                <a:gd name="T79" fmla="*/ 35 h 77"/>
                <a:gd name="T80" fmla="*/ 3 w 76"/>
                <a:gd name="T81" fmla="*/ 32 h 77"/>
                <a:gd name="T82" fmla="*/ 3 w 76"/>
                <a:gd name="T83" fmla="*/ 28 h 77"/>
                <a:gd name="T84" fmla="*/ 6 w 76"/>
                <a:gd name="T85" fmla="*/ 27 h 77"/>
                <a:gd name="T86" fmla="*/ 6 w 76"/>
                <a:gd name="T87" fmla="*/ 24 h 77"/>
                <a:gd name="T88" fmla="*/ 6 w 76"/>
                <a:gd name="T89" fmla="*/ 21 h 77"/>
                <a:gd name="T90" fmla="*/ 8 w 76"/>
                <a:gd name="T91" fmla="*/ 16 h 77"/>
                <a:gd name="T92" fmla="*/ 8 w 76"/>
                <a:gd name="T93" fmla="*/ 13 h 77"/>
                <a:gd name="T94" fmla="*/ 9 w 76"/>
                <a:gd name="T95" fmla="*/ 10 h 77"/>
                <a:gd name="T96" fmla="*/ 11 w 76"/>
                <a:gd name="T97" fmla="*/ 5 h 77"/>
                <a:gd name="T98" fmla="*/ 12 w 76"/>
                <a:gd name="T99" fmla="*/ 2 h 77"/>
                <a:gd name="T100" fmla="*/ 17 w 76"/>
                <a:gd name="T101" fmla="*/ 3 h 77"/>
                <a:gd name="T102" fmla="*/ 20 w 76"/>
                <a:gd name="T10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6" h="77">
                  <a:moveTo>
                    <a:pt x="22" y="0"/>
                  </a:moveTo>
                  <a:lnTo>
                    <a:pt x="24" y="0"/>
                  </a:lnTo>
                  <a:lnTo>
                    <a:pt x="25" y="2"/>
                  </a:lnTo>
                  <a:lnTo>
                    <a:pt x="30" y="5"/>
                  </a:lnTo>
                  <a:lnTo>
                    <a:pt x="33" y="8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5" y="16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13"/>
                  </a:lnTo>
                  <a:lnTo>
                    <a:pt x="42" y="13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6" y="16"/>
                  </a:lnTo>
                  <a:lnTo>
                    <a:pt x="46" y="17"/>
                  </a:lnTo>
                  <a:lnTo>
                    <a:pt x="46" y="17"/>
                  </a:lnTo>
                  <a:lnTo>
                    <a:pt x="47" y="19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2" y="21"/>
                  </a:lnTo>
                  <a:lnTo>
                    <a:pt x="55" y="22"/>
                  </a:lnTo>
                  <a:lnTo>
                    <a:pt x="57" y="22"/>
                  </a:lnTo>
                  <a:lnTo>
                    <a:pt x="57" y="24"/>
                  </a:lnTo>
                  <a:lnTo>
                    <a:pt x="58" y="25"/>
                  </a:lnTo>
                  <a:lnTo>
                    <a:pt x="61" y="27"/>
                  </a:lnTo>
                  <a:lnTo>
                    <a:pt x="63" y="28"/>
                  </a:lnTo>
                  <a:lnTo>
                    <a:pt x="65" y="28"/>
                  </a:lnTo>
                  <a:lnTo>
                    <a:pt x="65" y="28"/>
                  </a:lnTo>
                  <a:lnTo>
                    <a:pt x="66" y="30"/>
                  </a:lnTo>
                  <a:lnTo>
                    <a:pt x="68" y="30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3"/>
                  </a:lnTo>
                  <a:lnTo>
                    <a:pt x="69" y="35"/>
                  </a:lnTo>
                  <a:lnTo>
                    <a:pt x="69" y="36"/>
                  </a:lnTo>
                  <a:lnTo>
                    <a:pt x="71" y="38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71" y="46"/>
                  </a:lnTo>
                  <a:lnTo>
                    <a:pt x="69" y="47"/>
                  </a:lnTo>
                  <a:lnTo>
                    <a:pt x="69" y="47"/>
                  </a:lnTo>
                  <a:lnTo>
                    <a:pt x="69" y="49"/>
                  </a:lnTo>
                  <a:lnTo>
                    <a:pt x="69" y="51"/>
                  </a:lnTo>
                  <a:lnTo>
                    <a:pt x="71" y="51"/>
                  </a:lnTo>
                  <a:lnTo>
                    <a:pt x="71" y="52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2" y="57"/>
                  </a:lnTo>
                  <a:lnTo>
                    <a:pt x="72" y="58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1" y="63"/>
                  </a:lnTo>
                  <a:lnTo>
                    <a:pt x="68" y="66"/>
                  </a:lnTo>
                  <a:lnTo>
                    <a:pt x="68" y="68"/>
                  </a:lnTo>
                  <a:lnTo>
                    <a:pt x="65" y="71"/>
                  </a:lnTo>
                  <a:lnTo>
                    <a:pt x="61" y="73"/>
                  </a:lnTo>
                  <a:lnTo>
                    <a:pt x="60" y="73"/>
                  </a:lnTo>
                  <a:lnTo>
                    <a:pt x="58" y="74"/>
                  </a:lnTo>
                  <a:lnTo>
                    <a:pt x="50" y="77"/>
                  </a:lnTo>
                  <a:lnTo>
                    <a:pt x="49" y="77"/>
                  </a:lnTo>
                  <a:lnTo>
                    <a:pt x="46" y="77"/>
                  </a:lnTo>
                  <a:lnTo>
                    <a:pt x="44" y="76"/>
                  </a:lnTo>
                  <a:lnTo>
                    <a:pt x="39" y="74"/>
                  </a:lnTo>
                  <a:lnTo>
                    <a:pt x="38" y="76"/>
                  </a:lnTo>
                  <a:lnTo>
                    <a:pt x="33" y="77"/>
                  </a:lnTo>
                  <a:lnTo>
                    <a:pt x="33" y="77"/>
                  </a:lnTo>
                  <a:lnTo>
                    <a:pt x="31" y="77"/>
                  </a:lnTo>
                  <a:lnTo>
                    <a:pt x="30" y="76"/>
                  </a:lnTo>
                  <a:lnTo>
                    <a:pt x="28" y="74"/>
                  </a:lnTo>
                  <a:lnTo>
                    <a:pt x="24" y="73"/>
                  </a:lnTo>
                  <a:lnTo>
                    <a:pt x="19" y="69"/>
                  </a:lnTo>
                  <a:lnTo>
                    <a:pt x="12" y="69"/>
                  </a:lnTo>
                  <a:lnTo>
                    <a:pt x="9" y="69"/>
                  </a:lnTo>
                  <a:lnTo>
                    <a:pt x="8" y="69"/>
                  </a:lnTo>
                  <a:lnTo>
                    <a:pt x="8" y="68"/>
                  </a:lnTo>
                  <a:lnTo>
                    <a:pt x="6" y="66"/>
                  </a:lnTo>
                  <a:lnTo>
                    <a:pt x="3" y="63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54"/>
                  </a:lnTo>
                  <a:lnTo>
                    <a:pt x="1" y="51"/>
                  </a:lnTo>
                  <a:lnTo>
                    <a:pt x="1" y="49"/>
                  </a:lnTo>
                  <a:lnTo>
                    <a:pt x="1" y="49"/>
                  </a:lnTo>
                  <a:lnTo>
                    <a:pt x="3" y="47"/>
                  </a:lnTo>
                  <a:lnTo>
                    <a:pt x="5" y="47"/>
                  </a:lnTo>
                  <a:lnTo>
                    <a:pt x="5" y="46"/>
                  </a:lnTo>
                  <a:lnTo>
                    <a:pt x="5" y="44"/>
                  </a:lnTo>
                  <a:lnTo>
                    <a:pt x="5" y="43"/>
                  </a:lnTo>
                  <a:lnTo>
                    <a:pt x="5" y="40"/>
                  </a:lnTo>
                  <a:lnTo>
                    <a:pt x="3" y="38"/>
                  </a:lnTo>
                  <a:lnTo>
                    <a:pt x="5" y="3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1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0"/>
                  </a:lnTo>
                  <a:lnTo>
                    <a:pt x="8" y="8"/>
                  </a:lnTo>
                  <a:lnTo>
                    <a:pt x="9" y="6"/>
                  </a:lnTo>
                  <a:lnTo>
                    <a:pt x="11" y="5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8" name="Freeform 24">
              <a:extLst>
                <a:ext uri="{FF2B5EF4-FFF2-40B4-BE49-F238E27FC236}">
                  <a16:creationId xmlns:a16="http://schemas.microsoft.com/office/drawing/2014/main" id="{3DEAA67B-AA0E-F7AE-99BD-F6877CB563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0598" y="2909174"/>
              <a:ext cx="2627550" cy="970712"/>
            </a:xfrm>
            <a:custGeom>
              <a:avLst/>
              <a:gdLst>
                <a:gd name="T0" fmla="*/ 55 w 1348"/>
                <a:gd name="T1" fmla="*/ 474 h 498"/>
                <a:gd name="T2" fmla="*/ 1 w 1348"/>
                <a:gd name="T3" fmla="*/ 452 h 498"/>
                <a:gd name="T4" fmla="*/ 1144 w 1348"/>
                <a:gd name="T5" fmla="*/ 411 h 498"/>
                <a:gd name="T6" fmla="*/ 910 w 1348"/>
                <a:gd name="T7" fmla="*/ 368 h 498"/>
                <a:gd name="T8" fmla="*/ 987 w 1348"/>
                <a:gd name="T9" fmla="*/ 335 h 498"/>
                <a:gd name="T10" fmla="*/ 1138 w 1348"/>
                <a:gd name="T11" fmla="*/ 315 h 498"/>
                <a:gd name="T12" fmla="*/ 583 w 1348"/>
                <a:gd name="T13" fmla="*/ 266 h 498"/>
                <a:gd name="T14" fmla="*/ 1242 w 1348"/>
                <a:gd name="T15" fmla="*/ 175 h 498"/>
                <a:gd name="T16" fmla="*/ 1253 w 1348"/>
                <a:gd name="T17" fmla="*/ 151 h 498"/>
                <a:gd name="T18" fmla="*/ 1173 w 1348"/>
                <a:gd name="T19" fmla="*/ 115 h 498"/>
                <a:gd name="T20" fmla="*/ 1058 w 1348"/>
                <a:gd name="T21" fmla="*/ 75 h 498"/>
                <a:gd name="T22" fmla="*/ 1078 w 1348"/>
                <a:gd name="T23" fmla="*/ 66 h 498"/>
                <a:gd name="T24" fmla="*/ 1099 w 1348"/>
                <a:gd name="T25" fmla="*/ 55 h 498"/>
                <a:gd name="T26" fmla="*/ 1045 w 1348"/>
                <a:gd name="T27" fmla="*/ 34 h 498"/>
                <a:gd name="T28" fmla="*/ 544 w 1348"/>
                <a:gd name="T29" fmla="*/ 31 h 498"/>
                <a:gd name="T30" fmla="*/ 542 w 1348"/>
                <a:gd name="T31" fmla="*/ 22 h 498"/>
                <a:gd name="T32" fmla="*/ 947 w 1348"/>
                <a:gd name="T33" fmla="*/ 11 h 498"/>
                <a:gd name="T34" fmla="*/ 992 w 1348"/>
                <a:gd name="T35" fmla="*/ 42 h 498"/>
                <a:gd name="T36" fmla="*/ 1034 w 1348"/>
                <a:gd name="T37" fmla="*/ 41 h 498"/>
                <a:gd name="T38" fmla="*/ 1088 w 1348"/>
                <a:gd name="T39" fmla="*/ 47 h 498"/>
                <a:gd name="T40" fmla="*/ 1091 w 1348"/>
                <a:gd name="T41" fmla="*/ 63 h 498"/>
                <a:gd name="T42" fmla="*/ 1058 w 1348"/>
                <a:gd name="T43" fmla="*/ 63 h 498"/>
                <a:gd name="T44" fmla="*/ 1048 w 1348"/>
                <a:gd name="T45" fmla="*/ 102 h 498"/>
                <a:gd name="T46" fmla="*/ 1069 w 1348"/>
                <a:gd name="T47" fmla="*/ 116 h 498"/>
                <a:gd name="T48" fmla="*/ 1080 w 1348"/>
                <a:gd name="T49" fmla="*/ 80 h 498"/>
                <a:gd name="T50" fmla="*/ 1111 w 1348"/>
                <a:gd name="T51" fmla="*/ 77 h 498"/>
                <a:gd name="T52" fmla="*/ 1111 w 1348"/>
                <a:gd name="T53" fmla="*/ 97 h 498"/>
                <a:gd name="T54" fmla="*/ 1113 w 1348"/>
                <a:gd name="T55" fmla="*/ 138 h 498"/>
                <a:gd name="T56" fmla="*/ 1174 w 1348"/>
                <a:gd name="T57" fmla="*/ 115 h 498"/>
                <a:gd name="T58" fmla="*/ 1214 w 1348"/>
                <a:gd name="T59" fmla="*/ 97 h 498"/>
                <a:gd name="T60" fmla="*/ 1297 w 1348"/>
                <a:gd name="T61" fmla="*/ 66 h 498"/>
                <a:gd name="T62" fmla="*/ 1335 w 1348"/>
                <a:gd name="T63" fmla="*/ 64 h 498"/>
                <a:gd name="T64" fmla="*/ 1332 w 1348"/>
                <a:gd name="T65" fmla="*/ 89 h 498"/>
                <a:gd name="T66" fmla="*/ 1307 w 1348"/>
                <a:gd name="T67" fmla="*/ 101 h 498"/>
                <a:gd name="T68" fmla="*/ 1302 w 1348"/>
                <a:gd name="T69" fmla="*/ 130 h 498"/>
                <a:gd name="T70" fmla="*/ 1247 w 1348"/>
                <a:gd name="T71" fmla="*/ 146 h 498"/>
                <a:gd name="T72" fmla="*/ 1225 w 1348"/>
                <a:gd name="T73" fmla="*/ 171 h 498"/>
                <a:gd name="T74" fmla="*/ 1222 w 1348"/>
                <a:gd name="T75" fmla="*/ 203 h 498"/>
                <a:gd name="T76" fmla="*/ 1219 w 1348"/>
                <a:gd name="T77" fmla="*/ 176 h 498"/>
                <a:gd name="T78" fmla="*/ 1211 w 1348"/>
                <a:gd name="T79" fmla="*/ 195 h 498"/>
                <a:gd name="T80" fmla="*/ 1206 w 1348"/>
                <a:gd name="T81" fmla="*/ 203 h 498"/>
                <a:gd name="T82" fmla="*/ 1222 w 1348"/>
                <a:gd name="T83" fmla="*/ 231 h 498"/>
                <a:gd name="T84" fmla="*/ 1215 w 1348"/>
                <a:gd name="T85" fmla="*/ 244 h 498"/>
                <a:gd name="T86" fmla="*/ 1190 w 1348"/>
                <a:gd name="T87" fmla="*/ 264 h 498"/>
                <a:gd name="T88" fmla="*/ 1149 w 1348"/>
                <a:gd name="T89" fmla="*/ 294 h 498"/>
                <a:gd name="T90" fmla="*/ 1151 w 1348"/>
                <a:gd name="T91" fmla="*/ 356 h 498"/>
                <a:gd name="T92" fmla="*/ 1144 w 1348"/>
                <a:gd name="T93" fmla="*/ 401 h 498"/>
                <a:gd name="T94" fmla="*/ 1119 w 1348"/>
                <a:gd name="T95" fmla="*/ 365 h 498"/>
                <a:gd name="T96" fmla="*/ 1069 w 1348"/>
                <a:gd name="T97" fmla="*/ 321 h 498"/>
                <a:gd name="T98" fmla="*/ 1020 w 1348"/>
                <a:gd name="T99" fmla="*/ 327 h 498"/>
                <a:gd name="T100" fmla="*/ 1026 w 1348"/>
                <a:gd name="T101" fmla="*/ 343 h 498"/>
                <a:gd name="T102" fmla="*/ 984 w 1348"/>
                <a:gd name="T103" fmla="*/ 335 h 498"/>
                <a:gd name="T104" fmla="*/ 925 w 1348"/>
                <a:gd name="T105" fmla="*/ 353 h 498"/>
                <a:gd name="T106" fmla="*/ 906 w 1348"/>
                <a:gd name="T107" fmla="*/ 378 h 498"/>
                <a:gd name="T108" fmla="*/ 864 w 1348"/>
                <a:gd name="T109" fmla="*/ 351 h 498"/>
                <a:gd name="T110" fmla="*/ 790 w 1348"/>
                <a:gd name="T111" fmla="*/ 313 h 498"/>
                <a:gd name="T112" fmla="*/ 621 w 1348"/>
                <a:gd name="T113" fmla="*/ 283 h 498"/>
                <a:gd name="T114" fmla="*/ 553 w 1348"/>
                <a:gd name="T115" fmla="*/ 217 h 498"/>
                <a:gd name="T116" fmla="*/ 537 w 1348"/>
                <a:gd name="T117" fmla="*/ 200 h 498"/>
                <a:gd name="T118" fmla="*/ 520 w 1348"/>
                <a:gd name="T119" fmla="*/ 107 h 498"/>
                <a:gd name="T120" fmla="*/ 522 w 1348"/>
                <a:gd name="T121" fmla="*/ 42 h 498"/>
                <a:gd name="T122" fmla="*/ 544 w 1348"/>
                <a:gd name="T123" fmla="*/ 28 h 498"/>
                <a:gd name="T124" fmla="*/ 548 w 1348"/>
                <a:gd name="T125" fmla="*/ 25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" h="498">
                  <a:moveTo>
                    <a:pt x="63" y="479"/>
                  </a:moveTo>
                  <a:lnTo>
                    <a:pt x="66" y="480"/>
                  </a:lnTo>
                  <a:lnTo>
                    <a:pt x="72" y="483"/>
                  </a:lnTo>
                  <a:lnTo>
                    <a:pt x="74" y="485"/>
                  </a:lnTo>
                  <a:lnTo>
                    <a:pt x="74" y="487"/>
                  </a:lnTo>
                  <a:lnTo>
                    <a:pt x="75" y="487"/>
                  </a:lnTo>
                  <a:lnTo>
                    <a:pt x="75" y="488"/>
                  </a:lnTo>
                  <a:lnTo>
                    <a:pt x="77" y="490"/>
                  </a:lnTo>
                  <a:lnTo>
                    <a:pt x="79" y="490"/>
                  </a:lnTo>
                  <a:lnTo>
                    <a:pt x="77" y="491"/>
                  </a:lnTo>
                  <a:lnTo>
                    <a:pt x="74" y="493"/>
                  </a:lnTo>
                  <a:lnTo>
                    <a:pt x="71" y="493"/>
                  </a:lnTo>
                  <a:lnTo>
                    <a:pt x="67" y="496"/>
                  </a:lnTo>
                  <a:lnTo>
                    <a:pt x="66" y="498"/>
                  </a:lnTo>
                  <a:lnTo>
                    <a:pt x="66" y="498"/>
                  </a:lnTo>
                  <a:lnTo>
                    <a:pt x="66" y="498"/>
                  </a:lnTo>
                  <a:lnTo>
                    <a:pt x="63" y="496"/>
                  </a:lnTo>
                  <a:lnTo>
                    <a:pt x="63" y="496"/>
                  </a:lnTo>
                  <a:lnTo>
                    <a:pt x="63" y="491"/>
                  </a:lnTo>
                  <a:lnTo>
                    <a:pt x="61" y="488"/>
                  </a:lnTo>
                  <a:lnTo>
                    <a:pt x="60" y="487"/>
                  </a:lnTo>
                  <a:lnTo>
                    <a:pt x="61" y="485"/>
                  </a:lnTo>
                  <a:lnTo>
                    <a:pt x="61" y="483"/>
                  </a:lnTo>
                  <a:lnTo>
                    <a:pt x="63" y="482"/>
                  </a:lnTo>
                  <a:lnTo>
                    <a:pt x="63" y="480"/>
                  </a:lnTo>
                  <a:lnTo>
                    <a:pt x="63" y="479"/>
                  </a:lnTo>
                  <a:lnTo>
                    <a:pt x="63" y="479"/>
                  </a:lnTo>
                  <a:close/>
                  <a:moveTo>
                    <a:pt x="47" y="469"/>
                  </a:moveTo>
                  <a:lnTo>
                    <a:pt x="49" y="469"/>
                  </a:lnTo>
                  <a:lnTo>
                    <a:pt x="49" y="469"/>
                  </a:lnTo>
                  <a:lnTo>
                    <a:pt x="49" y="471"/>
                  </a:lnTo>
                  <a:lnTo>
                    <a:pt x="49" y="471"/>
                  </a:lnTo>
                  <a:lnTo>
                    <a:pt x="47" y="471"/>
                  </a:lnTo>
                  <a:lnTo>
                    <a:pt x="47" y="471"/>
                  </a:lnTo>
                  <a:lnTo>
                    <a:pt x="47" y="471"/>
                  </a:lnTo>
                  <a:lnTo>
                    <a:pt x="45" y="469"/>
                  </a:lnTo>
                  <a:lnTo>
                    <a:pt x="47" y="469"/>
                  </a:lnTo>
                  <a:close/>
                  <a:moveTo>
                    <a:pt x="52" y="468"/>
                  </a:moveTo>
                  <a:lnTo>
                    <a:pt x="53" y="468"/>
                  </a:lnTo>
                  <a:lnTo>
                    <a:pt x="53" y="469"/>
                  </a:lnTo>
                  <a:lnTo>
                    <a:pt x="53" y="469"/>
                  </a:lnTo>
                  <a:lnTo>
                    <a:pt x="55" y="469"/>
                  </a:lnTo>
                  <a:lnTo>
                    <a:pt x="56" y="468"/>
                  </a:lnTo>
                  <a:lnTo>
                    <a:pt x="58" y="469"/>
                  </a:lnTo>
                  <a:lnTo>
                    <a:pt x="60" y="469"/>
                  </a:lnTo>
                  <a:lnTo>
                    <a:pt x="60" y="471"/>
                  </a:lnTo>
                  <a:lnTo>
                    <a:pt x="61" y="471"/>
                  </a:lnTo>
                  <a:lnTo>
                    <a:pt x="61" y="472"/>
                  </a:lnTo>
                  <a:lnTo>
                    <a:pt x="60" y="472"/>
                  </a:lnTo>
                  <a:lnTo>
                    <a:pt x="56" y="472"/>
                  </a:lnTo>
                  <a:lnTo>
                    <a:pt x="56" y="474"/>
                  </a:lnTo>
                  <a:lnTo>
                    <a:pt x="55" y="474"/>
                  </a:lnTo>
                  <a:lnTo>
                    <a:pt x="55" y="474"/>
                  </a:lnTo>
                  <a:lnTo>
                    <a:pt x="55" y="472"/>
                  </a:lnTo>
                  <a:lnTo>
                    <a:pt x="53" y="471"/>
                  </a:lnTo>
                  <a:lnTo>
                    <a:pt x="53" y="471"/>
                  </a:lnTo>
                  <a:lnTo>
                    <a:pt x="52" y="471"/>
                  </a:lnTo>
                  <a:lnTo>
                    <a:pt x="50" y="469"/>
                  </a:lnTo>
                  <a:lnTo>
                    <a:pt x="50" y="468"/>
                  </a:lnTo>
                  <a:lnTo>
                    <a:pt x="52" y="468"/>
                  </a:lnTo>
                  <a:lnTo>
                    <a:pt x="52" y="468"/>
                  </a:lnTo>
                  <a:close/>
                  <a:moveTo>
                    <a:pt x="42" y="464"/>
                  </a:moveTo>
                  <a:lnTo>
                    <a:pt x="44" y="464"/>
                  </a:lnTo>
                  <a:lnTo>
                    <a:pt x="45" y="464"/>
                  </a:lnTo>
                  <a:lnTo>
                    <a:pt x="47" y="464"/>
                  </a:lnTo>
                  <a:lnTo>
                    <a:pt x="47" y="464"/>
                  </a:lnTo>
                  <a:lnTo>
                    <a:pt x="50" y="464"/>
                  </a:lnTo>
                  <a:lnTo>
                    <a:pt x="50" y="464"/>
                  </a:lnTo>
                  <a:lnTo>
                    <a:pt x="50" y="466"/>
                  </a:lnTo>
                  <a:lnTo>
                    <a:pt x="49" y="466"/>
                  </a:lnTo>
                  <a:lnTo>
                    <a:pt x="45" y="466"/>
                  </a:lnTo>
                  <a:lnTo>
                    <a:pt x="42" y="466"/>
                  </a:lnTo>
                  <a:lnTo>
                    <a:pt x="42" y="466"/>
                  </a:lnTo>
                  <a:lnTo>
                    <a:pt x="42" y="464"/>
                  </a:lnTo>
                  <a:lnTo>
                    <a:pt x="42" y="464"/>
                  </a:lnTo>
                  <a:close/>
                  <a:moveTo>
                    <a:pt x="33" y="457"/>
                  </a:moveTo>
                  <a:lnTo>
                    <a:pt x="34" y="460"/>
                  </a:lnTo>
                  <a:lnTo>
                    <a:pt x="34" y="460"/>
                  </a:lnTo>
                  <a:lnTo>
                    <a:pt x="34" y="460"/>
                  </a:lnTo>
                  <a:lnTo>
                    <a:pt x="34" y="461"/>
                  </a:lnTo>
                  <a:lnTo>
                    <a:pt x="34" y="461"/>
                  </a:lnTo>
                  <a:lnTo>
                    <a:pt x="36" y="461"/>
                  </a:lnTo>
                  <a:lnTo>
                    <a:pt x="36" y="461"/>
                  </a:lnTo>
                  <a:lnTo>
                    <a:pt x="36" y="463"/>
                  </a:lnTo>
                  <a:lnTo>
                    <a:pt x="38" y="463"/>
                  </a:lnTo>
                  <a:lnTo>
                    <a:pt x="36" y="463"/>
                  </a:lnTo>
                  <a:lnTo>
                    <a:pt x="34" y="463"/>
                  </a:lnTo>
                  <a:lnTo>
                    <a:pt x="34" y="463"/>
                  </a:lnTo>
                  <a:lnTo>
                    <a:pt x="33" y="463"/>
                  </a:lnTo>
                  <a:lnTo>
                    <a:pt x="33" y="463"/>
                  </a:lnTo>
                  <a:lnTo>
                    <a:pt x="33" y="461"/>
                  </a:lnTo>
                  <a:lnTo>
                    <a:pt x="33" y="461"/>
                  </a:lnTo>
                  <a:lnTo>
                    <a:pt x="31" y="461"/>
                  </a:lnTo>
                  <a:lnTo>
                    <a:pt x="31" y="463"/>
                  </a:lnTo>
                  <a:lnTo>
                    <a:pt x="31" y="463"/>
                  </a:lnTo>
                  <a:lnTo>
                    <a:pt x="30" y="463"/>
                  </a:lnTo>
                  <a:lnTo>
                    <a:pt x="30" y="461"/>
                  </a:lnTo>
                  <a:lnTo>
                    <a:pt x="28" y="460"/>
                  </a:lnTo>
                  <a:lnTo>
                    <a:pt x="28" y="460"/>
                  </a:lnTo>
                  <a:lnTo>
                    <a:pt x="28" y="458"/>
                  </a:lnTo>
                  <a:lnTo>
                    <a:pt x="30" y="458"/>
                  </a:lnTo>
                  <a:lnTo>
                    <a:pt x="31" y="457"/>
                  </a:lnTo>
                  <a:lnTo>
                    <a:pt x="33" y="457"/>
                  </a:lnTo>
                  <a:close/>
                  <a:moveTo>
                    <a:pt x="1" y="452"/>
                  </a:moveTo>
                  <a:lnTo>
                    <a:pt x="3" y="452"/>
                  </a:lnTo>
                  <a:lnTo>
                    <a:pt x="1" y="453"/>
                  </a:lnTo>
                  <a:lnTo>
                    <a:pt x="1" y="453"/>
                  </a:lnTo>
                  <a:lnTo>
                    <a:pt x="1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1" y="452"/>
                  </a:lnTo>
                  <a:close/>
                  <a:moveTo>
                    <a:pt x="9" y="449"/>
                  </a:moveTo>
                  <a:lnTo>
                    <a:pt x="12" y="449"/>
                  </a:lnTo>
                  <a:lnTo>
                    <a:pt x="12" y="450"/>
                  </a:lnTo>
                  <a:lnTo>
                    <a:pt x="12" y="450"/>
                  </a:lnTo>
                  <a:lnTo>
                    <a:pt x="12" y="452"/>
                  </a:lnTo>
                  <a:lnTo>
                    <a:pt x="12" y="453"/>
                  </a:lnTo>
                  <a:lnTo>
                    <a:pt x="12" y="453"/>
                  </a:lnTo>
                  <a:lnTo>
                    <a:pt x="11" y="455"/>
                  </a:lnTo>
                  <a:lnTo>
                    <a:pt x="9" y="453"/>
                  </a:lnTo>
                  <a:lnTo>
                    <a:pt x="9" y="453"/>
                  </a:lnTo>
                  <a:lnTo>
                    <a:pt x="8" y="453"/>
                  </a:lnTo>
                  <a:lnTo>
                    <a:pt x="6" y="453"/>
                  </a:lnTo>
                  <a:lnTo>
                    <a:pt x="6" y="452"/>
                  </a:lnTo>
                  <a:lnTo>
                    <a:pt x="6" y="450"/>
                  </a:lnTo>
                  <a:lnTo>
                    <a:pt x="9" y="449"/>
                  </a:lnTo>
                  <a:close/>
                  <a:moveTo>
                    <a:pt x="1133" y="414"/>
                  </a:move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close/>
                  <a:moveTo>
                    <a:pt x="1137" y="412"/>
                  </a:moveTo>
                  <a:lnTo>
                    <a:pt x="1137" y="412"/>
                  </a:lnTo>
                  <a:lnTo>
                    <a:pt x="1137" y="412"/>
                  </a:lnTo>
                  <a:lnTo>
                    <a:pt x="1137" y="412"/>
                  </a:lnTo>
                  <a:lnTo>
                    <a:pt x="1135" y="412"/>
                  </a:lnTo>
                  <a:lnTo>
                    <a:pt x="1137" y="412"/>
                  </a:lnTo>
                  <a:lnTo>
                    <a:pt x="1137" y="412"/>
                  </a:lnTo>
                  <a:close/>
                  <a:moveTo>
                    <a:pt x="1138" y="411"/>
                  </a:move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38" y="411"/>
                  </a:lnTo>
                  <a:lnTo>
                    <a:pt x="1138" y="411"/>
                  </a:lnTo>
                  <a:close/>
                  <a:moveTo>
                    <a:pt x="1146" y="411"/>
                  </a:moveTo>
                  <a:lnTo>
                    <a:pt x="1144" y="411"/>
                  </a:lnTo>
                  <a:lnTo>
                    <a:pt x="1144" y="411"/>
                  </a:lnTo>
                  <a:lnTo>
                    <a:pt x="1143" y="411"/>
                  </a:lnTo>
                  <a:lnTo>
                    <a:pt x="1143" y="411"/>
                  </a:lnTo>
                  <a:lnTo>
                    <a:pt x="1143" y="411"/>
                  </a:lnTo>
                  <a:lnTo>
                    <a:pt x="1146" y="411"/>
                  </a:lnTo>
                  <a:close/>
                  <a:moveTo>
                    <a:pt x="1148" y="409"/>
                  </a:move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close/>
                  <a:moveTo>
                    <a:pt x="1151" y="408"/>
                  </a:moveTo>
                  <a:lnTo>
                    <a:pt x="1151" y="408"/>
                  </a:lnTo>
                  <a:lnTo>
                    <a:pt x="1151" y="408"/>
                  </a:lnTo>
                  <a:lnTo>
                    <a:pt x="1149" y="408"/>
                  </a:lnTo>
                  <a:lnTo>
                    <a:pt x="1151" y="408"/>
                  </a:lnTo>
                  <a:close/>
                  <a:moveTo>
                    <a:pt x="1156" y="401"/>
                  </a:moveTo>
                  <a:lnTo>
                    <a:pt x="1154" y="405"/>
                  </a:lnTo>
                  <a:lnTo>
                    <a:pt x="1151" y="408"/>
                  </a:lnTo>
                  <a:lnTo>
                    <a:pt x="1151" y="406"/>
                  </a:lnTo>
                  <a:lnTo>
                    <a:pt x="1152" y="406"/>
                  </a:lnTo>
                  <a:lnTo>
                    <a:pt x="1152" y="405"/>
                  </a:lnTo>
                  <a:lnTo>
                    <a:pt x="1154" y="405"/>
                  </a:lnTo>
                  <a:lnTo>
                    <a:pt x="1154" y="403"/>
                  </a:lnTo>
                  <a:lnTo>
                    <a:pt x="1154" y="403"/>
                  </a:lnTo>
                  <a:lnTo>
                    <a:pt x="1156" y="401"/>
                  </a:lnTo>
                  <a:lnTo>
                    <a:pt x="1156" y="401"/>
                  </a:lnTo>
                  <a:close/>
                  <a:moveTo>
                    <a:pt x="1127" y="383"/>
                  </a:moveTo>
                  <a:lnTo>
                    <a:pt x="1129" y="384"/>
                  </a:lnTo>
                  <a:lnTo>
                    <a:pt x="1129" y="384"/>
                  </a:lnTo>
                  <a:lnTo>
                    <a:pt x="1130" y="384"/>
                  </a:lnTo>
                  <a:lnTo>
                    <a:pt x="1129" y="386"/>
                  </a:lnTo>
                  <a:lnTo>
                    <a:pt x="1129" y="384"/>
                  </a:lnTo>
                  <a:lnTo>
                    <a:pt x="1127" y="384"/>
                  </a:lnTo>
                  <a:lnTo>
                    <a:pt x="1127" y="383"/>
                  </a:lnTo>
                  <a:close/>
                  <a:moveTo>
                    <a:pt x="1129" y="381"/>
                  </a:moveTo>
                  <a:lnTo>
                    <a:pt x="1129" y="381"/>
                  </a:lnTo>
                  <a:lnTo>
                    <a:pt x="1129" y="383"/>
                  </a:lnTo>
                  <a:lnTo>
                    <a:pt x="1129" y="384"/>
                  </a:lnTo>
                  <a:lnTo>
                    <a:pt x="1129" y="383"/>
                  </a:lnTo>
                  <a:lnTo>
                    <a:pt x="1129" y="381"/>
                  </a:lnTo>
                  <a:close/>
                  <a:moveTo>
                    <a:pt x="908" y="373"/>
                  </a:moveTo>
                  <a:lnTo>
                    <a:pt x="908" y="379"/>
                  </a:lnTo>
                  <a:lnTo>
                    <a:pt x="911" y="387"/>
                  </a:lnTo>
                  <a:lnTo>
                    <a:pt x="911" y="389"/>
                  </a:lnTo>
                  <a:lnTo>
                    <a:pt x="911" y="390"/>
                  </a:lnTo>
                  <a:lnTo>
                    <a:pt x="910" y="387"/>
                  </a:lnTo>
                  <a:lnTo>
                    <a:pt x="908" y="379"/>
                  </a:lnTo>
                  <a:lnTo>
                    <a:pt x="908" y="375"/>
                  </a:lnTo>
                  <a:lnTo>
                    <a:pt x="908" y="373"/>
                  </a:lnTo>
                  <a:close/>
                  <a:moveTo>
                    <a:pt x="913" y="364"/>
                  </a:moveTo>
                  <a:lnTo>
                    <a:pt x="910" y="368"/>
                  </a:lnTo>
                  <a:lnTo>
                    <a:pt x="908" y="371"/>
                  </a:lnTo>
                  <a:lnTo>
                    <a:pt x="908" y="373"/>
                  </a:lnTo>
                  <a:lnTo>
                    <a:pt x="908" y="371"/>
                  </a:lnTo>
                  <a:lnTo>
                    <a:pt x="910" y="368"/>
                  </a:lnTo>
                  <a:lnTo>
                    <a:pt x="911" y="364"/>
                  </a:lnTo>
                  <a:lnTo>
                    <a:pt x="913" y="364"/>
                  </a:lnTo>
                  <a:close/>
                  <a:moveTo>
                    <a:pt x="1152" y="364"/>
                  </a:moveTo>
                  <a:lnTo>
                    <a:pt x="1154" y="364"/>
                  </a:lnTo>
                  <a:lnTo>
                    <a:pt x="1154" y="365"/>
                  </a:lnTo>
                  <a:lnTo>
                    <a:pt x="1157" y="371"/>
                  </a:lnTo>
                  <a:lnTo>
                    <a:pt x="1157" y="373"/>
                  </a:lnTo>
                  <a:lnTo>
                    <a:pt x="1156" y="370"/>
                  </a:lnTo>
                  <a:lnTo>
                    <a:pt x="1154" y="367"/>
                  </a:lnTo>
                  <a:lnTo>
                    <a:pt x="1152" y="364"/>
                  </a:lnTo>
                  <a:close/>
                  <a:moveTo>
                    <a:pt x="916" y="359"/>
                  </a:moveTo>
                  <a:lnTo>
                    <a:pt x="916" y="359"/>
                  </a:lnTo>
                  <a:lnTo>
                    <a:pt x="914" y="360"/>
                  </a:lnTo>
                  <a:lnTo>
                    <a:pt x="913" y="362"/>
                  </a:lnTo>
                  <a:lnTo>
                    <a:pt x="913" y="362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14" y="359"/>
                  </a:lnTo>
                  <a:lnTo>
                    <a:pt x="916" y="359"/>
                  </a:lnTo>
                  <a:close/>
                  <a:moveTo>
                    <a:pt x="922" y="354"/>
                  </a:moveTo>
                  <a:lnTo>
                    <a:pt x="922" y="356"/>
                  </a:lnTo>
                  <a:lnTo>
                    <a:pt x="921" y="356"/>
                  </a:lnTo>
                  <a:lnTo>
                    <a:pt x="917" y="359"/>
                  </a:lnTo>
                  <a:lnTo>
                    <a:pt x="916" y="359"/>
                  </a:lnTo>
                  <a:lnTo>
                    <a:pt x="917" y="357"/>
                  </a:lnTo>
                  <a:lnTo>
                    <a:pt x="917" y="357"/>
                  </a:lnTo>
                  <a:lnTo>
                    <a:pt x="921" y="356"/>
                  </a:lnTo>
                  <a:lnTo>
                    <a:pt x="922" y="356"/>
                  </a:lnTo>
                  <a:lnTo>
                    <a:pt x="922" y="354"/>
                  </a:lnTo>
                  <a:lnTo>
                    <a:pt x="922" y="354"/>
                  </a:lnTo>
                  <a:close/>
                  <a:moveTo>
                    <a:pt x="944" y="340"/>
                  </a:moveTo>
                  <a:lnTo>
                    <a:pt x="946" y="340"/>
                  </a:lnTo>
                  <a:lnTo>
                    <a:pt x="944" y="342"/>
                  </a:lnTo>
                  <a:lnTo>
                    <a:pt x="943" y="343"/>
                  </a:lnTo>
                  <a:lnTo>
                    <a:pt x="941" y="343"/>
                  </a:lnTo>
                  <a:lnTo>
                    <a:pt x="944" y="340"/>
                  </a:lnTo>
                  <a:lnTo>
                    <a:pt x="944" y="340"/>
                  </a:lnTo>
                  <a:close/>
                  <a:moveTo>
                    <a:pt x="987" y="335"/>
                  </a:moveTo>
                  <a:lnTo>
                    <a:pt x="988" y="335"/>
                  </a:lnTo>
                  <a:lnTo>
                    <a:pt x="988" y="335"/>
                  </a:lnTo>
                  <a:lnTo>
                    <a:pt x="990" y="335"/>
                  </a:lnTo>
                  <a:lnTo>
                    <a:pt x="990" y="337"/>
                  </a:lnTo>
                  <a:lnTo>
                    <a:pt x="990" y="337"/>
                  </a:lnTo>
                  <a:lnTo>
                    <a:pt x="988" y="337"/>
                  </a:lnTo>
                  <a:lnTo>
                    <a:pt x="988" y="337"/>
                  </a:lnTo>
                  <a:lnTo>
                    <a:pt x="985" y="337"/>
                  </a:lnTo>
                  <a:lnTo>
                    <a:pt x="985" y="335"/>
                  </a:lnTo>
                  <a:lnTo>
                    <a:pt x="987" y="335"/>
                  </a:lnTo>
                  <a:close/>
                  <a:moveTo>
                    <a:pt x="1091" y="334"/>
                  </a:moveTo>
                  <a:lnTo>
                    <a:pt x="1088" y="335"/>
                  </a:lnTo>
                  <a:lnTo>
                    <a:pt x="1086" y="335"/>
                  </a:lnTo>
                  <a:lnTo>
                    <a:pt x="1085" y="335"/>
                  </a:lnTo>
                  <a:lnTo>
                    <a:pt x="1086" y="335"/>
                  </a:lnTo>
                  <a:lnTo>
                    <a:pt x="1088" y="335"/>
                  </a:lnTo>
                  <a:lnTo>
                    <a:pt x="1089" y="334"/>
                  </a:lnTo>
                  <a:lnTo>
                    <a:pt x="1089" y="334"/>
                  </a:lnTo>
                  <a:lnTo>
                    <a:pt x="1091" y="334"/>
                  </a:lnTo>
                  <a:close/>
                  <a:moveTo>
                    <a:pt x="1031" y="334"/>
                  </a:moveTo>
                  <a:lnTo>
                    <a:pt x="1031" y="334"/>
                  </a:lnTo>
                  <a:lnTo>
                    <a:pt x="1029" y="335"/>
                  </a:lnTo>
                  <a:lnTo>
                    <a:pt x="1029" y="334"/>
                  </a:lnTo>
                  <a:lnTo>
                    <a:pt x="1031" y="334"/>
                  </a:lnTo>
                  <a:lnTo>
                    <a:pt x="1031" y="334"/>
                  </a:lnTo>
                  <a:close/>
                  <a:moveTo>
                    <a:pt x="1031" y="329"/>
                  </a:moveTo>
                  <a:lnTo>
                    <a:pt x="1031" y="329"/>
                  </a:lnTo>
                  <a:lnTo>
                    <a:pt x="1033" y="331"/>
                  </a:lnTo>
                  <a:lnTo>
                    <a:pt x="1031" y="332"/>
                  </a:lnTo>
                  <a:lnTo>
                    <a:pt x="1031" y="334"/>
                  </a:lnTo>
                  <a:lnTo>
                    <a:pt x="1031" y="331"/>
                  </a:lnTo>
                  <a:lnTo>
                    <a:pt x="1031" y="329"/>
                  </a:lnTo>
                  <a:close/>
                  <a:moveTo>
                    <a:pt x="1026" y="327"/>
                  </a:moveTo>
                  <a:lnTo>
                    <a:pt x="1026" y="327"/>
                  </a:lnTo>
                  <a:lnTo>
                    <a:pt x="1026" y="327"/>
                  </a:lnTo>
                  <a:lnTo>
                    <a:pt x="1026" y="329"/>
                  </a:lnTo>
                  <a:lnTo>
                    <a:pt x="1025" y="329"/>
                  </a:lnTo>
                  <a:lnTo>
                    <a:pt x="1025" y="329"/>
                  </a:lnTo>
                  <a:lnTo>
                    <a:pt x="1025" y="327"/>
                  </a:lnTo>
                  <a:lnTo>
                    <a:pt x="1025" y="327"/>
                  </a:lnTo>
                  <a:lnTo>
                    <a:pt x="1025" y="327"/>
                  </a:lnTo>
                  <a:lnTo>
                    <a:pt x="1026" y="327"/>
                  </a:lnTo>
                  <a:close/>
                  <a:moveTo>
                    <a:pt x="1033" y="326"/>
                  </a:moveTo>
                  <a:lnTo>
                    <a:pt x="1036" y="326"/>
                  </a:lnTo>
                  <a:lnTo>
                    <a:pt x="1036" y="326"/>
                  </a:lnTo>
                  <a:lnTo>
                    <a:pt x="1036" y="326"/>
                  </a:lnTo>
                  <a:lnTo>
                    <a:pt x="1034" y="326"/>
                  </a:lnTo>
                  <a:lnTo>
                    <a:pt x="1034" y="326"/>
                  </a:lnTo>
                  <a:lnTo>
                    <a:pt x="1033" y="326"/>
                  </a:lnTo>
                  <a:close/>
                  <a:moveTo>
                    <a:pt x="1042" y="326"/>
                  </a:moveTo>
                  <a:lnTo>
                    <a:pt x="1042" y="326"/>
                  </a:lnTo>
                  <a:lnTo>
                    <a:pt x="1042" y="326"/>
                  </a:lnTo>
                  <a:lnTo>
                    <a:pt x="1039" y="326"/>
                  </a:lnTo>
                  <a:lnTo>
                    <a:pt x="1039" y="326"/>
                  </a:lnTo>
                  <a:lnTo>
                    <a:pt x="1040" y="326"/>
                  </a:lnTo>
                  <a:lnTo>
                    <a:pt x="1042" y="326"/>
                  </a:lnTo>
                  <a:close/>
                  <a:moveTo>
                    <a:pt x="1138" y="315"/>
                  </a:moveTo>
                  <a:lnTo>
                    <a:pt x="1138" y="318"/>
                  </a:lnTo>
                  <a:lnTo>
                    <a:pt x="1138" y="316"/>
                  </a:lnTo>
                  <a:lnTo>
                    <a:pt x="1138" y="315"/>
                  </a:lnTo>
                  <a:lnTo>
                    <a:pt x="1138" y="315"/>
                  </a:lnTo>
                  <a:lnTo>
                    <a:pt x="1138" y="315"/>
                  </a:lnTo>
                  <a:close/>
                  <a:moveTo>
                    <a:pt x="602" y="282"/>
                  </a:moveTo>
                  <a:lnTo>
                    <a:pt x="602" y="282"/>
                  </a:lnTo>
                  <a:lnTo>
                    <a:pt x="605" y="285"/>
                  </a:lnTo>
                  <a:lnTo>
                    <a:pt x="605" y="285"/>
                  </a:lnTo>
                  <a:lnTo>
                    <a:pt x="604" y="285"/>
                  </a:lnTo>
                  <a:lnTo>
                    <a:pt x="604" y="285"/>
                  </a:lnTo>
                  <a:lnTo>
                    <a:pt x="602" y="283"/>
                  </a:lnTo>
                  <a:lnTo>
                    <a:pt x="602" y="282"/>
                  </a:lnTo>
                  <a:lnTo>
                    <a:pt x="602" y="282"/>
                  </a:lnTo>
                  <a:close/>
                  <a:moveTo>
                    <a:pt x="588" y="277"/>
                  </a:moveTo>
                  <a:lnTo>
                    <a:pt x="588" y="277"/>
                  </a:lnTo>
                  <a:lnTo>
                    <a:pt x="589" y="279"/>
                  </a:lnTo>
                  <a:lnTo>
                    <a:pt x="589" y="279"/>
                  </a:lnTo>
                  <a:lnTo>
                    <a:pt x="588" y="279"/>
                  </a:lnTo>
                  <a:lnTo>
                    <a:pt x="588" y="279"/>
                  </a:lnTo>
                  <a:lnTo>
                    <a:pt x="588" y="277"/>
                  </a:lnTo>
                  <a:lnTo>
                    <a:pt x="588" y="277"/>
                  </a:lnTo>
                  <a:close/>
                  <a:moveTo>
                    <a:pt x="602" y="274"/>
                  </a:moveTo>
                  <a:lnTo>
                    <a:pt x="604" y="275"/>
                  </a:lnTo>
                  <a:lnTo>
                    <a:pt x="605" y="275"/>
                  </a:lnTo>
                  <a:lnTo>
                    <a:pt x="605" y="277"/>
                  </a:lnTo>
                  <a:lnTo>
                    <a:pt x="605" y="277"/>
                  </a:lnTo>
                  <a:lnTo>
                    <a:pt x="604" y="277"/>
                  </a:lnTo>
                  <a:lnTo>
                    <a:pt x="604" y="275"/>
                  </a:lnTo>
                  <a:lnTo>
                    <a:pt x="604" y="275"/>
                  </a:lnTo>
                  <a:lnTo>
                    <a:pt x="602" y="275"/>
                  </a:lnTo>
                  <a:lnTo>
                    <a:pt x="602" y="275"/>
                  </a:lnTo>
                  <a:lnTo>
                    <a:pt x="602" y="275"/>
                  </a:lnTo>
                  <a:lnTo>
                    <a:pt x="602" y="274"/>
                  </a:lnTo>
                  <a:lnTo>
                    <a:pt x="602" y="274"/>
                  </a:lnTo>
                  <a:close/>
                  <a:moveTo>
                    <a:pt x="580" y="266"/>
                  </a:moveTo>
                  <a:lnTo>
                    <a:pt x="582" y="266"/>
                  </a:lnTo>
                  <a:lnTo>
                    <a:pt x="582" y="266"/>
                  </a:lnTo>
                  <a:lnTo>
                    <a:pt x="580" y="268"/>
                  </a:lnTo>
                  <a:lnTo>
                    <a:pt x="580" y="268"/>
                  </a:lnTo>
                  <a:lnTo>
                    <a:pt x="578" y="268"/>
                  </a:lnTo>
                  <a:lnTo>
                    <a:pt x="577" y="266"/>
                  </a:lnTo>
                  <a:lnTo>
                    <a:pt x="580" y="266"/>
                  </a:lnTo>
                  <a:close/>
                  <a:moveTo>
                    <a:pt x="575" y="264"/>
                  </a:moveTo>
                  <a:lnTo>
                    <a:pt x="575" y="264"/>
                  </a:lnTo>
                  <a:lnTo>
                    <a:pt x="577" y="266"/>
                  </a:lnTo>
                  <a:lnTo>
                    <a:pt x="575" y="266"/>
                  </a:lnTo>
                  <a:lnTo>
                    <a:pt x="575" y="264"/>
                  </a:lnTo>
                  <a:lnTo>
                    <a:pt x="575" y="264"/>
                  </a:lnTo>
                  <a:lnTo>
                    <a:pt x="575" y="264"/>
                  </a:lnTo>
                  <a:close/>
                  <a:moveTo>
                    <a:pt x="583" y="264"/>
                  </a:moveTo>
                  <a:lnTo>
                    <a:pt x="586" y="264"/>
                  </a:lnTo>
                  <a:lnTo>
                    <a:pt x="588" y="264"/>
                  </a:lnTo>
                  <a:lnTo>
                    <a:pt x="588" y="264"/>
                  </a:lnTo>
                  <a:lnTo>
                    <a:pt x="588" y="266"/>
                  </a:lnTo>
                  <a:lnTo>
                    <a:pt x="583" y="266"/>
                  </a:lnTo>
                  <a:lnTo>
                    <a:pt x="583" y="266"/>
                  </a:lnTo>
                  <a:lnTo>
                    <a:pt x="583" y="264"/>
                  </a:lnTo>
                  <a:lnTo>
                    <a:pt x="582" y="264"/>
                  </a:lnTo>
                  <a:lnTo>
                    <a:pt x="583" y="264"/>
                  </a:lnTo>
                  <a:close/>
                  <a:moveTo>
                    <a:pt x="1208" y="255"/>
                  </a:moveTo>
                  <a:lnTo>
                    <a:pt x="1208" y="255"/>
                  </a:lnTo>
                  <a:lnTo>
                    <a:pt x="1209" y="255"/>
                  </a:lnTo>
                  <a:lnTo>
                    <a:pt x="1209" y="255"/>
                  </a:lnTo>
                  <a:lnTo>
                    <a:pt x="1208" y="255"/>
                  </a:lnTo>
                  <a:lnTo>
                    <a:pt x="1208" y="255"/>
                  </a:lnTo>
                  <a:lnTo>
                    <a:pt x="1208" y="255"/>
                  </a:lnTo>
                  <a:close/>
                  <a:moveTo>
                    <a:pt x="1214" y="250"/>
                  </a:moveTo>
                  <a:lnTo>
                    <a:pt x="1212" y="253"/>
                  </a:lnTo>
                  <a:lnTo>
                    <a:pt x="1209" y="255"/>
                  </a:lnTo>
                  <a:lnTo>
                    <a:pt x="1209" y="255"/>
                  </a:lnTo>
                  <a:lnTo>
                    <a:pt x="1211" y="253"/>
                  </a:lnTo>
                  <a:lnTo>
                    <a:pt x="1214" y="250"/>
                  </a:lnTo>
                  <a:lnTo>
                    <a:pt x="1214" y="250"/>
                  </a:lnTo>
                  <a:close/>
                  <a:moveTo>
                    <a:pt x="1220" y="247"/>
                  </a:moveTo>
                  <a:lnTo>
                    <a:pt x="1217" y="247"/>
                  </a:lnTo>
                  <a:lnTo>
                    <a:pt x="1217" y="247"/>
                  </a:lnTo>
                  <a:lnTo>
                    <a:pt x="1219" y="247"/>
                  </a:lnTo>
                  <a:lnTo>
                    <a:pt x="1220" y="247"/>
                  </a:lnTo>
                  <a:close/>
                  <a:moveTo>
                    <a:pt x="1225" y="236"/>
                  </a:moveTo>
                  <a:lnTo>
                    <a:pt x="1225" y="238"/>
                  </a:lnTo>
                  <a:lnTo>
                    <a:pt x="1225" y="241"/>
                  </a:lnTo>
                  <a:lnTo>
                    <a:pt x="1225" y="242"/>
                  </a:lnTo>
                  <a:lnTo>
                    <a:pt x="1225" y="245"/>
                  </a:lnTo>
                  <a:lnTo>
                    <a:pt x="1223" y="245"/>
                  </a:lnTo>
                  <a:lnTo>
                    <a:pt x="1222" y="245"/>
                  </a:lnTo>
                  <a:lnTo>
                    <a:pt x="1222" y="245"/>
                  </a:lnTo>
                  <a:lnTo>
                    <a:pt x="1223" y="245"/>
                  </a:lnTo>
                  <a:lnTo>
                    <a:pt x="1225" y="242"/>
                  </a:lnTo>
                  <a:lnTo>
                    <a:pt x="1225" y="241"/>
                  </a:lnTo>
                  <a:lnTo>
                    <a:pt x="1225" y="238"/>
                  </a:lnTo>
                  <a:lnTo>
                    <a:pt x="1225" y="236"/>
                  </a:lnTo>
                  <a:close/>
                  <a:moveTo>
                    <a:pt x="1222" y="234"/>
                  </a:moveTo>
                  <a:lnTo>
                    <a:pt x="1222" y="234"/>
                  </a:lnTo>
                  <a:lnTo>
                    <a:pt x="1222" y="234"/>
                  </a:lnTo>
                  <a:lnTo>
                    <a:pt x="1222" y="236"/>
                  </a:lnTo>
                  <a:lnTo>
                    <a:pt x="1222" y="236"/>
                  </a:lnTo>
                  <a:lnTo>
                    <a:pt x="1222" y="234"/>
                  </a:lnTo>
                  <a:close/>
                  <a:moveTo>
                    <a:pt x="1230" y="195"/>
                  </a:moveTo>
                  <a:lnTo>
                    <a:pt x="1230" y="197"/>
                  </a:lnTo>
                  <a:lnTo>
                    <a:pt x="1228" y="198"/>
                  </a:lnTo>
                  <a:lnTo>
                    <a:pt x="1226" y="201"/>
                  </a:lnTo>
                  <a:lnTo>
                    <a:pt x="1226" y="201"/>
                  </a:lnTo>
                  <a:lnTo>
                    <a:pt x="1228" y="198"/>
                  </a:lnTo>
                  <a:lnTo>
                    <a:pt x="1230" y="197"/>
                  </a:lnTo>
                  <a:lnTo>
                    <a:pt x="1230" y="195"/>
                  </a:lnTo>
                  <a:close/>
                  <a:moveTo>
                    <a:pt x="1244" y="170"/>
                  </a:moveTo>
                  <a:lnTo>
                    <a:pt x="1244" y="171"/>
                  </a:lnTo>
                  <a:lnTo>
                    <a:pt x="1242" y="175"/>
                  </a:lnTo>
                  <a:lnTo>
                    <a:pt x="1242" y="173"/>
                  </a:lnTo>
                  <a:lnTo>
                    <a:pt x="1244" y="170"/>
                  </a:lnTo>
                  <a:close/>
                  <a:moveTo>
                    <a:pt x="1244" y="156"/>
                  </a:moveTo>
                  <a:lnTo>
                    <a:pt x="1245" y="156"/>
                  </a:lnTo>
                  <a:lnTo>
                    <a:pt x="1245" y="156"/>
                  </a:lnTo>
                  <a:lnTo>
                    <a:pt x="1245" y="156"/>
                  </a:lnTo>
                  <a:lnTo>
                    <a:pt x="1244" y="157"/>
                  </a:lnTo>
                  <a:lnTo>
                    <a:pt x="1244" y="157"/>
                  </a:lnTo>
                  <a:lnTo>
                    <a:pt x="1242" y="157"/>
                  </a:lnTo>
                  <a:lnTo>
                    <a:pt x="1244" y="156"/>
                  </a:lnTo>
                  <a:lnTo>
                    <a:pt x="1244" y="156"/>
                  </a:lnTo>
                  <a:close/>
                  <a:moveTo>
                    <a:pt x="1271" y="146"/>
                  </a:moveTo>
                  <a:lnTo>
                    <a:pt x="1269" y="148"/>
                  </a:lnTo>
                  <a:lnTo>
                    <a:pt x="1267" y="149"/>
                  </a:lnTo>
                  <a:lnTo>
                    <a:pt x="1266" y="151"/>
                  </a:lnTo>
                  <a:lnTo>
                    <a:pt x="1267" y="151"/>
                  </a:lnTo>
                  <a:lnTo>
                    <a:pt x="1269" y="151"/>
                  </a:lnTo>
                  <a:lnTo>
                    <a:pt x="1269" y="149"/>
                  </a:lnTo>
                  <a:lnTo>
                    <a:pt x="1271" y="149"/>
                  </a:lnTo>
                  <a:lnTo>
                    <a:pt x="1272" y="148"/>
                  </a:lnTo>
                  <a:lnTo>
                    <a:pt x="1272" y="148"/>
                  </a:lnTo>
                  <a:lnTo>
                    <a:pt x="1274" y="149"/>
                  </a:lnTo>
                  <a:lnTo>
                    <a:pt x="1275" y="148"/>
                  </a:lnTo>
                  <a:lnTo>
                    <a:pt x="1277" y="148"/>
                  </a:lnTo>
                  <a:lnTo>
                    <a:pt x="1271" y="151"/>
                  </a:lnTo>
                  <a:lnTo>
                    <a:pt x="1269" y="151"/>
                  </a:lnTo>
                  <a:lnTo>
                    <a:pt x="1267" y="152"/>
                  </a:lnTo>
                  <a:lnTo>
                    <a:pt x="1266" y="152"/>
                  </a:lnTo>
                  <a:lnTo>
                    <a:pt x="1264" y="152"/>
                  </a:lnTo>
                  <a:lnTo>
                    <a:pt x="1258" y="156"/>
                  </a:lnTo>
                  <a:lnTo>
                    <a:pt x="1256" y="156"/>
                  </a:lnTo>
                  <a:lnTo>
                    <a:pt x="1256" y="156"/>
                  </a:lnTo>
                  <a:lnTo>
                    <a:pt x="1252" y="156"/>
                  </a:lnTo>
                  <a:lnTo>
                    <a:pt x="1250" y="156"/>
                  </a:lnTo>
                  <a:lnTo>
                    <a:pt x="1247" y="157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7" y="156"/>
                  </a:lnTo>
                  <a:lnTo>
                    <a:pt x="1245" y="156"/>
                  </a:lnTo>
                  <a:lnTo>
                    <a:pt x="1245" y="156"/>
                  </a:lnTo>
                  <a:lnTo>
                    <a:pt x="1245" y="154"/>
                  </a:lnTo>
                  <a:lnTo>
                    <a:pt x="1247" y="154"/>
                  </a:lnTo>
                  <a:lnTo>
                    <a:pt x="1247" y="152"/>
                  </a:lnTo>
                  <a:lnTo>
                    <a:pt x="1250" y="152"/>
                  </a:lnTo>
                  <a:lnTo>
                    <a:pt x="1250" y="151"/>
                  </a:lnTo>
                  <a:lnTo>
                    <a:pt x="1252" y="152"/>
                  </a:lnTo>
                  <a:lnTo>
                    <a:pt x="1252" y="151"/>
                  </a:lnTo>
                  <a:lnTo>
                    <a:pt x="1252" y="151"/>
                  </a:lnTo>
                  <a:lnTo>
                    <a:pt x="1252" y="151"/>
                  </a:lnTo>
                  <a:lnTo>
                    <a:pt x="1253" y="151"/>
                  </a:lnTo>
                  <a:lnTo>
                    <a:pt x="1255" y="151"/>
                  </a:lnTo>
                  <a:lnTo>
                    <a:pt x="1255" y="151"/>
                  </a:lnTo>
                  <a:lnTo>
                    <a:pt x="1255" y="149"/>
                  </a:lnTo>
                  <a:lnTo>
                    <a:pt x="1256" y="151"/>
                  </a:lnTo>
                  <a:lnTo>
                    <a:pt x="1258" y="151"/>
                  </a:lnTo>
                  <a:lnTo>
                    <a:pt x="1260" y="149"/>
                  </a:lnTo>
                  <a:lnTo>
                    <a:pt x="1260" y="149"/>
                  </a:lnTo>
                  <a:lnTo>
                    <a:pt x="1263" y="149"/>
                  </a:lnTo>
                  <a:lnTo>
                    <a:pt x="1266" y="149"/>
                  </a:lnTo>
                  <a:lnTo>
                    <a:pt x="1267" y="149"/>
                  </a:lnTo>
                  <a:lnTo>
                    <a:pt x="1269" y="148"/>
                  </a:lnTo>
                  <a:lnTo>
                    <a:pt x="1271" y="146"/>
                  </a:lnTo>
                  <a:close/>
                  <a:moveTo>
                    <a:pt x="1304" y="143"/>
                  </a:moveTo>
                  <a:lnTo>
                    <a:pt x="1304" y="145"/>
                  </a:lnTo>
                  <a:lnTo>
                    <a:pt x="1304" y="145"/>
                  </a:lnTo>
                  <a:lnTo>
                    <a:pt x="1304" y="145"/>
                  </a:lnTo>
                  <a:lnTo>
                    <a:pt x="1301" y="145"/>
                  </a:lnTo>
                  <a:lnTo>
                    <a:pt x="1302" y="143"/>
                  </a:lnTo>
                  <a:lnTo>
                    <a:pt x="1302" y="143"/>
                  </a:lnTo>
                  <a:lnTo>
                    <a:pt x="1304" y="143"/>
                  </a:lnTo>
                  <a:lnTo>
                    <a:pt x="1304" y="143"/>
                  </a:lnTo>
                  <a:close/>
                  <a:moveTo>
                    <a:pt x="1294" y="141"/>
                  </a:moveTo>
                  <a:lnTo>
                    <a:pt x="1296" y="141"/>
                  </a:lnTo>
                  <a:lnTo>
                    <a:pt x="1296" y="143"/>
                  </a:lnTo>
                  <a:lnTo>
                    <a:pt x="1293" y="143"/>
                  </a:lnTo>
                  <a:lnTo>
                    <a:pt x="1291" y="143"/>
                  </a:lnTo>
                  <a:lnTo>
                    <a:pt x="1293" y="143"/>
                  </a:lnTo>
                  <a:lnTo>
                    <a:pt x="1294" y="141"/>
                  </a:lnTo>
                  <a:lnTo>
                    <a:pt x="1294" y="141"/>
                  </a:lnTo>
                  <a:close/>
                  <a:moveTo>
                    <a:pt x="1285" y="140"/>
                  </a:moveTo>
                  <a:lnTo>
                    <a:pt x="1285" y="140"/>
                  </a:lnTo>
                  <a:lnTo>
                    <a:pt x="1285" y="141"/>
                  </a:lnTo>
                  <a:lnTo>
                    <a:pt x="1283" y="141"/>
                  </a:lnTo>
                  <a:lnTo>
                    <a:pt x="1283" y="140"/>
                  </a:lnTo>
                  <a:lnTo>
                    <a:pt x="1283" y="140"/>
                  </a:lnTo>
                  <a:lnTo>
                    <a:pt x="1285" y="140"/>
                  </a:lnTo>
                  <a:close/>
                  <a:moveTo>
                    <a:pt x="1286" y="138"/>
                  </a:moveTo>
                  <a:lnTo>
                    <a:pt x="1286" y="141"/>
                  </a:lnTo>
                  <a:lnTo>
                    <a:pt x="1285" y="141"/>
                  </a:lnTo>
                  <a:lnTo>
                    <a:pt x="1285" y="141"/>
                  </a:lnTo>
                  <a:lnTo>
                    <a:pt x="1285" y="140"/>
                  </a:lnTo>
                  <a:lnTo>
                    <a:pt x="1285" y="140"/>
                  </a:lnTo>
                  <a:lnTo>
                    <a:pt x="1285" y="138"/>
                  </a:lnTo>
                  <a:lnTo>
                    <a:pt x="1285" y="138"/>
                  </a:lnTo>
                  <a:lnTo>
                    <a:pt x="1286" y="138"/>
                  </a:lnTo>
                  <a:close/>
                  <a:moveTo>
                    <a:pt x="1174" y="113"/>
                  </a:moveTo>
                  <a:lnTo>
                    <a:pt x="1174" y="113"/>
                  </a:lnTo>
                  <a:lnTo>
                    <a:pt x="1174" y="113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3" y="115"/>
                  </a:lnTo>
                  <a:lnTo>
                    <a:pt x="1173" y="115"/>
                  </a:lnTo>
                  <a:lnTo>
                    <a:pt x="1173" y="113"/>
                  </a:lnTo>
                  <a:lnTo>
                    <a:pt x="1174" y="113"/>
                  </a:lnTo>
                  <a:close/>
                  <a:moveTo>
                    <a:pt x="1214" y="96"/>
                  </a:move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6"/>
                  </a:lnTo>
                  <a:close/>
                  <a:moveTo>
                    <a:pt x="1323" y="93"/>
                  </a:moveTo>
                  <a:lnTo>
                    <a:pt x="1323" y="93"/>
                  </a:lnTo>
                  <a:lnTo>
                    <a:pt x="1324" y="94"/>
                  </a:lnTo>
                  <a:lnTo>
                    <a:pt x="1323" y="94"/>
                  </a:lnTo>
                  <a:lnTo>
                    <a:pt x="1323" y="94"/>
                  </a:lnTo>
                  <a:lnTo>
                    <a:pt x="1323" y="93"/>
                  </a:lnTo>
                  <a:lnTo>
                    <a:pt x="1323" y="93"/>
                  </a:lnTo>
                  <a:lnTo>
                    <a:pt x="1323" y="93"/>
                  </a:lnTo>
                  <a:close/>
                  <a:moveTo>
                    <a:pt x="1215" y="91"/>
                  </a:moveTo>
                  <a:lnTo>
                    <a:pt x="1215" y="91"/>
                  </a:lnTo>
                  <a:lnTo>
                    <a:pt x="1215" y="91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1"/>
                  </a:lnTo>
                  <a:close/>
                  <a:moveTo>
                    <a:pt x="1329" y="89"/>
                  </a:moveTo>
                  <a:lnTo>
                    <a:pt x="1329" y="89"/>
                  </a:lnTo>
                  <a:lnTo>
                    <a:pt x="1331" y="91"/>
                  </a:lnTo>
                  <a:lnTo>
                    <a:pt x="1331" y="91"/>
                  </a:lnTo>
                  <a:lnTo>
                    <a:pt x="1329" y="91"/>
                  </a:lnTo>
                  <a:lnTo>
                    <a:pt x="1329" y="91"/>
                  </a:lnTo>
                  <a:lnTo>
                    <a:pt x="1329" y="93"/>
                  </a:lnTo>
                  <a:lnTo>
                    <a:pt x="1329" y="93"/>
                  </a:lnTo>
                  <a:lnTo>
                    <a:pt x="1327" y="93"/>
                  </a:lnTo>
                  <a:lnTo>
                    <a:pt x="1327" y="91"/>
                  </a:lnTo>
                  <a:lnTo>
                    <a:pt x="1327" y="91"/>
                  </a:lnTo>
                  <a:lnTo>
                    <a:pt x="1327" y="89"/>
                  </a:lnTo>
                  <a:lnTo>
                    <a:pt x="1329" y="89"/>
                  </a:lnTo>
                  <a:close/>
                  <a:moveTo>
                    <a:pt x="1072" y="77"/>
                  </a:moveTo>
                  <a:lnTo>
                    <a:pt x="1072" y="77"/>
                  </a:lnTo>
                  <a:lnTo>
                    <a:pt x="1074" y="77"/>
                  </a:lnTo>
                  <a:lnTo>
                    <a:pt x="1074" y="77"/>
                  </a:lnTo>
                  <a:lnTo>
                    <a:pt x="1072" y="78"/>
                  </a:lnTo>
                  <a:lnTo>
                    <a:pt x="1072" y="78"/>
                  </a:lnTo>
                  <a:lnTo>
                    <a:pt x="1072" y="77"/>
                  </a:lnTo>
                  <a:lnTo>
                    <a:pt x="1072" y="77"/>
                  </a:lnTo>
                  <a:lnTo>
                    <a:pt x="1072" y="77"/>
                  </a:lnTo>
                  <a:close/>
                  <a:moveTo>
                    <a:pt x="1058" y="74"/>
                  </a:moveTo>
                  <a:lnTo>
                    <a:pt x="1058" y="74"/>
                  </a:lnTo>
                  <a:lnTo>
                    <a:pt x="1058" y="74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7"/>
                  </a:lnTo>
                  <a:lnTo>
                    <a:pt x="1058" y="77"/>
                  </a:lnTo>
                  <a:lnTo>
                    <a:pt x="1056" y="77"/>
                  </a:lnTo>
                  <a:lnTo>
                    <a:pt x="1056" y="77"/>
                  </a:lnTo>
                  <a:lnTo>
                    <a:pt x="1058" y="77"/>
                  </a:lnTo>
                  <a:lnTo>
                    <a:pt x="1058" y="77"/>
                  </a:lnTo>
                  <a:lnTo>
                    <a:pt x="1058" y="78"/>
                  </a:lnTo>
                  <a:lnTo>
                    <a:pt x="1056" y="78"/>
                  </a:lnTo>
                  <a:lnTo>
                    <a:pt x="1056" y="78"/>
                  </a:lnTo>
                  <a:lnTo>
                    <a:pt x="1056" y="78"/>
                  </a:lnTo>
                  <a:lnTo>
                    <a:pt x="1056" y="80"/>
                  </a:lnTo>
                  <a:lnTo>
                    <a:pt x="1055" y="80"/>
                  </a:lnTo>
                  <a:lnTo>
                    <a:pt x="1056" y="80"/>
                  </a:lnTo>
                  <a:lnTo>
                    <a:pt x="1055" y="80"/>
                  </a:lnTo>
                  <a:lnTo>
                    <a:pt x="1055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0"/>
                  </a:lnTo>
                  <a:lnTo>
                    <a:pt x="1053" y="80"/>
                  </a:lnTo>
                  <a:lnTo>
                    <a:pt x="1053" y="78"/>
                  </a:lnTo>
                  <a:lnTo>
                    <a:pt x="1055" y="78"/>
                  </a:lnTo>
                  <a:lnTo>
                    <a:pt x="1055" y="77"/>
                  </a:lnTo>
                  <a:lnTo>
                    <a:pt x="1055" y="77"/>
                  </a:lnTo>
                  <a:lnTo>
                    <a:pt x="1056" y="75"/>
                  </a:lnTo>
                  <a:lnTo>
                    <a:pt x="1056" y="75"/>
                  </a:lnTo>
                  <a:lnTo>
                    <a:pt x="1056" y="74"/>
                  </a:lnTo>
                  <a:lnTo>
                    <a:pt x="1058" y="74"/>
                  </a:lnTo>
                  <a:close/>
                  <a:moveTo>
                    <a:pt x="1059" y="72"/>
                  </a:moveTo>
                  <a:lnTo>
                    <a:pt x="1059" y="72"/>
                  </a:lnTo>
                  <a:lnTo>
                    <a:pt x="1059" y="72"/>
                  </a:lnTo>
                  <a:lnTo>
                    <a:pt x="1059" y="72"/>
                  </a:lnTo>
                  <a:lnTo>
                    <a:pt x="1061" y="72"/>
                  </a:lnTo>
                  <a:lnTo>
                    <a:pt x="1059" y="74"/>
                  </a:lnTo>
                  <a:lnTo>
                    <a:pt x="1059" y="74"/>
                  </a:lnTo>
                  <a:lnTo>
                    <a:pt x="1059" y="74"/>
                  </a:lnTo>
                  <a:lnTo>
                    <a:pt x="1059" y="72"/>
                  </a:lnTo>
                  <a:lnTo>
                    <a:pt x="1059" y="72"/>
                  </a:lnTo>
                  <a:close/>
                  <a:moveTo>
                    <a:pt x="1080" y="66"/>
                  </a:moveTo>
                  <a:lnTo>
                    <a:pt x="1080" y="66"/>
                  </a:lnTo>
                  <a:lnTo>
                    <a:pt x="1080" y="66"/>
                  </a:lnTo>
                  <a:lnTo>
                    <a:pt x="1080" y="67"/>
                  </a:lnTo>
                  <a:lnTo>
                    <a:pt x="1080" y="67"/>
                  </a:lnTo>
                  <a:lnTo>
                    <a:pt x="1078" y="69"/>
                  </a:lnTo>
                  <a:lnTo>
                    <a:pt x="1078" y="69"/>
                  </a:lnTo>
                  <a:lnTo>
                    <a:pt x="1078" y="69"/>
                  </a:lnTo>
                  <a:lnTo>
                    <a:pt x="1078" y="67"/>
                  </a:lnTo>
                  <a:lnTo>
                    <a:pt x="1078" y="66"/>
                  </a:lnTo>
                  <a:lnTo>
                    <a:pt x="1080" y="66"/>
                  </a:lnTo>
                  <a:close/>
                  <a:moveTo>
                    <a:pt x="1094" y="64"/>
                  </a:moveTo>
                  <a:lnTo>
                    <a:pt x="1096" y="64"/>
                  </a:lnTo>
                  <a:lnTo>
                    <a:pt x="1096" y="64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4" y="66"/>
                  </a:lnTo>
                  <a:lnTo>
                    <a:pt x="1094" y="64"/>
                  </a:lnTo>
                  <a:lnTo>
                    <a:pt x="1094" y="64"/>
                  </a:lnTo>
                  <a:close/>
                  <a:moveTo>
                    <a:pt x="1107" y="60"/>
                  </a:moveTo>
                  <a:lnTo>
                    <a:pt x="1107" y="60"/>
                  </a:lnTo>
                  <a:lnTo>
                    <a:pt x="1108" y="60"/>
                  </a:lnTo>
                  <a:lnTo>
                    <a:pt x="1108" y="61"/>
                  </a:lnTo>
                  <a:lnTo>
                    <a:pt x="1108" y="61"/>
                  </a:lnTo>
                  <a:lnTo>
                    <a:pt x="1108" y="61"/>
                  </a:lnTo>
                  <a:lnTo>
                    <a:pt x="1108" y="63"/>
                  </a:lnTo>
                  <a:lnTo>
                    <a:pt x="1107" y="63"/>
                  </a:lnTo>
                  <a:lnTo>
                    <a:pt x="1105" y="63"/>
                  </a:lnTo>
                  <a:lnTo>
                    <a:pt x="1103" y="63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5" y="61"/>
                  </a:lnTo>
                  <a:lnTo>
                    <a:pt x="1105" y="61"/>
                  </a:lnTo>
                  <a:lnTo>
                    <a:pt x="1107" y="60"/>
                  </a:lnTo>
                  <a:lnTo>
                    <a:pt x="1107" y="60"/>
                  </a:lnTo>
                  <a:lnTo>
                    <a:pt x="1105" y="60"/>
                  </a:lnTo>
                  <a:lnTo>
                    <a:pt x="1107" y="60"/>
                  </a:lnTo>
                  <a:close/>
                  <a:moveTo>
                    <a:pt x="1099" y="55"/>
                  </a:moveTo>
                  <a:lnTo>
                    <a:pt x="1099" y="56"/>
                  </a:lnTo>
                  <a:lnTo>
                    <a:pt x="1100" y="56"/>
                  </a:lnTo>
                  <a:lnTo>
                    <a:pt x="1100" y="56"/>
                  </a:lnTo>
                  <a:lnTo>
                    <a:pt x="1100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5"/>
                  </a:lnTo>
                  <a:lnTo>
                    <a:pt x="1099" y="55"/>
                  </a:lnTo>
                  <a:close/>
                  <a:moveTo>
                    <a:pt x="1099" y="52"/>
                  </a:moveTo>
                  <a:lnTo>
                    <a:pt x="1099" y="52"/>
                  </a:lnTo>
                  <a:lnTo>
                    <a:pt x="1099" y="52"/>
                  </a:lnTo>
                  <a:lnTo>
                    <a:pt x="1099" y="53"/>
                  </a:lnTo>
                  <a:lnTo>
                    <a:pt x="1099" y="53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3"/>
                  </a:lnTo>
                  <a:lnTo>
                    <a:pt x="1097" y="53"/>
                  </a:lnTo>
                  <a:lnTo>
                    <a:pt x="1099" y="52"/>
                  </a:lnTo>
                  <a:lnTo>
                    <a:pt x="1099" y="52"/>
                  </a:lnTo>
                  <a:close/>
                  <a:moveTo>
                    <a:pt x="1006" y="45"/>
                  </a:moveTo>
                  <a:lnTo>
                    <a:pt x="1006" y="45"/>
                  </a:lnTo>
                  <a:lnTo>
                    <a:pt x="1006" y="45"/>
                  </a:lnTo>
                  <a:lnTo>
                    <a:pt x="1006" y="47"/>
                  </a:lnTo>
                  <a:lnTo>
                    <a:pt x="1006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3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6" y="45"/>
                  </a:lnTo>
                  <a:close/>
                  <a:moveTo>
                    <a:pt x="1007" y="44"/>
                  </a:moveTo>
                  <a:lnTo>
                    <a:pt x="1007" y="44"/>
                  </a:lnTo>
                  <a:lnTo>
                    <a:pt x="1007" y="45"/>
                  </a:lnTo>
                  <a:lnTo>
                    <a:pt x="1006" y="45"/>
                  </a:lnTo>
                  <a:lnTo>
                    <a:pt x="1006" y="45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7" y="44"/>
                  </a:lnTo>
                  <a:close/>
                  <a:moveTo>
                    <a:pt x="1004" y="44"/>
                  </a:moveTo>
                  <a:lnTo>
                    <a:pt x="1004" y="44"/>
                  </a:lnTo>
                  <a:lnTo>
                    <a:pt x="1004" y="44"/>
                  </a:lnTo>
                  <a:lnTo>
                    <a:pt x="1004" y="45"/>
                  </a:lnTo>
                  <a:lnTo>
                    <a:pt x="1004" y="45"/>
                  </a:lnTo>
                  <a:lnTo>
                    <a:pt x="1004" y="44"/>
                  </a:lnTo>
                  <a:lnTo>
                    <a:pt x="1004" y="44"/>
                  </a:lnTo>
                  <a:lnTo>
                    <a:pt x="1004" y="44"/>
                  </a:lnTo>
                  <a:close/>
                  <a:moveTo>
                    <a:pt x="1009" y="42"/>
                  </a:moveTo>
                  <a:lnTo>
                    <a:pt x="1009" y="42"/>
                  </a:lnTo>
                  <a:lnTo>
                    <a:pt x="1009" y="42"/>
                  </a:lnTo>
                  <a:lnTo>
                    <a:pt x="1009" y="42"/>
                  </a:lnTo>
                  <a:lnTo>
                    <a:pt x="1009" y="44"/>
                  </a:lnTo>
                  <a:lnTo>
                    <a:pt x="1007" y="42"/>
                  </a:lnTo>
                  <a:lnTo>
                    <a:pt x="1007" y="42"/>
                  </a:lnTo>
                  <a:lnTo>
                    <a:pt x="1009" y="42"/>
                  </a:lnTo>
                  <a:lnTo>
                    <a:pt x="1009" y="42"/>
                  </a:lnTo>
                  <a:close/>
                  <a:moveTo>
                    <a:pt x="539" y="37"/>
                  </a:moveTo>
                  <a:lnTo>
                    <a:pt x="541" y="39"/>
                  </a:lnTo>
                  <a:lnTo>
                    <a:pt x="541" y="39"/>
                  </a:lnTo>
                  <a:lnTo>
                    <a:pt x="539" y="41"/>
                  </a:lnTo>
                  <a:lnTo>
                    <a:pt x="539" y="41"/>
                  </a:lnTo>
                  <a:lnTo>
                    <a:pt x="539" y="39"/>
                  </a:lnTo>
                  <a:lnTo>
                    <a:pt x="539" y="39"/>
                  </a:lnTo>
                  <a:lnTo>
                    <a:pt x="539" y="37"/>
                  </a:lnTo>
                  <a:close/>
                  <a:moveTo>
                    <a:pt x="1044" y="34"/>
                  </a:moveTo>
                  <a:lnTo>
                    <a:pt x="1045" y="34"/>
                  </a:lnTo>
                  <a:lnTo>
                    <a:pt x="1047" y="34"/>
                  </a:lnTo>
                  <a:lnTo>
                    <a:pt x="1047" y="36"/>
                  </a:lnTo>
                  <a:lnTo>
                    <a:pt x="1047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7"/>
                  </a:lnTo>
                  <a:lnTo>
                    <a:pt x="1044" y="37"/>
                  </a:lnTo>
                  <a:lnTo>
                    <a:pt x="1040" y="39"/>
                  </a:lnTo>
                  <a:lnTo>
                    <a:pt x="1040" y="41"/>
                  </a:lnTo>
                  <a:lnTo>
                    <a:pt x="1040" y="41"/>
                  </a:lnTo>
                  <a:lnTo>
                    <a:pt x="1039" y="42"/>
                  </a:lnTo>
                  <a:lnTo>
                    <a:pt x="1037" y="42"/>
                  </a:lnTo>
                  <a:lnTo>
                    <a:pt x="1037" y="44"/>
                  </a:lnTo>
                  <a:lnTo>
                    <a:pt x="1037" y="42"/>
                  </a:lnTo>
                  <a:lnTo>
                    <a:pt x="1037" y="42"/>
                  </a:lnTo>
                  <a:lnTo>
                    <a:pt x="1037" y="42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39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6" y="41"/>
                  </a:lnTo>
                  <a:lnTo>
                    <a:pt x="1034" y="41"/>
                  </a:lnTo>
                  <a:lnTo>
                    <a:pt x="1034" y="39"/>
                  </a:lnTo>
                  <a:lnTo>
                    <a:pt x="1036" y="39"/>
                  </a:lnTo>
                  <a:lnTo>
                    <a:pt x="1037" y="36"/>
                  </a:lnTo>
                  <a:lnTo>
                    <a:pt x="1039" y="36"/>
                  </a:lnTo>
                  <a:lnTo>
                    <a:pt x="1042" y="34"/>
                  </a:lnTo>
                  <a:lnTo>
                    <a:pt x="1044" y="34"/>
                  </a:lnTo>
                  <a:close/>
                  <a:moveTo>
                    <a:pt x="545" y="34"/>
                  </a:moveTo>
                  <a:lnTo>
                    <a:pt x="545" y="34"/>
                  </a:lnTo>
                  <a:lnTo>
                    <a:pt x="547" y="36"/>
                  </a:lnTo>
                  <a:lnTo>
                    <a:pt x="547" y="36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5" y="36"/>
                  </a:lnTo>
                  <a:lnTo>
                    <a:pt x="545" y="36"/>
                  </a:lnTo>
                  <a:lnTo>
                    <a:pt x="545" y="37"/>
                  </a:lnTo>
                  <a:lnTo>
                    <a:pt x="545" y="36"/>
                  </a:lnTo>
                  <a:lnTo>
                    <a:pt x="545" y="34"/>
                  </a:lnTo>
                  <a:lnTo>
                    <a:pt x="545" y="34"/>
                  </a:lnTo>
                  <a:close/>
                  <a:moveTo>
                    <a:pt x="544" y="30"/>
                  </a:moveTo>
                  <a:lnTo>
                    <a:pt x="545" y="31"/>
                  </a:lnTo>
                  <a:lnTo>
                    <a:pt x="545" y="31"/>
                  </a:lnTo>
                  <a:lnTo>
                    <a:pt x="545" y="33"/>
                  </a:lnTo>
                  <a:lnTo>
                    <a:pt x="545" y="33"/>
                  </a:lnTo>
                  <a:lnTo>
                    <a:pt x="544" y="33"/>
                  </a:lnTo>
                  <a:lnTo>
                    <a:pt x="544" y="31"/>
                  </a:lnTo>
                  <a:lnTo>
                    <a:pt x="544" y="31"/>
                  </a:lnTo>
                  <a:lnTo>
                    <a:pt x="544" y="31"/>
                  </a:lnTo>
                  <a:lnTo>
                    <a:pt x="544" y="30"/>
                  </a:lnTo>
                  <a:close/>
                  <a:moveTo>
                    <a:pt x="1036" y="22"/>
                  </a:moveTo>
                  <a:lnTo>
                    <a:pt x="1037" y="22"/>
                  </a:lnTo>
                  <a:lnTo>
                    <a:pt x="1036" y="23"/>
                  </a:lnTo>
                  <a:lnTo>
                    <a:pt x="1036" y="23"/>
                  </a:lnTo>
                  <a:lnTo>
                    <a:pt x="1036" y="23"/>
                  </a:lnTo>
                  <a:lnTo>
                    <a:pt x="1034" y="25"/>
                  </a:lnTo>
                  <a:lnTo>
                    <a:pt x="1031" y="26"/>
                  </a:lnTo>
                  <a:lnTo>
                    <a:pt x="1029" y="26"/>
                  </a:lnTo>
                  <a:lnTo>
                    <a:pt x="1029" y="26"/>
                  </a:lnTo>
                  <a:lnTo>
                    <a:pt x="1031" y="26"/>
                  </a:lnTo>
                  <a:lnTo>
                    <a:pt x="1031" y="26"/>
                  </a:lnTo>
                  <a:lnTo>
                    <a:pt x="1029" y="26"/>
                  </a:lnTo>
                  <a:lnTo>
                    <a:pt x="1028" y="28"/>
                  </a:lnTo>
                  <a:lnTo>
                    <a:pt x="1026" y="28"/>
                  </a:lnTo>
                  <a:lnTo>
                    <a:pt x="1026" y="28"/>
                  </a:lnTo>
                  <a:lnTo>
                    <a:pt x="1026" y="28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8" y="26"/>
                  </a:lnTo>
                  <a:lnTo>
                    <a:pt x="1033" y="23"/>
                  </a:lnTo>
                  <a:lnTo>
                    <a:pt x="1036" y="22"/>
                  </a:lnTo>
                  <a:lnTo>
                    <a:pt x="1036" y="22"/>
                  </a:lnTo>
                  <a:close/>
                  <a:moveTo>
                    <a:pt x="544" y="19"/>
                  </a:moveTo>
                  <a:lnTo>
                    <a:pt x="544" y="19"/>
                  </a:lnTo>
                  <a:lnTo>
                    <a:pt x="544" y="19"/>
                  </a:lnTo>
                  <a:lnTo>
                    <a:pt x="544" y="19"/>
                  </a:lnTo>
                  <a:lnTo>
                    <a:pt x="544" y="20"/>
                  </a:lnTo>
                  <a:lnTo>
                    <a:pt x="542" y="20"/>
                  </a:lnTo>
                  <a:lnTo>
                    <a:pt x="542" y="20"/>
                  </a:lnTo>
                  <a:lnTo>
                    <a:pt x="544" y="22"/>
                  </a:lnTo>
                  <a:lnTo>
                    <a:pt x="544" y="22"/>
                  </a:lnTo>
                  <a:lnTo>
                    <a:pt x="544" y="22"/>
                  </a:lnTo>
                  <a:lnTo>
                    <a:pt x="545" y="25"/>
                  </a:lnTo>
                  <a:lnTo>
                    <a:pt x="545" y="23"/>
                  </a:lnTo>
                  <a:lnTo>
                    <a:pt x="547" y="25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5" y="26"/>
                  </a:lnTo>
                  <a:lnTo>
                    <a:pt x="545" y="25"/>
                  </a:lnTo>
                  <a:lnTo>
                    <a:pt x="545" y="25"/>
                  </a:lnTo>
                  <a:lnTo>
                    <a:pt x="544" y="25"/>
                  </a:lnTo>
                  <a:lnTo>
                    <a:pt x="544" y="25"/>
                  </a:lnTo>
                  <a:lnTo>
                    <a:pt x="544" y="23"/>
                  </a:lnTo>
                  <a:lnTo>
                    <a:pt x="544" y="23"/>
                  </a:lnTo>
                  <a:lnTo>
                    <a:pt x="544" y="22"/>
                  </a:lnTo>
                  <a:lnTo>
                    <a:pt x="542" y="22"/>
                  </a:lnTo>
                  <a:lnTo>
                    <a:pt x="542" y="22"/>
                  </a:lnTo>
                  <a:lnTo>
                    <a:pt x="542" y="20"/>
                  </a:lnTo>
                  <a:lnTo>
                    <a:pt x="541" y="20"/>
                  </a:lnTo>
                  <a:lnTo>
                    <a:pt x="542" y="20"/>
                  </a:lnTo>
                  <a:lnTo>
                    <a:pt x="542" y="19"/>
                  </a:lnTo>
                  <a:lnTo>
                    <a:pt x="544" y="19"/>
                  </a:lnTo>
                  <a:close/>
                  <a:moveTo>
                    <a:pt x="539" y="15"/>
                  </a:moveTo>
                  <a:lnTo>
                    <a:pt x="539" y="15"/>
                  </a:lnTo>
                  <a:lnTo>
                    <a:pt x="539" y="15"/>
                  </a:lnTo>
                  <a:lnTo>
                    <a:pt x="541" y="17"/>
                  </a:lnTo>
                  <a:lnTo>
                    <a:pt x="541" y="17"/>
                  </a:lnTo>
                  <a:lnTo>
                    <a:pt x="541" y="17"/>
                  </a:lnTo>
                  <a:lnTo>
                    <a:pt x="539" y="17"/>
                  </a:lnTo>
                  <a:lnTo>
                    <a:pt x="539" y="17"/>
                  </a:lnTo>
                  <a:lnTo>
                    <a:pt x="539" y="15"/>
                  </a:lnTo>
                  <a:lnTo>
                    <a:pt x="539" y="15"/>
                  </a:lnTo>
                  <a:lnTo>
                    <a:pt x="539" y="15"/>
                  </a:lnTo>
                  <a:close/>
                  <a:moveTo>
                    <a:pt x="536" y="14"/>
                  </a:moveTo>
                  <a:lnTo>
                    <a:pt x="537" y="15"/>
                  </a:lnTo>
                  <a:lnTo>
                    <a:pt x="537" y="15"/>
                  </a:lnTo>
                  <a:lnTo>
                    <a:pt x="537" y="17"/>
                  </a:lnTo>
                  <a:lnTo>
                    <a:pt x="536" y="15"/>
                  </a:lnTo>
                  <a:lnTo>
                    <a:pt x="536" y="15"/>
                  </a:lnTo>
                  <a:lnTo>
                    <a:pt x="536" y="15"/>
                  </a:lnTo>
                  <a:lnTo>
                    <a:pt x="536" y="14"/>
                  </a:lnTo>
                  <a:lnTo>
                    <a:pt x="536" y="14"/>
                  </a:lnTo>
                  <a:lnTo>
                    <a:pt x="536" y="14"/>
                  </a:lnTo>
                  <a:close/>
                  <a:moveTo>
                    <a:pt x="539" y="12"/>
                  </a:moveTo>
                  <a:lnTo>
                    <a:pt x="541" y="12"/>
                  </a:lnTo>
                  <a:lnTo>
                    <a:pt x="541" y="12"/>
                  </a:lnTo>
                  <a:lnTo>
                    <a:pt x="541" y="14"/>
                  </a:lnTo>
                  <a:lnTo>
                    <a:pt x="541" y="14"/>
                  </a:lnTo>
                  <a:lnTo>
                    <a:pt x="539" y="12"/>
                  </a:lnTo>
                  <a:lnTo>
                    <a:pt x="539" y="12"/>
                  </a:lnTo>
                  <a:lnTo>
                    <a:pt x="539" y="14"/>
                  </a:lnTo>
                  <a:lnTo>
                    <a:pt x="539" y="14"/>
                  </a:lnTo>
                  <a:lnTo>
                    <a:pt x="537" y="14"/>
                  </a:lnTo>
                  <a:lnTo>
                    <a:pt x="537" y="12"/>
                  </a:lnTo>
                  <a:lnTo>
                    <a:pt x="537" y="12"/>
                  </a:lnTo>
                  <a:lnTo>
                    <a:pt x="539" y="12"/>
                  </a:lnTo>
                  <a:lnTo>
                    <a:pt x="539" y="12"/>
                  </a:lnTo>
                  <a:close/>
                  <a:moveTo>
                    <a:pt x="939" y="0"/>
                  </a:moveTo>
                  <a:lnTo>
                    <a:pt x="943" y="0"/>
                  </a:lnTo>
                  <a:lnTo>
                    <a:pt x="944" y="1"/>
                  </a:lnTo>
                  <a:lnTo>
                    <a:pt x="944" y="1"/>
                  </a:lnTo>
                  <a:lnTo>
                    <a:pt x="944" y="1"/>
                  </a:lnTo>
                  <a:lnTo>
                    <a:pt x="944" y="4"/>
                  </a:lnTo>
                  <a:lnTo>
                    <a:pt x="946" y="6"/>
                  </a:lnTo>
                  <a:lnTo>
                    <a:pt x="947" y="9"/>
                  </a:lnTo>
                  <a:lnTo>
                    <a:pt x="947" y="9"/>
                  </a:lnTo>
                  <a:lnTo>
                    <a:pt x="947" y="11"/>
                  </a:lnTo>
                  <a:lnTo>
                    <a:pt x="947" y="11"/>
                  </a:lnTo>
                  <a:lnTo>
                    <a:pt x="947" y="11"/>
                  </a:lnTo>
                  <a:lnTo>
                    <a:pt x="951" y="12"/>
                  </a:lnTo>
                  <a:lnTo>
                    <a:pt x="957" y="12"/>
                  </a:lnTo>
                  <a:lnTo>
                    <a:pt x="958" y="14"/>
                  </a:lnTo>
                  <a:lnTo>
                    <a:pt x="960" y="15"/>
                  </a:lnTo>
                  <a:lnTo>
                    <a:pt x="962" y="15"/>
                  </a:lnTo>
                  <a:lnTo>
                    <a:pt x="963" y="15"/>
                  </a:lnTo>
                  <a:lnTo>
                    <a:pt x="965" y="14"/>
                  </a:lnTo>
                  <a:lnTo>
                    <a:pt x="966" y="14"/>
                  </a:lnTo>
                  <a:lnTo>
                    <a:pt x="968" y="14"/>
                  </a:lnTo>
                  <a:lnTo>
                    <a:pt x="969" y="14"/>
                  </a:lnTo>
                  <a:lnTo>
                    <a:pt x="971" y="14"/>
                  </a:lnTo>
                  <a:lnTo>
                    <a:pt x="971" y="14"/>
                  </a:lnTo>
                  <a:lnTo>
                    <a:pt x="974" y="14"/>
                  </a:lnTo>
                  <a:lnTo>
                    <a:pt x="976" y="15"/>
                  </a:lnTo>
                  <a:lnTo>
                    <a:pt x="977" y="17"/>
                  </a:lnTo>
                  <a:lnTo>
                    <a:pt x="979" y="17"/>
                  </a:lnTo>
                  <a:lnTo>
                    <a:pt x="979" y="19"/>
                  </a:lnTo>
                  <a:lnTo>
                    <a:pt x="980" y="20"/>
                  </a:lnTo>
                  <a:lnTo>
                    <a:pt x="980" y="20"/>
                  </a:lnTo>
                  <a:lnTo>
                    <a:pt x="982" y="19"/>
                  </a:lnTo>
                  <a:lnTo>
                    <a:pt x="984" y="19"/>
                  </a:lnTo>
                  <a:lnTo>
                    <a:pt x="985" y="20"/>
                  </a:lnTo>
                  <a:lnTo>
                    <a:pt x="988" y="22"/>
                  </a:lnTo>
                  <a:lnTo>
                    <a:pt x="992" y="23"/>
                  </a:lnTo>
                  <a:lnTo>
                    <a:pt x="993" y="23"/>
                  </a:lnTo>
                  <a:lnTo>
                    <a:pt x="995" y="23"/>
                  </a:lnTo>
                  <a:lnTo>
                    <a:pt x="998" y="23"/>
                  </a:lnTo>
                  <a:lnTo>
                    <a:pt x="999" y="22"/>
                  </a:lnTo>
                  <a:lnTo>
                    <a:pt x="1001" y="22"/>
                  </a:lnTo>
                  <a:lnTo>
                    <a:pt x="1003" y="22"/>
                  </a:lnTo>
                  <a:lnTo>
                    <a:pt x="1003" y="23"/>
                  </a:lnTo>
                  <a:lnTo>
                    <a:pt x="1004" y="23"/>
                  </a:lnTo>
                  <a:lnTo>
                    <a:pt x="1006" y="23"/>
                  </a:lnTo>
                  <a:lnTo>
                    <a:pt x="1010" y="23"/>
                  </a:lnTo>
                  <a:lnTo>
                    <a:pt x="1014" y="23"/>
                  </a:lnTo>
                  <a:lnTo>
                    <a:pt x="1014" y="23"/>
                  </a:lnTo>
                  <a:lnTo>
                    <a:pt x="1015" y="25"/>
                  </a:lnTo>
                  <a:lnTo>
                    <a:pt x="1017" y="25"/>
                  </a:lnTo>
                  <a:lnTo>
                    <a:pt x="1018" y="25"/>
                  </a:lnTo>
                  <a:lnTo>
                    <a:pt x="1021" y="25"/>
                  </a:lnTo>
                  <a:lnTo>
                    <a:pt x="1020" y="25"/>
                  </a:lnTo>
                  <a:lnTo>
                    <a:pt x="1020" y="25"/>
                  </a:lnTo>
                  <a:lnTo>
                    <a:pt x="1020" y="25"/>
                  </a:lnTo>
                  <a:lnTo>
                    <a:pt x="1018" y="26"/>
                  </a:lnTo>
                  <a:lnTo>
                    <a:pt x="1017" y="26"/>
                  </a:lnTo>
                  <a:lnTo>
                    <a:pt x="1015" y="28"/>
                  </a:lnTo>
                  <a:lnTo>
                    <a:pt x="1012" y="30"/>
                  </a:lnTo>
                  <a:lnTo>
                    <a:pt x="1006" y="31"/>
                  </a:lnTo>
                  <a:lnTo>
                    <a:pt x="1003" y="33"/>
                  </a:lnTo>
                  <a:lnTo>
                    <a:pt x="1001" y="34"/>
                  </a:lnTo>
                  <a:lnTo>
                    <a:pt x="995" y="39"/>
                  </a:lnTo>
                  <a:lnTo>
                    <a:pt x="992" y="42"/>
                  </a:lnTo>
                  <a:lnTo>
                    <a:pt x="985" y="47"/>
                  </a:lnTo>
                  <a:lnTo>
                    <a:pt x="984" y="47"/>
                  </a:lnTo>
                  <a:lnTo>
                    <a:pt x="984" y="47"/>
                  </a:lnTo>
                  <a:lnTo>
                    <a:pt x="985" y="49"/>
                  </a:lnTo>
                  <a:lnTo>
                    <a:pt x="985" y="49"/>
                  </a:lnTo>
                  <a:lnTo>
                    <a:pt x="987" y="49"/>
                  </a:lnTo>
                  <a:lnTo>
                    <a:pt x="988" y="49"/>
                  </a:lnTo>
                  <a:lnTo>
                    <a:pt x="993" y="47"/>
                  </a:lnTo>
                  <a:lnTo>
                    <a:pt x="995" y="47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1001" y="44"/>
                  </a:lnTo>
                  <a:lnTo>
                    <a:pt x="1003" y="44"/>
                  </a:lnTo>
                  <a:lnTo>
                    <a:pt x="1003" y="44"/>
                  </a:lnTo>
                  <a:lnTo>
                    <a:pt x="1004" y="44"/>
                  </a:lnTo>
                  <a:lnTo>
                    <a:pt x="1004" y="45"/>
                  </a:lnTo>
                  <a:lnTo>
                    <a:pt x="1003" y="45"/>
                  </a:lnTo>
                  <a:lnTo>
                    <a:pt x="1003" y="47"/>
                  </a:lnTo>
                  <a:lnTo>
                    <a:pt x="1003" y="47"/>
                  </a:lnTo>
                  <a:lnTo>
                    <a:pt x="1003" y="49"/>
                  </a:lnTo>
                  <a:lnTo>
                    <a:pt x="1003" y="49"/>
                  </a:lnTo>
                  <a:lnTo>
                    <a:pt x="1001" y="50"/>
                  </a:lnTo>
                  <a:lnTo>
                    <a:pt x="1001" y="50"/>
                  </a:lnTo>
                  <a:lnTo>
                    <a:pt x="1004" y="50"/>
                  </a:lnTo>
                  <a:lnTo>
                    <a:pt x="1004" y="50"/>
                  </a:lnTo>
                  <a:lnTo>
                    <a:pt x="1004" y="49"/>
                  </a:lnTo>
                  <a:lnTo>
                    <a:pt x="1004" y="49"/>
                  </a:lnTo>
                  <a:lnTo>
                    <a:pt x="1004" y="49"/>
                  </a:lnTo>
                  <a:lnTo>
                    <a:pt x="1006" y="50"/>
                  </a:lnTo>
                  <a:lnTo>
                    <a:pt x="1007" y="50"/>
                  </a:lnTo>
                  <a:lnTo>
                    <a:pt x="1007" y="50"/>
                  </a:lnTo>
                  <a:lnTo>
                    <a:pt x="1010" y="50"/>
                  </a:lnTo>
                  <a:lnTo>
                    <a:pt x="1012" y="50"/>
                  </a:lnTo>
                  <a:lnTo>
                    <a:pt x="1015" y="49"/>
                  </a:lnTo>
                  <a:lnTo>
                    <a:pt x="1017" y="47"/>
                  </a:lnTo>
                  <a:lnTo>
                    <a:pt x="1020" y="47"/>
                  </a:lnTo>
                  <a:lnTo>
                    <a:pt x="1021" y="45"/>
                  </a:lnTo>
                  <a:lnTo>
                    <a:pt x="1025" y="45"/>
                  </a:lnTo>
                  <a:lnTo>
                    <a:pt x="1025" y="45"/>
                  </a:lnTo>
                  <a:lnTo>
                    <a:pt x="1026" y="44"/>
                  </a:lnTo>
                  <a:lnTo>
                    <a:pt x="1028" y="44"/>
                  </a:lnTo>
                  <a:lnTo>
                    <a:pt x="1029" y="42"/>
                  </a:lnTo>
                  <a:lnTo>
                    <a:pt x="1029" y="42"/>
                  </a:lnTo>
                  <a:lnTo>
                    <a:pt x="1031" y="42"/>
                  </a:lnTo>
                  <a:lnTo>
                    <a:pt x="1031" y="41"/>
                  </a:lnTo>
                  <a:lnTo>
                    <a:pt x="1033" y="39"/>
                  </a:lnTo>
                  <a:lnTo>
                    <a:pt x="1034" y="39"/>
                  </a:lnTo>
                  <a:lnTo>
                    <a:pt x="1034" y="39"/>
                  </a:lnTo>
                  <a:lnTo>
                    <a:pt x="1034" y="39"/>
                  </a:lnTo>
                  <a:lnTo>
                    <a:pt x="1034" y="41"/>
                  </a:lnTo>
                  <a:lnTo>
                    <a:pt x="1036" y="41"/>
                  </a:lnTo>
                  <a:lnTo>
                    <a:pt x="1036" y="41"/>
                  </a:lnTo>
                  <a:lnTo>
                    <a:pt x="1036" y="42"/>
                  </a:lnTo>
                  <a:lnTo>
                    <a:pt x="1036" y="42"/>
                  </a:lnTo>
                  <a:lnTo>
                    <a:pt x="1036" y="42"/>
                  </a:lnTo>
                  <a:lnTo>
                    <a:pt x="1037" y="44"/>
                  </a:lnTo>
                  <a:lnTo>
                    <a:pt x="1037" y="44"/>
                  </a:lnTo>
                  <a:lnTo>
                    <a:pt x="1037" y="45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5"/>
                  </a:lnTo>
                  <a:lnTo>
                    <a:pt x="1039" y="45"/>
                  </a:lnTo>
                  <a:lnTo>
                    <a:pt x="1040" y="44"/>
                  </a:lnTo>
                  <a:lnTo>
                    <a:pt x="1040" y="44"/>
                  </a:lnTo>
                  <a:lnTo>
                    <a:pt x="1042" y="44"/>
                  </a:lnTo>
                  <a:lnTo>
                    <a:pt x="1045" y="45"/>
                  </a:lnTo>
                  <a:lnTo>
                    <a:pt x="1047" y="45"/>
                  </a:lnTo>
                  <a:lnTo>
                    <a:pt x="1048" y="45"/>
                  </a:lnTo>
                  <a:lnTo>
                    <a:pt x="1048" y="47"/>
                  </a:lnTo>
                  <a:lnTo>
                    <a:pt x="1051" y="49"/>
                  </a:lnTo>
                  <a:lnTo>
                    <a:pt x="1051" y="50"/>
                  </a:lnTo>
                  <a:lnTo>
                    <a:pt x="1051" y="50"/>
                  </a:lnTo>
                  <a:lnTo>
                    <a:pt x="1053" y="50"/>
                  </a:lnTo>
                  <a:lnTo>
                    <a:pt x="1053" y="52"/>
                  </a:lnTo>
                  <a:lnTo>
                    <a:pt x="1053" y="52"/>
                  </a:lnTo>
                  <a:lnTo>
                    <a:pt x="1056" y="52"/>
                  </a:lnTo>
                  <a:lnTo>
                    <a:pt x="1056" y="52"/>
                  </a:lnTo>
                  <a:lnTo>
                    <a:pt x="1058" y="52"/>
                  </a:lnTo>
                  <a:lnTo>
                    <a:pt x="1058" y="52"/>
                  </a:lnTo>
                  <a:lnTo>
                    <a:pt x="1059" y="53"/>
                  </a:lnTo>
                  <a:lnTo>
                    <a:pt x="1061" y="53"/>
                  </a:lnTo>
                  <a:lnTo>
                    <a:pt x="1061" y="53"/>
                  </a:lnTo>
                  <a:lnTo>
                    <a:pt x="1062" y="53"/>
                  </a:lnTo>
                  <a:lnTo>
                    <a:pt x="1062" y="53"/>
                  </a:lnTo>
                  <a:lnTo>
                    <a:pt x="1062" y="53"/>
                  </a:lnTo>
                  <a:lnTo>
                    <a:pt x="1064" y="53"/>
                  </a:lnTo>
                  <a:lnTo>
                    <a:pt x="1066" y="52"/>
                  </a:lnTo>
                  <a:lnTo>
                    <a:pt x="1067" y="50"/>
                  </a:lnTo>
                  <a:lnTo>
                    <a:pt x="1069" y="50"/>
                  </a:lnTo>
                  <a:lnTo>
                    <a:pt x="1070" y="49"/>
                  </a:lnTo>
                  <a:lnTo>
                    <a:pt x="1070" y="49"/>
                  </a:lnTo>
                  <a:lnTo>
                    <a:pt x="1074" y="49"/>
                  </a:lnTo>
                  <a:lnTo>
                    <a:pt x="1075" y="49"/>
                  </a:lnTo>
                  <a:lnTo>
                    <a:pt x="1078" y="49"/>
                  </a:lnTo>
                  <a:lnTo>
                    <a:pt x="1081" y="49"/>
                  </a:lnTo>
                  <a:lnTo>
                    <a:pt x="1083" y="49"/>
                  </a:lnTo>
                  <a:lnTo>
                    <a:pt x="1085" y="47"/>
                  </a:lnTo>
                  <a:lnTo>
                    <a:pt x="1086" y="47"/>
                  </a:lnTo>
                  <a:lnTo>
                    <a:pt x="1088" y="47"/>
                  </a:lnTo>
                  <a:lnTo>
                    <a:pt x="1088" y="49"/>
                  </a:lnTo>
                  <a:lnTo>
                    <a:pt x="1086" y="49"/>
                  </a:lnTo>
                  <a:lnTo>
                    <a:pt x="1086" y="50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8" y="52"/>
                  </a:lnTo>
                  <a:lnTo>
                    <a:pt x="1089" y="53"/>
                  </a:lnTo>
                  <a:lnTo>
                    <a:pt x="1091" y="53"/>
                  </a:lnTo>
                  <a:lnTo>
                    <a:pt x="1091" y="53"/>
                  </a:lnTo>
                  <a:lnTo>
                    <a:pt x="1092" y="53"/>
                  </a:lnTo>
                  <a:lnTo>
                    <a:pt x="1092" y="53"/>
                  </a:lnTo>
                  <a:lnTo>
                    <a:pt x="1094" y="53"/>
                  </a:lnTo>
                  <a:lnTo>
                    <a:pt x="1094" y="53"/>
                  </a:lnTo>
                  <a:lnTo>
                    <a:pt x="1096" y="53"/>
                  </a:lnTo>
                  <a:lnTo>
                    <a:pt x="1096" y="52"/>
                  </a:lnTo>
                  <a:lnTo>
                    <a:pt x="1096" y="52"/>
                  </a:lnTo>
                  <a:lnTo>
                    <a:pt x="1097" y="53"/>
                  </a:lnTo>
                  <a:lnTo>
                    <a:pt x="1097" y="53"/>
                  </a:lnTo>
                  <a:lnTo>
                    <a:pt x="1097" y="53"/>
                  </a:lnTo>
                  <a:lnTo>
                    <a:pt x="1099" y="55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8"/>
                  </a:lnTo>
                  <a:lnTo>
                    <a:pt x="1097" y="58"/>
                  </a:lnTo>
                  <a:lnTo>
                    <a:pt x="1099" y="58"/>
                  </a:lnTo>
                  <a:lnTo>
                    <a:pt x="1100" y="58"/>
                  </a:lnTo>
                  <a:lnTo>
                    <a:pt x="1100" y="58"/>
                  </a:lnTo>
                  <a:lnTo>
                    <a:pt x="1100" y="60"/>
                  </a:lnTo>
                  <a:lnTo>
                    <a:pt x="1100" y="60"/>
                  </a:lnTo>
                  <a:lnTo>
                    <a:pt x="1100" y="60"/>
                  </a:lnTo>
                  <a:lnTo>
                    <a:pt x="1102" y="60"/>
                  </a:lnTo>
                  <a:lnTo>
                    <a:pt x="1102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2" y="63"/>
                  </a:lnTo>
                  <a:lnTo>
                    <a:pt x="1102" y="63"/>
                  </a:lnTo>
                  <a:lnTo>
                    <a:pt x="1097" y="61"/>
                  </a:lnTo>
                  <a:lnTo>
                    <a:pt x="1096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2" y="61"/>
                  </a:lnTo>
                  <a:lnTo>
                    <a:pt x="1092" y="61"/>
                  </a:lnTo>
                  <a:lnTo>
                    <a:pt x="1092" y="61"/>
                  </a:lnTo>
                  <a:lnTo>
                    <a:pt x="1091" y="63"/>
                  </a:lnTo>
                  <a:lnTo>
                    <a:pt x="1091" y="63"/>
                  </a:lnTo>
                  <a:lnTo>
                    <a:pt x="1091" y="63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89" y="64"/>
                  </a:lnTo>
                  <a:lnTo>
                    <a:pt x="1088" y="61"/>
                  </a:lnTo>
                  <a:lnTo>
                    <a:pt x="1086" y="61"/>
                  </a:lnTo>
                  <a:lnTo>
                    <a:pt x="1083" y="60"/>
                  </a:lnTo>
                  <a:lnTo>
                    <a:pt x="1081" y="60"/>
                  </a:lnTo>
                  <a:lnTo>
                    <a:pt x="1080" y="60"/>
                  </a:lnTo>
                  <a:lnTo>
                    <a:pt x="1078" y="60"/>
                  </a:lnTo>
                  <a:lnTo>
                    <a:pt x="1078" y="61"/>
                  </a:lnTo>
                  <a:lnTo>
                    <a:pt x="1077" y="61"/>
                  </a:lnTo>
                  <a:lnTo>
                    <a:pt x="1075" y="61"/>
                  </a:lnTo>
                  <a:lnTo>
                    <a:pt x="1074" y="63"/>
                  </a:lnTo>
                  <a:lnTo>
                    <a:pt x="1074" y="63"/>
                  </a:lnTo>
                  <a:lnTo>
                    <a:pt x="1074" y="63"/>
                  </a:lnTo>
                  <a:lnTo>
                    <a:pt x="1072" y="63"/>
                  </a:lnTo>
                  <a:lnTo>
                    <a:pt x="1070" y="63"/>
                  </a:lnTo>
                  <a:lnTo>
                    <a:pt x="1069" y="63"/>
                  </a:lnTo>
                  <a:lnTo>
                    <a:pt x="1069" y="63"/>
                  </a:lnTo>
                  <a:lnTo>
                    <a:pt x="1067" y="64"/>
                  </a:lnTo>
                  <a:lnTo>
                    <a:pt x="1067" y="64"/>
                  </a:lnTo>
                  <a:lnTo>
                    <a:pt x="1067" y="64"/>
                  </a:lnTo>
                  <a:lnTo>
                    <a:pt x="1066" y="66"/>
                  </a:lnTo>
                  <a:lnTo>
                    <a:pt x="1064" y="66"/>
                  </a:lnTo>
                  <a:lnTo>
                    <a:pt x="1064" y="67"/>
                  </a:lnTo>
                  <a:lnTo>
                    <a:pt x="1064" y="67"/>
                  </a:lnTo>
                  <a:lnTo>
                    <a:pt x="1064" y="67"/>
                  </a:lnTo>
                  <a:lnTo>
                    <a:pt x="1062" y="67"/>
                  </a:lnTo>
                  <a:lnTo>
                    <a:pt x="1062" y="67"/>
                  </a:lnTo>
                  <a:lnTo>
                    <a:pt x="1062" y="67"/>
                  </a:lnTo>
                  <a:lnTo>
                    <a:pt x="1062" y="66"/>
                  </a:lnTo>
                  <a:lnTo>
                    <a:pt x="1064" y="66"/>
                  </a:lnTo>
                  <a:lnTo>
                    <a:pt x="1064" y="66"/>
                  </a:lnTo>
                  <a:lnTo>
                    <a:pt x="1064" y="64"/>
                  </a:lnTo>
                  <a:lnTo>
                    <a:pt x="1064" y="64"/>
                  </a:lnTo>
                  <a:lnTo>
                    <a:pt x="1064" y="63"/>
                  </a:lnTo>
                  <a:lnTo>
                    <a:pt x="1064" y="64"/>
                  </a:lnTo>
                  <a:lnTo>
                    <a:pt x="1062" y="64"/>
                  </a:lnTo>
                  <a:lnTo>
                    <a:pt x="1062" y="64"/>
                  </a:lnTo>
                  <a:lnTo>
                    <a:pt x="1061" y="64"/>
                  </a:lnTo>
                  <a:lnTo>
                    <a:pt x="1061" y="64"/>
                  </a:lnTo>
                  <a:lnTo>
                    <a:pt x="1061" y="66"/>
                  </a:lnTo>
                  <a:lnTo>
                    <a:pt x="1059" y="66"/>
                  </a:lnTo>
                  <a:lnTo>
                    <a:pt x="1059" y="67"/>
                  </a:lnTo>
                  <a:lnTo>
                    <a:pt x="1058" y="66"/>
                  </a:lnTo>
                  <a:lnTo>
                    <a:pt x="1058" y="66"/>
                  </a:lnTo>
                  <a:lnTo>
                    <a:pt x="1058" y="64"/>
                  </a:lnTo>
                  <a:lnTo>
                    <a:pt x="1058" y="63"/>
                  </a:lnTo>
                  <a:lnTo>
                    <a:pt x="1058" y="63"/>
                  </a:lnTo>
                  <a:lnTo>
                    <a:pt x="1058" y="63"/>
                  </a:lnTo>
                  <a:lnTo>
                    <a:pt x="1058" y="64"/>
                  </a:lnTo>
                  <a:lnTo>
                    <a:pt x="1056" y="66"/>
                  </a:lnTo>
                  <a:lnTo>
                    <a:pt x="1056" y="67"/>
                  </a:lnTo>
                  <a:lnTo>
                    <a:pt x="1056" y="67"/>
                  </a:lnTo>
                  <a:lnTo>
                    <a:pt x="1055" y="69"/>
                  </a:lnTo>
                  <a:lnTo>
                    <a:pt x="1053" y="71"/>
                  </a:lnTo>
                  <a:lnTo>
                    <a:pt x="1053" y="72"/>
                  </a:lnTo>
                  <a:lnTo>
                    <a:pt x="1051" y="75"/>
                  </a:lnTo>
                  <a:lnTo>
                    <a:pt x="1050" y="75"/>
                  </a:lnTo>
                  <a:lnTo>
                    <a:pt x="1050" y="77"/>
                  </a:lnTo>
                  <a:lnTo>
                    <a:pt x="1050" y="77"/>
                  </a:lnTo>
                  <a:lnTo>
                    <a:pt x="1050" y="78"/>
                  </a:lnTo>
                  <a:lnTo>
                    <a:pt x="1048" y="78"/>
                  </a:lnTo>
                  <a:lnTo>
                    <a:pt x="1048" y="80"/>
                  </a:lnTo>
                  <a:lnTo>
                    <a:pt x="1047" y="80"/>
                  </a:lnTo>
                  <a:lnTo>
                    <a:pt x="1045" y="82"/>
                  </a:lnTo>
                  <a:lnTo>
                    <a:pt x="1045" y="82"/>
                  </a:lnTo>
                  <a:lnTo>
                    <a:pt x="1044" y="83"/>
                  </a:lnTo>
                  <a:lnTo>
                    <a:pt x="1044" y="85"/>
                  </a:lnTo>
                  <a:lnTo>
                    <a:pt x="1044" y="86"/>
                  </a:lnTo>
                  <a:lnTo>
                    <a:pt x="1044" y="86"/>
                  </a:lnTo>
                  <a:lnTo>
                    <a:pt x="1044" y="88"/>
                  </a:lnTo>
                  <a:lnTo>
                    <a:pt x="1045" y="86"/>
                  </a:lnTo>
                  <a:lnTo>
                    <a:pt x="1045" y="86"/>
                  </a:lnTo>
                  <a:lnTo>
                    <a:pt x="1045" y="86"/>
                  </a:lnTo>
                  <a:lnTo>
                    <a:pt x="1047" y="85"/>
                  </a:lnTo>
                  <a:lnTo>
                    <a:pt x="1047" y="85"/>
                  </a:lnTo>
                  <a:lnTo>
                    <a:pt x="1048" y="83"/>
                  </a:lnTo>
                  <a:lnTo>
                    <a:pt x="1050" y="82"/>
                  </a:lnTo>
                  <a:lnTo>
                    <a:pt x="1050" y="82"/>
                  </a:lnTo>
                  <a:lnTo>
                    <a:pt x="1050" y="82"/>
                  </a:lnTo>
                  <a:lnTo>
                    <a:pt x="1051" y="82"/>
                  </a:lnTo>
                  <a:lnTo>
                    <a:pt x="1051" y="82"/>
                  </a:lnTo>
                  <a:lnTo>
                    <a:pt x="1053" y="82"/>
                  </a:lnTo>
                  <a:lnTo>
                    <a:pt x="1053" y="83"/>
                  </a:lnTo>
                  <a:lnTo>
                    <a:pt x="1053" y="83"/>
                  </a:lnTo>
                  <a:lnTo>
                    <a:pt x="1053" y="85"/>
                  </a:lnTo>
                  <a:lnTo>
                    <a:pt x="1053" y="85"/>
                  </a:lnTo>
                  <a:lnTo>
                    <a:pt x="1051" y="86"/>
                  </a:lnTo>
                  <a:lnTo>
                    <a:pt x="1051" y="88"/>
                  </a:lnTo>
                  <a:lnTo>
                    <a:pt x="1050" y="89"/>
                  </a:lnTo>
                  <a:lnTo>
                    <a:pt x="1050" y="91"/>
                  </a:lnTo>
                  <a:lnTo>
                    <a:pt x="1051" y="93"/>
                  </a:lnTo>
                  <a:lnTo>
                    <a:pt x="1050" y="94"/>
                  </a:lnTo>
                  <a:lnTo>
                    <a:pt x="1050" y="94"/>
                  </a:lnTo>
                  <a:lnTo>
                    <a:pt x="1048" y="96"/>
                  </a:lnTo>
                  <a:lnTo>
                    <a:pt x="1048" y="97"/>
                  </a:lnTo>
                  <a:lnTo>
                    <a:pt x="1048" y="99"/>
                  </a:lnTo>
                  <a:lnTo>
                    <a:pt x="1048" y="99"/>
                  </a:lnTo>
                  <a:lnTo>
                    <a:pt x="1048" y="101"/>
                  </a:lnTo>
                  <a:lnTo>
                    <a:pt x="1048" y="102"/>
                  </a:lnTo>
                  <a:lnTo>
                    <a:pt x="1048" y="102"/>
                  </a:lnTo>
                  <a:lnTo>
                    <a:pt x="1047" y="104"/>
                  </a:lnTo>
                  <a:lnTo>
                    <a:pt x="1047" y="105"/>
                  </a:lnTo>
                  <a:lnTo>
                    <a:pt x="1047" y="105"/>
                  </a:lnTo>
                  <a:lnTo>
                    <a:pt x="1047" y="107"/>
                  </a:lnTo>
                  <a:lnTo>
                    <a:pt x="1045" y="108"/>
                  </a:lnTo>
                  <a:lnTo>
                    <a:pt x="1045" y="110"/>
                  </a:lnTo>
                  <a:lnTo>
                    <a:pt x="1045" y="110"/>
                  </a:lnTo>
                  <a:lnTo>
                    <a:pt x="1045" y="112"/>
                  </a:lnTo>
                  <a:lnTo>
                    <a:pt x="1045" y="112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5"/>
                  </a:lnTo>
                  <a:lnTo>
                    <a:pt x="1045" y="115"/>
                  </a:lnTo>
                  <a:lnTo>
                    <a:pt x="1045" y="115"/>
                  </a:lnTo>
                  <a:lnTo>
                    <a:pt x="1047" y="116"/>
                  </a:lnTo>
                  <a:lnTo>
                    <a:pt x="1047" y="118"/>
                  </a:lnTo>
                  <a:lnTo>
                    <a:pt x="1047" y="118"/>
                  </a:lnTo>
                  <a:lnTo>
                    <a:pt x="1047" y="119"/>
                  </a:lnTo>
                  <a:lnTo>
                    <a:pt x="1047" y="119"/>
                  </a:lnTo>
                  <a:lnTo>
                    <a:pt x="1047" y="123"/>
                  </a:lnTo>
                  <a:lnTo>
                    <a:pt x="1047" y="126"/>
                  </a:lnTo>
                  <a:lnTo>
                    <a:pt x="1047" y="129"/>
                  </a:lnTo>
                  <a:lnTo>
                    <a:pt x="1047" y="129"/>
                  </a:lnTo>
                  <a:lnTo>
                    <a:pt x="1047" y="130"/>
                  </a:lnTo>
                  <a:lnTo>
                    <a:pt x="1048" y="130"/>
                  </a:lnTo>
                  <a:lnTo>
                    <a:pt x="1048" y="132"/>
                  </a:lnTo>
                  <a:lnTo>
                    <a:pt x="1050" y="134"/>
                  </a:lnTo>
                  <a:lnTo>
                    <a:pt x="1050" y="137"/>
                  </a:lnTo>
                  <a:lnTo>
                    <a:pt x="1050" y="137"/>
                  </a:lnTo>
                  <a:lnTo>
                    <a:pt x="1051" y="137"/>
                  </a:lnTo>
                  <a:lnTo>
                    <a:pt x="1051" y="137"/>
                  </a:lnTo>
                  <a:lnTo>
                    <a:pt x="1051" y="137"/>
                  </a:lnTo>
                  <a:lnTo>
                    <a:pt x="1051" y="138"/>
                  </a:lnTo>
                  <a:lnTo>
                    <a:pt x="1053" y="138"/>
                  </a:lnTo>
                  <a:lnTo>
                    <a:pt x="1055" y="138"/>
                  </a:lnTo>
                  <a:lnTo>
                    <a:pt x="1056" y="138"/>
                  </a:lnTo>
                  <a:lnTo>
                    <a:pt x="1058" y="138"/>
                  </a:lnTo>
                  <a:lnTo>
                    <a:pt x="1061" y="135"/>
                  </a:lnTo>
                  <a:lnTo>
                    <a:pt x="1062" y="135"/>
                  </a:lnTo>
                  <a:lnTo>
                    <a:pt x="1064" y="134"/>
                  </a:lnTo>
                  <a:lnTo>
                    <a:pt x="1064" y="132"/>
                  </a:lnTo>
                  <a:lnTo>
                    <a:pt x="1066" y="130"/>
                  </a:lnTo>
                  <a:lnTo>
                    <a:pt x="1067" y="127"/>
                  </a:lnTo>
                  <a:lnTo>
                    <a:pt x="1067" y="127"/>
                  </a:lnTo>
                  <a:lnTo>
                    <a:pt x="1069" y="124"/>
                  </a:lnTo>
                  <a:lnTo>
                    <a:pt x="1069" y="123"/>
                  </a:lnTo>
                  <a:lnTo>
                    <a:pt x="1069" y="121"/>
                  </a:lnTo>
                  <a:lnTo>
                    <a:pt x="1069" y="118"/>
                  </a:lnTo>
                  <a:lnTo>
                    <a:pt x="1069" y="116"/>
                  </a:lnTo>
                  <a:lnTo>
                    <a:pt x="1069" y="115"/>
                  </a:lnTo>
                  <a:lnTo>
                    <a:pt x="1069" y="112"/>
                  </a:lnTo>
                  <a:lnTo>
                    <a:pt x="1067" y="110"/>
                  </a:lnTo>
                  <a:lnTo>
                    <a:pt x="1067" y="110"/>
                  </a:lnTo>
                  <a:lnTo>
                    <a:pt x="1066" y="107"/>
                  </a:lnTo>
                  <a:lnTo>
                    <a:pt x="1064" y="104"/>
                  </a:lnTo>
                  <a:lnTo>
                    <a:pt x="1064" y="104"/>
                  </a:lnTo>
                  <a:lnTo>
                    <a:pt x="1066" y="101"/>
                  </a:lnTo>
                  <a:lnTo>
                    <a:pt x="1066" y="101"/>
                  </a:lnTo>
                  <a:lnTo>
                    <a:pt x="1066" y="99"/>
                  </a:lnTo>
                  <a:lnTo>
                    <a:pt x="1066" y="97"/>
                  </a:lnTo>
                  <a:lnTo>
                    <a:pt x="1066" y="96"/>
                  </a:lnTo>
                  <a:lnTo>
                    <a:pt x="1066" y="96"/>
                  </a:lnTo>
                  <a:lnTo>
                    <a:pt x="1067" y="94"/>
                  </a:lnTo>
                  <a:lnTo>
                    <a:pt x="1067" y="93"/>
                  </a:lnTo>
                  <a:lnTo>
                    <a:pt x="1069" y="91"/>
                  </a:lnTo>
                  <a:lnTo>
                    <a:pt x="1069" y="89"/>
                  </a:lnTo>
                  <a:lnTo>
                    <a:pt x="1069" y="88"/>
                  </a:lnTo>
                  <a:lnTo>
                    <a:pt x="1069" y="86"/>
                  </a:lnTo>
                  <a:lnTo>
                    <a:pt x="1069" y="85"/>
                  </a:lnTo>
                  <a:lnTo>
                    <a:pt x="1069" y="85"/>
                  </a:lnTo>
                  <a:lnTo>
                    <a:pt x="1069" y="85"/>
                  </a:lnTo>
                  <a:lnTo>
                    <a:pt x="1070" y="83"/>
                  </a:lnTo>
                  <a:lnTo>
                    <a:pt x="1072" y="83"/>
                  </a:lnTo>
                  <a:lnTo>
                    <a:pt x="1072" y="82"/>
                  </a:lnTo>
                  <a:lnTo>
                    <a:pt x="1072" y="80"/>
                  </a:lnTo>
                  <a:lnTo>
                    <a:pt x="1072" y="80"/>
                  </a:lnTo>
                  <a:lnTo>
                    <a:pt x="1074" y="80"/>
                  </a:lnTo>
                  <a:lnTo>
                    <a:pt x="1074" y="80"/>
                  </a:lnTo>
                  <a:lnTo>
                    <a:pt x="1074" y="80"/>
                  </a:lnTo>
                  <a:lnTo>
                    <a:pt x="1075" y="80"/>
                  </a:lnTo>
                  <a:lnTo>
                    <a:pt x="1075" y="78"/>
                  </a:lnTo>
                  <a:lnTo>
                    <a:pt x="1077" y="77"/>
                  </a:lnTo>
                  <a:lnTo>
                    <a:pt x="1078" y="75"/>
                  </a:lnTo>
                  <a:lnTo>
                    <a:pt x="1078" y="75"/>
                  </a:lnTo>
                  <a:lnTo>
                    <a:pt x="1078" y="75"/>
                  </a:lnTo>
                  <a:lnTo>
                    <a:pt x="1078" y="77"/>
                  </a:lnTo>
                  <a:lnTo>
                    <a:pt x="1078" y="77"/>
                  </a:lnTo>
                  <a:lnTo>
                    <a:pt x="1078" y="78"/>
                  </a:lnTo>
                  <a:lnTo>
                    <a:pt x="1078" y="78"/>
                  </a:lnTo>
                  <a:lnTo>
                    <a:pt x="1078" y="80"/>
                  </a:lnTo>
                  <a:lnTo>
                    <a:pt x="1078" y="80"/>
                  </a:lnTo>
                  <a:lnTo>
                    <a:pt x="1078" y="82"/>
                  </a:lnTo>
                  <a:lnTo>
                    <a:pt x="1078" y="82"/>
                  </a:lnTo>
                  <a:lnTo>
                    <a:pt x="1078" y="83"/>
                  </a:lnTo>
                  <a:lnTo>
                    <a:pt x="1078" y="83"/>
                  </a:lnTo>
                  <a:lnTo>
                    <a:pt x="1078" y="82"/>
                  </a:lnTo>
                  <a:lnTo>
                    <a:pt x="1080" y="82"/>
                  </a:lnTo>
                  <a:lnTo>
                    <a:pt x="1078" y="82"/>
                  </a:lnTo>
                  <a:lnTo>
                    <a:pt x="1078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78" y="83"/>
                  </a:lnTo>
                  <a:lnTo>
                    <a:pt x="1078" y="83"/>
                  </a:lnTo>
                  <a:lnTo>
                    <a:pt x="1080" y="83"/>
                  </a:lnTo>
                  <a:lnTo>
                    <a:pt x="1080" y="82"/>
                  </a:lnTo>
                  <a:lnTo>
                    <a:pt x="1081" y="80"/>
                  </a:lnTo>
                  <a:lnTo>
                    <a:pt x="1081" y="78"/>
                  </a:lnTo>
                  <a:lnTo>
                    <a:pt x="1081" y="78"/>
                  </a:lnTo>
                  <a:lnTo>
                    <a:pt x="1081" y="75"/>
                  </a:lnTo>
                  <a:lnTo>
                    <a:pt x="1081" y="75"/>
                  </a:lnTo>
                  <a:lnTo>
                    <a:pt x="1081" y="74"/>
                  </a:lnTo>
                  <a:lnTo>
                    <a:pt x="1083" y="74"/>
                  </a:lnTo>
                  <a:lnTo>
                    <a:pt x="1085" y="72"/>
                  </a:lnTo>
                  <a:lnTo>
                    <a:pt x="1085" y="72"/>
                  </a:lnTo>
                  <a:lnTo>
                    <a:pt x="1086" y="72"/>
                  </a:lnTo>
                  <a:lnTo>
                    <a:pt x="1088" y="72"/>
                  </a:lnTo>
                  <a:lnTo>
                    <a:pt x="1088" y="72"/>
                  </a:lnTo>
                  <a:lnTo>
                    <a:pt x="1088" y="72"/>
                  </a:lnTo>
                  <a:lnTo>
                    <a:pt x="1086" y="72"/>
                  </a:lnTo>
                  <a:lnTo>
                    <a:pt x="1086" y="71"/>
                  </a:lnTo>
                  <a:lnTo>
                    <a:pt x="1086" y="71"/>
                  </a:lnTo>
                  <a:lnTo>
                    <a:pt x="1086" y="69"/>
                  </a:lnTo>
                  <a:lnTo>
                    <a:pt x="1086" y="69"/>
                  </a:lnTo>
                  <a:lnTo>
                    <a:pt x="1086" y="67"/>
                  </a:lnTo>
                  <a:lnTo>
                    <a:pt x="1088" y="67"/>
                  </a:lnTo>
                  <a:lnTo>
                    <a:pt x="1088" y="66"/>
                  </a:lnTo>
                  <a:lnTo>
                    <a:pt x="1088" y="66"/>
                  </a:lnTo>
                  <a:lnTo>
                    <a:pt x="1088" y="66"/>
                  </a:lnTo>
                  <a:lnTo>
                    <a:pt x="1089" y="66"/>
                  </a:lnTo>
                  <a:lnTo>
                    <a:pt x="1089" y="66"/>
                  </a:lnTo>
                  <a:lnTo>
                    <a:pt x="1091" y="64"/>
                  </a:lnTo>
                  <a:lnTo>
                    <a:pt x="1091" y="66"/>
                  </a:lnTo>
                  <a:lnTo>
                    <a:pt x="1094" y="66"/>
                  </a:lnTo>
                  <a:lnTo>
                    <a:pt x="1096" y="67"/>
                  </a:lnTo>
                  <a:lnTo>
                    <a:pt x="1097" y="67"/>
                  </a:lnTo>
                  <a:lnTo>
                    <a:pt x="1097" y="67"/>
                  </a:lnTo>
                  <a:lnTo>
                    <a:pt x="1099" y="69"/>
                  </a:lnTo>
                  <a:lnTo>
                    <a:pt x="1099" y="69"/>
                  </a:lnTo>
                  <a:lnTo>
                    <a:pt x="1100" y="69"/>
                  </a:lnTo>
                  <a:lnTo>
                    <a:pt x="1100" y="71"/>
                  </a:lnTo>
                  <a:lnTo>
                    <a:pt x="1102" y="71"/>
                  </a:lnTo>
                  <a:lnTo>
                    <a:pt x="1102" y="71"/>
                  </a:lnTo>
                  <a:lnTo>
                    <a:pt x="1103" y="71"/>
                  </a:lnTo>
                  <a:lnTo>
                    <a:pt x="1107" y="72"/>
                  </a:lnTo>
                  <a:lnTo>
                    <a:pt x="1108" y="74"/>
                  </a:lnTo>
                  <a:lnTo>
                    <a:pt x="1110" y="74"/>
                  </a:lnTo>
                  <a:lnTo>
                    <a:pt x="1110" y="74"/>
                  </a:lnTo>
                  <a:lnTo>
                    <a:pt x="1110" y="75"/>
                  </a:lnTo>
                  <a:lnTo>
                    <a:pt x="1110" y="75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8"/>
                  </a:lnTo>
                  <a:lnTo>
                    <a:pt x="1111" y="78"/>
                  </a:lnTo>
                  <a:lnTo>
                    <a:pt x="1111" y="78"/>
                  </a:lnTo>
                  <a:lnTo>
                    <a:pt x="1110" y="78"/>
                  </a:lnTo>
                  <a:lnTo>
                    <a:pt x="1110" y="78"/>
                  </a:lnTo>
                  <a:lnTo>
                    <a:pt x="1110" y="78"/>
                  </a:lnTo>
                  <a:lnTo>
                    <a:pt x="1110" y="80"/>
                  </a:lnTo>
                  <a:lnTo>
                    <a:pt x="1110" y="80"/>
                  </a:lnTo>
                  <a:lnTo>
                    <a:pt x="1111" y="82"/>
                  </a:lnTo>
                  <a:lnTo>
                    <a:pt x="1111" y="83"/>
                  </a:lnTo>
                  <a:lnTo>
                    <a:pt x="1111" y="85"/>
                  </a:lnTo>
                  <a:lnTo>
                    <a:pt x="1111" y="86"/>
                  </a:lnTo>
                  <a:lnTo>
                    <a:pt x="1111" y="88"/>
                  </a:lnTo>
                  <a:lnTo>
                    <a:pt x="1111" y="89"/>
                  </a:lnTo>
                  <a:lnTo>
                    <a:pt x="1111" y="91"/>
                  </a:lnTo>
                  <a:lnTo>
                    <a:pt x="1111" y="91"/>
                  </a:lnTo>
                  <a:lnTo>
                    <a:pt x="1110" y="93"/>
                  </a:lnTo>
                  <a:lnTo>
                    <a:pt x="1110" y="93"/>
                  </a:lnTo>
                  <a:lnTo>
                    <a:pt x="1108" y="93"/>
                  </a:lnTo>
                  <a:lnTo>
                    <a:pt x="1108" y="93"/>
                  </a:lnTo>
                  <a:lnTo>
                    <a:pt x="1108" y="93"/>
                  </a:lnTo>
                  <a:lnTo>
                    <a:pt x="1108" y="96"/>
                  </a:lnTo>
                  <a:lnTo>
                    <a:pt x="1107" y="96"/>
                  </a:lnTo>
                  <a:lnTo>
                    <a:pt x="1107" y="96"/>
                  </a:lnTo>
                  <a:lnTo>
                    <a:pt x="1107" y="96"/>
                  </a:lnTo>
                  <a:lnTo>
                    <a:pt x="1107" y="97"/>
                  </a:lnTo>
                  <a:lnTo>
                    <a:pt x="1105" y="97"/>
                  </a:lnTo>
                  <a:lnTo>
                    <a:pt x="1103" y="97"/>
                  </a:lnTo>
                  <a:lnTo>
                    <a:pt x="1103" y="97"/>
                  </a:lnTo>
                  <a:lnTo>
                    <a:pt x="1102" y="99"/>
                  </a:lnTo>
                  <a:lnTo>
                    <a:pt x="1102" y="101"/>
                  </a:lnTo>
                  <a:lnTo>
                    <a:pt x="1102" y="101"/>
                  </a:lnTo>
                  <a:lnTo>
                    <a:pt x="1102" y="102"/>
                  </a:lnTo>
                  <a:lnTo>
                    <a:pt x="1102" y="102"/>
                  </a:lnTo>
                  <a:lnTo>
                    <a:pt x="1103" y="104"/>
                  </a:lnTo>
                  <a:lnTo>
                    <a:pt x="1105" y="104"/>
                  </a:lnTo>
                  <a:lnTo>
                    <a:pt x="1107" y="104"/>
                  </a:lnTo>
                  <a:lnTo>
                    <a:pt x="1107" y="104"/>
                  </a:lnTo>
                  <a:lnTo>
                    <a:pt x="1108" y="102"/>
                  </a:lnTo>
                  <a:lnTo>
                    <a:pt x="1108" y="102"/>
                  </a:lnTo>
                  <a:lnTo>
                    <a:pt x="1110" y="102"/>
                  </a:lnTo>
                  <a:lnTo>
                    <a:pt x="1110" y="101"/>
                  </a:lnTo>
                  <a:lnTo>
                    <a:pt x="1111" y="99"/>
                  </a:lnTo>
                  <a:lnTo>
                    <a:pt x="1111" y="99"/>
                  </a:lnTo>
                  <a:lnTo>
                    <a:pt x="1110" y="99"/>
                  </a:lnTo>
                  <a:lnTo>
                    <a:pt x="1110" y="99"/>
                  </a:lnTo>
                  <a:lnTo>
                    <a:pt x="1111" y="99"/>
                  </a:lnTo>
                  <a:lnTo>
                    <a:pt x="1111" y="97"/>
                  </a:lnTo>
                  <a:lnTo>
                    <a:pt x="1111" y="97"/>
                  </a:lnTo>
                  <a:lnTo>
                    <a:pt x="1113" y="97"/>
                  </a:lnTo>
                  <a:lnTo>
                    <a:pt x="1115" y="96"/>
                  </a:lnTo>
                  <a:lnTo>
                    <a:pt x="1116" y="96"/>
                  </a:lnTo>
                  <a:lnTo>
                    <a:pt x="1116" y="96"/>
                  </a:lnTo>
                  <a:lnTo>
                    <a:pt x="1118" y="96"/>
                  </a:lnTo>
                  <a:lnTo>
                    <a:pt x="1119" y="97"/>
                  </a:lnTo>
                  <a:lnTo>
                    <a:pt x="1119" y="97"/>
                  </a:lnTo>
                  <a:lnTo>
                    <a:pt x="1121" y="99"/>
                  </a:lnTo>
                  <a:lnTo>
                    <a:pt x="1122" y="104"/>
                  </a:lnTo>
                  <a:lnTo>
                    <a:pt x="1122" y="110"/>
                  </a:lnTo>
                  <a:lnTo>
                    <a:pt x="1124" y="113"/>
                  </a:lnTo>
                  <a:lnTo>
                    <a:pt x="1124" y="113"/>
                  </a:lnTo>
                  <a:lnTo>
                    <a:pt x="1124" y="115"/>
                  </a:lnTo>
                  <a:lnTo>
                    <a:pt x="1124" y="119"/>
                  </a:lnTo>
                  <a:lnTo>
                    <a:pt x="1122" y="121"/>
                  </a:lnTo>
                  <a:lnTo>
                    <a:pt x="1121" y="123"/>
                  </a:lnTo>
                  <a:lnTo>
                    <a:pt x="1121" y="123"/>
                  </a:lnTo>
                  <a:lnTo>
                    <a:pt x="1121" y="121"/>
                  </a:lnTo>
                  <a:lnTo>
                    <a:pt x="1121" y="121"/>
                  </a:lnTo>
                  <a:lnTo>
                    <a:pt x="1121" y="119"/>
                  </a:lnTo>
                  <a:lnTo>
                    <a:pt x="1121" y="119"/>
                  </a:lnTo>
                  <a:lnTo>
                    <a:pt x="1119" y="119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8" y="123"/>
                  </a:lnTo>
                  <a:lnTo>
                    <a:pt x="1118" y="123"/>
                  </a:lnTo>
                  <a:lnTo>
                    <a:pt x="1118" y="124"/>
                  </a:lnTo>
                  <a:lnTo>
                    <a:pt x="1118" y="126"/>
                  </a:lnTo>
                  <a:lnTo>
                    <a:pt x="1118" y="126"/>
                  </a:lnTo>
                  <a:lnTo>
                    <a:pt x="1116" y="126"/>
                  </a:lnTo>
                  <a:lnTo>
                    <a:pt x="1115" y="126"/>
                  </a:lnTo>
                  <a:lnTo>
                    <a:pt x="1115" y="127"/>
                  </a:lnTo>
                  <a:lnTo>
                    <a:pt x="1115" y="127"/>
                  </a:lnTo>
                  <a:lnTo>
                    <a:pt x="1113" y="129"/>
                  </a:lnTo>
                  <a:lnTo>
                    <a:pt x="1113" y="130"/>
                  </a:lnTo>
                  <a:lnTo>
                    <a:pt x="1113" y="130"/>
                  </a:lnTo>
                  <a:lnTo>
                    <a:pt x="1113" y="132"/>
                  </a:lnTo>
                  <a:lnTo>
                    <a:pt x="1113" y="132"/>
                  </a:lnTo>
                  <a:lnTo>
                    <a:pt x="1111" y="132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0" y="137"/>
                  </a:lnTo>
                  <a:lnTo>
                    <a:pt x="1110" y="137"/>
                  </a:lnTo>
                  <a:lnTo>
                    <a:pt x="1110" y="137"/>
                  </a:lnTo>
                  <a:lnTo>
                    <a:pt x="1111" y="137"/>
                  </a:lnTo>
                  <a:lnTo>
                    <a:pt x="1111" y="137"/>
                  </a:lnTo>
                  <a:lnTo>
                    <a:pt x="1113" y="138"/>
                  </a:lnTo>
                  <a:lnTo>
                    <a:pt x="1115" y="138"/>
                  </a:lnTo>
                  <a:lnTo>
                    <a:pt x="1116" y="140"/>
                  </a:lnTo>
                  <a:lnTo>
                    <a:pt x="1116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9" y="140"/>
                  </a:lnTo>
                  <a:lnTo>
                    <a:pt x="1121" y="140"/>
                  </a:lnTo>
                  <a:lnTo>
                    <a:pt x="1121" y="140"/>
                  </a:lnTo>
                  <a:lnTo>
                    <a:pt x="1116" y="141"/>
                  </a:lnTo>
                  <a:lnTo>
                    <a:pt x="1116" y="141"/>
                  </a:lnTo>
                  <a:lnTo>
                    <a:pt x="1116" y="141"/>
                  </a:lnTo>
                  <a:lnTo>
                    <a:pt x="1118" y="141"/>
                  </a:lnTo>
                  <a:lnTo>
                    <a:pt x="1119" y="141"/>
                  </a:lnTo>
                  <a:lnTo>
                    <a:pt x="1119" y="141"/>
                  </a:lnTo>
                  <a:lnTo>
                    <a:pt x="1121" y="141"/>
                  </a:lnTo>
                  <a:lnTo>
                    <a:pt x="1121" y="141"/>
                  </a:lnTo>
                  <a:lnTo>
                    <a:pt x="1121" y="141"/>
                  </a:lnTo>
                  <a:lnTo>
                    <a:pt x="1122" y="141"/>
                  </a:lnTo>
                  <a:lnTo>
                    <a:pt x="1124" y="143"/>
                  </a:lnTo>
                  <a:lnTo>
                    <a:pt x="1124" y="141"/>
                  </a:lnTo>
                  <a:lnTo>
                    <a:pt x="1126" y="141"/>
                  </a:lnTo>
                  <a:lnTo>
                    <a:pt x="1126" y="141"/>
                  </a:lnTo>
                  <a:lnTo>
                    <a:pt x="1129" y="140"/>
                  </a:lnTo>
                  <a:lnTo>
                    <a:pt x="1130" y="140"/>
                  </a:lnTo>
                  <a:lnTo>
                    <a:pt x="1133" y="140"/>
                  </a:lnTo>
                  <a:lnTo>
                    <a:pt x="1135" y="140"/>
                  </a:lnTo>
                  <a:lnTo>
                    <a:pt x="1135" y="140"/>
                  </a:lnTo>
                  <a:lnTo>
                    <a:pt x="1138" y="138"/>
                  </a:lnTo>
                  <a:lnTo>
                    <a:pt x="1141" y="135"/>
                  </a:lnTo>
                  <a:lnTo>
                    <a:pt x="1146" y="134"/>
                  </a:lnTo>
                  <a:lnTo>
                    <a:pt x="1154" y="130"/>
                  </a:lnTo>
                  <a:lnTo>
                    <a:pt x="1156" y="130"/>
                  </a:lnTo>
                  <a:lnTo>
                    <a:pt x="1157" y="130"/>
                  </a:lnTo>
                  <a:lnTo>
                    <a:pt x="1157" y="130"/>
                  </a:lnTo>
                  <a:lnTo>
                    <a:pt x="1159" y="129"/>
                  </a:lnTo>
                  <a:lnTo>
                    <a:pt x="1163" y="127"/>
                  </a:lnTo>
                  <a:lnTo>
                    <a:pt x="1167" y="126"/>
                  </a:lnTo>
                  <a:lnTo>
                    <a:pt x="1168" y="124"/>
                  </a:lnTo>
                  <a:lnTo>
                    <a:pt x="1170" y="123"/>
                  </a:lnTo>
                  <a:lnTo>
                    <a:pt x="1171" y="123"/>
                  </a:lnTo>
                  <a:lnTo>
                    <a:pt x="1171" y="121"/>
                  </a:lnTo>
                  <a:lnTo>
                    <a:pt x="1173" y="119"/>
                  </a:lnTo>
                  <a:lnTo>
                    <a:pt x="1174" y="119"/>
                  </a:lnTo>
                  <a:lnTo>
                    <a:pt x="1174" y="119"/>
                  </a:lnTo>
                  <a:lnTo>
                    <a:pt x="1176" y="118"/>
                  </a:lnTo>
                  <a:lnTo>
                    <a:pt x="1176" y="118"/>
                  </a:lnTo>
                  <a:lnTo>
                    <a:pt x="1176" y="116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6" y="113"/>
                  </a:lnTo>
                  <a:lnTo>
                    <a:pt x="1174" y="113"/>
                  </a:lnTo>
                  <a:lnTo>
                    <a:pt x="1173" y="113"/>
                  </a:lnTo>
                  <a:lnTo>
                    <a:pt x="1173" y="110"/>
                  </a:lnTo>
                  <a:lnTo>
                    <a:pt x="1173" y="110"/>
                  </a:lnTo>
                  <a:lnTo>
                    <a:pt x="1173" y="110"/>
                  </a:lnTo>
                  <a:lnTo>
                    <a:pt x="1178" y="108"/>
                  </a:lnTo>
                  <a:lnTo>
                    <a:pt x="1182" y="108"/>
                  </a:lnTo>
                  <a:lnTo>
                    <a:pt x="1185" y="108"/>
                  </a:lnTo>
                  <a:lnTo>
                    <a:pt x="1190" y="108"/>
                  </a:lnTo>
                  <a:lnTo>
                    <a:pt x="1192" y="108"/>
                  </a:lnTo>
                  <a:lnTo>
                    <a:pt x="1193" y="110"/>
                  </a:lnTo>
                  <a:lnTo>
                    <a:pt x="1195" y="110"/>
                  </a:lnTo>
                  <a:lnTo>
                    <a:pt x="1197" y="110"/>
                  </a:lnTo>
                  <a:lnTo>
                    <a:pt x="1198" y="110"/>
                  </a:lnTo>
                  <a:lnTo>
                    <a:pt x="1201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4" y="108"/>
                  </a:lnTo>
                  <a:lnTo>
                    <a:pt x="1206" y="108"/>
                  </a:lnTo>
                  <a:lnTo>
                    <a:pt x="1206" y="108"/>
                  </a:lnTo>
                  <a:lnTo>
                    <a:pt x="1208" y="108"/>
                  </a:lnTo>
                  <a:lnTo>
                    <a:pt x="1208" y="107"/>
                  </a:lnTo>
                  <a:lnTo>
                    <a:pt x="1209" y="107"/>
                  </a:lnTo>
                  <a:lnTo>
                    <a:pt x="1211" y="105"/>
                  </a:lnTo>
                  <a:lnTo>
                    <a:pt x="1212" y="105"/>
                  </a:lnTo>
                  <a:lnTo>
                    <a:pt x="1212" y="105"/>
                  </a:lnTo>
                  <a:lnTo>
                    <a:pt x="1214" y="105"/>
                  </a:lnTo>
                  <a:lnTo>
                    <a:pt x="1214" y="105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2"/>
                  </a:lnTo>
                  <a:lnTo>
                    <a:pt x="1214" y="101"/>
                  </a:lnTo>
                  <a:lnTo>
                    <a:pt x="1214" y="101"/>
                  </a:lnTo>
                  <a:lnTo>
                    <a:pt x="1214" y="101"/>
                  </a:lnTo>
                  <a:lnTo>
                    <a:pt x="1212" y="99"/>
                  </a:lnTo>
                  <a:lnTo>
                    <a:pt x="1212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5" y="99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5" y="96"/>
                  </a:lnTo>
                  <a:lnTo>
                    <a:pt x="1215" y="96"/>
                  </a:lnTo>
                  <a:lnTo>
                    <a:pt x="1214" y="96"/>
                  </a:lnTo>
                  <a:lnTo>
                    <a:pt x="1214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4" y="94"/>
                  </a:lnTo>
                  <a:lnTo>
                    <a:pt x="1220" y="89"/>
                  </a:lnTo>
                  <a:lnTo>
                    <a:pt x="1220" y="89"/>
                  </a:lnTo>
                  <a:lnTo>
                    <a:pt x="1220" y="89"/>
                  </a:lnTo>
                  <a:lnTo>
                    <a:pt x="1220" y="88"/>
                  </a:lnTo>
                  <a:lnTo>
                    <a:pt x="1220" y="88"/>
                  </a:lnTo>
                  <a:lnTo>
                    <a:pt x="1220" y="88"/>
                  </a:lnTo>
                  <a:lnTo>
                    <a:pt x="1226" y="83"/>
                  </a:lnTo>
                  <a:lnTo>
                    <a:pt x="1230" y="82"/>
                  </a:lnTo>
                  <a:lnTo>
                    <a:pt x="1231" y="80"/>
                  </a:lnTo>
                  <a:lnTo>
                    <a:pt x="1234" y="78"/>
                  </a:lnTo>
                  <a:lnTo>
                    <a:pt x="1234" y="80"/>
                  </a:lnTo>
                  <a:lnTo>
                    <a:pt x="1236" y="78"/>
                  </a:lnTo>
                  <a:lnTo>
                    <a:pt x="1236" y="78"/>
                  </a:lnTo>
                  <a:lnTo>
                    <a:pt x="1239" y="78"/>
                  </a:lnTo>
                  <a:lnTo>
                    <a:pt x="1245" y="78"/>
                  </a:lnTo>
                  <a:lnTo>
                    <a:pt x="1252" y="78"/>
                  </a:lnTo>
                  <a:lnTo>
                    <a:pt x="1258" y="78"/>
                  </a:lnTo>
                  <a:lnTo>
                    <a:pt x="1264" y="78"/>
                  </a:lnTo>
                  <a:lnTo>
                    <a:pt x="1271" y="78"/>
                  </a:lnTo>
                  <a:lnTo>
                    <a:pt x="1275" y="78"/>
                  </a:lnTo>
                  <a:lnTo>
                    <a:pt x="1282" y="78"/>
                  </a:lnTo>
                  <a:lnTo>
                    <a:pt x="1283" y="75"/>
                  </a:lnTo>
                  <a:lnTo>
                    <a:pt x="1285" y="74"/>
                  </a:lnTo>
                  <a:lnTo>
                    <a:pt x="1286" y="75"/>
                  </a:lnTo>
                  <a:lnTo>
                    <a:pt x="1288" y="75"/>
                  </a:lnTo>
                  <a:lnTo>
                    <a:pt x="1288" y="74"/>
                  </a:lnTo>
                  <a:lnTo>
                    <a:pt x="1290" y="74"/>
                  </a:lnTo>
                  <a:lnTo>
                    <a:pt x="1290" y="74"/>
                  </a:lnTo>
                  <a:lnTo>
                    <a:pt x="1291" y="74"/>
                  </a:lnTo>
                  <a:lnTo>
                    <a:pt x="1291" y="75"/>
                  </a:lnTo>
                  <a:lnTo>
                    <a:pt x="1291" y="74"/>
                  </a:lnTo>
                  <a:lnTo>
                    <a:pt x="1291" y="74"/>
                  </a:lnTo>
                  <a:lnTo>
                    <a:pt x="1291" y="72"/>
                  </a:lnTo>
                  <a:lnTo>
                    <a:pt x="1293" y="72"/>
                  </a:lnTo>
                  <a:lnTo>
                    <a:pt x="1293" y="72"/>
                  </a:lnTo>
                  <a:lnTo>
                    <a:pt x="1294" y="72"/>
                  </a:lnTo>
                  <a:lnTo>
                    <a:pt x="1294" y="72"/>
                  </a:lnTo>
                  <a:lnTo>
                    <a:pt x="1294" y="71"/>
                  </a:lnTo>
                  <a:lnTo>
                    <a:pt x="1294" y="71"/>
                  </a:lnTo>
                  <a:lnTo>
                    <a:pt x="1294" y="69"/>
                  </a:lnTo>
                  <a:lnTo>
                    <a:pt x="1296" y="67"/>
                  </a:lnTo>
                  <a:lnTo>
                    <a:pt x="1297" y="66"/>
                  </a:lnTo>
                  <a:lnTo>
                    <a:pt x="1297" y="66"/>
                  </a:lnTo>
                  <a:lnTo>
                    <a:pt x="1297" y="64"/>
                  </a:lnTo>
                  <a:lnTo>
                    <a:pt x="1299" y="64"/>
                  </a:lnTo>
                  <a:lnTo>
                    <a:pt x="1299" y="63"/>
                  </a:lnTo>
                  <a:lnTo>
                    <a:pt x="1299" y="63"/>
                  </a:lnTo>
                  <a:lnTo>
                    <a:pt x="1299" y="61"/>
                  </a:lnTo>
                  <a:lnTo>
                    <a:pt x="1299" y="60"/>
                  </a:lnTo>
                  <a:lnTo>
                    <a:pt x="1301" y="58"/>
                  </a:lnTo>
                  <a:lnTo>
                    <a:pt x="1301" y="56"/>
                  </a:lnTo>
                  <a:lnTo>
                    <a:pt x="1301" y="55"/>
                  </a:lnTo>
                  <a:lnTo>
                    <a:pt x="1302" y="53"/>
                  </a:lnTo>
                  <a:lnTo>
                    <a:pt x="1304" y="52"/>
                  </a:lnTo>
                  <a:lnTo>
                    <a:pt x="1304" y="49"/>
                  </a:lnTo>
                  <a:lnTo>
                    <a:pt x="1305" y="45"/>
                  </a:lnTo>
                  <a:lnTo>
                    <a:pt x="1308" y="44"/>
                  </a:lnTo>
                  <a:lnTo>
                    <a:pt x="1308" y="42"/>
                  </a:lnTo>
                  <a:lnTo>
                    <a:pt x="1312" y="39"/>
                  </a:lnTo>
                  <a:lnTo>
                    <a:pt x="1313" y="37"/>
                  </a:lnTo>
                  <a:lnTo>
                    <a:pt x="1313" y="36"/>
                  </a:lnTo>
                  <a:lnTo>
                    <a:pt x="1315" y="34"/>
                  </a:lnTo>
                  <a:lnTo>
                    <a:pt x="1316" y="36"/>
                  </a:lnTo>
                  <a:lnTo>
                    <a:pt x="1318" y="36"/>
                  </a:lnTo>
                  <a:lnTo>
                    <a:pt x="1318" y="37"/>
                  </a:lnTo>
                  <a:lnTo>
                    <a:pt x="1318" y="37"/>
                  </a:lnTo>
                  <a:lnTo>
                    <a:pt x="1318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1" y="39"/>
                  </a:lnTo>
                  <a:lnTo>
                    <a:pt x="1323" y="39"/>
                  </a:lnTo>
                  <a:lnTo>
                    <a:pt x="1326" y="37"/>
                  </a:lnTo>
                  <a:lnTo>
                    <a:pt x="1327" y="37"/>
                  </a:lnTo>
                  <a:lnTo>
                    <a:pt x="1327" y="37"/>
                  </a:lnTo>
                  <a:lnTo>
                    <a:pt x="1329" y="37"/>
                  </a:lnTo>
                  <a:lnTo>
                    <a:pt x="1329" y="37"/>
                  </a:lnTo>
                  <a:lnTo>
                    <a:pt x="1332" y="37"/>
                  </a:lnTo>
                  <a:lnTo>
                    <a:pt x="1334" y="41"/>
                  </a:lnTo>
                  <a:lnTo>
                    <a:pt x="1335" y="42"/>
                  </a:lnTo>
                  <a:lnTo>
                    <a:pt x="1335" y="44"/>
                  </a:lnTo>
                  <a:lnTo>
                    <a:pt x="1335" y="47"/>
                  </a:lnTo>
                  <a:lnTo>
                    <a:pt x="1335" y="50"/>
                  </a:lnTo>
                  <a:lnTo>
                    <a:pt x="1335" y="52"/>
                  </a:lnTo>
                  <a:lnTo>
                    <a:pt x="1335" y="55"/>
                  </a:lnTo>
                  <a:lnTo>
                    <a:pt x="1335" y="58"/>
                  </a:lnTo>
                  <a:lnTo>
                    <a:pt x="1335" y="61"/>
                  </a:lnTo>
                  <a:lnTo>
                    <a:pt x="1335" y="63"/>
                  </a:lnTo>
                  <a:lnTo>
                    <a:pt x="1337" y="63"/>
                  </a:lnTo>
                  <a:lnTo>
                    <a:pt x="1335" y="63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6"/>
                  </a:lnTo>
                  <a:lnTo>
                    <a:pt x="1335" y="66"/>
                  </a:lnTo>
                  <a:lnTo>
                    <a:pt x="1335" y="66"/>
                  </a:lnTo>
                  <a:lnTo>
                    <a:pt x="1335" y="67"/>
                  </a:lnTo>
                  <a:lnTo>
                    <a:pt x="1338" y="69"/>
                  </a:lnTo>
                  <a:lnTo>
                    <a:pt x="1340" y="69"/>
                  </a:lnTo>
                  <a:lnTo>
                    <a:pt x="1340" y="69"/>
                  </a:lnTo>
                  <a:lnTo>
                    <a:pt x="1340" y="69"/>
                  </a:lnTo>
                  <a:lnTo>
                    <a:pt x="1342" y="69"/>
                  </a:lnTo>
                  <a:lnTo>
                    <a:pt x="1342" y="69"/>
                  </a:lnTo>
                  <a:lnTo>
                    <a:pt x="1342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2"/>
                  </a:lnTo>
                  <a:lnTo>
                    <a:pt x="1342" y="72"/>
                  </a:lnTo>
                  <a:lnTo>
                    <a:pt x="1342" y="74"/>
                  </a:lnTo>
                  <a:lnTo>
                    <a:pt x="1340" y="74"/>
                  </a:lnTo>
                  <a:lnTo>
                    <a:pt x="1340" y="74"/>
                  </a:lnTo>
                  <a:lnTo>
                    <a:pt x="1340" y="75"/>
                  </a:lnTo>
                  <a:lnTo>
                    <a:pt x="1342" y="75"/>
                  </a:lnTo>
                  <a:lnTo>
                    <a:pt x="1342" y="77"/>
                  </a:lnTo>
                  <a:lnTo>
                    <a:pt x="1343" y="77"/>
                  </a:lnTo>
                  <a:lnTo>
                    <a:pt x="1343" y="77"/>
                  </a:lnTo>
                  <a:lnTo>
                    <a:pt x="1343" y="75"/>
                  </a:lnTo>
                  <a:lnTo>
                    <a:pt x="1343" y="75"/>
                  </a:lnTo>
                  <a:lnTo>
                    <a:pt x="1345" y="75"/>
                  </a:lnTo>
                  <a:lnTo>
                    <a:pt x="1345" y="75"/>
                  </a:lnTo>
                  <a:lnTo>
                    <a:pt x="1345" y="77"/>
                  </a:lnTo>
                  <a:lnTo>
                    <a:pt x="1345" y="77"/>
                  </a:lnTo>
                  <a:lnTo>
                    <a:pt x="1346" y="78"/>
                  </a:lnTo>
                  <a:lnTo>
                    <a:pt x="1346" y="80"/>
                  </a:lnTo>
                  <a:lnTo>
                    <a:pt x="1346" y="80"/>
                  </a:lnTo>
                  <a:lnTo>
                    <a:pt x="1346" y="82"/>
                  </a:lnTo>
                  <a:lnTo>
                    <a:pt x="1346" y="82"/>
                  </a:lnTo>
                  <a:lnTo>
                    <a:pt x="1348" y="82"/>
                  </a:lnTo>
                  <a:lnTo>
                    <a:pt x="1348" y="82"/>
                  </a:lnTo>
                  <a:lnTo>
                    <a:pt x="1345" y="85"/>
                  </a:lnTo>
                  <a:lnTo>
                    <a:pt x="1342" y="85"/>
                  </a:lnTo>
                  <a:lnTo>
                    <a:pt x="1340" y="85"/>
                  </a:lnTo>
                  <a:lnTo>
                    <a:pt x="1338" y="86"/>
                  </a:lnTo>
                  <a:lnTo>
                    <a:pt x="1338" y="86"/>
                  </a:lnTo>
                  <a:lnTo>
                    <a:pt x="1338" y="86"/>
                  </a:lnTo>
                  <a:lnTo>
                    <a:pt x="1337" y="86"/>
                  </a:lnTo>
                  <a:lnTo>
                    <a:pt x="1335" y="86"/>
                  </a:lnTo>
                  <a:lnTo>
                    <a:pt x="1335" y="86"/>
                  </a:lnTo>
                  <a:lnTo>
                    <a:pt x="1334" y="89"/>
                  </a:lnTo>
                  <a:lnTo>
                    <a:pt x="1334" y="89"/>
                  </a:lnTo>
                  <a:lnTo>
                    <a:pt x="1334" y="89"/>
                  </a:lnTo>
                  <a:lnTo>
                    <a:pt x="1332" y="89"/>
                  </a:lnTo>
                  <a:lnTo>
                    <a:pt x="1332" y="89"/>
                  </a:lnTo>
                  <a:lnTo>
                    <a:pt x="1332" y="89"/>
                  </a:lnTo>
                  <a:lnTo>
                    <a:pt x="1331" y="88"/>
                  </a:lnTo>
                  <a:lnTo>
                    <a:pt x="1331" y="88"/>
                  </a:lnTo>
                  <a:lnTo>
                    <a:pt x="1331" y="88"/>
                  </a:lnTo>
                  <a:lnTo>
                    <a:pt x="1329" y="88"/>
                  </a:lnTo>
                  <a:lnTo>
                    <a:pt x="1329" y="88"/>
                  </a:lnTo>
                  <a:lnTo>
                    <a:pt x="1327" y="88"/>
                  </a:lnTo>
                  <a:lnTo>
                    <a:pt x="1327" y="89"/>
                  </a:lnTo>
                  <a:lnTo>
                    <a:pt x="1327" y="89"/>
                  </a:lnTo>
                  <a:lnTo>
                    <a:pt x="1326" y="88"/>
                  </a:lnTo>
                  <a:lnTo>
                    <a:pt x="1326" y="89"/>
                  </a:lnTo>
                  <a:lnTo>
                    <a:pt x="1326" y="91"/>
                  </a:lnTo>
                  <a:lnTo>
                    <a:pt x="1326" y="91"/>
                  </a:lnTo>
                  <a:lnTo>
                    <a:pt x="1326" y="93"/>
                  </a:lnTo>
                  <a:lnTo>
                    <a:pt x="1324" y="93"/>
                  </a:lnTo>
                  <a:lnTo>
                    <a:pt x="1324" y="91"/>
                  </a:lnTo>
                  <a:lnTo>
                    <a:pt x="1323" y="91"/>
                  </a:lnTo>
                  <a:lnTo>
                    <a:pt x="1321" y="91"/>
                  </a:lnTo>
                  <a:lnTo>
                    <a:pt x="1321" y="89"/>
                  </a:lnTo>
                  <a:lnTo>
                    <a:pt x="1323" y="89"/>
                  </a:lnTo>
                  <a:lnTo>
                    <a:pt x="1323" y="89"/>
                  </a:lnTo>
                  <a:lnTo>
                    <a:pt x="1321" y="89"/>
                  </a:lnTo>
                  <a:lnTo>
                    <a:pt x="1321" y="89"/>
                  </a:lnTo>
                  <a:lnTo>
                    <a:pt x="1321" y="88"/>
                  </a:lnTo>
                  <a:lnTo>
                    <a:pt x="1321" y="86"/>
                  </a:lnTo>
                  <a:lnTo>
                    <a:pt x="1321" y="88"/>
                  </a:lnTo>
                  <a:lnTo>
                    <a:pt x="1321" y="88"/>
                  </a:lnTo>
                  <a:lnTo>
                    <a:pt x="1320" y="89"/>
                  </a:lnTo>
                  <a:lnTo>
                    <a:pt x="1320" y="91"/>
                  </a:lnTo>
                  <a:lnTo>
                    <a:pt x="1318" y="94"/>
                  </a:lnTo>
                  <a:lnTo>
                    <a:pt x="1318" y="96"/>
                  </a:lnTo>
                  <a:lnTo>
                    <a:pt x="1316" y="96"/>
                  </a:lnTo>
                  <a:lnTo>
                    <a:pt x="1315" y="97"/>
                  </a:lnTo>
                  <a:lnTo>
                    <a:pt x="1313" y="97"/>
                  </a:lnTo>
                  <a:lnTo>
                    <a:pt x="1312" y="97"/>
                  </a:lnTo>
                  <a:lnTo>
                    <a:pt x="1312" y="99"/>
                  </a:lnTo>
                  <a:lnTo>
                    <a:pt x="1310" y="99"/>
                  </a:lnTo>
                  <a:lnTo>
                    <a:pt x="1310" y="97"/>
                  </a:lnTo>
                  <a:lnTo>
                    <a:pt x="1310" y="97"/>
                  </a:lnTo>
                  <a:lnTo>
                    <a:pt x="1310" y="99"/>
                  </a:lnTo>
                  <a:lnTo>
                    <a:pt x="1310" y="99"/>
                  </a:lnTo>
                  <a:lnTo>
                    <a:pt x="1308" y="97"/>
                  </a:lnTo>
                  <a:lnTo>
                    <a:pt x="1308" y="97"/>
                  </a:lnTo>
                  <a:lnTo>
                    <a:pt x="1308" y="97"/>
                  </a:lnTo>
                  <a:lnTo>
                    <a:pt x="1308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101"/>
                  </a:lnTo>
                  <a:lnTo>
                    <a:pt x="1307" y="101"/>
                  </a:lnTo>
                  <a:lnTo>
                    <a:pt x="1307" y="101"/>
                  </a:lnTo>
                  <a:lnTo>
                    <a:pt x="1305" y="101"/>
                  </a:lnTo>
                  <a:lnTo>
                    <a:pt x="1305" y="101"/>
                  </a:lnTo>
                  <a:lnTo>
                    <a:pt x="1304" y="101"/>
                  </a:lnTo>
                  <a:lnTo>
                    <a:pt x="1304" y="101"/>
                  </a:lnTo>
                  <a:lnTo>
                    <a:pt x="1304" y="99"/>
                  </a:lnTo>
                  <a:lnTo>
                    <a:pt x="1302" y="101"/>
                  </a:lnTo>
                  <a:lnTo>
                    <a:pt x="1301" y="101"/>
                  </a:lnTo>
                  <a:lnTo>
                    <a:pt x="1301" y="102"/>
                  </a:lnTo>
                  <a:lnTo>
                    <a:pt x="1301" y="104"/>
                  </a:lnTo>
                  <a:lnTo>
                    <a:pt x="1301" y="104"/>
                  </a:lnTo>
                  <a:lnTo>
                    <a:pt x="1299" y="107"/>
                  </a:lnTo>
                  <a:lnTo>
                    <a:pt x="1296" y="108"/>
                  </a:lnTo>
                  <a:lnTo>
                    <a:pt x="1294" y="112"/>
                  </a:lnTo>
                  <a:lnTo>
                    <a:pt x="1294" y="113"/>
                  </a:lnTo>
                  <a:lnTo>
                    <a:pt x="1293" y="113"/>
                  </a:lnTo>
                  <a:lnTo>
                    <a:pt x="1293" y="116"/>
                  </a:lnTo>
                  <a:lnTo>
                    <a:pt x="1291" y="118"/>
                  </a:lnTo>
                  <a:lnTo>
                    <a:pt x="1293" y="118"/>
                  </a:lnTo>
                  <a:lnTo>
                    <a:pt x="1293" y="119"/>
                  </a:lnTo>
                  <a:lnTo>
                    <a:pt x="1293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6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3" y="123"/>
                  </a:lnTo>
                  <a:lnTo>
                    <a:pt x="1291" y="123"/>
                  </a:lnTo>
                  <a:lnTo>
                    <a:pt x="1291" y="123"/>
                  </a:lnTo>
                  <a:lnTo>
                    <a:pt x="1291" y="124"/>
                  </a:lnTo>
                  <a:lnTo>
                    <a:pt x="1288" y="126"/>
                  </a:lnTo>
                  <a:lnTo>
                    <a:pt x="1290" y="127"/>
                  </a:lnTo>
                  <a:lnTo>
                    <a:pt x="1293" y="127"/>
                  </a:lnTo>
                  <a:lnTo>
                    <a:pt x="1293" y="127"/>
                  </a:lnTo>
                  <a:lnTo>
                    <a:pt x="1294" y="130"/>
                  </a:lnTo>
                  <a:lnTo>
                    <a:pt x="1294" y="132"/>
                  </a:lnTo>
                  <a:lnTo>
                    <a:pt x="1294" y="132"/>
                  </a:lnTo>
                  <a:lnTo>
                    <a:pt x="1296" y="134"/>
                  </a:lnTo>
                  <a:lnTo>
                    <a:pt x="1296" y="135"/>
                  </a:lnTo>
                  <a:lnTo>
                    <a:pt x="1297" y="137"/>
                  </a:lnTo>
                  <a:lnTo>
                    <a:pt x="1299" y="137"/>
                  </a:lnTo>
                  <a:lnTo>
                    <a:pt x="1302" y="135"/>
                  </a:lnTo>
                  <a:lnTo>
                    <a:pt x="1304" y="135"/>
                  </a:lnTo>
                  <a:lnTo>
                    <a:pt x="1304" y="134"/>
                  </a:lnTo>
                  <a:lnTo>
                    <a:pt x="1302" y="132"/>
                  </a:lnTo>
                  <a:lnTo>
                    <a:pt x="1302" y="132"/>
                  </a:lnTo>
                  <a:lnTo>
                    <a:pt x="1301" y="130"/>
                  </a:lnTo>
                  <a:lnTo>
                    <a:pt x="1301" y="132"/>
                  </a:lnTo>
                  <a:lnTo>
                    <a:pt x="1301" y="130"/>
                  </a:lnTo>
                  <a:lnTo>
                    <a:pt x="1301" y="130"/>
                  </a:lnTo>
                  <a:lnTo>
                    <a:pt x="1301" y="130"/>
                  </a:lnTo>
                  <a:lnTo>
                    <a:pt x="1302" y="130"/>
                  </a:lnTo>
                  <a:lnTo>
                    <a:pt x="1302" y="130"/>
                  </a:lnTo>
                  <a:lnTo>
                    <a:pt x="1304" y="132"/>
                  </a:lnTo>
                  <a:lnTo>
                    <a:pt x="1305" y="135"/>
                  </a:lnTo>
                  <a:lnTo>
                    <a:pt x="1305" y="137"/>
                  </a:lnTo>
                  <a:lnTo>
                    <a:pt x="1305" y="137"/>
                  </a:lnTo>
                  <a:lnTo>
                    <a:pt x="1304" y="137"/>
                  </a:lnTo>
                  <a:lnTo>
                    <a:pt x="1304" y="137"/>
                  </a:lnTo>
                  <a:lnTo>
                    <a:pt x="1297" y="138"/>
                  </a:lnTo>
                  <a:lnTo>
                    <a:pt x="1297" y="140"/>
                  </a:lnTo>
                  <a:lnTo>
                    <a:pt x="1294" y="140"/>
                  </a:lnTo>
                  <a:lnTo>
                    <a:pt x="1294" y="140"/>
                  </a:lnTo>
                  <a:lnTo>
                    <a:pt x="1294" y="138"/>
                  </a:lnTo>
                  <a:lnTo>
                    <a:pt x="1294" y="137"/>
                  </a:lnTo>
                  <a:lnTo>
                    <a:pt x="1294" y="137"/>
                  </a:lnTo>
                  <a:lnTo>
                    <a:pt x="1290" y="140"/>
                  </a:lnTo>
                  <a:lnTo>
                    <a:pt x="1288" y="140"/>
                  </a:lnTo>
                  <a:lnTo>
                    <a:pt x="1286" y="141"/>
                  </a:lnTo>
                  <a:lnTo>
                    <a:pt x="1286" y="140"/>
                  </a:lnTo>
                  <a:lnTo>
                    <a:pt x="1286" y="138"/>
                  </a:lnTo>
                  <a:lnTo>
                    <a:pt x="1288" y="137"/>
                  </a:lnTo>
                  <a:lnTo>
                    <a:pt x="1286" y="137"/>
                  </a:lnTo>
                  <a:lnTo>
                    <a:pt x="1285" y="137"/>
                  </a:lnTo>
                  <a:lnTo>
                    <a:pt x="1285" y="137"/>
                  </a:lnTo>
                  <a:lnTo>
                    <a:pt x="1285" y="137"/>
                  </a:lnTo>
                  <a:lnTo>
                    <a:pt x="1285" y="135"/>
                  </a:lnTo>
                  <a:lnTo>
                    <a:pt x="1283" y="135"/>
                  </a:lnTo>
                  <a:lnTo>
                    <a:pt x="1285" y="137"/>
                  </a:lnTo>
                  <a:lnTo>
                    <a:pt x="1283" y="138"/>
                  </a:lnTo>
                  <a:lnTo>
                    <a:pt x="1283" y="141"/>
                  </a:lnTo>
                  <a:lnTo>
                    <a:pt x="1282" y="143"/>
                  </a:lnTo>
                  <a:lnTo>
                    <a:pt x="1279" y="143"/>
                  </a:lnTo>
                  <a:lnTo>
                    <a:pt x="1275" y="143"/>
                  </a:lnTo>
                  <a:lnTo>
                    <a:pt x="1274" y="143"/>
                  </a:lnTo>
                  <a:lnTo>
                    <a:pt x="1271" y="145"/>
                  </a:lnTo>
                  <a:lnTo>
                    <a:pt x="1269" y="143"/>
                  </a:lnTo>
                  <a:lnTo>
                    <a:pt x="1267" y="145"/>
                  </a:lnTo>
                  <a:lnTo>
                    <a:pt x="1263" y="145"/>
                  </a:lnTo>
                  <a:lnTo>
                    <a:pt x="1261" y="145"/>
                  </a:lnTo>
                  <a:lnTo>
                    <a:pt x="1260" y="146"/>
                  </a:lnTo>
                  <a:lnTo>
                    <a:pt x="1258" y="146"/>
                  </a:lnTo>
                  <a:lnTo>
                    <a:pt x="1252" y="149"/>
                  </a:lnTo>
                  <a:lnTo>
                    <a:pt x="1250" y="149"/>
                  </a:lnTo>
                  <a:lnTo>
                    <a:pt x="1249" y="151"/>
                  </a:lnTo>
                  <a:lnTo>
                    <a:pt x="1249" y="152"/>
                  </a:lnTo>
                  <a:lnTo>
                    <a:pt x="1247" y="152"/>
                  </a:lnTo>
                  <a:lnTo>
                    <a:pt x="1247" y="152"/>
                  </a:lnTo>
                  <a:lnTo>
                    <a:pt x="1247" y="154"/>
                  </a:lnTo>
                  <a:lnTo>
                    <a:pt x="1247" y="152"/>
                  </a:lnTo>
                  <a:lnTo>
                    <a:pt x="1247" y="151"/>
                  </a:lnTo>
                  <a:lnTo>
                    <a:pt x="1249" y="148"/>
                  </a:lnTo>
                  <a:lnTo>
                    <a:pt x="1247" y="146"/>
                  </a:lnTo>
                  <a:lnTo>
                    <a:pt x="1247" y="146"/>
                  </a:lnTo>
                  <a:lnTo>
                    <a:pt x="1247" y="145"/>
                  </a:lnTo>
                  <a:lnTo>
                    <a:pt x="1247" y="146"/>
                  </a:lnTo>
                  <a:lnTo>
                    <a:pt x="1247" y="149"/>
                  </a:lnTo>
                  <a:lnTo>
                    <a:pt x="1247" y="151"/>
                  </a:lnTo>
                  <a:lnTo>
                    <a:pt x="1245" y="154"/>
                  </a:lnTo>
                  <a:lnTo>
                    <a:pt x="1245" y="154"/>
                  </a:lnTo>
                  <a:lnTo>
                    <a:pt x="1244" y="154"/>
                  </a:lnTo>
                  <a:lnTo>
                    <a:pt x="1244" y="154"/>
                  </a:lnTo>
                  <a:lnTo>
                    <a:pt x="1244" y="156"/>
                  </a:lnTo>
                  <a:lnTo>
                    <a:pt x="1242" y="156"/>
                  </a:lnTo>
                  <a:lnTo>
                    <a:pt x="1242" y="157"/>
                  </a:lnTo>
                  <a:lnTo>
                    <a:pt x="1242" y="159"/>
                  </a:lnTo>
                  <a:lnTo>
                    <a:pt x="1245" y="159"/>
                  </a:lnTo>
                  <a:lnTo>
                    <a:pt x="1245" y="159"/>
                  </a:lnTo>
                  <a:lnTo>
                    <a:pt x="1247" y="159"/>
                  </a:lnTo>
                  <a:lnTo>
                    <a:pt x="1247" y="160"/>
                  </a:lnTo>
                  <a:lnTo>
                    <a:pt x="1247" y="162"/>
                  </a:lnTo>
                  <a:lnTo>
                    <a:pt x="1245" y="164"/>
                  </a:lnTo>
                  <a:lnTo>
                    <a:pt x="1245" y="165"/>
                  </a:lnTo>
                  <a:lnTo>
                    <a:pt x="1245" y="168"/>
                  </a:lnTo>
                  <a:lnTo>
                    <a:pt x="1245" y="170"/>
                  </a:lnTo>
                  <a:lnTo>
                    <a:pt x="1245" y="170"/>
                  </a:lnTo>
                  <a:lnTo>
                    <a:pt x="1245" y="167"/>
                  </a:lnTo>
                  <a:lnTo>
                    <a:pt x="1245" y="167"/>
                  </a:lnTo>
                  <a:lnTo>
                    <a:pt x="1244" y="167"/>
                  </a:lnTo>
                  <a:lnTo>
                    <a:pt x="1244" y="171"/>
                  </a:lnTo>
                  <a:lnTo>
                    <a:pt x="1242" y="173"/>
                  </a:lnTo>
                  <a:lnTo>
                    <a:pt x="1241" y="175"/>
                  </a:lnTo>
                  <a:lnTo>
                    <a:pt x="1241" y="175"/>
                  </a:lnTo>
                  <a:lnTo>
                    <a:pt x="1241" y="175"/>
                  </a:lnTo>
                  <a:lnTo>
                    <a:pt x="1241" y="176"/>
                  </a:lnTo>
                  <a:lnTo>
                    <a:pt x="1239" y="176"/>
                  </a:lnTo>
                  <a:lnTo>
                    <a:pt x="1239" y="178"/>
                  </a:lnTo>
                  <a:lnTo>
                    <a:pt x="1239" y="178"/>
                  </a:lnTo>
                  <a:lnTo>
                    <a:pt x="1238" y="178"/>
                  </a:lnTo>
                  <a:lnTo>
                    <a:pt x="1238" y="178"/>
                  </a:lnTo>
                  <a:lnTo>
                    <a:pt x="1238" y="179"/>
                  </a:lnTo>
                  <a:lnTo>
                    <a:pt x="1236" y="179"/>
                  </a:lnTo>
                  <a:lnTo>
                    <a:pt x="1234" y="182"/>
                  </a:lnTo>
                  <a:lnTo>
                    <a:pt x="1233" y="184"/>
                  </a:lnTo>
                  <a:lnTo>
                    <a:pt x="1233" y="184"/>
                  </a:lnTo>
                  <a:lnTo>
                    <a:pt x="1233" y="182"/>
                  </a:lnTo>
                  <a:lnTo>
                    <a:pt x="1233" y="181"/>
                  </a:lnTo>
                  <a:lnTo>
                    <a:pt x="1231" y="179"/>
                  </a:lnTo>
                  <a:lnTo>
                    <a:pt x="1231" y="179"/>
                  </a:lnTo>
                  <a:lnTo>
                    <a:pt x="1230" y="179"/>
                  </a:lnTo>
                  <a:lnTo>
                    <a:pt x="1228" y="178"/>
                  </a:lnTo>
                  <a:lnTo>
                    <a:pt x="1226" y="178"/>
                  </a:lnTo>
                  <a:lnTo>
                    <a:pt x="1223" y="175"/>
                  </a:lnTo>
                  <a:lnTo>
                    <a:pt x="1223" y="175"/>
                  </a:lnTo>
                  <a:lnTo>
                    <a:pt x="1223" y="173"/>
                  </a:lnTo>
                  <a:lnTo>
                    <a:pt x="1225" y="171"/>
                  </a:lnTo>
                  <a:lnTo>
                    <a:pt x="1225" y="170"/>
                  </a:lnTo>
                  <a:lnTo>
                    <a:pt x="1226" y="170"/>
                  </a:lnTo>
                  <a:lnTo>
                    <a:pt x="1230" y="168"/>
                  </a:lnTo>
                  <a:lnTo>
                    <a:pt x="1230" y="167"/>
                  </a:lnTo>
                  <a:lnTo>
                    <a:pt x="1231" y="167"/>
                  </a:lnTo>
                  <a:lnTo>
                    <a:pt x="1230" y="168"/>
                  </a:lnTo>
                  <a:lnTo>
                    <a:pt x="1226" y="168"/>
                  </a:lnTo>
                  <a:lnTo>
                    <a:pt x="1226" y="170"/>
                  </a:lnTo>
                  <a:lnTo>
                    <a:pt x="1225" y="170"/>
                  </a:lnTo>
                  <a:lnTo>
                    <a:pt x="1225" y="171"/>
                  </a:lnTo>
                  <a:lnTo>
                    <a:pt x="1223" y="173"/>
                  </a:lnTo>
                  <a:lnTo>
                    <a:pt x="1223" y="173"/>
                  </a:lnTo>
                  <a:lnTo>
                    <a:pt x="1223" y="175"/>
                  </a:lnTo>
                  <a:lnTo>
                    <a:pt x="1223" y="175"/>
                  </a:lnTo>
                  <a:lnTo>
                    <a:pt x="1223" y="176"/>
                  </a:lnTo>
                  <a:lnTo>
                    <a:pt x="1225" y="178"/>
                  </a:lnTo>
                  <a:lnTo>
                    <a:pt x="1226" y="181"/>
                  </a:lnTo>
                  <a:lnTo>
                    <a:pt x="1226" y="184"/>
                  </a:lnTo>
                  <a:lnTo>
                    <a:pt x="1230" y="186"/>
                  </a:lnTo>
                  <a:lnTo>
                    <a:pt x="1230" y="187"/>
                  </a:lnTo>
                  <a:lnTo>
                    <a:pt x="1230" y="187"/>
                  </a:lnTo>
                  <a:lnTo>
                    <a:pt x="1230" y="189"/>
                  </a:lnTo>
                  <a:lnTo>
                    <a:pt x="1230" y="190"/>
                  </a:lnTo>
                  <a:lnTo>
                    <a:pt x="1230" y="190"/>
                  </a:lnTo>
                  <a:lnTo>
                    <a:pt x="1231" y="190"/>
                  </a:lnTo>
                  <a:lnTo>
                    <a:pt x="1231" y="192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0" y="193"/>
                  </a:lnTo>
                  <a:lnTo>
                    <a:pt x="1230" y="193"/>
                  </a:lnTo>
                  <a:lnTo>
                    <a:pt x="1230" y="193"/>
                  </a:lnTo>
                  <a:lnTo>
                    <a:pt x="1230" y="195"/>
                  </a:lnTo>
                  <a:lnTo>
                    <a:pt x="1230" y="195"/>
                  </a:lnTo>
                  <a:lnTo>
                    <a:pt x="1228" y="197"/>
                  </a:lnTo>
                  <a:lnTo>
                    <a:pt x="1228" y="198"/>
                  </a:lnTo>
                  <a:lnTo>
                    <a:pt x="1226" y="198"/>
                  </a:lnTo>
                  <a:lnTo>
                    <a:pt x="1223" y="206"/>
                  </a:lnTo>
                  <a:lnTo>
                    <a:pt x="1223" y="208"/>
                  </a:lnTo>
                  <a:lnTo>
                    <a:pt x="1222" y="208"/>
                  </a:lnTo>
                  <a:lnTo>
                    <a:pt x="1222" y="208"/>
                  </a:lnTo>
                  <a:lnTo>
                    <a:pt x="1220" y="209"/>
                  </a:lnTo>
                  <a:lnTo>
                    <a:pt x="1220" y="209"/>
                  </a:lnTo>
                  <a:lnTo>
                    <a:pt x="1219" y="212"/>
                  </a:lnTo>
                  <a:lnTo>
                    <a:pt x="1219" y="214"/>
                  </a:lnTo>
                  <a:lnTo>
                    <a:pt x="1217" y="212"/>
                  </a:lnTo>
                  <a:lnTo>
                    <a:pt x="1217" y="212"/>
                  </a:lnTo>
                  <a:lnTo>
                    <a:pt x="1217" y="209"/>
                  </a:lnTo>
                  <a:lnTo>
                    <a:pt x="1219" y="206"/>
                  </a:lnTo>
                  <a:lnTo>
                    <a:pt x="1220" y="204"/>
                  </a:lnTo>
                  <a:lnTo>
                    <a:pt x="1222" y="203"/>
                  </a:lnTo>
                  <a:lnTo>
                    <a:pt x="1222" y="201"/>
                  </a:lnTo>
                  <a:lnTo>
                    <a:pt x="1220" y="200"/>
                  </a:lnTo>
                  <a:lnTo>
                    <a:pt x="1219" y="200"/>
                  </a:lnTo>
                  <a:lnTo>
                    <a:pt x="1220" y="200"/>
                  </a:lnTo>
                  <a:lnTo>
                    <a:pt x="1220" y="198"/>
                  </a:lnTo>
                  <a:lnTo>
                    <a:pt x="1219" y="198"/>
                  </a:lnTo>
                  <a:lnTo>
                    <a:pt x="1219" y="198"/>
                  </a:lnTo>
                  <a:lnTo>
                    <a:pt x="1219" y="197"/>
                  </a:lnTo>
                  <a:lnTo>
                    <a:pt x="1219" y="197"/>
                  </a:lnTo>
                  <a:lnTo>
                    <a:pt x="1219" y="195"/>
                  </a:lnTo>
                  <a:lnTo>
                    <a:pt x="1219" y="195"/>
                  </a:lnTo>
                  <a:lnTo>
                    <a:pt x="1219" y="193"/>
                  </a:lnTo>
                  <a:lnTo>
                    <a:pt x="1219" y="193"/>
                  </a:lnTo>
                  <a:lnTo>
                    <a:pt x="1219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5" y="195"/>
                  </a:lnTo>
                  <a:lnTo>
                    <a:pt x="1214" y="193"/>
                  </a:lnTo>
                  <a:lnTo>
                    <a:pt x="1214" y="192"/>
                  </a:lnTo>
                  <a:lnTo>
                    <a:pt x="1212" y="192"/>
                  </a:lnTo>
                  <a:lnTo>
                    <a:pt x="1214" y="190"/>
                  </a:lnTo>
                  <a:lnTo>
                    <a:pt x="1214" y="189"/>
                  </a:lnTo>
                  <a:lnTo>
                    <a:pt x="1215" y="190"/>
                  </a:lnTo>
                  <a:lnTo>
                    <a:pt x="1217" y="190"/>
                  </a:lnTo>
                  <a:lnTo>
                    <a:pt x="1217" y="189"/>
                  </a:lnTo>
                  <a:lnTo>
                    <a:pt x="1217" y="189"/>
                  </a:lnTo>
                  <a:lnTo>
                    <a:pt x="1214" y="189"/>
                  </a:lnTo>
                  <a:lnTo>
                    <a:pt x="1214" y="187"/>
                  </a:lnTo>
                  <a:lnTo>
                    <a:pt x="1214" y="187"/>
                  </a:lnTo>
                  <a:lnTo>
                    <a:pt x="1212" y="187"/>
                  </a:lnTo>
                  <a:lnTo>
                    <a:pt x="1212" y="189"/>
                  </a:lnTo>
                  <a:lnTo>
                    <a:pt x="1212" y="186"/>
                  </a:lnTo>
                  <a:lnTo>
                    <a:pt x="1214" y="186"/>
                  </a:lnTo>
                  <a:lnTo>
                    <a:pt x="1215" y="186"/>
                  </a:lnTo>
                  <a:lnTo>
                    <a:pt x="1214" y="184"/>
                  </a:lnTo>
                  <a:lnTo>
                    <a:pt x="1214" y="184"/>
                  </a:lnTo>
                  <a:lnTo>
                    <a:pt x="1212" y="184"/>
                  </a:lnTo>
                  <a:lnTo>
                    <a:pt x="1212" y="184"/>
                  </a:lnTo>
                  <a:lnTo>
                    <a:pt x="1212" y="182"/>
                  </a:lnTo>
                  <a:lnTo>
                    <a:pt x="1214" y="182"/>
                  </a:lnTo>
                  <a:lnTo>
                    <a:pt x="1214" y="184"/>
                  </a:lnTo>
                  <a:lnTo>
                    <a:pt x="1215" y="182"/>
                  </a:lnTo>
                  <a:lnTo>
                    <a:pt x="1215" y="181"/>
                  </a:lnTo>
                  <a:lnTo>
                    <a:pt x="1214" y="182"/>
                  </a:lnTo>
                  <a:lnTo>
                    <a:pt x="1214" y="179"/>
                  </a:lnTo>
                  <a:lnTo>
                    <a:pt x="1215" y="178"/>
                  </a:lnTo>
                  <a:lnTo>
                    <a:pt x="1215" y="176"/>
                  </a:lnTo>
                  <a:lnTo>
                    <a:pt x="1217" y="178"/>
                  </a:lnTo>
                  <a:lnTo>
                    <a:pt x="1219" y="176"/>
                  </a:lnTo>
                  <a:lnTo>
                    <a:pt x="1219" y="176"/>
                  </a:lnTo>
                  <a:lnTo>
                    <a:pt x="1217" y="176"/>
                  </a:lnTo>
                  <a:lnTo>
                    <a:pt x="1217" y="176"/>
                  </a:lnTo>
                  <a:lnTo>
                    <a:pt x="1219" y="175"/>
                  </a:lnTo>
                  <a:lnTo>
                    <a:pt x="1219" y="175"/>
                  </a:lnTo>
                  <a:lnTo>
                    <a:pt x="1217" y="175"/>
                  </a:lnTo>
                  <a:lnTo>
                    <a:pt x="1217" y="173"/>
                  </a:lnTo>
                  <a:lnTo>
                    <a:pt x="1217" y="173"/>
                  </a:lnTo>
                  <a:lnTo>
                    <a:pt x="1215" y="173"/>
                  </a:lnTo>
                  <a:lnTo>
                    <a:pt x="1215" y="175"/>
                  </a:lnTo>
                  <a:lnTo>
                    <a:pt x="1215" y="175"/>
                  </a:lnTo>
                  <a:lnTo>
                    <a:pt x="1215" y="176"/>
                  </a:lnTo>
                  <a:lnTo>
                    <a:pt x="1215" y="176"/>
                  </a:lnTo>
                  <a:lnTo>
                    <a:pt x="1214" y="176"/>
                  </a:lnTo>
                  <a:lnTo>
                    <a:pt x="1214" y="176"/>
                  </a:lnTo>
                  <a:lnTo>
                    <a:pt x="1214" y="176"/>
                  </a:lnTo>
                  <a:lnTo>
                    <a:pt x="1214" y="178"/>
                  </a:lnTo>
                  <a:lnTo>
                    <a:pt x="1214" y="178"/>
                  </a:lnTo>
                  <a:lnTo>
                    <a:pt x="1212" y="176"/>
                  </a:lnTo>
                  <a:lnTo>
                    <a:pt x="1212" y="176"/>
                  </a:lnTo>
                  <a:lnTo>
                    <a:pt x="1212" y="178"/>
                  </a:lnTo>
                  <a:lnTo>
                    <a:pt x="1212" y="178"/>
                  </a:lnTo>
                  <a:lnTo>
                    <a:pt x="1211" y="178"/>
                  </a:lnTo>
                  <a:lnTo>
                    <a:pt x="1211" y="179"/>
                  </a:lnTo>
                  <a:lnTo>
                    <a:pt x="1211" y="179"/>
                  </a:lnTo>
                  <a:lnTo>
                    <a:pt x="1209" y="179"/>
                  </a:lnTo>
                  <a:lnTo>
                    <a:pt x="1209" y="179"/>
                  </a:lnTo>
                  <a:lnTo>
                    <a:pt x="1211" y="181"/>
                  </a:lnTo>
                  <a:lnTo>
                    <a:pt x="1211" y="181"/>
                  </a:lnTo>
                  <a:lnTo>
                    <a:pt x="1211" y="182"/>
                  </a:lnTo>
                  <a:lnTo>
                    <a:pt x="1211" y="182"/>
                  </a:lnTo>
                  <a:lnTo>
                    <a:pt x="1209" y="182"/>
                  </a:lnTo>
                  <a:lnTo>
                    <a:pt x="1209" y="182"/>
                  </a:lnTo>
                  <a:lnTo>
                    <a:pt x="1209" y="182"/>
                  </a:lnTo>
                  <a:lnTo>
                    <a:pt x="1211" y="184"/>
                  </a:lnTo>
                  <a:lnTo>
                    <a:pt x="1209" y="186"/>
                  </a:lnTo>
                  <a:lnTo>
                    <a:pt x="1209" y="186"/>
                  </a:lnTo>
                  <a:lnTo>
                    <a:pt x="1209" y="187"/>
                  </a:lnTo>
                  <a:lnTo>
                    <a:pt x="1209" y="187"/>
                  </a:lnTo>
                  <a:lnTo>
                    <a:pt x="1209" y="190"/>
                  </a:lnTo>
                  <a:lnTo>
                    <a:pt x="1211" y="192"/>
                  </a:lnTo>
                  <a:lnTo>
                    <a:pt x="1211" y="193"/>
                  </a:lnTo>
                  <a:lnTo>
                    <a:pt x="1211" y="193"/>
                  </a:lnTo>
                  <a:lnTo>
                    <a:pt x="1211" y="193"/>
                  </a:lnTo>
                  <a:lnTo>
                    <a:pt x="1209" y="193"/>
                  </a:lnTo>
                  <a:lnTo>
                    <a:pt x="1209" y="192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2"/>
                  </a:lnTo>
                  <a:lnTo>
                    <a:pt x="1211" y="195"/>
                  </a:lnTo>
                  <a:lnTo>
                    <a:pt x="1212" y="197"/>
                  </a:lnTo>
                  <a:lnTo>
                    <a:pt x="1212" y="198"/>
                  </a:lnTo>
                  <a:lnTo>
                    <a:pt x="1212" y="198"/>
                  </a:lnTo>
                  <a:lnTo>
                    <a:pt x="1211" y="198"/>
                  </a:lnTo>
                  <a:lnTo>
                    <a:pt x="1211" y="197"/>
                  </a:lnTo>
                  <a:lnTo>
                    <a:pt x="1209" y="197"/>
                  </a:lnTo>
                  <a:lnTo>
                    <a:pt x="1206" y="195"/>
                  </a:lnTo>
                  <a:lnTo>
                    <a:pt x="1204" y="193"/>
                  </a:lnTo>
                  <a:lnTo>
                    <a:pt x="1204" y="193"/>
                  </a:lnTo>
                  <a:lnTo>
                    <a:pt x="1204" y="195"/>
                  </a:lnTo>
                  <a:lnTo>
                    <a:pt x="1203" y="193"/>
                  </a:lnTo>
                  <a:lnTo>
                    <a:pt x="1203" y="193"/>
                  </a:lnTo>
                  <a:lnTo>
                    <a:pt x="1203" y="192"/>
                  </a:lnTo>
                  <a:lnTo>
                    <a:pt x="1201" y="192"/>
                  </a:lnTo>
                  <a:lnTo>
                    <a:pt x="1200" y="193"/>
                  </a:lnTo>
                  <a:lnTo>
                    <a:pt x="1200" y="193"/>
                  </a:lnTo>
                  <a:lnTo>
                    <a:pt x="1200" y="192"/>
                  </a:lnTo>
                  <a:lnTo>
                    <a:pt x="1200" y="190"/>
                  </a:lnTo>
                  <a:lnTo>
                    <a:pt x="1201" y="189"/>
                  </a:lnTo>
                  <a:lnTo>
                    <a:pt x="1201" y="189"/>
                  </a:lnTo>
                  <a:lnTo>
                    <a:pt x="1203" y="187"/>
                  </a:lnTo>
                  <a:lnTo>
                    <a:pt x="1203" y="186"/>
                  </a:lnTo>
                  <a:lnTo>
                    <a:pt x="1201" y="187"/>
                  </a:lnTo>
                  <a:lnTo>
                    <a:pt x="1201" y="187"/>
                  </a:lnTo>
                  <a:lnTo>
                    <a:pt x="1200" y="189"/>
                  </a:lnTo>
                  <a:lnTo>
                    <a:pt x="1200" y="190"/>
                  </a:lnTo>
                  <a:lnTo>
                    <a:pt x="1198" y="190"/>
                  </a:lnTo>
                  <a:lnTo>
                    <a:pt x="1198" y="193"/>
                  </a:lnTo>
                  <a:lnTo>
                    <a:pt x="1198" y="193"/>
                  </a:lnTo>
                  <a:lnTo>
                    <a:pt x="1200" y="193"/>
                  </a:lnTo>
                  <a:lnTo>
                    <a:pt x="1201" y="193"/>
                  </a:lnTo>
                  <a:lnTo>
                    <a:pt x="1201" y="193"/>
                  </a:lnTo>
                  <a:lnTo>
                    <a:pt x="1204" y="197"/>
                  </a:lnTo>
                  <a:lnTo>
                    <a:pt x="1208" y="198"/>
                  </a:lnTo>
                  <a:lnTo>
                    <a:pt x="1209" y="198"/>
                  </a:lnTo>
                  <a:lnTo>
                    <a:pt x="1211" y="200"/>
                  </a:lnTo>
                  <a:lnTo>
                    <a:pt x="1212" y="200"/>
                  </a:lnTo>
                  <a:lnTo>
                    <a:pt x="1214" y="201"/>
                  </a:lnTo>
                  <a:lnTo>
                    <a:pt x="1214" y="203"/>
                  </a:lnTo>
                  <a:lnTo>
                    <a:pt x="1212" y="203"/>
                  </a:lnTo>
                  <a:lnTo>
                    <a:pt x="1212" y="204"/>
                  </a:lnTo>
                  <a:lnTo>
                    <a:pt x="1212" y="206"/>
                  </a:lnTo>
                  <a:lnTo>
                    <a:pt x="1211" y="206"/>
                  </a:lnTo>
                  <a:lnTo>
                    <a:pt x="1211" y="204"/>
                  </a:lnTo>
                  <a:lnTo>
                    <a:pt x="1206" y="201"/>
                  </a:lnTo>
                  <a:lnTo>
                    <a:pt x="1204" y="200"/>
                  </a:lnTo>
                  <a:lnTo>
                    <a:pt x="1203" y="198"/>
                  </a:lnTo>
                  <a:lnTo>
                    <a:pt x="1201" y="197"/>
                  </a:lnTo>
                  <a:lnTo>
                    <a:pt x="1201" y="197"/>
                  </a:lnTo>
                  <a:lnTo>
                    <a:pt x="1204" y="200"/>
                  </a:lnTo>
                  <a:lnTo>
                    <a:pt x="1204" y="201"/>
                  </a:lnTo>
                  <a:lnTo>
                    <a:pt x="1206" y="203"/>
                  </a:lnTo>
                  <a:lnTo>
                    <a:pt x="1208" y="204"/>
                  </a:lnTo>
                  <a:lnTo>
                    <a:pt x="1209" y="206"/>
                  </a:lnTo>
                  <a:lnTo>
                    <a:pt x="1211" y="206"/>
                  </a:lnTo>
                  <a:lnTo>
                    <a:pt x="1212" y="208"/>
                  </a:lnTo>
                  <a:lnTo>
                    <a:pt x="1212" y="208"/>
                  </a:lnTo>
                  <a:lnTo>
                    <a:pt x="1214" y="208"/>
                  </a:lnTo>
                  <a:lnTo>
                    <a:pt x="1214" y="209"/>
                  </a:lnTo>
                  <a:lnTo>
                    <a:pt x="1214" y="211"/>
                  </a:lnTo>
                  <a:lnTo>
                    <a:pt x="1211" y="211"/>
                  </a:lnTo>
                  <a:lnTo>
                    <a:pt x="1211" y="211"/>
                  </a:lnTo>
                  <a:lnTo>
                    <a:pt x="1211" y="211"/>
                  </a:lnTo>
                  <a:lnTo>
                    <a:pt x="1211" y="212"/>
                  </a:lnTo>
                  <a:lnTo>
                    <a:pt x="1209" y="211"/>
                  </a:lnTo>
                  <a:lnTo>
                    <a:pt x="1206" y="208"/>
                  </a:lnTo>
                  <a:lnTo>
                    <a:pt x="1206" y="209"/>
                  </a:lnTo>
                  <a:lnTo>
                    <a:pt x="1206" y="209"/>
                  </a:lnTo>
                  <a:lnTo>
                    <a:pt x="1208" y="211"/>
                  </a:lnTo>
                  <a:lnTo>
                    <a:pt x="1209" y="212"/>
                  </a:lnTo>
                  <a:lnTo>
                    <a:pt x="1211" y="212"/>
                  </a:lnTo>
                  <a:lnTo>
                    <a:pt x="1212" y="214"/>
                  </a:lnTo>
                  <a:lnTo>
                    <a:pt x="1212" y="214"/>
                  </a:lnTo>
                  <a:lnTo>
                    <a:pt x="1212" y="216"/>
                  </a:lnTo>
                  <a:lnTo>
                    <a:pt x="1212" y="216"/>
                  </a:lnTo>
                  <a:lnTo>
                    <a:pt x="1211" y="217"/>
                  </a:lnTo>
                  <a:lnTo>
                    <a:pt x="1211" y="216"/>
                  </a:lnTo>
                  <a:lnTo>
                    <a:pt x="1209" y="216"/>
                  </a:lnTo>
                  <a:lnTo>
                    <a:pt x="1209" y="214"/>
                  </a:lnTo>
                  <a:lnTo>
                    <a:pt x="1208" y="212"/>
                  </a:lnTo>
                  <a:lnTo>
                    <a:pt x="1208" y="212"/>
                  </a:lnTo>
                  <a:lnTo>
                    <a:pt x="1203" y="211"/>
                  </a:lnTo>
                  <a:lnTo>
                    <a:pt x="1200" y="211"/>
                  </a:lnTo>
                  <a:lnTo>
                    <a:pt x="1200" y="211"/>
                  </a:lnTo>
                  <a:lnTo>
                    <a:pt x="1200" y="212"/>
                  </a:lnTo>
                  <a:lnTo>
                    <a:pt x="1203" y="212"/>
                  </a:lnTo>
                  <a:lnTo>
                    <a:pt x="1204" y="212"/>
                  </a:lnTo>
                  <a:lnTo>
                    <a:pt x="1206" y="214"/>
                  </a:lnTo>
                  <a:lnTo>
                    <a:pt x="1208" y="214"/>
                  </a:lnTo>
                  <a:lnTo>
                    <a:pt x="1208" y="216"/>
                  </a:lnTo>
                  <a:lnTo>
                    <a:pt x="1209" y="217"/>
                  </a:lnTo>
                  <a:lnTo>
                    <a:pt x="1211" y="219"/>
                  </a:lnTo>
                  <a:lnTo>
                    <a:pt x="1211" y="219"/>
                  </a:lnTo>
                  <a:lnTo>
                    <a:pt x="1214" y="217"/>
                  </a:lnTo>
                  <a:lnTo>
                    <a:pt x="1215" y="217"/>
                  </a:lnTo>
                  <a:lnTo>
                    <a:pt x="1217" y="219"/>
                  </a:lnTo>
                  <a:lnTo>
                    <a:pt x="1217" y="219"/>
                  </a:lnTo>
                  <a:lnTo>
                    <a:pt x="1219" y="220"/>
                  </a:lnTo>
                  <a:lnTo>
                    <a:pt x="1219" y="222"/>
                  </a:lnTo>
                  <a:lnTo>
                    <a:pt x="1220" y="230"/>
                  </a:lnTo>
                  <a:lnTo>
                    <a:pt x="1223" y="234"/>
                  </a:lnTo>
                  <a:lnTo>
                    <a:pt x="1223" y="236"/>
                  </a:lnTo>
                  <a:lnTo>
                    <a:pt x="1223" y="234"/>
                  </a:lnTo>
                  <a:lnTo>
                    <a:pt x="1222" y="231"/>
                  </a:lnTo>
                  <a:lnTo>
                    <a:pt x="1220" y="228"/>
                  </a:lnTo>
                  <a:lnTo>
                    <a:pt x="1219" y="223"/>
                  </a:lnTo>
                  <a:lnTo>
                    <a:pt x="1219" y="222"/>
                  </a:lnTo>
                  <a:lnTo>
                    <a:pt x="1219" y="222"/>
                  </a:lnTo>
                  <a:lnTo>
                    <a:pt x="1217" y="222"/>
                  </a:lnTo>
                  <a:lnTo>
                    <a:pt x="1217" y="223"/>
                  </a:lnTo>
                  <a:lnTo>
                    <a:pt x="1217" y="223"/>
                  </a:lnTo>
                  <a:lnTo>
                    <a:pt x="1217" y="225"/>
                  </a:lnTo>
                  <a:lnTo>
                    <a:pt x="1217" y="227"/>
                  </a:lnTo>
                  <a:lnTo>
                    <a:pt x="1219" y="227"/>
                  </a:lnTo>
                  <a:lnTo>
                    <a:pt x="1219" y="228"/>
                  </a:lnTo>
                  <a:lnTo>
                    <a:pt x="1220" y="231"/>
                  </a:lnTo>
                  <a:lnTo>
                    <a:pt x="1219" y="230"/>
                  </a:lnTo>
                  <a:lnTo>
                    <a:pt x="1219" y="230"/>
                  </a:lnTo>
                  <a:lnTo>
                    <a:pt x="1217" y="230"/>
                  </a:lnTo>
                  <a:lnTo>
                    <a:pt x="1215" y="228"/>
                  </a:lnTo>
                  <a:lnTo>
                    <a:pt x="1215" y="230"/>
                  </a:lnTo>
                  <a:lnTo>
                    <a:pt x="1215" y="231"/>
                  </a:lnTo>
                  <a:lnTo>
                    <a:pt x="1214" y="230"/>
                  </a:lnTo>
                  <a:lnTo>
                    <a:pt x="1214" y="230"/>
                  </a:lnTo>
                  <a:lnTo>
                    <a:pt x="1214" y="231"/>
                  </a:lnTo>
                  <a:lnTo>
                    <a:pt x="1212" y="231"/>
                  </a:lnTo>
                  <a:lnTo>
                    <a:pt x="1212" y="231"/>
                  </a:lnTo>
                  <a:lnTo>
                    <a:pt x="1211" y="231"/>
                  </a:lnTo>
                  <a:lnTo>
                    <a:pt x="1211" y="233"/>
                  </a:lnTo>
                  <a:lnTo>
                    <a:pt x="1209" y="233"/>
                  </a:lnTo>
                  <a:lnTo>
                    <a:pt x="1208" y="231"/>
                  </a:lnTo>
                  <a:lnTo>
                    <a:pt x="1206" y="231"/>
                  </a:lnTo>
                  <a:lnTo>
                    <a:pt x="1206" y="230"/>
                  </a:lnTo>
                  <a:lnTo>
                    <a:pt x="1206" y="231"/>
                  </a:lnTo>
                  <a:lnTo>
                    <a:pt x="1206" y="233"/>
                  </a:lnTo>
                  <a:lnTo>
                    <a:pt x="1206" y="234"/>
                  </a:lnTo>
                  <a:lnTo>
                    <a:pt x="1208" y="234"/>
                  </a:lnTo>
                  <a:lnTo>
                    <a:pt x="1209" y="234"/>
                  </a:lnTo>
                  <a:lnTo>
                    <a:pt x="1212" y="234"/>
                  </a:lnTo>
                  <a:lnTo>
                    <a:pt x="1214" y="233"/>
                  </a:lnTo>
                  <a:lnTo>
                    <a:pt x="1214" y="233"/>
                  </a:lnTo>
                  <a:lnTo>
                    <a:pt x="1215" y="233"/>
                  </a:lnTo>
                  <a:lnTo>
                    <a:pt x="1217" y="234"/>
                  </a:lnTo>
                  <a:lnTo>
                    <a:pt x="1215" y="236"/>
                  </a:lnTo>
                  <a:lnTo>
                    <a:pt x="1215" y="238"/>
                  </a:lnTo>
                  <a:lnTo>
                    <a:pt x="1217" y="238"/>
                  </a:lnTo>
                  <a:lnTo>
                    <a:pt x="1217" y="238"/>
                  </a:lnTo>
                  <a:lnTo>
                    <a:pt x="1217" y="234"/>
                  </a:lnTo>
                  <a:lnTo>
                    <a:pt x="1219" y="234"/>
                  </a:lnTo>
                  <a:lnTo>
                    <a:pt x="1220" y="234"/>
                  </a:lnTo>
                  <a:lnTo>
                    <a:pt x="1220" y="234"/>
                  </a:lnTo>
                  <a:lnTo>
                    <a:pt x="1220" y="236"/>
                  </a:lnTo>
                  <a:lnTo>
                    <a:pt x="1220" y="238"/>
                  </a:lnTo>
                  <a:lnTo>
                    <a:pt x="1220" y="239"/>
                  </a:lnTo>
                  <a:lnTo>
                    <a:pt x="1217" y="241"/>
                  </a:lnTo>
                  <a:lnTo>
                    <a:pt x="1215" y="244"/>
                  </a:lnTo>
                  <a:lnTo>
                    <a:pt x="1214" y="244"/>
                  </a:lnTo>
                  <a:lnTo>
                    <a:pt x="1214" y="244"/>
                  </a:lnTo>
                  <a:lnTo>
                    <a:pt x="1211" y="242"/>
                  </a:lnTo>
                  <a:lnTo>
                    <a:pt x="1211" y="242"/>
                  </a:lnTo>
                  <a:lnTo>
                    <a:pt x="1211" y="242"/>
                  </a:lnTo>
                  <a:lnTo>
                    <a:pt x="1209" y="242"/>
                  </a:lnTo>
                  <a:lnTo>
                    <a:pt x="1209" y="241"/>
                  </a:lnTo>
                  <a:lnTo>
                    <a:pt x="1209" y="241"/>
                  </a:lnTo>
                  <a:lnTo>
                    <a:pt x="1208" y="241"/>
                  </a:lnTo>
                  <a:lnTo>
                    <a:pt x="1208" y="242"/>
                  </a:lnTo>
                  <a:lnTo>
                    <a:pt x="1206" y="242"/>
                  </a:lnTo>
                  <a:lnTo>
                    <a:pt x="1204" y="242"/>
                  </a:lnTo>
                  <a:lnTo>
                    <a:pt x="1203" y="241"/>
                  </a:lnTo>
                  <a:lnTo>
                    <a:pt x="1203" y="242"/>
                  </a:lnTo>
                  <a:lnTo>
                    <a:pt x="1209" y="244"/>
                  </a:lnTo>
                  <a:lnTo>
                    <a:pt x="1209" y="244"/>
                  </a:lnTo>
                  <a:lnTo>
                    <a:pt x="1209" y="245"/>
                  </a:lnTo>
                  <a:lnTo>
                    <a:pt x="1209" y="245"/>
                  </a:lnTo>
                  <a:lnTo>
                    <a:pt x="1208" y="247"/>
                  </a:lnTo>
                  <a:lnTo>
                    <a:pt x="1208" y="247"/>
                  </a:lnTo>
                  <a:lnTo>
                    <a:pt x="1208" y="249"/>
                  </a:lnTo>
                  <a:lnTo>
                    <a:pt x="1206" y="250"/>
                  </a:lnTo>
                  <a:lnTo>
                    <a:pt x="1204" y="249"/>
                  </a:lnTo>
                  <a:lnTo>
                    <a:pt x="1201" y="247"/>
                  </a:lnTo>
                  <a:lnTo>
                    <a:pt x="1203" y="249"/>
                  </a:lnTo>
                  <a:lnTo>
                    <a:pt x="1204" y="250"/>
                  </a:lnTo>
                  <a:lnTo>
                    <a:pt x="1206" y="250"/>
                  </a:lnTo>
                  <a:lnTo>
                    <a:pt x="1211" y="250"/>
                  </a:lnTo>
                  <a:lnTo>
                    <a:pt x="1212" y="250"/>
                  </a:lnTo>
                  <a:lnTo>
                    <a:pt x="1211" y="252"/>
                  </a:lnTo>
                  <a:lnTo>
                    <a:pt x="1209" y="253"/>
                  </a:lnTo>
                  <a:lnTo>
                    <a:pt x="1208" y="253"/>
                  </a:lnTo>
                  <a:lnTo>
                    <a:pt x="1208" y="253"/>
                  </a:lnTo>
                  <a:lnTo>
                    <a:pt x="1206" y="255"/>
                  </a:lnTo>
                  <a:lnTo>
                    <a:pt x="1206" y="255"/>
                  </a:lnTo>
                  <a:lnTo>
                    <a:pt x="1204" y="255"/>
                  </a:lnTo>
                  <a:lnTo>
                    <a:pt x="1201" y="255"/>
                  </a:lnTo>
                  <a:lnTo>
                    <a:pt x="1201" y="253"/>
                  </a:lnTo>
                  <a:lnTo>
                    <a:pt x="1200" y="255"/>
                  </a:lnTo>
                  <a:lnTo>
                    <a:pt x="1198" y="256"/>
                  </a:lnTo>
                  <a:lnTo>
                    <a:pt x="1198" y="255"/>
                  </a:lnTo>
                  <a:lnTo>
                    <a:pt x="1197" y="255"/>
                  </a:lnTo>
                  <a:lnTo>
                    <a:pt x="1197" y="253"/>
                  </a:lnTo>
                  <a:lnTo>
                    <a:pt x="1197" y="256"/>
                  </a:lnTo>
                  <a:lnTo>
                    <a:pt x="1197" y="256"/>
                  </a:lnTo>
                  <a:lnTo>
                    <a:pt x="1197" y="256"/>
                  </a:lnTo>
                  <a:lnTo>
                    <a:pt x="1195" y="258"/>
                  </a:lnTo>
                  <a:lnTo>
                    <a:pt x="1193" y="260"/>
                  </a:lnTo>
                  <a:lnTo>
                    <a:pt x="1192" y="260"/>
                  </a:lnTo>
                  <a:lnTo>
                    <a:pt x="1192" y="261"/>
                  </a:lnTo>
                  <a:lnTo>
                    <a:pt x="1190" y="263"/>
                  </a:lnTo>
                  <a:lnTo>
                    <a:pt x="1190" y="264"/>
                  </a:lnTo>
                  <a:lnTo>
                    <a:pt x="1189" y="266"/>
                  </a:lnTo>
                  <a:lnTo>
                    <a:pt x="1189" y="266"/>
                  </a:lnTo>
                  <a:lnTo>
                    <a:pt x="1189" y="264"/>
                  </a:lnTo>
                  <a:lnTo>
                    <a:pt x="1189" y="263"/>
                  </a:lnTo>
                  <a:lnTo>
                    <a:pt x="1189" y="266"/>
                  </a:lnTo>
                  <a:lnTo>
                    <a:pt x="1189" y="268"/>
                  </a:lnTo>
                  <a:lnTo>
                    <a:pt x="1182" y="268"/>
                  </a:lnTo>
                  <a:lnTo>
                    <a:pt x="1179" y="268"/>
                  </a:lnTo>
                  <a:lnTo>
                    <a:pt x="1176" y="271"/>
                  </a:lnTo>
                  <a:lnTo>
                    <a:pt x="1174" y="271"/>
                  </a:lnTo>
                  <a:lnTo>
                    <a:pt x="1171" y="275"/>
                  </a:lnTo>
                  <a:lnTo>
                    <a:pt x="1171" y="279"/>
                  </a:lnTo>
                  <a:lnTo>
                    <a:pt x="1170" y="277"/>
                  </a:lnTo>
                  <a:lnTo>
                    <a:pt x="1170" y="275"/>
                  </a:lnTo>
                  <a:lnTo>
                    <a:pt x="1170" y="275"/>
                  </a:lnTo>
                  <a:lnTo>
                    <a:pt x="1170" y="277"/>
                  </a:lnTo>
                  <a:lnTo>
                    <a:pt x="1170" y="279"/>
                  </a:lnTo>
                  <a:lnTo>
                    <a:pt x="1170" y="280"/>
                  </a:lnTo>
                  <a:lnTo>
                    <a:pt x="1168" y="282"/>
                  </a:lnTo>
                  <a:lnTo>
                    <a:pt x="1167" y="282"/>
                  </a:lnTo>
                  <a:lnTo>
                    <a:pt x="1165" y="282"/>
                  </a:lnTo>
                  <a:lnTo>
                    <a:pt x="1165" y="283"/>
                  </a:lnTo>
                  <a:lnTo>
                    <a:pt x="1163" y="285"/>
                  </a:lnTo>
                  <a:lnTo>
                    <a:pt x="1162" y="285"/>
                  </a:lnTo>
                  <a:lnTo>
                    <a:pt x="1160" y="285"/>
                  </a:lnTo>
                  <a:lnTo>
                    <a:pt x="1160" y="286"/>
                  </a:lnTo>
                  <a:lnTo>
                    <a:pt x="1160" y="286"/>
                  </a:lnTo>
                  <a:lnTo>
                    <a:pt x="1159" y="288"/>
                  </a:lnTo>
                  <a:lnTo>
                    <a:pt x="1157" y="288"/>
                  </a:lnTo>
                  <a:lnTo>
                    <a:pt x="1157" y="288"/>
                  </a:lnTo>
                  <a:lnTo>
                    <a:pt x="1156" y="288"/>
                  </a:lnTo>
                  <a:lnTo>
                    <a:pt x="1156" y="290"/>
                  </a:lnTo>
                  <a:lnTo>
                    <a:pt x="1154" y="290"/>
                  </a:lnTo>
                  <a:lnTo>
                    <a:pt x="1152" y="290"/>
                  </a:lnTo>
                  <a:lnTo>
                    <a:pt x="1151" y="290"/>
                  </a:lnTo>
                  <a:lnTo>
                    <a:pt x="1151" y="290"/>
                  </a:lnTo>
                  <a:lnTo>
                    <a:pt x="1152" y="290"/>
                  </a:lnTo>
                  <a:lnTo>
                    <a:pt x="1152" y="291"/>
                  </a:lnTo>
                  <a:lnTo>
                    <a:pt x="1152" y="293"/>
                  </a:lnTo>
                  <a:lnTo>
                    <a:pt x="1152" y="293"/>
                  </a:lnTo>
                  <a:lnTo>
                    <a:pt x="1151" y="293"/>
                  </a:lnTo>
                  <a:lnTo>
                    <a:pt x="1151" y="293"/>
                  </a:lnTo>
                  <a:lnTo>
                    <a:pt x="1151" y="293"/>
                  </a:lnTo>
                  <a:lnTo>
                    <a:pt x="1149" y="291"/>
                  </a:lnTo>
                  <a:lnTo>
                    <a:pt x="1149" y="291"/>
                  </a:lnTo>
                  <a:lnTo>
                    <a:pt x="1149" y="293"/>
                  </a:lnTo>
                  <a:lnTo>
                    <a:pt x="1149" y="293"/>
                  </a:lnTo>
                  <a:lnTo>
                    <a:pt x="1148" y="291"/>
                  </a:lnTo>
                  <a:lnTo>
                    <a:pt x="1148" y="291"/>
                  </a:lnTo>
                  <a:lnTo>
                    <a:pt x="1148" y="293"/>
                  </a:lnTo>
                  <a:lnTo>
                    <a:pt x="1149" y="293"/>
                  </a:lnTo>
                  <a:lnTo>
                    <a:pt x="1149" y="294"/>
                  </a:lnTo>
                  <a:lnTo>
                    <a:pt x="1149" y="294"/>
                  </a:lnTo>
                  <a:lnTo>
                    <a:pt x="1148" y="296"/>
                  </a:lnTo>
                  <a:lnTo>
                    <a:pt x="1148" y="296"/>
                  </a:lnTo>
                  <a:lnTo>
                    <a:pt x="1148" y="296"/>
                  </a:lnTo>
                  <a:lnTo>
                    <a:pt x="1146" y="296"/>
                  </a:lnTo>
                  <a:lnTo>
                    <a:pt x="1146" y="297"/>
                  </a:lnTo>
                  <a:lnTo>
                    <a:pt x="1146" y="299"/>
                  </a:lnTo>
                  <a:lnTo>
                    <a:pt x="1144" y="299"/>
                  </a:lnTo>
                  <a:lnTo>
                    <a:pt x="1143" y="299"/>
                  </a:lnTo>
                  <a:lnTo>
                    <a:pt x="1143" y="299"/>
                  </a:lnTo>
                  <a:lnTo>
                    <a:pt x="1143" y="301"/>
                  </a:lnTo>
                  <a:lnTo>
                    <a:pt x="1144" y="301"/>
                  </a:lnTo>
                  <a:lnTo>
                    <a:pt x="1144" y="301"/>
                  </a:lnTo>
                  <a:lnTo>
                    <a:pt x="1143" y="302"/>
                  </a:lnTo>
                  <a:lnTo>
                    <a:pt x="1143" y="302"/>
                  </a:lnTo>
                  <a:lnTo>
                    <a:pt x="1141" y="302"/>
                  </a:lnTo>
                  <a:lnTo>
                    <a:pt x="1143" y="304"/>
                  </a:lnTo>
                  <a:lnTo>
                    <a:pt x="1143" y="304"/>
                  </a:lnTo>
                  <a:lnTo>
                    <a:pt x="1143" y="304"/>
                  </a:lnTo>
                  <a:lnTo>
                    <a:pt x="1141" y="304"/>
                  </a:lnTo>
                  <a:lnTo>
                    <a:pt x="1141" y="305"/>
                  </a:lnTo>
                  <a:lnTo>
                    <a:pt x="1141" y="305"/>
                  </a:lnTo>
                  <a:lnTo>
                    <a:pt x="1141" y="305"/>
                  </a:lnTo>
                  <a:lnTo>
                    <a:pt x="1143" y="305"/>
                  </a:lnTo>
                  <a:lnTo>
                    <a:pt x="1141" y="307"/>
                  </a:lnTo>
                  <a:lnTo>
                    <a:pt x="1141" y="307"/>
                  </a:lnTo>
                  <a:lnTo>
                    <a:pt x="1141" y="308"/>
                  </a:lnTo>
                  <a:lnTo>
                    <a:pt x="1140" y="308"/>
                  </a:lnTo>
                  <a:lnTo>
                    <a:pt x="1140" y="308"/>
                  </a:lnTo>
                  <a:lnTo>
                    <a:pt x="1140" y="308"/>
                  </a:lnTo>
                  <a:lnTo>
                    <a:pt x="1141" y="310"/>
                  </a:lnTo>
                  <a:lnTo>
                    <a:pt x="1140" y="312"/>
                  </a:lnTo>
                  <a:lnTo>
                    <a:pt x="1138" y="310"/>
                  </a:lnTo>
                  <a:lnTo>
                    <a:pt x="1138" y="310"/>
                  </a:lnTo>
                  <a:lnTo>
                    <a:pt x="1138" y="312"/>
                  </a:lnTo>
                  <a:lnTo>
                    <a:pt x="1138" y="312"/>
                  </a:lnTo>
                  <a:lnTo>
                    <a:pt x="1138" y="313"/>
                  </a:lnTo>
                  <a:lnTo>
                    <a:pt x="1138" y="315"/>
                  </a:lnTo>
                  <a:lnTo>
                    <a:pt x="1137" y="316"/>
                  </a:lnTo>
                  <a:lnTo>
                    <a:pt x="1137" y="316"/>
                  </a:lnTo>
                  <a:lnTo>
                    <a:pt x="1138" y="318"/>
                  </a:lnTo>
                  <a:lnTo>
                    <a:pt x="1138" y="320"/>
                  </a:lnTo>
                  <a:lnTo>
                    <a:pt x="1140" y="326"/>
                  </a:lnTo>
                  <a:lnTo>
                    <a:pt x="1140" y="327"/>
                  </a:lnTo>
                  <a:lnTo>
                    <a:pt x="1141" y="332"/>
                  </a:lnTo>
                  <a:lnTo>
                    <a:pt x="1143" y="338"/>
                  </a:lnTo>
                  <a:lnTo>
                    <a:pt x="1146" y="345"/>
                  </a:lnTo>
                  <a:lnTo>
                    <a:pt x="1151" y="353"/>
                  </a:lnTo>
                  <a:lnTo>
                    <a:pt x="1152" y="353"/>
                  </a:lnTo>
                  <a:lnTo>
                    <a:pt x="1151" y="354"/>
                  </a:lnTo>
                  <a:lnTo>
                    <a:pt x="1151" y="356"/>
                  </a:lnTo>
                  <a:lnTo>
                    <a:pt x="1151" y="356"/>
                  </a:lnTo>
                  <a:lnTo>
                    <a:pt x="1151" y="357"/>
                  </a:lnTo>
                  <a:lnTo>
                    <a:pt x="1151" y="359"/>
                  </a:lnTo>
                  <a:lnTo>
                    <a:pt x="1152" y="362"/>
                  </a:lnTo>
                  <a:lnTo>
                    <a:pt x="1152" y="362"/>
                  </a:lnTo>
                  <a:lnTo>
                    <a:pt x="1151" y="357"/>
                  </a:lnTo>
                  <a:lnTo>
                    <a:pt x="1151" y="356"/>
                  </a:lnTo>
                  <a:lnTo>
                    <a:pt x="1151" y="353"/>
                  </a:lnTo>
                  <a:lnTo>
                    <a:pt x="1151" y="353"/>
                  </a:lnTo>
                  <a:lnTo>
                    <a:pt x="1149" y="354"/>
                  </a:lnTo>
                  <a:lnTo>
                    <a:pt x="1149" y="354"/>
                  </a:lnTo>
                  <a:lnTo>
                    <a:pt x="1149" y="356"/>
                  </a:lnTo>
                  <a:lnTo>
                    <a:pt x="1149" y="354"/>
                  </a:lnTo>
                  <a:lnTo>
                    <a:pt x="1149" y="353"/>
                  </a:lnTo>
                  <a:lnTo>
                    <a:pt x="1149" y="351"/>
                  </a:lnTo>
                  <a:lnTo>
                    <a:pt x="1149" y="351"/>
                  </a:lnTo>
                  <a:lnTo>
                    <a:pt x="1148" y="351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51"/>
                  </a:lnTo>
                  <a:lnTo>
                    <a:pt x="1148" y="353"/>
                  </a:lnTo>
                  <a:lnTo>
                    <a:pt x="1149" y="354"/>
                  </a:lnTo>
                  <a:lnTo>
                    <a:pt x="1149" y="356"/>
                  </a:lnTo>
                  <a:lnTo>
                    <a:pt x="1149" y="357"/>
                  </a:lnTo>
                  <a:lnTo>
                    <a:pt x="1156" y="373"/>
                  </a:lnTo>
                  <a:lnTo>
                    <a:pt x="1157" y="375"/>
                  </a:lnTo>
                  <a:lnTo>
                    <a:pt x="1159" y="376"/>
                  </a:lnTo>
                  <a:lnTo>
                    <a:pt x="1159" y="379"/>
                  </a:lnTo>
                  <a:lnTo>
                    <a:pt x="1159" y="383"/>
                  </a:lnTo>
                  <a:lnTo>
                    <a:pt x="1157" y="389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6" y="395"/>
                  </a:lnTo>
                  <a:lnTo>
                    <a:pt x="1156" y="397"/>
                  </a:lnTo>
                  <a:lnTo>
                    <a:pt x="1154" y="400"/>
                  </a:lnTo>
                  <a:lnTo>
                    <a:pt x="1154" y="401"/>
                  </a:lnTo>
                  <a:lnTo>
                    <a:pt x="1152" y="403"/>
                  </a:lnTo>
                  <a:lnTo>
                    <a:pt x="1151" y="403"/>
                  </a:lnTo>
                  <a:lnTo>
                    <a:pt x="1149" y="405"/>
                  </a:lnTo>
                  <a:lnTo>
                    <a:pt x="1146" y="405"/>
                  </a:lnTo>
                  <a:lnTo>
                    <a:pt x="1144" y="405"/>
                  </a:lnTo>
                  <a:lnTo>
                    <a:pt x="1143" y="405"/>
                  </a:lnTo>
                  <a:lnTo>
                    <a:pt x="1143" y="403"/>
                  </a:lnTo>
                  <a:lnTo>
                    <a:pt x="1143" y="403"/>
                  </a:lnTo>
                  <a:lnTo>
                    <a:pt x="1143" y="401"/>
                  </a:lnTo>
                  <a:lnTo>
                    <a:pt x="1143" y="401"/>
                  </a:lnTo>
                  <a:lnTo>
                    <a:pt x="1146" y="403"/>
                  </a:lnTo>
                  <a:lnTo>
                    <a:pt x="1146" y="403"/>
                  </a:lnTo>
                  <a:lnTo>
                    <a:pt x="1144" y="401"/>
                  </a:lnTo>
                  <a:lnTo>
                    <a:pt x="1144" y="401"/>
                  </a:lnTo>
                  <a:lnTo>
                    <a:pt x="1143" y="401"/>
                  </a:lnTo>
                  <a:lnTo>
                    <a:pt x="1141" y="398"/>
                  </a:lnTo>
                  <a:lnTo>
                    <a:pt x="1140" y="395"/>
                  </a:lnTo>
                  <a:lnTo>
                    <a:pt x="1140" y="394"/>
                  </a:lnTo>
                  <a:lnTo>
                    <a:pt x="1137" y="394"/>
                  </a:lnTo>
                  <a:lnTo>
                    <a:pt x="1135" y="392"/>
                  </a:lnTo>
                  <a:lnTo>
                    <a:pt x="1133" y="389"/>
                  </a:lnTo>
                  <a:lnTo>
                    <a:pt x="1132" y="386"/>
                  </a:lnTo>
                  <a:lnTo>
                    <a:pt x="1132" y="384"/>
                  </a:lnTo>
                  <a:lnTo>
                    <a:pt x="1130" y="384"/>
                  </a:lnTo>
                  <a:lnTo>
                    <a:pt x="1132" y="383"/>
                  </a:lnTo>
                  <a:lnTo>
                    <a:pt x="1133" y="381"/>
                  </a:lnTo>
                  <a:lnTo>
                    <a:pt x="1132" y="381"/>
                  </a:lnTo>
                  <a:lnTo>
                    <a:pt x="1132" y="383"/>
                  </a:lnTo>
                  <a:lnTo>
                    <a:pt x="1130" y="383"/>
                  </a:lnTo>
                  <a:lnTo>
                    <a:pt x="1130" y="383"/>
                  </a:lnTo>
                  <a:lnTo>
                    <a:pt x="1130" y="383"/>
                  </a:lnTo>
                  <a:lnTo>
                    <a:pt x="1129" y="381"/>
                  </a:lnTo>
                  <a:lnTo>
                    <a:pt x="1129" y="378"/>
                  </a:lnTo>
                  <a:lnTo>
                    <a:pt x="1130" y="376"/>
                  </a:lnTo>
                  <a:lnTo>
                    <a:pt x="1129" y="376"/>
                  </a:lnTo>
                  <a:lnTo>
                    <a:pt x="1127" y="378"/>
                  </a:lnTo>
                  <a:lnTo>
                    <a:pt x="1129" y="378"/>
                  </a:lnTo>
                  <a:lnTo>
                    <a:pt x="1127" y="379"/>
                  </a:lnTo>
                  <a:lnTo>
                    <a:pt x="1127" y="378"/>
                  </a:lnTo>
                  <a:lnTo>
                    <a:pt x="1126" y="378"/>
                  </a:lnTo>
                  <a:lnTo>
                    <a:pt x="1126" y="378"/>
                  </a:lnTo>
                  <a:lnTo>
                    <a:pt x="1124" y="375"/>
                  </a:lnTo>
                  <a:lnTo>
                    <a:pt x="1121" y="370"/>
                  </a:lnTo>
                  <a:lnTo>
                    <a:pt x="1121" y="370"/>
                  </a:lnTo>
                  <a:lnTo>
                    <a:pt x="1121" y="368"/>
                  </a:lnTo>
                  <a:lnTo>
                    <a:pt x="1121" y="368"/>
                  </a:lnTo>
                  <a:lnTo>
                    <a:pt x="1121" y="368"/>
                  </a:lnTo>
                  <a:lnTo>
                    <a:pt x="1122" y="365"/>
                  </a:lnTo>
                  <a:lnTo>
                    <a:pt x="1124" y="364"/>
                  </a:lnTo>
                  <a:lnTo>
                    <a:pt x="1124" y="364"/>
                  </a:lnTo>
                  <a:lnTo>
                    <a:pt x="1124" y="362"/>
                  </a:lnTo>
                  <a:lnTo>
                    <a:pt x="1124" y="362"/>
                  </a:lnTo>
                  <a:lnTo>
                    <a:pt x="1122" y="362"/>
                  </a:lnTo>
                  <a:lnTo>
                    <a:pt x="1122" y="362"/>
                  </a:lnTo>
                  <a:lnTo>
                    <a:pt x="1122" y="362"/>
                  </a:lnTo>
                  <a:lnTo>
                    <a:pt x="1121" y="360"/>
                  </a:lnTo>
                  <a:lnTo>
                    <a:pt x="1121" y="362"/>
                  </a:lnTo>
                  <a:lnTo>
                    <a:pt x="1121" y="362"/>
                  </a:lnTo>
                  <a:lnTo>
                    <a:pt x="1122" y="362"/>
                  </a:lnTo>
                  <a:lnTo>
                    <a:pt x="1121" y="364"/>
                  </a:lnTo>
                  <a:lnTo>
                    <a:pt x="1121" y="365"/>
                  </a:lnTo>
                  <a:lnTo>
                    <a:pt x="1121" y="365"/>
                  </a:lnTo>
                  <a:lnTo>
                    <a:pt x="1119" y="365"/>
                  </a:lnTo>
                  <a:lnTo>
                    <a:pt x="1119" y="365"/>
                  </a:lnTo>
                  <a:lnTo>
                    <a:pt x="1119" y="365"/>
                  </a:lnTo>
                  <a:lnTo>
                    <a:pt x="1119" y="364"/>
                  </a:lnTo>
                  <a:lnTo>
                    <a:pt x="1118" y="364"/>
                  </a:lnTo>
                  <a:lnTo>
                    <a:pt x="1119" y="357"/>
                  </a:lnTo>
                  <a:lnTo>
                    <a:pt x="1121" y="353"/>
                  </a:lnTo>
                  <a:lnTo>
                    <a:pt x="1121" y="349"/>
                  </a:lnTo>
                  <a:lnTo>
                    <a:pt x="1121" y="348"/>
                  </a:lnTo>
                  <a:lnTo>
                    <a:pt x="1121" y="346"/>
                  </a:lnTo>
                  <a:lnTo>
                    <a:pt x="1119" y="345"/>
                  </a:lnTo>
                  <a:lnTo>
                    <a:pt x="1111" y="338"/>
                  </a:lnTo>
                  <a:lnTo>
                    <a:pt x="1107" y="331"/>
                  </a:lnTo>
                  <a:lnTo>
                    <a:pt x="1100" y="327"/>
                  </a:lnTo>
                  <a:lnTo>
                    <a:pt x="1097" y="329"/>
                  </a:lnTo>
                  <a:lnTo>
                    <a:pt x="1096" y="329"/>
                  </a:lnTo>
                  <a:lnTo>
                    <a:pt x="1096" y="329"/>
                  </a:lnTo>
                  <a:lnTo>
                    <a:pt x="1096" y="331"/>
                  </a:lnTo>
                  <a:lnTo>
                    <a:pt x="1096" y="331"/>
                  </a:lnTo>
                  <a:lnTo>
                    <a:pt x="1096" y="331"/>
                  </a:lnTo>
                  <a:lnTo>
                    <a:pt x="1094" y="331"/>
                  </a:lnTo>
                  <a:lnTo>
                    <a:pt x="1089" y="334"/>
                  </a:lnTo>
                  <a:lnTo>
                    <a:pt x="1089" y="334"/>
                  </a:lnTo>
                  <a:lnTo>
                    <a:pt x="1088" y="334"/>
                  </a:lnTo>
                  <a:lnTo>
                    <a:pt x="1086" y="334"/>
                  </a:lnTo>
                  <a:lnTo>
                    <a:pt x="1085" y="334"/>
                  </a:lnTo>
                  <a:lnTo>
                    <a:pt x="1083" y="334"/>
                  </a:lnTo>
                  <a:lnTo>
                    <a:pt x="1081" y="334"/>
                  </a:lnTo>
                  <a:lnTo>
                    <a:pt x="1081" y="334"/>
                  </a:lnTo>
                  <a:lnTo>
                    <a:pt x="1081" y="332"/>
                  </a:lnTo>
                  <a:lnTo>
                    <a:pt x="1081" y="332"/>
                  </a:lnTo>
                  <a:lnTo>
                    <a:pt x="1081" y="334"/>
                  </a:lnTo>
                  <a:lnTo>
                    <a:pt x="1083" y="334"/>
                  </a:lnTo>
                  <a:lnTo>
                    <a:pt x="1083" y="332"/>
                  </a:lnTo>
                  <a:lnTo>
                    <a:pt x="1081" y="332"/>
                  </a:lnTo>
                  <a:lnTo>
                    <a:pt x="1080" y="331"/>
                  </a:lnTo>
                  <a:lnTo>
                    <a:pt x="1077" y="327"/>
                  </a:lnTo>
                  <a:lnTo>
                    <a:pt x="1078" y="327"/>
                  </a:lnTo>
                  <a:lnTo>
                    <a:pt x="1078" y="327"/>
                  </a:lnTo>
                  <a:lnTo>
                    <a:pt x="1077" y="326"/>
                  </a:lnTo>
                  <a:lnTo>
                    <a:pt x="1078" y="326"/>
                  </a:lnTo>
                  <a:lnTo>
                    <a:pt x="1078" y="324"/>
                  </a:lnTo>
                  <a:lnTo>
                    <a:pt x="1077" y="324"/>
                  </a:lnTo>
                  <a:lnTo>
                    <a:pt x="1077" y="326"/>
                  </a:lnTo>
                  <a:lnTo>
                    <a:pt x="1077" y="326"/>
                  </a:lnTo>
                  <a:lnTo>
                    <a:pt x="1077" y="327"/>
                  </a:lnTo>
                  <a:lnTo>
                    <a:pt x="1075" y="327"/>
                  </a:lnTo>
                  <a:lnTo>
                    <a:pt x="1075" y="326"/>
                  </a:lnTo>
                  <a:lnTo>
                    <a:pt x="1070" y="324"/>
                  </a:lnTo>
                  <a:lnTo>
                    <a:pt x="1066" y="323"/>
                  </a:lnTo>
                  <a:lnTo>
                    <a:pt x="1069" y="323"/>
                  </a:lnTo>
                  <a:lnTo>
                    <a:pt x="1070" y="323"/>
                  </a:lnTo>
                  <a:lnTo>
                    <a:pt x="1070" y="323"/>
                  </a:lnTo>
                  <a:lnTo>
                    <a:pt x="1070" y="323"/>
                  </a:lnTo>
                  <a:lnTo>
                    <a:pt x="1069" y="321"/>
                  </a:lnTo>
                  <a:lnTo>
                    <a:pt x="1067" y="321"/>
                  </a:lnTo>
                  <a:lnTo>
                    <a:pt x="1066" y="321"/>
                  </a:lnTo>
                  <a:lnTo>
                    <a:pt x="1066" y="323"/>
                  </a:lnTo>
                  <a:lnTo>
                    <a:pt x="1064" y="323"/>
                  </a:lnTo>
                  <a:lnTo>
                    <a:pt x="1062" y="323"/>
                  </a:lnTo>
                  <a:lnTo>
                    <a:pt x="1059" y="324"/>
                  </a:lnTo>
                  <a:lnTo>
                    <a:pt x="1055" y="324"/>
                  </a:lnTo>
                  <a:lnTo>
                    <a:pt x="1056" y="324"/>
                  </a:lnTo>
                  <a:lnTo>
                    <a:pt x="1056" y="323"/>
                  </a:lnTo>
                  <a:lnTo>
                    <a:pt x="1058" y="323"/>
                  </a:lnTo>
                  <a:lnTo>
                    <a:pt x="1059" y="321"/>
                  </a:lnTo>
                  <a:lnTo>
                    <a:pt x="1058" y="321"/>
                  </a:lnTo>
                  <a:lnTo>
                    <a:pt x="1058" y="321"/>
                  </a:lnTo>
                  <a:lnTo>
                    <a:pt x="1058" y="321"/>
                  </a:lnTo>
                  <a:lnTo>
                    <a:pt x="1056" y="321"/>
                  </a:lnTo>
                  <a:lnTo>
                    <a:pt x="1056" y="321"/>
                  </a:lnTo>
                  <a:lnTo>
                    <a:pt x="1056" y="323"/>
                  </a:lnTo>
                  <a:lnTo>
                    <a:pt x="1055" y="323"/>
                  </a:lnTo>
                  <a:lnTo>
                    <a:pt x="1055" y="324"/>
                  </a:lnTo>
                  <a:lnTo>
                    <a:pt x="1051" y="324"/>
                  </a:lnTo>
                  <a:lnTo>
                    <a:pt x="1051" y="324"/>
                  </a:lnTo>
                  <a:lnTo>
                    <a:pt x="1051" y="324"/>
                  </a:lnTo>
                  <a:lnTo>
                    <a:pt x="1051" y="323"/>
                  </a:lnTo>
                  <a:lnTo>
                    <a:pt x="1051" y="324"/>
                  </a:lnTo>
                  <a:lnTo>
                    <a:pt x="1050" y="326"/>
                  </a:lnTo>
                  <a:lnTo>
                    <a:pt x="1044" y="326"/>
                  </a:lnTo>
                  <a:lnTo>
                    <a:pt x="1044" y="326"/>
                  </a:lnTo>
                  <a:lnTo>
                    <a:pt x="1045" y="326"/>
                  </a:lnTo>
                  <a:lnTo>
                    <a:pt x="1047" y="324"/>
                  </a:lnTo>
                  <a:lnTo>
                    <a:pt x="1047" y="324"/>
                  </a:lnTo>
                  <a:lnTo>
                    <a:pt x="1045" y="323"/>
                  </a:lnTo>
                  <a:lnTo>
                    <a:pt x="1045" y="323"/>
                  </a:lnTo>
                  <a:lnTo>
                    <a:pt x="1045" y="323"/>
                  </a:lnTo>
                  <a:lnTo>
                    <a:pt x="1045" y="321"/>
                  </a:lnTo>
                  <a:lnTo>
                    <a:pt x="1045" y="320"/>
                  </a:lnTo>
                  <a:lnTo>
                    <a:pt x="1044" y="318"/>
                  </a:lnTo>
                  <a:lnTo>
                    <a:pt x="1044" y="318"/>
                  </a:lnTo>
                  <a:lnTo>
                    <a:pt x="1042" y="321"/>
                  </a:lnTo>
                  <a:lnTo>
                    <a:pt x="1042" y="323"/>
                  </a:lnTo>
                  <a:lnTo>
                    <a:pt x="1042" y="324"/>
                  </a:lnTo>
                  <a:lnTo>
                    <a:pt x="1040" y="324"/>
                  </a:lnTo>
                  <a:lnTo>
                    <a:pt x="1039" y="324"/>
                  </a:lnTo>
                  <a:lnTo>
                    <a:pt x="1034" y="324"/>
                  </a:lnTo>
                  <a:lnTo>
                    <a:pt x="1033" y="323"/>
                  </a:lnTo>
                  <a:lnTo>
                    <a:pt x="1031" y="323"/>
                  </a:lnTo>
                  <a:lnTo>
                    <a:pt x="1031" y="323"/>
                  </a:lnTo>
                  <a:lnTo>
                    <a:pt x="1028" y="324"/>
                  </a:lnTo>
                  <a:lnTo>
                    <a:pt x="1026" y="324"/>
                  </a:lnTo>
                  <a:lnTo>
                    <a:pt x="1025" y="324"/>
                  </a:lnTo>
                  <a:lnTo>
                    <a:pt x="1025" y="324"/>
                  </a:lnTo>
                  <a:lnTo>
                    <a:pt x="1023" y="326"/>
                  </a:lnTo>
                  <a:lnTo>
                    <a:pt x="1020" y="327"/>
                  </a:lnTo>
                  <a:lnTo>
                    <a:pt x="1015" y="326"/>
                  </a:lnTo>
                  <a:lnTo>
                    <a:pt x="1014" y="324"/>
                  </a:lnTo>
                  <a:lnTo>
                    <a:pt x="1014" y="324"/>
                  </a:lnTo>
                  <a:lnTo>
                    <a:pt x="1012" y="323"/>
                  </a:lnTo>
                  <a:lnTo>
                    <a:pt x="1010" y="326"/>
                  </a:lnTo>
                  <a:lnTo>
                    <a:pt x="1009" y="327"/>
                  </a:lnTo>
                  <a:lnTo>
                    <a:pt x="1010" y="329"/>
                  </a:lnTo>
                  <a:lnTo>
                    <a:pt x="1012" y="329"/>
                  </a:lnTo>
                  <a:lnTo>
                    <a:pt x="1015" y="329"/>
                  </a:lnTo>
                  <a:lnTo>
                    <a:pt x="1017" y="327"/>
                  </a:lnTo>
                  <a:lnTo>
                    <a:pt x="1017" y="327"/>
                  </a:lnTo>
                  <a:lnTo>
                    <a:pt x="1018" y="327"/>
                  </a:lnTo>
                  <a:lnTo>
                    <a:pt x="1018" y="327"/>
                  </a:lnTo>
                  <a:lnTo>
                    <a:pt x="1020" y="327"/>
                  </a:lnTo>
                  <a:lnTo>
                    <a:pt x="1020" y="327"/>
                  </a:lnTo>
                  <a:lnTo>
                    <a:pt x="1018" y="329"/>
                  </a:lnTo>
                  <a:lnTo>
                    <a:pt x="1018" y="329"/>
                  </a:lnTo>
                  <a:lnTo>
                    <a:pt x="1017" y="329"/>
                  </a:lnTo>
                  <a:lnTo>
                    <a:pt x="1018" y="331"/>
                  </a:lnTo>
                  <a:lnTo>
                    <a:pt x="1020" y="331"/>
                  </a:lnTo>
                  <a:lnTo>
                    <a:pt x="1020" y="331"/>
                  </a:lnTo>
                  <a:lnTo>
                    <a:pt x="1021" y="329"/>
                  </a:lnTo>
                  <a:lnTo>
                    <a:pt x="1021" y="329"/>
                  </a:lnTo>
                  <a:lnTo>
                    <a:pt x="1023" y="329"/>
                  </a:lnTo>
                  <a:lnTo>
                    <a:pt x="1023" y="329"/>
                  </a:lnTo>
                  <a:lnTo>
                    <a:pt x="1023" y="331"/>
                  </a:lnTo>
                  <a:lnTo>
                    <a:pt x="1025" y="331"/>
                  </a:lnTo>
                  <a:lnTo>
                    <a:pt x="1025" y="332"/>
                  </a:lnTo>
                  <a:lnTo>
                    <a:pt x="1025" y="332"/>
                  </a:lnTo>
                  <a:lnTo>
                    <a:pt x="1023" y="332"/>
                  </a:lnTo>
                  <a:lnTo>
                    <a:pt x="1021" y="334"/>
                  </a:lnTo>
                  <a:lnTo>
                    <a:pt x="1020" y="334"/>
                  </a:lnTo>
                  <a:lnTo>
                    <a:pt x="1021" y="334"/>
                  </a:lnTo>
                  <a:lnTo>
                    <a:pt x="1020" y="335"/>
                  </a:lnTo>
                  <a:lnTo>
                    <a:pt x="1020" y="334"/>
                  </a:lnTo>
                  <a:lnTo>
                    <a:pt x="1020" y="335"/>
                  </a:lnTo>
                  <a:lnTo>
                    <a:pt x="1020" y="335"/>
                  </a:lnTo>
                  <a:lnTo>
                    <a:pt x="1018" y="335"/>
                  </a:lnTo>
                  <a:lnTo>
                    <a:pt x="1020" y="337"/>
                  </a:lnTo>
                  <a:lnTo>
                    <a:pt x="1021" y="337"/>
                  </a:lnTo>
                  <a:lnTo>
                    <a:pt x="1021" y="338"/>
                  </a:lnTo>
                  <a:lnTo>
                    <a:pt x="1026" y="340"/>
                  </a:lnTo>
                  <a:lnTo>
                    <a:pt x="1026" y="340"/>
                  </a:lnTo>
                  <a:lnTo>
                    <a:pt x="1028" y="342"/>
                  </a:lnTo>
                  <a:lnTo>
                    <a:pt x="1028" y="342"/>
                  </a:lnTo>
                  <a:lnTo>
                    <a:pt x="1029" y="342"/>
                  </a:lnTo>
                  <a:lnTo>
                    <a:pt x="1029" y="343"/>
                  </a:lnTo>
                  <a:lnTo>
                    <a:pt x="1028" y="343"/>
                  </a:lnTo>
                  <a:lnTo>
                    <a:pt x="1028" y="345"/>
                  </a:lnTo>
                  <a:lnTo>
                    <a:pt x="1026" y="345"/>
                  </a:lnTo>
                  <a:lnTo>
                    <a:pt x="1026" y="345"/>
                  </a:lnTo>
                  <a:lnTo>
                    <a:pt x="1026" y="343"/>
                  </a:lnTo>
                  <a:lnTo>
                    <a:pt x="1025" y="345"/>
                  </a:lnTo>
                  <a:lnTo>
                    <a:pt x="1023" y="345"/>
                  </a:lnTo>
                  <a:lnTo>
                    <a:pt x="1025" y="345"/>
                  </a:lnTo>
                  <a:lnTo>
                    <a:pt x="1023" y="343"/>
                  </a:lnTo>
                  <a:lnTo>
                    <a:pt x="1023" y="342"/>
                  </a:lnTo>
                  <a:lnTo>
                    <a:pt x="1021" y="342"/>
                  </a:lnTo>
                  <a:lnTo>
                    <a:pt x="1021" y="342"/>
                  </a:lnTo>
                  <a:lnTo>
                    <a:pt x="1020" y="340"/>
                  </a:lnTo>
                  <a:lnTo>
                    <a:pt x="1020" y="340"/>
                  </a:lnTo>
                  <a:lnTo>
                    <a:pt x="1018" y="340"/>
                  </a:lnTo>
                  <a:lnTo>
                    <a:pt x="1018" y="340"/>
                  </a:lnTo>
                  <a:lnTo>
                    <a:pt x="1018" y="338"/>
                  </a:lnTo>
                  <a:lnTo>
                    <a:pt x="1017" y="338"/>
                  </a:lnTo>
                  <a:lnTo>
                    <a:pt x="1017" y="338"/>
                  </a:lnTo>
                  <a:lnTo>
                    <a:pt x="1012" y="337"/>
                  </a:lnTo>
                  <a:lnTo>
                    <a:pt x="1012" y="337"/>
                  </a:lnTo>
                  <a:lnTo>
                    <a:pt x="1012" y="337"/>
                  </a:lnTo>
                  <a:lnTo>
                    <a:pt x="1014" y="338"/>
                  </a:lnTo>
                  <a:lnTo>
                    <a:pt x="1014" y="338"/>
                  </a:lnTo>
                  <a:lnTo>
                    <a:pt x="1014" y="340"/>
                  </a:lnTo>
                  <a:lnTo>
                    <a:pt x="1014" y="340"/>
                  </a:lnTo>
                  <a:lnTo>
                    <a:pt x="1014" y="342"/>
                  </a:lnTo>
                  <a:lnTo>
                    <a:pt x="1014" y="342"/>
                  </a:lnTo>
                  <a:lnTo>
                    <a:pt x="1012" y="343"/>
                  </a:lnTo>
                  <a:lnTo>
                    <a:pt x="1012" y="343"/>
                  </a:lnTo>
                  <a:lnTo>
                    <a:pt x="1010" y="343"/>
                  </a:lnTo>
                  <a:lnTo>
                    <a:pt x="1010" y="342"/>
                  </a:lnTo>
                  <a:lnTo>
                    <a:pt x="1009" y="340"/>
                  </a:lnTo>
                  <a:lnTo>
                    <a:pt x="1007" y="340"/>
                  </a:lnTo>
                  <a:lnTo>
                    <a:pt x="1006" y="342"/>
                  </a:lnTo>
                  <a:lnTo>
                    <a:pt x="1006" y="343"/>
                  </a:lnTo>
                  <a:lnTo>
                    <a:pt x="1004" y="343"/>
                  </a:lnTo>
                  <a:lnTo>
                    <a:pt x="1001" y="342"/>
                  </a:lnTo>
                  <a:lnTo>
                    <a:pt x="996" y="340"/>
                  </a:lnTo>
                  <a:lnTo>
                    <a:pt x="996" y="340"/>
                  </a:lnTo>
                  <a:lnTo>
                    <a:pt x="996" y="340"/>
                  </a:lnTo>
                  <a:lnTo>
                    <a:pt x="998" y="340"/>
                  </a:lnTo>
                  <a:lnTo>
                    <a:pt x="998" y="340"/>
                  </a:lnTo>
                  <a:lnTo>
                    <a:pt x="996" y="338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3" y="337"/>
                  </a:lnTo>
                  <a:lnTo>
                    <a:pt x="992" y="335"/>
                  </a:lnTo>
                  <a:lnTo>
                    <a:pt x="990" y="334"/>
                  </a:lnTo>
                  <a:lnTo>
                    <a:pt x="988" y="334"/>
                  </a:lnTo>
                  <a:lnTo>
                    <a:pt x="987" y="332"/>
                  </a:lnTo>
                  <a:lnTo>
                    <a:pt x="985" y="332"/>
                  </a:lnTo>
                  <a:lnTo>
                    <a:pt x="985" y="334"/>
                  </a:lnTo>
                  <a:lnTo>
                    <a:pt x="984" y="334"/>
                  </a:lnTo>
                  <a:lnTo>
                    <a:pt x="984" y="335"/>
                  </a:lnTo>
                  <a:lnTo>
                    <a:pt x="985" y="335"/>
                  </a:lnTo>
                  <a:lnTo>
                    <a:pt x="985" y="335"/>
                  </a:lnTo>
                  <a:lnTo>
                    <a:pt x="982" y="337"/>
                  </a:lnTo>
                  <a:lnTo>
                    <a:pt x="976" y="335"/>
                  </a:lnTo>
                  <a:lnTo>
                    <a:pt x="974" y="335"/>
                  </a:lnTo>
                  <a:lnTo>
                    <a:pt x="973" y="334"/>
                  </a:lnTo>
                  <a:lnTo>
                    <a:pt x="969" y="332"/>
                  </a:lnTo>
                  <a:lnTo>
                    <a:pt x="968" y="332"/>
                  </a:lnTo>
                  <a:lnTo>
                    <a:pt x="966" y="334"/>
                  </a:lnTo>
                  <a:lnTo>
                    <a:pt x="962" y="334"/>
                  </a:lnTo>
                  <a:lnTo>
                    <a:pt x="960" y="334"/>
                  </a:lnTo>
                  <a:lnTo>
                    <a:pt x="960" y="334"/>
                  </a:lnTo>
                  <a:lnTo>
                    <a:pt x="958" y="334"/>
                  </a:lnTo>
                  <a:lnTo>
                    <a:pt x="958" y="332"/>
                  </a:lnTo>
                  <a:lnTo>
                    <a:pt x="958" y="332"/>
                  </a:lnTo>
                  <a:lnTo>
                    <a:pt x="960" y="332"/>
                  </a:lnTo>
                  <a:lnTo>
                    <a:pt x="960" y="331"/>
                  </a:lnTo>
                  <a:lnTo>
                    <a:pt x="960" y="331"/>
                  </a:lnTo>
                  <a:lnTo>
                    <a:pt x="960" y="331"/>
                  </a:lnTo>
                  <a:lnTo>
                    <a:pt x="958" y="329"/>
                  </a:lnTo>
                  <a:lnTo>
                    <a:pt x="958" y="332"/>
                  </a:lnTo>
                  <a:lnTo>
                    <a:pt x="958" y="334"/>
                  </a:lnTo>
                  <a:lnTo>
                    <a:pt x="958" y="334"/>
                  </a:lnTo>
                  <a:lnTo>
                    <a:pt x="955" y="335"/>
                  </a:lnTo>
                  <a:lnTo>
                    <a:pt x="949" y="337"/>
                  </a:lnTo>
                  <a:lnTo>
                    <a:pt x="946" y="338"/>
                  </a:lnTo>
                  <a:lnTo>
                    <a:pt x="946" y="338"/>
                  </a:lnTo>
                  <a:lnTo>
                    <a:pt x="949" y="337"/>
                  </a:lnTo>
                  <a:lnTo>
                    <a:pt x="947" y="337"/>
                  </a:lnTo>
                  <a:lnTo>
                    <a:pt x="946" y="337"/>
                  </a:lnTo>
                  <a:lnTo>
                    <a:pt x="946" y="337"/>
                  </a:lnTo>
                  <a:lnTo>
                    <a:pt x="946" y="335"/>
                  </a:lnTo>
                  <a:lnTo>
                    <a:pt x="946" y="334"/>
                  </a:lnTo>
                  <a:lnTo>
                    <a:pt x="944" y="334"/>
                  </a:lnTo>
                  <a:lnTo>
                    <a:pt x="944" y="335"/>
                  </a:lnTo>
                  <a:lnTo>
                    <a:pt x="944" y="334"/>
                  </a:lnTo>
                  <a:lnTo>
                    <a:pt x="943" y="334"/>
                  </a:lnTo>
                  <a:lnTo>
                    <a:pt x="943" y="334"/>
                  </a:lnTo>
                  <a:lnTo>
                    <a:pt x="943" y="337"/>
                  </a:lnTo>
                  <a:lnTo>
                    <a:pt x="943" y="338"/>
                  </a:lnTo>
                  <a:lnTo>
                    <a:pt x="944" y="340"/>
                  </a:lnTo>
                  <a:lnTo>
                    <a:pt x="943" y="342"/>
                  </a:lnTo>
                  <a:lnTo>
                    <a:pt x="941" y="343"/>
                  </a:lnTo>
                  <a:lnTo>
                    <a:pt x="939" y="343"/>
                  </a:lnTo>
                  <a:lnTo>
                    <a:pt x="938" y="346"/>
                  </a:lnTo>
                  <a:lnTo>
                    <a:pt x="936" y="346"/>
                  </a:lnTo>
                  <a:lnTo>
                    <a:pt x="933" y="349"/>
                  </a:lnTo>
                  <a:lnTo>
                    <a:pt x="932" y="349"/>
                  </a:lnTo>
                  <a:lnTo>
                    <a:pt x="930" y="351"/>
                  </a:lnTo>
                  <a:lnTo>
                    <a:pt x="928" y="351"/>
                  </a:lnTo>
                  <a:lnTo>
                    <a:pt x="925" y="353"/>
                  </a:lnTo>
                  <a:lnTo>
                    <a:pt x="925" y="353"/>
                  </a:lnTo>
                  <a:lnTo>
                    <a:pt x="925" y="353"/>
                  </a:lnTo>
                  <a:lnTo>
                    <a:pt x="928" y="351"/>
                  </a:lnTo>
                  <a:lnTo>
                    <a:pt x="927" y="351"/>
                  </a:lnTo>
                  <a:lnTo>
                    <a:pt x="924" y="351"/>
                  </a:lnTo>
                  <a:lnTo>
                    <a:pt x="922" y="351"/>
                  </a:lnTo>
                  <a:lnTo>
                    <a:pt x="922" y="351"/>
                  </a:lnTo>
                  <a:lnTo>
                    <a:pt x="922" y="351"/>
                  </a:lnTo>
                  <a:lnTo>
                    <a:pt x="921" y="351"/>
                  </a:lnTo>
                  <a:lnTo>
                    <a:pt x="921" y="349"/>
                  </a:lnTo>
                  <a:lnTo>
                    <a:pt x="919" y="349"/>
                  </a:lnTo>
                  <a:lnTo>
                    <a:pt x="919" y="349"/>
                  </a:lnTo>
                  <a:lnTo>
                    <a:pt x="919" y="349"/>
                  </a:lnTo>
                  <a:lnTo>
                    <a:pt x="921" y="353"/>
                  </a:lnTo>
                  <a:lnTo>
                    <a:pt x="921" y="353"/>
                  </a:lnTo>
                  <a:lnTo>
                    <a:pt x="922" y="354"/>
                  </a:lnTo>
                  <a:lnTo>
                    <a:pt x="921" y="354"/>
                  </a:lnTo>
                  <a:lnTo>
                    <a:pt x="921" y="356"/>
                  </a:lnTo>
                  <a:lnTo>
                    <a:pt x="919" y="356"/>
                  </a:lnTo>
                  <a:lnTo>
                    <a:pt x="917" y="354"/>
                  </a:lnTo>
                  <a:lnTo>
                    <a:pt x="916" y="356"/>
                  </a:lnTo>
                  <a:lnTo>
                    <a:pt x="916" y="357"/>
                  </a:lnTo>
                  <a:lnTo>
                    <a:pt x="916" y="357"/>
                  </a:lnTo>
                  <a:lnTo>
                    <a:pt x="916" y="359"/>
                  </a:lnTo>
                  <a:lnTo>
                    <a:pt x="914" y="357"/>
                  </a:lnTo>
                  <a:lnTo>
                    <a:pt x="914" y="357"/>
                  </a:lnTo>
                  <a:lnTo>
                    <a:pt x="914" y="357"/>
                  </a:lnTo>
                  <a:lnTo>
                    <a:pt x="913" y="359"/>
                  </a:lnTo>
                  <a:lnTo>
                    <a:pt x="913" y="359"/>
                  </a:lnTo>
                  <a:lnTo>
                    <a:pt x="911" y="359"/>
                  </a:lnTo>
                  <a:lnTo>
                    <a:pt x="911" y="359"/>
                  </a:lnTo>
                  <a:lnTo>
                    <a:pt x="911" y="360"/>
                  </a:lnTo>
                  <a:lnTo>
                    <a:pt x="913" y="359"/>
                  </a:lnTo>
                  <a:lnTo>
                    <a:pt x="913" y="360"/>
                  </a:lnTo>
                  <a:lnTo>
                    <a:pt x="911" y="362"/>
                  </a:lnTo>
                  <a:lnTo>
                    <a:pt x="910" y="364"/>
                  </a:lnTo>
                  <a:lnTo>
                    <a:pt x="908" y="362"/>
                  </a:lnTo>
                  <a:lnTo>
                    <a:pt x="908" y="364"/>
                  </a:lnTo>
                  <a:lnTo>
                    <a:pt x="908" y="364"/>
                  </a:lnTo>
                  <a:lnTo>
                    <a:pt x="910" y="365"/>
                  </a:lnTo>
                  <a:lnTo>
                    <a:pt x="908" y="370"/>
                  </a:lnTo>
                  <a:lnTo>
                    <a:pt x="908" y="371"/>
                  </a:lnTo>
                  <a:lnTo>
                    <a:pt x="906" y="371"/>
                  </a:lnTo>
                  <a:lnTo>
                    <a:pt x="906" y="371"/>
                  </a:lnTo>
                  <a:lnTo>
                    <a:pt x="903" y="370"/>
                  </a:lnTo>
                  <a:lnTo>
                    <a:pt x="902" y="368"/>
                  </a:lnTo>
                  <a:lnTo>
                    <a:pt x="903" y="371"/>
                  </a:lnTo>
                  <a:lnTo>
                    <a:pt x="906" y="373"/>
                  </a:lnTo>
                  <a:lnTo>
                    <a:pt x="906" y="373"/>
                  </a:lnTo>
                  <a:lnTo>
                    <a:pt x="906" y="375"/>
                  </a:lnTo>
                  <a:lnTo>
                    <a:pt x="906" y="375"/>
                  </a:lnTo>
                  <a:lnTo>
                    <a:pt x="905" y="376"/>
                  </a:lnTo>
                  <a:lnTo>
                    <a:pt x="906" y="378"/>
                  </a:lnTo>
                  <a:lnTo>
                    <a:pt x="906" y="379"/>
                  </a:lnTo>
                  <a:lnTo>
                    <a:pt x="906" y="381"/>
                  </a:lnTo>
                  <a:lnTo>
                    <a:pt x="908" y="384"/>
                  </a:lnTo>
                  <a:lnTo>
                    <a:pt x="908" y="386"/>
                  </a:lnTo>
                  <a:lnTo>
                    <a:pt x="911" y="390"/>
                  </a:lnTo>
                  <a:lnTo>
                    <a:pt x="911" y="390"/>
                  </a:lnTo>
                  <a:lnTo>
                    <a:pt x="911" y="390"/>
                  </a:lnTo>
                  <a:lnTo>
                    <a:pt x="911" y="392"/>
                  </a:lnTo>
                  <a:lnTo>
                    <a:pt x="910" y="392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5" y="392"/>
                  </a:lnTo>
                  <a:lnTo>
                    <a:pt x="902" y="390"/>
                  </a:lnTo>
                  <a:lnTo>
                    <a:pt x="898" y="390"/>
                  </a:lnTo>
                  <a:lnTo>
                    <a:pt x="895" y="390"/>
                  </a:lnTo>
                  <a:lnTo>
                    <a:pt x="894" y="389"/>
                  </a:lnTo>
                  <a:lnTo>
                    <a:pt x="892" y="389"/>
                  </a:lnTo>
                  <a:lnTo>
                    <a:pt x="891" y="387"/>
                  </a:lnTo>
                  <a:lnTo>
                    <a:pt x="889" y="387"/>
                  </a:lnTo>
                  <a:lnTo>
                    <a:pt x="887" y="386"/>
                  </a:lnTo>
                  <a:lnTo>
                    <a:pt x="886" y="386"/>
                  </a:lnTo>
                  <a:lnTo>
                    <a:pt x="884" y="386"/>
                  </a:lnTo>
                  <a:lnTo>
                    <a:pt x="883" y="384"/>
                  </a:lnTo>
                  <a:lnTo>
                    <a:pt x="883" y="383"/>
                  </a:lnTo>
                  <a:lnTo>
                    <a:pt x="883" y="383"/>
                  </a:lnTo>
                  <a:lnTo>
                    <a:pt x="881" y="379"/>
                  </a:lnTo>
                  <a:lnTo>
                    <a:pt x="880" y="378"/>
                  </a:lnTo>
                  <a:lnTo>
                    <a:pt x="878" y="376"/>
                  </a:lnTo>
                  <a:lnTo>
                    <a:pt x="878" y="375"/>
                  </a:lnTo>
                  <a:lnTo>
                    <a:pt x="878" y="375"/>
                  </a:lnTo>
                  <a:lnTo>
                    <a:pt x="878" y="375"/>
                  </a:lnTo>
                  <a:lnTo>
                    <a:pt x="878" y="373"/>
                  </a:lnTo>
                  <a:lnTo>
                    <a:pt x="878" y="373"/>
                  </a:lnTo>
                  <a:lnTo>
                    <a:pt x="878" y="371"/>
                  </a:lnTo>
                  <a:lnTo>
                    <a:pt x="878" y="371"/>
                  </a:lnTo>
                  <a:lnTo>
                    <a:pt x="878" y="370"/>
                  </a:lnTo>
                  <a:lnTo>
                    <a:pt x="878" y="368"/>
                  </a:lnTo>
                  <a:lnTo>
                    <a:pt x="878" y="368"/>
                  </a:lnTo>
                  <a:lnTo>
                    <a:pt x="876" y="367"/>
                  </a:lnTo>
                  <a:lnTo>
                    <a:pt x="873" y="365"/>
                  </a:lnTo>
                  <a:lnTo>
                    <a:pt x="872" y="362"/>
                  </a:lnTo>
                  <a:lnTo>
                    <a:pt x="870" y="360"/>
                  </a:lnTo>
                  <a:lnTo>
                    <a:pt x="869" y="357"/>
                  </a:lnTo>
                  <a:lnTo>
                    <a:pt x="867" y="357"/>
                  </a:lnTo>
                  <a:lnTo>
                    <a:pt x="865" y="356"/>
                  </a:lnTo>
                  <a:lnTo>
                    <a:pt x="865" y="354"/>
                  </a:lnTo>
                  <a:lnTo>
                    <a:pt x="865" y="353"/>
                  </a:lnTo>
                  <a:lnTo>
                    <a:pt x="865" y="353"/>
                  </a:lnTo>
                  <a:lnTo>
                    <a:pt x="864" y="351"/>
                  </a:lnTo>
                  <a:lnTo>
                    <a:pt x="862" y="348"/>
                  </a:lnTo>
                  <a:lnTo>
                    <a:pt x="861" y="346"/>
                  </a:lnTo>
                  <a:lnTo>
                    <a:pt x="861" y="345"/>
                  </a:lnTo>
                  <a:lnTo>
                    <a:pt x="859" y="342"/>
                  </a:lnTo>
                  <a:lnTo>
                    <a:pt x="857" y="340"/>
                  </a:lnTo>
                  <a:lnTo>
                    <a:pt x="856" y="338"/>
                  </a:lnTo>
                  <a:lnTo>
                    <a:pt x="856" y="338"/>
                  </a:lnTo>
                  <a:lnTo>
                    <a:pt x="856" y="338"/>
                  </a:lnTo>
                  <a:lnTo>
                    <a:pt x="851" y="335"/>
                  </a:lnTo>
                  <a:lnTo>
                    <a:pt x="850" y="334"/>
                  </a:lnTo>
                  <a:lnTo>
                    <a:pt x="850" y="334"/>
                  </a:lnTo>
                  <a:lnTo>
                    <a:pt x="848" y="334"/>
                  </a:lnTo>
                  <a:lnTo>
                    <a:pt x="848" y="332"/>
                  </a:lnTo>
                  <a:lnTo>
                    <a:pt x="848" y="332"/>
                  </a:lnTo>
                  <a:lnTo>
                    <a:pt x="848" y="332"/>
                  </a:lnTo>
                  <a:lnTo>
                    <a:pt x="846" y="332"/>
                  </a:lnTo>
                  <a:lnTo>
                    <a:pt x="845" y="332"/>
                  </a:lnTo>
                  <a:lnTo>
                    <a:pt x="842" y="332"/>
                  </a:lnTo>
                  <a:lnTo>
                    <a:pt x="839" y="332"/>
                  </a:lnTo>
                  <a:lnTo>
                    <a:pt x="837" y="332"/>
                  </a:lnTo>
                  <a:lnTo>
                    <a:pt x="837" y="332"/>
                  </a:lnTo>
                  <a:lnTo>
                    <a:pt x="835" y="332"/>
                  </a:lnTo>
                  <a:lnTo>
                    <a:pt x="834" y="334"/>
                  </a:lnTo>
                  <a:lnTo>
                    <a:pt x="832" y="334"/>
                  </a:lnTo>
                  <a:lnTo>
                    <a:pt x="831" y="335"/>
                  </a:lnTo>
                  <a:lnTo>
                    <a:pt x="829" y="338"/>
                  </a:lnTo>
                  <a:lnTo>
                    <a:pt x="829" y="340"/>
                  </a:lnTo>
                  <a:lnTo>
                    <a:pt x="829" y="342"/>
                  </a:lnTo>
                  <a:lnTo>
                    <a:pt x="829" y="342"/>
                  </a:lnTo>
                  <a:lnTo>
                    <a:pt x="828" y="342"/>
                  </a:lnTo>
                  <a:lnTo>
                    <a:pt x="826" y="343"/>
                  </a:lnTo>
                  <a:lnTo>
                    <a:pt x="826" y="345"/>
                  </a:lnTo>
                  <a:lnTo>
                    <a:pt x="824" y="345"/>
                  </a:lnTo>
                  <a:lnTo>
                    <a:pt x="823" y="345"/>
                  </a:lnTo>
                  <a:lnTo>
                    <a:pt x="821" y="345"/>
                  </a:lnTo>
                  <a:lnTo>
                    <a:pt x="816" y="342"/>
                  </a:lnTo>
                  <a:lnTo>
                    <a:pt x="815" y="340"/>
                  </a:lnTo>
                  <a:lnTo>
                    <a:pt x="812" y="340"/>
                  </a:lnTo>
                  <a:lnTo>
                    <a:pt x="810" y="338"/>
                  </a:lnTo>
                  <a:lnTo>
                    <a:pt x="809" y="337"/>
                  </a:lnTo>
                  <a:lnTo>
                    <a:pt x="809" y="337"/>
                  </a:lnTo>
                  <a:lnTo>
                    <a:pt x="807" y="337"/>
                  </a:lnTo>
                  <a:lnTo>
                    <a:pt x="805" y="335"/>
                  </a:lnTo>
                  <a:lnTo>
                    <a:pt x="804" y="332"/>
                  </a:lnTo>
                  <a:lnTo>
                    <a:pt x="802" y="329"/>
                  </a:lnTo>
                  <a:lnTo>
                    <a:pt x="802" y="327"/>
                  </a:lnTo>
                  <a:lnTo>
                    <a:pt x="801" y="323"/>
                  </a:lnTo>
                  <a:lnTo>
                    <a:pt x="799" y="320"/>
                  </a:lnTo>
                  <a:lnTo>
                    <a:pt x="798" y="320"/>
                  </a:lnTo>
                  <a:lnTo>
                    <a:pt x="796" y="318"/>
                  </a:lnTo>
                  <a:lnTo>
                    <a:pt x="794" y="316"/>
                  </a:lnTo>
                  <a:lnTo>
                    <a:pt x="790" y="313"/>
                  </a:lnTo>
                  <a:lnTo>
                    <a:pt x="787" y="310"/>
                  </a:lnTo>
                  <a:lnTo>
                    <a:pt x="783" y="307"/>
                  </a:lnTo>
                  <a:lnTo>
                    <a:pt x="782" y="307"/>
                  </a:lnTo>
                  <a:lnTo>
                    <a:pt x="780" y="305"/>
                  </a:lnTo>
                  <a:lnTo>
                    <a:pt x="779" y="302"/>
                  </a:lnTo>
                  <a:lnTo>
                    <a:pt x="777" y="302"/>
                  </a:lnTo>
                  <a:lnTo>
                    <a:pt x="777" y="302"/>
                  </a:lnTo>
                  <a:lnTo>
                    <a:pt x="777" y="301"/>
                  </a:lnTo>
                  <a:lnTo>
                    <a:pt x="774" y="301"/>
                  </a:lnTo>
                  <a:lnTo>
                    <a:pt x="771" y="301"/>
                  </a:lnTo>
                  <a:lnTo>
                    <a:pt x="768" y="301"/>
                  </a:lnTo>
                  <a:lnTo>
                    <a:pt x="764" y="301"/>
                  </a:lnTo>
                  <a:lnTo>
                    <a:pt x="755" y="301"/>
                  </a:lnTo>
                  <a:lnTo>
                    <a:pt x="752" y="301"/>
                  </a:lnTo>
                  <a:lnTo>
                    <a:pt x="752" y="304"/>
                  </a:lnTo>
                  <a:lnTo>
                    <a:pt x="752" y="305"/>
                  </a:lnTo>
                  <a:lnTo>
                    <a:pt x="752" y="307"/>
                  </a:lnTo>
                  <a:lnTo>
                    <a:pt x="752" y="308"/>
                  </a:lnTo>
                  <a:lnTo>
                    <a:pt x="746" y="308"/>
                  </a:lnTo>
                  <a:lnTo>
                    <a:pt x="741" y="308"/>
                  </a:lnTo>
                  <a:lnTo>
                    <a:pt x="736" y="308"/>
                  </a:lnTo>
                  <a:lnTo>
                    <a:pt x="731" y="308"/>
                  </a:lnTo>
                  <a:lnTo>
                    <a:pt x="727" y="308"/>
                  </a:lnTo>
                  <a:lnTo>
                    <a:pt x="720" y="308"/>
                  </a:lnTo>
                  <a:lnTo>
                    <a:pt x="716" y="308"/>
                  </a:lnTo>
                  <a:lnTo>
                    <a:pt x="711" y="308"/>
                  </a:lnTo>
                  <a:lnTo>
                    <a:pt x="703" y="307"/>
                  </a:lnTo>
                  <a:lnTo>
                    <a:pt x="697" y="304"/>
                  </a:lnTo>
                  <a:lnTo>
                    <a:pt x="690" y="302"/>
                  </a:lnTo>
                  <a:lnTo>
                    <a:pt x="682" y="299"/>
                  </a:lnTo>
                  <a:lnTo>
                    <a:pt x="676" y="297"/>
                  </a:lnTo>
                  <a:lnTo>
                    <a:pt x="670" y="294"/>
                  </a:lnTo>
                  <a:lnTo>
                    <a:pt x="662" y="293"/>
                  </a:lnTo>
                  <a:lnTo>
                    <a:pt x="656" y="290"/>
                  </a:lnTo>
                  <a:lnTo>
                    <a:pt x="656" y="288"/>
                  </a:lnTo>
                  <a:lnTo>
                    <a:pt x="657" y="286"/>
                  </a:lnTo>
                  <a:lnTo>
                    <a:pt x="656" y="286"/>
                  </a:lnTo>
                  <a:lnTo>
                    <a:pt x="651" y="286"/>
                  </a:lnTo>
                  <a:lnTo>
                    <a:pt x="648" y="286"/>
                  </a:lnTo>
                  <a:lnTo>
                    <a:pt x="643" y="288"/>
                  </a:lnTo>
                  <a:lnTo>
                    <a:pt x="640" y="288"/>
                  </a:lnTo>
                  <a:lnTo>
                    <a:pt x="635" y="288"/>
                  </a:lnTo>
                  <a:lnTo>
                    <a:pt x="630" y="288"/>
                  </a:lnTo>
                  <a:lnTo>
                    <a:pt x="627" y="290"/>
                  </a:lnTo>
                  <a:lnTo>
                    <a:pt x="623" y="290"/>
                  </a:lnTo>
                  <a:lnTo>
                    <a:pt x="623" y="290"/>
                  </a:lnTo>
                  <a:lnTo>
                    <a:pt x="623" y="288"/>
                  </a:lnTo>
                  <a:lnTo>
                    <a:pt x="623" y="286"/>
                  </a:lnTo>
                  <a:lnTo>
                    <a:pt x="621" y="286"/>
                  </a:lnTo>
                  <a:lnTo>
                    <a:pt x="621" y="285"/>
                  </a:lnTo>
                  <a:lnTo>
                    <a:pt x="621" y="283"/>
                  </a:lnTo>
                  <a:lnTo>
                    <a:pt x="621" y="283"/>
                  </a:lnTo>
                  <a:lnTo>
                    <a:pt x="619" y="280"/>
                  </a:lnTo>
                  <a:lnTo>
                    <a:pt x="618" y="277"/>
                  </a:lnTo>
                  <a:lnTo>
                    <a:pt x="613" y="274"/>
                  </a:lnTo>
                  <a:lnTo>
                    <a:pt x="610" y="272"/>
                  </a:lnTo>
                  <a:lnTo>
                    <a:pt x="608" y="271"/>
                  </a:lnTo>
                  <a:lnTo>
                    <a:pt x="608" y="269"/>
                  </a:lnTo>
                  <a:lnTo>
                    <a:pt x="607" y="269"/>
                  </a:lnTo>
                  <a:lnTo>
                    <a:pt x="605" y="271"/>
                  </a:lnTo>
                  <a:lnTo>
                    <a:pt x="604" y="269"/>
                  </a:lnTo>
                  <a:lnTo>
                    <a:pt x="604" y="268"/>
                  </a:lnTo>
                  <a:lnTo>
                    <a:pt x="602" y="266"/>
                  </a:lnTo>
                  <a:lnTo>
                    <a:pt x="602" y="264"/>
                  </a:lnTo>
                  <a:lnTo>
                    <a:pt x="597" y="266"/>
                  </a:lnTo>
                  <a:lnTo>
                    <a:pt x="594" y="264"/>
                  </a:lnTo>
                  <a:lnTo>
                    <a:pt x="593" y="263"/>
                  </a:lnTo>
                  <a:lnTo>
                    <a:pt x="591" y="261"/>
                  </a:lnTo>
                  <a:lnTo>
                    <a:pt x="589" y="260"/>
                  </a:lnTo>
                  <a:lnTo>
                    <a:pt x="586" y="258"/>
                  </a:lnTo>
                  <a:lnTo>
                    <a:pt x="585" y="260"/>
                  </a:lnTo>
                  <a:lnTo>
                    <a:pt x="583" y="260"/>
                  </a:lnTo>
                  <a:lnTo>
                    <a:pt x="580" y="258"/>
                  </a:lnTo>
                  <a:lnTo>
                    <a:pt x="578" y="258"/>
                  </a:lnTo>
                  <a:lnTo>
                    <a:pt x="575" y="258"/>
                  </a:lnTo>
                  <a:lnTo>
                    <a:pt x="574" y="258"/>
                  </a:lnTo>
                  <a:lnTo>
                    <a:pt x="574" y="256"/>
                  </a:lnTo>
                  <a:lnTo>
                    <a:pt x="572" y="256"/>
                  </a:lnTo>
                  <a:lnTo>
                    <a:pt x="572" y="255"/>
                  </a:lnTo>
                  <a:lnTo>
                    <a:pt x="572" y="253"/>
                  </a:lnTo>
                  <a:lnTo>
                    <a:pt x="572" y="252"/>
                  </a:lnTo>
                  <a:lnTo>
                    <a:pt x="572" y="250"/>
                  </a:lnTo>
                  <a:lnTo>
                    <a:pt x="572" y="249"/>
                  </a:lnTo>
                  <a:lnTo>
                    <a:pt x="572" y="247"/>
                  </a:lnTo>
                  <a:lnTo>
                    <a:pt x="571" y="247"/>
                  </a:lnTo>
                  <a:lnTo>
                    <a:pt x="569" y="245"/>
                  </a:lnTo>
                  <a:lnTo>
                    <a:pt x="569" y="245"/>
                  </a:lnTo>
                  <a:lnTo>
                    <a:pt x="569" y="244"/>
                  </a:lnTo>
                  <a:lnTo>
                    <a:pt x="567" y="242"/>
                  </a:lnTo>
                  <a:lnTo>
                    <a:pt x="566" y="241"/>
                  </a:lnTo>
                  <a:lnTo>
                    <a:pt x="564" y="239"/>
                  </a:lnTo>
                  <a:lnTo>
                    <a:pt x="563" y="238"/>
                  </a:lnTo>
                  <a:lnTo>
                    <a:pt x="561" y="236"/>
                  </a:lnTo>
                  <a:lnTo>
                    <a:pt x="561" y="236"/>
                  </a:lnTo>
                  <a:lnTo>
                    <a:pt x="559" y="234"/>
                  </a:lnTo>
                  <a:lnTo>
                    <a:pt x="556" y="230"/>
                  </a:lnTo>
                  <a:lnTo>
                    <a:pt x="553" y="228"/>
                  </a:lnTo>
                  <a:lnTo>
                    <a:pt x="553" y="227"/>
                  </a:lnTo>
                  <a:lnTo>
                    <a:pt x="553" y="223"/>
                  </a:lnTo>
                  <a:lnTo>
                    <a:pt x="555" y="222"/>
                  </a:lnTo>
                  <a:lnTo>
                    <a:pt x="555" y="220"/>
                  </a:lnTo>
                  <a:lnTo>
                    <a:pt x="555" y="220"/>
                  </a:lnTo>
                  <a:lnTo>
                    <a:pt x="555" y="219"/>
                  </a:lnTo>
                  <a:lnTo>
                    <a:pt x="553" y="217"/>
                  </a:lnTo>
                  <a:lnTo>
                    <a:pt x="550" y="217"/>
                  </a:lnTo>
                  <a:lnTo>
                    <a:pt x="547" y="212"/>
                  </a:lnTo>
                  <a:lnTo>
                    <a:pt x="547" y="211"/>
                  </a:lnTo>
                  <a:lnTo>
                    <a:pt x="545" y="208"/>
                  </a:lnTo>
                  <a:lnTo>
                    <a:pt x="545" y="206"/>
                  </a:lnTo>
                  <a:lnTo>
                    <a:pt x="545" y="203"/>
                  </a:lnTo>
                  <a:lnTo>
                    <a:pt x="545" y="203"/>
                  </a:lnTo>
                  <a:lnTo>
                    <a:pt x="547" y="203"/>
                  </a:lnTo>
                  <a:lnTo>
                    <a:pt x="547" y="204"/>
                  </a:lnTo>
                  <a:lnTo>
                    <a:pt x="547" y="206"/>
                  </a:lnTo>
                  <a:lnTo>
                    <a:pt x="548" y="206"/>
                  </a:lnTo>
                  <a:lnTo>
                    <a:pt x="548" y="208"/>
                  </a:lnTo>
                  <a:lnTo>
                    <a:pt x="550" y="208"/>
                  </a:lnTo>
                  <a:lnTo>
                    <a:pt x="550" y="209"/>
                  </a:lnTo>
                  <a:lnTo>
                    <a:pt x="552" y="209"/>
                  </a:lnTo>
                  <a:lnTo>
                    <a:pt x="550" y="208"/>
                  </a:lnTo>
                  <a:lnTo>
                    <a:pt x="550" y="208"/>
                  </a:lnTo>
                  <a:lnTo>
                    <a:pt x="550" y="206"/>
                  </a:lnTo>
                  <a:lnTo>
                    <a:pt x="548" y="204"/>
                  </a:lnTo>
                  <a:lnTo>
                    <a:pt x="548" y="203"/>
                  </a:lnTo>
                  <a:lnTo>
                    <a:pt x="547" y="201"/>
                  </a:lnTo>
                  <a:lnTo>
                    <a:pt x="547" y="201"/>
                  </a:lnTo>
                  <a:lnTo>
                    <a:pt x="547" y="200"/>
                  </a:lnTo>
                  <a:lnTo>
                    <a:pt x="547" y="200"/>
                  </a:lnTo>
                  <a:lnTo>
                    <a:pt x="548" y="200"/>
                  </a:lnTo>
                  <a:lnTo>
                    <a:pt x="552" y="200"/>
                  </a:lnTo>
                  <a:lnTo>
                    <a:pt x="556" y="200"/>
                  </a:lnTo>
                  <a:lnTo>
                    <a:pt x="558" y="198"/>
                  </a:lnTo>
                  <a:lnTo>
                    <a:pt x="558" y="200"/>
                  </a:lnTo>
                  <a:lnTo>
                    <a:pt x="559" y="198"/>
                  </a:lnTo>
                  <a:lnTo>
                    <a:pt x="558" y="198"/>
                  </a:lnTo>
                  <a:lnTo>
                    <a:pt x="556" y="198"/>
                  </a:lnTo>
                  <a:lnTo>
                    <a:pt x="556" y="198"/>
                  </a:lnTo>
                  <a:lnTo>
                    <a:pt x="553" y="198"/>
                  </a:lnTo>
                  <a:lnTo>
                    <a:pt x="553" y="198"/>
                  </a:lnTo>
                  <a:lnTo>
                    <a:pt x="552" y="198"/>
                  </a:lnTo>
                  <a:lnTo>
                    <a:pt x="552" y="198"/>
                  </a:lnTo>
                  <a:lnTo>
                    <a:pt x="550" y="198"/>
                  </a:lnTo>
                  <a:lnTo>
                    <a:pt x="548" y="198"/>
                  </a:lnTo>
                  <a:lnTo>
                    <a:pt x="547" y="198"/>
                  </a:lnTo>
                  <a:lnTo>
                    <a:pt x="547" y="198"/>
                  </a:lnTo>
                  <a:lnTo>
                    <a:pt x="545" y="198"/>
                  </a:lnTo>
                  <a:lnTo>
                    <a:pt x="545" y="201"/>
                  </a:lnTo>
                  <a:lnTo>
                    <a:pt x="545" y="203"/>
                  </a:lnTo>
                  <a:lnTo>
                    <a:pt x="545" y="203"/>
                  </a:lnTo>
                  <a:lnTo>
                    <a:pt x="544" y="201"/>
                  </a:lnTo>
                  <a:lnTo>
                    <a:pt x="542" y="201"/>
                  </a:lnTo>
                  <a:lnTo>
                    <a:pt x="541" y="201"/>
                  </a:lnTo>
                  <a:lnTo>
                    <a:pt x="539" y="200"/>
                  </a:lnTo>
                  <a:lnTo>
                    <a:pt x="539" y="198"/>
                  </a:lnTo>
                  <a:lnTo>
                    <a:pt x="537" y="200"/>
                  </a:lnTo>
                  <a:lnTo>
                    <a:pt x="537" y="200"/>
                  </a:lnTo>
                  <a:lnTo>
                    <a:pt x="537" y="198"/>
                  </a:lnTo>
                  <a:lnTo>
                    <a:pt x="537" y="197"/>
                  </a:lnTo>
                  <a:lnTo>
                    <a:pt x="539" y="198"/>
                  </a:lnTo>
                  <a:lnTo>
                    <a:pt x="539" y="197"/>
                  </a:lnTo>
                  <a:lnTo>
                    <a:pt x="537" y="195"/>
                  </a:lnTo>
                  <a:lnTo>
                    <a:pt x="537" y="195"/>
                  </a:lnTo>
                  <a:lnTo>
                    <a:pt x="536" y="192"/>
                  </a:lnTo>
                  <a:lnTo>
                    <a:pt x="534" y="190"/>
                  </a:lnTo>
                  <a:lnTo>
                    <a:pt x="531" y="189"/>
                  </a:lnTo>
                  <a:lnTo>
                    <a:pt x="528" y="184"/>
                  </a:lnTo>
                  <a:lnTo>
                    <a:pt x="528" y="181"/>
                  </a:lnTo>
                  <a:lnTo>
                    <a:pt x="526" y="176"/>
                  </a:lnTo>
                  <a:lnTo>
                    <a:pt x="526" y="175"/>
                  </a:lnTo>
                  <a:lnTo>
                    <a:pt x="526" y="173"/>
                  </a:lnTo>
                  <a:lnTo>
                    <a:pt x="526" y="170"/>
                  </a:lnTo>
                  <a:lnTo>
                    <a:pt x="525" y="168"/>
                  </a:lnTo>
                  <a:lnTo>
                    <a:pt x="522" y="165"/>
                  </a:lnTo>
                  <a:lnTo>
                    <a:pt x="518" y="162"/>
                  </a:lnTo>
                  <a:lnTo>
                    <a:pt x="518" y="160"/>
                  </a:lnTo>
                  <a:lnTo>
                    <a:pt x="518" y="157"/>
                  </a:lnTo>
                  <a:lnTo>
                    <a:pt x="518" y="156"/>
                  </a:lnTo>
                  <a:lnTo>
                    <a:pt x="518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2" y="149"/>
                  </a:lnTo>
                  <a:lnTo>
                    <a:pt x="522" y="146"/>
                  </a:lnTo>
                  <a:lnTo>
                    <a:pt x="522" y="143"/>
                  </a:lnTo>
                  <a:lnTo>
                    <a:pt x="522" y="141"/>
                  </a:lnTo>
                  <a:lnTo>
                    <a:pt x="522" y="138"/>
                  </a:lnTo>
                  <a:lnTo>
                    <a:pt x="522" y="137"/>
                  </a:lnTo>
                  <a:lnTo>
                    <a:pt x="520" y="135"/>
                  </a:lnTo>
                  <a:lnTo>
                    <a:pt x="520" y="134"/>
                  </a:lnTo>
                  <a:lnTo>
                    <a:pt x="520" y="132"/>
                  </a:lnTo>
                  <a:lnTo>
                    <a:pt x="518" y="130"/>
                  </a:lnTo>
                  <a:lnTo>
                    <a:pt x="517" y="127"/>
                  </a:lnTo>
                  <a:lnTo>
                    <a:pt x="517" y="126"/>
                  </a:lnTo>
                  <a:lnTo>
                    <a:pt x="517" y="123"/>
                  </a:lnTo>
                  <a:lnTo>
                    <a:pt x="517" y="121"/>
                  </a:lnTo>
                  <a:lnTo>
                    <a:pt x="515" y="118"/>
                  </a:lnTo>
                  <a:lnTo>
                    <a:pt x="515" y="116"/>
                  </a:lnTo>
                  <a:lnTo>
                    <a:pt x="517" y="115"/>
                  </a:lnTo>
                  <a:lnTo>
                    <a:pt x="518" y="108"/>
                  </a:lnTo>
                  <a:lnTo>
                    <a:pt x="518" y="108"/>
                  </a:lnTo>
                  <a:lnTo>
                    <a:pt x="518" y="108"/>
                  </a:lnTo>
                  <a:lnTo>
                    <a:pt x="520" y="107"/>
                  </a:lnTo>
                  <a:lnTo>
                    <a:pt x="520" y="107"/>
                  </a:lnTo>
                  <a:lnTo>
                    <a:pt x="518" y="107"/>
                  </a:lnTo>
                  <a:lnTo>
                    <a:pt x="520" y="105"/>
                  </a:lnTo>
                  <a:lnTo>
                    <a:pt x="520" y="104"/>
                  </a:lnTo>
                  <a:lnTo>
                    <a:pt x="522" y="102"/>
                  </a:lnTo>
                  <a:lnTo>
                    <a:pt x="522" y="96"/>
                  </a:lnTo>
                  <a:lnTo>
                    <a:pt x="522" y="91"/>
                  </a:lnTo>
                  <a:lnTo>
                    <a:pt x="523" y="89"/>
                  </a:lnTo>
                  <a:lnTo>
                    <a:pt x="522" y="88"/>
                  </a:lnTo>
                  <a:lnTo>
                    <a:pt x="523" y="85"/>
                  </a:lnTo>
                  <a:lnTo>
                    <a:pt x="522" y="83"/>
                  </a:lnTo>
                  <a:lnTo>
                    <a:pt x="523" y="72"/>
                  </a:lnTo>
                  <a:lnTo>
                    <a:pt x="523" y="71"/>
                  </a:lnTo>
                  <a:lnTo>
                    <a:pt x="525" y="69"/>
                  </a:lnTo>
                  <a:lnTo>
                    <a:pt x="523" y="64"/>
                  </a:lnTo>
                  <a:lnTo>
                    <a:pt x="523" y="60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25" y="58"/>
                  </a:lnTo>
                  <a:lnTo>
                    <a:pt x="528" y="58"/>
                  </a:lnTo>
                  <a:lnTo>
                    <a:pt x="530" y="58"/>
                  </a:lnTo>
                  <a:lnTo>
                    <a:pt x="531" y="58"/>
                  </a:lnTo>
                  <a:lnTo>
                    <a:pt x="531" y="58"/>
                  </a:lnTo>
                  <a:lnTo>
                    <a:pt x="533" y="60"/>
                  </a:lnTo>
                  <a:lnTo>
                    <a:pt x="534" y="58"/>
                  </a:lnTo>
                  <a:lnTo>
                    <a:pt x="534" y="58"/>
                  </a:lnTo>
                  <a:lnTo>
                    <a:pt x="533" y="58"/>
                  </a:lnTo>
                  <a:lnTo>
                    <a:pt x="531" y="58"/>
                  </a:lnTo>
                  <a:lnTo>
                    <a:pt x="531" y="56"/>
                  </a:lnTo>
                  <a:lnTo>
                    <a:pt x="528" y="56"/>
                  </a:lnTo>
                  <a:lnTo>
                    <a:pt x="528" y="56"/>
                  </a:lnTo>
                  <a:lnTo>
                    <a:pt x="525" y="56"/>
                  </a:lnTo>
                  <a:lnTo>
                    <a:pt x="523" y="56"/>
                  </a:lnTo>
                  <a:lnTo>
                    <a:pt x="522" y="56"/>
                  </a:lnTo>
                  <a:lnTo>
                    <a:pt x="523" y="55"/>
                  </a:lnTo>
                  <a:lnTo>
                    <a:pt x="523" y="53"/>
                  </a:lnTo>
                  <a:lnTo>
                    <a:pt x="523" y="50"/>
                  </a:lnTo>
                  <a:lnTo>
                    <a:pt x="523" y="52"/>
                  </a:lnTo>
                  <a:lnTo>
                    <a:pt x="525" y="53"/>
                  </a:lnTo>
                  <a:lnTo>
                    <a:pt x="525" y="52"/>
                  </a:lnTo>
                  <a:lnTo>
                    <a:pt x="525" y="50"/>
                  </a:lnTo>
                  <a:lnTo>
                    <a:pt x="523" y="49"/>
                  </a:lnTo>
                  <a:lnTo>
                    <a:pt x="522" y="49"/>
                  </a:lnTo>
                  <a:lnTo>
                    <a:pt x="522" y="45"/>
                  </a:lnTo>
                  <a:lnTo>
                    <a:pt x="525" y="44"/>
                  </a:lnTo>
                  <a:lnTo>
                    <a:pt x="523" y="44"/>
                  </a:lnTo>
                  <a:lnTo>
                    <a:pt x="523" y="42"/>
                  </a:lnTo>
                  <a:lnTo>
                    <a:pt x="522" y="42"/>
                  </a:lnTo>
                  <a:lnTo>
                    <a:pt x="522" y="44"/>
                  </a:lnTo>
                  <a:lnTo>
                    <a:pt x="522" y="44"/>
                  </a:lnTo>
                  <a:lnTo>
                    <a:pt x="522" y="42"/>
                  </a:lnTo>
                  <a:lnTo>
                    <a:pt x="520" y="42"/>
                  </a:lnTo>
                  <a:lnTo>
                    <a:pt x="520" y="39"/>
                  </a:lnTo>
                  <a:lnTo>
                    <a:pt x="518" y="36"/>
                  </a:lnTo>
                  <a:lnTo>
                    <a:pt x="518" y="31"/>
                  </a:lnTo>
                  <a:lnTo>
                    <a:pt x="517" y="30"/>
                  </a:lnTo>
                  <a:lnTo>
                    <a:pt x="514" y="26"/>
                  </a:lnTo>
                  <a:lnTo>
                    <a:pt x="514" y="25"/>
                  </a:lnTo>
                  <a:lnTo>
                    <a:pt x="514" y="22"/>
                  </a:lnTo>
                  <a:lnTo>
                    <a:pt x="514" y="20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7" y="20"/>
                  </a:lnTo>
                  <a:lnTo>
                    <a:pt x="520" y="20"/>
                  </a:lnTo>
                  <a:lnTo>
                    <a:pt x="522" y="22"/>
                  </a:lnTo>
                  <a:lnTo>
                    <a:pt x="523" y="22"/>
                  </a:lnTo>
                  <a:lnTo>
                    <a:pt x="533" y="23"/>
                  </a:lnTo>
                  <a:lnTo>
                    <a:pt x="534" y="23"/>
                  </a:lnTo>
                  <a:lnTo>
                    <a:pt x="536" y="22"/>
                  </a:lnTo>
                  <a:lnTo>
                    <a:pt x="536" y="22"/>
                  </a:lnTo>
                  <a:lnTo>
                    <a:pt x="537" y="23"/>
                  </a:lnTo>
                  <a:lnTo>
                    <a:pt x="537" y="23"/>
                  </a:lnTo>
                  <a:lnTo>
                    <a:pt x="539" y="23"/>
                  </a:lnTo>
                  <a:lnTo>
                    <a:pt x="539" y="23"/>
                  </a:lnTo>
                  <a:lnTo>
                    <a:pt x="541" y="22"/>
                  </a:lnTo>
                  <a:lnTo>
                    <a:pt x="541" y="23"/>
                  </a:lnTo>
                  <a:lnTo>
                    <a:pt x="541" y="23"/>
                  </a:lnTo>
                  <a:lnTo>
                    <a:pt x="542" y="25"/>
                  </a:lnTo>
                  <a:lnTo>
                    <a:pt x="542" y="26"/>
                  </a:lnTo>
                  <a:lnTo>
                    <a:pt x="542" y="26"/>
                  </a:lnTo>
                  <a:lnTo>
                    <a:pt x="541" y="30"/>
                  </a:lnTo>
                  <a:lnTo>
                    <a:pt x="541" y="30"/>
                  </a:lnTo>
                  <a:lnTo>
                    <a:pt x="541" y="30"/>
                  </a:lnTo>
                  <a:lnTo>
                    <a:pt x="541" y="28"/>
                  </a:lnTo>
                  <a:lnTo>
                    <a:pt x="537" y="33"/>
                  </a:lnTo>
                  <a:lnTo>
                    <a:pt x="536" y="36"/>
                  </a:lnTo>
                  <a:lnTo>
                    <a:pt x="536" y="36"/>
                  </a:lnTo>
                  <a:lnTo>
                    <a:pt x="536" y="37"/>
                  </a:lnTo>
                  <a:lnTo>
                    <a:pt x="536" y="37"/>
                  </a:lnTo>
                  <a:lnTo>
                    <a:pt x="537" y="36"/>
                  </a:lnTo>
                  <a:lnTo>
                    <a:pt x="539" y="36"/>
                  </a:lnTo>
                  <a:lnTo>
                    <a:pt x="539" y="36"/>
                  </a:lnTo>
                  <a:lnTo>
                    <a:pt x="537" y="36"/>
                  </a:lnTo>
                  <a:lnTo>
                    <a:pt x="537" y="36"/>
                  </a:lnTo>
                  <a:lnTo>
                    <a:pt x="537" y="34"/>
                  </a:lnTo>
                  <a:lnTo>
                    <a:pt x="537" y="34"/>
                  </a:lnTo>
                  <a:lnTo>
                    <a:pt x="537" y="33"/>
                  </a:lnTo>
                  <a:lnTo>
                    <a:pt x="539" y="33"/>
                  </a:lnTo>
                  <a:lnTo>
                    <a:pt x="541" y="31"/>
                  </a:lnTo>
                  <a:lnTo>
                    <a:pt x="541" y="31"/>
                  </a:lnTo>
                  <a:lnTo>
                    <a:pt x="542" y="30"/>
                  </a:lnTo>
                  <a:lnTo>
                    <a:pt x="544" y="28"/>
                  </a:lnTo>
                  <a:lnTo>
                    <a:pt x="544" y="28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5" y="28"/>
                  </a:lnTo>
                  <a:lnTo>
                    <a:pt x="545" y="30"/>
                  </a:lnTo>
                  <a:lnTo>
                    <a:pt x="544" y="30"/>
                  </a:lnTo>
                  <a:lnTo>
                    <a:pt x="544" y="31"/>
                  </a:lnTo>
                  <a:lnTo>
                    <a:pt x="544" y="33"/>
                  </a:lnTo>
                  <a:lnTo>
                    <a:pt x="544" y="33"/>
                  </a:lnTo>
                  <a:lnTo>
                    <a:pt x="542" y="33"/>
                  </a:lnTo>
                  <a:lnTo>
                    <a:pt x="542" y="33"/>
                  </a:lnTo>
                  <a:lnTo>
                    <a:pt x="544" y="34"/>
                  </a:lnTo>
                  <a:lnTo>
                    <a:pt x="544" y="34"/>
                  </a:lnTo>
                  <a:lnTo>
                    <a:pt x="544" y="36"/>
                  </a:lnTo>
                  <a:lnTo>
                    <a:pt x="544" y="37"/>
                  </a:lnTo>
                  <a:lnTo>
                    <a:pt x="544" y="37"/>
                  </a:lnTo>
                  <a:lnTo>
                    <a:pt x="542" y="37"/>
                  </a:lnTo>
                  <a:lnTo>
                    <a:pt x="542" y="37"/>
                  </a:lnTo>
                  <a:lnTo>
                    <a:pt x="542" y="37"/>
                  </a:lnTo>
                  <a:lnTo>
                    <a:pt x="541" y="39"/>
                  </a:lnTo>
                  <a:lnTo>
                    <a:pt x="541" y="39"/>
                  </a:lnTo>
                  <a:lnTo>
                    <a:pt x="541" y="37"/>
                  </a:lnTo>
                  <a:lnTo>
                    <a:pt x="541" y="37"/>
                  </a:lnTo>
                  <a:lnTo>
                    <a:pt x="539" y="37"/>
                  </a:lnTo>
                  <a:lnTo>
                    <a:pt x="539" y="39"/>
                  </a:lnTo>
                  <a:lnTo>
                    <a:pt x="537" y="41"/>
                  </a:lnTo>
                  <a:lnTo>
                    <a:pt x="537" y="41"/>
                  </a:lnTo>
                  <a:lnTo>
                    <a:pt x="539" y="41"/>
                  </a:lnTo>
                  <a:lnTo>
                    <a:pt x="541" y="41"/>
                  </a:lnTo>
                  <a:lnTo>
                    <a:pt x="542" y="41"/>
                  </a:lnTo>
                  <a:lnTo>
                    <a:pt x="542" y="41"/>
                  </a:lnTo>
                  <a:lnTo>
                    <a:pt x="544" y="41"/>
                  </a:lnTo>
                  <a:lnTo>
                    <a:pt x="544" y="41"/>
                  </a:lnTo>
                  <a:lnTo>
                    <a:pt x="544" y="37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7" y="36"/>
                  </a:lnTo>
                  <a:lnTo>
                    <a:pt x="547" y="36"/>
                  </a:lnTo>
                  <a:lnTo>
                    <a:pt x="547" y="34"/>
                  </a:lnTo>
                  <a:lnTo>
                    <a:pt x="547" y="33"/>
                  </a:lnTo>
                  <a:lnTo>
                    <a:pt x="547" y="31"/>
                  </a:lnTo>
                  <a:lnTo>
                    <a:pt x="547" y="31"/>
                  </a:lnTo>
                  <a:lnTo>
                    <a:pt x="547" y="31"/>
                  </a:lnTo>
                  <a:lnTo>
                    <a:pt x="547" y="30"/>
                  </a:lnTo>
                  <a:lnTo>
                    <a:pt x="547" y="30"/>
                  </a:lnTo>
                  <a:lnTo>
                    <a:pt x="547" y="30"/>
                  </a:lnTo>
                  <a:lnTo>
                    <a:pt x="547" y="28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8" y="25"/>
                  </a:lnTo>
                  <a:lnTo>
                    <a:pt x="548" y="25"/>
                  </a:lnTo>
                  <a:lnTo>
                    <a:pt x="547" y="23"/>
                  </a:lnTo>
                  <a:lnTo>
                    <a:pt x="547" y="23"/>
                  </a:lnTo>
                  <a:lnTo>
                    <a:pt x="547" y="22"/>
                  </a:lnTo>
                  <a:lnTo>
                    <a:pt x="547" y="22"/>
                  </a:lnTo>
                  <a:lnTo>
                    <a:pt x="545" y="22"/>
                  </a:lnTo>
                  <a:lnTo>
                    <a:pt x="547" y="23"/>
                  </a:lnTo>
                  <a:lnTo>
                    <a:pt x="547" y="23"/>
                  </a:lnTo>
                  <a:lnTo>
                    <a:pt x="545" y="23"/>
                  </a:lnTo>
                  <a:lnTo>
                    <a:pt x="545" y="22"/>
                  </a:lnTo>
                  <a:lnTo>
                    <a:pt x="544" y="22"/>
                  </a:lnTo>
                  <a:lnTo>
                    <a:pt x="545" y="20"/>
                  </a:lnTo>
                  <a:lnTo>
                    <a:pt x="545" y="20"/>
                  </a:lnTo>
                  <a:lnTo>
                    <a:pt x="547" y="20"/>
                  </a:lnTo>
                  <a:lnTo>
                    <a:pt x="547" y="20"/>
                  </a:lnTo>
                  <a:lnTo>
                    <a:pt x="545" y="19"/>
                  </a:lnTo>
                  <a:lnTo>
                    <a:pt x="544" y="17"/>
                  </a:lnTo>
                  <a:lnTo>
                    <a:pt x="544" y="17"/>
                  </a:lnTo>
                  <a:lnTo>
                    <a:pt x="544" y="17"/>
                  </a:lnTo>
                  <a:lnTo>
                    <a:pt x="542" y="17"/>
                  </a:lnTo>
                  <a:lnTo>
                    <a:pt x="542" y="17"/>
                  </a:lnTo>
                  <a:lnTo>
                    <a:pt x="542" y="15"/>
                  </a:lnTo>
                  <a:lnTo>
                    <a:pt x="544" y="15"/>
                  </a:lnTo>
                  <a:lnTo>
                    <a:pt x="544" y="15"/>
                  </a:lnTo>
                  <a:lnTo>
                    <a:pt x="545" y="15"/>
                  </a:lnTo>
                  <a:lnTo>
                    <a:pt x="545" y="15"/>
                  </a:lnTo>
                  <a:lnTo>
                    <a:pt x="545" y="15"/>
                  </a:lnTo>
                  <a:lnTo>
                    <a:pt x="545" y="12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2" y="11"/>
                  </a:lnTo>
                  <a:lnTo>
                    <a:pt x="542" y="11"/>
                  </a:lnTo>
                  <a:lnTo>
                    <a:pt x="542" y="9"/>
                  </a:lnTo>
                  <a:lnTo>
                    <a:pt x="541" y="6"/>
                  </a:lnTo>
                  <a:lnTo>
                    <a:pt x="936" y="6"/>
                  </a:lnTo>
                  <a:lnTo>
                    <a:pt x="939" y="6"/>
                  </a:lnTo>
                  <a:lnTo>
                    <a:pt x="939" y="3"/>
                  </a:lnTo>
                  <a:lnTo>
                    <a:pt x="9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9" name="Freeform 25">
              <a:extLst>
                <a:ext uri="{FF2B5EF4-FFF2-40B4-BE49-F238E27FC236}">
                  <a16:creationId xmlns:a16="http://schemas.microsoft.com/office/drawing/2014/main" id="{FE7B31BB-3DE2-0547-B06A-D0807FFE9C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2538" y="1961853"/>
              <a:ext cx="10143748" cy="873251"/>
            </a:xfrm>
            <a:custGeom>
              <a:avLst/>
              <a:gdLst>
                <a:gd name="T0" fmla="*/ 5077 w 5204"/>
                <a:gd name="T1" fmla="*/ 437 h 448"/>
                <a:gd name="T2" fmla="*/ 5030 w 5204"/>
                <a:gd name="T3" fmla="*/ 437 h 448"/>
                <a:gd name="T4" fmla="*/ 5125 w 5204"/>
                <a:gd name="T5" fmla="*/ 434 h 448"/>
                <a:gd name="T6" fmla="*/ 5170 w 5204"/>
                <a:gd name="T7" fmla="*/ 424 h 448"/>
                <a:gd name="T8" fmla="*/ 5196 w 5204"/>
                <a:gd name="T9" fmla="*/ 416 h 448"/>
                <a:gd name="T10" fmla="*/ 25 w 5204"/>
                <a:gd name="T11" fmla="*/ 402 h 448"/>
                <a:gd name="T12" fmla="*/ 19 w 5204"/>
                <a:gd name="T13" fmla="*/ 397 h 448"/>
                <a:gd name="T14" fmla="*/ 85 w 5204"/>
                <a:gd name="T15" fmla="*/ 379 h 448"/>
                <a:gd name="T16" fmla="*/ 126 w 5204"/>
                <a:gd name="T17" fmla="*/ 372 h 448"/>
                <a:gd name="T18" fmla="*/ 118 w 5204"/>
                <a:gd name="T19" fmla="*/ 374 h 448"/>
                <a:gd name="T20" fmla="*/ 110 w 5204"/>
                <a:gd name="T21" fmla="*/ 371 h 448"/>
                <a:gd name="T22" fmla="*/ 539 w 5204"/>
                <a:gd name="T23" fmla="*/ 366 h 448"/>
                <a:gd name="T24" fmla="*/ 519 w 5204"/>
                <a:gd name="T25" fmla="*/ 368 h 448"/>
                <a:gd name="T26" fmla="*/ 506 w 5204"/>
                <a:gd name="T27" fmla="*/ 364 h 448"/>
                <a:gd name="T28" fmla="*/ 524 w 5204"/>
                <a:gd name="T29" fmla="*/ 353 h 448"/>
                <a:gd name="T30" fmla="*/ 5183 w 5204"/>
                <a:gd name="T31" fmla="*/ 344 h 448"/>
                <a:gd name="T32" fmla="*/ 494 w 5204"/>
                <a:gd name="T33" fmla="*/ 338 h 448"/>
                <a:gd name="T34" fmla="*/ 222 w 5204"/>
                <a:gd name="T35" fmla="*/ 333 h 448"/>
                <a:gd name="T36" fmla="*/ 479 w 5204"/>
                <a:gd name="T37" fmla="*/ 339 h 448"/>
                <a:gd name="T38" fmla="*/ 230 w 5204"/>
                <a:gd name="T39" fmla="*/ 319 h 448"/>
                <a:gd name="T40" fmla="*/ 207 w 5204"/>
                <a:gd name="T41" fmla="*/ 333 h 448"/>
                <a:gd name="T42" fmla="*/ 211 w 5204"/>
                <a:gd name="T43" fmla="*/ 317 h 448"/>
                <a:gd name="T44" fmla="*/ 473 w 5204"/>
                <a:gd name="T45" fmla="*/ 327 h 448"/>
                <a:gd name="T46" fmla="*/ 492 w 5204"/>
                <a:gd name="T47" fmla="*/ 314 h 448"/>
                <a:gd name="T48" fmla="*/ 235 w 5204"/>
                <a:gd name="T49" fmla="*/ 309 h 448"/>
                <a:gd name="T50" fmla="*/ 107 w 5204"/>
                <a:gd name="T51" fmla="*/ 303 h 448"/>
                <a:gd name="T52" fmla="*/ 304 w 5204"/>
                <a:gd name="T53" fmla="*/ 265 h 448"/>
                <a:gd name="T54" fmla="*/ 314 w 5204"/>
                <a:gd name="T55" fmla="*/ 262 h 448"/>
                <a:gd name="T56" fmla="*/ 237 w 5204"/>
                <a:gd name="T57" fmla="*/ 262 h 448"/>
                <a:gd name="T58" fmla="*/ 5197 w 5204"/>
                <a:gd name="T59" fmla="*/ 201 h 448"/>
                <a:gd name="T60" fmla="*/ 180 w 5204"/>
                <a:gd name="T61" fmla="*/ 5 h 448"/>
                <a:gd name="T62" fmla="*/ 266 w 5204"/>
                <a:gd name="T63" fmla="*/ 24 h 448"/>
                <a:gd name="T64" fmla="*/ 419 w 5204"/>
                <a:gd name="T65" fmla="*/ 265 h 448"/>
                <a:gd name="T66" fmla="*/ 490 w 5204"/>
                <a:gd name="T67" fmla="*/ 295 h 448"/>
                <a:gd name="T68" fmla="*/ 552 w 5204"/>
                <a:gd name="T69" fmla="*/ 360 h 448"/>
                <a:gd name="T70" fmla="*/ 522 w 5204"/>
                <a:gd name="T71" fmla="*/ 361 h 448"/>
                <a:gd name="T72" fmla="*/ 501 w 5204"/>
                <a:gd name="T73" fmla="*/ 319 h 448"/>
                <a:gd name="T74" fmla="*/ 479 w 5204"/>
                <a:gd name="T75" fmla="*/ 309 h 448"/>
                <a:gd name="T76" fmla="*/ 460 w 5204"/>
                <a:gd name="T77" fmla="*/ 301 h 448"/>
                <a:gd name="T78" fmla="*/ 416 w 5204"/>
                <a:gd name="T79" fmla="*/ 273 h 448"/>
                <a:gd name="T80" fmla="*/ 348 w 5204"/>
                <a:gd name="T81" fmla="*/ 270 h 448"/>
                <a:gd name="T82" fmla="*/ 307 w 5204"/>
                <a:gd name="T83" fmla="*/ 251 h 448"/>
                <a:gd name="T84" fmla="*/ 285 w 5204"/>
                <a:gd name="T85" fmla="*/ 260 h 448"/>
                <a:gd name="T86" fmla="*/ 266 w 5204"/>
                <a:gd name="T87" fmla="*/ 278 h 448"/>
                <a:gd name="T88" fmla="*/ 238 w 5204"/>
                <a:gd name="T89" fmla="*/ 279 h 448"/>
                <a:gd name="T90" fmla="*/ 255 w 5204"/>
                <a:gd name="T91" fmla="*/ 245 h 448"/>
                <a:gd name="T92" fmla="*/ 214 w 5204"/>
                <a:gd name="T93" fmla="*/ 279 h 448"/>
                <a:gd name="T94" fmla="*/ 181 w 5204"/>
                <a:gd name="T95" fmla="*/ 323 h 448"/>
                <a:gd name="T96" fmla="*/ 143 w 5204"/>
                <a:gd name="T97" fmla="*/ 347 h 448"/>
                <a:gd name="T98" fmla="*/ 104 w 5204"/>
                <a:gd name="T99" fmla="*/ 369 h 448"/>
                <a:gd name="T100" fmla="*/ 71 w 5204"/>
                <a:gd name="T101" fmla="*/ 380 h 448"/>
                <a:gd name="T102" fmla="*/ 112 w 5204"/>
                <a:gd name="T103" fmla="*/ 355 h 448"/>
                <a:gd name="T104" fmla="*/ 156 w 5204"/>
                <a:gd name="T105" fmla="*/ 309 h 448"/>
                <a:gd name="T106" fmla="*/ 107 w 5204"/>
                <a:gd name="T107" fmla="*/ 297 h 448"/>
                <a:gd name="T108" fmla="*/ 60 w 5204"/>
                <a:gd name="T109" fmla="*/ 275 h 448"/>
                <a:gd name="T110" fmla="*/ 49 w 5204"/>
                <a:gd name="T111" fmla="*/ 248 h 448"/>
                <a:gd name="T112" fmla="*/ 50 w 5204"/>
                <a:gd name="T113" fmla="*/ 216 h 448"/>
                <a:gd name="T114" fmla="*/ 106 w 5204"/>
                <a:gd name="T115" fmla="*/ 177 h 448"/>
                <a:gd name="T116" fmla="*/ 27 w 5204"/>
                <a:gd name="T117" fmla="*/ 164 h 448"/>
                <a:gd name="T118" fmla="*/ 66 w 5204"/>
                <a:gd name="T119" fmla="*/ 122 h 448"/>
                <a:gd name="T120" fmla="*/ 117 w 5204"/>
                <a:gd name="T121" fmla="*/ 126 h 448"/>
                <a:gd name="T122" fmla="*/ 73 w 5204"/>
                <a:gd name="T123" fmla="*/ 54 h 448"/>
                <a:gd name="T124" fmla="*/ 131 w 5204"/>
                <a:gd name="T125" fmla="*/ 1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204" h="448">
                  <a:moveTo>
                    <a:pt x="5016" y="442"/>
                  </a:moveTo>
                  <a:lnTo>
                    <a:pt x="5019" y="443"/>
                  </a:lnTo>
                  <a:lnTo>
                    <a:pt x="5022" y="445"/>
                  </a:lnTo>
                  <a:lnTo>
                    <a:pt x="5022" y="446"/>
                  </a:lnTo>
                  <a:lnTo>
                    <a:pt x="5025" y="446"/>
                  </a:lnTo>
                  <a:lnTo>
                    <a:pt x="5027" y="448"/>
                  </a:lnTo>
                  <a:lnTo>
                    <a:pt x="5027" y="448"/>
                  </a:lnTo>
                  <a:lnTo>
                    <a:pt x="5024" y="448"/>
                  </a:lnTo>
                  <a:lnTo>
                    <a:pt x="5019" y="445"/>
                  </a:lnTo>
                  <a:lnTo>
                    <a:pt x="5016" y="443"/>
                  </a:lnTo>
                  <a:lnTo>
                    <a:pt x="5016" y="443"/>
                  </a:lnTo>
                  <a:lnTo>
                    <a:pt x="5016" y="442"/>
                  </a:lnTo>
                  <a:close/>
                  <a:moveTo>
                    <a:pt x="5087" y="438"/>
                  </a:moveTo>
                  <a:lnTo>
                    <a:pt x="5088" y="440"/>
                  </a:lnTo>
                  <a:lnTo>
                    <a:pt x="5088" y="440"/>
                  </a:lnTo>
                  <a:lnTo>
                    <a:pt x="5087" y="440"/>
                  </a:lnTo>
                  <a:lnTo>
                    <a:pt x="5087" y="440"/>
                  </a:lnTo>
                  <a:lnTo>
                    <a:pt x="5087" y="438"/>
                  </a:lnTo>
                  <a:lnTo>
                    <a:pt x="5087" y="438"/>
                  </a:lnTo>
                  <a:close/>
                  <a:moveTo>
                    <a:pt x="5090" y="438"/>
                  </a:moveTo>
                  <a:lnTo>
                    <a:pt x="5092" y="438"/>
                  </a:lnTo>
                  <a:lnTo>
                    <a:pt x="5093" y="440"/>
                  </a:lnTo>
                  <a:lnTo>
                    <a:pt x="5092" y="440"/>
                  </a:lnTo>
                  <a:lnTo>
                    <a:pt x="5090" y="438"/>
                  </a:lnTo>
                  <a:lnTo>
                    <a:pt x="5090" y="438"/>
                  </a:lnTo>
                  <a:close/>
                  <a:moveTo>
                    <a:pt x="5065" y="437"/>
                  </a:moveTo>
                  <a:lnTo>
                    <a:pt x="5066" y="438"/>
                  </a:lnTo>
                  <a:lnTo>
                    <a:pt x="5066" y="438"/>
                  </a:lnTo>
                  <a:lnTo>
                    <a:pt x="5070" y="438"/>
                  </a:lnTo>
                  <a:lnTo>
                    <a:pt x="5068" y="440"/>
                  </a:lnTo>
                  <a:lnTo>
                    <a:pt x="5066" y="440"/>
                  </a:lnTo>
                  <a:lnTo>
                    <a:pt x="5066" y="442"/>
                  </a:lnTo>
                  <a:lnTo>
                    <a:pt x="5065" y="442"/>
                  </a:lnTo>
                  <a:lnTo>
                    <a:pt x="5065" y="443"/>
                  </a:lnTo>
                  <a:lnTo>
                    <a:pt x="5065" y="443"/>
                  </a:lnTo>
                  <a:lnTo>
                    <a:pt x="5063" y="442"/>
                  </a:lnTo>
                  <a:lnTo>
                    <a:pt x="5063" y="442"/>
                  </a:lnTo>
                  <a:lnTo>
                    <a:pt x="5063" y="442"/>
                  </a:lnTo>
                  <a:lnTo>
                    <a:pt x="5065" y="440"/>
                  </a:lnTo>
                  <a:lnTo>
                    <a:pt x="5063" y="440"/>
                  </a:lnTo>
                  <a:lnTo>
                    <a:pt x="5063" y="440"/>
                  </a:lnTo>
                  <a:lnTo>
                    <a:pt x="5062" y="438"/>
                  </a:lnTo>
                  <a:lnTo>
                    <a:pt x="5062" y="438"/>
                  </a:lnTo>
                  <a:lnTo>
                    <a:pt x="5062" y="437"/>
                  </a:lnTo>
                  <a:lnTo>
                    <a:pt x="5062" y="437"/>
                  </a:lnTo>
                  <a:lnTo>
                    <a:pt x="5065" y="437"/>
                  </a:lnTo>
                  <a:close/>
                  <a:moveTo>
                    <a:pt x="5076" y="437"/>
                  </a:moveTo>
                  <a:lnTo>
                    <a:pt x="5076" y="437"/>
                  </a:lnTo>
                  <a:lnTo>
                    <a:pt x="5077" y="437"/>
                  </a:lnTo>
                  <a:lnTo>
                    <a:pt x="5077" y="438"/>
                  </a:lnTo>
                  <a:lnTo>
                    <a:pt x="5076" y="438"/>
                  </a:lnTo>
                  <a:lnTo>
                    <a:pt x="5076" y="440"/>
                  </a:lnTo>
                  <a:lnTo>
                    <a:pt x="5076" y="442"/>
                  </a:lnTo>
                  <a:lnTo>
                    <a:pt x="5076" y="442"/>
                  </a:lnTo>
                  <a:lnTo>
                    <a:pt x="5074" y="442"/>
                  </a:lnTo>
                  <a:lnTo>
                    <a:pt x="5073" y="442"/>
                  </a:lnTo>
                  <a:lnTo>
                    <a:pt x="5071" y="442"/>
                  </a:lnTo>
                  <a:lnTo>
                    <a:pt x="5070" y="442"/>
                  </a:lnTo>
                  <a:lnTo>
                    <a:pt x="5068" y="442"/>
                  </a:lnTo>
                  <a:lnTo>
                    <a:pt x="5068" y="442"/>
                  </a:lnTo>
                  <a:lnTo>
                    <a:pt x="5068" y="442"/>
                  </a:lnTo>
                  <a:lnTo>
                    <a:pt x="5073" y="440"/>
                  </a:lnTo>
                  <a:lnTo>
                    <a:pt x="5074" y="440"/>
                  </a:lnTo>
                  <a:lnTo>
                    <a:pt x="5076" y="438"/>
                  </a:lnTo>
                  <a:lnTo>
                    <a:pt x="5076" y="437"/>
                  </a:lnTo>
                  <a:lnTo>
                    <a:pt x="5076" y="437"/>
                  </a:lnTo>
                  <a:close/>
                  <a:moveTo>
                    <a:pt x="5082" y="435"/>
                  </a:moveTo>
                  <a:lnTo>
                    <a:pt x="5084" y="435"/>
                  </a:lnTo>
                  <a:lnTo>
                    <a:pt x="5085" y="437"/>
                  </a:lnTo>
                  <a:lnTo>
                    <a:pt x="5085" y="437"/>
                  </a:lnTo>
                  <a:lnTo>
                    <a:pt x="5084" y="438"/>
                  </a:lnTo>
                  <a:lnTo>
                    <a:pt x="5084" y="438"/>
                  </a:lnTo>
                  <a:lnTo>
                    <a:pt x="5085" y="438"/>
                  </a:lnTo>
                  <a:lnTo>
                    <a:pt x="5087" y="438"/>
                  </a:lnTo>
                  <a:lnTo>
                    <a:pt x="5087" y="440"/>
                  </a:lnTo>
                  <a:lnTo>
                    <a:pt x="5085" y="440"/>
                  </a:lnTo>
                  <a:lnTo>
                    <a:pt x="5085" y="442"/>
                  </a:lnTo>
                  <a:lnTo>
                    <a:pt x="5085" y="440"/>
                  </a:lnTo>
                  <a:lnTo>
                    <a:pt x="5085" y="442"/>
                  </a:lnTo>
                  <a:lnTo>
                    <a:pt x="5082" y="443"/>
                  </a:lnTo>
                  <a:lnTo>
                    <a:pt x="5081" y="442"/>
                  </a:lnTo>
                  <a:lnTo>
                    <a:pt x="5079" y="443"/>
                  </a:lnTo>
                  <a:lnTo>
                    <a:pt x="5081" y="440"/>
                  </a:lnTo>
                  <a:lnTo>
                    <a:pt x="5082" y="438"/>
                  </a:lnTo>
                  <a:lnTo>
                    <a:pt x="5082" y="438"/>
                  </a:lnTo>
                  <a:lnTo>
                    <a:pt x="5082" y="438"/>
                  </a:lnTo>
                  <a:lnTo>
                    <a:pt x="5082" y="435"/>
                  </a:lnTo>
                  <a:close/>
                  <a:moveTo>
                    <a:pt x="5013" y="435"/>
                  </a:moveTo>
                  <a:lnTo>
                    <a:pt x="5014" y="435"/>
                  </a:lnTo>
                  <a:lnTo>
                    <a:pt x="5014" y="437"/>
                  </a:lnTo>
                  <a:lnTo>
                    <a:pt x="5014" y="437"/>
                  </a:lnTo>
                  <a:lnTo>
                    <a:pt x="5013" y="437"/>
                  </a:lnTo>
                  <a:lnTo>
                    <a:pt x="5013" y="437"/>
                  </a:lnTo>
                  <a:lnTo>
                    <a:pt x="5013" y="437"/>
                  </a:lnTo>
                  <a:lnTo>
                    <a:pt x="5013" y="435"/>
                  </a:lnTo>
                  <a:close/>
                  <a:moveTo>
                    <a:pt x="5030" y="435"/>
                  </a:moveTo>
                  <a:lnTo>
                    <a:pt x="5032" y="437"/>
                  </a:lnTo>
                  <a:lnTo>
                    <a:pt x="5030" y="437"/>
                  </a:lnTo>
                  <a:lnTo>
                    <a:pt x="5030" y="438"/>
                  </a:lnTo>
                  <a:lnTo>
                    <a:pt x="5029" y="438"/>
                  </a:lnTo>
                  <a:lnTo>
                    <a:pt x="5027" y="437"/>
                  </a:lnTo>
                  <a:lnTo>
                    <a:pt x="5027" y="435"/>
                  </a:lnTo>
                  <a:lnTo>
                    <a:pt x="5030" y="435"/>
                  </a:lnTo>
                  <a:close/>
                  <a:moveTo>
                    <a:pt x="5092" y="434"/>
                  </a:moveTo>
                  <a:lnTo>
                    <a:pt x="5092" y="434"/>
                  </a:lnTo>
                  <a:lnTo>
                    <a:pt x="5093" y="435"/>
                  </a:lnTo>
                  <a:lnTo>
                    <a:pt x="5093" y="435"/>
                  </a:lnTo>
                  <a:lnTo>
                    <a:pt x="5092" y="435"/>
                  </a:lnTo>
                  <a:lnTo>
                    <a:pt x="5092" y="437"/>
                  </a:lnTo>
                  <a:lnTo>
                    <a:pt x="5090" y="435"/>
                  </a:lnTo>
                  <a:lnTo>
                    <a:pt x="5090" y="435"/>
                  </a:lnTo>
                  <a:lnTo>
                    <a:pt x="5090" y="435"/>
                  </a:lnTo>
                  <a:lnTo>
                    <a:pt x="5090" y="434"/>
                  </a:lnTo>
                  <a:lnTo>
                    <a:pt x="5092" y="434"/>
                  </a:lnTo>
                  <a:close/>
                  <a:moveTo>
                    <a:pt x="5000" y="434"/>
                  </a:moveTo>
                  <a:lnTo>
                    <a:pt x="5002" y="434"/>
                  </a:lnTo>
                  <a:lnTo>
                    <a:pt x="5000" y="434"/>
                  </a:lnTo>
                  <a:lnTo>
                    <a:pt x="5000" y="435"/>
                  </a:lnTo>
                  <a:lnTo>
                    <a:pt x="5000" y="437"/>
                  </a:lnTo>
                  <a:lnTo>
                    <a:pt x="4997" y="438"/>
                  </a:lnTo>
                  <a:lnTo>
                    <a:pt x="4995" y="438"/>
                  </a:lnTo>
                  <a:lnTo>
                    <a:pt x="4995" y="438"/>
                  </a:lnTo>
                  <a:lnTo>
                    <a:pt x="4995" y="437"/>
                  </a:lnTo>
                  <a:lnTo>
                    <a:pt x="4997" y="437"/>
                  </a:lnTo>
                  <a:lnTo>
                    <a:pt x="4999" y="435"/>
                  </a:lnTo>
                  <a:lnTo>
                    <a:pt x="4999" y="435"/>
                  </a:lnTo>
                  <a:lnTo>
                    <a:pt x="5000" y="434"/>
                  </a:lnTo>
                  <a:lnTo>
                    <a:pt x="5000" y="434"/>
                  </a:lnTo>
                  <a:close/>
                  <a:moveTo>
                    <a:pt x="5126" y="432"/>
                  </a:moveTo>
                  <a:lnTo>
                    <a:pt x="5128" y="434"/>
                  </a:lnTo>
                  <a:lnTo>
                    <a:pt x="5131" y="434"/>
                  </a:lnTo>
                  <a:lnTo>
                    <a:pt x="5134" y="434"/>
                  </a:lnTo>
                  <a:lnTo>
                    <a:pt x="5136" y="434"/>
                  </a:lnTo>
                  <a:lnTo>
                    <a:pt x="5136" y="434"/>
                  </a:lnTo>
                  <a:lnTo>
                    <a:pt x="5134" y="434"/>
                  </a:lnTo>
                  <a:lnTo>
                    <a:pt x="5133" y="434"/>
                  </a:lnTo>
                  <a:lnTo>
                    <a:pt x="5131" y="435"/>
                  </a:lnTo>
                  <a:lnTo>
                    <a:pt x="5129" y="435"/>
                  </a:lnTo>
                  <a:lnTo>
                    <a:pt x="5126" y="434"/>
                  </a:lnTo>
                  <a:lnTo>
                    <a:pt x="5123" y="435"/>
                  </a:lnTo>
                  <a:lnTo>
                    <a:pt x="5123" y="435"/>
                  </a:lnTo>
                  <a:lnTo>
                    <a:pt x="5123" y="434"/>
                  </a:lnTo>
                  <a:lnTo>
                    <a:pt x="5122" y="434"/>
                  </a:lnTo>
                  <a:lnTo>
                    <a:pt x="5122" y="434"/>
                  </a:lnTo>
                  <a:lnTo>
                    <a:pt x="5123" y="434"/>
                  </a:lnTo>
                  <a:lnTo>
                    <a:pt x="5125" y="434"/>
                  </a:lnTo>
                  <a:lnTo>
                    <a:pt x="5125" y="434"/>
                  </a:lnTo>
                  <a:lnTo>
                    <a:pt x="5126" y="432"/>
                  </a:lnTo>
                  <a:close/>
                  <a:moveTo>
                    <a:pt x="5144" y="427"/>
                  </a:moveTo>
                  <a:lnTo>
                    <a:pt x="5145" y="429"/>
                  </a:lnTo>
                  <a:lnTo>
                    <a:pt x="5145" y="429"/>
                  </a:lnTo>
                  <a:lnTo>
                    <a:pt x="5144" y="431"/>
                  </a:lnTo>
                  <a:lnTo>
                    <a:pt x="5142" y="431"/>
                  </a:lnTo>
                  <a:lnTo>
                    <a:pt x="5142" y="431"/>
                  </a:lnTo>
                  <a:lnTo>
                    <a:pt x="5142" y="429"/>
                  </a:lnTo>
                  <a:lnTo>
                    <a:pt x="5142" y="429"/>
                  </a:lnTo>
                  <a:lnTo>
                    <a:pt x="5144" y="427"/>
                  </a:lnTo>
                  <a:close/>
                  <a:moveTo>
                    <a:pt x="5118" y="427"/>
                  </a:moveTo>
                  <a:lnTo>
                    <a:pt x="5122" y="429"/>
                  </a:lnTo>
                  <a:lnTo>
                    <a:pt x="5122" y="429"/>
                  </a:lnTo>
                  <a:lnTo>
                    <a:pt x="5122" y="431"/>
                  </a:lnTo>
                  <a:lnTo>
                    <a:pt x="5120" y="431"/>
                  </a:lnTo>
                  <a:lnTo>
                    <a:pt x="5118" y="431"/>
                  </a:lnTo>
                  <a:lnTo>
                    <a:pt x="5118" y="432"/>
                  </a:lnTo>
                  <a:lnTo>
                    <a:pt x="5120" y="434"/>
                  </a:lnTo>
                  <a:lnTo>
                    <a:pt x="5117" y="434"/>
                  </a:lnTo>
                  <a:lnTo>
                    <a:pt x="5112" y="435"/>
                  </a:lnTo>
                  <a:lnTo>
                    <a:pt x="5104" y="435"/>
                  </a:lnTo>
                  <a:lnTo>
                    <a:pt x="5103" y="435"/>
                  </a:lnTo>
                  <a:lnTo>
                    <a:pt x="5104" y="435"/>
                  </a:lnTo>
                  <a:lnTo>
                    <a:pt x="5106" y="435"/>
                  </a:lnTo>
                  <a:lnTo>
                    <a:pt x="5109" y="434"/>
                  </a:lnTo>
                  <a:lnTo>
                    <a:pt x="5112" y="434"/>
                  </a:lnTo>
                  <a:lnTo>
                    <a:pt x="5115" y="432"/>
                  </a:lnTo>
                  <a:lnTo>
                    <a:pt x="5117" y="432"/>
                  </a:lnTo>
                  <a:lnTo>
                    <a:pt x="5118" y="431"/>
                  </a:lnTo>
                  <a:lnTo>
                    <a:pt x="5115" y="431"/>
                  </a:lnTo>
                  <a:lnTo>
                    <a:pt x="5115" y="429"/>
                  </a:lnTo>
                  <a:lnTo>
                    <a:pt x="5117" y="429"/>
                  </a:lnTo>
                  <a:lnTo>
                    <a:pt x="5117" y="429"/>
                  </a:lnTo>
                  <a:lnTo>
                    <a:pt x="5118" y="427"/>
                  </a:lnTo>
                  <a:close/>
                  <a:moveTo>
                    <a:pt x="4943" y="426"/>
                  </a:moveTo>
                  <a:lnTo>
                    <a:pt x="4945" y="426"/>
                  </a:lnTo>
                  <a:lnTo>
                    <a:pt x="4945" y="427"/>
                  </a:lnTo>
                  <a:lnTo>
                    <a:pt x="4943" y="429"/>
                  </a:lnTo>
                  <a:lnTo>
                    <a:pt x="4943" y="429"/>
                  </a:lnTo>
                  <a:lnTo>
                    <a:pt x="4942" y="427"/>
                  </a:lnTo>
                  <a:lnTo>
                    <a:pt x="4939" y="427"/>
                  </a:lnTo>
                  <a:lnTo>
                    <a:pt x="4940" y="427"/>
                  </a:lnTo>
                  <a:lnTo>
                    <a:pt x="4942" y="427"/>
                  </a:lnTo>
                  <a:lnTo>
                    <a:pt x="4943" y="426"/>
                  </a:lnTo>
                  <a:close/>
                  <a:moveTo>
                    <a:pt x="5169" y="423"/>
                  </a:moveTo>
                  <a:lnTo>
                    <a:pt x="5170" y="423"/>
                  </a:lnTo>
                  <a:lnTo>
                    <a:pt x="5170" y="423"/>
                  </a:lnTo>
                  <a:lnTo>
                    <a:pt x="5170" y="423"/>
                  </a:lnTo>
                  <a:lnTo>
                    <a:pt x="5170" y="424"/>
                  </a:lnTo>
                  <a:lnTo>
                    <a:pt x="5170" y="424"/>
                  </a:lnTo>
                  <a:lnTo>
                    <a:pt x="5169" y="424"/>
                  </a:lnTo>
                  <a:lnTo>
                    <a:pt x="5169" y="424"/>
                  </a:lnTo>
                  <a:lnTo>
                    <a:pt x="5167" y="424"/>
                  </a:lnTo>
                  <a:lnTo>
                    <a:pt x="5167" y="424"/>
                  </a:lnTo>
                  <a:lnTo>
                    <a:pt x="5167" y="424"/>
                  </a:lnTo>
                  <a:lnTo>
                    <a:pt x="5167" y="423"/>
                  </a:lnTo>
                  <a:lnTo>
                    <a:pt x="5169" y="423"/>
                  </a:lnTo>
                  <a:close/>
                  <a:moveTo>
                    <a:pt x="5183" y="418"/>
                  </a:moveTo>
                  <a:lnTo>
                    <a:pt x="5183" y="420"/>
                  </a:lnTo>
                  <a:lnTo>
                    <a:pt x="5183" y="420"/>
                  </a:lnTo>
                  <a:lnTo>
                    <a:pt x="5183" y="420"/>
                  </a:lnTo>
                  <a:lnTo>
                    <a:pt x="5183" y="420"/>
                  </a:lnTo>
                  <a:lnTo>
                    <a:pt x="5182" y="420"/>
                  </a:lnTo>
                  <a:lnTo>
                    <a:pt x="5180" y="420"/>
                  </a:lnTo>
                  <a:lnTo>
                    <a:pt x="5180" y="420"/>
                  </a:lnTo>
                  <a:lnTo>
                    <a:pt x="5180" y="420"/>
                  </a:lnTo>
                  <a:lnTo>
                    <a:pt x="5182" y="418"/>
                  </a:lnTo>
                  <a:lnTo>
                    <a:pt x="5183" y="418"/>
                  </a:lnTo>
                  <a:close/>
                  <a:moveTo>
                    <a:pt x="4931" y="416"/>
                  </a:moveTo>
                  <a:lnTo>
                    <a:pt x="4934" y="416"/>
                  </a:lnTo>
                  <a:lnTo>
                    <a:pt x="4936" y="416"/>
                  </a:lnTo>
                  <a:lnTo>
                    <a:pt x="4937" y="418"/>
                  </a:lnTo>
                  <a:lnTo>
                    <a:pt x="4940" y="420"/>
                  </a:lnTo>
                  <a:lnTo>
                    <a:pt x="4939" y="420"/>
                  </a:lnTo>
                  <a:lnTo>
                    <a:pt x="4939" y="420"/>
                  </a:lnTo>
                  <a:lnTo>
                    <a:pt x="4939" y="420"/>
                  </a:lnTo>
                  <a:lnTo>
                    <a:pt x="4936" y="420"/>
                  </a:lnTo>
                  <a:lnTo>
                    <a:pt x="4936" y="420"/>
                  </a:lnTo>
                  <a:lnTo>
                    <a:pt x="4932" y="421"/>
                  </a:lnTo>
                  <a:lnTo>
                    <a:pt x="4931" y="420"/>
                  </a:lnTo>
                  <a:lnTo>
                    <a:pt x="4929" y="418"/>
                  </a:lnTo>
                  <a:lnTo>
                    <a:pt x="4928" y="418"/>
                  </a:lnTo>
                  <a:lnTo>
                    <a:pt x="4926" y="418"/>
                  </a:lnTo>
                  <a:lnTo>
                    <a:pt x="4929" y="416"/>
                  </a:lnTo>
                  <a:lnTo>
                    <a:pt x="4931" y="416"/>
                  </a:lnTo>
                  <a:close/>
                  <a:moveTo>
                    <a:pt x="5204" y="410"/>
                  </a:moveTo>
                  <a:lnTo>
                    <a:pt x="5204" y="413"/>
                  </a:lnTo>
                  <a:lnTo>
                    <a:pt x="5202" y="415"/>
                  </a:lnTo>
                  <a:lnTo>
                    <a:pt x="5200" y="415"/>
                  </a:lnTo>
                  <a:lnTo>
                    <a:pt x="5200" y="415"/>
                  </a:lnTo>
                  <a:lnTo>
                    <a:pt x="5200" y="416"/>
                  </a:lnTo>
                  <a:lnTo>
                    <a:pt x="5199" y="416"/>
                  </a:lnTo>
                  <a:lnTo>
                    <a:pt x="5197" y="416"/>
                  </a:lnTo>
                  <a:lnTo>
                    <a:pt x="5193" y="420"/>
                  </a:lnTo>
                  <a:lnTo>
                    <a:pt x="5193" y="420"/>
                  </a:lnTo>
                  <a:lnTo>
                    <a:pt x="5193" y="420"/>
                  </a:lnTo>
                  <a:lnTo>
                    <a:pt x="5194" y="418"/>
                  </a:lnTo>
                  <a:lnTo>
                    <a:pt x="5196" y="416"/>
                  </a:lnTo>
                  <a:lnTo>
                    <a:pt x="5196" y="416"/>
                  </a:lnTo>
                  <a:lnTo>
                    <a:pt x="5197" y="415"/>
                  </a:lnTo>
                  <a:lnTo>
                    <a:pt x="5197" y="415"/>
                  </a:lnTo>
                  <a:lnTo>
                    <a:pt x="5197" y="413"/>
                  </a:lnTo>
                  <a:lnTo>
                    <a:pt x="5197" y="413"/>
                  </a:lnTo>
                  <a:lnTo>
                    <a:pt x="5199" y="412"/>
                  </a:lnTo>
                  <a:lnTo>
                    <a:pt x="5199" y="412"/>
                  </a:lnTo>
                  <a:lnTo>
                    <a:pt x="5200" y="412"/>
                  </a:lnTo>
                  <a:lnTo>
                    <a:pt x="5202" y="412"/>
                  </a:lnTo>
                  <a:lnTo>
                    <a:pt x="5202" y="410"/>
                  </a:lnTo>
                  <a:lnTo>
                    <a:pt x="5204" y="410"/>
                  </a:lnTo>
                  <a:lnTo>
                    <a:pt x="5204" y="410"/>
                  </a:lnTo>
                  <a:close/>
                  <a:moveTo>
                    <a:pt x="5" y="405"/>
                  </a:moveTo>
                  <a:lnTo>
                    <a:pt x="6" y="407"/>
                  </a:lnTo>
                  <a:lnTo>
                    <a:pt x="6" y="407"/>
                  </a:lnTo>
                  <a:lnTo>
                    <a:pt x="6" y="407"/>
                  </a:lnTo>
                  <a:lnTo>
                    <a:pt x="6" y="408"/>
                  </a:lnTo>
                  <a:lnTo>
                    <a:pt x="5" y="410"/>
                  </a:lnTo>
                  <a:lnTo>
                    <a:pt x="0" y="412"/>
                  </a:lnTo>
                  <a:lnTo>
                    <a:pt x="0" y="407"/>
                  </a:lnTo>
                  <a:lnTo>
                    <a:pt x="2" y="405"/>
                  </a:lnTo>
                  <a:lnTo>
                    <a:pt x="3" y="405"/>
                  </a:lnTo>
                  <a:lnTo>
                    <a:pt x="5" y="405"/>
                  </a:lnTo>
                  <a:close/>
                  <a:moveTo>
                    <a:pt x="32" y="399"/>
                  </a:moveTo>
                  <a:lnTo>
                    <a:pt x="32" y="399"/>
                  </a:lnTo>
                  <a:lnTo>
                    <a:pt x="32" y="401"/>
                  </a:lnTo>
                  <a:lnTo>
                    <a:pt x="30" y="401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0" y="401"/>
                  </a:lnTo>
                  <a:lnTo>
                    <a:pt x="30" y="401"/>
                  </a:lnTo>
                  <a:lnTo>
                    <a:pt x="30" y="401"/>
                  </a:lnTo>
                  <a:lnTo>
                    <a:pt x="32" y="399"/>
                  </a:lnTo>
                  <a:lnTo>
                    <a:pt x="32" y="399"/>
                  </a:lnTo>
                  <a:close/>
                  <a:moveTo>
                    <a:pt x="24" y="396"/>
                  </a:moveTo>
                  <a:lnTo>
                    <a:pt x="24" y="396"/>
                  </a:lnTo>
                  <a:lnTo>
                    <a:pt x="24" y="399"/>
                  </a:lnTo>
                  <a:lnTo>
                    <a:pt x="25" y="399"/>
                  </a:lnTo>
                  <a:lnTo>
                    <a:pt x="25" y="399"/>
                  </a:lnTo>
                  <a:lnTo>
                    <a:pt x="27" y="397"/>
                  </a:lnTo>
                  <a:lnTo>
                    <a:pt x="27" y="397"/>
                  </a:lnTo>
                  <a:lnTo>
                    <a:pt x="28" y="396"/>
                  </a:lnTo>
                  <a:lnTo>
                    <a:pt x="28" y="397"/>
                  </a:lnTo>
                  <a:lnTo>
                    <a:pt x="30" y="397"/>
                  </a:lnTo>
                  <a:lnTo>
                    <a:pt x="28" y="399"/>
                  </a:lnTo>
                  <a:lnTo>
                    <a:pt x="25" y="401"/>
                  </a:lnTo>
                  <a:lnTo>
                    <a:pt x="25" y="402"/>
                  </a:lnTo>
                  <a:lnTo>
                    <a:pt x="25" y="402"/>
                  </a:lnTo>
                  <a:lnTo>
                    <a:pt x="27" y="402"/>
                  </a:lnTo>
                  <a:lnTo>
                    <a:pt x="28" y="402"/>
                  </a:lnTo>
                  <a:lnTo>
                    <a:pt x="28" y="402"/>
                  </a:lnTo>
                  <a:lnTo>
                    <a:pt x="28" y="402"/>
                  </a:lnTo>
                  <a:lnTo>
                    <a:pt x="27" y="404"/>
                  </a:lnTo>
                  <a:lnTo>
                    <a:pt x="25" y="404"/>
                  </a:lnTo>
                  <a:lnTo>
                    <a:pt x="24" y="405"/>
                  </a:lnTo>
                  <a:lnTo>
                    <a:pt x="22" y="407"/>
                  </a:lnTo>
                  <a:lnTo>
                    <a:pt x="20" y="407"/>
                  </a:lnTo>
                  <a:lnTo>
                    <a:pt x="19" y="407"/>
                  </a:lnTo>
                  <a:lnTo>
                    <a:pt x="16" y="408"/>
                  </a:lnTo>
                  <a:lnTo>
                    <a:pt x="14" y="408"/>
                  </a:lnTo>
                  <a:lnTo>
                    <a:pt x="14" y="410"/>
                  </a:lnTo>
                  <a:lnTo>
                    <a:pt x="14" y="410"/>
                  </a:lnTo>
                  <a:lnTo>
                    <a:pt x="13" y="410"/>
                  </a:lnTo>
                  <a:lnTo>
                    <a:pt x="13" y="410"/>
                  </a:lnTo>
                  <a:lnTo>
                    <a:pt x="11" y="410"/>
                  </a:lnTo>
                  <a:lnTo>
                    <a:pt x="11" y="410"/>
                  </a:lnTo>
                  <a:lnTo>
                    <a:pt x="9" y="410"/>
                  </a:lnTo>
                  <a:lnTo>
                    <a:pt x="9" y="412"/>
                  </a:lnTo>
                  <a:lnTo>
                    <a:pt x="9" y="412"/>
                  </a:lnTo>
                  <a:lnTo>
                    <a:pt x="8" y="410"/>
                  </a:lnTo>
                  <a:lnTo>
                    <a:pt x="6" y="410"/>
                  </a:lnTo>
                  <a:lnTo>
                    <a:pt x="8" y="408"/>
                  </a:lnTo>
                  <a:lnTo>
                    <a:pt x="9" y="408"/>
                  </a:lnTo>
                  <a:lnTo>
                    <a:pt x="11" y="408"/>
                  </a:lnTo>
                  <a:lnTo>
                    <a:pt x="13" y="407"/>
                  </a:lnTo>
                  <a:lnTo>
                    <a:pt x="16" y="407"/>
                  </a:lnTo>
                  <a:lnTo>
                    <a:pt x="17" y="405"/>
                  </a:lnTo>
                  <a:lnTo>
                    <a:pt x="17" y="404"/>
                  </a:lnTo>
                  <a:lnTo>
                    <a:pt x="17" y="404"/>
                  </a:lnTo>
                  <a:lnTo>
                    <a:pt x="19" y="402"/>
                  </a:lnTo>
                  <a:lnTo>
                    <a:pt x="20" y="402"/>
                  </a:lnTo>
                  <a:lnTo>
                    <a:pt x="20" y="404"/>
                  </a:lnTo>
                  <a:lnTo>
                    <a:pt x="20" y="404"/>
                  </a:lnTo>
                  <a:lnTo>
                    <a:pt x="22" y="404"/>
                  </a:lnTo>
                  <a:lnTo>
                    <a:pt x="22" y="402"/>
                  </a:lnTo>
                  <a:lnTo>
                    <a:pt x="22" y="402"/>
                  </a:lnTo>
                  <a:lnTo>
                    <a:pt x="22" y="402"/>
                  </a:lnTo>
                  <a:lnTo>
                    <a:pt x="20" y="401"/>
                  </a:lnTo>
                  <a:lnTo>
                    <a:pt x="19" y="401"/>
                  </a:lnTo>
                  <a:lnTo>
                    <a:pt x="19" y="401"/>
                  </a:lnTo>
                  <a:lnTo>
                    <a:pt x="17" y="401"/>
                  </a:lnTo>
                  <a:lnTo>
                    <a:pt x="17" y="401"/>
                  </a:lnTo>
                  <a:lnTo>
                    <a:pt x="17" y="399"/>
                  </a:lnTo>
                  <a:lnTo>
                    <a:pt x="17" y="399"/>
                  </a:lnTo>
                  <a:lnTo>
                    <a:pt x="17" y="399"/>
                  </a:lnTo>
                  <a:lnTo>
                    <a:pt x="17" y="397"/>
                  </a:lnTo>
                  <a:lnTo>
                    <a:pt x="19" y="397"/>
                  </a:lnTo>
                  <a:lnTo>
                    <a:pt x="20" y="397"/>
                  </a:lnTo>
                  <a:lnTo>
                    <a:pt x="22" y="396"/>
                  </a:lnTo>
                  <a:lnTo>
                    <a:pt x="24" y="396"/>
                  </a:lnTo>
                  <a:close/>
                  <a:moveTo>
                    <a:pt x="33" y="393"/>
                  </a:moveTo>
                  <a:lnTo>
                    <a:pt x="35" y="393"/>
                  </a:lnTo>
                  <a:lnTo>
                    <a:pt x="36" y="393"/>
                  </a:lnTo>
                  <a:lnTo>
                    <a:pt x="38" y="394"/>
                  </a:lnTo>
                  <a:lnTo>
                    <a:pt x="38" y="394"/>
                  </a:lnTo>
                  <a:lnTo>
                    <a:pt x="36" y="394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3" y="396"/>
                  </a:lnTo>
                  <a:lnTo>
                    <a:pt x="32" y="396"/>
                  </a:lnTo>
                  <a:lnTo>
                    <a:pt x="32" y="394"/>
                  </a:lnTo>
                  <a:lnTo>
                    <a:pt x="32" y="394"/>
                  </a:lnTo>
                  <a:lnTo>
                    <a:pt x="32" y="393"/>
                  </a:lnTo>
                  <a:lnTo>
                    <a:pt x="33" y="393"/>
                  </a:lnTo>
                  <a:lnTo>
                    <a:pt x="33" y="393"/>
                  </a:lnTo>
                  <a:close/>
                  <a:moveTo>
                    <a:pt x="39" y="391"/>
                  </a:moveTo>
                  <a:lnTo>
                    <a:pt x="39" y="391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39" y="394"/>
                  </a:lnTo>
                  <a:lnTo>
                    <a:pt x="39" y="394"/>
                  </a:lnTo>
                  <a:lnTo>
                    <a:pt x="38" y="394"/>
                  </a:lnTo>
                  <a:lnTo>
                    <a:pt x="38" y="393"/>
                  </a:lnTo>
                  <a:lnTo>
                    <a:pt x="38" y="391"/>
                  </a:lnTo>
                  <a:lnTo>
                    <a:pt x="39" y="391"/>
                  </a:lnTo>
                  <a:lnTo>
                    <a:pt x="39" y="391"/>
                  </a:lnTo>
                  <a:close/>
                  <a:moveTo>
                    <a:pt x="79" y="386"/>
                  </a:moveTo>
                  <a:lnTo>
                    <a:pt x="82" y="388"/>
                  </a:lnTo>
                  <a:lnTo>
                    <a:pt x="82" y="388"/>
                  </a:lnTo>
                  <a:lnTo>
                    <a:pt x="84" y="388"/>
                  </a:lnTo>
                  <a:lnTo>
                    <a:pt x="82" y="390"/>
                  </a:lnTo>
                  <a:lnTo>
                    <a:pt x="80" y="388"/>
                  </a:lnTo>
                  <a:lnTo>
                    <a:pt x="79" y="388"/>
                  </a:lnTo>
                  <a:lnTo>
                    <a:pt x="79" y="386"/>
                  </a:lnTo>
                  <a:close/>
                  <a:moveTo>
                    <a:pt x="87" y="377"/>
                  </a:moveTo>
                  <a:lnTo>
                    <a:pt x="87" y="377"/>
                  </a:lnTo>
                  <a:lnTo>
                    <a:pt x="88" y="379"/>
                  </a:lnTo>
                  <a:lnTo>
                    <a:pt x="87" y="379"/>
                  </a:lnTo>
                  <a:lnTo>
                    <a:pt x="87" y="380"/>
                  </a:lnTo>
                  <a:lnTo>
                    <a:pt x="87" y="380"/>
                  </a:lnTo>
                  <a:lnTo>
                    <a:pt x="85" y="379"/>
                  </a:lnTo>
                  <a:lnTo>
                    <a:pt x="85" y="379"/>
                  </a:lnTo>
                  <a:lnTo>
                    <a:pt x="85" y="379"/>
                  </a:lnTo>
                  <a:lnTo>
                    <a:pt x="87" y="377"/>
                  </a:lnTo>
                  <a:lnTo>
                    <a:pt x="87" y="377"/>
                  </a:lnTo>
                  <a:close/>
                  <a:moveTo>
                    <a:pt x="68" y="375"/>
                  </a:moveTo>
                  <a:lnTo>
                    <a:pt x="68" y="375"/>
                  </a:lnTo>
                  <a:lnTo>
                    <a:pt x="69" y="377"/>
                  </a:lnTo>
                  <a:lnTo>
                    <a:pt x="69" y="377"/>
                  </a:lnTo>
                  <a:lnTo>
                    <a:pt x="71" y="380"/>
                  </a:lnTo>
                  <a:lnTo>
                    <a:pt x="71" y="380"/>
                  </a:lnTo>
                  <a:lnTo>
                    <a:pt x="73" y="382"/>
                  </a:lnTo>
                  <a:lnTo>
                    <a:pt x="74" y="382"/>
                  </a:lnTo>
                  <a:lnTo>
                    <a:pt x="74" y="382"/>
                  </a:lnTo>
                  <a:lnTo>
                    <a:pt x="76" y="383"/>
                  </a:lnTo>
                  <a:lnTo>
                    <a:pt x="76" y="383"/>
                  </a:lnTo>
                  <a:lnTo>
                    <a:pt x="71" y="382"/>
                  </a:lnTo>
                  <a:lnTo>
                    <a:pt x="69" y="383"/>
                  </a:lnTo>
                  <a:lnTo>
                    <a:pt x="68" y="383"/>
                  </a:lnTo>
                  <a:lnTo>
                    <a:pt x="61" y="385"/>
                  </a:lnTo>
                  <a:lnTo>
                    <a:pt x="60" y="385"/>
                  </a:lnTo>
                  <a:lnTo>
                    <a:pt x="58" y="385"/>
                  </a:lnTo>
                  <a:lnTo>
                    <a:pt x="57" y="386"/>
                  </a:lnTo>
                  <a:lnTo>
                    <a:pt x="57" y="388"/>
                  </a:lnTo>
                  <a:lnTo>
                    <a:pt x="55" y="388"/>
                  </a:lnTo>
                  <a:lnTo>
                    <a:pt x="54" y="388"/>
                  </a:lnTo>
                  <a:lnTo>
                    <a:pt x="50" y="388"/>
                  </a:lnTo>
                  <a:lnTo>
                    <a:pt x="50" y="388"/>
                  </a:lnTo>
                  <a:lnTo>
                    <a:pt x="49" y="388"/>
                  </a:lnTo>
                  <a:lnTo>
                    <a:pt x="49" y="386"/>
                  </a:lnTo>
                  <a:lnTo>
                    <a:pt x="49" y="385"/>
                  </a:lnTo>
                  <a:lnTo>
                    <a:pt x="49" y="385"/>
                  </a:lnTo>
                  <a:lnTo>
                    <a:pt x="50" y="383"/>
                  </a:lnTo>
                  <a:lnTo>
                    <a:pt x="52" y="383"/>
                  </a:lnTo>
                  <a:lnTo>
                    <a:pt x="54" y="379"/>
                  </a:lnTo>
                  <a:lnTo>
                    <a:pt x="55" y="379"/>
                  </a:lnTo>
                  <a:lnTo>
                    <a:pt x="55" y="379"/>
                  </a:lnTo>
                  <a:lnTo>
                    <a:pt x="58" y="379"/>
                  </a:lnTo>
                  <a:lnTo>
                    <a:pt x="60" y="377"/>
                  </a:lnTo>
                  <a:lnTo>
                    <a:pt x="65" y="375"/>
                  </a:lnTo>
                  <a:lnTo>
                    <a:pt x="65" y="375"/>
                  </a:lnTo>
                  <a:lnTo>
                    <a:pt x="68" y="375"/>
                  </a:lnTo>
                  <a:close/>
                  <a:moveTo>
                    <a:pt x="128" y="375"/>
                  </a:moveTo>
                  <a:lnTo>
                    <a:pt x="129" y="375"/>
                  </a:lnTo>
                  <a:lnTo>
                    <a:pt x="129" y="377"/>
                  </a:lnTo>
                  <a:lnTo>
                    <a:pt x="129" y="377"/>
                  </a:lnTo>
                  <a:lnTo>
                    <a:pt x="129" y="377"/>
                  </a:lnTo>
                  <a:lnTo>
                    <a:pt x="128" y="377"/>
                  </a:lnTo>
                  <a:lnTo>
                    <a:pt x="128" y="375"/>
                  </a:lnTo>
                  <a:lnTo>
                    <a:pt x="128" y="375"/>
                  </a:lnTo>
                  <a:close/>
                  <a:moveTo>
                    <a:pt x="126" y="372"/>
                  </a:moveTo>
                  <a:lnTo>
                    <a:pt x="126" y="374"/>
                  </a:lnTo>
                  <a:lnTo>
                    <a:pt x="126" y="375"/>
                  </a:lnTo>
                  <a:lnTo>
                    <a:pt x="126" y="375"/>
                  </a:lnTo>
                  <a:lnTo>
                    <a:pt x="126" y="375"/>
                  </a:lnTo>
                  <a:lnTo>
                    <a:pt x="125" y="375"/>
                  </a:lnTo>
                  <a:lnTo>
                    <a:pt x="125" y="375"/>
                  </a:lnTo>
                  <a:lnTo>
                    <a:pt x="125" y="374"/>
                  </a:lnTo>
                  <a:lnTo>
                    <a:pt x="125" y="374"/>
                  </a:lnTo>
                  <a:lnTo>
                    <a:pt x="126" y="374"/>
                  </a:lnTo>
                  <a:lnTo>
                    <a:pt x="126" y="374"/>
                  </a:lnTo>
                  <a:lnTo>
                    <a:pt x="126" y="372"/>
                  </a:lnTo>
                  <a:lnTo>
                    <a:pt x="126" y="372"/>
                  </a:lnTo>
                  <a:lnTo>
                    <a:pt x="126" y="372"/>
                  </a:lnTo>
                  <a:close/>
                  <a:moveTo>
                    <a:pt x="531" y="371"/>
                  </a:moveTo>
                  <a:lnTo>
                    <a:pt x="531" y="371"/>
                  </a:lnTo>
                  <a:lnTo>
                    <a:pt x="533" y="372"/>
                  </a:lnTo>
                  <a:lnTo>
                    <a:pt x="535" y="375"/>
                  </a:lnTo>
                  <a:lnTo>
                    <a:pt x="536" y="377"/>
                  </a:lnTo>
                  <a:lnTo>
                    <a:pt x="536" y="379"/>
                  </a:lnTo>
                  <a:lnTo>
                    <a:pt x="535" y="379"/>
                  </a:lnTo>
                  <a:lnTo>
                    <a:pt x="533" y="379"/>
                  </a:lnTo>
                  <a:lnTo>
                    <a:pt x="533" y="379"/>
                  </a:lnTo>
                  <a:lnTo>
                    <a:pt x="533" y="379"/>
                  </a:lnTo>
                  <a:lnTo>
                    <a:pt x="533" y="377"/>
                  </a:lnTo>
                  <a:lnTo>
                    <a:pt x="531" y="375"/>
                  </a:lnTo>
                  <a:lnTo>
                    <a:pt x="531" y="375"/>
                  </a:lnTo>
                  <a:lnTo>
                    <a:pt x="530" y="375"/>
                  </a:lnTo>
                  <a:lnTo>
                    <a:pt x="530" y="375"/>
                  </a:lnTo>
                  <a:lnTo>
                    <a:pt x="531" y="374"/>
                  </a:lnTo>
                  <a:lnTo>
                    <a:pt x="531" y="372"/>
                  </a:lnTo>
                  <a:lnTo>
                    <a:pt x="531" y="372"/>
                  </a:lnTo>
                  <a:lnTo>
                    <a:pt x="531" y="371"/>
                  </a:lnTo>
                  <a:close/>
                  <a:moveTo>
                    <a:pt x="121" y="371"/>
                  </a:moveTo>
                  <a:lnTo>
                    <a:pt x="121" y="371"/>
                  </a:lnTo>
                  <a:lnTo>
                    <a:pt x="121" y="372"/>
                  </a:lnTo>
                  <a:lnTo>
                    <a:pt x="121" y="372"/>
                  </a:lnTo>
                  <a:lnTo>
                    <a:pt x="121" y="374"/>
                  </a:lnTo>
                  <a:lnTo>
                    <a:pt x="121" y="374"/>
                  </a:lnTo>
                  <a:lnTo>
                    <a:pt x="121" y="374"/>
                  </a:lnTo>
                  <a:lnTo>
                    <a:pt x="120" y="375"/>
                  </a:lnTo>
                  <a:lnTo>
                    <a:pt x="120" y="375"/>
                  </a:lnTo>
                  <a:lnTo>
                    <a:pt x="120" y="375"/>
                  </a:lnTo>
                  <a:lnTo>
                    <a:pt x="117" y="377"/>
                  </a:lnTo>
                  <a:lnTo>
                    <a:pt x="117" y="379"/>
                  </a:lnTo>
                  <a:lnTo>
                    <a:pt x="117" y="377"/>
                  </a:lnTo>
                  <a:lnTo>
                    <a:pt x="118" y="375"/>
                  </a:lnTo>
                  <a:lnTo>
                    <a:pt x="118" y="375"/>
                  </a:lnTo>
                  <a:lnTo>
                    <a:pt x="117" y="374"/>
                  </a:lnTo>
                  <a:lnTo>
                    <a:pt x="118" y="374"/>
                  </a:lnTo>
                  <a:lnTo>
                    <a:pt x="118" y="374"/>
                  </a:lnTo>
                  <a:lnTo>
                    <a:pt x="120" y="372"/>
                  </a:lnTo>
                  <a:lnTo>
                    <a:pt x="120" y="372"/>
                  </a:lnTo>
                  <a:lnTo>
                    <a:pt x="121" y="371"/>
                  </a:lnTo>
                  <a:lnTo>
                    <a:pt x="121" y="371"/>
                  </a:lnTo>
                  <a:close/>
                  <a:moveTo>
                    <a:pt x="506" y="371"/>
                  </a:moveTo>
                  <a:lnTo>
                    <a:pt x="509" y="372"/>
                  </a:lnTo>
                  <a:lnTo>
                    <a:pt x="509" y="374"/>
                  </a:lnTo>
                  <a:lnTo>
                    <a:pt x="511" y="374"/>
                  </a:lnTo>
                  <a:lnTo>
                    <a:pt x="511" y="375"/>
                  </a:lnTo>
                  <a:lnTo>
                    <a:pt x="511" y="377"/>
                  </a:lnTo>
                  <a:lnTo>
                    <a:pt x="512" y="379"/>
                  </a:lnTo>
                  <a:lnTo>
                    <a:pt x="512" y="379"/>
                  </a:lnTo>
                  <a:lnTo>
                    <a:pt x="512" y="379"/>
                  </a:lnTo>
                  <a:lnTo>
                    <a:pt x="514" y="379"/>
                  </a:lnTo>
                  <a:lnTo>
                    <a:pt x="514" y="379"/>
                  </a:lnTo>
                  <a:lnTo>
                    <a:pt x="516" y="379"/>
                  </a:lnTo>
                  <a:lnTo>
                    <a:pt x="516" y="379"/>
                  </a:lnTo>
                  <a:lnTo>
                    <a:pt x="516" y="380"/>
                  </a:lnTo>
                  <a:lnTo>
                    <a:pt x="516" y="382"/>
                  </a:lnTo>
                  <a:lnTo>
                    <a:pt x="514" y="382"/>
                  </a:lnTo>
                  <a:lnTo>
                    <a:pt x="514" y="383"/>
                  </a:lnTo>
                  <a:lnTo>
                    <a:pt x="512" y="382"/>
                  </a:lnTo>
                  <a:lnTo>
                    <a:pt x="512" y="382"/>
                  </a:lnTo>
                  <a:lnTo>
                    <a:pt x="509" y="380"/>
                  </a:lnTo>
                  <a:lnTo>
                    <a:pt x="509" y="379"/>
                  </a:lnTo>
                  <a:lnTo>
                    <a:pt x="509" y="377"/>
                  </a:lnTo>
                  <a:lnTo>
                    <a:pt x="508" y="377"/>
                  </a:lnTo>
                  <a:lnTo>
                    <a:pt x="508" y="375"/>
                  </a:lnTo>
                  <a:lnTo>
                    <a:pt x="506" y="374"/>
                  </a:lnTo>
                  <a:lnTo>
                    <a:pt x="506" y="372"/>
                  </a:lnTo>
                  <a:lnTo>
                    <a:pt x="505" y="372"/>
                  </a:lnTo>
                  <a:lnTo>
                    <a:pt x="503" y="371"/>
                  </a:lnTo>
                  <a:lnTo>
                    <a:pt x="505" y="371"/>
                  </a:lnTo>
                  <a:lnTo>
                    <a:pt x="506" y="371"/>
                  </a:lnTo>
                  <a:close/>
                  <a:moveTo>
                    <a:pt x="115" y="369"/>
                  </a:moveTo>
                  <a:lnTo>
                    <a:pt x="115" y="369"/>
                  </a:lnTo>
                  <a:lnTo>
                    <a:pt x="115" y="371"/>
                  </a:lnTo>
                  <a:lnTo>
                    <a:pt x="114" y="371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5" y="369"/>
                  </a:lnTo>
                  <a:close/>
                  <a:moveTo>
                    <a:pt x="109" y="369"/>
                  </a:moveTo>
                  <a:lnTo>
                    <a:pt x="110" y="369"/>
                  </a:lnTo>
                  <a:lnTo>
                    <a:pt x="110" y="369"/>
                  </a:lnTo>
                  <a:lnTo>
                    <a:pt x="110" y="369"/>
                  </a:lnTo>
                  <a:lnTo>
                    <a:pt x="110" y="371"/>
                  </a:lnTo>
                  <a:lnTo>
                    <a:pt x="110" y="371"/>
                  </a:lnTo>
                  <a:lnTo>
                    <a:pt x="110" y="371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2" y="371"/>
                  </a:lnTo>
                  <a:lnTo>
                    <a:pt x="112" y="372"/>
                  </a:lnTo>
                  <a:lnTo>
                    <a:pt x="114" y="372"/>
                  </a:lnTo>
                  <a:lnTo>
                    <a:pt x="114" y="372"/>
                  </a:lnTo>
                  <a:lnTo>
                    <a:pt x="110" y="374"/>
                  </a:lnTo>
                  <a:lnTo>
                    <a:pt x="110" y="372"/>
                  </a:lnTo>
                  <a:lnTo>
                    <a:pt x="109" y="374"/>
                  </a:lnTo>
                  <a:lnTo>
                    <a:pt x="109" y="374"/>
                  </a:lnTo>
                  <a:lnTo>
                    <a:pt x="107" y="374"/>
                  </a:lnTo>
                  <a:lnTo>
                    <a:pt x="107" y="371"/>
                  </a:lnTo>
                  <a:lnTo>
                    <a:pt x="107" y="369"/>
                  </a:lnTo>
                  <a:lnTo>
                    <a:pt x="109" y="369"/>
                  </a:lnTo>
                  <a:lnTo>
                    <a:pt x="109" y="369"/>
                  </a:lnTo>
                  <a:close/>
                  <a:moveTo>
                    <a:pt x="505" y="366"/>
                  </a:moveTo>
                  <a:lnTo>
                    <a:pt x="506" y="366"/>
                  </a:lnTo>
                  <a:lnTo>
                    <a:pt x="506" y="366"/>
                  </a:lnTo>
                  <a:lnTo>
                    <a:pt x="506" y="366"/>
                  </a:lnTo>
                  <a:lnTo>
                    <a:pt x="505" y="368"/>
                  </a:lnTo>
                  <a:lnTo>
                    <a:pt x="505" y="368"/>
                  </a:lnTo>
                  <a:lnTo>
                    <a:pt x="503" y="369"/>
                  </a:lnTo>
                  <a:lnTo>
                    <a:pt x="503" y="369"/>
                  </a:lnTo>
                  <a:lnTo>
                    <a:pt x="501" y="371"/>
                  </a:lnTo>
                  <a:lnTo>
                    <a:pt x="501" y="371"/>
                  </a:lnTo>
                  <a:lnTo>
                    <a:pt x="501" y="368"/>
                  </a:lnTo>
                  <a:lnTo>
                    <a:pt x="500" y="366"/>
                  </a:lnTo>
                  <a:lnTo>
                    <a:pt x="501" y="366"/>
                  </a:lnTo>
                  <a:lnTo>
                    <a:pt x="501" y="366"/>
                  </a:lnTo>
                  <a:lnTo>
                    <a:pt x="503" y="366"/>
                  </a:lnTo>
                  <a:lnTo>
                    <a:pt x="505" y="366"/>
                  </a:lnTo>
                  <a:close/>
                  <a:moveTo>
                    <a:pt x="183" y="358"/>
                  </a:moveTo>
                  <a:lnTo>
                    <a:pt x="184" y="358"/>
                  </a:lnTo>
                  <a:lnTo>
                    <a:pt x="184" y="358"/>
                  </a:lnTo>
                  <a:lnTo>
                    <a:pt x="184" y="360"/>
                  </a:lnTo>
                  <a:lnTo>
                    <a:pt x="183" y="361"/>
                  </a:lnTo>
                  <a:lnTo>
                    <a:pt x="183" y="361"/>
                  </a:lnTo>
                  <a:lnTo>
                    <a:pt x="181" y="360"/>
                  </a:lnTo>
                  <a:lnTo>
                    <a:pt x="181" y="360"/>
                  </a:lnTo>
                  <a:lnTo>
                    <a:pt x="183" y="358"/>
                  </a:lnTo>
                  <a:lnTo>
                    <a:pt x="183" y="358"/>
                  </a:lnTo>
                  <a:close/>
                  <a:moveTo>
                    <a:pt x="535" y="356"/>
                  </a:moveTo>
                  <a:lnTo>
                    <a:pt x="536" y="358"/>
                  </a:lnTo>
                  <a:lnTo>
                    <a:pt x="538" y="360"/>
                  </a:lnTo>
                  <a:lnTo>
                    <a:pt x="539" y="361"/>
                  </a:lnTo>
                  <a:lnTo>
                    <a:pt x="539" y="363"/>
                  </a:lnTo>
                  <a:lnTo>
                    <a:pt x="539" y="364"/>
                  </a:lnTo>
                  <a:lnTo>
                    <a:pt x="539" y="366"/>
                  </a:lnTo>
                  <a:lnTo>
                    <a:pt x="539" y="369"/>
                  </a:lnTo>
                  <a:lnTo>
                    <a:pt x="538" y="371"/>
                  </a:lnTo>
                  <a:lnTo>
                    <a:pt x="536" y="372"/>
                  </a:lnTo>
                  <a:lnTo>
                    <a:pt x="535" y="372"/>
                  </a:lnTo>
                  <a:lnTo>
                    <a:pt x="535" y="371"/>
                  </a:lnTo>
                  <a:lnTo>
                    <a:pt x="533" y="371"/>
                  </a:lnTo>
                  <a:lnTo>
                    <a:pt x="533" y="371"/>
                  </a:lnTo>
                  <a:lnTo>
                    <a:pt x="533" y="371"/>
                  </a:lnTo>
                  <a:lnTo>
                    <a:pt x="533" y="369"/>
                  </a:lnTo>
                  <a:lnTo>
                    <a:pt x="533" y="369"/>
                  </a:lnTo>
                  <a:lnTo>
                    <a:pt x="531" y="369"/>
                  </a:lnTo>
                  <a:lnTo>
                    <a:pt x="531" y="369"/>
                  </a:lnTo>
                  <a:lnTo>
                    <a:pt x="530" y="371"/>
                  </a:lnTo>
                  <a:lnTo>
                    <a:pt x="528" y="372"/>
                  </a:lnTo>
                  <a:lnTo>
                    <a:pt x="528" y="374"/>
                  </a:lnTo>
                  <a:lnTo>
                    <a:pt x="527" y="372"/>
                  </a:lnTo>
                  <a:lnTo>
                    <a:pt x="527" y="369"/>
                  </a:lnTo>
                  <a:lnTo>
                    <a:pt x="527" y="368"/>
                  </a:lnTo>
                  <a:lnTo>
                    <a:pt x="528" y="366"/>
                  </a:lnTo>
                  <a:lnTo>
                    <a:pt x="530" y="364"/>
                  </a:lnTo>
                  <a:lnTo>
                    <a:pt x="530" y="360"/>
                  </a:lnTo>
                  <a:lnTo>
                    <a:pt x="535" y="356"/>
                  </a:lnTo>
                  <a:close/>
                  <a:moveTo>
                    <a:pt x="501" y="350"/>
                  </a:moveTo>
                  <a:lnTo>
                    <a:pt x="505" y="350"/>
                  </a:lnTo>
                  <a:lnTo>
                    <a:pt x="508" y="350"/>
                  </a:lnTo>
                  <a:lnTo>
                    <a:pt x="508" y="350"/>
                  </a:lnTo>
                  <a:lnTo>
                    <a:pt x="509" y="352"/>
                  </a:lnTo>
                  <a:lnTo>
                    <a:pt x="509" y="352"/>
                  </a:lnTo>
                  <a:lnTo>
                    <a:pt x="509" y="353"/>
                  </a:lnTo>
                  <a:lnTo>
                    <a:pt x="509" y="353"/>
                  </a:lnTo>
                  <a:lnTo>
                    <a:pt x="509" y="355"/>
                  </a:lnTo>
                  <a:lnTo>
                    <a:pt x="509" y="355"/>
                  </a:lnTo>
                  <a:lnTo>
                    <a:pt x="514" y="356"/>
                  </a:lnTo>
                  <a:lnTo>
                    <a:pt x="516" y="358"/>
                  </a:lnTo>
                  <a:lnTo>
                    <a:pt x="517" y="360"/>
                  </a:lnTo>
                  <a:lnTo>
                    <a:pt x="517" y="361"/>
                  </a:lnTo>
                  <a:lnTo>
                    <a:pt x="519" y="363"/>
                  </a:lnTo>
                  <a:lnTo>
                    <a:pt x="520" y="366"/>
                  </a:lnTo>
                  <a:lnTo>
                    <a:pt x="522" y="366"/>
                  </a:lnTo>
                  <a:lnTo>
                    <a:pt x="522" y="368"/>
                  </a:lnTo>
                  <a:lnTo>
                    <a:pt x="522" y="368"/>
                  </a:lnTo>
                  <a:lnTo>
                    <a:pt x="520" y="366"/>
                  </a:lnTo>
                  <a:lnTo>
                    <a:pt x="517" y="364"/>
                  </a:lnTo>
                  <a:lnTo>
                    <a:pt x="517" y="364"/>
                  </a:lnTo>
                  <a:lnTo>
                    <a:pt x="517" y="366"/>
                  </a:lnTo>
                  <a:lnTo>
                    <a:pt x="516" y="366"/>
                  </a:lnTo>
                  <a:lnTo>
                    <a:pt x="516" y="368"/>
                  </a:lnTo>
                  <a:lnTo>
                    <a:pt x="516" y="368"/>
                  </a:lnTo>
                  <a:lnTo>
                    <a:pt x="519" y="368"/>
                  </a:lnTo>
                  <a:lnTo>
                    <a:pt x="520" y="369"/>
                  </a:lnTo>
                  <a:lnTo>
                    <a:pt x="522" y="369"/>
                  </a:lnTo>
                  <a:lnTo>
                    <a:pt x="522" y="371"/>
                  </a:lnTo>
                  <a:lnTo>
                    <a:pt x="522" y="371"/>
                  </a:lnTo>
                  <a:lnTo>
                    <a:pt x="522" y="371"/>
                  </a:lnTo>
                  <a:lnTo>
                    <a:pt x="522" y="372"/>
                  </a:lnTo>
                  <a:lnTo>
                    <a:pt x="522" y="372"/>
                  </a:lnTo>
                  <a:lnTo>
                    <a:pt x="522" y="372"/>
                  </a:lnTo>
                  <a:lnTo>
                    <a:pt x="525" y="372"/>
                  </a:lnTo>
                  <a:lnTo>
                    <a:pt x="525" y="372"/>
                  </a:lnTo>
                  <a:lnTo>
                    <a:pt x="525" y="375"/>
                  </a:lnTo>
                  <a:lnTo>
                    <a:pt x="525" y="377"/>
                  </a:lnTo>
                  <a:lnTo>
                    <a:pt x="525" y="377"/>
                  </a:lnTo>
                  <a:lnTo>
                    <a:pt x="525" y="379"/>
                  </a:lnTo>
                  <a:lnTo>
                    <a:pt x="525" y="379"/>
                  </a:lnTo>
                  <a:lnTo>
                    <a:pt x="525" y="380"/>
                  </a:lnTo>
                  <a:lnTo>
                    <a:pt x="525" y="380"/>
                  </a:lnTo>
                  <a:lnTo>
                    <a:pt x="524" y="382"/>
                  </a:lnTo>
                  <a:lnTo>
                    <a:pt x="524" y="382"/>
                  </a:lnTo>
                  <a:lnTo>
                    <a:pt x="522" y="382"/>
                  </a:lnTo>
                  <a:lnTo>
                    <a:pt x="522" y="382"/>
                  </a:lnTo>
                  <a:lnTo>
                    <a:pt x="520" y="380"/>
                  </a:lnTo>
                  <a:lnTo>
                    <a:pt x="520" y="379"/>
                  </a:lnTo>
                  <a:lnTo>
                    <a:pt x="519" y="379"/>
                  </a:lnTo>
                  <a:lnTo>
                    <a:pt x="517" y="379"/>
                  </a:lnTo>
                  <a:lnTo>
                    <a:pt x="517" y="377"/>
                  </a:lnTo>
                  <a:lnTo>
                    <a:pt x="517" y="377"/>
                  </a:lnTo>
                  <a:lnTo>
                    <a:pt x="516" y="377"/>
                  </a:lnTo>
                  <a:lnTo>
                    <a:pt x="516" y="375"/>
                  </a:lnTo>
                  <a:lnTo>
                    <a:pt x="516" y="374"/>
                  </a:lnTo>
                  <a:lnTo>
                    <a:pt x="516" y="374"/>
                  </a:lnTo>
                  <a:lnTo>
                    <a:pt x="516" y="374"/>
                  </a:lnTo>
                  <a:lnTo>
                    <a:pt x="514" y="374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12" y="375"/>
                  </a:lnTo>
                  <a:lnTo>
                    <a:pt x="511" y="372"/>
                  </a:lnTo>
                  <a:lnTo>
                    <a:pt x="509" y="371"/>
                  </a:lnTo>
                  <a:lnTo>
                    <a:pt x="508" y="371"/>
                  </a:lnTo>
                  <a:lnTo>
                    <a:pt x="509" y="369"/>
                  </a:lnTo>
                  <a:lnTo>
                    <a:pt x="509" y="369"/>
                  </a:lnTo>
                  <a:lnTo>
                    <a:pt x="511" y="369"/>
                  </a:lnTo>
                  <a:lnTo>
                    <a:pt x="511" y="369"/>
                  </a:lnTo>
                  <a:lnTo>
                    <a:pt x="509" y="366"/>
                  </a:lnTo>
                  <a:lnTo>
                    <a:pt x="509" y="366"/>
                  </a:lnTo>
                  <a:lnTo>
                    <a:pt x="509" y="364"/>
                  </a:lnTo>
                  <a:lnTo>
                    <a:pt x="509" y="364"/>
                  </a:lnTo>
                  <a:lnTo>
                    <a:pt x="506" y="364"/>
                  </a:lnTo>
                  <a:lnTo>
                    <a:pt x="506" y="364"/>
                  </a:lnTo>
                  <a:lnTo>
                    <a:pt x="505" y="363"/>
                  </a:lnTo>
                  <a:lnTo>
                    <a:pt x="505" y="363"/>
                  </a:lnTo>
                  <a:lnTo>
                    <a:pt x="503" y="363"/>
                  </a:lnTo>
                  <a:lnTo>
                    <a:pt x="501" y="363"/>
                  </a:lnTo>
                  <a:lnTo>
                    <a:pt x="501" y="361"/>
                  </a:lnTo>
                  <a:lnTo>
                    <a:pt x="500" y="361"/>
                  </a:lnTo>
                  <a:lnTo>
                    <a:pt x="500" y="360"/>
                  </a:lnTo>
                  <a:lnTo>
                    <a:pt x="501" y="360"/>
                  </a:lnTo>
                  <a:lnTo>
                    <a:pt x="503" y="360"/>
                  </a:lnTo>
                  <a:lnTo>
                    <a:pt x="503" y="361"/>
                  </a:lnTo>
                  <a:lnTo>
                    <a:pt x="505" y="361"/>
                  </a:lnTo>
                  <a:lnTo>
                    <a:pt x="506" y="360"/>
                  </a:lnTo>
                  <a:lnTo>
                    <a:pt x="506" y="358"/>
                  </a:lnTo>
                  <a:lnTo>
                    <a:pt x="506" y="358"/>
                  </a:lnTo>
                  <a:lnTo>
                    <a:pt x="506" y="356"/>
                  </a:lnTo>
                  <a:lnTo>
                    <a:pt x="506" y="356"/>
                  </a:lnTo>
                  <a:lnTo>
                    <a:pt x="505" y="355"/>
                  </a:lnTo>
                  <a:lnTo>
                    <a:pt x="503" y="356"/>
                  </a:lnTo>
                  <a:lnTo>
                    <a:pt x="500" y="358"/>
                  </a:lnTo>
                  <a:lnTo>
                    <a:pt x="500" y="356"/>
                  </a:lnTo>
                  <a:lnTo>
                    <a:pt x="500" y="356"/>
                  </a:lnTo>
                  <a:lnTo>
                    <a:pt x="501" y="355"/>
                  </a:lnTo>
                  <a:lnTo>
                    <a:pt x="503" y="353"/>
                  </a:lnTo>
                  <a:lnTo>
                    <a:pt x="503" y="353"/>
                  </a:lnTo>
                  <a:lnTo>
                    <a:pt x="501" y="352"/>
                  </a:lnTo>
                  <a:lnTo>
                    <a:pt x="501" y="350"/>
                  </a:lnTo>
                  <a:lnTo>
                    <a:pt x="501" y="350"/>
                  </a:lnTo>
                  <a:close/>
                  <a:moveTo>
                    <a:pt x="511" y="347"/>
                  </a:moveTo>
                  <a:lnTo>
                    <a:pt x="514" y="347"/>
                  </a:lnTo>
                  <a:lnTo>
                    <a:pt x="516" y="347"/>
                  </a:lnTo>
                  <a:lnTo>
                    <a:pt x="516" y="349"/>
                  </a:lnTo>
                  <a:lnTo>
                    <a:pt x="516" y="349"/>
                  </a:lnTo>
                  <a:lnTo>
                    <a:pt x="516" y="349"/>
                  </a:lnTo>
                  <a:lnTo>
                    <a:pt x="516" y="350"/>
                  </a:lnTo>
                  <a:lnTo>
                    <a:pt x="516" y="350"/>
                  </a:lnTo>
                  <a:lnTo>
                    <a:pt x="516" y="350"/>
                  </a:lnTo>
                  <a:lnTo>
                    <a:pt x="514" y="352"/>
                  </a:lnTo>
                  <a:lnTo>
                    <a:pt x="512" y="352"/>
                  </a:lnTo>
                  <a:lnTo>
                    <a:pt x="511" y="352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11" y="347"/>
                  </a:lnTo>
                  <a:lnTo>
                    <a:pt x="511" y="347"/>
                  </a:lnTo>
                  <a:close/>
                  <a:moveTo>
                    <a:pt x="519" y="345"/>
                  </a:moveTo>
                  <a:lnTo>
                    <a:pt x="520" y="347"/>
                  </a:lnTo>
                  <a:lnTo>
                    <a:pt x="522" y="349"/>
                  </a:lnTo>
                  <a:lnTo>
                    <a:pt x="524" y="352"/>
                  </a:lnTo>
                  <a:lnTo>
                    <a:pt x="524" y="353"/>
                  </a:lnTo>
                  <a:lnTo>
                    <a:pt x="522" y="358"/>
                  </a:lnTo>
                  <a:lnTo>
                    <a:pt x="522" y="358"/>
                  </a:lnTo>
                  <a:lnTo>
                    <a:pt x="522" y="358"/>
                  </a:lnTo>
                  <a:lnTo>
                    <a:pt x="520" y="358"/>
                  </a:lnTo>
                  <a:lnTo>
                    <a:pt x="519" y="358"/>
                  </a:lnTo>
                  <a:lnTo>
                    <a:pt x="519" y="356"/>
                  </a:lnTo>
                  <a:lnTo>
                    <a:pt x="519" y="356"/>
                  </a:lnTo>
                  <a:lnTo>
                    <a:pt x="519" y="356"/>
                  </a:lnTo>
                  <a:lnTo>
                    <a:pt x="519" y="355"/>
                  </a:lnTo>
                  <a:lnTo>
                    <a:pt x="516" y="355"/>
                  </a:lnTo>
                  <a:lnTo>
                    <a:pt x="516" y="355"/>
                  </a:lnTo>
                  <a:lnTo>
                    <a:pt x="514" y="353"/>
                  </a:lnTo>
                  <a:lnTo>
                    <a:pt x="514" y="352"/>
                  </a:lnTo>
                  <a:lnTo>
                    <a:pt x="514" y="352"/>
                  </a:lnTo>
                  <a:lnTo>
                    <a:pt x="516" y="352"/>
                  </a:lnTo>
                  <a:lnTo>
                    <a:pt x="517" y="350"/>
                  </a:lnTo>
                  <a:lnTo>
                    <a:pt x="517" y="350"/>
                  </a:lnTo>
                  <a:lnTo>
                    <a:pt x="519" y="345"/>
                  </a:lnTo>
                  <a:close/>
                  <a:moveTo>
                    <a:pt x="199" y="344"/>
                  </a:moveTo>
                  <a:lnTo>
                    <a:pt x="200" y="344"/>
                  </a:lnTo>
                  <a:lnTo>
                    <a:pt x="200" y="344"/>
                  </a:lnTo>
                  <a:lnTo>
                    <a:pt x="199" y="345"/>
                  </a:lnTo>
                  <a:lnTo>
                    <a:pt x="197" y="347"/>
                  </a:lnTo>
                  <a:lnTo>
                    <a:pt x="196" y="349"/>
                  </a:lnTo>
                  <a:lnTo>
                    <a:pt x="196" y="347"/>
                  </a:lnTo>
                  <a:lnTo>
                    <a:pt x="196" y="347"/>
                  </a:lnTo>
                  <a:lnTo>
                    <a:pt x="196" y="347"/>
                  </a:lnTo>
                  <a:lnTo>
                    <a:pt x="196" y="345"/>
                  </a:lnTo>
                  <a:lnTo>
                    <a:pt x="197" y="345"/>
                  </a:lnTo>
                  <a:lnTo>
                    <a:pt x="199" y="344"/>
                  </a:lnTo>
                  <a:close/>
                  <a:moveTo>
                    <a:pt x="203" y="344"/>
                  </a:moveTo>
                  <a:lnTo>
                    <a:pt x="205" y="344"/>
                  </a:lnTo>
                  <a:lnTo>
                    <a:pt x="205" y="344"/>
                  </a:lnTo>
                  <a:lnTo>
                    <a:pt x="205" y="345"/>
                  </a:lnTo>
                  <a:lnTo>
                    <a:pt x="205" y="345"/>
                  </a:lnTo>
                  <a:lnTo>
                    <a:pt x="205" y="345"/>
                  </a:lnTo>
                  <a:lnTo>
                    <a:pt x="203" y="345"/>
                  </a:lnTo>
                  <a:lnTo>
                    <a:pt x="203" y="345"/>
                  </a:lnTo>
                  <a:lnTo>
                    <a:pt x="202" y="345"/>
                  </a:lnTo>
                  <a:lnTo>
                    <a:pt x="202" y="345"/>
                  </a:lnTo>
                  <a:lnTo>
                    <a:pt x="203" y="344"/>
                  </a:lnTo>
                  <a:close/>
                  <a:moveTo>
                    <a:pt x="5183" y="344"/>
                  </a:moveTo>
                  <a:lnTo>
                    <a:pt x="5185" y="344"/>
                  </a:lnTo>
                  <a:lnTo>
                    <a:pt x="5186" y="344"/>
                  </a:lnTo>
                  <a:lnTo>
                    <a:pt x="5186" y="344"/>
                  </a:lnTo>
                  <a:lnTo>
                    <a:pt x="5186" y="344"/>
                  </a:lnTo>
                  <a:lnTo>
                    <a:pt x="5185" y="345"/>
                  </a:lnTo>
                  <a:lnTo>
                    <a:pt x="5185" y="345"/>
                  </a:lnTo>
                  <a:lnTo>
                    <a:pt x="5183" y="344"/>
                  </a:lnTo>
                  <a:lnTo>
                    <a:pt x="5183" y="344"/>
                  </a:lnTo>
                  <a:close/>
                  <a:moveTo>
                    <a:pt x="512" y="341"/>
                  </a:moveTo>
                  <a:lnTo>
                    <a:pt x="516" y="342"/>
                  </a:lnTo>
                  <a:lnTo>
                    <a:pt x="516" y="344"/>
                  </a:lnTo>
                  <a:lnTo>
                    <a:pt x="516" y="344"/>
                  </a:lnTo>
                  <a:lnTo>
                    <a:pt x="516" y="345"/>
                  </a:lnTo>
                  <a:lnTo>
                    <a:pt x="514" y="345"/>
                  </a:lnTo>
                  <a:lnTo>
                    <a:pt x="514" y="345"/>
                  </a:lnTo>
                  <a:lnTo>
                    <a:pt x="514" y="345"/>
                  </a:lnTo>
                  <a:lnTo>
                    <a:pt x="512" y="345"/>
                  </a:lnTo>
                  <a:lnTo>
                    <a:pt x="511" y="345"/>
                  </a:lnTo>
                  <a:lnTo>
                    <a:pt x="511" y="345"/>
                  </a:lnTo>
                  <a:lnTo>
                    <a:pt x="511" y="344"/>
                  </a:lnTo>
                  <a:lnTo>
                    <a:pt x="511" y="344"/>
                  </a:lnTo>
                  <a:lnTo>
                    <a:pt x="512" y="342"/>
                  </a:lnTo>
                  <a:lnTo>
                    <a:pt x="512" y="341"/>
                  </a:lnTo>
                  <a:close/>
                  <a:moveTo>
                    <a:pt x="494" y="338"/>
                  </a:moveTo>
                  <a:lnTo>
                    <a:pt x="495" y="338"/>
                  </a:lnTo>
                  <a:lnTo>
                    <a:pt x="495" y="339"/>
                  </a:lnTo>
                  <a:lnTo>
                    <a:pt x="495" y="339"/>
                  </a:lnTo>
                  <a:lnTo>
                    <a:pt x="497" y="341"/>
                  </a:lnTo>
                  <a:lnTo>
                    <a:pt x="498" y="341"/>
                  </a:lnTo>
                  <a:lnTo>
                    <a:pt x="498" y="341"/>
                  </a:lnTo>
                  <a:lnTo>
                    <a:pt x="500" y="342"/>
                  </a:lnTo>
                  <a:lnTo>
                    <a:pt x="498" y="344"/>
                  </a:lnTo>
                  <a:lnTo>
                    <a:pt x="498" y="344"/>
                  </a:lnTo>
                  <a:lnTo>
                    <a:pt x="498" y="344"/>
                  </a:lnTo>
                  <a:lnTo>
                    <a:pt x="497" y="347"/>
                  </a:lnTo>
                  <a:lnTo>
                    <a:pt x="498" y="349"/>
                  </a:lnTo>
                  <a:lnTo>
                    <a:pt x="497" y="350"/>
                  </a:lnTo>
                  <a:lnTo>
                    <a:pt x="497" y="352"/>
                  </a:lnTo>
                  <a:lnTo>
                    <a:pt x="497" y="353"/>
                  </a:lnTo>
                  <a:lnTo>
                    <a:pt x="497" y="355"/>
                  </a:lnTo>
                  <a:lnTo>
                    <a:pt x="495" y="355"/>
                  </a:lnTo>
                  <a:lnTo>
                    <a:pt x="495" y="353"/>
                  </a:lnTo>
                  <a:lnTo>
                    <a:pt x="495" y="353"/>
                  </a:lnTo>
                  <a:lnTo>
                    <a:pt x="494" y="355"/>
                  </a:lnTo>
                  <a:lnTo>
                    <a:pt x="494" y="355"/>
                  </a:lnTo>
                  <a:lnTo>
                    <a:pt x="492" y="352"/>
                  </a:lnTo>
                  <a:lnTo>
                    <a:pt x="494" y="349"/>
                  </a:lnTo>
                  <a:lnTo>
                    <a:pt x="495" y="347"/>
                  </a:lnTo>
                  <a:lnTo>
                    <a:pt x="494" y="345"/>
                  </a:lnTo>
                  <a:lnTo>
                    <a:pt x="492" y="344"/>
                  </a:lnTo>
                  <a:lnTo>
                    <a:pt x="492" y="344"/>
                  </a:lnTo>
                  <a:lnTo>
                    <a:pt x="490" y="342"/>
                  </a:lnTo>
                  <a:lnTo>
                    <a:pt x="490" y="341"/>
                  </a:lnTo>
                  <a:lnTo>
                    <a:pt x="490" y="339"/>
                  </a:lnTo>
                  <a:lnTo>
                    <a:pt x="492" y="338"/>
                  </a:lnTo>
                  <a:lnTo>
                    <a:pt x="494" y="338"/>
                  </a:lnTo>
                  <a:close/>
                  <a:moveTo>
                    <a:pt x="498" y="334"/>
                  </a:moveTo>
                  <a:lnTo>
                    <a:pt x="500" y="334"/>
                  </a:lnTo>
                  <a:lnTo>
                    <a:pt x="505" y="336"/>
                  </a:lnTo>
                  <a:lnTo>
                    <a:pt x="506" y="336"/>
                  </a:lnTo>
                  <a:lnTo>
                    <a:pt x="506" y="336"/>
                  </a:lnTo>
                  <a:lnTo>
                    <a:pt x="508" y="336"/>
                  </a:lnTo>
                  <a:lnTo>
                    <a:pt x="509" y="336"/>
                  </a:lnTo>
                  <a:lnTo>
                    <a:pt x="511" y="338"/>
                  </a:lnTo>
                  <a:lnTo>
                    <a:pt x="511" y="338"/>
                  </a:lnTo>
                  <a:lnTo>
                    <a:pt x="511" y="339"/>
                  </a:lnTo>
                  <a:lnTo>
                    <a:pt x="511" y="341"/>
                  </a:lnTo>
                  <a:lnTo>
                    <a:pt x="511" y="342"/>
                  </a:lnTo>
                  <a:lnTo>
                    <a:pt x="511" y="342"/>
                  </a:lnTo>
                  <a:lnTo>
                    <a:pt x="511" y="344"/>
                  </a:lnTo>
                  <a:lnTo>
                    <a:pt x="509" y="344"/>
                  </a:lnTo>
                  <a:lnTo>
                    <a:pt x="509" y="344"/>
                  </a:lnTo>
                  <a:lnTo>
                    <a:pt x="508" y="342"/>
                  </a:lnTo>
                  <a:lnTo>
                    <a:pt x="506" y="341"/>
                  </a:lnTo>
                  <a:lnTo>
                    <a:pt x="505" y="339"/>
                  </a:lnTo>
                  <a:lnTo>
                    <a:pt x="505" y="339"/>
                  </a:lnTo>
                  <a:lnTo>
                    <a:pt x="506" y="341"/>
                  </a:lnTo>
                  <a:lnTo>
                    <a:pt x="506" y="341"/>
                  </a:lnTo>
                  <a:lnTo>
                    <a:pt x="506" y="342"/>
                  </a:lnTo>
                  <a:lnTo>
                    <a:pt x="508" y="344"/>
                  </a:lnTo>
                  <a:lnTo>
                    <a:pt x="508" y="344"/>
                  </a:lnTo>
                  <a:lnTo>
                    <a:pt x="508" y="345"/>
                  </a:lnTo>
                  <a:lnTo>
                    <a:pt x="508" y="345"/>
                  </a:lnTo>
                  <a:lnTo>
                    <a:pt x="508" y="345"/>
                  </a:lnTo>
                  <a:lnTo>
                    <a:pt x="508" y="347"/>
                  </a:lnTo>
                  <a:lnTo>
                    <a:pt x="508" y="347"/>
                  </a:lnTo>
                  <a:lnTo>
                    <a:pt x="505" y="347"/>
                  </a:lnTo>
                  <a:lnTo>
                    <a:pt x="503" y="347"/>
                  </a:lnTo>
                  <a:lnTo>
                    <a:pt x="501" y="347"/>
                  </a:lnTo>
                  <a:lnTo>
                    <a:pt x="501" y="347"/>
                  </a:lnTo>
                  <a:lnTo>
                    <a:pt x="501" y="345"/>
                  </a:lnTo>
                  <a:lnTo>
                    <a:pt x="500" y="344"/>
                  </a:lnTo>
                  <a:lnTo>
                    <a:pt x="500" y="342"/>
                  </a:lnTo>
                  <a:lnTo>
                    <a:pt x="500" y="341"/>
                  </a:lnTo>
                  <a:lnTo>
                    <a:pt x="500" y="339"/>
                  </a:lnTo>
                  <a:lnTo>
                    <a:pt x="498" y="338"/>
                  </a:lnTo>
                  <a:lnTo>
                    <a:pt x="497" y="336"/>
                  </a:lnTo>
                  <a:lnTo>
                    <a:pt x="497" y="336"/>
                  </a:lnTo>
                  <a:lnTo>
                    <a:pt x="497" y="334"/>
                  </a:lnTo>
                  <a:lnTo>
                    <a:pt x="498" y="334"/>
                  </a:lnTo>
                  <a:close/>
                  <a:moveTo>
                    <a:pt x="218" y="331"/>
                  </a:moveTo>
                  <a:lnTo>
                    <a:pt x="222" y="333"/>
                  </a:lnTo>
                  <a:lnTo>
                    <a:pt x="222" y="333"/>
                  </a:lnTo>
                  <a:lnTo>
                    <a:pt x="222" y="333"/>
                  </a:lnTo>
                  <a:lnTo>
                    <a:pt x="222" y="333"/>
                  </a:lnTo>
                  <a:lnTo>
                    <a:pt x="221" y="333"/>
                  </a:lnTo>
                  <a:lnTo>
                    <a:pt x="219" y="334"/>
                  </a:lnTo>
                  <a:lnTo>
                    <a:pt x="219" y="334"/>
                  </a:lnTo>
                  <a:lnTo>
                    <a:pt x="218" y="336"/>
                  </a:lnTo>
                  <a:lnTo>
                    <a:pt x="216" y="336"/>
                  </a:lnTo>
                  <a:lnTo>
                    <a:pt x="216" y="334"/>
                  </a:lnTo>
                  <a:lnTo>
                    <a:pt x="216" y="333"/>
                  </a:lnTo>
                  <a:lnTo>
                    <a:pt x="218" y="331"/>
                  </a:lnTo>
                  <a:close/>
                  <a:moveTo>
                    <a:pt x="5178" y="331"/>
                  </a:moveTo>
                  <a:lnTo>
                    <a:pt x="5177" y="331"/>
                  </a:lnTo>
                  <a:lnTo>
                    <a:pt x="5175" y="333"/>
                  </a:lnTo>
                  <a:lnTo>
                    <a:pt x="5174" y="333"/>
                  </a:lnTo>
                  <a:lnTo>
                    <a:pt x="5174" y="331"/>
                  </a:lnTo>
                  <a:lnTo>
                    <a:pt x="5174" y="331"/>
                  </a:lnTo>
                  <a:lnTo>
                    <a:pt x="5178" y="331"/>
                  </a:lnTo>
                  <a:close/>
                  <a:moveTo>
                    <a:pt x="475" y="325"/>
                  </a:moveTo>
                  <a:lnTo>
                    <a:pt x="476" y="325"/>
                  </a:lnTo>
                  <a:lnTo>
                    <a:pt x="479" y="327"/>
                  </a:lnTo>
                  <a:lnTo>
                    <a:pt x="481" y="327"/>
                  </a:lnTo>
                  <a:lnTo>
                    <a:pt x="481" y="328"/>
                  </a:lnTo>
                  <a:lnTo>
                    <a:pt x="483" y="331"/>
                  </a:lnTo>
                  <a:lnTo>
                    <a:pt x="484" y="333"/>
                  </a:lnTo>
                  <a:lnTo>
                    <a:pt x="484" y="334"/>
                  </a:lnTo>
                  <a:lnTo>
                    <a:pt x="486" y="339"/>
                  </a:lnTo>
                  <a:lnTo>
                    <a:pt x="487" y="341"/>
                  </a:lnTo>
                  <a:lnTo>
                    <a:pt x="487" y="342"/>
                  </a:lnTo>
                  <a:lnTo>
                    <a:pt x="487" y="344"/>
                  </a:lnTo>
                  <a:lnTo>
                    <a:pt x="487" y="344"/>
                  </a:lnTo>
                  <a:lnTo>
                    <a:pt x="486" y="345"/>
                  </a:lnTo>
                  <a:lnTo>
                    <a:pt x="486" y="345"/>
                  </a:lnTo>
                  <a:lnTo>
                    <a:pt x="487" y="347"/>
                  </a:lnTo>
                  <a:lnTo>
                    <a:pt x="487" y="350"/>
                  </a:lnTo>
                  <a:lnTo>
                    <a:pt x="486" y="352"/>
                  </a:lnTo>
                  <a:lnTo>
                    <a:pt x="486" y="352"/>
                  </a:lnTo>
                  <a:lnTo>
                    <a:pt x="484" y="352"/>
                  </a:lnTo>
                  <a:lnTo>
                    <a:pt x="484" y="350"/>
                  </a:lnTo>
                  <a:lnTo>
                    <a:pt x="484" y="350"/>
                  </a:lnTo>
                  <a:lnTo>
                    <a:pt x="483" y="347"/>
                  </a:lnTo>
                  <a:lnTo>
                    <a:pt x="481" y="345"/>
                  </a:lnTo>
                  <a:lnTo>
                    <a:pt x="481" y="345"/>
                  </a:lnTo>
                  <a:lnTo>
                    <a:pt x="481" y="344"/>
                  </a:lnTo>
                  <a:lnTo>
                    <a:pt x="483" y="344"/>
                  </a:lnTo>
                  <a:lnTo>
                    <a:pt x="483" y="342"/>
                  </a:lnTo>
                  <a:lnTo>
                    <a:pt x="483" y="342"/>
                  </a:lnTo>
                  <a:lnTo>
                    <a:pt x="483" y="342"/>
                  </a:lnTo>
                  <a:lnTo>
                    <a:pt x="481" y="342"/>
                  </a:lnTo>
                  <a:lnTo>
                    <a:pt x="479" y="342"/>
                  </a:lnTo>
                  <a:lnTo>
                    <a:pt x="479" y="341"/>
                  </a:lnTo>
                  <a:lnTo>
                    <a:pt x="479" y="339"/>
                  </a:lnTo>
                  <a:lnTo>
                    <a:pt x="479" y="339"/>
                  </a:lnTo>
                  <a:lnTo>
                    <a:pt x="478" y="341"/>
                  </a:lnTo>
                  <a:lnTo>
                    <a:pt x="476" y="339"/>
                  </a:lnTo>
                  <a:lnTo>
                    <a:pt x="476" y="339"/>
                  </a:lnTo>
                  <a:lnTo>
                    <a:pt x="476" y="338"/>
                  </a:lnTo>
                  <a:lnTo>
                    <a:pt x="476" y="338"/>
                  </a:lnTo>
                  <a:lnTo>
                    <a:pt x="478" y="336"/>
                  </a:lnTo>
                  <a:lnTo>
                    <a:pt x="478" y="334"/>
                  </a:lnTo>
                  <a:lnTo>
                    <a:pt x="478" y="334"/>
                  </a:lnTo>
                  <a:lnTo>
                    <a:pt x="476" y="334"/>
                  </a:lnTo>
                  <a:lnTo>
                    <a:pt x="476" y="331"/>
                  </a:lnTo>
                  <a:lnTo>
                    <a:pt x="475" y="331"/>
                  </a:lnTo>
                  <a:lnTo>
                    <a:pt x="475" y="331"/>
                  </a:lnTo>
                  <a:lnTo>
                    <a:pt x="473" y="334"/>
                  </a:lnTo>
                  <a:lnTo>
                    <a:pt x="471" y="334"/>
                  </a:lnTo>
                  <a:lnTo>
                    <a:pt x="470" y="336"/>
                  </a:lnTo>
                  <a:lnTo>
                    <a:pt x="470" y="334"/>
                  </a:lnTo>
                  <a:lnTo>
                    <a:pt x="470" y="334"/>
                  </a:lnTo>
                  <a:lnTo>
                    <a:pt x="470" y="331"/>
                  </a:lnTo>
                  <a:lnTo>
                    <a:pt x="470" y="330"/>
                  </a:lnTo>
                  <a:lnTo>
                    <a:pt x="470" y="330"/>
                  </a:lnTo>
                  <a:lnTo>
                    <a:pt x="471" y="330"/>
                  </a:lnTo>
                  <a:lnTo>
                    <a:pt x="471" y="328"/>
                  </a:lnTo>
                  <a:lnTo>
                    <a:pt x="473" y="328"/>
                  </a:lnTo>
                  <a:lnTo>
                    <a:pt x="473" y="327"/>
                  </a:lnTo>
                  <a:lnTo>
                    <a:pt x="475" y="325"/>
                  </a:lnTo>
                  <a:lnTo>
                    <a:pt x="475" y="325"/>
                  </a:lnTo>
                  <a:close/>
                  <a:moveTo>
                    <a:pt x="214" y="316"/>
                  </a:moveTo>
                  <a:lnTo>
                    <a:pt x="216" y="317"/>
                  </a:lnTo>
                  <a:lnTo>
                    <a:pt x="216" y="317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6" y="319"/>
                  </a:lnTo>
                  <a:lnTo>
                    <a:pt x="216" y="319"/>
                  </a:lnTo>
                  <a:lnTo>
                    <a:pt x="214" y="317"/>
                  </a:lnTo>
                  <a:lnTo>
                    <a:pt x="213" y="316"/>
                  </a:lnTo>
                  <a:lnTo>
                    <a:pt x="213" y="316"/>
                  </a:lnTo>
                  <a:lnTo>
                    <a:pt x="214" y="316"/>
                  </a:lnTo>
                  <a:close/>
                  <a:moveTo>
                    <a:pt x="219" y="316"/>
                  </a:moveTo>
                  <a:lnTo>
                    <a:pt x="222" y="317"/>
                  </a:lnTo>
                  <a:lnTo>
                    <a:pt x="224" y="317"/>
                  </a:lnTo>
                  <a:lnTo>
                    <a:pt x="222" y="319"/>
                  </a:lnTo>
                  <a:lnTo>
                    <a:pt x="222" y="320"/>
                  </a:lnTo>
                  <a:lnTo>
                    <a:pt x="224" y="320"/>
                  </a:lnTo>
                  <a:lnTo>
                    <a:pt x="225" y="319"/>
                  </a:lnTo>
                  <a:lnTo>
                    <a:pt x="227" y="319"/>
                  </a:lnTo>
                  <a:lnTo>
                    <a:pt x="229" y="319"/>
                  </a:lnTo>
                  <a:lnTo>
                    <a:pt x="229" y="319"/>
                  </a:lnTo>
                  <a:lnTo>
                    <a:pt x="230" y="319"/>
                  </a:lnTo>
                  <a:lnTo>
                    <a:pt x="229" y="320"/>
                  </a:lnTo>
                  <a:lnTo>
                    <a:pt x="229" y="320"/>
                  </a:lnTo>
                  <a:lnTo>
                    <a:pt x="229" y="322"/>
                  </a:lnTo>
                  <a:lnTo>
                    <a:pt x="230" y="322"/>
                  </a:lnTo>
                  <a:lnTo>
                    <a:pt x="232" y="323"/>
                  </a:lnTo>
                  <a:lnTo>
                    <a:pt x="232" y="323"/>
                  </a:lnTo>
                  <a:lnTo>
                    <a:pt x="232" y="323"/>
                  </a:lnTo>
                  <a:lnTo>
                    <a:pt x="230" y="327"/>
                  </a:lnTo>
                  <a:lnTo>
                    <a:pt x="230" y="327"/>
                  </a:lnTo>
                  <a:lnTo>
                    <a:pt x="230" y="327"/>
                  </a:lnTo>
                  <a:lnTo>
                    <a:pt x="227" y="327"/>
                  </a:lnTo>
                  <a:lnTo>
                    <a:pt x="224" y="325"/>
                  </a:lnTo>
                  <a:lnTo>
                    <a:pt x="222" y="325"/>
                  </a:lnTo>
                  <a:lnTo>
                    <a:pt x="222" y="325"/>
                  </a:lnTo>
                  <a:lnTo>
                    <a:pt x="221" y="327"/>
                  </a:lnTo>
                  <a:lnTo>
                    <a:pt x="222" y="327"/>
                  </a:lnTo>
                  <a:lnTo>
                    <a:pt x="224" y="327"/>
                  </a:lnTo>
                  <a:lnTo>
                    <a:pt x="225" y="327"/>
                  </a:lnTo>
                  <a:lnTo>
                    <a:pt x="225" y="328"/>
                  </a:lnTo>
                  <a:lnTo>
                    <a:pt x="225" y="328"/>
                  </a:lnTo>
                  <a:lnTo>
                    <a:pt x="225" y="330"/>
                  </a:lnTo>
                  <a:lnTo>
                    <a:pt x="224" y="330"/>
                  </a:lnTo>
                  <a:lnTo>
                    <a:pt x="222" y="330"/>
                  </a:lnTo>
                  <a:lnTo>
                    <a:pt x="221" y="330"/>
                  </a:lnTo>
                  <a:lnTo>
                    <a:pt x="221" y="331"/>
                  </a:lnTo>
                  <a:lnTo>
                    <a:pt x="218" y="331"/>
                  </a:lnTo>
                  <a:lnTo>
                    <a:pt x="214" y="333"/>
                  </a:lnTo>
                  <a:lnTo>
                    <a:pt x="214" y="333"/>
                  </a:lnTo>
                  <a:lnTo>
                    <a:pt x="213" y="334"/>
                  </a:lnTo>
                  <a:lnTo>
                    <a:pt x="213" y="334"/>
                  </a:lnTo>
                  <a:lnTo>
                    <a:pt x="210" y="334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0" y="339"/>
                  </a:lnTo>
                  <a:lnTo>
                    <a:pt x="207" y="341"/>
                  </a:lnTo>
                  <a:lnTo>
                    <a:pt x="207" y="341"/>
                  </a:lnTo>
                  <a:lnTo>
                    <a:pt x="207" y="341"/>
                  </a:lnTo>
                  <a:lnTo>
                    <a:pt x="205" y="339"/>
                  </a:lnTo>
                  <a:lnTo>
                    <a:pt x="205" y="339"/>
                  </a:lnTo>
                  <a:lnTo>
                    <a:pt x="210" y="336"/>
                  </a:lnTo>
                  <a:lnTo>
                    <a:pt x="210" y="336"/>
                  </a:lnTo>
                  <a:lnTo>
                    <a:pt x="208" y="336"/>
                  </a:lnTo>
                  <a:lnTo>
                    <a:pt x="207" y="334"/>
                  </a:lnTo>
                  <a:lnTo>
                    <a:pt x="205" y="336"/>
                  </a:lnTo>
                  <a:lnTo>
                    <a:pt x="205" y="336"/>
                  </a:lnTo>
                  <a:lnTo>
                    <a:pt x="205" y="334"/>
                  </a:lnTo>
                  <a:lnTo>
                    <a:pt x="207" y="333"/>
                  </a:lnTo>
                  <a:lnTo>
                    <a:pt x="207" y="333"/>
                  </a:lnTo>
                  <a:lnTo>
                    <a:pt x="205" y="333"/>
                  </a:lnTo>
                  <a:lnTo>
                    <a:pt x="205" y="333"/>
                  </a:lnTo>
                  <a:lnTo>
                    <a:pt x="203" y="333"/>
                  </a:lnTo>
                  <a:lnTo>
                    <a:pt x="202" y="333"/>
                  </a:lnTo>
                  <a:lnTo>
                    <a:pt x="202" y="333"/>
                  </a:lnTo>
                  <a:lnTo>
                    <a:pt x="200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6"/>
                  </a:lnTo>
                  <a:lnTo>
                    <a:pt x="203" y="336"/>
                  </a:lnTo>
                  <a:lnTo>
                    <a:pt x="203" y="338"/>
                  </a:lnTo>
                  <a:lnTo>
                    <a:pt x="202" y="338"/>
                  </a:lnTo>
                  <a:lnTo>
                    <a:pt x="199" y="334"/>
                  </a:lnTo>
                  <a:lnTo>
                    <a:pt x="199" y="331"/>
                  </a:lnTo>
                  <a:lnTo>
                    <a:pt x="197" y="328"/>
                  </a:lnTo>
                  <a:lnTo>
                    <a:pt x="196" y="328"/>
                  </a:lnTo>
                  <a:lnTo>
                    <a:pt x="197" y="327"/>
                  </a:lnTo>
                  <a:lnTo>
                    <a:pt x="199" y="325"/>
                  </a:lnTo>
                  <a:lnTo>
                    <a:pt x="200" y="323"/>
                  </a:lnTo>
                  <a:lnTo>
                    <a:pt x="202" y="322"/>
                  </a:lnTo>
                  <a:lnTo>
                    <a:pt x="203" y="322"/>
                  </a:lnTo>
                  <a:lnTo>
                    <a:pt x="205" y="322"/>
                  </a:lnTo>
                  <a:lnTo>
                    <a:pt x="207" y="323"/>
                  </a:lnTo>
                  <a:lnTo>
                    <a:pt x="207" y="323"/>
                  </a:lnTo>
                  <a:lnTo>
                    <a:pt x="207" y="323"/>
                  </a:lnTo>
                  <a:lnTo>
                    <a:pt x="207" y="325"/>
                  </a:lnTo>
                  <a:lnTo>
                    <a:pt x="207" y="325"/>
                  </a:lnTo>
                  <a:lnTo>
                    <a:pt x="208" y="327"/>
                  </a:lnTo>
                  <a:lnTo>
                    <a:pt x="210" y="328"/>
                  </a:lnTo>
                  <a:lnTo>
                    <a:pt x="210" y="330"/>
                  </a:lnTo>
                  <a:lnTo>
                    <a:pt x="211" y="330"/>
                  </a:lnTo>
                  <a:lnTo>
                    <a:pt x="210" y="328"/>
                  </a:lnTo>
                  <a:lnTo>
                    <a:pt x="210" y="327"/>
                  </a:lnTo>
                  <a:lnTo>
                    <a:pt x="210" y="323"/>
                  </a:lnTo>
                  <a:lnTo>
                    <a:pt x="208" y="323"/>
                  </a:lnTo>
                  <a:lnTo>
                    <a:pt x="210" y="322"/>
                  </a:lnTo>
                  <a:lnTo>
                    <a:pt x="211" y="322"/>
                  </a:lnTo>
                  <a:lnTo>
                    <a:pt x="211" y="322"/>
                  </a:lnTo>
                  <a:lnTo>
                    <a:pt x="210" y="320"/>
                  </a:lnTo>
                  <a:lnTo>
                    <a:pt x="208" y="320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10" y="317"/>
                  </a:lnTo>
                  <a:lnTo>
                    <a:pt x="210" y="317"/>
                  </a:lnTo>
                  <a:lnTo>
                    <a:pt x="211" y="317"/>
                  </a:lnTo>
                  <a:lnTo>
                    <a:pt x="211" y="319"/>
                  </a:lnTo>
                  <a:lnTo>
                    <a:pt x="213" y="320"/>
                  </a:lnTo>
                  <a:lnTo>
                    <a:pt x="213" y="320"/>
                  </a:lnTo>
                  <a:lnTo>
                    <a:pt x="214" y="320"/>
                  </a:lnTo>
                  <a:lnTo>
                    <a:pt x="214" y="320"/>
                  </a:lnTo>
                  <a:lnTo>
                    <a:pt x="214" y="320"/>
                  </a:lnTo>
                  <a:lnTo>
                    <a:pt x="216" y="319"/>
                  </a:lnTo>
                  <a:lnTo>
                    <a:pt x="216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9" y="317"/>
                  </a:lnTo>
                  <a:lnTo>
                    <a:pt x="219" y="317"/>
                  </a:lnTo>
                  <a:lnTo>
                    <a:pt x="218" y="316"/>
                  </a:lnTo>
                  <a:lnTo>
                    <a:pt x="219" y="316"/>
                  </a:lnTo>
                  <a:close/>
                  <a:moveTo>
                    <a:pt x="470" y="309"/>
                  </a:moveTo>
                  <a:lnTo>
                    <a:pt x="470" y="309"/>
                  </a:lnTo>
                  <a:lnTo>
                    <a:pt x="473" y="312"/>
                  </a:lnTo>
                  <a:lnTo>
                    <a:pt x="473" y="312"/>
                  </a:lnTo>
                  <a:lnTo>
                    <a:pt x="473" y="314"/>
                  </a:lnTo>
                  <a:lnTo>
                    <a:pt x="471" y="314"/>
                  </a:lnTo>
                  <a:lnTo>
                    <a:pt x="471" y="316"/>
                  </a:lnTo>
                  <a:lnTo>
                    <a:pt x="473" y="316"/>
                  </a:lnTo>
                  <a:lnTo>
                    <a:pt x="473" y="316"/>
                  </a:lnTo>
                  <a:lnTo>
                    <a:pt x="475" y="312"/>
                  </a:lnTo>
                  <a:lnTo>
                    <a:pt x="476" y="312"/>
                  </a:lnTo>
                  <a:lnTo>
                    <a:pt x="476" y="312"/>
                  </a:lnTo>
                  <a:lnTo>
                    <a:pt x="479" y="312"/>
                  </a:lnTo>
                  <a:lnTo>
                    <a:pt x="481" y="314"/>
                  </a:lnTo>
                  <a:lnTo>
                    <a:pt x="483" y="314"/>
                  </a:lnTo>
                  <a:lnTo>
                    <a:pt x="483" y="316"/>
                  </a:lnTo>
                  <a:lnTo>
                    <a:pt x="481" y="319"/>
                  </a:lnTo>
                  <a:lnTo>
                    <a:pt x="479" y="319"/>
                  </a:lnTo>
                  <a:lnTo>
                    <a:pt x="479" y="319"/>
                  </a:lnTo>
                  <a:lnTo>
                    <a:pt x="478" y="319"/>
                  </a:lnTo>
                  <a:lnTo>
                    <a:pt x="476" y="320"/>
                  </a:lnTo>
                  <a:lnTo>
                    <a:pt x="478" y="320"/>
                  </a:lnTo>
                  <a:lnTo>
                    <a:pt x="481" y="320"/>
                  </a:lnTo>
                  <a:lnTo>
                    <a:pt x="483" y="322"/>
                  </a:lnTo>
                  <a:lnTo>
                    <a:pt x="483" y="323"/>
                  </a:lnTo>
                  <a:lnTo>
                    <a:pt x="483" y="327"/>
                  </a:lnTo>
                  <a:lnTo>
                    <a:pt x="479" y="325"/>
                  </a:lnTo>
                  <a:lnTo>
                    <a:pt x="478" y="323"/>
                  </a:lnTo>
                  <a:lnTo>
                    <a:pt x="475" y="322"/>
                  </a:lnTo>
                  <a:lnTo>
                    <a:pt x="473" y="322"/>
                  </a:lnTo>
                  <a:lnTo>
                    <a:pt x="473" y="322"/>
                  </a:lnTo>
                  <a:lnTo>
                    <a:pt x="471" y="323"/>
                  </a:lnTo>
                  <a:lnTo>
                    <a:pt x="473" y="327"/>
                  </a:lnTo>
                  <a:lnTo>
                    <a:pt x="471" y="327"/>
                  </a:lnTo>
                  <a:lnTo>
                    <a:pt x="468" y="327"/>
                  </a:lnTo>
                  <a:lnTo>
                    <a:pt x="467" y="325"/>
                  </a:lnTo>
                  <a:lnTo>
                    <a:pt x="465" y="322"/>
                  </a:lnTo>
                  <a:lnTo>
                    <a:pt x="462" y="319"/>
                  </a:lnTo>
                  <a:lnTo>
                    <a:pt x="460" y="317"/>
                  </a:lnTo>
                  <a:lnTo>
                    <a:pt x="459" y="316"/>
                  </a:lnTo>
                  <a:lnTo>
                    <a:pt x="459" y="314"/>
                  </a:lnTo>
                  <a:lnTo>
                    <a:pt x="459" y="312"/>
                  </a:lnTo>
                  <a:lnTo>
                    <a:pt x="460" y="312"/>
                  </a:lnTo>
                  <a:lnTo>
                    <a:pt x="462" y="312"/>
                  </a:lnTo>
                  <a:lnTo>
                    <a:pt x="462" y="311"/>
                  </a:lnTo>
                  <a:lnTo>
                    <a:pt x="464" y="312"/>
                  </a:lnTo>
                  <a:lnTo>
                    <a:pt x="465" y="312"/>
                  </a:lnTo>
                  <a:lnTo>
                    <a:pt x="465" y="312"/>
                  </a:lnTo>
                  <a:lnTo>
                    <a:pt x="465" y="311"/>
                  </a:lnTo>
                  <a:lnTo>
                    <a:pt x="467" y="311"/>
                  </a:lnTo>
                  <a:lnTo>
                    <a:pt x="467" y="311"/>
                  </a:lnTo>
                  <a:lnTo>
                    <a:pt x="468" y="309"/>
                  </a:lnTo>
                  <a:lnTo>
                    <a:pt x="470" y="309"/>
                  </a:lnTo>
                  <a:close/>
                  <a:moveTo>
                    <a:pt x="489" y="308"/>
                  </a:moveTo>
                  <a:lnTo>
                    <a:pt x="490" y="309"/>
                  </a:lnTo>
                  <a:lnTo>
                    <a:pt x="490" y="311"/>
                  </a:lnTo>
                  <a:lnTo>
                    <a:pt x="490" y="311"/>
                  </a:lnTo>
                  <a:lnTo>
                    <a:pt x="489" y="311"/>
                  </a:lnTo>
                  <a:lnTo>
                    <a:pt x="487" y="309"/>
                  </a:lnTo>
                  <a:lnTo>
                    <a:pt x="486" y="309"/>
                  </a:lnTo>
                  <a:lnTo>
                    <a:pt x="486" y="309"/>
                  </a:lnTo>
                  <a:lnTo>
                    <a:pt x="489" y="308"/>
                  </a:lnTo>
                  <a:close/>
                  <a:moveTo>
                    <a:pt x="483" y="308"/>
                  </a:moveTo>
                  <a:lnTo>
                    <a:pt x="484" y="308"/>
                  </a:lnTo>
                  <a:lnTo>
                    <a:pt x="486" y="311"/>
                  </a:lnTo>
                  <a:lnTo>
                    <a:pt x="486" y="312"/>
                  </a:lnTo>
                  <a:lnTo>
                    <a:pt x="489" y="312"/>
                  </a:lnTo>
                  <a:lnTo>
                    <a:pt x="492" y="312"/>
                  </a:lnTo>
                  <a:lnTo>
                    <a:pt x="495" y="316"/>
                  </a:lnTo>
                  <a:lnTo>
                    <a:pt x="497" y="317"/>
                  </a:lnTo>
                  <a:lnTo>
                    <a:pt x="497" y="319"/>
                  </a:lnTo>
                  <a:lnTo>
                    <a:pt x="498" y="322"/>
                  </a:lnTo>
                  <a:lnTo>
                    <a:pt x="498" y="323"/>
                  </a:lnTo>
                  <a:lnTo>
                    <a:pt x="498" y="323"/>
                  </a:lnTo>
                  <a:lnTo>
                    <a:pt x="497" y="322"/>
                  </a:lnTo>
                  <a:lnTo>
                    <a:pt x="495" y="320"/>
                  </a:lnTo>
                  <a:lnTo>
                    <a:pt x="495" y="319"/>
                  </a:lnTo>
                  <a:lnTo>
                    <a:pt x="495" y="319"/>
                  </a:lnTo>
                  <a:lnTo>
                    <a:pt x="494" y="317"/>
                  </a:lnTo>
                  <a:lnTo>
                    <a:pt x="494" y="316"/>
                  </a:lnTo>
                  <a:lnTo>
                    <a:pt x="494" y="316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6"/>
                  </a:lnTo>
                  <a:lnTo>
                    <a:pt x="492" y="317"/>
                  </a:lnTo>
                  <a:lnTo>
                    <a:pt x="495" y="322"/>
                  </a:lnTo>
                  <a:lnTo>
                    <a:pt x="497" y="323"/>
                  </a:lnTo>
                  <a:lnTo>
                    <a:pt x="497" y="323"/>
                  </a:lnTo>
                  <a:lnTo>
                    <a:pt x="497" y="325"/>
                  </a:lnTo>
                  <a:lnTo>
                    <a:pt x="497" y="327"/>
                  </a:lnTo>
                  <a:lnTo>
                    <a:pt x="497" y="328"/>
                  </a:lnTo>
                  <a:lnTo>
                    <a:pt x="497" y="328"/>
                  </a:lnTo>
                  <a:lnTo>
                    <a:pt x="497" y="328"/>
                  </a:lnTo>
                  <a:lnTo>
                    <a:pt x="494" y="330"/>
                  </a:lnTo>
                  <a:lnTo>
                    <a:pt x="492" y="333"/>
                  </a:lnTo>
                  <a:lnTo>
                    <a:pt x="489" y="334"/>
                  </a:lnTo>
                  <a:lnTo>
                    <a:pt x="489" y="334"/>
                  </a:lnTo>
                  <a:lnTo>
                    <a:pt x="487" y="334"/>
                  </a:lnTo>
                  <a:lnTo>
                    <a:pt x="487" y="334"/>
                  </a:lnTo>
                  <a:lnTo>
                    <a:pt x="487" y="333"/>
                  </a:lnTo>
                  <a:lnTo>
                    <a:pt x="487" y="331"/>
                  </a:lnTo>
                  <a:lnTo>
                    <a:pt x="487" y="331"/>
                  </a:lnTo>
                  <a:lnTo>
                    <a:pt x="489" y="327"/>
                  </a:lnTo>
                  <a:lnTo>
                    <a:pt x="489" y="327"/>
                  </a:lnTo>
                  <a:lnTo>
                    <a:pt x="487" y="323"/>
                  </a:lnTo>
                  <a:lnTo>
                    <a:pt x="486" y="322"/>
                  </a:lnTo>
                  <a:lnTo>
                    <a:pt x="486" y="320"/>
                  </a:lnTo>
                  <a:lnTo>
                    <a:pt x="484" y="316"/>
                  </a:lnTo>
                  <a:lnTo>
                    <a:pt x="484" y="314"/>
                  </a:lnTo>
                  <a:lnTo>
                    <a:pt x="484" y="312"/>
                  </a:lnTo>
                  <a:lnTo>
                    <a:pt x="483" y="311"/>
                  </a:lnTo>
                  <a:lnTo>
                    <a:pt x="483" y="309"/>
                  </a:lnTo>
                  <a:lnTo>
                    <a:pt x="483" y="308"/>
                  </a:lnTo>
                  <a:lnTo>
                    <a:pt x="483" y="308"/>
                  </a:lnTo>
                  <a:close/>
                  <a:moveTo>
                    <a:pt x="225" y="306"/>
                  </a:moveTo>
                  <a:lnTo>
                    <a:pt x="227" y="306"/>
                  </a:lnTo>
                  <a:lnTo>
                    <a:pt x="227" y="306"/>
                  </a:lnTo>
                  <a:lnTo>
                    <a:pt x="229" y="306"/>
                  </a:lnTo>
                  <a:lnTo>
                    <a:pt x="229" y="308"/>
                  </a:lnTo>
                  <a:lnTo>
                    <a:pt x="230" y="308"/>
                  </a:lnTo>
                  <a:lnTo>
                    <a:pt x="230" y="306"/>
                  </a:lnTo>
                  <a:lnTo>
                    <a:pt x="230" y="306"/>
                  </a:lnTo>
                  <a:lnTo>
                    <a:pt x="233" y="308"/>
                  </a:lnTo>
                  <a:lnTo>
                    <a:pt x="233" y="308"/>
                  </a:lnTo>
                  <a:lnTo>
                    <a:pt x="235" y="309"/>
                  </a:lnTo>
                  <a:lnTo>
                    <a:pt x="235" y="309"/>
                  </a:lnTo>
                  <a:lnTo>
                    <a:pt x="235" y="309"/>
                  </a:lnTo>
                  <a:lnTo>
                    <a:pt x="237" y="309"/>
                  </a:lnTo>
                  <a:lnTo>
                    <a:pt x="235" y="309"/>
                  </a:lnTo>
                  <a:lnTo>
                    <a:pt x="235" y="311"/>
                  </a:lnTo>
                  <a:lnTo>
                    <a:pt x="233" y="312"/>
                  </a:lnTo>
                  <a:lnTo>
                    <a:pt x="233" y="311"/>
                  </a:lnTo>
                  <a:lnTo>
                    <a:pt x="233" y="311"/>
                  </a:lnTo>
                  <a:lnTo>
                    <a:pt x="232" y="311"/>
                  </a:lnTo>
                  <a:lnTo>
                    <a:pt x="232" y="309"/>
                  </a:lnTo>
                  <a:lnTo>
                    <a:pt x="232" y="309"/>
                  </a:lnTo>
                  <a:lnTo>
                    <a:pt x="230" y="311"/>
                  </a:lnTo>
                  <a:lnTo>
                    <a:pt x="230" y="311"/>
                  </a:lnTo>
                  <a:lnTo>
                    <a:pt x="232" y="312"/>
                  </a:lnTo>
                  <a:lnTo>
                    <a:pt x="230" y="312"/>
                  </a:lnTo>
                  <a:lnTo>
                    <a:pt x="230" y="312"/>
                  </a:lnTo>
                  <a:lnTo>
                    <a:pt x="229" y="312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7" y="311"/>
                  </a:lnTo>
                  <a:lnTo>
                    <a:pt x="227" y="312"/>
                  </a:lnTo>
                  <a:lnTo>
                    <a:pt x="225" y="312"/>
                  </a:lnTo>
                  <a:lnTo>
                    <a:pt x="225" y="314"/>
                  </a:lnTo>
                  <a:lnTo>
                    <a:pt x="224" y="314"/>
                  </a:lnTo>
                  <a:lnTo>
                    <a:pt x="224" y="314"/>
                  </a:lnTo>
                  <a:lnTo>
                    <a:pt x="224" y="316"/>
                  </a:lnTo>
                  <a:lnTo>
                    <a:pt x="222" y="316"/>
                  </a:lnTo>
                  <a:lnTo>
                    <a:pt x="221" y="316"/>
                  </a:lnTo>
                  <a:lnTo>
                    <a:pt x="216" y="314"/>
                  </a:lnTo>
                  <a:lnTo>
                    <a:pt x="216" y="314"/>
                  </a:lnTo>
                  <a:lnTo>
                    <a:pt x="219" y="311"/>
                  </a:lnTo>
                  <a:lnTo>
                    <a:pt x="221" y="309"/>
                  </a:lnTo>
                  <a:lnTo>
                    <a:pt x="222" y="309"/>
                  </a:lnTo>
                  <a:lnTo>
                    <a:pt x="224" y="309"/>
                  </a:lnTo>
                  <a:lnTo>
                    <a:pt x="224" y="309"/>
                  </a:lnTo>
                  <a:lnTo>
                    <a:pt x="224" y="308"/>
                  </a:lnTo>
                  <a:lnTo>
                    <a:pt x="224" y="306"/>
                  </a:lnTo>
                  <a:lnTo>
                    <a:pt x="224" y="306"/>
                  </a:lnTo>
                  <a:lnTo>
                    <a:pt x="225" y="306"/>
                  </a:lnTo>
                  <a:close/>
                  <a:moveTo>
                    <a:pt x="230" y="301"/>
                  </a:moveTo>
                  <a:lnTo>
                    <a:pt x="230" y="303"/>
                  </a:lnTo>
                  <a:lnTo>
                    <a:pt x="230" y="303"/>
                  </a:lnTo>
                  <a:lnTo>
                    <a:pt x="230" y="303"/>
                  </a:lnTo>
                  <a:lnTo>
                    <a:pt x="230" y="303"/>
                  </a:lnTo>
                  <a:lnTo>
                    <a:pt x="229" y="304"/>
                  </a:lnTo>
                  <a:lnTo>
                    <a:pt x="229" y="304"/>
                  </a:lnTo>
                  <a:lnTo>
                    <a:pt x="227" y="304"/>
                  </a:lnTo>
                  <a:lnTo>
                    <a:pt x="225" y="303"/>
                  </a:lnTo>
                  <a:lnTo>
                    <a:pt x="227" y="303"/>
                  </a:lnTo>
                  <a:lnTo>
                    <a:pt x="229" y="301"/>
                  </a:lnTo>
                  <a:lnTo>
                    <a:pt x="230" y="301"/>
                  </a:lnTo>
                  <a:close/>
                  <a:moveTo>
                    <a:pt x="109" y="298"/>
                  </a:moveTo>
                  <a:lnTo>
                    <a:pt x="107" y="303"/>
                  </a:lnTo>
                  <a:lnTo>
                    <a:pt x="106" y="303"/>
                  </a:lnTo>
                  <a:lnTo>
                    <a:pt x="104" y="303"/>
                  </a:lnTo>
                  <a:lnTo>
                    <a:pt x="104" y="301"/>
                  </a:lnTo>
                  <a:lnTo>
                    <a:pt x="104" y="301"/>
                  </a:lnTo>
                  <a:lnTo>
                    <a:pt x="106" y="300"/>
                  </a:lnTo>
                  <a:lnTo>
                    <a:pt x="109" y="298"/>
                  </a:lnTo>
                  <a:lnTo>
                    <a:pt x="109" y="298"/>
                  </a:lnTo>
                  <a:close/>
                  <a:moveTo>
                    <a:pt x="347" y="271"/>
                  </a:moveTo>
                  <a:lnTo>
                    <a:pt x="347" y="273"/>
                  </a:lnTo>
                  <a:lnTo>
                    <a:pt x="345" y="275"/>
                  </a:lnTo>
                  <a:lnTo>
                    <a:pt x="342" y="276"/>
                  </a:lnTo>
                  <a:lnTo>
                    <a:pt x="342" y="276"/>
                  </a:lnTo>
                  <a:lnTo>
                    <a:pt x="344" y="275"/>
                  </a:lnTo>
                  <a:lnTo>
                    <a:pt x="345" y="273"/>
                  </a:lnTo>
                  <a:lnTo>
                    <a:pt x="345" y="273"/>
                  </a:lnTo>
                  <a:lnTo>
                    <a:pt x="347" y="271"/>
                  </a:lnTo>
                  <a:close/>
                  <a:moveTo>
                    <a:pt x="292" y="270"/>
                  </a:moveTo>
                  <a:lnTo>
                    <a:pt x="295" y="270"/>
                  </a:lnTo>
                  <a:lnTo>
                    <a:pt x="293" y="271"/>
                  </a:lnTo>
                  <a:lnTo>
                    <a:pt x="292" y="271"/>
                  </a:lnTo>
                  <a:lnTo>
                    <a:pt x="289" y="271"/>
                  </a:lnTo>
                  <a:lnTo>
                    <a:pt x="290" y="270"/>
                  </a:lnTo>
                  <a:lnTo>
                    <a:pt x="292" y="270"/>
                  </a:lnTo>
                  <a:close/>
                  <a:moveTo>
                    <a:pt x="306" y="265"/>
                  </a:moveTo>
                  <a:lnTo>
                    <a:pt x="307" y="265"/>
                  </a:lnTo>
                  <a:lnTo>
                    <a:pt x="309" y="267"/>
                  </a:lnTo>
                  <a:lnTo>
                    <a:pt x="307" y="267"/>
                  </a:lnTo>
                  <a:lnTo>
                    <a:pt x="303" y="271"/>
                  </a:lnTo>
                  <a:lnTo>
                    <a:pt x="303" y="271"/>
                  </a:lnTo>
                  <a:lnTo>
                    <a:pt x="303" y="273"/>
                  </a:lnTo>
                  <a:lnTo>
                    <a:pt x="301" y="273"/>
                  </a:lnTo>
                  <a:lnTo>
                    <a:pt x="301" y="273"/>
                  </a:lnTo>
                  <a:lnTo>
                    <a:pt x="301" y="275"/>
                  </a:lnTo>
                  <a:lnTo>
                    <a:pt x="301" y="275"/>
                  </a:lnTo>
                  <a:lnTo>
                    <a:pt x="300" y="276"/>
                  </a:lnTo>
                  <a:lnTo>
                    <a:pt x="300" y="276"/>
                  </a:lnTo>
                  <a:lnTo>
                    <a:pt x="298" y="276"/>
                  </a:lnTo>
                  <a:lnTo>
                    <a:pt x="298" y="276"/>
                  </a:lnTo>
                  <a:lnTo>
                    <a:pt x="296" y="276"/>
                  </a:lnTo>
                  <a:lnTo>
                    <a:pt x="295" y="276"/>
                  </a:lnTo>
                  <a:lnTo>
                    <a:pt x="295" y="276"/>
                  </a:lnTo>
                  <a:lnTo>
                    <a:pt x="296" y="275"/>
                  </a:lnTo>
                  <a:lnTo>
                    <a:pt x="296" y="273"/>
                  </a:lnTo>
                  <a:lnTo>
                    <a:pt x="296" y="273"/>
                  </a:lnTo>
                  <a:lnTo>
                    <a:pt x="300" y="271"/>
                  </a:lnTo>
                  <a:lnTo>
                    <a:pt x="301" y="270"/>
                  </a:lnTo>
                  <a:lnTo>
                    <a:pt x="303" y="268"/>
                  </a:lnTo>
                  <a:lnTo>
                    <a:pt x="304" y="265"/>
                  </a:lnTo>
                  <a:lnTo>
                    <a:pt x="304" y="265"/>
                  </a:lnTo>
                  <a:lnTo>
                    <a:pt x="306" y="265"/>
                  </a:lnTo>
                  <a:close/>
                  <a:moveTo>
                    <a:pt x="30" y="264"/>
                  </a:moveTo>
                  <a:lnTo>
                    <a:pt x="32" y="264"/>
                  </a:lnTo>
                  <a:lnTo>
                    <a:pt x="33" y="265"/>
                  </a:lnTo>
                  <a:lnTo>
                    <a:pt x="33" y="265"/>
                  </a:lnTo>
                  <a:lnTo>
                    <a:pt x="35" y="265"/>
                  </a:lnTo>
                  <a:lnTo>
                    <a:pt x="36" y="265"/>
                  </a:lnTo>
                  <a:lnTo>
                    <a:pt x="36" y="265"/>
                  </a:lnTo>
                  <a:lnTo>
                    <a:pt x="38" y="267"/>
                  </a:lnTo>
                  <a:lnTo>
                    <a:pt x="38" y="268"/>
                  </a:lnTo>
                  <a:lnTo>
                    <a:pt x="38" y="268"/>
                  </a:lnTo>
                  <a:lnTo>
                    <a:pt x="38" y="270"/>
                  </a:lnTo>
                  <a:lnTo>
                    <a:pt x="38" y="271"/>
                  </a:lnTo>
                  <a:lnTo>
                    <a:pt x="38" y="271"/>
                  </a:lnTo>
                  <a:lnTo>
                    <a:pt x="39" y="273"/>
                  </a:lnTo>
                  <a:lnTo>
                    <a:pt x="39" y="275"/>
                  </a:lnTo>
                  <a:lnTo>
                    <a:pt x="36" y="275"/>
                  </a:lnTo>
                  <a:lnTo>
                    <a:pt x="33" y="275"/>
                  </a:lnTo>
                  <a:lnTo>
                    <a:pt x="32" y="276"/>
                  </a:lnTo>
                  <a:lnTo>
                    <a:pt x="32" y="276"/>
                  </a:lnTo>
                  <a:lnTo>
                    <a:pt x="32" y="278"/>
                  </a:lnTo>
                  <a:lnTo>
                    <a:pt x="32" y="278"/>
                  </a:lnTo>
                  <a:lnTo>
                    <a:pt x="30" y="278"/>
                  </a:lnTo>
                  <a:lnTo>
                    <a:pt x="30" y="276"/>
                  </a:lnTo>
                  <a:lnTo>
                    <a:pt x="28" y="276"/>
                  </a:lnTo>
                  <a:lnTo>
                    <a:pt x="24" y="276"/>
                  </a:lnTo>
                  <a:lnTo>
                    <a:pt x="19" y="273"/>
                  </a:lnTo>
                  <a:lnTo>
                    <a:pt x="17" y="273"/>
                  </a:lnTo>
                  <a:lnTo>
                    <a:pt x="14" y="270"/>
                  </a:lnTo>
                  <a:lnTo>
                    <a:pt x="13" y="268"/>
                  </a:lnTo>
                  <a:lnTo>
                    <a:pt x="14" y="268"/>
                  </a:lnTo>
                  <a:lnTo>
                    <a:pt x="14" y="267"/>
                  </a:lnTo>
                  <a:lnTo>
                    <a:pt x="20" y="268"/>
                  </a:lnTo>
                  <a:lnTo>
                    <a:pt x="22" y="267"/>
                  </a:lnTo>
                  <a:lnTo>
                    <a:pt x="22" y="265"/>
                  </a:lnTo>
                  <a:lnTo>
                    <a:pt x="24" y="265"/>
                  </a:lnTo>
                  <a:lnTo>
                    <a:pt x="27" y="264"/>
                  </a:lnTo>
                  <a:lnTo>
                    <a:pt x="27" y="264"/>
                  </a:lnTo>
                  <a:lnTo>
                    <a:pt x="28" y="265"/>
                  </a:lnTo>
                  <a:lnTo>
                    <a:pt x="30" y="264"/>
                  </a:lnTo>
                  <a:lnTo>
                    <a:pt x="30" y="264"/>
                  </a:lnTo>
                  <a:close/>
                  <a:moveTo>
                    <a:pt x="334" y="264"/>
                  </a:moveTo>
                  <a:lnTo>
                    <a:pt x="336" y="264"/>
                  </a:lnTo>
                  <a:lnTo>
                    <a:pt x="334" y="265"/>
                  </a:lnTo>
                  <a:lnTo>
                    <a:pt x="334" y="265"/>
                  </a:lnTo>
                  <a:lnTo>
                    <a:pt x="333" y="265"/>
                  </a:lnTo>
                  <a:lnTo>
                    <a:pt x="333" y="265"/>
                  </a:lnTo>
                  <a:lnTo>
                    <a:pt x="334" y="264"/>
                  </a:lnTo>
                  <a:close/>
                  <a:moveTo>
                    <a:pt x="314" y="262"/>
                  </a:moveTo>
                  <a:lnTo>
                    <a:pt x="317" y="264"/>
                  </a:lnTo>
                  <a:lnTo>
                    <a:pt x="317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19" y="265"/>
                  </a:lnTo>
                  <a:lnTo>
                    <a:pt x="315" y="265"/>
                  </a:lnTo>
                  <a:lnTo>
                    <a:pt x="314" y="267"/>
                  </a:lnTo>
                  <a:lnTo>
                    <a:pt x="314" y="267"/>
                  </a:lnTo>
                  <a:lnTo>
                    <a:pt x="312" y="265"/>
                  </a:lnTo>
                  <a:lnTo>
                    <a:pt x="312" y="265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4" y="262"/>
                  </a:lnTo>
                  <a:lnTo>
                    <a:pt x="314" y="262"/>
                  </a:lnTo>
                  <a:close/>
                  <a:moveTo>
                    <a:pt x="298" y="262"/>
                  </a:moveTo>
                  <a:lnTo>
                    <a:pt x="298" y="262"/>
                  </a:lnTo>
                  <a:lnTo>
                    <a:pt x="298" y="264"/>
                  </a:lnTo>
                  <a:lnTo>
                    <a:pt x="298" y="264"/>
                  </a:lnTo>
                  <a:lnTo>
                    <a:pt x="298" y="265"/>
                  </a:lnTo>
                  <a:lnTo>
                    <a:pt x="298" y="267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5" y="268"/>
                  </a:lnTo>
                  <a:lnTo>
                    <a:pt x="295" y="267"/>
                  </a:lnTo>
                  <a:lnTo>
                    <a:pt x="295" y="265"/>
                  </a:lnTo>
                  <a:lnTo>
                    <a:pt x="295" y="265"/>
                  </a:lnTo>
                  <a:lnTo>
                    <a:pt x="295" y="265"/>
                  </a:lnTo>
                  <a:lnTo>
                    <a:pt x="296" y="262"/>
                  </a:lnTo>
                  <a:lnTo>
                    <a:pt x="296" y="262"/>
                  </a:lnTo>
                  <a:lnTo>
                    <a:pt x="296" y="264"/>
                  </a:lnTo>
                  <a:lnTo>
                    <a:pt x="296" y="264"/>
                  </a:lnTo>
                  <a:lnTo>
                    <a:pt x="296" y="264"/>
                  </a:lnTo>
                  <a:lnTo>
                    <a:pt x="298" y="262"/>
                  </a:lnTo>
                  <a:lnTo>
                    <a:pt x="298" y="262"/>
                  </a:lnTo>
                  <a:close/>
                  <a:moveTo>
                    <a:pt x="237" y="262"/>
                  </a:moveTo>
                  <a:lnTo>
                    <a:pt x="237" y="262"/>
                  </a:lnTo>
                  <a:lnTo>
                    <a:pt x="237" y="262"/>
                  </a:lnTo>
                  <a:lnTo>
                    <a:pt x="235" y="265"/>
                  </a:lnTo>
                  <a:lnTo>
                    <a:pt x="235" y="265"/>
                  </a:lnTo>
                  <a:lnTo>
                    <a:pt x="235" y="265"/>
                  </a:lnTo>
                  <a:lnTo>
                    <a:pt x="235" y="264"/>
                  </a:lnTo>
                  <a:lnTo>
                    <a:pt x="237" y="262"/>
                  </a:lnTo>
                  <a:close/>
                  <a:moveTo>
                    <a:pt x="5137" y="259"/>
                  </a:moveTo>
                  <a:lnTo>
                    <a:pt x="5137" y="262"/>
                  </a:lnTo>
                  <a:lnTo>
                    <a:pt x="5141" y="262"/>
                  </a:lnTo>
                  <a:lnTo>
                    <a:pt x="5142" y="264"/>
                  </a:lnTo>
                  <a:lnTo>
                    <a:pt x="5145" y="264"/>
                  </a:lnTo>
                  <a:lnTo>
                    <a:pt x="5147" y="265"/>
                  </a:lnTo>
                  <a:lnTo>
                    <a:pt x="5147" y="267"/>
                  </a:lnTo>
                  <a:lnTo>
                    <a:pt x="5145" y="265"/>
                  </a:lnTo>
                  <a:lnTo>
                    <a:pt x="5141" y="265"/>
                  </a:lnTo>
                  <a:lnTo>
                    <a:pt x="5137" y="262"/>
                  </a:lnTo>
                  <a:lnTo>
                    <a:pt x="5134" y="262"/>
                  </a:lnTo>
                  <a:lnTo>
                    <a:pt x="5136" y="260"/>
                  </a:lnTo>
                  <a:lnTo>
                    <a:pt x="5137" y="259"/>
                  </a:lnTo>
                  <a:close/>
                  <a:moveTo>
                    <a:pt x="293" y="253"/>
                  </a:moveTo>
                  <a:lnTo>
                    <a:pt x="293" y="253"/>
                  </a:lnTo>
                  <a:lnTo>
                    <a:pt x="295" y="254"/>
                  </a:lnTo>
                  <a:lnTo>
                    <a:pt x="295" y="254"/>
                  </a:lnTo>
                  <a:lnTo>
                    <a:pt x="292" y="254"/>
                  </a:lnTo>
                  <a:lnTo>
                    <a:pt x="292" y="254"/>
                  </a:lnTo>
                  <a:lnTo>
                    <a:pt x="292" y="254"/>
                  </a:lnTo>
                  <a:lnTo>
                    <a:pt x="292" y="253"/>
                  </a:lnTo>
                  <a:lnTo>
                    <a:pt x="292" y="253"/>
                  </a:lnTo>
                  <a:lnTo>
                    <a:pt x="293" y="253"/>
                  </a:lnTo>
                  <a:close/>
                  <a:moveTo>
                    <a:pt x="5156" y="189"/>
                  </a:moveTo>
                  <a:lnTo>
                    <a:pt x="5158" y="191"/>
                  </a:lnTo>
                  <a:lnTo>
                    <a:pt x="5158" y="193"/>
                  </a:lnTo>
                  <a:lnTo>
                    <a:pt x="5159" y="193"/>
                  </a:lnTo>
                  <a:lnTo>
                    <a:pt x="5163" y="193"/>
                  </a:lnTo>
                  <a:lnTo>
                    <a:pt x="5164" y="193"/>
                  </a:lnTo>
                  <a:lnTo>
                    <a:pt x="5167" y="193"/>
                  </a:lnTo>
                  <a:lnTo>
                    <a:pt x="5169" y="191"/>
                  </a:lnTo>
                  <a:lnTo>
                    <a:pt x="5172" y="191"/>
                  </a:lnTo>
                  <a:lnTo>
                    <a:pt x="5174" y="189"/>
                  </a:lnTo>
                  <a:lnTo>
                    <a:pt x="5175" y="191"/>
                  </a:lnTo>
                  <a:lnTo>
                    <a:pt x="5177" y="191"/>
                  </a:lnTo>
                  <a:lnTo>
                    <a:pt x="5178" y="193"/>
                  </a:lnTo>
                  <a:lnTo>
                    <a:pt x="5178" y="193"/>
                  </a:lnTo>
                  <a:lnTo>
                    <a:pt x="5178" y="194"/>
                  </a:lnTo>
                  <a:lnTo>
                    <a:pt x="5178" y="194"/>
                  </a:lnTo>
                  <a:lnTo>
                    <a:pt x="5183" y="196"/>
                  </a:lnTo>
                  <a:lnTo>
                    <a:pt x="5185" y="196"/>
                  </a:lnTo>
                  <a:lnTo>
                    <a:pt x="5185" y="197"/>
                  </a:lnTo>
                  <a:lnTo>
                    <a:pt x="5186" y="197"/>
                  </a:lnTo>
                  <a:lnTo>
                    <a:pt x="5188" y="199"/>
                  </a:lnTo>
                  <a:lnTo>
                    <a:pt x="5189" y="197"/>
                  </a:lnTo>
                  <a:lnTo>
                    <a:pt x="5191" y="199"/>
                  </a:lnTo>
                  <a:lnTo>
                    <a:pt x="5194" y="199"/>
                  </a:lnTo>
                  <a:lnTo>
                    <a:pt x="5197" y="199"/>
                  </a:lnTo>
                  <a:lnTo>
                    <a:pt x="5197" y="201"/>
                  </a:lnTo>
                  <a:lnTo>
                    <a:pt x="5196" y="202"/>
                  </a:lnTo>
                  <a:lnTo>
                    <a:pt x="5193" y="202"/>
                  </a:lnTo>
                  <a:lnTo>
                    <a:pt x="5188" y="202"/>
                  </a:lnTo>
                  <a:lnTo>
                    <a:pt x="5186" y="204"/>
                  </a:lnTo>
                  <a:lnTo>
                    <a:pt x="5186" y="205"/>
                  </a:lnTo>
                  <a:lnTo>
                    <a:pt x="5186" y="207"/>
                  </a:lnTo>
                  <a:lnTo>
                    <a:pt x="5185" y="207"/>
                  </a:lnTo>
                  <a:lnTo>
                    <a:pt x="5185" y="207"/>
                  </a:lnTo>
                  <a:lnTo>
                    <a:pt x="5183" y="207"/>
                  </a:lnTo>
                  <a:lnTo>
                    <a:pt x="5183" y="204"/>
                  </a:lnTo>
                  <a:lnTo>
                    <a:pt x="5182" y="204"/>
                  </a:lnTo>
                  <a:lnTo>
                    <a:pt x="5182" y="204"/>
                  </a:lnTo>
                  <a:lnTo>
                    <a:pt x="5180" y="202"/>
                  </a:lnTo>
                  <a:lnTo>
                    <a:pt x="5178" y="202"/>
                  </a:lnTo>
                  <a:lnTo>
                    <a:pt x="5177" y="202"/>
                  </a:lnTo>
                  <a:lnTo>
                    <a:pt x="5175" y="201"/>
                  </a:lnTo>
                  <a:lnTo>
                    <a:pt x="5175" y="199"/>
                  </a:lnTo>
                  <a:lnTo>
                    <a:pt x="5175" y="199"/>
                  </a:lnTo>
                  <a:lnTo>
                    <a:pt x="5174" y="197"/>
                  </a:lnTo>
                  <a:lnTo>
                    <a:pt x="5172" y="197"/>
                  </a:lnTo>
                  <a:lnTo>
                    <a:pt x="5167" y="196"/>
                  </a:lnTo>
                  <a:lnTo>
                    <a:pt x="5166" y="196"/>
                  </a:lnTo>
                  <a:lnTo>
                    <a:pt x="5164" y="196"/>
                  </a:lnTo>
                  <a:lnTo>
                    <a:pt x="5163" y="197"/>
                  </a:lnTo>
                  <a:lnTo>
                    <a:pt x="5161" y="197"/>
                  </a:lnTo>
                  <a:lnTo>
                    <a:pt x="5159" y="199"/>
                  </a:lnTo>
                  <a:lnTo>
                    <a:pt x="5158" y="199"/>
                  </a:lnTo>
                  <a:lnTo>
                    <a:pt x="5156" y="197"/>
                  </a:lnTo>
                  <a:lnTo>
                    <a:pt x="5155" y="197"/>
                  </a:lnTo>
                  <a:lnTo>
                    <a:pt x="5153" y="196"/>
                  </a:lnTo>
                  <a:lnTo>
                    <a:pt x="5153" y="196"/>
                  </a:lnTo>
                  <a:lnTo>
                    <a:pt x="5153" y="194"/>
                  </a:lnTo>
                  <a:lnTo>
                    <a:pt x="5153" y="193"/>
                  </a:lnTo>
                  <a:lnTo>
                    <a:pt x="5155" y="189"/>
                  </a:lnTo>
                  <a:lnTo>
                    <a:pt x="5156" y="189"/>
                  </a:lnTo>
                  <a:close/>
                  <a:moveTo>
                    <a:pt x="36" y="128"/>
                  </a:moveTo>
                  <a:lnTo>
                    <a:pt x="36" y="128"/>
                  </a:lnTo>
                  <a:lnTo>
                    <a:pt x="35" y="130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33" y="130"/>
                  </a:lnTo>
                  <a:lnTo>
                    <a:pt x="36" y="128"/>
                  </a:lnTo>
                  <a:close/>
                  <a:moveTo>
                    <a:pt x="170" y="0"/>
                  </a:moveTo>
                  <a:lnTo>
                    <a:pt x="172" y="0"/>
                  </a:lnTo>
                  <a:lnTo>
                    <a:pt x="170" y="0"/>
                  </a:lnTo>
                  <a:lnTo>
                    <a:pt x="169" y="2"/>
                  </a:lnTo>
                  <a:lnTo>
                    <a:pt x="170" y="2"/>
                  </a:lnTo>
                  <a:lnTo>
                    <a:pt x="180" y="5"/>
                  </a:lnTo>
                  <a:lnTo>
                    <a:pt x="183" y="5"/>
                  </a:lnTo>
                  <a:lnTo>
                    <a:pt x="184" y="7"/>
                  </a:lnTo>
                  <a:lnTo>
                    <a:pt x="183" y="8"/>
                  </a:lnTo>
                  <a:lnTo>
                    <a:pt x="180" y="10"/>
                  </a:lnTo>
                  <a:lnTo>
                    <a:pt x="175" y="13"/>
                  </a:lnTo>
                  <a:lnTo>
                    <a:pt x="177" y="13"/>
                  </a:lnTo>
                  <a:lnTo>
                    <a:pt x="178" y="15"/>
                  </a:lnTo>
                  <a:lnTo>
                    <a:pt x="180" y="15"/>
                  </a:lnTo>
                  <a:lnTo>
                    <a:pt x="181" y="15"/>
                  </a:lnTo>
                  <a:lnTo>
                    <a:pt x="184" y="13"/>
                  </a:lnTo>
                  <a:lnTo>
                    <a:pt x="188" y="10"/>
                  </a:lnTo>
                  <a:lnTo>
                    <a:pt x="189" y="8"/>
                  </a:lnTo>
                  <a:lnTo>
                    <a:pt x="189" y="8"/>
                  </a:lnTo>
                  <a:lnTo>
                    <a:pt x="192" y="8"/>
                  </a:lnTo>
                  <a:lnTo>
                    <a:pt x="194" y="10"/>
                  </a:lnTo>
                  <a:lnTo>
                    <a:pt x="197" y="11"/>
                  </a:lnTo>
                  <a:lnTo>
                    <a:pt x="196" y="13"/>
                  </a:lnTo>
                  <a:lnTo>
                    <a:pt x="196" y="13"/>
                  </a:lnTo>
                  <a:lnTo>
                    <a:pt x="197" y="15"/>
                  </a:lnTo>
                  <a:lnTo>
                    <a:pt x="200" y="15"/>
                  </a:lnTo>
                  <a:lnTo>
                    <a:pt x="203" y="16"/>
                  </a:lnTo>
                  <a:lnTo>
                    <a:pt x="208" y="13"/>
                  </a:lnTo>
                  <a:lnTo>
                    <a:pt x="211" y="13"/>
                  </a:lnTo>
                  <a:lnTo>
                    <a:pt x="214" y="13"/>
                  </a:lnTo>
                  <a:lnTo>
                    <a:pt x="218" y="13"/>
                  </a:lnTo>
                  <a:lnTo>
                    <a:pt x="224" y="13"/>
                  </a:lnTo>
                  <a:lnTo>
                    <a:pt x="225" y="13"/>
                  </a:lnTo>
                  <a:lnTo>
                    <a:pt x="229" y="13"/>
                  </a:lnTo>
                  <a:lnTo>
                    <a:pt x="232" y="15"/>
                  </a:lnTo>
                  <a:lnTo>
                    <a:pt x="232" y="16"/>
                  </a:lnTo>
                  <a:lnTo>
                    <a:pt x="229" y="18"/>
                  </a:lnTo>
                  <a:lnTo>
                    <a:pt x="229" y="19"/>
                  </a:lnTo>
                  <a:lnTo>
                    <a:pt x="230" y="21"/>
                  </a:lnTo>
                  <a:lnTo>
                    <a:pt x="232" y="21"/>
                  </a:lnTo>
                  <a:lnTo>
                    <a:pt x="232" y="22"/>
                  </a:lnTo>
                  <a:lnTo>
                    <a:pt x="233" y="22"/>
                  </a:lnTo>
                  <a:lnTo>
                    <a:pt x="238" y="22"/>
                  </a:lnTo>
                  <a:lnTo>
                    <a:pt x="238" y="22"/>
                  </a:lnTo>
                  <a:lnTo>
                    <a:pt x="238" y="24"/>
                  </a:lnTo>
                  <a:lnTo>
                    <a:pt x="237" y="26"/>
                  </a:lnTo>
                  <a:lnTo>
                    <a:pt x="246" y="26"/>
                  </a:lnTo>
                  <a:lnTo>
                    <a:pt x="248" y="26"/>
                  </a:lnTo>
                  <a:lnTo>
                    <a:pt x="251" y="24"/>
                  </a:lnTo>
                  <a:lnTo>
                    <a:pt x="255" y="24"/>
                  </a:lnTo>
                  <a:lnTo>
                    <a:pt x="257" y="24"/>
                  </a:lnTo>
                  <a:lnTo>
                    <a:pt x="259" y="26"/>
                  </a:lnTo>
                  <a:lnTo>
                    <a:pt x="260" y="26"/>
                  </a:lnTo>
                  <a:lnTo>
                    <a:pt x="262" y="26"/>
                  </a:lnTo>
                  <a:lnTo>
                    <a:pt x="266" y="24"/>
                  </a:lnTo>
                  <a:lnTo>
                    <a:pt x="271" y="24"/>
                  </a:lnTo>
                  <a:lnTo>
                    <a:pt x="273" y="24"/>
                  </a:lnTo>
                  <a:lnTo>
                    <a:pt x="274" y="24"/>
                  </a:lnTo>
                  <a:lnTo>
                    <a:pt x="281" y="26"/>
                  </a:lnTo>
                  <a:lnTo>
                    <a:pt x="284" y="26"/>
                  </a:lnTo>
                  <a:lnTo>
                    <a:pt x="287" y="29"/>
                  </a:lnTo>
                  <a:lnTo>
                    <a:pt x="289" y="29"/>
                  </a:lnTo>
                  <a:lnTo>
                    <a:pt x="290" y="27"/>
                  </a:lnTo>
                  <a:lnTo>
                    <a:pt x="292" y="27"/>
                  </a:lnTo>
                  <a:lnTo>
                    <a:pt x="293" y="29"/>
                  </a:lnTo>
                  <a:lnTo>
                    <a:pt x="295" y="29"/>
                  </a:lnTo>
                  <a:lnTo>
                    <a:pt x="296" y="30"/>
                  </a:lnTo>
                  <a:lnTo>
                    <a:pt x="298" y="30"/>
                  </a:lnTo>
                  <a:lnTo>
                    <a:pt x="307" y="32"/>
                  </a:lnTo>
                  <a:lnTo>
                    <a:pt x="311" y="32"/>
                  </a:lnTo>
                  <a:lnTo>
                    <a:pt x="319" y="32"/>
                  </a:lnTo>
                  <a:lnTo>
                    <a:pt x="322" y="32"/>
                  </a:lnTo>
                  <a:lnTo>
                    <a:pt x="325" y="32"/>
                  </a:lnTo>
                  <a:lnTo>
                    <a:pt x="330" y="35"/>
                  </a:lnTo>
                  <a:lnTo>
                    <a:pt x="333" y="35"/>
                  </a:lnTo>
                  <a:lnTo>
                    <a:pt x="334" y="37"/>
                  </a:lnTo>
                  <a:lnTo>
                    <a:pt x="342" y="37"/>
                  </a:lnTo>
                  <a:lnTo>
                    <a:pt x="345" y="35"/>
                  </a:lnTo>
                  <a:lnTo>
                    <a:pt x="350" y="35"/>
                  </a:lnTo>
                  <a:lnTo>
                    <a:pt x="355" y="34"/>
                  </a:lnTo>
                  <a:lnTo>
                    <a:pt x="358" y="34"/>
                  </a:lnTo>
                  <a:lnTo>
                    <a:pt x="361" y="35"/>
                  </a:lnTo>
                  <a:lnTo>
                    <a:pt x="361" y="34"/>
                  </a:lnTo>
                  <a:lnTo>
                    <a:pt x="363" y="34"/>
                  </a:lnTo>
                  <a:lnTo>
                    <a:pt x="371" y="35"/>
                  </a:lnTo>
                  <a:lnTo>
                    <a:pt x="374" y="38"/>
                  </a:lnTo>
                  <a:lnTo>
                    <a:pt x="375" y="40"/>
                  </a:lnTo>
                  <a:lnTo>
                    <a:pt x="385" y="43"/>
                  </a:lnTo>
                  <a:lnTo>
                    <a:pt x="386" y="45"/>
                  </a:lnTo>
                  <a:lnTo>
                    <a:pt x="388" y="46"/>
                  </a:lnTo>
                  <a:lnTo>
                    <a:pt x="389" y="46"/>
                  </a:lnTo>
                  <a:lnTo>
                    <a:pt x="391" y="45"/>
                  </a:lnTo>
                  <a:lnTo>
                    <a:pt x="393" y="46"/>
                  </a:lnTo>
                  <a:lnTo>
                    <a:pt x="394" y="46"/>
                  </a:lnTo>
                  <a:lnTo>
                    <a:pt x="394" y="267"/>
                  </a:lnTo>
                  <a:lnTo>
                    <a:pt x="397" y="267"/>
                  </a:lnTo>
                  <a:lnTo>
                    <a:pt x="402" y="268"/>
                  </a:lnTo>
                  <a:lnTo>
                    <a:pt x="402" y="267"/>
                  </a:lnTo>
                  <a:lnTo>
                    <a:pt x="407" y="267"/>
                  </a:lnTo>
                  <a:lnTo>
                    <a:pt x="410" y="268"/>
                  </a:lnTo>
                  <a:lnTo>
                    <a:pt x="412" y="267"/>
                  </a:lnTo>
                  <a:lnTo>
                    <a:pt x="413" y="265"/>
                  </a:lnTo>
                  <a:lnTo>
                    <a:pt x="416" y="265"/>
                  </a:lnTo>
                  <a:lnTo>
                    <a:pt x="419" y="265"/>
                  </a:lnTo>
                  <a:lnTo>
                    <a:pt x="423" y="265"/>
                  </a:lnTo>
                  <a:lnTo>
                    <a:pt x="423" y="267"/>
                  </a:lnTo>
                  <a:lnTo>
                    <a:pt x="421" y="268"/>
                  </a:lnTo>
                  <a:lnTo>
                    <a:pt x="421" y="271"/>
                  </a:lnTo>
                  <a:lnTo>
                    <a:pt x="423" y="273"/>
                  </a:lnTo>
                  <a:lnTo>
                    <a:pt x="426" y="273"/>
                  </a:lnTo>
                  <a:lnTo>
                    <a:pt x="427" y="275"/>
                  </a:lnTo>
                  <a:lnTo>
                    <a:pt x="429" y="278"/>
                  </a:lnTo>
                  <a:lnTo>
                    <a:pt x="432" y="279"/>
                  </a:lnTo>
                  <a:lnTo>
                    <a:pt x="434" y="281"/>
                  </a:lnTo>
                  <a:lnTo>
                    <a:pt x="435" y="282"/>
                  </a:lnTo>
                  <a:lnTo>
                    <a:pt x="438" y="284"/>
                  </a:lnTo>
                  <a:lnTo>
                    <a:pt x="440" y="286"/>
                  </a:lnTo>
                  <a:lnTo>
                    <a:pt x="442" y="287"/>
                  </a:lnTo>
                  <a:lnTo>
                    <a:pt x="443" y="289"/>
                  </a:lnTo>
                  <a:lnTo>
                    <a:pt x="445" y="292"/>
                  </a:lnTo>
                  <a:lnTo>
                    <a:pt x="445" y="293"/>
                  </a:lnTo>
                  <a:lnTo>
                    <a:pt x="445" y="295"/>
                  </a:lnTo>
                  <a:lnTo>
                    <a:pt x="446" y="297"/>
                  </a:lnTo>
                  <a:lnTo>
                    <a:pt x="448" y="293"/>
                  </a:lnTo>
                  <a:lnTo>
                    <a:pt x="451" y="293"/>
                  </a:lnTo>
                  <a:lnTo>
                    <a:pt x="453" y="292"/>
                  </a:lnTo>
                  <a:lnTo>
                    <a:pt x="456" y="290"/>
                  </a:lnTo>
                  <a:lnTo>
                    <a:pt x="459" y="290"/>
                  </a:lnTo>
                  <a:lnTo>
                    <a:pt x="460" y="289"/>
                  </a:lnTo>
                  <a:lnTo>
                    <a:pt x="460" y="284"/>
                  </a:lnTo>
                  <a:lnTo>
                    <a:pt x="462" y="284"/>
                  </a:lnTo>
                  <a:lnTo>
                    <a:pt x="462" y="284"/>
                  </a:lnTo>
                  <a:lnTo>
                    <a:pt x="464" y="282"/>
                  </a:lnTo>
                  <a:lnTo>
                    <a:pt x="462" y="281"/>
                  </a:lnTo>
                  <a:lnTo>
                    <a:pt x="465" y="281"/>
                  </a:lnTo>
                  <a:lnTo>
                    <a:pt x="468" y="279"/>
                  </a:lnTo>
                  <a:lnTo>
                    <a:pt x="471" y="278"/>
                  </a:lnTo>
                  <a:lnTo>
                    <a:pt x="475" y="278"/>
                  </a:lnTo>
                  <a:lnTo>
                    <a:pt x="476" y="278"/>
                  </a:lnTo>
                  <a:lnTo>
                    <a:pt x="478" y="279"/>
                  </a:lnTo>
                  <a:lnTo>
                    <a:pt x="481" y="281"/>
                  </a:lnTo>
                  <a:lnTo>
                    <a:pt x="481" y="282"/>
                  </a:lnTo>
                  <a:lnTo>
                    <a:pt x="481" y="284"/>
                  </a:lnTo>
                  <a:lnTo>
                    <a:pt x="481" y="284"/>
                  </a:lnTo>
                  <a:lnTo>
                    <a:pt x="483" y="287"/>
                  </a:lnTo>
                  <a:lnTo>
                    <a:pt x="483" y="289"/>
                  </a:lnTo>
                  <a:lnTo>
                    <a:pt x="484" y="289"/>
                  </a:lnTo>
                  <a:lnTo>
                    <a:pt x="486" y="290"/>
                  </a:lnTo>
                  <a:lnTo>
                    <a:pt x="487" y="290"/>
                  </a:lnTo>
                  <a:lnTo>
                    <a:pt x="489" y="292"/>
                  </a:lnTo>
                  <a:lnTo>
                    <a:pt x="490" y="293"/>
                  </a:lnTo>
                  <a:lnTo>
                    <a:pt x="490" y="293"/>
                  </a:lnTo>
                  <a:lnTo>
                    <a:pt x="490" y="295"/>
                  </a:lnTo>
                  <a:lnTo>
                    <a:pt x="490" y="295"/>
                  </a:lnTo>
                  <a:lnTo>
                    <a:pt x="492" y="297"/>
                  </a:lnTo>
                  <a:lnTo>
                    <a:pt x="492" y="297"/>
                  </a:lnTo>
                  <a:lnTo>
                    <a:pt x="495" y="298"/>
                  </a:lnTo>
                  <a:lnTo>
                    <a:pt x="497" y="300"/>
                  </a:lnTo>
                  <a:lnTo>
                    <a:pt x="498" y="300"/>
                  </a:lnTo>
                  <a:lnTo>
                    <a:pt x="500" y="303"/>
                  </a:lnTo>
                  <a:lnTo>
                    <a:pt x="501" y="304"/>
                  </a:lnTo>
                  <a:lnTo>
                    <a:pt x="505" y="306"/>
                  </a:lnTo>
                  <a:lnTo>
                    <a:pt x="505" y="308"/>
                  </a:lnTo>
                  <a:lnTo>
                    <a:pt x="506" y="311"/>
                  </a:lnTo>
                  <a:lnTo>
                    <a:pt x="508" y="314"/>
                  </a:lnTo>
                  <a:lnTo>
                    <a:pt x="509" y="316"/>
                  </a:lnTo>
                  <a:lnTo>
                    <a:pt x="511" y="317"/>
                  </a:lnTo>
                  <a:lnTo>
                    <a:pt x="512" y="320"/>
                  </a:lnTo>
                  <a:lnTo>
                    <a:pt x="514" y="322"/>
                  </a:lnTo>
                  <a:lnTo>
                    <a:pt x="517" y="325"/>
                  </a:lnTo>
                  <a:lnTo>
                    <a:pt x="519" y="328"/>
                  </a:lnTo>
                  <a:lnTo>
                    <a:pt x="520" y="330"/>
                  </a:lnTo>
                  <a:lnTo>
                    <a:pt x="522" y="331"/>
                  </a:lnTo>
                  <a:lnTo>
                    <a:pt x="520" y="333"/>
                  </a:lnTo>
                  <a:lnTo>
                    <a:pt x="520" y="334"/>
                  </a:lnTo>
                  <a:lnTo>
                    <a:pt x="522" y="334"/>
                  </a:lnTo>
                  <a:lnTo>
                    <a:pt x="524" y="336"/>
                  </a:lnTo>
                  <a:lnTo>
                    <a:pt x="524" y="338"/>
                  </a:lnTo>
                  <a:lnTo>
                    <a:pt x="524" y="339"/>
                  </a:lnTo>
                  <a:lnTo>
                    <a:pt x="525" y="339"/>
                  </a:lnTo>
                  <a:lnTo>
                    <a:pt x="527" y="341"/>
                  </a:lnTo>
                  <a:lnTo>
                    <a:pt x="527" y="341"/>
                  </a:lnTo>
                  <a:lnTo>
                    <a:pt x="527" y="342"/>
                  </a:lnTo>
                  <a:lnTo>
                    <a:pt x="527" y="344"/>
                  </a:lnTo>
                  <a:lnTo>
                    <a:pt x="530" y="344"/>
                  </a:lnTo>
                  <a:lnTo>
                    <a:pt x="531" y="344"/>
                  </a:lnTo>
                  <a:lnTo>
                    <a:pt x="533" y="345"/>
                  </a:lnTo>
                  <a:lnTo>
                    <a:pt x="535" y="345"/>
                  </a:lnTo>
                  <a:lnTo>
                    <a:pt x="536" y="347"/>
                  </a:lnTo>
                  <a:lnTo>
                    <a:pt x="538" y="349"/>
                  </a:lnTo>
                  <a:lnTo>
                    <a:pt x="539" y="349"/>
                  </a:lnTo>
                  <a:lnTo>
                    <a:pt x="542" y="349"/>
                  </a:lnTo>
                  <a:lnTo>
                    <a:pt x="544" y="350"/>
                  </a:lnTo>
                  <a:lnTo>
                    <a:pt x="547" y="352"/>
                  </a:lnTo>
                  <a:lnTo>
                    <a:pt x="547" y="353"/>
                  </a:lnTo>
                  <a:lnTo>
                    <a:pt x="550" y="355"/>
                  </a:lnTo>
                  <a:lnTo>
                    <a:pt x="552" y="353"/>
                  </a:lnTo>
                  <a:lnTo>
                    <a:pt x="552" y="355"/>
                  </a:lnTo>
                  <a:lnTo>
                    <a:pt x="553" y="356"/>
                  </a:lnTo>
                  <a:lnTo>
                    <a:pt x="553" y="358"/>
                  </a:lnTo>
                  <a:lnTo>
                    <a:pt x="553" y="358"/>
                  </a:lnTo>
                  <a:lnTo>
                    <a:pt x="552" y="360"/>
                  </a:lnTo>
                  <a:lnTo>
                    <a:pt x="552" y="361"/>
                  </a:lnTo>
                  <a:lnTo>
                    <a:pt x="552" y="363"/>
                  </a:lnTo>
                  <a:lnTo>
                    <a:pt x="552" y="363"/>
                  </a:lnTo>
                  <a:lnTo>
                    <a:pt x="552" y="364"/>
                  </a:lnTo>
                  <a:lnTo>
                    <a:pt x="552" y="366"/>
                  </a:lnTo>
                  <a:lnTo>
                    <a:pt x="552" y="368"/>
                  </a:lnTo>
                  <a:lnTo>
                    <a:pt x="553" y="369"/>
                  </a:lnTo>
                  <a:lnTo>
                    <a:pt x="553" y="371"/>
                  </a:lnTo>
                  <a:lnTo>
                    <a:pt x="550" y="374"/>
                  </a:lnTo>
                  <a:lnTo>
                    <a:pt x="550" y="375"/>
                  </a:lnTo>
                  <a:lnTo>
                    <a:pt x="550" y="375"/>
                  </a:lnTo>
                  <a:lnTo>
                    <a:pt x="549" y="377"/>
                  </a:lnTo>
                  <a:lnTo>
                    <a:pt x="546" y="380"/>
                  </a:lnTo>
                  <a:lnTo>
                    <a:pt x="546" y="382"/>
                  </a:lnTo>
                  <a:lnTo>
                    <a:pt x="544" y="380"/>
                  </a:lnTo>
                  <a:lnTo>
                    <a:pt x="541" y="380"/>
                  </a:lnTo>
                  <a:lnTo>
                    <a:pt x="539" y="377"/>
                  </a:lnTo>
                  <a:lnTo>
                    <a:pt x="539" y="375"/>
                  </a:lnTo>
                  <a:lnTo>
                    <a:pt x="538" y="374"/>
                  </a:lnTo>
                  <a:lnTo>
                    <a:pt x="538" y="372"/>
                  </a:lnTo>
                  <a:lnTo>
                    <a:pt x="539" y="372"/>
                  </a:lnTo>
                  <a:lnTo>
                    <a:pt x="542" y="371"/>
                  </a:lnTo>
                  <a:lnTo>
                    <a:pt x="542" y="371"/>
                  </a:lnTo>
                  <a:lnTo>
                    <a:pt x="541" y="369"/>
                  </a:lnTo>
                  <a:lnTo>
                    <a:pt x="541" y="369"/>
                  </a:lnTo>
                  <a:lnTo>
                    <a:pt x="541" y="368"/>
                  </a:lnTo>
                  <a:lnTo>
                    <a:pt x="541" y="366"/>
                  </a:lnTo>
                  <a:lnTo>
                    <a:pt x="541" y="364"/>
                  </a:lnTo>
                  <a:lnTo>
                    <a:pt x="541" y="361"/>
                  </a:lnTo>
                  <a:lnTo>
                    <a:pt x="539" y="360"/>
                  </a:lnTo>
                  <a:lnTo>
                    <a:pt x="538" y="356"/>
                  </a:lnTo>
                  <a:lnTo>
                    <a:pt x="538" y="356"/>
                  </a:lnTo>
                  <a:lnTo>
                    <a:pt x="538" y="355"/>
                  </a:lnTo>
                  <a:lnTo>
                    <a:pt x="539" y="355"/>
                  </a:lnTo>
                  <a:lnTo>
                    <a:pt x="535" y="356"/>
                  </a:lnTo>
                  <a:lnTo>
                    <a:pt x="530" y="358"/>
                  </a:lnTo>
                  <a:lnTo>
                    <a:pt x="528" y="360"/>
                  </a:lnTo>
                  <a:lnTo>
                    <a:pt x="527" y="360"/>
                  </a:lnTo>
                  <a:lnTo>
                    <a:pt x="527" y="360"/>
                  </a:lnTo>
                  <a:lnTo>
                    <a:pt x="528" y="361"/>
                  </a:lnTo>
                  <a:lnTo>
                    <a:pt x="527" y="361"/>
                  </a:lnTo>
                  <a:lnTo>
                    <a:pt x="527" y="361"/>
                  </a:lnTo>
                  <a:lnTo>
                    <a:pt x="527" y="363"/>
                  </a:lnTo>
                  <a:lnTo>
                    <a:pt x="525" y="366"/>
                  </a:lnTo>
                  <a:lnTo>
                    <a:pt x="525" y="366"/>
                  </a:lnTo>
                  <a:lnTo>
                    <a:pt x="524" y="364"/>
                  </a:lnTo>
                  <a:lnTo>
                    <a:pt x="522" y="364"/>
                  </a:lnTo>
                  <a:lnTo>
                    <a:pt x="522" y="363"/>
                  </a:lnTo>
                  <a:lnTo>
                    <a:pt x="522" y="361"/>
                  </a:lnTo>
                  <a:lnTo>
                    <a:pt x="522" y="361"/>
                  </a:lnTo>
                  <a:lnTo>
                    <a:pt x="524" y="360"/>
                  </a:lnTo>
                  <a:lnTo>
                    <a:pt x="525" y="358"/>
                  </a:lnTo>
                  <a:lnTo>
                    <a:pt x="527" y="353"/>
                  </a:lnTo>
                  <a:lnTo>
                    <a:pt x="528" y="353"/>
                  </a:lnTo>
                  <a:lnTo>
                    <a:pt x="531" y="352"/>
                  </a:lnTo>
                  <a:lnTo>
                    <a:pt x="527" y="352"/>
                  </a:lnTo>
                  <a:lnTo>
                    <a:pt x="527" y="352"/>
                  </a:lnTo>
                  <a:lnTo>
                    <a:pt x="525" y="350"/>
                  </a:lnTo>
                  <a:lnTo>
                    <a:pt x="525" y="350"/>
                  </a:lnTo>
                  <a:lnTo>
                    <a:pt x="524" y="349"/>
                  </a:lnTo>
                  <a:lnTo>
                    <a:pt x="522" y="349"/>
                  </a:lnTo>
                  <a:lnTo>
                    <a:pt x="522" y="347"/>
                  </a:lnTo>
                  <a:lnTo>
                    <a:pt x="520" y="347"/>
                  </a:lnTo>
                  <a:lnTo>
                    <a:pt x="520" y="345"/>
                  </a:lnTo>
                  <a:lnTo>
                    <a:pt x="520" y="345"/>
                  </a:lnTo>
                  <a:lnTo>
                    <a:pt x="520" y="344"/>
                  </a:lnTo>
                  <a:lnTo>
                    <a:pt x="519" y="344"/>
                  </a:lnTo>
                  <a:lnTo>
                    <a:pt x="519" y="344"/>
                  </a:lnTo>
                  <a:lnTo>
                    <a:pt x="517" y="342"/>
                  </a:lnTo>
                  <a:lnTo>
                    <a:pt x="517" y="341"/>
                  </a:lnTo>
                  <a:lnTo>
                    <a:pt x="516" y="341"/>
                  </a:lnTo>
                  <a:lnTo>
                    <a:pt x="514" y="339"/>
                  </a:lnTo>
                  <a:lnTo>
                    <a:pt x="512" y="338"/>
                  </a:lnTo>
                  <a:lnTo>
                    <a:pt x="512" y="338"/>
                  </a:lnTo>
                  <a:lnTo>
                    <a:pt x="512" y="336"/>
                  </a:lnTo>
                  <a:lnTo>
                    <a:pt x="512" y="334"/>
                  </a:lnTo>
                  <a:lnTo>
                    <a:pt x="512" y="334"/>
                  </a:lnTo>
                  <a:lnTo>
                    <a:pt x="511" y="334"/>
                  </a:lnTo>
                  <a:lnTo>
                    <a:pt x="503" y="333"/>
                  </a:lnTo>
                  <a:lnTo>
                    <a:pt x="505" y="328"/>
                  </a:lnTo>
                  <a:lnTo>
                    <a:pt x="503" y="325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5" y="323"/>
                  </a:lnTo>
                  <a:lnTo>
                    <a:pt x="508" y="325"/>
                  </a:lnTo>
                  <a:lnTo>
                    <a:pt x="508" y="323"/>
                  </a:lnTo>
                  <a:lnTo>
                    <a:pt x="505" y="320"/>
                  </a:lnTo>
                  <a:lnTo>
                    <a:pt x="503" y="320"/>
                  </a:lnTo>
                  <a:lnTo>
                    <a:pt x="503" y="319"/>
                  </a:lnTo>
                  <a:lnTo>
                    <a:pt x="503" y="319"/>
                  </a:lnTo>
                  <a:lnTo>
                    <a:pt x="503" y="317"/>
                  </a:lnTo>
                  <a:lnTo>
                    <a:pt x="508" y="317"/>
                  </a:lnTo>
                  <a:lnTo>
                    <a:pt x="508" y="317"/>
                  </a:lnTo>
                  <a:lnTo>
                    <a:pt x="503" y="317"/>
                  </a:lnTo>
                  <a:lnTo>
                    <a:pt x="501" y="317"/>
                  </a:lnTo>
                  <a:lnTo>
                    <a:pt x="501" y="319"/>
                  </a:lnTo>
                  <a:lnTo>
                    <a:pt x="500" y="319"/>
                  </a:lnTo>
                  <a:lnTo>
                    <a:pt x="500" y="319"/>
                  </a:lnTo>
                  <a:lnTo>
                    <a:pt x="500" y="319"/>
                  </a:lnTo>
                  <a:lnTo>
                    <a:pt x="498" y="317"/>
                  </a:lnTo>
                  <a:lnTo>
                    <a:pt x="497" y="316"/>
                  </a:lnTo>
                  <a:lnTo>
                    <a:pt x="495" y="314"/>
                  </a:lnTo>
                  <a:lnTo>
                    <a:pt x="495" y="312"/>
                  </a:lnTo>
                  <a:lnTo>
                    <a:pt x="495" y="311"/>
                  </a:lnTo>
                  <a:lnTo>
                    <a:pt x="495" y="309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5" y="306"/>
                  </a:lnTo>
                  <a:lnTo>
                    <a:pt x="494" y="309"/>
                  </a:lnTo>
                  <a:lnTo>
                    <a:pt x="492" y="311"/>
                  </a:lnTo>
                  <a:lnTo>
                    <a:pt x="492" y="309"/>
                  </a:lnTo>
                  <a:lnTo>
                    <a:pt x="490" y="309"/>
                  </a:lnTo>
                  <a:lnTo>
                    <a:pt x="489" y="308"/>
                  </a:lnTo>
                  <a:lnTo>
                    <a:pt x="486" y="308"/>
                  </a:lnTo>
                  <a:lnTo>
                    <a:pt x="484" y="306"/>
                  </a:lnTo>
                  <a:lnTo>
                    <a:pt x="483" y="301"/>
                  </a:lnTo>
                  <a:lnTo>
                    <a:pt x="481" y="300"/>
                  </a:lnTo>
                  <a:lnTo>
                    <a:pt x="481" y="298"/>
                  </a:lnTo>
                  <a:lnTo>
                    <a:pt x="479" y="298"/>
                  </a:lnTo>
                  <a:lnTo>
                    <a:pt x="479" y="297"/>
                  </a:lnTo>
                  <a:lnTo>
                    <a:pt x="478" y="292"/>
                  </a:lnTo>
                  <a:lnTo>
                    <a:pt x="476" y="289"/>
                  </a:lnTo>
                  <a:lnTo>
                    <a:pt x="476" y="287"/>
                  </a:lnTo>
                  <a:lnTo>
                    <a:pt x="476" y="286"/>
                  </a:lnTo>
                  <a:lnTo>
                    <a:pt x="476" y="286"/>
                  </a:lnTo>
                  <a:lnTo>
                    <a:pt x="475" y="287"/>
                  </a:lnTo>
                  <a:lnTo>
                    <a:pt x="475" y="287"/>
                  </a:lnTo>
                  <a:lnTo>
                    <a:pt x="475" y="287"/>
                  </a:lnTo>
                  <a:lnTo>
                    <a:pt x="475" y="289"/>
                  </a:lnTo>
                  <a:lnTo>
                    <a:pt x="476" y="289"/>
                  </a:lnTo>
                  <a:lnTo>
                    <a:pt x="475" y="289"/>
                  </a:lnTo>
                  <a:lnTo>
                    <a:pt x="475" y="290"/>
                  </a:lnTo>
                  <a:lnTo>
                    <a:pt x="476" y="292"/>
                  </a:lnTo>
                  <a:lnTo>
                    <a:pt x="476" y="297"/>
                  </a:lnTo>
                  <a:lnTo>
                    <a:pt x="478" y="298"/>
                  </a:lnTo>
                  <a:lnTo>
                    <a:pt x="478" y="301"/>
                  </a:lnTo>
                  <a:lnTo>
                    <a:pt x="478" y="303"/>
                  </a:lnTo>
                  <a:lnTo>
                    <a:pt x="479" y="304"/>
                  </a:lnTo>
                  <a:lnTo>
                    <a:pt x="481" y="308"/>
                  </a:lnTo>
                  <a:lnTo>
                    <a:pt x="481" y="309"/>
                  </a:lnTo>
                  <a:lnTo>
                    <a:pt x="481" y="309"/>
                  </a:lnTo>
                  <a:lnTo>
                    <a:pt x="479" y="309"/>
                  </a:lnTo>
                  <a:lnTo>
                    <a:pt x="479" y="311"/>
                  </a:lnTo>
                  <a:lnTo>
                    <a:pt x="476" y="309"/>
                  </a:lnTo>
                  <a:lnTo>
                    <a:pt x="476" y="309"/>
                  </a:lnTo>
                  <a:lnTo>
                    <a:pt x="475" y="308"/>
                  </a:lnTo>
                  <a:lnTo>
                    <a:pt x="473" y="306"/>
                  </a:lnTo>
                  <a:lnTo>
                    <a:pt x="468" y="306"/>
                  </a:lnTo>
                  <a:lnTo>
                    <a:pt x="468" y="306"/>
                  </a:lnTo>
                  <a:lnTo>
                    <a:pt x="468" y="306"/>
                  </a:lnTo>
                  <a:lnTo>
                    <a:pt x="468" y="303"/>
                  </a:lnTo>
                  <a:lnTo>
                    <a:pt x="468" y="301"/>
                  </a:lnTo>
                  <a:lnTo>
                    <a:pt x="467" y="298"/>
                  </a:lnTo>
                  <a:lnTo>
                    <a:pt x="467" y="298"/>
                  </a:lnTo>
                  <a:lnTo>
                    <a:pt x="470" y="297"/>
                  </a:lnTo>
                  <a:lnTo>
                    <a:pt x="468" y="297"/>
                  </a:lnTo>
                  <a:lnTo>
                    <a:pt x="467" y="297"/>
                  </a:lnTo>
                  <a:lnTo>
                    <a:pt x="467" y="297"/>
                  </a:lnTo>
                  <a:lnTo>
                    <a:pt x="465" y="293"/>
                  </a:lnTo>
                  <a:lnTo>
                    <a:pt x="465" y="293"/>
                  </a:lnTo>
                  <a:lnTo>
                    <a:pt x="465" y="293"/>
                  </a:lnTo>
                  <a:lnTo>
                    <a:pt x="465" y="295"/>
                  </a:lnTo>
                  <a:lnTo>
                    <a:pt x="465" y="297"/>
                  </a:lnTo>
                  <a:lnTo>
                    <a:pt x="465" y="297"/>
                  </a:lnTo>
                  <a:lnTo>
                    <a:pt x="465" y="298"/>
                  </a:lnTo>
                  <a:lnTo>
                    <a:pt x="465" y="298"/>
                  </a:lnTo>
                  <a:lnTo>
                    <a:pt x="464" y="298"/>
                  </a:lnTo>
                  <a:lnTo>
                    <a:pt x="464" y="298"/>
                  </a:lnTo>
                  <a:lnTo>
                    <a:pt x="462" y="298"/>
                  </a:lnTo>
                  <a:lnTo>
                    <a:pt x="462" y="298"/>
                  </a:lnTo>
                  <a:lnTo>
                    <a:pt x="460" y="297"/>
                  </a:lnTo>
                  <a:lnTo>
                    <a:pt x="460" y="297"/>
                  </a:lnTo>
                  <a:lnTo>
                    <a:pt x="459" y="297"/>
                  </a:lnTo>
                  <a:lnTo>
                    <a:pt x="459" y="295"/>
                  </a:lnTo>
                  <a:lnTo>
                    <a:pt x="454" y="295"/>
                  </a:lnTo>
                  <a:lnTo>
                    <a:pt x="453" y="293"/>
                  </a:lnTo>
                  <a:lnTo>
                    <a:pt x="453" y="293"/>
                  </a:lnTo>
                  <a:lnTo>
                    <a:pt x="453" y="295"/>
                  </a:lnTo>
                  <a:lnTo>
                    <a:pt x="453" y="295"/>
                  </a:lnTo>
                  <a:lnTo>
                    <a:pt x="453" y="295"/>
                  </a:lnTo>
                  <a:lnTo>
                    <a:pt x="451" y="297"/>
                  </a:lnTo>
                  <a:lnTo>
                    <a:pt x="451" y="297"/>
                  </a:lnTo>
                  <a:lnTo>
                    <a:pt x="453" y="297"/>
                  </a:lnTo>
                  <a:lnTo>
                    <a:pt x="454" y="297"/>
                  </a:lnTo>
                  <a:lnTo>
                    <a:pt x="456" y="297"/>
                  </a:lnTo>
                  <a:lnTo>
                    <a:pt x="457" y="298"/>
                  </a:lnTo>
                  <a:lnTo>
                    <a:pt x="459" y="298"/>
                  </a:lnTo>
                  <a:lnTo>
                    <a:pt x="459" y="300"/>
                  </a:lnTo>
                  <a:lnTo>
                    <a:pt x="459" y="300"/>
                  </a:lnTo>
                  <a:lnTo>
                    <a:pt x="460" y="300"/>
                  </a:lnTo>
                  <a:lnTo>
                    <a:pt x="460" y="301"/>
                  </a:lnTo>
                  <a:lnTo>
                    <a:pt x="460" y="301"/>
                  </a:lnTo>
                  <a:lnTo>
                    <a:pt x="462" y="301"/>
                  </a:lnTo>
                  <a:lnTo>
                    <a:pt x="464" y="303"/>
                  </a:lnTo>
                  <a:lnTo>
                    <a:pt x="465" y="304"/>
                  </a:lnTo>
                  <a:lnTo>
                    <a:pt x="465" y="306"/>
                  </a:lnTo>
                  <a:lnTo>
                    <a:pt x="465" y="308"/>
                  </a:lnTo>
                  <a:lnTo>
                    <a:pt x="465" y="308"/>
                  </a:lnTo>
                  <a:lnTo>
                    <a:pt x="465" y="308"/>
                  </a:lnTo>
                  <a:lnTo>
                    <a:pt x="460" y="308"/>
                  </a:lnTo>
                  <a:lnTo>
                    <a:pt x="459" y="309"/>
                  </a:lnTo>
                  <a:lnTo>
                    <a:pt x="457" y="309"/>
                  </a:lnTo>
                  <a:lnTo>
                    <a:pt x="457" y="309"/>
                  </a:lnTo>
                  <a:lnTo>
                    <a:pt x="454" y="308"/>
                  </a:lnTo>
                  <a:lnTo>
                    <a:pt x="451" y="306"/>
                  </a:lnTo>
                  <a:lnTo>
                    <a:pt x="445" y="303"/>
                  </a:lnTo>
                  <a:lnTo>
                    <a:pt x="445" y="303"/>
                  </a:lnTo>
                  <a:lnTo>
                    <a:pt x="445" y="301"/>
                  </a:lnTo>
                  <a:lnTo>
                    <a:pt x="443" y="301"/>
                  </a:lnTo>
                  <a:lnTo>
                    <a:pt x="443" y="301"/>
                  </a:lnTo>
                  <a:lnTo>
                    <a:pt x="442" y="300"/>
                  </a:lnTo>
                  <a:lnTo>
                    <a:pt x="440" y="298"/>
                  </a:lnTo>
                  <a:lnTo>
                    <a:pt x="438" y="297"/>
                  </a:lnTo>
                  <a:lnTo>
                    <a:pt x="438" y="297"/>
                  </a:lnTo>
                  <a:lnTo>
                    <a:pt x="437" y="295"/>
                  </a:lnTo>
                  <a:lnTo>
                    <a:pt x="434" y="293"/>
                  </a:lnTo>
                  <a:lnTo>
                    <a:pt x="432" y="292"/>
                  </a:lnTo>
                  <a:lnTo>
                    <a:pt x="432" y="292"/>
                  </a:lnTo>
                  <a:lnTo>
                    <a:pt x="430" y="292"/>
                  </a:lnTo>
                  <a:lnTo>
                    <a:pt x="430" y="292"/>
                  </a:lnTo>
                  <a:lnTo>
                    <a:pt x="430" y="290"/>
                  </a:lnTo>
                  <a:lnTo>
                    <a:pt x="430" y="290"/>
                  </a:lnTo>
                  <a:lnTo>
                    <a:pt x="427" y="290"/>
                  </a:lnTo>
                  <a:lnTo>
                    <a:pt x="426" y="289"/>
                  </a:lnTo>
                  <a:lnTo>
                    <a:pt x="418" y="286"/>
                  </a:lnTo>
                  <a:lnTo>
                    <a:pt x="415" y="284"/>
                  </a:lnTo>
                  <a:lnTo>
                    <a:pt x="413" y="282"/>
                  </a:lnTo>
                  <a:lnTo>
                    <a:pt x="412" y="282"/>
                  </a:lnTo>
                  <a:lnTo>
                    <a:pt x="412" y="282"/>
                  </a:lnTo>
                  <a:lnTo>
                    <a:pt x="412" y="282"/>
                  </a:lnTo>
                  <a:lnTo>
                    <a:pt x="413" y="281"/>
                  </a:lnTo>
                  <a:lnTo>
                    <a:pt x="415" y="281"/>
                  </a:lnTo>
                  <a:lnTo>
                    <a:pt x="416" y="279"/>
                  </a:lnTo>
                  <a:lnTo>
                    <a:pt x="416" y="278"/>
                  </a:lnTo>
                  <a:lnTo>
                    <a:pt x="415" y="278"/>
                  </a:lnTo>
                  <a:lnTo>
                    <a:pt x="415" y="276"/>
                  </a:lnTo>
                  <a:lnTo>
                    <a:pt x="415" y="275"/>
                  </a:lnTo>
                  <a:lnTo>
                    <a:pt x="415" y="275"/>
                  </a:lnTo>
                  <a:lnTo>
                    <a:pt x="415" y="275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8" y="275"/>
                  </a:lnTo>
                  <a:lnTo>
                    <a:pt x="419" y="276"/>
                  </a:lnTo>
                  <a:lnTo>
                    <a:pt x="419" y="278"/>
                  </a:lnTo>
                  <a:lnTo>
                    <a:pt x="419" y="281"/>
                  </a:lnTo>
                  <a:lnTo>
                    <a:pt x="419" y="281"/>
                  </a:lnTo>
                  <a:lnTo>
                    <a:pt x="419" y="279"/>
                  </a:lnTo>
                  <a:lnTo>
                    <a:pt x="419" y="278"/>
                  </a:lnTo>
                  <a:lnTo>
                    <a:pt x="419" y="278"/>
                  </a:lnTo>
                  <a:lnTo>
                    <a:pt x="419" y="276"/>
                  </a:lnTo>
                  <a:lnTo>
                    <a:pt x="421" y="276"/>
                  </a:lnTo>
                  <a:lnTo>
                    <a:pt x="423" y="276"/>
                  </a:lnTo>
                  <a:lnTo>
                    <a:pt x="424" y="276"/>
                  </a:lnTo>
                  <a:lnTo>
                    <a:pt x="419" y="275"/>
                  </a:lnTo>
                  <a:lnTo>
                    <a:pt x="418" y="273"/>
                  </a:lnTo>
                  <a:lnTo>
                    <a:pt x="418" y="273"/>
                  </a:lnTo>
                  <a:lnTo>
                    <a:pt x="416" y="271"/>
                  </a:lnTo>
                  <a:lnTo>
                    <a:pt x="415" y="273"/>
                  </a:lnTo>
                  <a:lnTo>
                    <a:pt x="412" y="276"/>
                  </a:lnTo>
                  <a:lnTo>
                    <a:pt x="410" y="276"/>
                  </a:lnTo>
                  <a:lnTo>
                    <a:pt x="405" y="278"/>
                  </a:lnTo>
                  <a:lnTo>
                    <a:pt x="402" y="279"/>
                  </a:lnTo>
                  <a:lnTo>
                    <a:pt x="399" y="278"/>
                  </a:lnTo>
                  <a:lnTo>
                    <a:pt x="397" y="278"/>
                  </a:lnTo>
                  <a:lnTo>
                    <a:pt x="389" y="275"/>
                  </a:lnTo>
                  <a:lnTo>
                    <a:pt x="388" y="275"/>
                  </a:lnTo>
                  <a:lnTo>
                    <a:pt x="389" y="273"/>
                  </a:lnTo>
                  <a:lnTo>
                    <a:pt x="391" y="273"/>
                  </a:lnTo>
                  <a:lnTo>
                    <a:pt x="389" y="271"/>
                  </a:lnTo>
                  <a:lnTo>
                    <a:pt x="389" y="270"/>
                  </a:lnTo>
                  <a:lnTo>
                    <a:pt x="388" y="270"/>
                  </a:lnTo>
                  <a:lnTo>
                    <a:pt x="388" y="270"/>
                  </a:lnTo>
                  <a:lnTo>
                    <a:pt x="388" y="271"/>
                  </a:lnTo>
                  <a:lnTo>
                    <a:pt x="388" y="271"/>
                  </a:lnTo>
                  <a:lnTo>
                    <a:pt x="388" y="271"/>
                  </a:lnTo>
                  <a:lnTo>
                    <a:pt x="386" y="273"/>
                  </a:lnTo>
                  <a:lnTo>
                    <a:pt x="385" y="273"/>
                  </a:lnTo>
                  <a:lnTo>
                    <a:pt x="378" y="271"/>
                  </a:lnTo>
                  <a:lnTo>
                    <a:pt x="372" y="271"/>
                  </a:lnTo>
                  <a:lnTo>
                    <a:pt x="366" y="270"/>
                  </a:lnTo>
                  <a:lnTo>
                    <a:pt x="358" y="271"/>
                  </a:lnTo>
                  <a:lnTo>
                    <a:pt x="353" y="273"/>
                  </a:lnTo>
                  <a:lnTo>
                    <a:pt x="352" y="273"/>
                  </a:lnTo>
                  <a:lnTo>
                    <a:pt x="348" y="271"/>
                  </a:lnTo>
                  <a:lnTo>
                    <a:pt x="348" y="271"/>
                  </a:lnTo>
                  <a:lnTo>
                    <a:pt x="350" y="271"/>
                  </a:lnTo>
                  <a:lnTo>
                    <a:pt x="350" y="271"/>
                  </a:lnTo>
                  <a:lnTo>
                    <a:pt x="348" y="270"/>
                  </a:lnTo>
                  <a:lnTo>
                    <a:pt x="347" y="268"/>
                  </a:lnTo>
                  <a:lnTo>
                    <a:pt x="344" y="268"/>
                  </a:lnTo>
                  <a:lnTo>
                    <a:pt x="342" y="268"/>
                  </a:lnTo>
                  <a:lnTo>
                    <a:pt x="342" y="267"/>
                  </a:lnTo>
                  <a:lnTo>
                    <a:pt x="341" y="267"/>
                  </a:lnTo>
                  <a:lnTo>
                    <a:pt x="339" y="267"/>
                  </a:lnTo>
                  <a:lnTo>
                    <a:pt x="337" y="265"/>
                  </a:lnTo>
                  <a:lnTo>
                    <a:pt x="339" y="262"/>
                  </a:lnTo>
                  <a:lnTo>
                    <a:pt x="339" y="260"/>
                  </a:lnTo>
                  <a:lnTo>
                    <a:pt x="339" y="260"/>
                  </a:lnTo>
                  <a:lnTo>
                    <a:pt x="341" y="257"/>
                  </a:lnTo>
                  <a:lnTo>
                    <a:pt x="341" y="259"/>
                  </a:lnTo>
                  <a:lnTo>
                    <a:pt x="339" y="259"/>
                  </a:lnTo>
                  <a:lnTo>
                    <a:pt x="337" y="260"/>
                  </a:lnTo>
                  <a:lnTo>
                    <a:pt x="336" y="262"/>
                  </a:lnTo>
                  <a:lnTo>
                    <a:pt x="334" y="264"/>
                  </a:lnTo>
                  <a:lnTo>
                    <a:pt x="333" y="264"/>
                  </a:lnTo>
                  <a:lnTo>
                    <a:pt x="331" y="264"/>
                  </a:lnTo>
                  <a:lnTo>
                    <a:pt x="328" y="264"/>
                  </a:lnTo>
                  <a:lnTo>
                    <a:pt x="326" y="262"/>
                  </a:lnTo>
                  <a:lnTo>
                    <a:pt x="325" y="262"/>
                  </a:lnTo>
                  <a:lnTo>
                    <a:pt x="323" y="262"/>
                  </a:lnTo>
                  <a:lnTo>
                    <a:pt x="325" y="260"/>
                  </a:lnTo>
                  <a:lnTo>
                    <a:pt x="326" y="260"/>
                  </a:lnTo>
                  <a:lnTo>
                    <a:pt x="326" y="259"/>
                  </a:lnTo>
                  <a:lnTo>
                    <a:pt x="326" y="259"/>
                  </a:lnTo>
                  <a:lnTo>
                    <a:pt x="320" y="259"/>
                  </a:lnTo>
                  <a:lnTo>
                    <a:pt x="320" y="257"/>
                  </a:lnTo>
                  <a:lnTo>
                    <a:pt x="320" y="257"/>
                  </a:lnTo>
                  <a:lnTo>
                    <a:pt x="320" y="257"/>
                  </a:lnTo>
                  <a:lnTo>
                    <a:pt x="319" y="256"/>
                  </a:lnTo>
                  <a:lnTo>
                    <a:pt x="317" y="257"/>
                  </a:lnTo>
                  <a:lnTo>
                    <a:pt x="315" y="257"/>
                  </a:lnTo>
                  <a:lnTo>
                    <a:pt x="314" y="257"/>
                  </a:lnTo>
                  <a:lnTo>
                    <a:pt x="314" y="256"/>
                  </a:lnTo>
                  <a:lnTo>
                    <a:pt x="315" y="256"/>
                  </a:lnTo>
                  <a:lnTo>
                    <a:pt x="317" y="254"/>
                  </a:lnTo>
                  <a:lnTo>
                    <a:pt x="314" y="254"/>
                  </a:lnTo>
                  <a:lnTo>
                    <a:pt x="314" y="254"/>
                  </a:lnTo>
                  <a:lnTo>
                    <a:pt x="312" y="253"/>
                  </a:lnTo>
                  <a:lnTo>
                    <a:pt x="312" y="251"/>
                  </a:lnTo>
                  <a:lnTo>
                    <a:pt x="314" y="249"/>
                  </a:lnTo>
                  <a:lnTo>
                    <a:pt x="319" y="248"/>
                  </a:lnTo>
                  <a:lnTo>
                    <a:pt x="317" y="248"/>
                  </a:lnTo>
                  <a:lnTo>
                    <a:pt x="314" y="248"/>
                  </a:lnTo>
                  <a:lnTo>
                    <a:pt x="312" y="249"/>
                  </a:lnTo>
                  <a:lnTo>
                    <a:pt x="309" y="251"/>
                  </a:lnTo>
                  <a:lnTo>
                    <a:pt x="307" y="251"/>
                  </a:lnTo>
                  <a:lnTo>
                    <a:pt x="307" y="251"/>
                  </a:lnTo>
                  <a:lnTo>
                    <a:pt x="306" y="251"/>
                  </a:lnTo>
                  <a:lnTo>
                    <a:pt x="304" y="251"/>
                  </a:lnTo>
                  <a:lnTo>
                    <a:pt x="304" y="251"/>
                  </a:lnTo>
                  <a:lnTo>
                    <a:pt x="304" y="253"/>
                  </a:lnTo>
                  <a:lnTo>
                    <a:pt x="303" y="253"/>
                  </a:lnTo>
                  <a:lnTo>
                    <a:pt x="303" y="253"/>
                  </a:lnTo>
                  <a:lnTo>
                    <a:pt x="303" y="253"/>
                  </a:lnTo>
                  <a:lnTo>
                    <a:pt x="301" y="253"/>
                  </a:lnTo>
                  <a:lnTo>
                    <a:pt x="300" y="251"/>
                  </a:lnTo>
                  <a:lnTo>
                    <a:pt x="300" y="251"/>
                  </a:lnTo>
                  <a:lnTo>
                    <a:pt x="300" y="251"/>
                  </a:lnTo>
                  <a:lnTo>
                    <a:pt x="298" y="253"/>
                  </a:lnTo>
                  <a:lnTo>
                    <a:pt x="298" y="253"/>
                  </a:lnTo>
                  <a:lnTo>
                    <a:pt x="296" y="253"/>
                  </a:lnTo>
                  <a:lnTo>
                    <a:pt x="295" y="253"/>
                  </a:lnTo>
                  <a:lnTo>
                    <a:pt x="293" y="253"/>
                  </a:lnTo>
                  <a:lnTo>
                    <a:pt x="293" y="251"/>
                  </a:lnTo>
                  <a:lnTo>
                    <a:pt x="293" y="251"/>
                  </a:lnTo>
                  <a:lnTo>
                    <a:pt x="296" y="246"/>
                  </a:lnTo>
                  <a:lnTo>
                    <a:pt x="296" y="246"/>
                  </a:lnTo>
                  <a:lnTo>
                    <a:pt x="295" y="246"/>
                  </a:lnTo>
                  <a:lnTo>
                    <a:pt x="293" y="248"/>
                  </a:lnTo>
                  <a:lnTo>
                    <a:pt x="293" y="249"/>
                  </a:lnTo>
                  <a:lnTo>
                    <a:pt x="292" y="249"/>
                  </a:lnTo>
                  <a:lnTo>
                    <a:pt x="290" y="249"/>
                  </a:lnTo>
                  <a:lnTo>
                    <a:pt x="290" y="249"/>
                  </a:lnTo>
                  <a:lnTo>
                    <a:pt x="289" y="249"/>
                  </a:lnTo>
                  <a:lnTo>
                    <a:pt x="287" y="249"/>
                  </a:lnTo>
                  <a:lnTo>
                    <a:pt x="287" y="251"/>
                  </a:lnTo>
                  <a:lnTo>
                    <a:pt x="287" y="251"/>
                  </a:lnTo>
                  <a:lnTo>
                    <a:pt x="289" y="249"/>
                  </a:lnTo>
                  <a:lnTo>
                    <a:pt x="290" y="249"/>
                  </a:lnTo>
                  <a:lnTo>
                    <a:pt x="290" y="249"/>
                  </a:lnTo>
                  <a:lnTo>
                    <a:pt x="289" y="253"/>
                  </a:lnTo>
                  <a:lnTo>
                    <a:pt x="289" y="254"/>
                  </a:lnTo>
                  <a:lnTo>
                    <a:pt x="287" y="254"/>
                  </a:lnTo>
                  <a:lnTo>
                    <a:pt x="287" y="254"/>
                  </a:lnTo>
                  <a:lnTo>
                    <a:pt x="285" y="254"/>
                  </a:lnTo>
                  <a:lnTo>
                    <a:pt x="285" y="256"/>
                  </a:lnTo>
                  <a:lnTo>
                    <a:pt x="287" y="257"/>
                  </a:lnTo>
                  <a:lnTo>
                    <a:pt x="289" y="257"/>
                  </a:lnTo>
                  <a:lnTo>
                    <a:pt x="290" y="257"/>
                  </a:lnTo>
                  <a:lnTo>
                    <a:pt x="290" y="257"/>
                  </a:lnTo>
                  <a:lnTo>
                    <a:pt x="289" y="259"/>
                  </a:lnTo>
                  <a:lnTo>
                    <a:pt x="289" y="260"/>
                  </a:lnTo>
                  <a:lnTo>
                    <a:pt x="289" y="260"/>
                  </a:lnTo>
                  <a:lnTo>
                    <a:pt x="287" y="260"/>
                  </a:lnTo>
                  <a:lnTo>
                    <a:pt x="285" y="260"/>
                  </a:lnTo>
                  <a:lnTo>
                    <a:pt x="285" y="260"/>
                  </a:lnTo>
                  <a:lnTo>
                    <a:pt x="284" y="262"/>
                  </a:lnTo>
                  <a:lnTo>
                    <a:pt x="284" y="262"/>
                  </a:lnTo>
                  <a:lnTo>
                    <a:pt x="285" y="262"/>
                  </a:lnTo>
                  <a:lnTo>
                    <a:pt x="287" y="260"/>
                  </a:lnTo>
                  <a:lnTo>
                    <a:pt x="289" y="260"/>
                  </a:lnTo>
                  <a:lnTo>
                    <a:pt x="290" y="260"/>
                  </a:lnTo>
                  <a:lnTo>
                    <a:pt x="292" y="260"/>
                  </a:lnTo>
                  <a:lnTo>
                    <a:pt x="293" y="260"/>
                  </a:lnTo>
                  <a:lnTo>
                    <a:pt x="293" y="260"/>
                  </a:lnTo>
                  <a:lnTo>
                    <a:pt x="293" y="262"/>
                  </a:lnTo>
                  <a:lnTo>
                    <a:pt x="293" y="262"/>
                  </a:lnTo>
                  <a:lnTo>
                    <a:pt x="293" y="264"/>
                  </a:lnTo>
                  <a:lnTo>
                    <a:pt x="292" y="264"/>
                  </a:lnTo>
                  <a:lnTo>
                    <a:pt x="290" y="264"/>
                  </a:lnTo>
                  <a:lnTo>
                    <a:pt x="290" y="265"/>
                  </a:lnTo>
                  <a:lnTo>
                    <a:pt x="290" y="265"/>
                  </a:lnTo>
                  <a:lnTo>
                    <a:pt x="290" y="267"/>
                  </a:lnTo>
                  <a:lnTo>
                    <a:pt x="290" y="268"/>
                  </a:lnTo>
                  <a:lnTo>
                    <a:pt x="290" y="270"/>
                  </a:lnTo>
                  <a:lnTo>
                    <a:pt x="290" y="270"/>
                  </a:lnTo>
                  <a:lnTo>
                    <a:pt x="289" y="270"/>
                  </a:lnTo>
                  <a:lnTo>
                    <a:pt x="289" y="270"/>
                  </a:lnTo>
                  <a:lnTo>
                    <a:pt x="287" y="273"/>
                  </a:lnTo>
                  <a:lnTo>
                    <a:pt x="287" y="273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4" y="273"/>
                  </a:lnTo>
                  <a:lnTo>
                    <a:pt x="282" y="273"/>
                  </a:lnTo>
                  <a:lnTo>
                    <a:pt x="281" y="273"/>
                  </a:lnTo>
                  <a:lnTo>
                    <a:pt x="279" y="273"/>
                  </a:lnTo>
                  <a:lnTo>
                    <a:pt x="278" y="273"/>
                  </a:lnTo>
                  <a:lnTo>
                    <a:pt x="278" y="271"/>
                  </a:lnTo>
                  <a:lnTo>
                    <a:pt x="274" y="273"/>
                  </a:lnTo>
                  <a:lnTo>
                    <a:pt x="274" y="273"/>
                  </a:lnTo>
                  <a:lnTo>
                    <a:pt x="273" y="270"/>
                  </a:lnTo>
                  <a:lnTo>
                    <a:pt x="273" y="270"/>
                  </a:lnTo>
                  <a:lnTo>
                    <a:pt x="273" y="273"/>
                  </a:lnTo>
                  <a:lnTo>
                    <a:pt x="273" y="273"/>
                  </a:lnTo>
                  <a:lnTo>
                    <a:pt x="271" y="275"/>
                  </a:lnTo>
                  <a:lnTo>
                    <a:pt x="270" y="278"/>
                  </a:lnTo>
                  <a:lnTo>
                    <a:pt x="270" y="278"/>
                  </a:lnTo>
                  <a:lnTo>
                    <a:pt x="270" y="278"/>
                  </a:lnTo>
                  <a:lnTo>
                    <a:pt x="270" y="275"/>
                  </a:lnTo>
                  <a:lnTo>
                    <a:pt x="268" y="275"/>
                  </a:lnTo>
                  <a:lnTo>
                    <a:pt x="268" y="276"/>
                  </a:lnTo>
                  <a:lnTo>
                    <a:pt x="266" y="276"/>
                  </a:lnTo>
                  <a:lnTo>
                    <a:pt x="268" y="278"/>
                  </a:lnTo>
                  <a:lnTo>
                    <a:pt x="266" y="278"/>
                  </a:lnTo>
                  <a:lnTo>
                    <a:pt x="265" y="278"/>
                  </a:lnTo>
                  <a:lnTo>
                    <a:pt x="265" y="278"/>
                  </a:lnTo>
                  <a:lnTo>
                    <a:pt x="265" y="278"/>
                  </a:lnTo>
                  <a:lnTo>
                    <a:pt x="265" y="279"/>
                  </a:lnTo>
                  <a:lnTo>
                    <a:pt x="265" y="279"/>
                  </a:lnTo>
                  <a:lnTo>
                    <a:pt x="262" y="282"/>
                  </a:lnTo>
                  <a:lnTo>
                    <a:pt x="260" y="282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57" y="282"/>
                  </a:lnTo>
                  <a:lnTo>
                    <a:pt x="257" y="282"/>
                  </a:lnTo>
                  <a:lnTo>
                    <a:pt x="255" y="282"/>
                  </a:lnTo>
                  <a:lnTo>
                    <a:pt x="255" y="282"/>
                  </a:lnTo>
                  <a:lnTo>
                    <a:pt x="255" y="282"/>
                  </a:lnTo>
                  <a:lnTo>
                    <a:pt x="255" y="284"/>
                  </a:lnTo>
                  <a:lnTo>
                    <a:pt x="254" y="286"/>
                  </a:lnTo>
                  <a:lnTo>
                    <a:pt x="252" y="287"/>
                  </a:lnTo>
                  <a:lnTo>
                    <a:pt x="251" y="287"/>
                  </a:lnTo>
                  <a:lnTo>
                    <a:pt x="251" y="289"/>
                  </a:lnTo>
                  <a:lnTo>
                    <a:pt x="251" y="289"/>
                  </a:lnTo>
                  <a:lnTo>
                    <a:pt x="249" y="289"/>
                  </a:lnTo>
                  <a:lnTo>
                    <a:pt x="248" y="287"/>
                  </a:lnTo>
                  <a:lnTo>
                    <a:pt x="248" y="287"/>
                  </a:lnTo>
                  <a:lnTo>
                    <a:pt x="248" y="289"/>
                  </a:lnTo>
                  <a:lnTo>
                    <a:pt x="248" y="289"/>
                  </a:lnTo>
                  <a:lnTo>
                    <a:pt x="246" y="289"/>
                  </a:lnTo>
                  <a:lnTo>
                    <a:pt x="246" y="289"/>
                  </a:lnTo>
                  <a:lnTo>
                    <a:pt x="244" y="289"/>
                  </a:lnTo>
                  <a:lnTo>
                    <a:pt x="243" y="289"/>
                  </a:lnTo>
                  <a:lnTo>
                    <a:pt x="241" y="290"/>
                  </a:lnTo>
                  <a:lnTo>
                    <a:pt x="240" y="290"/>
                  </a:lnTo>
                  <a:lnTo>
                    <a:pt x="237" y="289"/>
                  </a:lnTo>
                  <a:lnTo>
                    <a:pt x="237" y="289"/>
                  </a:lnTo>
                  <a:lnTo>
                    <a:pt x="237" y="287"/>
                  </a:lnTo>
                  <a:lnTo>
                    <a:pt x="237" y="287"/>
                  </a:lnTo>
                  <a:lnTo>
                    <a:pt x="237" y="286"/>
                  </a:lnTo>
                  <a:lnTo>
                    <a:pt x="238" y="286"/>
                  </a:lnTo>
                  <a:lnTo>
                    <a:pt x="240" y="284"/>
                  </a:lnTo>
                  <a:lnTo>
                    <a:pt x="243" y="284"/>
                  </a:lnTo>
                  <a:lnTo>
                    <a:pt x="244" y="282"/>
                  </a:lnTo>
                  <a:lnTo>
                    <a:pt x="246" y="281"/>
                  </a:lnTo>
                  <a:lnTo>
                    <a:pt x="248" y="281"/>
                  </a:lnTo>
                  <a:lnTo>
                    <a:pt x="249" y="278"/>
                  </a:lnTo>
                  <a:lnTo>
                    <a:pt x="249" y="278"/>
                  </a:lnTo>
                  <a:lnTo>
                    <a:pt x="249" y="278"/>
                  </a:lnTo>
                  <a:lnTo>
                    <a:pt x="244" y="279"/>
                  </a:lnTo>
                  <a:lnTo>
                    <a:pt x="243" y="279"/>
                  </a:lnTo>
                  <a:lnTo>
                    <a:pt x="243" y="279"/>
                  </a:lnTo>
                  <a:lnTo>
                    <a:pt x="238" y="279"/>
                  </a:lnTo>
                  <a:lnTo>
                    <a:pt x="238" y="279"/>
                  </a:lnTo>
                  <a:lnTo>
                    <a:pt x="238" y="278"/>
                  </a:lnTo>
                  <a:lnTo>
                    <a:pt x="238" y="275"/>
                  </a:lnTo>
                  <a:lnTo>
                    <a:pt x="240" y="273"/>
                  </a:lnTo>
                  <a:lnTo>
                    <a:pt x="241" y="270"/>
                  </a:lnTo>
                  <a:lnTo>
                    <a:pt x="243" y="268"/>
                  </a:lnTo>
                  <a:lnTo>
                    <a:pt x="244" y="267"/>
                  </a:lnTo>
                  <a:lnTo>
                    <a:pt x="246" y="262"/>
                  </a:lnTo>
                  <a:lnTo>
                    <a:pt x="246" y="260"/>
                  </a:lnTo>
                  <a:lnTo>
                    <a:pt x="244" y="259"/>
                  </a:lnTo>
                  <a:lnTo>
                    <a:pt x="244" y="257"/>
                  </a:lnTo>
                  <a:lnTo>
                    <a:pt x="246" y="256"/>
                  </a:lnTo>
                  <a:lnTo>
                    <a:pt x="251" y="254"/>
                  </a:lnTo>
                  <a:lnTo>
                    <a:pt x="254" y="253"/>
                  </a:lnTo>
                  <a:lnTo>
                    <a:pt x="259" y="251"/>
                  </a:lnTo>
                  <a:lnTo>
                    <a:pt x="259" y="251"/>
                  </a:lnTo>
                  <a:lnTo>
                    <a:pt x="260" y="251"/>
                  </a:lnTo>
                  <a:lnTo>
                    <a:pt x="262" y="251"/>
                  </a:lnTo>
                  <a:lnTo>
                    <a:pt x="263" y="253"/>
                  </a:lnTo>
                  <a:lnTo>
                    <a:pt x="265" y="253"/>
                  </a:lnTo>
                  <a:lnTo>
                    <a:pt x="266" y="251"/>
                  </a:lnTo>
                  <a:lnTo>
                    <a:pt x="270" y="253"/>
                  </a:lnTo>
                  <a:lnTo>
                    <a:pt x="276" y="254"/>
                  </a:lnTo>
                  <a:lnTo>
                    <a:pt x="278" y="254"/>
                  </a:lnTo>
                  <a:lnTo>
                    <a:pt x="278" y="253"/>
                  </a:lnTo>
                  <a:lnTo>
                    <a:pt x="278" y="253"/>
                  </a:lnTo>
                  <a:lnTo>
                    <a:pt x="273" y="251"/>
                  </a:lnTo>
                  <a:lnTo>
                    <a:pt x="270" y="251"/>
                  </a:lnTo>
                  <a:lnTo>
                    <a:pt x="265" y="248"/>
                  </a:lnTo>
                  <a:lnTo>
                    <a:pt x="263" y="246"/>
                  </a:lnTo>
                  <a:lnTo>
                    <a:pt x="263" y="246"/>
                  </a:lnTo>
                  <a:lnTo>
                    <a:pt x="265" y="246"/>
                  </a:lnTo>
                  <a:lnTo>
                    <a:pt x="266" y="246"/>
                  </a:lnTo>
                  <a:lnTo>
                    <a:pt x="266" y="245"/>
                  </a:lnTo>
                  <a:lnTo>
                    <a:pt x="266" y="245"/>
                  </a:lnTo>
                  <a:lnTo>
                    <a:pt x="268" y="243"/>
                  </a:lnTo>
                  <a:lnTo>
                    <a:pt x="270" y="241"/>
                  </a:lnTo>
                  <a:lnTo>
                    <a:pt x="274" y="240"/>
                  </a:lnTo>
                  <a:lnTo>
                    <a:pt x="273" y="240"/>
                  </a:lnTo>
                  <a:lnTo>
                    <a:pt x="270" y="240"/>
                  </a:lnTo>
                  <a:lnTo>
                    <a:pt x="268" y="240"/>
                  </a:lnTo>
                  <a:lnTo>
                    <a:pt x="266" y="241"/>
                  </a:lnTo>
                  <a:lnTo>
                    <a:pt x="266" y="243"/>
                  </a:lnTo>
                  <a:lnTo>
                    <a:pt x="265" y="245"/>
                  </a:lnTo>
                  <a:lnTo>
                    <a:pt x="265" y="245"/>
                  </a:lnTo>
                  <a:lnTo>
                    <a:pt x="263" y="245"/>
                  </a:lnTo>
                  <a:lnTo>
                    <a:pt x="257" y="245"/>
                  </a:lnTo>
                  <a:lnTo>
                    <a:pt x="257" y="245"/>
                  </a:lnTo>
                  <a:lnTo>
                    <a:pt x="255" y="245"/>
                  </a:lnTo>
                  <a:lnTo>
                    <a:pt x="255" y="245"/>
                  </a:lnTo>
                  <a:lnTo>
                    <a:pt x="251" y="246"/>
                  </a:lnTo>
                  <a:lnTo>
                    <a:pt x="249" y="248"/>
                  </a:lnTo>
                  <a:lnTo>
                    <a:pt x="248" y="249"/>
                  </a:lnTo>
                  <a:lnTo>
                    <a:pt x="246" y="249"/>
                  </a:lnTo>
                  <a:lnTo>
                    <a:pt x="243" y="251"/>
                  </a:lnTo>
                  <a:lnTo>
                    <a:pt x="241" y="251"/>
                  </a:lnTo>
                  <a:lnTo>
                    <a:pt x="240" y="253"/>
                  </a:lnTo>
                  <a:lnTo>
                    <a:pt x="238" y="254"/>
                  </a:lnTo>
                  <a:lnTo>
                    <a:pt x="238" y="254"/>
                  </a:lnTo>
                  <a:lnTo>
                    <a:pt x="240" y="256"/>
                  </a:lnTo>
                  <a:lnTo>
                    <a:pt x="238" y="256"/>
                  </a:lnTo>
                  <a:lnTo>
                    <a:pt x="238" y="257"/>
                  </a:lnTo>
                  <a:lnTo>
                    <a:pt x="235" y="257"/>
                  </a:lnTo>
                  <a:lnTo>
                    <a:pt x="232" y="260"/>
                  </a:lnTo>
                  <a:lnTo>
                    <a:pt x="232" y="262"/>
                  </a:lnTo>
                  <a:lnTo>
                    <a:pt x="232" y="262"/>
                  </a:lnTo>
                  <a:lnTo>
                    <a:pt x="232" y="264"/>
                  </a:lnTo>
                  <a:lnTo>
                    <a:pt x="232" y="264"/>
                  </a:lnTo>
                  <a:lnTo>
                    <a:pt x="230" y="265"/>
                  </a:lnTo>
                  <a:lnTo>
                    <a:pt x="227" y="267"/>
                  </a:lnTo>
                  <a:lnTo>
                    <a:pt x="225" y="267"/>
                  </a:lnTo>
                  <a:lnTo>
                    <a:pt x="225" y="267"/>
                  </a:lnTo>
                  <a:lnTo>
                    <a:pt x="224" y="267"/>
                  </a:lnTo>
                  <a:lnTo>
                    <a:pt x="222" y="267"/>
                  </a:lnTo>
                  <a:lnTo>
                    <a:pt x="221" y="267"/>
                  </a:lnTo>
                  <a:lnTo>
                    <a:pt x="221" y="267"/>
                  </a:lnTo>
                  <a:lnTo>
                    <a:pt x="222" y="267"/>
                  </a:lnTo>
                  <a:lnTo>
                    <a:pt x="224" y="268"/>
                  </a:lnTo>
                  <a:lnTo>
                    <a:pt x="225" y="270"/>
                  </a:lnTo>
                  <a:lnTo>
                    <a:pt x="227" y="271"/>
                  </a:lnTo>
                  <a:lnTo>
                    <a:pt x="227" y="271"/>
                  </a:lnTo>
                  <a:lnTo>
                    <a:pt x="225" y="273"/>
                  </a:lnTo>
                  <a:lnTo>
                    <a:pt x="224" y="275"/>
                  </a:lnTo>
                  <a:lnTo>
                    <a:pt x="222" y="275"/>
                  </a:lnTo>
                  <a:lnTo>
                    <a:pt x="219" y="275"/>
                  </a:lnTo>
                  <a:lnTo>
                    <a:pt x="218" y="276"/>
                  </a:lnTo>
                  <a:lnTo>
                    <a:pt x="218" y="276"/>
                  </a:lnTo>
                  <a:lnTo>
                    <a:pt x="221" y="276"/>
                  </a:lnTo>
                  <a:lnTo>
                    <a:pt x="221" y="278"/>
                  </a:lnTo>
                  <a:lnTo>
                    <a:pt x="221" y="278"/>
                  </a:lnTo>
                  <a:lnTo>
                    <a:pt x="219" y="279"/>
                  </a:lnTo>
                  <a:lnTo>
                    <a:pt x="218" y="279"/>
                  </a:lnTo>
                  <a:lnTo>
                    <a:pt x="216" y="279"/>
                  </a:lnTo>
                  <a:lnTo>
                    <a:pt x="216" y="279"/>
                  </a:lnTo>
                  <a:lnTo>
                    <a:pt x="216" y="279"/>
                  </a:lnTo>
                  <a:lnTo>
                    <a:pt x="216" y="278"/>
                  </a:lnTo>
                  <a:lnTo>
                    <a:pt x="214" y="278"/>
                  </a:lnTo>
                  <a:lnTo>
                    <a:pt x="214" y="279"/>
                  </a:lnTo>
                  <a:lnTo>
                    <a:pt x="211" y="281"/>
                  </a:lnTo>
                  <a:lnTo>
                    <a:pt x="211" y="281"/>
                  </a:lnTo>
                  <a:lnTo>
                    <a:pt x="213" y="281"/>
                  </a:lnTo>
                  <a:lnTo>
                    <a:pt x="211" y="281"/>
                  </a:lnTo>
                  <a:lnTo>
                    <a:pt x="211" y="282"/>
                  </a:lnTo>
                  <a:lnTo>
                    <a:pt x="210" y="282"/>
                  </a:lnTo>
                  <a:lnTo>
                    <a:pt x="210" y="284"/>
                  </a:lnTo>
                  <a:lnTo>
                    <a:pt x="205" y="286"/>
                  </a:lnTo>
                  <a:lnTo>
                    <a:pt x="205" y="287"/>
                  </a:lnTo>
                  <a:lnTo>
                    <a:pt x="205" y="289"/>
                  </a:lnTo>
                  <a:lnTo>
                    <a:pt x="203" y="290"/>
                  </a:lnTo>
                  <a:lnTo>
                    <a:pt x="205" y="292"/>
                  </a:lnTo>
                  <a:lnTo>
                    <a:pt x="208" y="292"/>
                  </a:lnTo>
                  <a:lnTo>
                    <a:pt x="210" y="292"/>
                  </a:lnTo>
                  <a:lnTo>
                    <a:pt x="211" y="293"/>
                  </a:lnTo>
                  <a:lnTo>
                    <a:pt x="214" y="295"/>
                  </a:lnTo>
                  <a:lnTo>
                    <a:pt x="216" y="297"/>
                  </a:lnTo>
                  <a:lnTo>
                    <a:pt x="216" y="297"/>
                  </a:lnTo>
                  <a:lnTo>
                    <a:pt x="216" y="297"/>
                  </a:lnTo>
                  <a:lnTo>
                    <a:pt x="216" y="298"/>
                  </a:lnTo>
                  <a:lnTo>
                    <a:pt x="214" y="300"/>
                  </a:lnTo>
                  <a:lnTo>
                    <a:pt x="211" y="301"/>
                  </a:lnTo>
                  <a:lnTo>
                    <a:pt x="211" y="301"/>
                  </a:lnTo>
                  <a:lnTo>
                    <a:pt x="210" y="303"/>
                  </a:lnTo>
                  <a:lnTo>
                    <a:pt x="208" y="303"/>
                  </a:lnTo>
                  <a:lnTo>
                    <a:pt x="207" y="304"/>
                  </a:lnTo>
                  <a:lnTo>
                    <a:pt x="205" y="306"/>
                  </a:lnTo>
                  <a:lnTo>
                    <a:pt x="205" y="306"/>
                  </a:lnTo>
                  <a:lnTo>
                    <a:pt x="205" y="308"/>
                  </a:lnTo>
                  <a:lnTo>
                    <a:pt x="202" y="309"/>
                  </a:lnTo>
                  <a:lnTo>
                    <a:pt x="202" y="309"/>
                  </a:lnTo>
                  <a:lnTo>
                    <a:pt x="203" y="309"/>
                  </a:lnTo>
                  <a:lnTo>
                    <a:pt x="203" y="311"/>
                  </a:lnTo>
                  <a:lnTo>
                    <a:pt x="203" y="312"/>
                  </a:lnTo>
                  <a:lnTo>
                    <a:pt x="202" y="312"/>
                  </a:lnTo>
                  <a:lnTo>
                    <a:pt x="200" y="312"/>
                  </a:lnTo>
                  <a:lnTo>
                    <a:pt x="199" y="312"/>
                  </a:lnTo>
                  <a:lnTo>
                    <a:pt x="199" y="312"/>
                  </a:lnTo>
                  <a:lnTo>
                    <a:pt x="199" y="314"/>
                  </a:lnTo>
                  <a:lnTo>
                    <a:pt x="192" y="314"/>
                  </a:lnTo>
                  <a:lnTo>
                    <a:pt x="191" y="317"/>
                  </a:lnTo>
                  <a:lnTo>
                    <a:pt x="189" y="317"/>
                  </a:lnTo>
                  <a:lnTo>
                    <a:pt x="188" y="319"/>
                  </a:lnTo>
                  <a:lnTo>
                    <a:pt x="186" y="320"/>
                  </a:lnTo>
                  <a:lnTo>
                    <a:pt x="184" y="320"/>
                  </a:lnTo>
                  <a:lnTo>
                    <a:pt x="183" y="320"/>
                  </a:lnTo>
                  <a:lnTo>
                    <a:pt x="183" y="322"/>
                  </a:lnTo>
                  <a:lnTo>
                    <a:pt x="183" y="322"/>
                  </a:lnTo>
                  <a:lnTo>
                    <a:pt x="181" y="323"/>
                  </a:lnTo>
                  <a:lnTo>
                    <a:pt x="181" y="323"/>
                  </a:lnTo>
                  <a:lnTo>
                    <a:pt x="180" y="325"/>
                  </a:lnTo>
                  <a:lnTo>
                    <a:pt x="178" y="325"/>
                  </a:lnTo>
                  <a:lnTo>
                    <a:pt x="177" y="325"/>
                  </a:lnTo>
                  <a:lnTo>
                    <a:pt x="177" y="327"/>
                  </a:lnTo>
                  <a:lnTo>
                    <a:pt x="177" y="327"/>
                  </a:lnTo>
                  <a:lnTo>
                    <a:pt x="175" y="327"/>
                  </a:lnTo>
                  <a:lnTo>
                    <a:pt x="173" y="327"/>
                  </a:lnTo>
                  <a:lnTo>
                    <a:pt x="172" y="328"/>
                  </a:lnTo>
                  <a:lnTo>
                    <a:pt x="170" y="330"/>
                  </a:lnTo>
                  <a:lnTo>
                    <a:pt x="170" y="330"/>
                  </a:lnTo>
                  <a:lnTo>
                    <a:pt x="172" y="330"/>
                  </a:lnTo>
                  <a:lnTo>
                    <a:pt x="172" y="331"/>
                  </a:lnTo>
                  <a:lnTo>
                    <a:pt x="172" y="331"/>
                  </a:lnTo>
                  <a:lnTo>
                    <a:pt x="170" y="334"/>
                  </a:lnTo>
                  <a:lnTo>
                    <a:pt x="170" y="334"/>
                  </a:lnTo>
                  <a:lnTo>
                    <a:pt x="169" y="334"/>
                  </a:lnTo>
                  <a:lnTo>
                    <a:pt x="169" y="336"/>
                  </a:lnTo>
                  <a:lnTo>
                    <a:pt x="167" y="336"/>
                  </a:lnTo>
                  <a:lnTo>
                    <a:pt x="166" y="336"/>
                  </a:lnTo>
                  <a:lnTo>
                    <a:pt x="166" y="336"/>
                  </a:lnTo>
                  <a:lnTo>
                    <a:pt x="166" y="338"/>
                  </a:lnTo>
                  <a:lnTo>
                    <a:pt x="164" y="338"/>
                  </a:lnTo>
                  <a:lnTo>
                    <a:pt x="164" y="338"/>
                  </a:lnTo>
                  <a:lnTo>
                    <a:pt x="162" y="339"/>
                  </a:lnTo>
                  <a:lnTo>
                    <a:pt x="161" y="339"/>
                  </a:lnTo>
                  <a:lnTo>
                    <a:pt x="161" y="339"/>
                  </a:lnTo>
                  <a:lnTo>
                    <a:pt x="159" y="339"/>
                  </a:lnTo>
                  <a:lnTo>
                    <a:pt x="158" y="339"/>
                  </a:lnTo>
                  <a:lnTo>
                    <a:pt x="158" y="339"/>
                  </a:lnTo>
                  <a:lnTo>
                    <a:pt x="156" y="341"/>
                  </a:lnTo>
                  <a:lnTo>
                    <a:pt x="156" y="341"/>
                  </a:lnTo>
                  <a:lnTo>
                    <a:pt x="156" y="342"/>
                  </a:lnTo>
                  <a:lnTo>
                    <a:pt x="155" y="344"/>
                  </a:lnTo>
                  <a:lnTo>
                    <a:pt x="155" y="344"/>
                  </a:lnTo>
                  <a:lnTo>
                    <a:pt x="153" y="344"/>
                  </a:lnTo>
                  <a:lnTo>
                    <a:pt x="151" y="342"/>
                  </a:lnTo>
                  <a:lnTo>
                    <a:pt x="151" y="344"/>
                  </a:lnTo>
                  <a:lnTo>
                    <a:pt x="148" y="344"/>
                  </a:lnTo>
                  <a:lnTo>
                    <a:pt x="148" y="345"/>
                  </a:lnTo>
                  <a:lnTo>
                    <a:pt x="150" y="345"/>
                  </a:lnTo>
                  <a:lnTo>
                    <a:pt x="150" y="345"/>
                  </a:lnTo>
                  <a:lnTo>
                    <a:pt x="150" y="345"/>
                  </a:lnTo>
                  <a:lnTo>
                    <a:pt x="148" y="345"/>
                  </a:lnTo>
                  <a:lnTo>
                    <a:pt x="148" y="345"/>
                  </a:lnTo>
                  <a:lnTo>
                    <a:pt x="147" y="345"/>
                  </a:lnTo>
                  <a:lnTo>
                    <a:pt x="147" y="347"/>
                  </a:lnTo>
                  <a:lnTo>
                    <a:pt x="143" y="347"/>
                  </a:lnTo>
                  <a:lnTo>
                    <a:pt x="143" y="347"/>
                  </a:lnTo>
                  <a:lnTo>
                    <a:pt x="140" y="350"/>
                  </a:lnTo>
                  <a:lnTo>
                    <a:pt x="140" y="350"/>
                  </a:lnTo>
                  <a:lnTo>
                    <a:pt x="140" y="350"/>
                  </a:lnTo>
                  <a:lnTo>
                    <a:pt x="142" y="350"/>
                  </a:lnTo>
                  <a:lnTo>
                    <a:pt x="143" y="350"/>
                  </a:lnTo>
                  <a:lnTo>
                    <a:pt x="143" y="350"/>
                  </a:lnTo>
                  <a:lnTo>
                    <a:pt x="143" y="352"/>
                  </a:lnTo>
                  <a:lnTo>
                    <a:pt x="145" y="352"/>
                  </a:lnTo>
                  <a:lnTo>
                    <a:pt x="145" y="352"/>
                  </a:lnTo>
                  <a:lnTo>
                    <a:pt x="142" y="353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39" y="355"/>
                  </a:lnTo>
                  <a:lnTo>
                    <a:pt x="137" y="356"/>
                  </a:lnTo>
                  <a:lnTo>
                    <a:pt x="128" y="360"/>
                  </a:lnTo>
                  <a:lnTo>
                    <a:pt x="126" y="360"/>
                  </a:lnTo>
                  <a:lnTo>
                    <a:pt x="126" y="361"/>
                  </a:lnTo>
                  <a:lnTo>
                    <a:pt x="126" y="363"/>
                  </a:lnTo>
                  <a:lnTo>
                    <a:pt x="126" y="363"/>
                  </a:lnTo>
                  <a:lnTo>
                    <a:pt x="125" y="364"/>
                  </a:lnTo>
                  <a:lnTo>
                    <a:pt x="125" y="363"/>
                  </a:lnTo>
                  <a:lnTo>
                    <a:pt x="125" y="361"/>
                  </a:lnTo>
                  <a:lnTo>
                    <a:pt x="125" y="360"/>
                  </a:lnTo>
                  <a:lnTo>
                    <a:pt x="123" y="360"/>
                  </a:lnTo>
                  <a:lnTo>
                    <a:pt x="123" y="360"/>
                  </a:lnTo>
                  <a:lnTo>
                    <a:pt x="123" y="360"/>
                  </a:lnTo>
                  <a:lnTo>
                    <a:pt x="121" y="360"/>
                  </a:lnTo>
                  <a:lnTo>
                    <a:pt x="121" y="361"/>
                  </a:lnTo>
                  <a:lnTo>
                    <a:pt x="120" y="361"/>
                  </a:lnTo>
                  <a:lnTo>
                    <a:pt x="120" y="361"/>
                  </a:lnTo>
                  <a:lnTo>
                    <a:pt x="117" y="363"/>
                  </a:lnTo>
                  <a:lnTo>
                    <a:pt x="115" y="364"/>
                  </a:lnTo>
                  <a:lnTo>
                    <a:pt x="114" y="364"/>
                  </a:lnTo>
                  <a:lnTo>
                    <a:pt x="114" y="366"/>
                  </a:lnTo>
                  <a:lnTo>
                    <a:pt x="112" y="366"/>
                  </a:lnTo>
                  <a:lnTo>
                    <a:pt x="112" y="366"/>
                  </a:lnTo>
                  <a:lnTo>
                    <a:pt x="110" y="366"/>
                  </a:lnTo>
                  <a:lnTo>
                    <a:pt x="110" y="366"/>
                  </a:lnTo>
                  <a:lnTo>
                    <a:pt x="109" y="366"/>
                  </a:lnTo>
                  <a:lnTo>
                    <a:pt x="109" y="368"/>
                  </a:lnTo>
                  <a:lnTo>
                    <a:pt x="107" y="366"/>
                  </a:lnTo>
                  <a:lnTo>
                    <a:pt x="106" y="366"/>
                  </a:lnTo>
                  <a:lnTo>
                    <a:pt x="106" y="368"/>
                  </a:lnTo>
                  <a:lnTo>
                    <a:pt x="104" y="369"/>
                  </a:lnTo>
                  <a:lnTo>
                    <a:pt x="102" y="369"/>
                  </a:lnTo>
                  <a:lnTo>
                    <a:pt x="99" y="369"/>
                  </a:lnTo>
                  <a:lnTo>
                    <a:pt x="99" y="369"/>
                  </a:lnTo>
                  <a:lnTo>
                    <a:pt x="98" y="369"/>
                  </a:lnTo>
                  <a:lnTo>
                    <a:pt x="98" y="368"/>
                  </a:lnTo>
                  <a:lnTo>
                    <a:pt x="99" y="366"/>
                  </a:lnTo>
                  <a:lnTo>
                    <a:pt x="99" y="366"/>
                  </a:lnTo>
                  <a:lnTo>
                    <a:pt x="99" y="366"/>
                  </a:lnTo>
                  <a:lnTo>
                    <a:pt x="101" y="366"/>
                  </a:lnTo>
                  <a:lnTo>
                    <a:pt x="102" y="366"/>
                  </a:lnTo>
                  <a:lnTo>
                    <a:pt x="102" y="366"/>
                  </a:lnTo>
                  <a:lnTo>
                    <a:pt x="101" y="364"/>
                  </a:lnTo>
                  <a:lnTo>
                    <a:pt x="101" y="364"/>
                  </a:lnTo>
                  <a:lnTo>
                    <a:pt x="99" y="364"/>
                  </a:lnTo>
                  <a:lnTo>
                    <a:pt x="98" y="364"/>
                  </a:lnTo>
                  <a:lnTo>
                    <a:pt x="96" y="364"/>
                  </a:lnTo>
                  <a:lnTo>
                    <a:pt x="96" y="366"/>
                  </a:lnTo>
                  <a:lnTo>
                    <a:pt x="96" y="366"/>
                  </a:lnTo>
                  <a:lnTo>
                    <a:pt x="95" y="368"/>
                  </a:lnTo>
                  <a:lnTo>
                    <a:pt x="95" y="369"/>
                  </a:lnTo>
                  <a:lnTo>
                    <a:pt x="91" y="372"/>
                  </a:lnTo>
                  <a:lnTo>
                    <a:pt x="90" y="374"/>
                  </a:lnTo>
                  <a:lnTo>
                    <a:pt x="88" y="374"/>
                  </a:lnTo>
                  <a:lnTo>
                    <a:pt x="88" y="374"/>
                  </a:lnTo>
                  <a:lnTo>
                    <a:pt x="87" y="375"/>
                  </a:lnTo>
                  <a:lnTo>
                    <a:pt x="87" y="375"/>
                  </a:lnTo>
                  <a:lnTo>
                    <a:pt x="85" y="375"/>
                  </a:lnTo>
                  <a:lnTo>
                    <a:pt x="85" y="375"/>
                  </a:lnTo>
                  <a:lnTo>
                    <a:pt x="84" y="375"/>
                  </a:lnTo>
                  <a:lnTo>
                    <a:pt x="84" y="375"/>
                  </a:lnTo>
                  <a:lnTo>
                    <a:pt x="85" y="374"/>
                  </a:lnTo>
                  <a:lnTo>
                    <a:pt x="85" y="374"/>
                  </a:lnTo>
                  <a:lnTo>
                    <a:pt x="84" y="372"/>
                  </a:lnTo>
                  <a:lnTo>
                    <a:pt x="84" y="372"/>
                  </a:lnTo>
                  <a:lnTo>
                    <a:pt x="82" y="372"/>
                  </a:lnTo>
                  <a:lnTo>
                    <a:pt x="82" y="372"/>
                  </a:lnTo>
                  <a:lnTo>
                    <a:pt x="82" y="375"/>
                  </a:lnTo>
                  <a:lnTo>
                    <a:pt x="82" y="375"/>
                  </a:lnTo>
                  <a:lnTo>
                    <a:pt x="80" y="377"/>
                  </a:lnTo>
                  <a:lnTo>
                    <a:pt x="79" y="377"/>
                  </a:lnTo>
                  <a:lnTo>
                    <a:pt x="79" y="377"/>
                  </a:lnTo>
                  <a:lnTo>
                    <a:pt x="77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6" y="377"/>
                  </a:lnTo>
                  <a:lnTo>
                    <a:pt x="74" y="379"/>
                  </a:lnTo>
                  <a:lnTo>
                    <a:pt x="73" y="379"/>
                  </a:lnTo>
                  <a:lnTo>
                    <a:pt x="73" y="380"/>
                  </a:lnTo>
                  <a:lnTo>
                    <a:pt x="71" y="380"/>
                  </a:lnTo>
                  <a:lnTo>
                    <a:pt x="71" y="379"/>
                  </a:lnTo>
                  <a:lnTo>
                    <a:pt x="73" y="377"/>
                  </a:lnTo>
                  <a:lnTo>
                    <a:pt x="73" y="377"/>
                  </a:lnTo>
                  <a:lnTo>
                    <a:pt x="73" y="375"/>
                  </a:lnTo>
                  <a:lnTo>
                    <a:pt x="73" y="375"/>
                  </a:lnTo>
                  <a:lnTo>
                    <a:pt x="73" y="374"/>
                  </a:lnTo>
                  <a:lnTo>
                    <a:pt x="74" y="372"/>
                  </a:lnTo>
                  <a:lnTo>
                    <a:pt x="76" y="372"/>
                  </a:lnTo>
                  <a:lnTo>
                    <a:pt x="76" y="372"/>
                  </a:lnTo>
                  <a:lnTo>
                    <a:pt x="77" y="372"/>
                  </a:lnTo>
                  <a:lnTo>
                    <a:pt x="77" y="372"/>
                  </a:lnTo>
                  <a:lnTo>
                    <a:pt x="79" y="372"/>
                  </a:lnTo>
                  <a:lnTo>
                    <a:pt x="79" y="372"/>
                  </a:lnTo>
                  <a:lnTo>
                    <a:pt x="79" y="371"/>
                  </a:lnTo>
                  <a:lnTo>
                    <a:pt x="82" y="369"/>
                  </a:lnTo>
                  <a:lnTo>
                    <a:pt x="84" y="368"/>
                  </a:lnTo>
                  <a:lnTo>
                    <a:pt x="85" y="364"/>
                  </a:lnTo>
                  <a:lnTo>
                    <a:pt x="88" y="363"/>
                  </a:lnTo>
                  <a:lnTo>
                    <a:pt x="91" y="360"/>
                  </a:lnTo>
                  <a:lnTo>
                    <a:pt x="95" y="358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8"/>
                  </a:lnTo>
                  <a:lnTo>
                    <a:pt x="106" y="356"/>
                  </a:lnTo>
                  <a:lnTo>
                    <a:pt x="107" y="356"/>
                  </a:lnTo>
                  <a:lnTo>
                    <a:pt x="107" y="356"/>
                  </a:lnTo>
                  <a:lnTo>
                    <a:pt x="107" y="358"/>
                  </a:lnTo>
                  <a:lnTo>
                    <a:pt x="106" y="358"/>
                  </a:lnTo>
                  <a:lnTo>
                    <a:pt x="106" y="358"/>
                  </a:lnTo>
                  <a:lnTo>
                    <a:pt x="107" y="361"/>
                  </a:lnTo>
                  <a:lnTo>
                    <a:pt x="109" y="361"/>
                  </a:lnTo>
                  <a:lnTo>
                    <a:pt x="109" y="361"/>
                  </a:lnTo>
                  <a:lnTo>
                    <a:pt x="109" y="361"/>
                  </a:lnTo>
                  <a:lnTo>
                    <a:pt x="109" y="360"/>
                  </a:lnTo>
                  <a:lnTo>
                    <a:pt x="110" y="360"/>
                  </a:lnTo>
                  <a:lnTo>
                    <a:pt x="110" y="360"/>
                  </a:lnTo>
                  <a:lnTo>
                    <a:pt x="112" y="360"/>
                  </a:lnTo>
                  <a:lnTo>
                    <a:pt x="112" y="360"/>
                  </a:lnTo>
                  <a:lnTo>
                    <a:pt x="114" y="360"/>
                  </a:lnTo>
                  <a:lnTo>
                    <a:pt x="115" y="360"/>
                  </a:lnTo>
                  <a:lnTo>
                    <a:pt x="115" y="360"/>
                  </a:lnTo>
                  <a:lnTo>
                    <a:pt x="117" y="360"/>
                  </a:lnTo>
                  <a:lnTo>
                    <a:pt x="115" y="360"/>
                  </a:lnTo>
                  <a:lnTo>
                    <a:pt x="114" y="358"/>
                  </a:lnTo>
                  <a:lnTo>
                    <a:pt x="112" y="356"/>
                  </a:lnTo>
                  <a:lnTo>
                    <a:pt x="112" y="356"/>
                  </a:lnTo>
                  <a:lnTo>
                    <a:pt x="112" y="355"/>
                  </a:lnTo>
                  <a:lnTo>
                    <a:pt x="114" y="353"/>
                  </a:lnTo>
                  <a:lnTo>
                    <a:pt x="115" y="352"/>
                  </a:lnTo>
                  <a:lnTo>
                    <a:pt x="115" y="350"/>
                  </a:lnTo>
                  <a:lnTo>
                    <a:pt x="118" y="349"/>
                  </a:lnTo>
                  <a:lnTo>
                    <a:pt x="120" y="347"/>
                  </a:lnTo>
                  <a:lnTo>
                    <a:pt x="123" y="345"/>
                  </a:lnTo>
                  <a:lnTo>
                    <a:pt x="131" y="342"/>
                  </a:lnTo>
                  <a:lnTo>
                    <a:pt x="132" y="341"/>
                  </a:lnTo>
                  <a:lnTo>
                    <a:pt x="134" y="339"/>
                  </a:lnTo>
                  <a:lnTo>
                    <a:pt x="136" y="338"/>
                  </a:lnTo>
                  <a:lnTo>
                    <a:pt x="136" y="339"/>
                  </a:lnTo>
                  <a:lnTo>
                    <a:pt x="136" y="339"/>
                  </a:lnTo>
                  <a:lnTo>
                    <a:pt x="137" y="341"/>
                  </a:lnTo>
                  <a:lnTo>
                    <a:pt x="139" y="341"/>
                  </a:lnTo>
                  <a:lnTo>
                    <a:pt x="139" y="341"/>
                  </a:lnTo>
                  <a:lnTo>
                    <a:pt x="139" y="339"/>
                  </a:lnTo>
                  <a:lnTo>
                    <a:pt x="139" y="338"/>
                  </a:lnTo>
                  <a:lnTo>
                    <a:pt x="139" y="338"/>
                  </a:lnTo>
                  <a:lnTo>
                    <a:pt x="139" y="336"/>
                  </a:lnTo>
                  <a:lnTo>
                    <a:pt x="139" y="334"/>
                  </a:lnTo>
                  <a:lnTo>
                    <a:pt x="140" y="333"/>
                  </a:lnTo>
                  <a:lnTo>
                    <a:pt x="142" y="331"/>
                  </a:lnTo>
                  <a:lnTo>
                    <a:pt x="143" y="330"/>
                  </a:lnTo>
                  <a:lnTo>
                    <a:pt x="145" y="328"/>
                  </a:lnTo>
                  <a:lnTo>
                    <a:pt x="147" y="328"/>
                  </a:lnTo>
                  <a:lnTo>
                    <a:pt x="148" y="328"/>
                  </a:lnTo>
                  <a:lnTo>
                    <a:pt x="150" y="325"/>
                  </a:lnTo>
                  <a:lnTo>
                    <a:pt x="151" y="325"/>
                  </a:lnTo>
                  <a:lnTo>
                    <a:pt x="153" y="325"/>
                  </a:lnTo>
                  <a:lnTo>
                    <a:pt x="153" y="325"/>
                  </a:lnTo>
                  <a:lnTo>
                    <a:pt x="153" y="325"/>
                  </a:lnTo>
                  <a:lnTo>
                    <a:pt x="155" y="325"/>
                  </a:lnTo>
                  <a:lnTo>
                    <a:pt x="156" y="327"/>
                  </a:lnTo>
                  <a:lnTo>
                    <a:pt x="156" y="325"/>
                  </a:lnTo>
                  <a:lnTo>
                    <a:pt x="156" y="325"/>
                  </a:lnTo>
                  <a:lnTo>
                    <a:pt x="156" y="325"/>
                  </a:lnTo>
                  <a:lnTo>
                    <a:pt x="155" y="325"/>
                  </a:lnTo>
                  <a:lnTo>
                    <a:pt x="155" y="323"/>
                  </a:lnTo>
                  <a:lnTo>
                    <a:pt x="153" y="322"/>
                  </a:lnTo>
                  <a:lnTo>
                    <a:pt x="153" y="322"/>
                  </a:lnTo>
                  <a:lnTo>
                    <a:pt x="153" y="320"/>
                  </a:lnTo>
                  <a:lnTo>
                    <a:pt x="155" y="317"/>
                  </a:lnTo>
                  <a:lnTo>
                    <a:pt x="155" y="314"/>
                  </a:lnTo>
                  <a:lnTo>
                    <a:pt x="155" y="312"/>
                  </a:lnTo>
                  <a:lnTo>
                    <a:pt x="156" y="311"/>
                  </a:lnTo>
                  <a:lnTo>
                    <a:pt x="161" y="311"/>
                  </a:lnTo>
                  <a:lnTo>
                    <a:pt x="158" y="311"/>
                  </a:lnTo>
                  <a:lnTo>
                    <a:pt x="158" y="311"/>
                  </a:lnTo>
                  <a:lnTo>
                    <a:pt x="156" y="309"/>
                  </a:lnTo>
                  <a:lnTo>
                    <a:pt x="156" y="308"/>
                  </a:lnTo>
                  <a:lnTo>
                    <a:pt x="156" y="306"/>
                  </a:lnTo>
                  <a:lnTo>
                    <a:pt x="156" y="304"/>
                  </a:lnTo>
                  <a:lnTo>
                    <a:pt x="159" y="301"/>
                  </a:lnTo>
                  <a:lnTo>
                    <a:pt x="164" y="300"/>
                  </a:lnTo>
                  <a:lnTo>
                    <a:pt x="162" y="300"/>
                  </a:lnTo>
                  <a:lnTo>
                    <a:pt x="162" y="298"/>
                  </a:lnTo>
                  <a:lnTo>
                    <a:pt x="164" y="295"/>
                  </a:lnTo>
                  <a:lnTo>
                    <a:pt x="166" y="290"/>
                  </a:lnTo>
                  <a:lnTo>
                    <a:pt x="164" y="293"/>
                  </a:lnTo>
                  <a:lnTo>
                    <a:pt x="161" y="297"/>
                  </a:lnTo>
                  <a:lnTo>
                    <a:pt x="153" y="300"/>
                  </a:lnTo>
                  <a:lnTo>
                    <a:pt x="148" y="301"/>
                  </a:lnTo>
                  <a:lnTo>
                    <a:pt x="147" y="301"/>
                  </a:lnTo>
                  <a:lnTo>
                    <a:pt x="145" y="301"/>
                  </a:lnTo>
                  <a:lnTo>
                    <a:pt x="143" y="300"/>
                  </a:lnTo>
                  <a:lnTo>
                    <a:pt x="142" y="298"/>
                  </a:lnTo>
                  <a:lnTo>
                    <a:pt x="142" y="297"/>
                  </a:lnTo>
                  <a:lnTo>
                    <a:pt x="142" y="295"/>
                  </a:lnTo>
                  <a:lnTo>
                    <a:pt x="142" y="293"/>
                  </a:lnTo>
                  <a:lnTo>
                    <a:pt x="143" y="293"/>
                  </a:lnTo>
                  <a:lnTo>
                    <a:pt x="147" y="295"/>
                  </a:lnTo>
                  <a:lnTo>
                    <a:pt x="148" y="295"/>
                  </a:lnTo>
                  <a:lnTo>
                    <a:pt x="145" y="293"/>
                  </a:lnTo>
                  <a:lnTo>
                    <a:pt x="142" y="292"/>
                  </a:lnTo>
                  <a:lnTo>
                    <a:pt x="142" y="292"/>
                  </a:lnTo>
                  <a:lnTo>
                    <a:pt x="140" y="293"/>
                  </a:lnTo>
                  <a:lnTo>
                    <a:pt x="139" y="295"/>
                  </a:lnTo>
                  <a:lnTo>
                    <a:pt x="137" y="295"/>
                  </a:lnTo>
                  <a:lnTo>
                    <a:pt x="137" y="295"/>
                  </a:lnTo>
                  <a:lnTo>
                    <a:pt x="137" y="297"/>
                  </a:lnTo>
                  <a:lnTo>
                    <a:pt x="137" y="298"/>
                  </a:lnTo>
                  <a:lnTo>
                    <a:pt x="136" y="300"/>
                  </a:lnTo>
                  <a:lnTo>
                    <a:pt x="137" y="304"/>
                  </a:lnTo>
                  <a:lnTo>
                    <a:pt x="137" y="306"/>
                  </a:lnTo>
                  <a:lnTo>
                    <a:pt x="136" y="306"/>
                  </a:lnTo>
                  <a:lnTo>
                    <a:pt x="132" y="304"/>
                  </a:lnTo>
                  <a:lnTo>
                    <a:pt x="129" y="300"/>
                  </a:lnTo>
                  <a:lnTo>
                    <a:pt x="128" y="298"/>
                  </a:lnTo>
                  <a:lnTo>
                    <a:pt x="125" y="295"/>
                  </a:lnTo>
                  <a:lnTo>
                    <a:pt x="123" y="297"/>
                  </a:lnTo>
                  <a:lnTo>
                    <a:pt x="123" y="298"/>
                  </a:lnTo>
                  <a:lnTo>
                    <a:pt x="121" y="298"/>
                  </a:lnTo>
                  <a:lnTo>
                    <a:pt x="118" y="297"/>
                  </a:lnTo>
                  <a:lnTo>
                    <a:pt x="117" y="295"/>
                  </a:lnTo>
                  <a:lnTo>
                    <a:pt x="115" y="293"/>
                  </a:lnTo>
                  <a:lnTo>
                    <a:pt x="112" y="293"/>
                  </a:lnTo>
                  <a:lnTo>
                    <a:pt x="110" y="295"/>
                  </a:lnTo>
                  <a:lnTo>
                    <a:pt x="107" y="297"/>
                  </a:lnTo>
                  <a:lnTo>
                    <a:pt x="107" y="297"/>
                  </a:lnTo>
                  <a:lnTo>
                    <a:pt x="102" y="298"/>
                  </a:lnTo>
                  <a:lnTo>
                    <a:pt x="102" y="298"/>
                  </a:lnTo>
                  <a:lnTo>
                    <a:pt x="101" y="300"/>
                  </a:lnTo>
                  <a:lnTo>
                    <a:pt x="101" y="300"/>
                  </a:lnTo>
                  <a:lnTo>
                    <a:pt x="99" y="301"/>
                  </a:lnTo>
                  <a:lnTo>
                    <a:pt x="95" y="303"/>
                  </a:lnTo>
                  <a:lnTo>
                    <a:pt x="88" y="301"/>
                  </a:lnTo>
                  <a:lnTo>
                    <a:pt x="91" y="301"/>
                  </a:lnTo>
                  <a:lnTo>
                    <a:pt x="93" y="300"/>
                  </a:lnTo>
                  <a:lnTo>
                    <a:pt x="95" y="298"/>
                  </a:lnTo>
                  <a:lnTo>
                    <a:pt x="95" y="297"/>
                  </a:lnTo>
                  <a:lnTo>
                    <a:pt x="95" y="295"/>
                  </a:lnTo>
                  <a:lnTo>
                    <a:pt x="95" y="293"/>
                  </a:lnTo>
                  <a:lnTo>
                    <a:pt x="96" y="292"/>
                  </a:lnTo>
                  <a:lnTo>
                    <a:pt x="95" y="292"/>
                  </a:lnTo>
                  <a:lnTo>
                    <a:pt x="93" y="292"/>
                  </a:lnTo>
                  <a:lnTo>
                    <a:pt x="91" y="290"/>
                  </a:lnTo>
                  <a:lnTo>
                    <a:pt x="90" y="287"/>
                  </a:lnTo>
                  <a:lnTo>
                    <a:pt x="91" y="286"/>
                  </a:lnTo>
                  <a:lnTo>
                    <a:pt x="93" y="284"/>
                  </a:lnTo>
                  <a:lnTo>
                    <a:pt x="93" y="282"/>
                  </a:lnTo>
                  <a:lnTo>
                    <a:pt x="93" y="281"/>
                  </a:lnTo>
                  <a:lnTo>
                    <a:pt x="91" y="279"/>
                  </a:lnTo>
                  <a:lnTo>
                    <a:pt x="88" y="273"/>
                  </a:lnTo>
                  <a:lnTo>
                    <a:pt x="87" y="268"/>
                  </a:lnTo>
                  <a:lnTo>
                    <a:pt x="85" y="267"/>
                  </a:lnTo>
                  <a:lnTo>
                    <a:pt x="87" y="262"/>
                  </a:lnTo>
                  <a:lnTo>
                    <a:pt x="88" y="259"/>
                  </a:lnTo>
                  <a:lnTo>
                    <a:pt x="91" y="257"/>
                  </a:lnTo>
                  <a:lnTo>
                    <a:pt x="91" y="257"/>
                  </a:lnTo>
                  <a:lnTo>
                    <a:pt x="90" y="257"/>
                  </a:lnTo>
                  <a:lnTo>
                    <a:pt x="88" y="257"/>
                  </a:lnTo>
                  <a:lnTo>
                    <a:pt x="88" y="259"/>
                  </a:lnTo>
                  <a:lnTo>
                    <a:pt x="87" y="259"/>
                  </a:lnTo>
                  <a:lnTo>
                    <a:pt x="84" y="264"/>
                  </a:lnTo>
                  <a:lnTo>
                    <a:pt x="82" y="267"/>
                  </a:lnTo>
                  <a:lnTo>
                    <a:pt x="80" y="267"/>
                  </a:lnTo>
                  <a:lnTo>
                    <a:pt x="84" y="268"/>
                  </a:lnTo>
                  <a:lnTo>
                    <a:pt x="84" y="268"/>
                  </a:lnTo>
                  <a:lnTo>
                    <a:pt x="84" y="270"/>
                  </a:lnTo>
                  <a:lnTo>
                    <a:pt x="84" y="271"/>
                  </a:lnTo>
                  <a:lnTo>
                    <a:pt x="82" y="273"/>
                  </a:lnTo>
                  <a:lnTo>
                    <a:pt x="80" y="273"/>
                  </a:lnTo>
                  <a:lnTo>
                    <a:pt x="79" y="275"/>
                  </a:lnTo>
                  <a:lnTo>
                    <a:pt x="73" y="276"/>
                  </a:lnTo>
                  <a:lnTo>
                    <a:pt x="66" y="276"/>
                  </a:lnTo>
                  <a:lnTo>
                    <a:pt x="63" y="276"/>
                  </a:lnTo>
                  <a:lnTo>
                    <a:pt x="60" y="275"/>
                  </a:lnTo>
                  <a:lnTo>
                    <a:pt x="60" y="273"/>
                  </a:lnTo>
                  <a:lnTo>
                    <a:pt x="60" y="273"/>
                  </a:lnTo>
                  <a:lnTo>
                    <a:pt x="55" y="270"/>
                  </a:lnTo>
                  <a:lnTo>
                    <a:pt x="52" y="267"/>
                  </a:lnTo>
                  <a:lnTo>
                    <a:pt x="50" y="265"/>
                  </a:lnTo>
                  <a:lnTo>
                    <a:pt x="49" y="265"/>
                  </a:lnTo>
                  <a:lnTo>
                    <a:pt x="47" y="264"/>
                  </a:lnTo>
                  <a:lnTo>
                    <a:pt x="47" y="262"/>
                  </a:lnTo>
                  <a:lnTo>
                    <a:pt x="47" y="262"/>
                  </a:lnTo>
                  <a:lnTo>
                    <a:pt x="46" y="260"/>
                  </a:lnTo>
                  <a:lnTo>
                    <a:pt x="44" y="260"/>
                  </a:lnTo>
                  <a:lnTo>
                    <a:pt x="43" y="260"/>
                  </a:lnTo>
                  <a:lnTo>
                    <a:pt x="47" y="256"/>
                  </a:lnTo>
                  <a:lnTo>
                    <a:pt x="49" y="254"/>
                  </a:lnTo>
                  <a:lnTo>
                    <a:pt x="50" y="253"/>
                  </a:lnTo>
                  <a:lnTo>
                    <a:pt x="52" y="254"/>
                  </a:lnTo>
                  <a:lnTo>
                    <a:pt x="55" y="254"/>
                  </a:lnTo>
                  <a:lnTo>
                    <a:pt x="57" y="256"/>
                  </a:lnTo>
                  <a:lnTo>
                    <a:pt x="57" y="256"/>
                  </a:lnTo>
                  <a:lnTo>
                    <a:pt x="58" y="257"/>
                  </a:lnTo>
                  <a:lnTo>
                    <a:pt x="57" y="259"/>
                  </a:lnTo>
                  <a:lnTo>
                    <a:pt x="57" y="260"/>
                  </a:lnTo>
                  <a:lnTo>
                    <a:pt x="57" y="259"/>
                  </a:lnTo>
                  <a:lnTo>
                    <a:pt x="60" y="257"/>
                  </a:lnTo>
                  <a:lnTo>
                    <a:pt x="61" y="256"/>
                  </a:lnTo>
                  <a:lnTo>
                    <a:pt x="63" y="256"/>
                  </a:lnTo>
                  <a:lnTo>
                    <a:pt x="63" y="256"/>
                  </a:lnTo>
                  <a:lnTo>
                    <a:pt x="65" y="257"/>
                  </a:lnTo>
                  <a:lnTo>
                    <a:pt x="66" y="260"/>
                  </a:lnTo>
                  <a:lnTo>
                    <a:pt x="69" y="259"/>
                  </a:lnTo>
                  <a:lnTo>
                    <a:pt x="71" y="256"/>
                  </a:lnTo>
                  <a:lnTo>
                    <a:pt x="69" y="256"/>
                  </a:lnTo>
                  <a:lnTo>
                    <a:pt x="68" y="254"/>
                  </a:lnTo>
                  <a:lnTo>
                    <a:pt x="63" y="254"/>
                  </a:lnTo>
                  <a:lnTo>
                    <a:pt x="65" y="254"/>
                  </a:lnTo>
                  <a:lnTo>
                    <a:pt x="66" y="254"/>
                  </a:lnTo>
                  <a:lnTo>
                    <a:pt x="68" y="253"/>
                  </a:lnTo>
                  <a:lnTo>
                    <a:pt x="66" y="253"/>
                  </a:lnTo>
                  <a:lnTo>
                    <a:pt x="66" y="251"/>
                  </a:lnTo>
                  <a:lnTo>
                    <a:pt x="61" y="254"/>
                  </a:lnTo>
                  <a:lnTo>
                    <a:pt x="55" y="254"/>
                  </a:lnTo>
                  <a:lnTo>
                    <a:pt x="50" y="253"/>
                  </a:lnTo>
                  <a:lnTo>
                    <a:pt x="47" y="253"/>
                  </a:lnTo>
                  <a:lnTo>
                    <a:pt x="46" y="253"/>
                  </a:lnTo>
                  <a:lnTo>
                    <a:pt x="46" y="251"/>
                  </a:lnTo>
                  <a:lnTo>
                    <a:pt x="47" y="249"/>
                  </a:lnTo>
                  <a:lnTo>
                    <a:pt x="49" y="249"/>
                  </a:lnTo>
                  <a:lnTo>
                    <a:pt x="49" y="248"/>
                  </a:lnTo>
                  <a:lnTo>
                    <a:pt x="49" y="248"/>
                  </a:lnTo>
                  <a:lnTo>
                    <a:pt x="46" y="249"/>
                  </a:lnTo>
                  <a:lnTo>
                    <a:pt x="46" y="248"/>
                  </a:lnTo>
                  <a:lnTo>
                    <a:pt x="46" y="246"/>
                  </a:lnTo>
                  <a:lnTo>
                    <a:pt x="46" y="246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3" y="246"/>
                  </a:lnTo>
                  <a:lnTo>
                    <a:pt x="43" y="246"/>
                  </a:lnTo>
                  <a:lnTo>
                    <a:pt x="44" y="245"/>
                  </a:lnTo>
                  <a:lnTo>
                    <a:pt x="44" y="245"/>
                  </a:lnTo>
                  <a:lnTo>
                    <a:pt x="43" y="245"/>
                  </a:lnTo>
                  <a:lnTo>
                    <a:pt x="43" y="246"/>
                  </a:lnTo>
                  <a:lnTo>
                    <a:pt x="43" y="248"/>
                  </a:lnTo>
                  <a:lnTo>
                    <a:pt x="43" y="248"/>
                  </a:lnTo>
                  <a:lnTo>
                    <a:pt x="41" y="249"/>
                  </a:lnTo>
                  <a:lnTo>
                    <a:pt x="39" y="248"/>
                  </a:lnTo>
                  <a:lnTo>
                    <a:pt x="38" y="248"/>
                  </a:lnTo>
                  <a:lnTo>
                    <a:pt x="38" y="245"/>
                  </a:lnTo>
                  <a:lnTo>
                    <a:pt x="35" y="243"/>
                  </a:lnTo>
                  <a:lnTo>
                    <a:pt x="35" y="241"/>
                  </a:lnTo>
                  <a:lnTo>
                    <a:pt x="36" y="240"/>
                  </a:lnTo>
                  <a:lnTo>
                    <a:pt x="35" y="238"/>
                  </a:lnTo>
                  <a:lnTo>
                    <a:pt x="33" y="238"/>
                  </a:lnTo>
                  <a:lnTo>
                    <a:pt x="32" y="240"/>
                  </a:lnTo>
                  <a:lnTo>
                    <a:pt x="32" y="238"/>
                  </a:lnTo>
                  <a:lnTo>
                    <a:pt x="30" y="238"/>
                  </a:lnTo>
                  <a:lnTo>
                    <a:pt x="30" y="237"/>
                  </a:lnTo>
                  <a:lnTo>
                    <a:pt x="32" y="237"/>
                  </a:lnTo>
                  <a:lnTo>
                    <a:pt x="32" y="237"/>
                  </a:lnTo>
                  <a:lnTo>
                    <a:pt x="35" y="235"/>
                  </a:lnTo>
                  <a:lnTo>
                    <a:pt x="36" y="235"/>
                  </a:lnTo>
                  <a:lnTo>
                    <a:pt x="33" y="234"/>
                  </a:lnTo>
                  <a:lnTo>
                    <a:pt x="32" y="234"/>
                  </a:lnTo>
                  <a:lnTo>
                    <a:pt x="33" y="232"/>
                  </a:lnTo>
                  <a:lnTo>
                    <a:pt x="35" y="232"/>
                  </a:lnTo>
                  <a:lnTo>
                    <a:pt x="39" y="232"/>
                  </a:lnTo>
                  <a:lnTo>
                    <a:pt x="38" y="230"/>
                  </a:lnTo>
                  <a:lnTo>
                    <a:pt x="36" y="229"/>
                  </a:lnTo>
                  <a:lnTo>
                    <a:pt x="36" y="229"/>
                  </a:lnTo>
                  <a:lnTo>
                    <a:pt x="38" y="226"/>
                  </a:lnTo>
                  <a:lnTo>
                    <a:pt x="41" y="223"/>
                  </a:lnTo>
                  <a:lnTo>
                    <a:pt x="44" y="218"/>
                  </a:lnTo>
                  <a:lnTo>
                    <a:pt x="46" y="218"/>
                  </a:lnTo>
                  <a:lnTo>
                    <a:pt x="47" y="216"/>
                  </a:lnTo>
                  <a:lnTo>
                    <a:pt x="49" y="216"/>
                  </a:lnTo>
                  <a:lnTo>
                    <a:pt x="50" y="218"/>
                  </a:lnTo>
                  <a:lnTo>
                    <a:pt x="50" y="218"/>
                  </a:lnTo>
                  <a:lnTo>
                    <a:pt x="50" y="218"/>
                  </a:lnTo>
                  <a:lnTo>
                    <a:pt x="50" y="216"/>
                  </a:lnTo>
                  <a:lnTo>
                    <a:pt x="52" y="215"/>
                  </a:lnTo>
                  <a:lnTo>
                    <a:pt x="54" y="213"/>
                  </a:lnTo>
                  <a:lnTo>
                    <a:pt x="54" y="213"/>
                  </a:lnTo>
                  <a:lnTo>
                    <a:pt x="52" y="213"/>
                  </a:lnTo>
                  <a:lnTo>
                    <a:pt x="50" y="215"/>
                  </a:lnTo>
                  <a:lnTo>
                    <a:pt x="50" y="213"/>
                  </a:lnTo>
                  <a:lnTo>
                    <a:pt x="50" y="210"/>
                  </a:lnTo>
                  <a:lnTo>
                    <a:pt x="50" y="208"/>
                  </a:lnTo>
                  <a:lnTo>
                    <a:pt x="50" y="207"/>
                  </a:lnTo>
                  <a:lnTo>
                    <a:pt x="52" y="205"/>
                  </a:lnTo>
                  <a:lnTo>
                    <a:pt x="55" y="205"/>
                  </a:lnTo>
                  <a:lnTo>
                    <a:pt x="57" y="205"/>
                  </a:lnTo>
                  <a:lnTo>
                    <a:pt x="57" y="205"/>
                  </a:lnTo>
                  <a:lnTo>
                    <a:pt x="54" y="204"/>
                  </a:lnTo>
                  <a:lnTo>
                    <a:pt x="55" y="202"/>
                  </a:lnTo>
                  <a:lnTo>
                    <a:pt x="57" y="201"/>
                  </a:lnTo>
                  <a:lnTo>
                    <a:pt x="60" y="201"/>
                  </a:lnTo>
                  <a:lnTo>
                    <a:pt x="63" y="201"/>
                  </a:lnTo>
                  <a:lnTo>
                    <a:pt x="66" y="202"/>
                  </a:lnTo>
                  <a:lnTo>
                    <a:pt x="68" y="204"/>
                  </a:lnTo>
                  <a:lnTo>
                    <a:pt x="68" y="204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8" y="205"/>
                  </a:lnTo>
                  <a:lnTo>
                    <a:pt x="69" y="204"/>
                  </a:lnTo>
                  <a:lnTo>
                    <a:pt x="71" y="204"/>
                  </a:lnTo>
                  <a:lnTo>
                    <a:pt x="71" y="205"/>
                  </a:lnTo>
                  <a:lnTo>
                    <a:pt x="73" y="205"/>
                  </a:lnTo>
                  <a:lnTo>
                    <a:pt x="76" y="204"/>
                  </a:lnTo>
                  <a:lnTo>
                    <a:pt x="77" y="204"/>
                  </a:lnTo>
                  <a:lnTo>
                    <a:pt x="79" y="202"/>
                  </a:lnTo>
                  <a:lnTo>
                    <a:pt x="82" y="201"/>
                  </a:lnTo>
                  <a:lnTo>
                    <a:pt x="85" y="196"/>
                  </a:lnTo>
                  <a:lnTo>
                    <a:pt x="87" y="194"/>
                  </a:lnTo>
                  <a:lnTo>
                    <a:pt x="88" y="194"/>
                  </a:lnTo>
                  <a:lnTo>
                    <a:pt x="90" y="194"/>
                  </a:lnTo>
                  <a:lnTo>
                    <a:pt x="90" y="196"/>
                  </a:lnTo>
                  <a:lnTo>
                    <a:pt x="91" y="196"/>
                  </a:lnTo>
                  <a:lnTo>
                    <a:pt x="98" y="196"/>
                  </a:lnTo>
                  <a:lnTo>
                    <a:pt x="101" y="194"/>
                  </a:lnTo>
                  <a:lnTo>
                    <a:pt x="104" y="193"/>
                  </a:lnTo>
                  <a:lnTo>
                    <a:pt x="106" y="191"/>
                  </a:lnTo>
                  <a:lnTo>
                    <a:pt x="107" y="189"/>
                  </a:lnTo>
                  <a:lnTo>
                    <a:pt x="109" y="188"/>
                  </a:lnTo>
                  <a:lnTo>
                    <a:pt x="107" y="185"/>
                  </a:lnTo>
                  <a:lnTo>
                    <a:pt x="107" y="183"/>
                  </a:lnTo>
                  <a:lnTo>
                    <a:pt x="106" y="177"/>
                  </a:lnTo>
                  <a:lnTo>
                    <a:pt x="102" y="174"/>
                  </a:lnTo>
                  <a:lnTo>
                    <a:pt x="99" y="174"/>
                  </a:lnTo>
                  <a:lnTo>
                    <a:pt x="98" y="174"/>
                  </a:lnTo>
                  <a:lnTo>
                    <a:pt x="99" y="171"/>
                  </a:lnTo>
                  <a:lnTo>
                    <a:pt x="102" y="171"/>
                  </a:lnTo>
                  <a:lnTo>
                    <a:pt x="104" y="171"/>
                  </a:lnTo>
                  <a:lnTo>
                    <a:pt x="106" y="169"/>
                  </a:lnTo>
                  <a:lnTo>
                    <a:pt x="107" y="169"/>
                  </a:lnTo>
                  <a:lnTo>
                    <a:pt x="107" y="167"/>
                  </a:lnTo>
                  <a:lnTo>
                    <a:pt x="107" y="166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3"/>
                  </a:lnTo>
                  <a:lnTo>
                    <a:pt x="104" y="161"/>
                  </a:lnTo>
                  <a:lnTo>
                    <a:pt x="102" y="161"/>
                  </a:lnTo>
                  <a:lnTo>
                    <a:pt x="99" y="164"/>
                  </a:lnTo>
                  <a:lnTo>
                    <a:pt x="96" y="164"/>
                  </a:lnTo>
                  <a:lnTo>
                    <a:pt x="95" y="164"/>
                  </a:lnTo>
                  <a:lnTo>
                    <a:pt x="93" y="166"/>
                  </a:lnTo>
                  <a:lnTo>
                    <a:pt x="88" y="167"/>
                  </a:lnTo>
                  <a:lnTo>
                    <a:pt x="87" y="169"/>
                  </a:lnTo>
                  <a:lnTo>
                    <a:pt x="82" y="172"/>
                  </a:lnTo>
                  <a:lnTo>
                    <a:pt x="80" y="174"/>
                  </a:lnTo>
                  <a:lnTo>
                    <a:pt x="79" y="175"/>
                  </a:lnTo>
                  <a:lnTo>
                    <a:pt x="79" y="171"/>
                  </a:lnTo>
                  <a:lnTo>
                    <a:pt x="74" y="167"/>
                  </a:lnTo>
                  <a:lnTo>
                    <a:pt x="73" y="169"/>
                  </a:lnTo>
                  <a:lnTo>
                    <a:pt x="73" y="171"/>
                  </a:lnTo>
                  <a:lnTo>
                    <a:pt x="74" y="171"/>
                  </a:lnTo>
                  <a:lnTo>
                    <a:pt x="76" y="171"/>
                  </a:lnTo>
                  <a:lnTo>
                    <a:pt x="76" y="172"/>
                  </a:lnTo>
                  <a:lnTo>
                    <a:pt x="74" y="174"/>
                  </a:lnTo>
                  <a:lnTo>
                    <a:pt x="73" y="172"/>
                  </a:lnTo>
                  <a:lnTo>
                    <a:pt x="69" y="171"/>
                  </a:lnTo>
                  <a:lnTo>
                    <a:pt x="66" y="169"/>
                  </a:lnTo>
                  <a:lnTo>
                    <a:pt x="58" y="169"/>
                  </a:lnTo>
                  <a:lnTo>
                    <a:pt x="52" y="172"/>
                  </a:lnTo>
                  <a:lnTo>
                    <a:pt x="52" y="171"/>
                  </a:lnTo>
                  <a:lnTo>
                    <a:pt x="50" y="171"/>
                  </a:lnTo>
                  <a:lnTo>
                    <a:pt x="50" y="171"/>
                  </a:lnTo>
                  <a:lnTo>
                    <a:pt x="49" y="172"/>
                  </a:lnTo>
                  <a:lnTo>
                    <a:pt x="49" y="172"/>
                  </a:lnTo>
                  <a:lnTo>
                    <a:pt x="47" y="172"/>
                  </a:lnTo>
                  <a:lnTo>
                    <a:pt x="46" y="172"/>
                  </a:lnTo>
                  <a:lnTo>
                    <a:pt x="41" y="171"/>
                  </a:lnTo>
                  <a:lnTo>
                    <a:pt x="32" y="169"/>
                  </a:lnTo>
                  <a:lnTo>
                    <a:pt x="28" y="169"/>
                  </a:lnTo>
                  <a:lnTo>
                    <a:pt x="27" y="166"/>
                  </a:lnTo>
                  <a:lnTo>
                    <a:pt x="27" y="164"/>
                  </a:lnTo>
                  <a:lnTo>
                    <a:pt x="27" y="164"/>
                  </a:lnTo>
                  <a:lnTo>
                    <a:pt x="27" y="161"/>
                  </a:lnTo>
                  <a:lnTo>
                    <a:pt x="25" y="161"/>
                  </a:lnTo>
                  <a:lnTo>
                    <a:pt x="20" y="158"/>
                  </a:lnTo>
                  <a:lnTo>
                    <a:pt x="19" y="156"/>
                  </a:lnTo>
                  <a:lnTo>
                    <a:pt x="20" y="156"/>
                  </a:lnTo>
                  <a:lnTo>
                    <a:pt x="20" y="156"/>
                  </a:lnTo>
                  <a:lnTo>
                    <a:pt x="22" y="156"/>
                  </a:lnTo>
                  <a:lnTo>
                    <a:pt x="25" y="156"/>
                  </a:lnTo>
                  <a:lnTo>
                    <a:pt x="27" y="155"/>
                  </a:lnTo>
                  <a:lnTo>
                    <a:pt x="28" y="153"/>
                  </a:lnTo>
                  <a:lnTo>
                    <a:pt x="32" y="153"/>
                  </a:lnTo>
                  <a:lnTo>
                    <a:pt x="32" y="153"/>
                  </a:lnTo>
                  <a:lnTo>
                    <a:pt x="30" y="153"/>
                  </a:lnTo>
                  <a:lnTo>
                    <a:pt x="24" y="152"/>
                  </a:lnTo>
                  <a:lnTo>
                    <a:pt x="24" y="152"/>
                  </a:lnTo>
                  <a:lnTo>
                    <a:pt x="13" y="150"/>
                  </a:lnTo>
                  <a:lnTo>
                    <a:pt x="5" y="147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5" y="142"/>
                  </a:lnTo>
                  <a:lnTo>
                    <a:pt x="5" y="142"/>
                  </a:lnTo>
                  <a:lnTo>
                    <a:pt x="5" y="144"/>
                  </a:lnTo>
                  <a:lnTo>
                    <a:pt x="5" y="144"/>
                  </a:lnTo>
                  <a:lnTo>
                    <a:pt x="9" y="142"/>
                  </a:lnTo>
                  <a:lnTo>
                    <a:pt x="13" y="139"/>
                  </a:lnTo>
                  <a:lnTo>
                    <a:pt x="17" y="139"/>
                  </a:lnTo>
                  <a:lnTo>
                    <a:pt x="19" y="139"/>
                  </a:lnTo>
                  <a:lnTo>
                    <a:pt x="20" y="137"/>
                  </a:lnTo>
                  <a:lnTo>
                    <a:pt x="22" y="134"/>
                  </a:lnTo>
                  <a:lnTo>
                    <a:pt x="25" y="134"/>
                  </a:lnTo>
                  <a:lnTo>
                    <a:pt x="27" y="133"/>
                  </a:lnTo>
                  <a:lnTo>
                    <a:pt x="30" y="133"/>
                  </a:lnTo>
                  <a:lnTo>
                    <a:pt x="32" y="133"/>
                  </a:lnTo>
                  <a:lnTo>
                    <a:pt x="33" y="133"/>
                  </a:lnTo>
                  <a:lnTo>
                    <a:pt x="38" y="133"/>
                  </a:lnTo>
                  <a:lnTo>
                    <a:pt x="38" y="133"/>
                  </a:lnTo>
                  <a:lnTo>
                    <a:pt x="39" y="133"/>
                  </a:lnTo>
                  <a:lnTo>
                    <a:pt x="39" y="133"/>
                  </a:lnTo>
                  <a:lnTo>
                    <a:pt x="35" y="130"/>
                  </a:lnTo>
                  <a:lnTo>
                    <a:pt x="36" y="130"/>
                  </a:lnTo>
                  <a:lnTo>
                    <a:pt x="36" y="128"/>
                  </a:lnTo>
                  <a:lnTo>
                    <a:pt x="41" y="126"/>
                  </a:lnTo>
                  <a:lnTo>
                    <a:pt x="44" y="125"/>
                  </a:lnTo>
                  <a:lnTo>
                    <a:pt x="47" y="126"/>
                  </a:lnTo>
                  <a:lnTo>
                    <a:pt x="52" y="123"/>
                  </a:lnTo>
                  <a:lnTo>
                    <a:pt x="55" y="122"/>
                  </a:lnTo>
                  <a:lnTo>
                    <a:pt x="61" y="122"/>
                  </a:lnTo>
                  <a:lnTo>
                    <a:pt x="66" y="122"/>
                  </a:lnTo>
                  <a:lnTo>
                    <a:pt x="68" y="122"/>
                  </a:lnTo>
                  <a:lnTo>
                    <a:pt x="65" y="122"/>
                  </a:lnTo>
                  <a:lnTo>
                    <a:pt x="63" y="122"/>
                  </a:lnTo>
                  <a:lnTo>
                    <a:pt x="65" y="123"/>
                  </a:lnTo>
                  <a:lnTo>
                    <a:pt x="65" y="123"/>
                  </a:lnTo>
                  <a:lnTo>
                    <a:pt x="65" y="125"/>
                  </a:lnTo>
                  <a:lnTo>
                    <a:pt x="63" y="126"/>
                  </a:lnTo>
                  <a:lnTo>
                    <a:pt x="63" y="130"/>
                  </a:lnTo>
                  <a:lnTo>
                    <a:pt x="63" y="130"/>
                  </a:lnTo>
                  <a:lnTo>
                    <a:pt x="61" y="131"/>
                  </a:lnTo>
                  <a:lnTo>
                    <a:pt x="66" y="134"/>
                  </a:lnTo>
                  <a:lnTo>
                    <a:pt x="74" y="134"/>
                  </a:lnTo>
                  <a:lnTo>
                    <a:pt x="79" y="134"/>
                  </a:lnTo>
                  <a:lnTo>
                    <a:pt x="80" y="134"/>
                  </a:lnTo>
                  <a:lnTo>
                    <a:pt x="82" y="134"/>
                  </a:lnTo>
                  <a:lnTo>
                    <a:pt x="88" y="134"/>
                  </a:lnTo>
                  <a:lnTo>
                    <a:pt x="91" y="136"/>
                  </a:lnTo>
                  <a:lnTo>
                    <a:pt x="93" y="134"/>
                  </a:lnTo>
                  <a:lnTo>
                    <a:pt x="98" y="130"/>
                  </a:lnTo>
                  <a:lnTo>
                    <a:pt x="99" y="130"/>
                  </a:lnTo>
                  <a:lnTo>
                    <a:pt x="101" y="130"/>
                  </a:lnTo>
                  <a:lnTo>
                    <a:pt x="102" y="131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104" y="130"/>
                  </a:lnTo>
                  <a:lnTo>
                    <a:pt x="104" y="128"/>
                  </a:lnTo>
                  <a:lnTo>
                    <a:pt x="98" y="126"/>
                  </a:lnTo>
                  <a:lnTo>
                    <a:pt x="93" y="128"/>
                  </a:lnTo>
                  <a:lnTo>
                    <a:pt x="91" y="126"/>
                  </a:lnTo>
                  <a:lnTo>
                    <a:pt x="93" y="125"/>
                  </a:lnTo>
                  <a:lnTo>
                    <a:pt x="88" y="120"/>
                  </a:lnTo>
                  <a:lnTo>
                    <a:pt x="87" y="119"/>
                  </a:lnTo>
                  <a:lnTo>
                    <a:pt x="84" y="119"/>
                  </a:lnTo>
                  <a:lnTo>
                    <a:pt x="84" y="117"/>
                  </a:lnTo>
                  <a:lnTo>
                    <a:pt x="82" y="114"/>
                  </a:lnTo>
                  <a:lnTo>
                    <a:pt x="84" y="114"/>
                  </a:lnTo>
                  <a:lnTo>
                    <a:pt x="85" y="114"/>
                  </a:lnTo>
                  <a:lnTo>
                    <a:pt x="87" y="114"/>
                  </a:lnTo>
                  <a:lnTo>
                    <a:pt x="88" y="117"/>
                  </a:lnTo>
                  <a:lnTo>
                    <a:pt x="90" y="117"/>
                  </a:lnTo>
                  <a:lnTo>
                    <a:pt x="90" y="120"/>
                  </a:lnTo>
                  <a:lnTo>
                    <a:pt x="91" y="123"/>
                  </a:lnTo>
                  <a:lnTo>
                    <a:pt x="96" y="125"/>
                  </a:lnTo>
                  <a:lnTo>
                    <a:pt x="101" y="125"/>
                  </a:lnTo>
                  <a:lnTo>
                    <a:pt x="102" y="125"/>
                  </a:lnTo>
                  <a:lnTo>
                    <a:pt x="104" y="125"/>
                  </a:lnTo>
                  <a:lnTo>
                    <a:pt x="109" y="126"/>
                  </a:lnTo>
                  <a:lnTo>
                    <a:pt x="110" y="126"/>
                  </a:lnTo>
                  <a:lnTo>
                    <a:pt x="117" y="126"/>
                  </a:lnTo>
                  <a:lnTo>
                    <a:pt x="117" y="123"/>
                  </a:lnTo>
                  <a:lnTo>
                    <a:pt x="117" y="122"/>
                  </a:lnTo>
                  <a:lnTo>
                    <a:pt x="115" y="122"/>
                  </a:lnTo>
                  <a:lnTo>
                    <a:pt x="110" y="122"/>
                  </a:lnTo>
                  <a:lnTo>
                    <a:pt x="107" y="120"/>
                  </a:lnTo>
                  <a:lnTo>
                    <a:pt x="104" y="120"/>
                  </a:lnTo>
                  <a:lnTo>
                    <a:pt x="99" y="123"/>
                  </a:lnTo>
                  <a:lnTo>
                    <a:pt x="98" y="122"/>
                  </a:lnTo>
                  <a:lnTo>
                    <a:pt x="96" y="120"/>
                  </a:lnTo>
                  <a:lnTo>
                    <a:pt x="93" y="119"/>
                  </a:lnTo>
                  <a:lnTo>
                    <a:pt x="93" y="117"/>
                  </a:lnTo>
                  <a:lnTo>
                    <a:pt x="95" y="114"/>
                  </a:lnTo>
                  <a:lnTo>
                    <a:pt x="96" y="112"/>
                  </a:lnTo>
                  <a:lnTo>
                    <a:pt x="95" y="112"/>
                  </a:lnTo>
                  <a:lnTo>
                    <a:pt x="91" y="111"/>
                  </a:lnTo>
                  <a:lnTo>
                    <a:pt x="85" y="112"/>
                  </a:lnTo>
                  <a:lnTo>
                    <a:pt x="85" y="111"/>
                  </a:lnTo>
                  <a:lnTo>
                    <a:pt x="85" y="109"/>
                  </a:lnTo>
                  <a:lnTo>
                    <a:pt x="82" y="112"/>
                  </a:lnTo>
                  <a:lnTo>
                    <a:pt x="80" y="111"/>
                  </a:lnTo>
                  <a:lnTo>
                    <a:pt x="76" y="111"/>
                  </a:lnTo>
                  <a:lnTo>
                    <a:pt x="69" y="109"/>
                  </a:lnTo>
                  <a:lnTo>
                    <a:pt x="66" y="108"/>
                  </a:lnTo>
                  <a:lnTo>
                    <a:pt x="65" y="106"/>
                  </a:lnTo>
                  <a:lnTo>
                    <a:pt x="63" y="100"/>
                  </a:lnTo>
                  <a:lnTo>
                    <a:pt x="60" y="97"/>
                  </a:lnTo>
                  <a:lnTo>
                    <a:pt x="43" y="85"/>
                  </a:lnTo>
                  <a:lnTo>
                    <a:pt x="33" y="84"/>
                  </a:lnTo>
                  <a:lnTo>
                    <a:pt x="30" y="81"/>
                  </a:lnTo>
                  <a:lnTo>
                    <a:pt x="27" y="79"/>
                  </a:lnTo>
                  <a:lnTo>
                    <a:pt x="25" y="79"/>
                  </a:lnTo>
                  <a:lnTo>
                    <a:pt x="22" y="79"/>
                  </a:lnTo>
                  <a:lnTo>
                    <a:pt x="24" y="78"/>
                  </a:lnTo>
                  <a:lnTo>
                    <a:pt x="25" y="76"/>
                  </a:lnTo>
                  <a:lnTo>
                    <a:pt x="24" y="78"/>
                  </a:lnTo>
                  <a:lnTo>
                    <a:pt x="25" y="78"/>
                  </a:lnTo>
                  <a:lnTo>
                    <a:pt x="27" y="78"/>
                  </a:lnTo>
                  <a:lnTo>
                    <a:pt x="27" y="76"/>
                  </a:lnTo>
                  <a:lnTo>
                    <a:pt x="28" y="73"/>
                  </a:lnTo>
                  <a:lnTo>
                    <a:pt x="30" y="68"/>
                  </a:lnTo>
                  <a:lnTo>
                    <a:pt x="30" y="65"/>
                  </a:lnTo>
                  <a:lnTo>
                    <a:pt x="39" y="65"/>
                  </a:lnTo>
                  <a:lnTo>
                    <a:pt x="47" y="65"/>
                  </a:lnTo>
                  <a:lnTo>
                    <a:pt x="49" y="65"/>
                  </a:lnTo>
                  <a:lnTo>
                    <a:pt x="58" y="63"/>
                  </a:lnTo>
                  <a:lnTo>
                    <a:pt x="60" y="63"/>
                  </a:lnTo>
                  <a:lnTo>
                    <a:pt x="65" y="62"/>
                  </a:lnTo>
                  <a:lnTo>
                    <a:pt x="69" y="59"/>
                  </a:lnTo>
                  <a:lnTo>
                    <a:pt x="73" y="54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4" y="51"/>
                  </a:lnTo>
                  <a:lnTo>
                    <a:pt x="76" y="46"/>
                  </a:lnTo>
                  <a:lnTo>
                    <a:pt x="77" y="43"/>
                  </a:lnTo>
                  <a:lnTo>
                    <a:pt x="85" y="34"/>
                  </a:lnTo>
                  <a:lnTo>
                    <a:pt x="90" y="30"/>
                  </a:lnTo>
                  <a:lnTo>
                    <a:pt x="91" y="29"/>
                  </a:lnTo>
                  <a:lnTo>
                    <a:pt x="93" y="29"/>
                  </a:lnTo>
                  <a:lnTo>
                    <a:pt x="93" y="29"/>
                  </a:lnTo>
                  <a:lnTo>
                    <a:pt x="95" y="29"/>
                  </a:lnTo>
                  <a:lnTo>
                    <a:pt x="95" y="30"/>
                  </a:lnTo>
                  <a:lnTo>
                    <a:pt x="93" y="30"/>
                  </a:lnTo>
                  <a:lnTo>
                    <a:pt x="91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1" y="32"/>
                  </a:lnTo>
                  <a:lnTo>
                    <a:pt x="95" y="32"/>
                  </a:lnTo>
                  <a:lnTo>
                    <a:pt x="96" y="30"/>
                  </a:lnTo>
                  <a:lnTo>
                    <a:pt x="106" y="29"/>
                  </a:lnTo>
                  <a:lnTo>
                    <a:pt x="110" y="26"/>
                  </a:lnTo>
                  <a:lnTo>
                    <a:pt x="110" y="26"/>
                  </a:lnTo>
                  <a:lnTo>
                    <a:pt x="118" y="21"/>
                  </a:lnTo>
                  <a:lnTo>
                    <a:pt x="120" y="21"/>
                  </a:lnTo>
                  <a:lnTo>
                    <a:pt x="120" y="22"/>
                  </a:lnTo>
                  <a:lnTo>
                    <a:pt x="118" y="24"/>
                  </a:lnTo>
                  <a:lnTo>
                    <a:pt x="120" y="26"/>
                  </a:lnTo>
                  <a:lnTo>
                    <a:pt x="118" y="29"/>
                  </a:lnTo>
                  <a:lnTo>
                    <a:pt x="121" y="29"/>
                  </a:lnTo>
                  <a:lnTo>
                    <a:pt x="121" y="29"/>
                  </a:lnTo>
                  <a:lnTo>
                    <a:pt x="121" y="29"/>
                  </a:lnTo>
                  <a:lnTo>
                    <a:pt x="121" y="27"/>
                  </a:lnTo>
                  <a:lnTo>
                    <a:pt x="121" y="26"/>
                  </a:lnTo>
                  <a:lnTo>
                    <a:pt x="123" y="24"/>
                  </a:lnTo>
                  <a:lnTo>
                    <a:pt x="125" y="24"/>
                  </a:lnTo>
                  <a:lnTo>
                    <a:pt x="129" y="22"/>
                  </a:lnTo>
                  <a:lnTo>
                    <a:pt x="123" y="22"/>
                  </a:lnTo>
                  <a:lnTo>
                    <a:pt x="120" y="21"/>
                  </a:lnTo>
                  <a:lnTo>
                    <a:pt x="118" y="21"/>
                  </a:lnTo>
                  <a:lnTo>
                    <a:pt x="125" y="16"/>
                  </a:lnTo>
                  <a:lnTo>
                    <a:pt x="129" y="13"/>
                  </a:lnTo>
                  <a:lnTo>
                    <a:pt x="131" y="13"/>
                  </a:lnTo>
                  <a:lnTo>
                    <a:pt x="131" y="15"/>
                  </a:lnTo>
                  <a:lnTo>
                    <a:pt x="131" y="15"/>
                  </a:lnTo>
                  <a:lnTo>
                    <a:pt x="131" y="16"/>
                  </a:lnTo>
                  <a:lnTo>
                    <a:pt x="129" y="16"/>
                  </a:lnTo>
                  <a:lnTo>
                    <a:pt x="129" y="18"/>
                  </a:lnTo>
                  <a:lnTo>
                    <a:pt x="131" y="18"/>
                  </a:lnTo>
                  <a:lnTo>
                    <a:pt x="132" y="16"/>
                  </a:lnTo>
                  <a:lnTo>
                    <a:pt x="134" y="16"/>
                  </a:lnTo>
                  <a:lnTo>
                    <a:pt x="140" y="16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8" y="15"/>
                  </a:lnTo>
                  <a:lnTo>
                    <a:pt x="150" y="15"/>
                  </a:lnTo>
                  <a:lnTo>
                    <a:pt x="155" y="11"/>
                  </a:lnTo>
                  <a:lnTo>
                    <a:pt x="159" y="10"/>
                  </a:lnTo>
                  <a:lnTo>
                    <a:pt x="161" y="8"/>
                  </a:lnTo>
                  <a:lnTo>
                    <a:pt x="164" y="5"/>
                  </a:lnTo>
                  <a:lnTo>
                    <a:pt x="166" y="2"/>
                  </a:lnTo>
                  <a:lnTo>
                    <a:pt x="1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0" name="Freeform 26">
              <a:extLst>
                <a:ext uri="{FF2B5EF4-FFF2-40B4-BE49-F238E27FC236}">
                  <a16:creationId xmlns:a16="http://schemas.microsoft.com/office/drawing/2014/main" id="{8E7C7B61-2990-8351-FE2F-AA68D8D77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0497" y="2718151"/>
              <a:ext cx="11695" cy="15594"/>
            </a:xfrm>
            <a:custGeom>
              <a:avLst/>
              <a:gdLst>
                <a:gd name="T0" fmla="*/ 4 w 6"/>
                <a:gd name="T1" fmla="*/ 0 h 8"/>
                <a:gd name="T2" fmla="*/ 6 w 6"/>
                <a:gd name="T3" fmla="*/ 0 h 8"/>
                <a:gd name="T4" fmla="*/ 6 w 6"/>
                <a:gd name="T5" fmla="*/ 0 h 8"/>
                <a:gd name="T6" fmla="*/ 6 w 6"/>
                <a:gd name="T7" fmla="*/ 3 h 8"/>
                <a:gd name="T8" fmla="*/ 6 w 6"/>
                <a:gd name="T9" fmla="*/ 5 h 8"/>
                <a:gd name="T10" fmla="*/ 4 w 6"/>
                <a:gd name="T11" fmla="*/ 5 h 8"/>
                <a:gd name="T12" fmla="*/ 1 w 6"/>
                <a:gd name="T13" fmla="*/ 8 h 8"/>
                <a:gd name="T14" fmla="*/ 1 w 6"/>
                <a:gd name="T15" fmla="*/ 6 h 8"/>
                <a:gd name="T16" fmla="*/ 0 w 6"/>
                <a:gd name="T17" fmla="*/ 8 h 8"/>
                <a:gd name="T18" fmla="*/ 0 w 6"/>
                <a:gd name="T19" fmla="*/ 6 h 8"/>
                <a:gd name="T20" fmla="*/ 0 w 6"/>
                <a:gd name="T21" fmla="*/ 6 h 8"/>
                <a:gd name="T22" fmla="*/ 1 w 6"/>
                <a:gd name="T23" fmla="*/ 5 h 8"/>
                <a:gd name="T24" fmla="*/ 1 w 6"/>
                <a:gd name="T25" fmla="*/ 3 h 8"/>
                <a:gd name="T26" fmla="*/ 3 w 6"/>
                <a:gd name="T27" fmla="*/ 2 h 8"/>
                <a:gd name="T28" fmla="*/ 4 w 6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5"/>
                  </a:lnTo>
                  <a:lnTo>
                    <a:pt x="4" y="5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1" name="Freeform 27">
              <a:extLst>
                <a:ext uri="{FF2B5EF4-FFF2-40B4-BE49-F238E27FC236}">
                  <a16:creationId xmlns:a16="http://schemas.microsoft.com/office/drawing/2014/main" id="{BCC0AEA5-72C6-6134-A874-FE6E013314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4986" y="2456955"/>
              <a:ext cx="278739" cy="458068"/>
            </a:xfrm>
            <a:custGeom>
              <a:avLst/>
              <a:gdLst>
                <a:gd name="T0" fmla="*/ 80 w 143"/>
                <a:gd name="T1" fmla="*/ 229 h 235"/>
                <a:gd name="T2" fmla="*/ 57 w 143"/>
                <a:gd name="T3" fmla="*/ 156 h 235"/>
                <a:gd name="T4" fmla="*/ 31 w 143"/>
                <a:gd name="T5" fmla="*/ 121 h 235"/>
                <a:gd name="T6" fmla="*/ 36 w 143"/>
                <a:gd name="T7" fmla="*/ 132 h 235"/>
                <a:gd name="T8" fmla="*/ 25 w 143"/>
                <a:gd name="T9" fmla="*/ 140 h 235"/>
                <a:gd name="T10" fmla="*/ 14 w 143"/>
                <a:gd name="T11" fmla="*/ 136 h 235"/>
                <a:gd name="T12" fmla="*/ 0 w 143"/>
                <a:gd name="T13" fmla="*/ 134 h 235"/>
                <a:gd name="T14" fmla="*/ 9 w 143"/>
                <a:gd name="T15" fmla="*/ 126 h 235"/>
                <a:gd name="T16" fmla="*/ 42 w 143"/>
                <a:gd name="T17" fmla="*/ 109 h 235"/>
                <a:gd name="T18" fmla="*/ 30 w 143"/>
                <a:gd name="T19" fmla="*/ 109 h 235"/>
                <a:gd name="T20" fmla="*/ 25 w 143"/>
                <a:gd name="T21" fmla="*/ 106 h 235"/>
                <a:gd name="T22" fmla="*/ 33 w 143"/>
                <a:gd name="T23" fmla="*/ 102 h 235"/>
                <a:gd name="T24" fmla="*/ 27 w 143"/>
                <a:gd name="T25" fmla="*/ 96 h 235"/>
                <a:gd name="T26" fmla="*/ 23 w 143"/>
                <a:gd name="T27" fmla="*/ 88 h 235"/>
                <a:gd name="T28" fmla="*/ 27 w 143"/>
                <a:gd name="T29" fmla="*/ 82 h 235"/>
                <a:gd name="T30" fmla="*/ 27 w 143"/>
                <a:gd name="T31" fmla="*/ 68 h 235"/>
                <a:gd name="T32" fmla="*/ 33 w 143"/>
                <a:gd name="T33" fmla="*/ 80 h 235"/>
                <a:gd name="T34" fmla="*/ 22 w 143"/>
                <a:gd name="T35" fmla="*/ 71 h 235"/>
                <a:gd name="T36" fmla="*/ 11 w 143"/>
                <a:gd name="T37" fmla="*/ 68 h 235"/>
                <a:gd name="T38" fmla="*/ 25 w 143"/>
                <a:gd name="T39" fmla="*/ 60 h 235"/>
                <a:gd name="T40" fmla="*/ 16 w 143"/>
                <a:gd name="T41" fmla="*/ 60 h 235"/>
                <a:gd name="T42" fmla="*/ 20 w 143"/>
                <a:gd name="T43" fmla="*/ 55 h 235"/>
                <a:gd name="T44" fmla="*/ 63 w 143"/>
                <a:gd name="T45" fmla="*/ 60 h 235"/>
                <a:gd name="T46" fmla="*/ 75 w 143"/>
                <a:gd name="T47" fmla="*/ 68 h 235"/>
                <a:gd name="T48" fmla="*/ 82 w 143"/>
                <a:gd name="T49" fmla="*/ 90 h 235"/>
                <a:gd name="T50" fmla="*/ 71 w 143"/>
                <a:gd name="T51" fmla="*/ 101 h 235"/>
                <a:gd name="T52" fmla="*/ 94 w 143"/>
                <a:gd name="T53" fmla="*/ 112 h 235"/>
                <a:gd name="T54" fmla="*/ 118 w 143"/>
                <a:gd name="T55" fmla="*/ 148 h 235"/>
                <a:gd name="T56" fmla="*/ 123 w 143"/>
                <a:gd name="T57" fmla="*/ 161 h 235"/>
                <a:gd name="T58" fmla="*/ 142 w 143"/>
                <a:gd name="T59" fmla="*/ 167 h 235"/>
                <a:gd name="T60" fmla="*/ 135 w 143"/>
                <a:gd name="T61" fmla="*/ 186 h 235"/>
                <a:gd name="T62" fmla="*/ 131 w 143"/>
                <a:gd name="T63" fmla="*/ 194 h 235"/>
                <a:gd name="T64" fmla="*/ 121 w 143"/>
                <a:gd name="T65" fmla="*/ 205 h 235"/>
                <a:gd name="T66" fmla="*/ 90 w 143"/>
                <a:gd name="T67" fmla="*/ 208 h 235"/>
                <a:gd name="T68" fmla="*/ 63 w 143"/>
                <a:gd name="T69" fmla="*/ 216 h 235"/>
                <a:gd name="T70" fmla="*/ 39 w 143"/>
                <a:gd name="T71" fmla="*/ 217 h 235"/>
                <a:gd name="T72" fmla="*/ 52 w 143"/>
                <a:gd name="T73" fmla="*/ 202 h 235"/>
                <a:gd name="T74" fmla="*/ 79 w 143"/>
                <a:gd name="T75" fmla="*/ 189 h 235"/>
                <a:gd name="T76" fmla="*/ 55 w 143"/>
                <a:gd name="T77" fmla="*/ 188 h 235"/>
                <a:gd name="T78" fmla="*/ 57 w 143"/>
                <a:gd name="T79" fmla="*/ 177 h 235"/>
                <a:gd name="T80" fmla="*/ 52 w 143"/>
                <a:gd name="T81" fmla="*/ 166 h 235"/>
                <a:gd name="T82" fmla="*/ 72 w 143"/>
                <a:gd name="T83" fmla="*/ 158 h 235"/>
                <a:gd name="T84" fmla="*/ 74 w 143"/>
                <a:gd name="T85" fmla="*/ 145 h 235"/>
                <a:gd name="T86" fmla="*/ 74 w 143"/>
                <a:gd name="T87" fmla="*/ 123 h 235"/>
                <a:gd name="T88" fmla="*/ 53 w 143"/>
                <a:gd name="T89" fmla="*/ 126 h 235"/>
                <a:gd name="T90" fmla="*/ 50 w 143"/>
                <a:gd name="T91" fmla="*/ 112 h 235"/>
                <a:gd name="T92" fmla="*/ 46 w 143"/>
                <a:gd name="T93" fmla="*/ 102 h 235"/>
                <a:gd name="T94" fmla="*/ 39 w 143"/>
                <a:gd name="T95" fmla="*/ 102 h 235"/>
                <a:gd name="T96" fmla="*/ 38 w 143"/>
                <a:gd name="T97" fmla="*/ 106 h 235"/>
                <a:gd name="T98" fmla="*/ 36 w 143"/>
                <a:gd name="T99" fmla="*/ 91 h 235"/>
                <a:gd name="T100" fmla="*/ 36 w 143"/>
                <a:gd name="T101" fmla="*/ 76 h 235"/>
                <a:gd name="T102" fmla="*/ 41 w 143"/>
                <a:gd name="T103" fmla="*/ 63 h 235"/>
                <a:gd name="T104" fmla="*/ 44 w 143"/>
                <a:gd name="T105" fmla="*/ 52 h 235"/>
                <a:gd name="T106" fmla="*/ 68 w 143"/>
                <a:gd name="T107" fmla="*/ 47 h 235"/>
                <a:gd name="T108" fmla="*/ 72 w 143"/>
                <a:gd name="T109" fmla="*/ 44 h 235"/>
                <a:gd name="T110" fmla="*/ 77 w 143"/>
                <a:gd name="T111" fmla="*/ 41 h 235"/>
                <a:gd name="T112" fmla="*/ 69 w 143"/>
                <a:gd name="T113" fmla="*/ 38 h 235"/>
                <a:gd name="T114" fmla="*/ 77 w 143"/>
                <a:gd name="T115" fmla="*/ 36 h 235"/>
                <a:gd name="T116" fmla="*/ 102 w 143"/>
                <a:gd name="T117" fmla="*/ 10 h 235"/>
                <a:gd name="T118" fmla="*/ 96 w 143"/>
                <a:gd name="T119" fmla="*/ 14 h 235"/>
                <a:gd name="T120" fmla="*/ 98 w 143"/>
                <a:gd name="T121" fmla="*/ 5 h 235"/>
                <a:gd name="T122" fmla="*/ 107 w 143"/>
                <a:gd name="T123" fmla="*/ 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" h="235">
                  <a:moveTo>
                    <a:pt x="85" y="233"/>
                  </a:moveTo>
                  <a:lnTo>
                    <a:pt x="88" y="233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7" y="235"/>
                  </a:lnTo>
                  <a:lnTo>
                    <a:pt x="85" y="235"/>
                  </a:lnTo>
                  <a:lnTo>
                    <a:pt x="85" y="233"/>
                  </a:lnTo>
                  <a:close/>
                  <a:moveTo>
                    <a:pt x="80" y="229"/>
                  </a:moveTo>
                  <a:lnTo>
                    <a:pt x="82" y="229"/>
                  </a:lnTo>
                  <a:lnTo>
                    <a:pt x="82" y="229"/>
                  </a:lnTo>
                  <a:lnTo>
                    <a:pt x="80" y="230"/>
                  </a:lnTo>
                  <a:lnTo>
                    <a:pt x="80" y="230"/>
                  </a:lnTo>
                  <a:lnTo>
                    <a:pt x="80" y="230"/>
                  </a:lnTo>
                  <a:lnTo>
                    <a:pt x="80" y="229"/>
                  </a:lnTo>
                  <a:close/>
                  <a:moveTo>
                    <a:pt x="99" y="205"/>
                  </a:moveTo>
                  <a:lnTo>
                    <a:pt x="101" y="206"/>
                  </a:lnTo>
                  <a:lnTo>
                    <a:pt x="102" y="206"/>
                  </a:lnTo>
                  <a:lnTo>
                    <a:pt x="101" y="208"/>
                  </a:lnTo>
                  <a:lnTo>
                    <a:pt x="101" y="208"/>
                  </a:lnTo>
                  <a:lnTo>
                    <a:pt x="101" y="208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96" y="206"/>
                  </a:lnTo>
                  <a:lnTo>
                    <a:pt x="94" y="206"/>
                  </a:lnTo>
                  <a:lnTo>
                    <a:pt x="96" y="206"/>
                  </a:lnTo>
                  <a:lnTo>
                    <a:pt x="98" y="206"/>
                  </a:lnTo>
                  <a:lnTo>
                    <a:pt x="99" y="205"/>
                  </a:lnTo>
                  <a:close/>
                  <a:moveTo>
                    <a:pt x="53" y="154"/>
                  </a:moveTo>
                  <a:lnTo>
                    <a:pt x="55" y="154"/>
                  </a:lnTo>
                  <a:lnTo>
                    <a:pt x="57" y="156"/>
                  </a:lnTo>
                  <a:lnTo>
                    <a:pt x="58" y="156"/>
                  </a:lnTo>
                  <a:lnTo>
                    <a:pt x="60" y="156"/>
                  </a:lnTo>
                  <a:lnTo>
                    <a:pt x="58" y="158"/>
                  </a:lnTo>
                  <a:lnTo>
                    <a:pt x="57" y="158"/>
                  </a:lnTo>
                  <a:lnTo>
                    <a:pt x="57" y="159"/>
                  </a:lnTo>
                  <a:lnTo>
                    <a:pt x="55" y="159"/>
                  </a:lnTo>
                  <a:lnTo>
                    <a:pt x="53" y="159"/>
                  </a:lnTo>
                  <a:lnTo>
                    <a:pt x="53" y="159"/>
                  </a:lnTo>
                  <a:lnTo>
                    <a:pt x="52" y="158"/>
                  </a:lnTo>
                  <a:lnTo>
                    <a:pt x="52" y="154"/>
                  </a:lnTo>
                  <a:lnTo>
                    <a:pt x="53" y="154"/>
                  </a:lnTo>
                  <a:close/>
                  <a:moveTo>
                    <a:pt x="25" y="118"/>
                  </a:moveTo>
                  <a:lnTo>
                    <a:pt x="28" y="118"/>
                  </a:lnTo>
                  <a:lnTo>
                    <a:pt x="30" y="118"/>
                  </a:lnTo>
                  <a:lnTo>
                    <a:pt x="30" y="120"/>
                  </a:lnTo>
                  <a:lnTo>
                    <a:pt x="31" y="121"/>
                  </a:lnTo>
                  <a:lnTo>
                    <a:pt x="33" y="125"/>
                  </a:lnTo>
                  <a:lnTo>
                    <a:pt x="34" y="126"/>
                  </a:lnTo>
                  <a:lnTo>
                    <a:pt x="34" y="128"/>
                  </a:lnTo>
                  <a:lnTo>
                    <a:pt x="34" y="128"/>
                  </a:lnTo>
                  <a:lnTo>
                    <a:pt x="33" y="129"/>
                  </a:lnTo>
                  <a:lnTo>
                    <a:pt x="33" y="129"/>
                  </a:lnTo>
                  <a:lnTo>
                    <a:pt x="34" y="129"/>
                  </a:lnTo>
                  <a:lnTo>
                    <a:pt x="34" y="129"/>
                  </a:lnTo>
                  <a:lnTo>
                    <a:pt x="38" y="129"/>
                  </a:lnTo>
                  <a:lnTo>
                    <a:pt x="38" y="131"/>
                  </a:lnTo>
                  <a:lnTo>
                    <a:pt x="38" y="131"/>
                  </a:lnTo>
                  <a:lnTo>
                    <a:pt x="39" y="132"/>
                  </a:lnTo>
                  <a:lnTo>
                    <a:pt x="39" y="134"/>
                  </a:lnTo>
                  <a:lnTo>
                    <a:pt x="38" y="134"/>
                  </a:lnTo>
                  <a:lnTo>
                    <a:pt x="38" y="132"/>
                  </a:lnTo>
                  <a:lnTo>
                    <a:pt x="36" y="132"/>
                  </a:lnTo>
                  <a:lnTo>
                    <a:pt x="36" y="131"/>
                  </a:lnTo>
                  <a:lnTo>
                    <a:pt x="36" y="132"/>
                  </a:lnTo>
                  <a:lnTo>
                    <a:pt x="36" y="136"/>
                  </a:lnTo>
                  <a:lnTo>
                    <a:pt x="36" y="136"/>
                  </a:lnTo>
                  <a:lnTo>
                    <a:pt x="38" y="136"/>
                  </a:lnTo>
                  <a:lnTo>
                    <a:pt x="36" y="137"/>
                  </a:lnTo>
                  <a:lnTo>
                    <a:pt x="34" y="137"/>
                  </a:lnTo>
                  <a:lnTo>
                    <a:pt x="33" y="137"/>
                  </a:lnTo>
                  <a:lnTo>
                    <a:pt x="33" y="139"/>
                  </a:lnTo>
                  <a:lnTo>
                    <a:pt x="33" y="139"/>
                  </a:lnTo>
                  <a:lnTo>
                    <a:pt x="31" y="140"/>
                  </a:lnTo>
                  <a:lnTo>
                    <a:pt x="31" y="142"/>
                  </a:lnTo>
                  <a:lnTo>
                    <a:pt x="30" y="142"/>
                  </a:lnTo>
                  <a:lnTo>
                    <a:pt x="28" y="140"/>
                  </a:lnTo>
                  <a:lnTo>
                    <a:pt x="27" y="140"/>
                  </a:lnTo>
                  <a:lnTo>
                    <a:pt x="25" y="140"/>
                  </a:lnTo>
                  <a:lnTo>
                    <a:pt x="25" y="142"/>
                  </a:lnTo>
                  <a:lnTo>
                    <a:pt x="25" y="142"/>
                  </a:lnTo>
                  <a:lnTo>
                    <a:pt x="23" y="142"/>
                  </a:lnTo>
                  <a:lnTo>
                    <a:pt x="22" y="142"/>
                  </a:lnTo>
                  <a:lnTo>
                    <a:pt x="22" y="140"/>
                  </a:lnTo>
                  <a:lnTo>
                    <a:pt x="22" y="139"/>
                  </a:lnTo>
                  <a:lnTo>
                    <a:pt x="22" y="139"/>
                  </a:lnTo>
                  <a:lnTo>
                    <a:pt x="20" y="139"/>
                  </a:lnTo>
                  <a:lnTo>
                    <a:pt x="19" y="139"/>
                  </a:lnTo>
                  <a:lnTo>
                    <a:pt x="19" y="137"/>
                  </a:lnTo>
                  <a:lnTo>
                    <a:pt x="19" y="137"/>
                  </a:lnTo>
                  <a:lnTo>
                    <a:pt x="19" y="136"/>
                  </a:lnTo>
                  <a:lnTo>
                    <a:pt x="17" y="136"/>
                  </a:lnTo>
                  <a:lnTo>
                    <a:pt x="17" y="134"/>
                  </a:lnTo>
                  <a:lnTo>
                    <a:pt x="16" y="134"/>
                  </a:lnTo>
                  <a:lnTo>
                    <a:pt x="14" y="136"/>
                  </a:lnTo>
                  <a:lnTo>
                    <a:pt x="14" y="137"/>
                  </a:lnTo>
                  <a:lnTo>
                    <a:pt x="14" y="137"/>
                  </a:lnTo>
                  <a:lnTo>
                    <a:pt x="14" y="137"/>
                  </a:lnTo>
                  <a:lnTo>
                    <a:pt x="14" y="139"/>
                  </a:lnTo>
                  <a:lnTo>
                    <a:pt x="12" y="139"/>
                  </a:lnTo>
                  <a:lnTo>
                    <a:pt x="12" y="140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9" y="140"/>
                  </a:lnTo>
                  <a:lnTo>
                    <a:pt x="8" y="140"/>
                  </a:lnTo>
                  <a:lnTo>
                    <a:pt x="6" y="139"/>
                  </a:lnTo>
                  <a:lnTo>
                    <a:pt x="5" y="139"/>
                  </a:lnTo>
                  <a:lnTo>
                    <a:pt x="5" y="137"/>
                  </a:lnTo>
                  <a:lnTo>
                    <a:pt x="3" y="137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32"/>
                  </a:lnTo>
                  <a:lnTo>
                    <a:pt x="1" y="132"/>
                  </a:lnTo>
                  <a:lnTo>
                    <a:pt x="5" y="131"/>
                  </a:lnTo>
                  <a:lnTo>
                    <a:pt x="6" y="131"/>
                  </a:lnTo>
                  <a:lnTo>
                    <a:pt x="6" y="131"/>
                  </a:lnTo>
                  <a:lnTo>
                    <a:pt x="5" y="129"/>
                  </a:lnTo>
                  <a:lnTo>
                    <a:pt x="5" y="129"/>
                  </a:lnTo>
                  <a:lnTo>
                    <a:pt x="3" y="129"/>
                  </a:lnTo>
                  <a:lnTo>
                    <a:pt x="3" y="129"/>
                  </a:lnTo>
                  <a:lnTo>
                    <a:pt x="5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6" y="128"/>
                  </a:lnTo>
                  <a:lnTo>
                    <a:pt x="8" y="128"/>
                  </a:lnTo>
                  <a:lnTo>
                    <a:pt x="9" y="128"/>
                  </a:lnTo>
                  <a:lnTo>
                    <a:pt x="9" y="126"/>
                  </a:lnTo>
                  <a:lnTo>
                    <a:pt x="9" y="125"/>
                  </a:lnTo>
                  <a:lnTo>
                    <a:pt x="11" y="125"/>
                  </a:lnTo>
                  <a:lnTo>
                    <a:pt x="11" y="123"/>
                  </a:lnTo>
                  <a:lnTo>
                    <a:pt x="11" y="121"/>
                  </a:lnTo>
                  <a:lnTo>
                    <a:pt x="14" y="121"/>
                  </a:lnTo>
                  <a:lnTo>
                    <a:pt x="14" y="121"/>
                  </a:lnTo>
                  <a:lnTo>
                    <a:pt x="16" y="121"/>
                  </a:lnTo>
                  <a:lnTo>
                    <a:pt x="16" y="121"/>
                  </a:lnTo>
                  <a:lnTo>
                    <a:pt x="17" y="118"/>
                  </a:lnTo>
                  <a:lnTo>
                    <a:pt x="19" y="118"/>
                  </a:lnTo>
                  <a:lnTo>
                    <a:pt x="19" y="118"/>
                  </a:lnTo>
                  <a:lnTo>
                    <a:pt x="20" y="118"/>
                  </a:lnTo>
                  <a:lnTo>
                    <a:pt x="23" y="118"/>
                  </a:lnTo>
                  <a:lnTo>
                    <a:pt x="25" y="118"/>
                  </a:lnTo>
                  <a:close/>
                  <a:moveTo>
                    <a:pt x="42" y="109"/>
                  </a:moveTo>
                  <a:lnTo>
                    <a:pt x="42" y="109"/>
                  </a:lnTo>
                  <a:lnTo>
                    <a:pt x="42" y="109"/>
                  </a:lnTo>
                  <a:lnTo>
                    <a:pt x="44" y="110"/>
                  </a:lnTo>
                  <a:lnTo>
                    <a:pt x="44" y="112"/>
                  </a:lnTo>
                  <a:lnTo>
                    <a:pt x="44" y="114"/>
                  </a:lnTo>
                  <a:lnTo>
                    <a:pt x="42" y="114"/>
                  </a:lnTo>
                  <a:lnTo>
                    <a:pt x="41" y="114"/>
                  </a:lnTo>
                  <a:lnTo>
                    <a:pt x="41" y="114"/>
                  </a:lnTo>
                  <a:lnTo>
                    <a:pt x="39" y="110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2" y="109"/>
                  </a:lnTo>
                  <a:close/>
                  <a:moveTo>
                    <a:pt x="30" y="104"/>
                  </a:moveTo>
                  <a:lnTo>
                    <a:pt x="30" y="106"/>
                  </a:lnTo>
                  <a:lnTo>
                    <a:pt x="30" y="107"/>
                  </a:lnTo>
                  <a:lnTo>
                    <a:pt x="30" y="109"/>
                  </a:lnTo>
                  <a:lnTo>
                    <a:pt x="30" y="109"/>
                  </a:lnTo>
                  <a:lnTo>
                    <a:pt x="27" y="110"/>
                  </a:lnTo>
                  <a:lnTo>
                    <a:pt x="27" y="110"/>
                  </a:lnTo>
                  <a:lnTo>
                    <a:pt x="27" y="110"/>
                  </a:lnTo>
                  <a:lnTo>
                    <a:pt x="27" y="109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5" y="109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5" y="107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8" y="104"/>
                  </a:lnTo>
                  <a:lnTo>
                    <a:pt x="30" y="104"/>
                  </a:lnTo>
                  <a:close/>
                  <a:moveTo>
                    <a:pt x="34" y="99"/>
                  </a:moveTo>
                  <a:lnTo>
                    <a:pt x="34" y="99"/>
                  </a:lnTo>
                  <a:lnTo>
                    <a:pt x="34" y="102"/>
                  </a:lnTo>
                  <a:lnTo>
                    <a:pt x="31" y="106"/>
                  </a:lnTo>
                  <a:lnTo>
                    <a:pt x="31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3" y="102"/>
                  </a:lnTo>
                  <a:lnTo>
                    <a:pt x="31" y="102"/>
                  </a:lnTo>
                  <a:lnTo>
                    <a:pt x="31" y="102"/>
                  </a:lnTo>
                  <a:lnTo>
                    <a:pt x="31" y="101"/>
                  </a:lnTo>
                  <a:lnTo>
                    <a:pt x="34" y="101"/>
                  </a:lnTo>
                  <a:lnTo>
                    <a:pt x="34" y="99"/>
                  </a:lnTo>
                  <a:close/>
                  <a:moveTo>
                    <a:pt x="30" y="88"/>
                  </a:moveTo>
                  <a:lnTo>
                    <a:pt x="30" y="90"/>
                  </a:lnTo>
                  <a:lnTo>
                    <a:pt x="31" y="90"/>
                  </a:lnTo>
                  <a:lnTo>
                    <a:pt x="31" y="91"/>
                  </a:lnTo>
                  <a:lnTo>
                    <a:pt x="33" y="91"/>
                  </a:lnTo>
                  <a:lnTo>
                    <a:pt x="34" y="93"/>
                  </a:lnTo>
                  <a:lnTo>
                    <a:pt x="34" y="95"/>
                  </a:lnTo>
                  <a:lnTo>
                    <a:pt x="28" y="96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8" y="95"/>
                  </a:lnTo>
                  <a:lnTo>
                    <a:pt x="30" y="93"/>
                  </a:lnTo>
                  <a:lnTo>
                    <a:pt x="27" y="91"/>
                  </a:lnTo>
                  <a:lnTo>
                    <a:pt x="27" y="91"/>
                  </a:lnTo>
                  <a:lnTo>
                    <a:pt x="27" y="90"/>
                  </a:lnTo>
                  <a:lnTo>
                    <a:pt x="27" y="90"/>
                  </a:lnTo>
                  <a:lnTo>
                    <a:pt x="28" y="90"/>
                  </a:lnTo>
                  <a:lnTo>
                    <a:pt x="30" y="88"/>
                  </a:lnTo>
                  <a:close/>
                  <a:moveTo>
                    <a:pt x="23" y="88"/>
                  </a:moveTo>
                  <a:lnTo>
                    <a:pt x="23" y="88"/>
                  </a:lnTo>
                  <a:lnTo>
                    <a:pt x="23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3" y="88"/>
                  </a:lnTo>
                  <a:lnTo>
                    <a:pt x="23" y="88"/>
                  </a:lnTo>
                  <a:close/>
                  <a:moveTo>
                    <a:pt x="9" y="82"/>
                  </a:moveTo>
                  <a:lnTo>
                    <a:pt x="11" y="82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9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close/>
                  <a:moveTo>
                    <a:pt x="27" y="80"/>
                  </a:moveTo>
                  <a:lnTo>
                    <a:pt x="27" y="80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4"/>
                  </a:lnTo>
                  <a:lnTo>
                    <a:pt x="27" y="82"/>
                  </a:lnTo>
                  <a:lnTo>
                    <a:pt x="25" y="82"/>
                  </a:lnTo>
                  <a:lnTo>
                    <a:pt x="25" y="82"/>
                  </a:lnTo>
                  <a:lnTo>
                    <a:pt x="27" y="80"/>
                  </a:lnTo>
                  <a:close/>
                  <a:moveTo>
                    <a:pt x="12" y="74"/>
                  </a:moveTo>
                  <a:lnTo>
                    <a:pt x="12" y="74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1" y="79"/>
                  </a:lnTo>
                  <a:lnTo>
                    <a:pt x="11" y="79"/>
                  </a:lnTo>
                  <a:lnTo>
                    <a:pt x="11" y="77"/>
                  </a:lnTo>
                  <a:lnTo>
                    <a:pt x="11" y="77"/>
                  </a:lnTo>
                  <a:lnTo>
                    <a:pt x="11" y="76"/>
                  </a:lnTo>
                  <a:lnTo>
                    <a:pt x="11" y="74"/>
                  </a:lnTo>
                  <a:lnTo>
                    <a:pt x="12" y="74"/>
                  </a:lnTo>
                  <a:close/>
                  <a:moveTo>
                    <a:pt x="27" y="68"/>
                  </a:moveTo>
                  <a:lnTo>
                    <a:pt x="28" y="68"/>
                  </a:lnTo>
                  <a:lnTo>
                    <a:pt x="28" y="69"/>
                  </a:lnTo>
                  <a:lnTo>
                    <a:pt x="28" y="71"/>
                  </a:lnTo>
                  <a:lnTo>
                    <a:pt x="28" y="73"/>
                  </a:lnTo>
                  <a:lnTo>
                    <a:pt x="28" y="74"/>
                  </a:lnTo>
                  <a:lnTo>
                    <a:pt x="30" y="74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3" y="76"/>
                  </a:lnTo>
                  <a:lnTo>
                    <a:pt x="34" y="76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4" y="79"/>
                  </a:lnTo>
                  <a:lnTo>
                    <a:pt x="33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0" y="77"/>
                  </a:lnTo>
                  <a:lnTo>
                    <a:pt x="28" y="79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5" y="77"/>
                  </a:lnTo>
                  <a:lnTo>
                    <a:pt x="25" y="76"/>
                  </a:lnTo>
                  <a:lnTo>
                    <a:pt x="22" y="74"/>
                  </a:lnTo>
                  <a:lnTo>
                    <a:pt x="20" y="73"/>
                  </a:lnTo>
                  <a:lnTo>
                    <a:pt x="20" y="73"/>
                  </a:lnTo>
                  <a:lnTo>
                    <a:pt x="20" y="73"/>
                  </a:lnTo>
                  <a:lnTo>
                    <a:pt x="20" y="71"/>
                  </a:lnTo>
                  <a:lnTo>
                    <a:pt x="22" y="73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69"/>
                  </a:lnTo>
                  <a:lnTo>
                    <a:pt x="25" y="69"/>
                  </a:lnTo>
                  <a:lnTo>
                    <a:pt x="27" y="68"/>
                  </a:lnTo>
                  <a:lnTo>
                    <a:pt x="27" y="68"/>
                  </a:lnTo>
                  <a:close/>
                  <a:moveTo>
                    <a:pt x="14" y="68"/>
                  </a:moveTo>
                  <a:lnTo>
                    <a:pt x="16" y="69"/>
                  </a:lnTo>
                  <a:lnTo>
                    <a:pt x="14" y="71"/>
                  </a:lnTo>
                  <a:lnTo>
                    <a:pt x="12" y="71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9" y="68"/>
                  </a:lnTo>
                  <a:lnTo>
                    <a:pt x="11" y="68"/>
                  </a:lnTo>
                  <a:lnTo>
                    <a:pt x="11" y="68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4" y="68"/>
                  </a:lnTo>
                  <a:close/>
                  <a:moveTo>
                    <a:pt x="28" y="50"/>
                  </a:moveTo>
                  <a:lnTo>
                    <a:pt x="28" y="50"/>
                  </a:lnTo>
                  <a:lnTo>
                    <a:pt x="28" y="52"/>
                  </a:lnTo>
                  <a:lnTo>
                    <a:pt x="28" y="54"/>
                  </a:lnTo>
                  <a:lnTo>
                    <a:pt x="27" y="57"/>
                  </a:lnTo>
                  <a:lnTo>
                    <a:pt x="25" y="57"/>
                  </a:lnTo>
                  <a:lnTo>
                    <a:pt x="25" y="58"/>
                  </a:lnTo>
                  <a:lnTo>
                    <a:pt x="23" y="58"/>
                  </a:lnTo>
                  <a:lnTo>
                    <a:pt x="25" y="58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2" y="62"/>
                  </a:lnTo>
                  <a:lnTo>
                    <a:pt x="22" y="63"/>
                  </a:lnTo>
                  <a:lnTo>
                    <a:pt x="19" y="65"/>
                  </a:lnTo>
                  <a:lnTo>
                    <a:pt x="19" y="65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6" y="65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7" y="62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5"/>
                  </a:lnTo>
                  <a:lnTo>
                    <a:pt x="20" y="55"/>
                  </a:lnTo>
                  <a:lnTo>
                    <a:pt x="20" y="54"/>
                  </a:lnTo>
                  <a:lnTo>
                    <a:pt x="23" y="54"/>
                  </a:lnTo>
                  <a:lnTo>
                    <a:pt x="27" y="50"/>
                  </a:lnTo>
                  <a:lnTo>
                    <a:pt x="28" y="50"/>
                  </a:lnTo>
                  <a:close/>
                  <a:moveTo>
                    <a:pt x="71" y="47"/>
                  </a:moveTo>
                  <a:lnTo>
                    <a:pt x="74" y="47"/>
                  </a:lnTo>
                  <a:lnTo>
                    <a:pt x="74" y="47"/>
                  </a:lnTo>
                  <a:lnTo>
                    <a:pt x="74" y="49"/>
                  </a:lnTo>
                  <a:lnTo>
                    <a:pt x="72" y="50"/>
                  </a:lnTo>
                  <a:lnTo>
                    <a:pt x="72" y="52"/>
                  </a:lnTo>
                  <a:lnTo>
                    <a:pt x="72" y="52"/>
                  </a:lnTo>
                  <a:lnTo>
                    <a:pt x="72" y="54"/>
                  </a:lnTo>
                  <a:lnTo>
                    <a:pt x="71" y="54"/>
                  </a:lnTo>
                  <a:lnTo>
                    <a:pt x="69" y="57"/>
                  </a:lnTo>
                  <a:lnTo>
                    <a:pt x="63" y="60"/>
                  </a:lnTo>
                  <a:lnTo>
                    <a:pt x="60" y="62"/>
                  </a:lnTo>
                  <a:lnTo>
                    <a:pt x="60" y="63"/>
                  </a:lnTo>
                  <a:lnTo>
                    <a:pt x="60" y="65"/>
                  </a:lnTo>
                  <a:lnTo>
                    <a:pt x="61" y="65"/>
                  </a:lnTo>
                  <a:lnTo>
                    <a:pt x="61" y="65"/>
                  </a:lnTo>
                  <a:lnTo>
                    <a:pt x="61" y="66"/>
                  </a:lnTo>
                  <a:lnTo>
                    <a:pt x="58" y="68"/>
                  </a:lnTo>
                  <a:lnTo>
                    <a:pt x="58" y="69"/>
                  </a:lnTo>
                  <a:lnTo>
                    <a:pt x="60" y="69"/>
                  </a:lnTo>
                  <a:lnTo>
                    <a:pt x="61" y="69"/>
                  </a:lnTo>
                  <a:lnTo>
                    <a:pt x="66" y="68"/>
                  </a:lnTo>
                  <a:lnTo>
                    <a:pt x="69" y="68"/>
                  </a:lnTo>
                  <a:lnTo>
                    <a:pt x="71" y="68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5" y="68"/>
                  </a:lnTo>
                  <a:lnTo>
                    <a:pt x="77" y="68"/>
                  </a:lnTo>
                  <a:lnTo>
                    <a:pt x="85" y="68"/>
                  </a:lnTo>
                  <a:lnTo>
                    <a:pt x="88" y="68"/>
                  </a:lnTo>
                  <a:lnTo>
                    <a:pt x="90" y="68"/>
                  </a:lnTo>
                  <a:lnTo>
                    <a:pt x="91" y="69"/>
                  </a:lnTo>
                  <a:lnTo>
                    <a:pt x="91" y="71"/>
                  </a:lnTo>
                  <a:lnTo>
                    <a:pt x="91" y="73"/>
                  </a:lnTo>
                  <a:lnTo>
                    <a:pt x="91" y="73"/>
                  </a:lnTo>
                  <a:lnTo>
                    <a:pt x="90" y="74"/>
                  </a:lnTo>
                  <a:lnTo>
                    <a:pt x="88" y="76"/>
                  </a:lnTo>
                  <a:lnTo>
                    <a:pt x="88" y="77"/>
                  </a:lnTo>
                  <a:lnTo>
                    <a:pt x="88" y="79"/>
                  </a:lnTo>
                  <a:lnTo>
                    <a:pt x="88" y="80"/>
                  </a:lnTo>
                  <a:lnTo>
                    <a:pt x="85" y="85"/>
                  </a:lnTo>
                  <a:lnTo>
                    <a:pt x="83" y="87"/>
                  </a:lnTo>
                  <a:lnTo>
                    <a:pt x="82" y="90"/>
                  </a:lnTo>
                  <a:lnTo>
                    <a:pt x="80" y="91"/>
                  </a:lnTo>
                  <a:lnTo>
                    <a:pt x="79" y="91"/>
                  </a:lnTo>
                  <a:lnTo>
                    <a:pt x="77" y="93"/>
                  </a:lnTo>
                  <a:lnTo>
                    <a:pt x="74" y="93"/>
                  </a:lnTo>
                  <a:lnTo>
                    <a:pt x="72" y="93"/>
                  </a:lnTo>
                  <a:lnTo>
                    <a:pt x="71" y="95"/>
                  </a:lnTo>
                  <a:lnTo>
                    <a:pt x="69" y="95"/>
                  </a:lnTo>
                  <a:lnTo>
                    <a:pt x="71" y="95"/>
                  </a:lnTo>
                  <a:lnTo>
                    <a:pt x="72" y="95"/>
                  </a:lnTo>
                  <a:lnTo>
                    <a:pt x="75" y="95"/>
                  </a:lnTo>
                  <a:lnTo>
                    <a:pt x="79" y="96"/>
                  </a:lnTo>
                  <a:lnTo>
                    <a:pt x="79" y="98"/>
                  </a:lnTo>
                  <a:lnTo>
                    <a:pt x="77" y="98"/>
                  </a:lnTo>
                  <a:lnTo>
                    <a:pt x="74" y="98"/>
                  </a:lnTo>
                  <a:lnTo>
                    <a:pt x="72" y="101"/>
                  </a:lnTo>
                  <a:lnTo>
                    <a:pt x="71" y="101"/>
                  </a:lnTo>
                  <a:lnTo>
                    <a:pt x="69" y="102"/>
                  </a:lnTo>
                  <a:lnTo>
                    <a:pt x="68" y="101"/>
                  </a:lnTo>
                  <a:lnTo>
                    <a:pt x="64" y="101"/>
                  </a:lnTo>
                  <a:lnTo>
                    <a:pt x="63" y="101"/>
                  </a:lnTo>
                  <a:lnTo>
                    <a:pt x="64" y="101"/>
                  </a:lnTo>
                  <a:lnTo>
                    <a:pt x="66" y="102"/>
                  </a:lnTo>
                  <a:lnTo>
                    <a:pt x="74" y="104"/>
                  </a:lnTo>
                  <a:lnTo>
                    <a:pt x="74" y="102"/>
                  </a:lnTo>
                  <a:lnTo>
                    <a:pt x="77" y="102"/>
                  </a:lnTo>
                  <a:lnTo>
                    <a:pt x="80" y="102"/>
                  </a:lnTo>
                  <a:lnTo>
                    <a:pt x="87" y="104"/>
                  </a:lnTo>
                  <a:lnTo>
                    <a:pt x="88" y="106"/>
                  </a:lnTo>
                  <a:lnTo>
                    <a:pt x="91" y="109"/>
                  </a:lnTo>
                  <a:lnTo>
                    <a:pt x="93" y="110"/>
                  </a:lnTo>
                  <a:lnTo>
                    <a:pt x="94" y="110"/>
                  </a:lnTo>
                  <a:lnTo>
                    <a:pt x="94" y="112"/>
                  </a:lnTo>
                  <a:lnTo>
                    <a:pt x="96" y="117"/>
                  </a:lnTo>
                  <a:lnTo>
                    <a:pt x="98" y="121"/>
                  </a:lnTo>
                  <a:lnTo>
                    <a:pt x="99" y="128"/>
                  </a:lnTo>
                  <a:lnTo>
                    <a:pt x="99" y="129"/>
                  </a:lnTo>
                  <a:lnTo>
                    <a:pt x="101" y="129"/>
                  </a:lnTo>
                  <a:lnTo>
                    <a:pt x="107" y="132"/>
                  </a:lnTo>
                  <a:lnTo>
                    <a:pt x="109" y="132"/>
                  </a:lnTo>
                  <a:lnTo>
                    <a:pt x="110" y="134"/>
                  </a:lnTo>
                  <a:lnTo>
                    <a:pt x="112" y="137"/>
                  </a:lnTo>
                  <a:lnTo>
                    <a:pt x="115" y="139"/>
                  </a:lnTo>
                  <a:lnTo>
                    <a:pt x="116" y="140"/>
                  </a:lnTo>
                  <a:lnTo>
                    <a:pt x="115" y="140"/>
                  </a:lnTo>
                  <a:lnTo>
                    <a:pt x="115" y="142"/>
                  </a:lnTo>
                  <a:lnTo>
                    <a:pt x="115" y="143"/>
                  </a:lnTo>
                  <a:lnTo>
                    <a:pt x="116" y="145"/>
                  </a:lnTo>
                  <a:lnTo>
                    <a:pt x="118" y="148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6" y="150"/>
                  </a:lnTo>
                  <a:lnTo>
                    <a:pt x="115" y="148"/>
                  </a:lnTo>
                  <a:lnTo>
                    <a:pt x="113" y="148"/>
                  </a:lnTo>
                  <a:lnTo>
                    <a:pt x="112" y="148"/>
                  </a:lnTo>
                  <a:lnTo>
                    <a:pt x="110" y="148"/>
                  </a:lnTo>
                  <a:lnTo>
                    <a:pt x="109" y="148"/>
                  </a:lnTo>
                  <a:lnTo>
                    <a:pt x="110" y="148"/>
                  </a:lnTo>
                  <a:lnTo>
                    <a:pt x="113" y="148"/>
                  </a:lnTo>
                  <a:lnTo>
                    <a:pt x="120" y="153"/>
                  </a:lnTo>
                  <a:lnTo>
                    <a:pt x="121" y="156"/>
                  </a:lnTo>
                  <a:lnTo>
                    <a:pt x="123" y="159"/>
                  </a:lnTo>
                  <a:lnTo>
                    <a:pt x="123" y="161"/>
                  </a:lnTo>
                  <a:lnTo>
                    <a:pt x="121" y="162"/>
                  </a:lnTo>
                  <a:lnTo>
                    <a:pt x="120" y="162"/>
                  </a:lnTo>
                  <a:lnTo>
                    <a:pt x="118" y="164"/>
                  </a:lnTo>
                  <a:lnTo>
                    <a:pt x="121" y="166"/>
                  </a:lnTo>
                  <a:lnTo>
                    <a:pt x="123" y="166"/>
                  </a:lnTo>
                  <a:lnTo>
                    <a:pt x="123" y="166"/>
                  </a:lnTo>
                  <a:lnTo>
                    <a:pt x="124" y="166"/>
                  </a:lnTo>
                  <a:lnTo>
                    <a:pt x="126" y="164"/>
                  </a:lnTo>
                  <a:lnTo>
                    <a:pt x="126" y="162"/>
                  </a:lnTo>
                  <a:lnTo>
                    <a:pt x="128" y="162"/>
                  </a:lnTo>
                  <a:lnTo>
                    <a:pt x="129" y="162"/>
                  </a:lnTo>
                  <a:lnTo>
                    <a:pt x="131" y="162"/>
                  </a:lnTo>
                  <a:lnTo>
                    <a:pt x="132" y="162"/>
                  </a:lnTo>
                  <a:lnTo>
                    <a:pt x="135" y="164"/>
                  </a:lnTo>
                  <a:lnTo>
                    <a:pt x="137" y="164"/>
                  </a:lnTo>
                  <a:lnTo>
                    <a:pt x="142" y="167"/>
                  </a:lnTo>
                  <a:lnTo>
                    <a:pt x="143" y="169"/>
                  </a:lnTo>
                  <a:lnTo>
                    <a:pt x="143" y="170"/>
                  </a:lnTo>
                  <a:lnTo>
                    <a:pt x="143" y="172"/>
                  </a:lnTo>
                  <a:lnTo>
                    <a:pt x="142" y="175"/>
                  </a:lnTo>
                  <a:lnTo>
                    <a:pt x="142" y="177"/>
                  </a:lnTo>
                  <a:lnTo>
                    <a:pt x="142" y="178"/>
                  </a:lnTo>
                  <a:lnTo>
                    <a:pt x="140" y="180"/>
                  </a:lnTo>
                  <a:lnTo>
                    <a:pt x="140" y="180"/>
                  </a:lnTo>
                  <a:lnTo>
                    <a:pt x="139" y="181"/>
                  </a:lnTo>
                  <a:lnTo>
                    <a:pt x="137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4"/>
                  </a:lnTo>
                  <a:lnTo>
                    <a:pt x="135" y="186"/>
                  </a:lnTo>
                  <a:lnTo>
                    <a:pt x="134" y="186"/>
                  </a:lnTo>
                  <a:lnTo>
                    <a:pt x="132" y="186"/>
                  </a:lnTo>
                  <a:lnTo>
                    <a:pt x="129" y="188"/>
                  </a:lnTo>
                  <a:lnTo>
                    <a:pt x="131" y="188"/>
                  </a:lnTo>
                  <a:lnTo>
                    <a:pt x="131" y="189"/>
                  </a:lnTo>
                  <a:lnTo>
                    <a:pt x="131" y="189"/>
                  </a:lnTo>
                  <a:lnTo>
                    <a:pt x="129" y="191"/>
                  </a:lnTo>
                  <a:lnTo>
                    <a:pt x="128" y="191"/>
                  </a:lnTo>
                  <a:lnTo>
                    <a:pt x="126" y="191"/>
                  </a:lnTo>
                  <a:lnTo>
                    <a:pt x="124" y="191"/>
                  </a:lnTo>
                  <a:lnTo>
                    <a:pt x="124" y="192"/>
                  </a:lnTo>
                  <a:lnTo>
                    <a:pt x="126" y="192"/>
                  </a:lnTo>
                  <a:lnTo>
                    <a:pt x="126" y="192"/>
                  </a:lnTo>
                  <a:lnTo>
                    <a:pt x="128" y="192"/>
                  </a:lnTo>
                  <a:lnTo>
                    <a:pt x="128" y="194"/>
                  </a:lnTo>
                  <a:lnTo>
                    <a:pt x="131" y="194"/>
                  </a:lnTo>
                  <a:lnTo>
                    <a:pt x="132" y="194"/>
                  </a:lnTo>
                  <a:lnTo>
                    <a:pt x="135" y="194"/>
                  </a:lnTo>
                  <a:lnTo>
                    <a:pt x="137" y="194"/>
                  </a:lnTo>
                  <a:lnTo>
                    <a:pt x="139" y="194"/>
                  </a:lnTo>
                  <a:lnTo>
                    <a:pt x="139" y="195"/>
                  </a:lnTo>
                  <a:lnTo>
                    <a:pt x="139" y="197"/>
                  </a:lnTo>
                  <a:lnTo>
                    <a:pt x="137" y="199"/>
                  </a:lnTo>
                  <a:lnTo>
                    <a:pt x="132" y="200"/>
                  </a:lnTo>
                  <a:lnTo>
                    <a:pt x="132" y="202"/>
                  </a:lnTo>
                  <a:lnTo>
                    <a:pt x="132" y="202"/>
                  </a:lnTo>
                  <a:lnTo>
                    <a:pt x="129" y="202"/>
                  </a:lnTo>
                  <a:lnTo>
                    <a:pt x="128" y="203"/>
                  </a:lnTo>
                  <a:lnTo>
                    <a:pt x="126" y="203"/>
                  </a:lnTo>
                  <a:lnTo>
                    <a:pt x="124" y="205"/>
                  </a:lnTo>
                  <a:lnTo>
                    <a:pt x="123" y="205"/>
                  </a:lnTo>
                  <a:lnTo>
                    <a:pt x="121" y="205"/>
                  </a:lnTo>
                  <a:lnTo>
                    <a:pt x="115" y="205"/>
                  </a:lnTo>
                  <a:lnTo>
                    <a:pt x="112" y="205"/>
                  </a:lnTo>
                  <a:lnTo>
                    <a:pt x="107" y="205"/>
                  </a:lnTo>
                  <a:lnTo>
                    <a:pt x="105" y="205"/>
                  </a:lnTo>
                  <a:lnTo>
                    <a:pt x="104" y="205"/>
                  </a:lnTo>
                  <a:lnTo>
                    <a:pt x="101" y="203"/>
                  </a:lnTo>
                  <a:lnTo>
                    <a:pt x="99" y="203"/>
                  </a:lnTo>
                  <a:lnTo>
                    <a:pt x="98" y="203"/>
                  </a:lnTo>
                  <a:lnTo>
                    <a:pt x="99" y="205"/>
                  </a:lnTo>
                  <a:lnTo>
                    <a:pt x="96" y="205"/>
                  </a:lnTo>
                  <a:lnTo>
                    <a:pt x="94" y="206"/>
                  </a:lnTo>
                  <a:lnTo>
                    <a:pt x="93" y="206"/>
                  </a:lnTo>
                  <a:lnTo>
                    <a:pt x="91" y="206"/>
                  </a:lnTo>
                  <a:lnTo>
                    <a:pt x="88" y="206"/>
                  </a:lnTo>
                  <a:lnTo>
                    <a:pt x="88" y="206"/>
                  </a:lnTo>
                  <a:lnTo>
                    <a:pt x="90" y="208"/>
                  </a:lnTo>
                  <a:lnTo>
                    <a:pt x="88" y="208"/>
                  </a:lnTo>
                  <a:lnTo>
                    <a:pt x="88" y="208"/>
                  </a:lnTo>
                  <a:lnTo>
                    <a:pt x="83" y="208"/>
                  </a:lnTo>
                  <a:lnTo>
                    <a:pt x="83" y="208"/>
                  </a:lnTo>
                  <a:lnTo>
                    <a:pt x="82" y="208"/>
                  </a:lnTo>
                  <a:lnTo>
                    <a:pt x="80" y="208"/>
                  </a:lnTo>
                  <a:lnTo>
                    <a:pt x="79" y="206"/>
                  </a:lnTo>
                  <a:lnTo>
                    <a:pt x="77" y="206"/>
                  </a:lnTo>
                  <a:lnTo>
                    <a:pt x="75" y="206"/>
                  </a:lnTo>
                  <a:lnTo>
                    <a:pt x="74" y="206"/>
                  </a:lnTo>
                  <a:lnTo>
                    <a:pt x="69" y="208"/>
                  </a:lnTo>
                  <a:lnTo>
                    <a:pt x="68" y="210"/>
                  </a:lnTo>
                  <a:lnTo>
                    <a:pt x="66" y="211"/>
                  </a:lnTo>
                  <a:lnTo>
                    <a:pt x="66" y="214"/>
                  </a:lnTo>
                  <a:lnTo>
                    <a:pt x="64" y="216"/>
                  </a:lnTo>
                  <a:lnTo>
                    <a:pt x="63" y="216"/>
                  </a:lnTo>
                  <a:lnTo>
                    <a:pt x="61" y="214"/>
                  </a:lnTo>
                  <a:lnTo>
                    <a:pt x="58" y="213"/>
                  </a:lnTo>
                  <a:lnTo>
                    <a:pt x="58" y="213"/>
                  </a:lnTo>
                  <a:lnTo>
                    <a:pt x="57" y="213"/>
                  </a:lnTo>
                  <a:lnTo>
                    <a:pt x="57" y="213"/>
                  </a:lnTo>
                  <a:lnTo>
                    <a:pt x="55" y="213"/>
                  </a:lnTo>
                  <a:lnTo>
                    <a:pt x="55" y="213"/>
                  </a:lnTo>
                  <a:lnTo>
                    <a:pt x="52" y="213"/>
                  </a:lnTo>
                  <a:lnTo>
                    <a:pt x="49" y="214"/>
                  </a:lnTo>
                  <a:lnTo>
                    <a:pt x="49" y="214"/>
                  </a:lnTo>
                  <a:lnTo>
                    <a:pt x="46" y="216"/>
                  </a:lnTo>
                  <a:lnTo>
                    <a:pt x="46" y="217"/>
                  </a:lnTo>
                  <a:lnTo>
                    <a:pt x="44" y="219"/>
                  </a:lnTo>
                  <a:lnTo>
                    <a:pt x="42" y="219"/>
                  </a:lnTo>
                  <a:lnTo>
                    <a:pt x="41" y="217"/>
                  </a:lnTo>
                  <a:lnTo>
                    <a:pt x="39" y="217"/>
                  </a:lnTo>
                  <a:lnTo>
                    <a:pt x="38" y="217"/>
                  </a:lnTo>
                  <a:lnTo>
                    <a:pt x="36" y="219"/>
                  </a:lnTo>
                  <a:lnTo>
                    <a:pt x="36" y="217"/>
                  </a:lnTo>
                  <a:lnTo>
                    <a:pt x="36" y="217"/>
                  </a:lnTo>
                  <a:lnTo>
                    <a:pt x="38" y="216"/>
                  </a:lnTo>
                  <a:lnTo>
                    <a:pt x="41" y="214"/>
                  </a:lnTo>
                  <a:lnTo>
                    <a:pt x="44" y="213"/>
                  </a:lnTo>
                  <a:lnTo>
                    <a:pt x="46" y="211"/>
                  </a:lnTo>
                  <a:lnTo>
                    <a:pt x="46" y="210"/>
                  </a:lnTo>
                  <a:lnTo>
                    <a:pt x="46" y="210"/>
                  </a:lnTo>
                  <a:lnTo>
                    <a:pt x="47" y="210"/>
                  </a:lnTo>
                  <a:lnTo>
                    <a:pt x="47" y="208"/>
                  </a:lnTo>
                  <a:lnTo>
                    <a:pt x="52" y="205"/>
                  </a:lnTo>
                  <a:lnTo>
                    <a:pt x="52" y="205"/>
                  </a:lnTo>
                  <a:lnTo>
                    <a:pt x="52" y="203"/>
                  </a:lnTo>
                  <a:lnTo>
                    <a:pt x="52" y="202"/>
                  </a:lnTo>
                  <a:lnTo>
                    <a:pt x="55" y="200"/>
                  </a:lnTo>
                  <a:lnTo>
                    <a:pt x="57" y="197"/>
                  </a:lnTo>
                  <a:lnTo>
                    <a:pt x="58" y="197"/>
                  </a:lnTo>
                  <a:lnTo>
                    <a:pt x="63" y="197"/>
                  </a:lnTo>
                  <a:lnTo>
                    <a:pt x="66" y="197"/>
                  </a:lnTo>
                  <a:lnTo>
                    <a:pt x="69" y="197"/>
                  </a:lnTo>
                  <a:lnTo>
                    <a:pt x="71" y="197"/>
                  </a:lnTo>
                  <a:lnTo>
                    <a:pt x="72" y="197"/>
                  </a:lnTo>
                  <a:lnTo>
                    <a:pt x="74" y="195"/>
                  </a:lnTo>
                  <a:lnTo>
                    <a:pt x="75" y="192"/>
                  </a:lnTo>
                  <a:lnTo>
                    <a:pt x="77" y="192"/>
                  </a:lnTo>
                  <a:lnTo>
                    <a:pt x="79" y="191"/>
                  </a:lnTo>
                  <a:lnTo>
                    <a:pt x="80" y="189"/>
                  </a:lnTo>
                  <a:lnTo>
                    <a:pt x="82" y="186"/>
                  </a:lnTo>
                  <a:lnTo>
                    <a:pt x="82" y="188"/>
                  </a:lnTo>
                  <a:lnTo>
                    <a:pt x="79" y="189"/>
                  </a:lnTo>
                  <a:lnTo>
                    <a:pt x="79" y="189"/>
                  </a:lnTo>
                  <a:lnTo>
                    <a:pt x="74" y="191"/>
                  </a:lnTo>
                  <a:lnTo>
                    <a:pt x="74" y="191"/>
                  </a:lnTo>
                  <a:lnTo>
                    <a:pt x="71" y="194"/>
                  </a:lnTo>
                  <a:lnTo>
                    <a:pt x="71" y="194"/>
                  </a:lnTo>
                  <a:lnTo>
                    <a:pt x="66" y="192"/>
                  </a:lnTo>
                  <a:lnTo>
                    <a:pt x="63" y="191"/>
                  </a:lnTo>
                  <a:lnTo>
                    <a:pt x="61" y="189"/>
                  </a:lnTo>
                  <a:lnTo>
                    <a:pt x="61" y="189"/>
                  </a:lnTo>
                  <a:lnTo>
                    <a:pt x="60" y="189"/>
                  </a:lnTo>
                  <a:lnTo>
                    <a:pt x="58" y="191"/>
                  </a:lnTo>
                  <a:lnTo>
                    <a:pt x="57" y="189"/>
                  </a:lnTo>
                  <a:lnTo>
                    <a:pt x="58" y="189"/>
                  </a:lnTo>
                  <a:lnTo>
                    <a:pt x="58" y="188"/>
                  </a:lnTo>
                  <a:lnTo>
                    <a:pt x="57" y="188"/>
                  </a:lnTo>
                  <a:lnTo>
                    <a:pt x="55" y="188"/>
                  </a:lnTo>
                  <a:lnTo>
                    <a:pt x="55" y="186"/>
                  </a:lnTo>
                  <a:lnTo>
                    <a:pt x="52" y="186"/>
                  </a:lnTo>
                  <a:lnTo>
                    <a:pt x="52" y="186"/>
                  </a:lnTo>
                  <a:lnTo>
                    <a:pt x="50" y="188"/>
                  </a:lnTo>
                  <a:lnTo>
                    <a:pt x="47" y="189"/>
                  </a:lnTo>
                  <a:lnTo>
                    <a:pt x="44" y="188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4"/>
                  </a:lnTo>
                  <a:lnTo>
                    <a:pt x="42" y="184"/>
                  </a:lnTo>
                  <a:lnTo>
                    <a:pt x="42" y="183"/>
                  </a:lnTo>
                  <a:lnTo>
                    <a:pt x="44" y="181"/>
                  </a:lnTo>
                  <a:lnTo>
                    <a:pt x="47" y="181"/>
                  </a:lnTo>
                  <a:lnTo>
                    <a:pt x="52" y="178"/>
                  </a:lnTo>
                  <a:lnTo>
                    <a:pt x="55" y="178"/>
                  </a:lnTo>
                  <a:lnTo>
                    <a:pt x="57" y="177"/>
                  </a:lnTo>
                  <a:lnTo>
                    <a:pt x="58" y="175"/>
                  </a:lnTo>
                  <a:lnTo>
                    <a:pt x="58" y="173"/>
                  </a:lnTo>
                  <a:lnTo>
                    <a:pt x="60" y="172"/>
                  </a:lnTo>
                  <a:lnTo>
                    <a:pt x="60" y="172"/>
                  </a:lnTo>
                  <a:lnTo>
                    <a:pt x="60" y="170"/>
                  </a:lnTo>
                  <a:lnTo>
                    <a:pt x="58" y="170"/>
                  </a:lnTo>
                  <a:lnTo>
                    <a:pt x="58" y="169"/>
                  </a:lnTo>
                  <a:lnTo>
                    <a:pt x="60" y="169"/>
                  </a:lnTo>
                  <a:lnTo>
                    <a:pt x="60" y="167"/>
                  </a:lnTo>
                  <a:lnTo>
                    <a:pt x="58" y="166"/>
                  </a:lnTo>
                  <a:lnTo>
                    <a:pt x="58" y="166"/>
                  </a:lnTo>
                  <a:lnTo>
                    <a:pt x="58" y="164"/>
                  </a:lnTo>
                  <a:lnTo>
                    <a:pt x="57" y="164"/>
                  </a:lnTo>
                  <a:lnTo>
                    <a:pt x="55" y="164"/>
                  </a:lnTo>
                  <a:lnTo>
                    <a:pt x="53" y="166"/>
                  </a:lnTo>
                  <a:lnTo>
                    <a:pt x="52" y="166"/>
                  </a:lnTo>
                  <a:lnTo>
                    <a:pt x="50" y="166"/>
                  </a:lnTo>
                  <a:lnTo>
                    <a:pt x="50" y="166"/>
                  </a:lnTo>
                  <a:lnTo>
                    <a:pt x="50" y="164"/>
                  </a:lnTo>
                  <a:lnTo>
                    <a:pt x="52" y="162"/>
                  </a:lnTo>
                  <a:lnTo>
                    <a:pt x="53" y="162"/>
                  </a:lnTo>
                  <a:lnTo>
                    <a:pt x="55" y="161"/>
                  </a:lnTo>
                  <a:lnTo>
                    <a:pt x="55" y="161"/>
                  </a:lnTo>
                  <a:lnTo>
                    <a:pt x="57" y="159"/>
                  </a:lnTo>
                  <a:lnTo>
                    <a:pt x="58" y="158"/>
                  </a:lnTo>
                  <a:lnTo>
                    <a:pt x="63" y="156"/>
                  </a:lnTo>
                  <a:lnTo>
                    <a:pt x="63" y="156"/>
                  </a:lnTo>
                  <a:lnTo>
                    <a:pt x="64" y="156"/>
                  </a:lnTo>
                  <a:lnTo>
                    <a:pt x="66" y="156"/>
                  </a:lnTo>
                  <a:lnTo>
                    <a:pt x="68" y="156"/>
                  </a:lnTo>
                  <a:lnTo>
                    <a:pt x="69" y="156"/>
                  </a:lnTo>
                  <a:lnTo>
                    <a:pt x="72" y="158"/>
                  </a:lnTo>
                  <a:lnTo>
                    <a:pt x="72" y="154"/>
                  </a:lnTo>
                  <a:lnTo>
                    <a:pt x="74" y="154"/>
                  </a:lnTo>
                  <a:lnTo>
                    <a:pt x="75" y="156"/>
                  </a:lnTo>
                  <a:lnTo>
                    <a:pt x="77" y="156"/>
                  </a:lnTo>
                  <a:lnTo>
                    <a:pt x="79" y="156"/>
                  </a:lnTo>
                  <a:lnTo>
                    <a:pt x="77" y="156"/>
                  </a:lnTo>
                  <a:lnTo>
                    <a:pt x="77" y="156"/>
                  </a:lnTo>
                  <a:lnTo>
                    <a:pt x="75" y="156"/>
                  </a:lnTo>
                  <a:lnTo>
                    <a:pt x="75" y="154"/>
                  </a:lnTo>
                  <a:lnTo>
                    <a:pt x="74" y="151"/>
                  </a:lnTo>
                  <a:lnTo>
                    <a:pt x="74" y="151"/>
                  </a:lnTo>
                  <a:lnTo>
                    <a:pt x="74" y="150"/>
                  </a:lnTo>
                  <a:lnTo>
                    <a:pt x="75" y="148"/>
                  </a:lnTo>
                  <a:lnTo>
                    <a:pt x="74" y="148"/>
                  </a:lnTo>
                  <a:lnTo>
                    <a:pt x="74" y="147"/>
                  </a:lnTo>
                  <a:lnTo>
                    <a:pt x="74" y="145"/>
                  </a:lnTo>
                  <a:lnTo>
                    <a:pt x="74" y="145"/>
                  </a:lnTo>
                  <a:lnTo>
                    <a:pt x="75" y="143"/>
                  </a:lnTo>
                  <a:lnTo>
                    <a:pt x="77" y="142"/>
                  </a:lnTo>
                  <a:lnTo>
                    <a:pt x="77" y="140"/>
                  </a:lnTo>
                  <a:lnTo>
                    <a:pt x="77" y="139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2" y="140"/>
                  </a:lnTo>
                  <a:lnTo>
                    <a:pt x="72" y="140"/>
                  </a:lnTo>
                  <a:lnTo>
                    <a:pt x="69" y="139"/>
                  </a:lnTo>
                  <a:lnTo>
                    <a:pt x="69" y="137"/>
                  </a:lnTo>
                  <a:lnTo>
                    <a:pt x="66" y="132"/>
                  </a:lnTo>
                  <a:lnTo>
                    <a:pt x="66" y="131"/>
                  </a:lnTo>
                  <a:lnTo>
                    <a:pt x="68" y="128"/>
                  </a:lnTo>
                  <a:lnTo>
                    <a:pt x="71" y="125"/>
                  </a:lnTo>
                  <a:lnTo>
                    <a:pt x="74" y="123"/>
                  </a:lnTo>
                  <a:lnTo>
                    <a:pt x="74" y="123"/>
                  </a:lnTo>
                  <a:lnTo>
                    <a:pt x="68" y="123"/>
                  </a:lnTo>
                  <a:lnTo>
                    <a:pt x="66" y="123"/>
                  </a:lnTo>
                  <a:lnTo>
                    <a:pt x="64" y="125"/>
                  </a:lnTo>
                  <a:lnTo>
                    <a:pt x="64" y="125"/>
                  </a:lnTo>
                  <a:lnTo>
                    <a:pt x="63" y="125"/>
                  </a:lnTo>
                  <a:lnTo>
                    <a:pt x="63" y="126"/>
                  </a:lnTo>
                  <a:lnTo>
                    <a:pt x="61" y="126"/>
                  </a:lnTo>
                  <a:lnTo>
                    <a:pt x="61" y="128"/>
                  </a:lnTo>
                  <a:lnTo>
                    <a:pt x="58" y="126"/>
                  </a:lnTo>
                  <a:lnTo>
                    <a:pt x="58" y="128"/>
                  </a:lnTo>
                  <a:lnTo>
                    <a:pt x="58" y="126"/>
                  </a:lnTo>
                  <a:lnTo>
                    <a:pt x="57" y="126"/>
                  </a:lnTo>
                  <a:lnTo>
                    <a:pt x="57" y="126"/>
                  </a:lnTo>
                  <a:lnTo>
                    <a:pt x="55" y="126"/>
                  </a:lnTo>
                  <a:lnTo>
                    <a:pt x="53" y="126"/>
                  </a:lnTo>
                  <a:lnTo>
                    <a:pt x="52" y="128"/>
                  </a:lnTo>
                  <a:lnTo>
                    <a:pt x="50" y="126"/>
                  </a:lnTo>
                  <a:lnTo>
                    <a:pt x="49" y="126"/>
                  </a:lnTo>
                  <a:lnTo>
                    <a:pt x="47" y="126"/>
                  </a:lnTo>
                  <a:lnTo>
                    <a:pt x="47" y="128"/>
                  </a:lnTo>
                  <a:lnTo>
                    <a:pt x="47" y="129"/>
                  </a:lnTo>
                  <a:lnTo>
                    <a:pt x="46" y="128"/>
                  </a:lnTo>
                  <a:lnTo>
                    <a:pt x="44" y="126"/>
                  </a:lnTo>
                  <a:lnTo>
                    <a:pt x="42" y="125"/>
                  </a:lnTo>
                  <a:lnTo>
                    <a:pt x="42" y="123"/>
                  </a:lnTo>
                  <a:lnTo>
                    <a:pt x="44" y="123"/>
                  </a:lnTo>
                  <a:lnTo>
                    <a:pt x="44" y="123"/>
                  </a:lnTo>
                  <a:lnTo>
                    <a:pt x="46" y="120"/>
                  </a:lnTo>
                  <a:lnTo>
                    <a:pt x="49" y="115"/>
                  </a:lnTo>
                  <a:lnTo>
                    <a:pt x="50" y="114"/>
                  </a:lnTo>
                  <a:lnTo>
                    <a:pt x="50" y="112"/>
                  </a:lnTo>
                  <a:lnTo>
                    <a:pt x="50" y="112"/>
                  </a:lnTo>
                  <a:lnTo>
                    <a:pt x="49" y="110"/>
                  </a:lnTo>
                  <a:lnTo>
                    <a:pt x="47" y="109"/>
                  </a:lnTo>
                  <a:lnTo>
                    <a:pt x="47" y="107"/>
                  </a:lnTo>
                  <a:lnTo>
                    <a:pt x="47" y="106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52" y="104"/>
                  </a:lnTo>
                  <a:lnTo>
                    <a:pt x="50" y="102"/>
                  </a:lnTo>
                  <a:lnTo>
                    <a:pt x="47" y="101"/>
                  </a:lnTo>
                  <a:lnTo>
                    <a:pt x="47" y="101"/>
                  </a:lnTo>
                  <a:lnTo>
                    <a:pt x="49" y="99"/>
                  </a:lnTo>
                  <a:lnTo>
                    <a:pt x="49" y="99"/>
                  </a:lnTo>
                  <a:lnTo>
                    <a:pt x="47" y="99"/>
                  </a:lnTo>
                  <a:lnTo>
                    <a:pt x="47" y="102"/>
                  </a:lnTo>
                  <a:lnTo>
                    <a:pt x="46" y="102"/>
                  </a:lnTo>
                  <a:lnTo>
                    <a:pt x="44" y="102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2"/>
                  </a:lnTo>
                  <a:lnTo>
                    <a:pt x="42" y="101"/>
                  </a:lnTo>
                  <a:lnTo>
                    <a:pt x="42" y="99"/>
                  </a:lnTo>
                  <a:lnTo>
                    <a:pt x="46" y="98"/>
                  </a:lnTo>
                  <a:lnTo>
                    <a:pt x="44" y="98"/>
                  </a:lnTo>
                  <a:lnTo>
                    <a:pt x="41" y="101"/>
                  </a:lnTo>
                  <a:lnTo>
                    <a:pt x="39" y="102"/>
                  </a:lnTo>
                  <a:lnTo>
                    <a:pt x="39" y="102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41" y="106"/>
                  </a:lnTo>
                  <a:lnTo>
                    <a:pt x="39" y="107"/>
                  </a:lnTo>
                  <a:lnTo>
                    <a:pt x="38" y="115"/>
                  </a:lnTo>
                  <a:lnTo>
                    <a:pt x="38" y="115"/>
                  </a:lnTo>
                  <a:lnTo>
                    <a:pt x="36" y="117"/>
                  </a:lnTo>
                  <a:lnTo>
                    <a:pt x="36" y="117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4"/>
                  </a:lnTo>
                  <a:lnTo>
                    <a:pt x="36" y="110"/>
                  </a:lnTo>
                  <a:lnTo>
                    <a:pt x="36" y="109"/>
                  </a:lnTo>
                  <a:lnTo>
                    <a:pt x="36" y="109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8" y="107"/>
                  </a:lnTo>
                  <a:lnTo>
                    <a:pt x="36" y="107"/>
                  </a:lnTo>
                  <a:lnTo>
                    <a:pt x="36" y="106"/>
                  </a:lnTo>
                  <a:lnTo>
                    <a:pt x="36" y="101"/>
                  </a:lnTo>
                  <a:lnTo>
                    <a:pt x="38" y="99"/>
                  </a:lnTo>
                  <a:lnTo>
                    <a:pt x="38" y="98"/>
                  </a:lnTo>
                  <a:lnTo>
                    <a:pt x="38" y="95"/>
                  </a:lnTo>
                  <a:lnTo>
                    <a:pt x="39" y="93"/>
                  </a:lnTo>
                  <a:lnTo>
                    <a:pt x="39" y="91"/>
                  </a:lnTo>
                  <a:lnTo>
                    <a:pt x="41" y="91"/>
                  </a:lnTo>
                  <a:lnTo>
                    <a:pt x="41" y="90"/>
                  </a:lnTo>
                  <a:lnTo>
                    <a:pt x="42" y="88"/>
                  </a:lnTo>
                  <a:lnTo>
                    <a:pt x="42" y="87"/>
                  </a:lnTo>
                  <a:lnTo>
                    <a:pt x="42" y="87"/>
                  </a:lnTo>
                  <a:lnTo>
                    <a:pt x="38" y="91"/>
                  </a:lnTo>
                  <a:lnTo>
                    <a:pt x="36" y="91"/>
                  </a:lnTo>
                  <a:lnTo>
                    <a:pt x="34" y="91"/>
                  </a:lnTo>
                  <a:lnTo>
                    <a:pt x="33" y="91"/>
                  </a:lnTo>
                  <a:lnTo>
                    <a:pt x="31" y="90"/>
                  </a:lnTo>
                  <a:lnTo>
                    <a:pt x="31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7"/>
                  </a:lnTo>
                  <a:lnTo>
                    <a:pt x="33" y="87"/>
                  </a:lnTo>
                  <a:lnTo>
                    <a:pt x="34" y="85"/>
                  </a:lnTo>
                  <a:lnTo>
                    <a:pt x="33" y="84"/>
                  </a:lnTo>
                  <a:lnTo>
                    <a:pt x="33" y="84"/>
                  </a:lnTo>
                  <a:lnTo>
                    <a:pt x="34" y="82"/>
                  </a:lnTo>
                  <a:lnTo>
                    <a:pt x="38" y="80"/>
                  </a:lnTo>
                  <a:lnTo>
                    <a:pt x="38" y="77"/>
                  </a:lnTo>
                  <a:lnTo>
                    <a:pt x="36" y="76"/>
                  </a:lnTo>
                  <a:lnTo>
                    <a:pt x="36" y="76"/>
                  </a:lnTo>
                  <a:lnTo>
                    <a:pt x="34" y="74"/>
                  </a:lnTo>
                  <a:lnTo>
                    <a:pt x="33" y="73"/>
                  </a:lnTo>
                  <a:lnTo>
                    <a:pt x="34" y="73"/>
                  </a:lnTo>
                  <a:lnTo>
                    <a:pt x="34" y="71"/>
                  </a:lnTo>
                  <a:lnTo>
                    <a:pt x="36" y="71"/>
                  </a:lnTo>
                  <a:lnTo>
                    <a:pt x="38" y="71"/>
                  </a:lnTo>
                  <a:lnTo>
                    <a:pt x="36" y="69"/>
                  </a:lnTo>
                  <a:lnTo>
                    <a:pt x="34" y="69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6" y="65"/>
                  </a:lnTo>
                  <a:lnTo>
                    <a:pt x="36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41" y="58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4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2" y="49"/>
                  </a:lnTo>
                  <a:lnTo>
                    <a:pt x="53" y="49"/>
                  </a:lnTo>
                  <a:lnTo>
                    <a:pt x="53" y="50"/>
                  </a:lnTo>
                  <a:lnTo>
                    <a:pt x="57" y="49"/>
                  </a:lnTo>
                  <a:lnTo>
                    <a:pt x="61" y="49"/>
                  </a:lnTo>
                  <a:lnTo>
                    <a:pt x="64" y="49"/>
                  </a:lnTo>
                  <a:lnTo>
                    <a:pt x="68" y="47"/>
                  </a:lnTo>
                  <a:lnTo>
                    <a:pt x="71" y="47"/>
                  </a:lnTo>
                  <a:close/>
                  <a:moveTo>
                    <a:pt x="75" y="44"/>
                  </a:moveTo>
                  <a:lnTo>
                    <a:pt x="75" y="44"/>
                  </a:lnTo>
                  <a:lnTo>
                    <a:pt x="75" y="44"/>
                  </a:lnTo>
                  <a:lnTo>
                    <a:pt x="75" y="46"/>
                  </a:lnTo>
                  <a:lnTo>
                    <a:pt x="75" y="46"/>
                  </a:lnTo>
                  <a:lnTo>
                    <a:pt x="75" y="46"/>
                  </a:lnTo>
                  <a:lnTo>
                    <a:pt x="74" y="44"/>
                  </a:lnTo>
                  <a:lnTo>
                    <a:pt x="75" y="44"/>
                  </a:lnTo>
                  <a:close/>
                  <a:moveTo>
                    <a:pt x="69" y="41"/>
                  </a:moveTo>
                  <a:lnTo>
                    <a:pt x="71" y="43"/>
                  </a:lnTo>
                  <a:lnTo>
                    <a:pt x="71" y="43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9" y="43"/>
                  </a:lnTo>
                  <a:lnTo>
                    <a:pt x="69" y="43"/>
                  </a:lnTo>
                  <a:lnTo>
                    <a:pt x="69" y="43"/>
                  </a:lnTo>
                  <a:lnTo>
                    <a:pt x="69" y="41"/>
                  </a:lnTo>
                  <a:close/>
                  <a:moveTo>
                    <a:pt x="71" y="36"/>
                  </a:moveTo>
                  <a:lnTo>
                    <a:pt x="72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5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71" y="41"/>
                  </a:lnTo>
                  <a:lnTo>
                    <a:pt x="69" y="41"/>
                  </a:lnTo>
                  <a:lnTo>
                    <a:pt x="69" y="39"/>
                  </a:lnTo>
                  <a:lnTo>
                    <a:pt x="69" y="39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71" y="36"/>
                  </a:lnTo>
                  <a:close/>
                  <a:moveTo>
                    <a:pt x="82" y="33"/>
                  </a:moveTo>
                  <a:lnTo>
                    <a:pt x="83" y="33"/>
                  </a:lnTo>
                  <a:lnTo>
                    <a:pt x="83" y="35"/>
                  </a:lnTo>
                  <a:lnTo>
                    <a:pt x="80" y="35"/>
                  </a:lnTo>
                  <a:lnTo>
                    <a:pt x="79" y="35"/>
                  </a:lnTo>
                  <a:lnTo>
                    <a:pt x="80" y="33"/>
                  </a:lnTo>
                  <a:lnTo>
                    <a:pt x="82" y="33"/>
                  </a:lnTo>
                  <a:close/>
                  <a:moveTo>
                    <a:pt x="75" y="33"/>
                  </a:moveTo>
                  <a:lnTo>
                    <a:pt x="77" y="33"/>
                  </a:lnTo>
                  <a:lnTo>
                    <a:pt x="77" y="35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79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7" y="35"/>
                  </a:lnTo>
                  <a:lnTo>
                    <a:pt x="75" y="35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75" y="33"/>
                  </a:lnTo>
                  <a:close/>
                  <a:moveTo>
                    <a:pt x="98" y="5"/>
                  </a:moveTo>
                  <a:lnTo>
                    <a:pt x="99" y="5"/>
                  </a:lnTo>
                  <a:lnTo>
                    <a:pt x="99" y="6"/>
                  </a:lnTo>
                  <a:lnTo>
                    <a:pt x="99" y="8"/>
                  </a:lnTo>
                  <a:lnTo>
                    <a:pt x="99" y="8"/>
                  </a:lnTo>
                  <a:lnTo>
                    <a:pt x="101" y="10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101" y="19"/>
                  </a:lnTo>
                  <a:lnTo>
                    <a:pt x="99" y="19"/>
                  </a:lnTo>
                  <a:lnTo>
                    <a:pt x="99" y="21"/>
                  </a:lnTo>
                  <a:lnTo>
                    <a:pt x="99" y="21"/>
                  </a:lnTo>
                  <a:lnTo>
                    <a:pt x="98" y="21"/>
                  </a:lnTo>
                  <a:lnTo>
                    <a:pt x="99" y="17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99" y="14"/>
                  </a:lnTo>
                  <a:lnTo>
                    <a:pt x="98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4" y="14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6" y="13"/>
                  </a:lnTo>
                  <a:lnTo>
                    <a:pt x="98" y="11"/>
                  </a:lnTo>
                  <a:lnTo>
                    <a:pt x="98" y="8"/>
                  </a:lnTo>
                  <a:lnTo>
                    <a:pt x="96" y="8"/>
                  </a:lnTo>
                  <a:lnTo>
                    <a:pt x="94" y="8"/>
                  </a:lnTo>
                  <a:lnTo>
                    <a:pt x="96" y="8"/>
                  </a:lnTo>
                  <a:lnTo>
                    <a:pt x="96" y="6"/>
                  </a:lnTo>
                  <a:lnTo>
                    <a:pt x="98" y="5"/>
                  </a:lnTo>
                  <a:lnTo>
                    <a:pt x="98" y="5"/>
                  </a:lnTo>
                  <a:close/>
                  <a:moveTo>
                    <a:pt x="102" y="3"/>
                  </a:moveTo>
                  <a:lnTo>
                    <a:pt x="104" y="3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2" y="5"/>
                  </a:lnTo>
                  <a:lnTo>
                    <a:pt x="102" y="5"/>
                  </a:lnTo>
                  <a:lnTo>
                    <a:pt x="102" y="6"/>
                  </a:lnTo>
                  <a:lnTo>
                    <a:pt x="102" y="6"/>
                  </a:lnTo>
                  <a:lnTo>
                    <a:pt x="102" y="8"/>
                  </a:lnTo>
                  <a:lnTo>
                    <a:pt x="102" y="8"/>
                  </a:lnTo>
                  <a:lnTo>
                    <a:pt x="101" y="5"/>
                  </a:lnTo>
                  <a:lnTo>
                    <a:pt x="102" y="3"/>
                  </a:lnTo>
                  <a:close/>
                  <a:moveTo>
                    <a:pt x="105" y="0"/>
                  </a:moveTo>
                  <a:lnTo>
                    <a:pt x="105" y="0"/>
                  </a:lnTo>
                  <a:lnTo>
                    <a:pt x="107" y="0"/>
                  </a:lnTo>
                  <a:lnTo>
                    <a:pt x="107" y="2"/>
                  </a:lnTo>
                  <a:lnTo>
                    <a:pt x="105" y="3"/>
                  </a:lnTo>
                  <a:lnTo>
                    <a:pt x="105" y="3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04" y="2"/>
                  </a:lnTo>
                  <a:lnTo>
                    <a:pt x="104" y="2"/>
                  </a:lnTo>
                  <a:lnTo>
                    <a:pt x="104" y="2"/>
                  </a:lnTo>
                  <a:lnTo>
                    <a:pt x="105" y="0"/>
                  </a:lnTo>
                  <a:lnTo>
                    <a:pt x="105" y="2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2" name="Freeform 28">
              <a:extLst>
                <a:ext uri="{FF2B5EF4-FFF2-40B4-BE49-F238E27FC236}">
                  <a16:creationId xmlns:a16="http://schemas.microsoft.com/office/drawing/2014/main" id="{F0FF5FD4-CD86-A9E0-22A6-16616FBC0E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311" y="4298970"/>
              <a:ext cx="152039" cy="157888"/>
            </a:xfrm>
            <a:custGeom>
              <a:avLst/>
              <a:gdLst>
                <a:gd name="T0" fmla="*/ 38 w 78"/>
                <a:gd name="T1" fmla="*/ 65 h 81"/>
                <a:gd name="T2" fmla="*/ 37 w 78"/>
                <a:gd name="T3" fmla="*/ 68 h 81"/>
                <a:gd name="T4" fmla="*/ 37 w 78"/>
                <a:gd name="T5" fmla="*/ 65 h 81"/>
                <a:gd name="T6" fmla="*/ 54 w 78"/>
                <a:gd name="T7" fmla="*/ 56 h 81"/>
                <a:gd name="T8" fmla="*/ 54 w 78"/>
                <a:gd name="T9" fmla="*/ 59 h 81"/>
                <a:gd name="T10" fmla="*/ 52 w 78"/>
                <a:gd name="T11" fmla="*/ 57 h 81"/>
                <a:gd name="T12" fmla="*/ 67 w 78"/>
                <a:gd name="T13" fmla="*/ 5 h 81"/>
                <a:gd name="T14" fmla="*/ 70 w 78"/>
                <a:gd name="T15" fmla="*/ 7 h 81"/>
                <a:gd name="T16" fmla="*/ 71 w 78"/>
                <a:gd name="T17" fmla="*/ 15 h 81"/>
                <a:gd name="T18" fmla="*/ 76 w 78"/>
                <a:gd name="T19" fmla="*/ 21 h 81"/>
                <a:gd name="T20" fmla="*/ 78 w 78"/>
                <a:gd name="T21" fmla="*/ 26 h 81"/>
                <a:gd name="T22" fmla="*/ 78 w 78"/>
                <a:gd name="T23" fmla="*/ 35 h 81"/>
                <a:gd name="T24" fmla="*/ 76 w 78"/>
                <a:gd name="T25" fmla="*/ 40 h 81"/>
                <a:gd name="T26" fmla="*/ 75 w 78"/>
                <a:gd name="T27" fmla="*/ 43 h 81"/>
                <a:gd name="T28" fmla="*/ 70 w 78"/>
                <a:gd name="T29" fmla="*/ 48 h 81"/>
                <a:gd name="T30" fmla="*/ 65 w 78"/>
                <a:gd name="T31" fmla="*/ 56 h 81"/>
                <a:gd name="T32" fmla="*/ 60 w 78"/>
                <a:gd name="T33" fmla="*/ 57 h 81"/>
                <a:gd name="T34" fmla="*/ 59 w 78"/>
                <a:gd name="T35" fmla="*/ 57 h 81"/>
                <a:gd name="T36" fmla="*/ 57 w 78"/>
                <a:gd name="T37" fmla="*/ 56 h 81"/>
                <a:gd name="T38" fmla="*/ 56 w 78"/>
                <a:gd name="T39" fmla="*/ 54 h 81"/>
                <a:gd name="T40" fmla="*/ 52 w 78"/>
                <a:gd name="T41" fmla="*/ 54 h 81"/>
                <a:gd name="T42" fmla="*/ 51 w 78"/>
                <a:gd name="T43" fmla="*/ 59 h 81"/>
                <a:gd name="T44" fmla="*/ 48 w 78"/>
                <a:gd name="T45" fmla="*/ 59 h 81"/>
                <a:gd name="T46" fmla="*/ 45 w 78"/>
                <a:gd name="T47" fmla="*/ 59 h 81"/>
                <a:gd name="T48" fmla="*/ 45 w 78"/>
                <a:gd name="T49" fmla="*/ 57 h 81"/>
                <a:gd name="T50" fmla="*/ 41 w 78"/>
                <a:gd name="T51" fmla="*/ 59 h 81"/>
                <a:gd name="T52" fmla="*/ 40 w 78"/>
                <a:gd name="T53" fmla="*/ 60 h 81"/>
                <a:gd name="T54" fmla="*/ 35 w 78"/>
                <a:gd name="T55" fmla="*/ 62 h 81"/>
                <a:gd name="T56" fmla="*/ 35 w 78"/>
                <a:gd name="T57" fmla="*/ 65 h 81"/>
                <a:gd name="T58" fmla="*/ 32 w 78"/>
                <a:gd name="T59" fmla="*/ 73 h 81"/>
                <a:gd name="T60" fmla="*/ 18 w 78"/>
                <a:gd name="T61" fmla="*/ 74 h 81"/>
                <a:gd name="T62" fmla="*/ 13 w 78"/>
                <a:gd name="T63" fmla="*/ 76 h 81"/>
                <a:gd name="T64" fmla="*/ 10 w 78"/>
                <a:gd name="T65" fmla="*/ 78 h 81"/>
                <a:gd name="T66" fmla="*/ 5 w 78"/>
                <a:gd name="T67" fmla="*/ 81 h 81"/>
                <a:gd name="T68" fmla="*/ 0 w 78"/>
                <a:gd name="T69" fmla="*/ 81 h 81"/>
                <a:gd name="T70" fmla="*/ 0 w 78"/>
                <a:gd name="T71" fmla="*/ 73 h 81"/>
                <a:gd name="T72" fmla="*/ 5 w 78"/>
                <a:gd name="T73" fmla="*/ 65 h 81"/>
                <a:gd name="T74" fmla="*/ 2 w 78"/>
                <a:gd name="T75" fmla="*/ 62 h 81"/>
                <a:gd name="T76" fmla="*/ 5 w 78"/>
                <a:gd name="T77" fmla="*/ 54 h 81"/>
                <a:gd name="T78" fmla="*/ 7 w 78"/>
                <a:gd name="T79" fmla="*/ 48 h 81"/>
                <a:gd name="T80" fmla="*/ 13 w 78"/>
                <a:gd name="T81" fmla="*/ 43 h 81"/>
                <a:gd name="T82" fmla="*/ 13 w 78"/>
                <a:gd name="T83" fmla="*/ 46 h 81"/>
                <a:gd name="T84" fmla="*/ 16 w 78"/>
                <a:gd name="T85" fmla="*/ 43 h 81"/>
                <a:gd name="T86" fmla="*/ 21 w 78"/>
                <a:gd name="T87" fmla="*/ 38 h 81"/>
                <a:gd name="T88" fmla="*/ 26 w 78"/>
                <a:gd name="T89" fmla="*/ 35 h 81"/>
                <a:gd name="T90" fmla="*/ 27 w 78"/>
                <a:gd name="T91" fmla="*/ 33 h 81"/>
                <a:gd name="T92" fmla="*/ 27 w 78"/>
                <a:gd name="T93" fmla="*/ 26 h 81"/>
                <a:gd name="T94" fmla="*/ 24 w 78"/>
                <a:gd name="T95" fmla="*/ 29 h 81"/>
                <a:gd name="T96" fmla="*/ 21 w 78"/>
                <a:gd name="T97" fmla="*/ 27 h 81"/>
                <a:gd name="T98" fmla="*/ 18 w 78"/>
                <a:gd name="T99" fmla="*/ 24 h 81"/>
                <a:gd name="T100" fmla="*/ 18 w 78"/>
                <a:gd name="T101" fmla="*/ 18 h 81"/>
                <a:gd name="T102" fmla="*/ 19 w 78"/>
                <a:gd name="T103" fmla="*/ 13 h 81"/>
                <a:gd name="T104" fmla="*/ 19 w 78"/>
                <a:gd name="T105" fmla="*/ 8 h 81"/>
                <a:gd name="T106" fmla="*/ 27 w 78"/>
                <a:gd name="T107" fmla="*/ 8 h 81"/>
                <a:gd name="T108" fmla="*/ 34 w 78"/>
                <a:gd name="T109" fmla="*/ 7 h 81"/>
                <a:gd name="T110" fmla="*/ 38 w 78"/>
                <a:gd name="T111" fmla="*/ 10 h 81"/>
                <a:gd name="T112" fmla="*/ 45 w 78"/>
                <a:gd name="T113" fmla="*/ 7 h 81"/>
                <a:gd name="T114" fmla="*/ 54 w 78"/>
                <a:gd name="T115" fmla="*/ 7 h 81"/>
                <a:gd name="T116" fmla="*/ 63 w 78"/>
                <a:gd name="T1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1">
                  <a:moveTo>
                    <a:pt x="37" y="63"/>
                  </a:moveTo>
                  <a:lnTo>
                    <a:pt x="38" y="63"/>
                  </a:lnTo>
                  <a:lnTo>
                    <a:pt x="38" y="63"/>
                  </a:lnTo>
                  <a:lnTo>
                    <a:pt x="38" y="65"/>
                  </a:lnTo>
                  <a:lnTo>
                    <a:pt x="38" y="65"/>
                  </a:lnTo>
                  <a:lnTo>
                    <a:pt x="40" y="65"/>
                  </a:lnTo>
                  <a:lnTo>
                    <a:pt x="40" y="65"/>
                  </a:lnTo>
                  <a:lnTo>
                    <a:pt x="40" y="67"/>
                  </a:lnTo>
                  <a:lnTo>
                    <a:pt x="40" y="67"/>
                  </a:lnTo>
                  <a:lnTo>
                    <a:pt x="37" y="68"/>
                  </a:lnTo>
                  <a:lnTo>
                    <a:pt x="37" y="67"/>
                  </a:lnTo>
                  <a:lnTo>
                    <a:pt x="38" y="67"/>
                  </a:lnTo>
                  <a:lnTo>
                    <a:pt x="38" y="67"/>
                  </a:lnTo>
                  <a:lnTo>
                    <a:pt x="38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7" y="63"/>
                  </a:lnTo>
                  <a:lnTo>
                    <a:pt x="37" y="63"/>
                  </a:lnTo>
                  <a:close/>
                  <a:moveTo>
                    <a:pt x="54" y="56"/>
                  </a:moveTo>
                  <a:lnTo>
                    <a:pt x="56" y="57"/>
                  </a:lnTo>
                  <a:lnTo>
                    <a:pt x="56" y="57"/>
                  </a:lnTo>
                  <a:lnTo>
                    <a:pt x="54" y="57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2" y="59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4" y="56"/>
                  </a:lnTo>
                  <a:close/>
                  <a:moveTo>
                    <a:pt x="63" y="0"/>
                  </a:move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8" y="7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0" y="11"/>
                  </a:lnTo>
                  <a:lnTo>
                    <a:pt x="70" y="11"/>
                  </a:lnTo>
                  <a:lnTo>
                    <a:pt x="71" y="15"/>
                  </a:lnTo>
                  <a:lnTo>
                    <a:pt x="71" y="16"/>
                  </a:lnTo>
                  <a:lnTo>
                    <a:pt x="73" y="18"/>
                  </a:lnTo>
                  <a:lnTo>
                    <a:pt x="75" y="19"/>
                  </a:lnTo>
                  <a:lnTo>
                    <a:pt x="75" y="19"/>
                  </a:lnTo>
                  <a:lnTo>
                    <a:pt x="76" y="21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78" y="24"/>
                  </a:lnTo>
                  <a:lnTo>
                    <a:pt x="78" y="26"/>
                  </a:lnTo>
                  <a:lnTo>
                    <a:pt x="78" y="29"/>
                  </a:lnTo>
                  <a:lnTo>
                    <a:pt x="78" y="30"/>
                  </a:lnTo>
                  <a:lnTo>
                    <a:pt x="78" y="33"/>
                  </a:lnTo>
                  <a:lnTo>
                    <a:pt x="78" y="35"/>
                  </a:lnTo>
                  <a:lnTo>
                    <a:pt x="78" y="35"/>
                  </a:lnTo>
                  <a:lnTo>
                    <a:pt x="78" y="37"/>
                  </a:lnTo>
                  <a:lnTo>
                    <a:pt x="78" y="37"/>
                  </a:lnTo>
                  <a:lnTo>
                    <a:pt x="78" y="38"/>
                  </a:lnTo>
                  <a:lnTo>
                    <a:pt x="76" y="38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1"/>
                  </a:lnTo>
                  <a:lnTo>
                    <a:pt x="76" y="43"/>
                  </a:lnTo>
                  <a:lnTo>
                    <a:pt x="76" y="43"/>
                  </a:lnTo>
                  <a:lnTo>
                    <a:pt x="75" y="43"/>
                  </a:lnTo>
                  <a:lnTo>
                    <a:pt x="73" y="43"/>
                  </a:lnTo>
                  <a:lnTo>
                    <a:pt x="73" y="44"/>
                  </a:lnTo>
                  <a:lnTo>
                    <a:pt x="71" y="44"/>
                  </a:lnTo>
                  <a:lnTo>
                    <a:pt x="71" y="46"/>
                  </a:lnTo>
                  <a:lnTo>
                    <a:pt x="70" y="48"/>
                  </a:lnTo>
                  <a:lnTo>
                    <a:pt x="68" y="49"/>
                  </a:lnTo>
                  <a:lnTo>
                    <a:pt x="68" y="51"/>
                  </a:lnTo>
                  <a:lnTo>
                    <a:pt x="67" y="52"/>
                  </a:lnTo>
                  <a:lnTo>
                    <a:pt x="67" y="52"/>
                  </a:lnTo>
                  <a:lnTo>
                    <a:pt x="65" y="56"/>
                  </a:lnTo>
                  <a:lnTo>
                    <a:pt x="65" y="56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2" y="57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59" y="56"/>
                  </a:lnTo>
                  <a:lnTo>
                    <a:pt x="59" y="57"/>
                  </a:lnTo>
                  <a:lnTo>
                    <a:pt x="57" y="57"/>
                  </a:lnTo>
                  <a:lnTo>
                    <a:pt x="57" y="57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6" y="56"/>
                  </a:lnTo>
                  <a:lnTo>
                    <a:pt x="54" y="56"/>
                  </a:lnTo>
                  <a:lnTo>
                    <a:pt x="56" y="54"/>
                  </a:lnTo>
                  <a:lnTo>
                    <a:pt x="56" y="54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2" y="54"/>
                  </a:lnTo>
                  <a:lnTo>
                    <a:pt x="52" y="56"/>
                  </a:lnTo>
                  <a:lnTo>
                    <a:pt x="52" y="57"/>
                  </a:lnTo>
                  <a:lnTo>
                    <a:pt x="51" y="57"/>
                  </a:lnTo>
                  <a:lnTo>
                    <a:pt x="51" y="57"/>
                  </a:lnTo>
                  <a:lnTo>
                    <a:pt x="51" y="59"/>
                  </a:lnTo>
                  <a:lnTo>
                    <a:pt x="49" y="59"/>
                  </a:lnTo>
                  <a:lnTo>
                    <a:pt x="49" y="59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6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3" y="59"/>
                  </a:lnTo>
                  <a:lnTo>
                    <a:pt x="43" y="59"/>
                  </a:lnTo>
                  <a:lnTo>
                    <a:pt x="43" y="60"/>
                  </a:lnTo>
                  <a:lnTo>
                    <a:pt x="41" y="60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7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5"/>
                  </a:lnTo>
                  <a:lnTo>
                    <a:pt x="34" y="67"/>
                  </a:lnTo>
                  <a:lnTo>
                    <a:pt x="32" y="68"/>
                  </a:lnTo>
                  <a:lnTo>
                    <a:pt x="32" y="71"/>
                  </a:lnTo>
                  <a:lnTo>
                    <a:pt x="32" y="73"/>
                  </a:lnTo>
                  <a:lnTo>
                    <a:pt x="32" y="73"/>
                  </a:lnTo>
                  <a:lnTo>
                    <a:pt x="32" y="74"/>
                  </a:lnTo>
                  <a:lnTo>
                    <a:pt x="32" y="74"/>
                  </a:lnTo>
                  <a:lnTo>
                    <a:pt x="19" y="7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6" y="76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11" y="76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8" y="79"/>
                  </a:lnTo>
                  <a:lnTo>
                    <a:pt x="8" y="81"/>
                  </a:lnTo>
                  <a:lnTo>
                    <a:pt x="7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4" y="79"/>
                  </a:lnTo>
                  <a:lnTo>
                    <a:pt x="4" y="79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0" y="70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5" y="65"/>
                  </a:lnTo>
                  <a:lnTo>
                    <a:pt x="5" y="63"/>
                  </a:lnTo>
                  <a:lnTo>
                    <a:pt x="4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59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5" y="51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7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1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6" y="43"/>
                  </a:lnTo>
                  <a:lnTo>
                    <a:pt x="16" y="43"/>
                  </a:lnTo>
                  <a:lnTo>
                    <a:pt x="18" y="41"/>
                  </a:lnTo>
                  <a:lnTo>
                    <a:pt x="19" y="40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2" y="38"/>
                  </a:lnTo>
                  <a:lnTo>
                    <a:pt x="24" y="37"/>
                  </a:lnTo>
                  <a:lnTo>
                    <a:pt x="24" y="37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29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26" y="27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7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1" y="27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4"/>
                  </a:lnTo>
                  <a:lnTo>
                    <a:pt x="18" y="22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2" y="7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27" y="8"/>
                  </a:lnTo>
                  <a:lnTo>
                    <a:pt x="29" y="8"/>
                  </a:lnTo>
                  <a:lnTo>
                    <a:pt x="30" y="7"/>
                  </a:lnTo>
                  <a:lnTo>
                    <a:pt x="32" y="5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5" y="8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10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0" y="7"/>
                  </a:lnTo>
                  <a:lnTo>
                    <a:pt x="43" y="7"/>
                  </a:lnTo>
                  <a:lnTo>
                    <a:pt x="45" y="7"/>
                  </a:lnTo>
                  <a:lnTo>
                    <a:pt x="46" y="7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7" y="7"/>
                  </a:lnTo>
                  <a:lnTo>
                    <a:pt x="57" y="7"/>
                  </a:lnTo>
                  <a:lnTo>
                    <a:pt x="59" y="5"/>
                  </a:lnTo>
                  <a:lnTo>
                    <a:pt x="60" y="4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3" name="Freeform 29">
              <a:extLst>
                <a:ext uri="{FF2B5EF4-FFF2-40B4-BE49-F238E27FC236}">
                  <a16:creationId xmlns:a16="http://schemas.microsoft.com/office/drawing/2014/main" id="{4C4F8F29-B017-EC7D-C45C-71B136618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8745" y="2798069"/>
              <a:ext cx="506798" cy="284586"/>
            </a:xfrm>
            <a:custGeom>
              <a:avLst/>
              <a:gdLst>
                <a:gd name="T0" fmla="*/ 161 w 260"/>
                <a:gd name="T1" fmla="*/ 0 h 146"/>
                <a:gd name="T2" fmla="*/ 175 w 260"/>
                <a:gd name="T3" fmla="*/ 13 h 146"/>
                <a:gd name="T4" fmla="*/ 174 w 260"/>
                <a:gd name="T5" fmla="*/ 20 h 146"/>
                <a:gd name="T6" fmla="*/ 188 w 260"/>
                <a:gd name="T7" fmla="*/ 25 h 146"/>
                <a:gd name="T8" fmla="*/ 193 w 260"/>
                <a:gd name="T9" fmla="*/ 31 h 146"/>
                <a:gd name="T10" fmla="*/ 202 w 260"/>
                <a:gd name="T11" fmla="*/ 38 h 146"/>
                <a:gd name="T12" fmla="*/ 216 w 260"/>
                <a:gd name="T13" fmla="*/ 38 h 146"/>
                <a:gd name="T14" fmla="*/ 230 w 260"/>
                <a:gd name="T15" fmla="*/ 46 h 146"/>
                <a:gd name="T16" fmla="*/ 245 w 260"/>
                <a:gd name="T17" fmla="*/ 49 h 146"/>
                <a:gd name="T18" fmla="*/ 257 w 260"/>
                <a:gd name="T19" fmla="*/ 52 h 146"/>
                <a:gd name="T20" fmla="*/ 256 w 260"/>
                <a:gd name="T21" fmla="*/ 63 h 146"/>
                <a:gd name="T22" fmla="*/ 254 w 260"/>
                <a:gd name="T23" fmla="*/ 68 h 146"/>
                <a:gd name="T24" fmla="*/ 256 w 260"/>
                <a:gd name="T25" fmla="*/ 77 h 146"/>
                <a:gd name="T26" fmla="*/ 246 w 260"/>
                <a:gd name="T27" fmla="*/ 85 h 146"/>
                <a:gd name="T28" fmla="*/ 232 w 260"/>
                <a:gd name="T29" fmla="*/ 93 h 146"/>
                <a:gd name="T30" fmla="*/ 232 w 260"/>
                <a:gd name="T31" fmla="*/ 99 h 146"/>
                <a:gd name="T32" fmla="*/ 207 w 260"/>
                <a:gd name="T33" fmla="*/ 106 h 146"/>
                <a:gd name="T34" fmla="*/ 189 w 260"/>
                <a:gd name="T35" fmla="*/ 113 h 146"/>
                <a:gd name="T36" fmla="*/ 186 w 260"/>
                <a:gd name="T37" fmla="*/ 124 h 146"/>
                <a:gd name="T38" fmla="*/ 207 w 260"/>
                <a:gd name="T39" fmla="*/ 129 h 146"/>
                <a:gd name="T40" fmla="*/ 196 w 260"/>
                <a:gd name="T41" fmla="*/ 134 h 146"/>
                <a:gd name="T42" fmla="*/ 170 w 260"/>
                <a:gd name="T43" fmla="*/ 146 h 146"/>
                <a:gd name="T44" fmla="*/ 161 w 260"/>
                <a:gd name="T45" fmla="*/ 134 h 146"/>
                <a:gd name="T46" fmla="*/ 166 w 260"/>
                <a:gd name="T47" fmla="*/ 120 h 146"/>
                <a:gd name="T48" fmla="*/ 142 w 260"/>
                <a:gd name="T49" fmla="*/ 113 h 146"/>
                <a:gd name="T50" fmla="*/ 137 w 260"/>
                <a:gd name="T51" fmla="*/ 109 h 146"/>
                <a:gd name="T52" fmla="*/ 144 w 260"/>
                <a:gd name="T53" fmla="*/ 107 h 146"/>
                <a:gd name="T54" fmla="*/ 141 w 260"/>
                <a:gd name="T55" fmla="*/ 106 h 146"/>
                <a:gd name="T56" fmla="*/ 125 w 260"/>
                <a:gd name="T57" fmla="*/ 110 h 146"/>
                <a:gd name="T58" fmla="*/ 109 w 260"/>
                <a:gd name="T59" fmla="*/ 123 h 146"/>
                <a:gd name="T60" fmla="*/ 100 w 260"/>
                <a:gd name="T61" fmla="*/ 131 h 146"/>
                <a:gd name="T62" fmla="*/ 87 w 260"/>
                <a:gd name="T63" fmla="*/ 128 h 146"/>
                <a:gd name="T64" fmla="*/ 95 w 260"/>
                <a:gd name="T65" fmla="*/ 121 h 146"/>
                <a:gd name="T66" fmla="*/ 101 w 260"/>
                <a:gd name="T67" fmla="*/ 109 h 146"/>
                <a:gd name="T68" fmla="*/ 106 w 260"/>
                <a:gd name="T69" fmla="*/ 110 h 146"/>
                <a:gd name="T70" fmla="*/ 112 w 260"/>
                <a:gd name="T71" fmla="*/ 109 h 146"/>
                <a:gd name="T72" fmla="*/ 106 w 260"/>
                <a:gd name="T73" fmla="*/ 98 h 146"/>
                <a:gd name="T74" fmla="*/ 101 w 260"/>
                <a:gd name="T75" fmla="*/ 91 h 146"/>
                <a:gd name="T76" fmla="*/ 96 w 260"/>
                <a:gd name="T77" fmla="*/ 82 h 146"/>
                <a:gd name="T78" fmla="*/ 88 w 260"/>
                <a:gd name="T79" fmla="*/ 77 h 146"/>
                <a:gd name="T80" fmla="*/ 77 w 260"/>
                <a:gd name="T81" fmla="*/ 72 h 146"/>
                <a:gd name="T82" fmla="*/ 62 w 260"/>
                <a:gd name="T83" fmla="*/ 77 h 146"/>
                <a:gd name="T84" fmla="*/ 40 w 260"/>
                <a:gd name="T85" fmla="*/ 87 h 146"/>
                <a:gd name="T86" fmla="*/ 22 w 260"/>
                <a:gd name="T87" fmla="*/ 82 h 146"/>
                <a:gd name="T88" fmla="*/ 10 w 260"/>
                <a:gd name="T89" fmla="*/ 83 h 146"/>
                <a:gd name="T90" fmla="*/ 3 w 260"/>
                <a:gd name="T91" fmla="*/ 77 h 146"/>
                <a:gd name="T92" fmla="*/ 2 w 260"/>
                <a:gd name="T93" fmla="*/ 69 h 146"/>
                <a:gd name="T94" fmla="*/ 10 w 260"/>
                <a:gd name="T95" fmla="*/ 63 h 146"/>
                <a:gd name="T96" fmla="*/ 11 w 260"/>
                <a:gd name="T97" fmla="*/ 49 h 146"/>
                <a:gd name="T98" fmla="*/ 29 w 260"/>
                <a:gd name="T99" fmla="*/ 35 h 146"/>
                <a:gd name="T100" fmla="*/ 25 w 260"/>
                <a:gd name="T101" fmla="*/ 25 h 146"/>
                <a:gd name="T102" fmla="*/ 22 w 260"/>
                <a:gd name="T103" fmla="*/ 14 h 146"/>
                <a:gd name="T104" fmla="*/ 36 w 260"/>
                <a:gd name="T105" fmla="*/ 9 h 146"/>
                <a:gd name="T106" fmla="*/ 63 w 260"/>
                <a:gd name="T107" fmla="*/ 11 h 146"/>
                <a:gd name="T108" fmla="*/ 81 w 260"/>
                <a:gd name="T109" fmla="*/ 16 h 146"/>
                <a:gd name="T110" fmla="*/ 90 w 260"/>
                <a:gd name="T111" fmla="*/ 16 h 146"/>
                <a:gd name="T112" fmla="*/ 100 w 260"/>
                <a:gd name="T113" fmla="*/ 14 h 146"/>
                <a:gd name="T114" fmla="*/ 114 w 260"/>
                <a:gd name="T115" fmla="*/ 17 h 146"/>
                <a:gd name="T116" fmla="*/ 122 w 260"/>
                <a:gd name="T117" fmla="*/ 16 h 146"/>
                <a:gd name="T118" fmla="*/ 133 w 260"/>
                <a:gd name="T119" fmla="*/ 5 h 146"/>
                <a:gd name="T120" fmla="*/ 148 w 260"/>
                <a:gd name="T121" fmla="*/ 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0" h="146">
                  <a:moveTo>
                    <a:pt x="136" y="112"/>
                  </a:moveTo>
                  <a:lnTo>
                    <a:pt x="136" y="113"/>
                  </a:lnTo>
                  <a:lnTo>
                    <a:pt x="137" y="113"/>
                  </a:lnTo>
                  <a:lnTo>
                    <a:pt x="142" y="115"/>
                  </a:lnTo>
                  <a:lnTo>
                    <a:pt x="145" y="115"/>
                  </a:lnTo>
                  <a:lnTo>
                    <a:pt x="142" y="115"/>
                  </a:lnTo>
                  <a:lnTo>
                    <a:pt x="137" y="115"/>
                  </a:lnTo>
                  <a:lnTo>
                    <a:pt x="136" y="113"/>
                  </a:lnTo>
                  <a:lnTo>
                    <a:pt x="136" y="113"/>
                  </a:lnTo>
                  <a:lnTo>
                    <a:pt x="136" y="112"/>
                  </a:lnTo>
                  <a:close/>
                  <a:moveTo>
                    <a:pt x="161" y="0"/>
                  </a:moveTo>
                  <a:lnTo>
                    <a:pt x="163" y="0"/>
                  </a:lnTo>
                  <a:lnTo>
                    <a:pt x="166" y="0"/>
                  </a:lnTo>
                  <a:lnTo>
                    <a:pt x="167" y="0"/>
                  </a:lnTo>
                  <a:lnTo>
                    <a:pt x="169" y="0"/>
                  </a:lnTo>
                  <a:lnTo>
                    <a:pt x="170" y="2"/>
                  </a:lnTo>
                  <a:lnTo>
                    <a:pt x="172" y="3"/>
                  </a:lnTo>
                  <a:lnTo>
                    <a:pt x="174" y="6"/>
                  </a:lnTo>
                  <a:lnTo>
                    <a:pt x="177" y="11"/>
                  </a:lnTo>
                  <a:lnTo>
                    <a:pt x="177" y="11"/>
                  </a:lnTo>
                  <a:lnTo>
                    <a:pt x="177" y="13"/>
                  </a:lnTo>
                  <a:lnTo>
                    <a:pt x="175" y="13"/>
                  </a:lnTo>
                  <a:lnTo>
                    <a:pt x="174" y="13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16"/>
                  </a:lnTo>
                  <a:lnTo>
                    <a:pt x="174" y="17"/>
                  </a:lnTo>
                  <a:lnTo>
                    <a:pt x="174" y="17"/>
                  </a:lnTo>
                  <a:lnTo>
                    <a:pt x="175" y="19"/>
                  </a:lnTo>
                  <a:lnTo>
                    <a:pt x="175" y="19"/>
                  </a:lnTo>
                  <a:lnTo>
                    <a:pt x="175" y="20"/>
                  </a:lnTo>
                  <a:lnTo>
                    <a:pt x="175" y="20"/>
                  </a:lnTo>
                  <a:lnTo>
                    <a:pt x="174" y="20"/>
                  </a:lnTo>
                  <a:lnTo>
                    <a:pt x="175" y="20"/>
                  </a:lnTo>
                  <a:lnTo>
                    <a:pt x="178" y="22"/>
                  </a:lnTo>
                  <a:lnTo>
                    <a:pt x="180" y="22"/>
                  </a:lnTo>
                  <a:lnTo>
                    <a:pt x="182" y="22"/>
                  </a:lnTo>
                  <a:lnTo>
                    <a:pt x="182" y="22"/>
                  </a:lnTo>
                  <a:lnTo>
                    <a:pt x="183" y="22"/>
                  </a:lnTo>
                  <a:lnTo>
                    <a:pt x="186" y="22"/>
                  </a:lnTo>
                  <a:lnTo>
                    <a:pt x="186" y="22"/>
                  </a:lnTo>
                  <a:lnTo>
                    <a:pt x="188" y="22"/>
                  </a:lnTo>
                  <a:lnTo>
                    <a:pt x="188" y="24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9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89" y="27"/>
                  </a:lnTo>
                  <a:lnTo>
                    <a:pt x="191" y="27"/>
                  </a:lnTo>
                  <a:lnTo>
                    <a:pt x="191" y="28"/>
                  </a:lnTo>
                  <a:lnTo>
                    <a:pt x="191" y="30"/>
                  </a:lnTo>
                  <a:lnTo>
                    <a:pt x="191" y="30"/>
                  </a:lnTo>
                  <a:lnTo>
                    <a:pt x="193" y="31"/>
                  </a:lnTo>
                  <a:lnTo>
                    <a:pt x="193" y="31"/>
                  </a:lnTo>
                  <a:lnTo>
                    <a:pt x="191" y="33"/>
                  </a:lnTo>
                  <a:lnTo>
                    <a:pt x="191" y="33"/>
                  </a:lnTo>
                  <a:lnTo>
                    <a:pt x="191" y="35"/>
                  </a:lnTo>
                  <a:lnTo>
                    <a:pt x="193" y="36"/>
                  </a:lnTo>
                  <a:lnTo>
                    <a:pt x="194" y="36"/>
                  </a:lnTo>
                  <a:lnTo>
                    <a:pt x="194" y="38"/>
                  </a:lnTo>
                  <a:lnTo>
                    <a:pt x="196" y="38"/>
                  </a:lnTo>
                  <a:lnTo>
                    <a:pt x="197" y="38"/>
                  </a:lnTo>
                  <a:lnTo>
                    <a:pt x="199" y="36"/>
                  </a:lnTo>
                  <a:lnTo>
                    <a:pt x="200" y="36"/>
                  </a:lnTo>
                  <a:lnTo>
                    <a:pt x="202" y="38"/>
                  </a:lnTo>
                  <a:lnTo>
                    <a:pt x="204" y="38"/>
                  </a:lnTo>
                  <a:lnTo>
                    <a:pt x="204" y="39"/>
                  </a:lnTo>
                  <a:lnTo>
                    <a:pt x="205" y="39"/>
                  </a:lnTo>
                  <a:lnTo>
                    <a:pt x="205" y="39"/>
                  </a:lnTo>
                  <a:lnTo>
                    <a:pt x="207" y="39"/>
                  </a:lnTo>
                  <a:lnTo>
                    <a:pt x="208" y="41"/>
                  </a:lnTo>
                  <a:lnTo>
                    <a:pt x="210" y="41"/>
                  </a:lnTo>
                  <a:lnTo>
                    <a:pt x="210" y="39"/>
                  </a:lnTo>
                  <a:lnTo>
                    <a:pt x="211" y="39"/>
                  </a:lnTo>
                  <a:lnTo>
                    <a:pt x="215" y="38"/>
                  </a:lnTo>
                  <a:lnTo>
                    <a:pt x="216" y="38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219" y="36"/>
                  </a:lnTo>
                  <a:lnTo>
                    <a:pt x="221" y="36"/>
                  </a:lnTo>
                  <a:lnTo>
                    <a:pt x="222" y="38"/>
                  </a:lnTo>
                  <a:lnTo>
                    <a:pt x="222" y="39"/>
                  </a:lnTo>
                  <a:lnTo>
                    <a:pt x="224" y="41"/>
                  </a:lnTo>
                  <a:lnTo>
                    <a:pt x="224" y="42"/>
                  </a:lnTo>
                  <a:lnTo>
                    <a:pt x="229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2" y="46"/>
                  </a:lnTo>
                  <a:lnTo>
                    <a:pt x="232" y="46"/>
                  </a:lnTo>
                  <a:lnTo>
                    <a:pt x="232" y="44"/>
                  </a:lnTo>
                  <a:lnTo>
                    <a:pt x="232" y="44"/>
                  </a:lnTo>
                  <a:lnTo>
                    <a:pt x="234" y="44"/>
                  </a:lnTo>
                  <a:lnTo>
                    <a:pt x="235" y="46"/>
                  </a:lnTo>
                  <a:lnTo>
                    <a:pt x="237" y="46"/>
                  </a:lnTo>
                  <a:lnTo>
                    <a:pt x="238" y="46"/>
                  </a:lnTo>
                  <a:lnTo>
                    <a:pt x="240" y="47"/>
                  </a:lnTo>
                  <a:lnTo>
                    <a:pt x="243" y="49"/>
                  </a:lnTo>
                  <a:lnTo>
                    <a:pt x="245" y="49"/>
                  </a:lnTo>
                  <a:lnTo>
                    <a:pt x="245" y="47"/>
                  </a:lnTo>
                  <a:lnTo>
                    <a:pt x="246" y="47"/>
                  </a:lnTo>
                  <a:lnTo>
                    <a:pt x="246" y="47"/>
                  </a:lnTo>
                  <a:lnTo>
                    <a:pt x="248" y="49"/>
                  </a:lnTo>
                  <a:lnTo>
                    <a:pt x="248" y="49"/>
                  </a:lnTo>
                  <a:lnTo>
                    <a:pt x="249" y="50"/>
                  </a:lnTo>
                  <a:lnTo>
                    <a:pt x="251" y="50"/>
                  </a:lnTo>
                  <a:lnTo>
                    <a:pt x="252" y="52"/>
                  </a:lnTo>
                  <a:lnTo>
                    <a:pt x="254" y="54"/>
                  </a:lnTo>
                  <a:lnTo>
                    <a:pt x="256" y="54"/>
                  </a:lnTo>
                  <a:lnTo>
                    <a:pt x="257" y="52"/>
                  </a:lnTo>
                  <a:lnTo>
                    <a:pt x="259" y="52"/>
                  </a:lnTo>
                  <a:lnTo>
                    <a:pt x="259" y="52"/>
                  </a:lnTo>
                  <a:lnTo>
                    <a:pt x="259" y="54"/>
                  </a:lnTo>
                  <a:lnTo>
                    <a:pt x="259" y="54"/>
                  </a:lnTo>
                  <a:lnTo>
                    <a:pt x="259" y="55"/>
                  </a:lnTo>
                  <a:lnTo>
                    <a:pt x="260" y="57"/>
                  </a:lnTo>
                  <a:lnTo>
                    <a:pt x="260" y="58"/>
                  </a:lnTo>
                  <a:lnTo>
                    <a:pt x="259" y="58"/>
                  </a:lnTo>
                  <a:lnTo>
                    <a:pt x="259" y="60"/>
                  </a:lnTo>
                  <a:lnTo>
                    <a:pt x="257" y="61"/>
                  </a:lnTo>
                  <a:lnTo>
                    <a:pt x="256" y="63"/>
                  </a:lnTo>
                  <a:lnTo>
                    <a:pt x="254" y="63"/>
                  </a:lnTo>
                  <a:lnTo>
                    <a:pt x="254" y="63"/>
                  </a:lnTo>
                  <a:lnTo>
                    <a:pt x="254" y="65"/>
                  </a:lnTo>
                  <a:lnTo>
                    <a:pt x="254" y="65"/>
                  </a:lnTo>
                  <a:lnTo>
                    <a:pt x="256" y="66"/>
                  </a:lnTo>
                  <a:lnTo>
                    <a:pt x="257" y="66"/>
                  </a:lnTo>
                  <a:lnTo>
                    <a:pt x="259" y="66"/>
                  </a:lnTo>
                  <a:lnTo>
                    <a:pt x="257" y="68"/>
                  </a:lnTo>
                  <a:lnTo>
                    <a:pt x="257" y="68"/>
                  </a:lnTo>
                  <a:lnTo>
                    <a:pt x="256" y="68"/>
                  </a:lnTo>
                  <a:lnTo>
                    <a:pt x="254" y="68"/>
                  </a:lnTo>
                  <a:lnTo>
                    <a:pt x="254" y="68"/>
                  </a:lnTo>
                  <a:lnTo>
                    <a:pt x="252" y="69"/>
                  </a:lnTo>
                  <a:lnTo>
                    <a:pt x="252" y="71"/>
                  </a:lnTo>
                  <a:lnTo>
                    <a:pt x="254" y="71"/>
                  </a:lnTo>
                  <a:lnTo>
                    <a:pt x="256" y="72"/>
                  </a:lnTo>
                  <a:lnTo>
                    <a:pt x="256" y="72"/>
                  </a:lnTo>
                  <a:lnTo>
                    <a:pt x="256" y="74"/>
                  </a:lnTo>
                  <a:lnTo>
                    <a:pt x="256" y="76"/>
                  </a:lnTo>
                  <a:lnTo>
                    <a:pt x="256" y="76"/>
                  </a:lnTo>
                  <a:lnTo>
                    <a:pt x="256" y="77"/>
                  </a:lnTo>
                  <a:lnTo>
                    <a:pt x="256" y="77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6" y="79"/>
                  </a:lnTo>
                  <a:lnTo>
                    <a:pt x="256" y="82"/>
                  </a:lnTo>
                  <a:lnTo>
                    <a:pt x="254" y="82"/>
                  </a:lnTo>
                  <a:lnTo>
                    <a:pt x="254" y="83"/>
                  </a:lnTo>
                  <a:lnTo>
                    <a:pt x="254" y="85"/>
                  </a:lnTo>
                  <a:lnTo>
                    <a:pt x="252" y="85"/>
                  </a:lnTo>
                  <a:lnTo>
                    <a:pt x="249" y="85"/>
                  </a:lnTo>
                  <a:lnTo>
                    <a:pt x="246" y="85"/>
                  </a:lnTo>
                  <a:lnTo>
                    <a:pt x="245" y="85"/>
                  </a:lnTo>
                  <a:lnTo>
                    <a:pt x="241" y="85"/>
                  </a:lnTo>
                  <a:lnTo>
                    <a:pt x="241" y="85"/>
                  </a:lnTo>
                  <a:lnTo>
                    <a:pt x="240" y="87"/>
                  </a:lnTo>
                  <a:lnTo>
                    <a:pt x="238" y="88"/>
                  </a:lnTo>
                  <a:lnTo>
                    <a:pt x="237" y="88"/>
                  </a:lnTo>
                  <a:lnTo>
                    <a:pt x="235" y="90"/>
                  </a:lnTo>
                  <a:lnTo>
                    <a:pt x="234" y="90"/>
                  </a:lnTo>
                  <a:lnTo>
                    <a:pt x="234" y="91"/>
                  </a:lnTo>
                  <a:lnTo>
                    <a:pt x="234" y="93"/>
                  </a:lnTo>
                  <a:lnTo>
                    <a:pt x="232" y="93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4" y="94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2" y="96"/>
                  </a:lnTo>
                  <a:lnTo>
                    <a:pt x="232" y="98"/>
                  </a:lnTo>
                  <a:lnTo>
                    <a:pt x="232" y="98"/>
                  </a:lnTo>
                  <a:lnTo>
                    <a:pt x="232" y="99"/>
                  </a:lnTo>
                  <a:lnTo>
                    <a:pt x="232" y="99"/>
                  </a:lnTo>
                  <a:lnTo>
                    <a:pt x="227" y="99"/>
                  </a:lnTo>
                  <a:lnTo>
                    <a:pt x="222" y="99"/>
                  </a:lnTo>
                  <a:lnTo>
                    <a:pt x="219" y="102"/>
                  </a:lnTo>
                  <a:lnTo>
                    <a:pt x="218" y="102"/>
                  </a:lnTo>
                  <a:lnTo>
                    <a:pt x="215" y="102"/>
                  </a:lnTo>
                  <a:lnTo>
                    <a:pt x="213" y="104"/>
                  </a:lnTo>
                  <a:lnTo>
                    <a:pt x="211" y="106"/>
                  </a:lnTo>
                  <a:lnTo>
                    <a:pt x="210" y="104"/>
                  </a:lnTo>
                  <a:lnTo>
                    <a:pt x="208" y="104"/>
                  </a:lnTo>
                  <a:lnTo>
                    <a:pt x="207" y="106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0" y="107"/>
                  </a:lnTo>
                  <a:lnTo>
                    <a:pt x="197" y="107"/>
                  </a:lnTo>
                  <a:lnTo>
                    <a:pt x="191" y="112"/>
                  </a:lnTo>
                  <a:lnTo>
                    <a:pt x="189" y="115"/>
                  </a:lnTo>
                  <a:lnTo>
                    <a:pt x="189" y="115"/>
                  </a:lnTo>
                  <a:lnTo>
                    <a:pt x="188" y="117"/>
                  </a:lnTo>
                  <a:lnTo>
                    <a:pt x="186" y="117"/>
                  </a:lnTo>
                  <a:lnTo>
                    <a:pt x="186" y="117"/>
                  </a:lnTo>
                  <a:lnTo>
                    <a:pt x="189" y="113"/>
                  </a:lnTo>
                  <a:lnTo>
                    <a:pt x="189" y="113"/>
                  </a:lnTo>
                  <a:lnTo>
                    <a:pt x="189" y="113"/>
                  </a:lnTo>
                  <a:lnTo>
                    <a:pt x="189" y="112"/>
                  </a:lnTo>
                  <a:lnTo>
                    <a:pt x="189" y="110"/>
                  </a:lnTo>
                  <a:lnTo>
                    <a:pt x="186" y="113"/>
                  </a:lnTo>
                  <a:lnTo>
                    <a:pt x="185" y="113"/>
                  </a:lnTo>
                  <a:lnTo>
                    <a:pt x="183" y="115"/>
                  </a:lnTo>
                  <a:lnTo>
                    <a:pt x="183" y="117"/>
                  </a:lnTo>
                  <a:lnTo>
                    <a:pt x="183" y="118"/>
                  </a:lnTo>
                  <a:lnTo>
                    <a:pt x="185" y="121"/>
                  </a:lnTo>
                  <a:lnTo>
                    <a:pt x="186" y="124"/>
                  </a:lnTo>
                  <a:lnTo>
                    <a:pt x="189" y="128"/>
                  </a:lnTo>
                  <a:lnTo>
                    <a:pt x="191" y="131"/>
                  </a:lnTo>
                  <a:lnTo>
                    <a:pt x="193" y="131"/>
                  </a:lnTo>
                  <a:lnTo>
                    <a:pt x="194" y="131"/>
                  </a:lnTo>
                  <a:lnTo>
                    <a:pt x="197" y="129"/>
                  </a:lnTo>
                  <a:lnTo>
                    <a:pt x="197" y="129"/>
                  </a:lnTo>
                  <a:lnTo>
                    <a:pt x="200" y="129"/>
                  </a:lnTo>
                  <a:lnTo>
                    <a:pt x="202" y="129"/>
                  </a:lnTo>
                  <a:lnTo>
                    <a:pt x="202" y="128"/>
                  </a:lnTo>
                  <a:lnTo>
                    <a:pt x="204" y="128"/>
                  </a:lnTo>
                  <a:lnTo>
                    <a:pt x="207" y="129"/>
                  </a:lnTo>
                  <a:lnTo>
                    <a:pt x="208" y="129"/>
                  </a:lnTo>
                  <a:lnTo>
                    <a:pt x="208" y="131"/>
                  </a:lnTo>
                  <a:lnTo>
                    <a:pt x="207" y="132"/>
                  </a:lnTo>
                  <a:lnTo>
                    <a:pt x="207" y="134"/>
                  </a:lnTo>
                  <a:lnTo>
                    <a:pt x="205" y="135"/>
                  </a:lnTo>
                  <a:lnTo>
                    <a:pt x="204" y="135"/>
                  </a:lnTo>
                  <a:lnTo>
                    <a:pt x="200" y="135"/>
                  </a:lnTo>
                  <a:lnTo>
                    <a:pt x="199" y="135"/>
                  </a:lnTo>
                  <a:lnTo>
                    <a:pt x="197" y="135"/>
                  </a:lnTo>
                  <a:lnTo>
                    <a:pt x="197" y="135"/>
                  </a:lnTo>
                  <a:lnTo>
                    <a:pt x="196" y="134"/>
                  </a:lnTo>
                  <a:lnTo>
                    <a:pt x="194" y="134"/>
                  </a:lnTo>
                  <a:lnTo>
                    <a:pt x="193" y="134"/>
                  </a:lnTo>
                  <a:lnTo>
                    <a:pt x="191" y="137"/>
                  </a:lnTo>
                  <a:lnTo>
                    <a:pt x="188" y="139"/>
                  </a:lnTo>
                  <a:lnTo>
                    <a:pt x="186" y="140"/>
                  </a:lnTo>
                  <a:lnTo>
                    <a:pt x="185" y="140"/>
                  </a:lnTo>
                  <a:lnTo>
                    <a:pt x="182" y="140"/>
                  </a:lnTo>
                  <a:lnTo>
                    <a:pt x="178" y="142"/>
                  </a:lnTo>
                  <a:lnTo>
                    <a:pt x="175" y="145"/>
                  </a:lnTo>
                  <a:lnTo>
                    <a:pt x="172" y="146"/>
                  </a:lnTo>
                  <a:lnTo>
                    <a:pt x="170" y="146"/>
                  </a:lnTo>
                  <a:lnTo>
                    <a:pt x="167" y="146"/>
                  </a:lnTo>
                  <a:lnTo>
                    <a:pt x="166" y="146"/>
                  </a:lnTo>
                  <a:lnTo>
                    <a:pt x="163" y="145"/>
                  </a:lnTo>
                  <a:lnTo>
                    <a:pt x="164" y="143"/>
                  </a:lnTo>
                  <a:lnTo>
                    <a:pt x="164" y="143"/>
                  </a:lnTo>
                  <a:lnTo>
                    <a:pt x="164" y="142"/>
                  </a:lnTo>
                  <a:lnTo>
                    <a:pt x="166" y="139"/>
                  </a:lnTo>
                  <a:lnTo>
                    <a:pt x="166" y="137"/>
                  </a:lnTo>
                  <a:lnTo>
                    <a:pt x="164" y="134"/>
                  </a:lnTo>
                  <a:lnTo>
                    <a:pt x="163" y="132"/>
                  </a:lnTo>
                  <a:lnTo>
                    <a:pt x="161" y="134"/>
                  </a:lnTo>
                  <a:lnTo>
                    <a:pt x="159" y="132"/>
                  </a:lnTo>
                  <a:lnTo>
                    <a:pt x="156" y="131"/>
                  </a:lnTo>
                  <a:lnTo>
                    <a:pt x="153" y="129"/>
                  </a:lnTo>
                  <a:lnTo>
                    <a:pt x="152" y="131"/>
                  </a:lnTo>
                  <a:lnTo>
                    <a:pt x="150" y="131"/>
                  </a:lnTo>
                  <a:lnTo>
                    <a:pt x="150" y="129"/>
                  </a:lnTo>
                  <a:lnTo>
                    <a:pt x="155" y="126"/>
                  </a:lnTo>
                  <a:lnTo>
                    <a:pt x="159" y="123"/>
                  </a:lnTo>
                  <a:lnTo>
                    <a:pt x="161" y="123"/>
                  </a:lnTo>
                  <a:lnTo>
                    <a:pt x="164" y="121"/>
                  </a:lnTo>
                  <a:lnTo>
                    <a:pt x="166" y="120"/>
                  </a:lnTo>
                  <a:lnTo>
                    <a:pt x="166" y="118"/>
                  </a:lnTo>
                  <a:lnTo>
                    <a:pt x="166" y="117"/>
                  </a:lnTo>
                  <a:lnTo>
                    <a:pt x="164" y="117"/>
                  </a:lnTo>
                  <a:lnTo>
                    <a:pt x="163" y="117"/>
                  </a:lnTo>
                  <a:lnTo>
                    <a:pt x="161" y="117"/>
                  </a:lnTo>
                  <a:lnTo>
                    <a:pt x="159" y="115"/>
                  </a:lnTo>
                  <a:lnTo>
                    <a:pt x="156" y="117"/>
                  </a:lnTo>
                  <a:lnTo>
                    <a:pt x="153" y="117"/>
                  </a:lnTo>
                  <a:lnTo>
                    <a:pt x="150" y="117"/>
                  </a:lnTo>
                  <a:lnTo>
                    <a:pt x="147" y="117"/>
                  </a:lnTo>
                  <a:lnTo>
                    <a:pt x="142" y="113"/>
                  </a:lnTo>
                  <a:lnTo>
                    <a:pt x="141" y="113"/>
                  </a:lnTo>
                  <a:lnTo>
                    <a:pt x="141" y="113"/>
                  </a:lnTo>
                  <a:lnTo>
                    <a:pt x="139" y="112"/>
                  </a:lnTo>
                  <a:lnTo>
                    <a:pt x="141" y="112"/>
                  </a:lnTo>
                  <a:lnTo>
                    <a:pt x="141" y="112"/>
                  </a:lnTo>
                  <a:lnTo>
                    <a:pt x="142" y="112"/>
                  </a:lnTo>
                  <a:lnTo>
                    <a:pt x="142" y="112"/>
                  </a:lnTo>
                  <a:lnTo>
                    <a:pt x="142" y="110"/>
                  </a:lnTo>
                  <a:lnTo>
                    <a:pt x="141" y="110"/>
                  </a:lnTo>
                  <a:lnTo>
                    <a:pt x="139" y="110"/>
                  </a:lnTo>
                  <a:lnTo>
                    <a:pt x="137" y="109"/>
                  </a:lnTo>
                  <a:lnTo>
                    <a:pt x="136" y="109"/>
                  </a:lnTo>
                  <a:lnTo>
                    <a:pt x="139" y="109"/>
                  </a:lnTo>
                  <a:lnTo>
                    <a:pt x="141" y="109"/>
                  </a:lnTo>
                  <a:lnTo>
                    <a:pt x="144" y="109"/>
                  </a:lnTo>
                  <a:lnTo>
                    <a:pt x="147" y="110"/>
                  </a:lnTo>
                  <a:lnTo>
                    <a:pt x="148" y="109"/>
                  </a:lnTo>
                  <a:lnTo>
                    <a:pt x="150" y="107"/>
                  </a:lnTo>
                  <a:lnTo>
                    <a:pt x="150" y="107"/>
                  </a:lnTo>
                  <a:lnTo>
                    <a:pt x="147" y="109"/>
                  </a:lnTo>
                  <a:lnTo>
                    <a:pt x="144" y="107"/>
                  </a:lnTo>
                  <a:lnTo>
                    <a:pt x="144" y="107"/>
                  </a:lnTo>
                  <a:lnTo>
                    <a:pt x="142" y="106"/>
                  </a:lnTo>
                  <a:lnTo>
                    <a:pt x="142" y="104"/>
                  </a:lnTo>
                  <a:lnTo>
                    <a:pt x="142" y="102"/>
                  </a:lnTo>
                  <a:lnTo>
                    <a:pt x="142" y="101"/>
                  </a:lnTo>
                  <a:lnTo>
                    <a:pt x="141" y="99"/>
                  </a:lnTo>
                  <a:lnTo>
                    <a:pt x="141" y="98"/>
                  </a:lnTo>
                  <a:lnTo>
                    <a:pt x="139" y="96"/>
                  </a:lnTo>
                  <a:lnTo>
                    <a:pt x="141" y="99"/>
                  </a:lnTo>
                  <a:lnTo>
                    <a:pt x="141" y="101"/>
                  </a:lnTo>
                  <a:lnTo>
                    <a:pt x="141" y="102"/>
                  </a:lnTo>
                  <a:lnTo>
                    <a:pt x="141" y="106"/>
                  </a:lnTo>
                  <a:lnTo>
                    <a:pt x="141" y="107"/>
                  </a:lnTo>
                  <a:lnTo>
                    <a:pt x="139" y="107"/>
                  </a:lnTo>
                  <a:lnTo>
                    <a:pt x="137" y="107"/>
                  </a:lnTo>
                  <a:lnTo>
                    <a:pt x="136" y="107"/>
                  </a:lnTo>
                  <a:lnTo>
                    <a:pt x="136" y="104"/>
                  </a:lnTo>
                  <a:lnTo>
                    <a:pt x="136" y="106"/>
                  </a:lnTo>
                  <a:lnTo>
                    <a:pt x="134" y="107"/>
                  </a:lnTo>
                  <a:lnTo>
                    <a:pt x="133" y="107"/>
                  </a:lnTo>
                  <a:lnTo>
                    <a:pt x="129" y="107"/>
                  </a:lnTo>
                  <a:lnTo>
                    <a:pt x="125" y="109"/>
                  </a:lnTo>
                  <a:lnTo>
                    <a:pt x="125" y="110"/>
                  </a:lnTo>
                  <a:lnTo>
                    <a:pt x="123" y="112"/>
                  </a:lnTo>
                  <a:lnTo>
                    <a:pt x="123" y="113"/>
                  </a:lnTo>
                  <a:lnTo>
                    <a:pt x="123" y="113"/>
                  </a:lnTo>
                  <a:lnTo>
                    <a:pt x="122" y="117"/>
                  </a:lnTo>
                  <a:lnTo>
                    <a:pt x="120" y="117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4" y="121"/>
                  </a:lnTo>
                  <a:lnTo>
                    <a:pt x="112" y="123"/>
                  </a:lnTo>
                  <a:lnTo>
                    <a:pt x="111" y="123"/>
                  </a:lnTo>
                  <a:lnTo>
                    <a:pt x="109" y="123"/>
                  </a:lnTo>
                  <a:lnTo>
                    <a:pt x="107" y="123"/>
                  </a:lnTo>
                  <a:lnTo>
                    <a:pt x="107" y="124"/>
                  </a:lnTo>
                  <a:lnTo>
                    <a:pt x="107" y="126"/>
                  </a:lnTo>
                  <a:lnTo>
                    <a:pt x="109" y="126"/>
                  </a:lnTo>
                  <a:lnTo>
                    <a:pt x="109" y="131"/>
                  </a:lnTo>
                  <a:lnTo>
                    <a:pt x="109" y="132"/>
                  </a:lnTo>
                  <a:lnTo>
                    <a:pt x="109" y="131"/>
                  </a:lnTo>
                  <a:lnTo>
                    <a:pt x="107" y="129"/>
                  </a:lnTo>
                  <a:lnTo>
                    <a:pt x="104" y="129"/>
                  </a:lnTo>
                  <a:lnTo>
                    <a:pt x="103" y="129"/>
                  </a:lnTo>
                  <a:lnTo>
                    <a:pt x="100" y="131"/>
                  </a:lnTo>
                  <a:lnTo>
                    <a:pt x="98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2"/>
                  </a:lnTo>
                  <a:lnTo>
                    <a:pt x="96" y="132"/>
                  </a:lnTo>
                  <a:lnTo>
                    <a:pt x="95" y="132"/>
                  </a:lnTo>
                  <a:lnTo>
                    <a:pt x="92" y="131"/>
                  </a:lnTo>
                  <a:lnTo>
                    <a:pt x="88" y="131"/>
                  </a:lnTo>
                  <a:lnTo>
                    <a:pt x="87" y="128"/>
                  </a:lnTo>
                  <a:lnTo>
                    <a:pt x="88" y="128"/>
                  </a:lnTo>
                  <a:lnTo>
                    <a:pt x="88" y="128"/>
                  </a:lnTo>
                  <a:lnTo>
                    <a:pt x="92" y="128"/>
                  </a:lnTo>
                  <a:lnTo>
                    <a:pt x="92" y="128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4"/>
                  </a:lnTo>
                  <a:lnTo>
                    <a:pt x="93" y="123"/>
                  </a:lnTo>
                  <a:lnTo>
                    <a:pt x="95" y="123"/>
                  </a:lnTo>
                  <a:lnTo>
                    <a:pt x="95" y="121"/>
                  </a:lnTo>
                  <a:lnTo>
                    <a:pt x="95" y="120"/>
                  </a:lnTo>
                  <a:lnTo>
                    <a:pt x="96" y="118"/>
                  </a:lnTo>
                  <a:lnTo>
                    <a:pt x="98" y="118"/>
                  </a:lnTo>
                  <a:lnTo>
                    <a:pt x="98" y="117"/>
                  </a:lnTo>
                  <a:lnTo>
                    <a:pt x="100" y="115"/>
                  </a:lnTo>
                  <a:lnTo>
                    <a:pt x="98" y="113"/>
                  </a:lnTo>
                  <a:lnTo>
                    <a:pt x="98" y="112"/>
                  </a:lnTo>
                  <a:lnTo>
                    <a:pt x="98" y="110"/>
                  </a:lnTo>
                  <a:lnTo>
                    <a:pt x="98" y="110"/>
                  </a:lnTo>
                  <a:lnTo>
                    <a:pt x="100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3" y="110"/>
                  </a:lnTo>
                  <a:lnTo>
                    <a:pt x="104" y="110"/>
                  </a:lnTo>
                  <a:lnTo>
                    <a:pt x="104" y="110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107" y="110"/>
                  </a:lnTo>
                  <a:lnTo>
                    <a:pt x="107" y="112"/>
                  </a:lnTo>
                  <a:lnTo>
                    <a:pt x="109" y="110"/>
                  </a:lnTo>
                  <a:lnTo>
                    <a:pt x="109" y="110"/>
                  </a:lnTo>
                  <a:lnTo>
                    <a:pt x="111" y="110"/>
                  </a:lnTo>
                  <a:lnTo>
                    <a:pt x="111" y="112"/>
                  </a:lnTo>
                  <a:lnTo>
                    <a:pt x="112" y="112"/>
                  </a:lnTo>
                  <a:lnTo>
                    <a:pt x="115" y="112"/>
                  </a:lnTo>
                  <a:lnTo>
                    <a:pt x="115" y="112"/>
                  </a:lnTo>
                  <a:lnTo>
                    <a:pt x="115" y="110"/>
                  </a:lnTo>
                  <a:lnTo>
                    <a:pt x="112" y="109"/>
                  </a:lnTo>
                  <a:lnTo>
                    <a:pt x="112" y="107"/>
                  </a:lnTo>
                  <a:lnTo>
                    <a:pt x="112" y="106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09" y="102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99"/>
                  </a:lnTo>
                  <a:lnTo>
                    <a:pt x="106" y="99"/>
                  </a:lnTo>
                  <a:lnTo>
                    <a:pt x="106" y="98"/>
                  </a:lnTo>
                  <a:lnTo>
                    <a:pt x="107" y="98"/>
                  </a:lnTo>
                  <a:lnTo>
                    <a:pt x="107" y="96"/>
                  </a:lnTo>
                  <a:lnTo>
                    <a:pt x="107" y="96"/>
                  </a:lnTo>
                  <a:lnTo>
                    <a:pt x="106" y="94"/>
                  </a:lnTo>
                  <a:lnTo>
                    <a:pt x="106" y="94"/>
                  </a:lnTo>
                  <a:lnTo>
                    <a:pt x="104" y="94"/>
                  </a:lnTo>
                  <a:lnTo>
                    <a:pt x="104" y="93"/>
                  </a:lnTo>
                  <a:lnTo>
                    <a:pt x="101" y="93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1" y="90"/>
                  </a:lnTo>
                  <a:lnTo>
                    <a:pt x="101" y="88"/>
                  </a:lnTo>
                  <a:lnTo>
                    <a:pt x="103" y="87"/>
                  </a:lnTo>
                  <a:lnTo>
                    <a:pt x="103" y="87"/>
                  </a:lnTo>
                  <a:lnTo>
                    <a:pt x="101" y="83"/>
                  </a:lnTo>
                  <a:lnTo>
                    <a:pt x="101" y="82"/>
                  </a:lnTo>
                  <a:lnTo>
                    <a:pt x="101" y="82"/>
                  </a:lnTo>
                  <a:lnTo>
                    <a:pt x="100" y="83"/>
                  </a:lnTo>
                  <a:lnTo>
                    <a:pt x="98" y="83"/>
                  </a:lnTo>
                  <a:lnTo>
                    <a:pt x="98" y="83"/>
                  </a:lnTo>
                  <a:lnTo>
                    <a:pt x="96" y="82"/>
                  </a:lnTo>
                  <a:lnTo>
                    <a:pt x="96" y="80"/>
                  </a:lnTo>
                  <a:lnTo>
                    <a:pt x="93" y="79"/>
                  </a:lnTo>
                  <a:lnTo>
                    <a:pt x="92" y="79"/>
                  </a:lnTo>
                  <a:lnTo>
                    <a:pt x="92" y="80"/>
                  </a:lnTo>
                  <a:lnTo>
                    <a:pt x="92" y="80"/>
                  </a:lnTo>
                  <a:lnTo>
                    <a:pt x="90" y="79"/>
                  </a:lnTo>
                  <a:lnTo>
                    <a:pt x="90" y="79"/>
                  </a:lnTo>
                  <a:lnTo>
                    <a:pt x="90" y="79"/>
                  </a:lnTo>
                  <a:lnTo>
                    <a:pt x="88" y="79"/>
                  </a:lnTo>
                  <a:lnTo>
                    <a:pt x="90" y="79"/>
                  </a:lnTo>
                  <a:lnTo>
                    <a:pt x="88" y="77"/>
                  </a:lnTo>
                  <a:lnTo>
                    <a:pt x="87" y="77"/>
                  </a:lnTo>
                  <a:lnTo>
                    <a:pt x="85" y="77"/>
                  </a:lnTo>
                  <a:lnTo>
                    <a:pt x="85" y="77"/>
                  </a:lnTo>
                  <a:lnTo>
                    <a:pt x="85" y="76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82" y="74"/>
                  </a:lnTo>
                  <a:lnTo>
                    <a:pt x="81" y="74"/>
                  </a:lnTo>
                  <a:lnTo>
                    <a:pt x="79" y="74"/>
                  </a:lnTo>
                  <a:lnTo>
                    <a:pt x="77" y="74"/>
                  </a:lnTo>
                  <a:lnTo>
                    <a:pt x="77" y="72"/>
                  </a:lnTo>
                  <a:lnTo>
                    <a:pt x="77" y="74"/>
                  </a:lnTo>
                  <a:lnTo>
                    <a:pt x="76" y="74"/>
                  </a:lnTo>
                  <a:lnTo>
                    <a:pt x="74" y="74"/>
                  </a:lnTo>
                  <a:lnTo>
                    <a:pt x="73" y="76"/>
                  </a:lnTo>
                  <a:lnTo>
                    <a:pt x="70" y="76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5" y="77"/>
                  </a:lnTo>
                  <a:lnTo>
                    <a:pt x="65" y="77"/>
                  </a:lnTo>
                  <a:lnTo>
                    <a:pt x="63" y="77"/>
                  </a:lnTo>
                  <a:lnTo>
                    <a:pt x="62" y="77"/>
                  </a:lnTo>
                  <a:lnTo>
                    <a:pt x="60" y="79"/>
                  </a:lnTo>
                  <a:lnTo>
                    <a:pt x="60" y="80"/>
                  </a:lnTo>
                  <a:lnTo>
                    <a:pt x="59" y="80"/>
                  </a:lnTo>
                  <a:lnTo>
                    <a:pt x="59" y="82"/>
                  </a:lnTo>
                  <a:lnTo>
                    <a:pt x="54" y="82"/>
                  </a:lnTo>
                  <a:lnTo>
                    <a:pt x="51" y="83"/>
                  </a:lnTo>
                  <a:lnTo>
                    <a:pt x="47" y="83"/>
                  </a:lnTo>
                  <a:lnTo>
                    <a:pt x="44" y="85"/>
                  </a:lnTo>
                  <a:lnTo>
                    <a:pt x="43" y="87"/>
                  </a:lnTo>
                  <a:lnTo>
                    <a:pt x="41" y="87"/>
                  </a:lnTo>
                  <a:lnTo>
                    <a:pt x="40" y="87"/>
                  </a:lnTo>
                  <a:lnTo>
                    <a:pt x="40" y="87"/>
                  </a:lnTo>
                  <a:lnTo>
                    <a:pt x="36" y="83"/>
                  </a:lnTo>
                  <a:lnTo>
                    <a:pt x="35" y="83"/>
                  </a:lnTo>
                  <a:lnTo>
                    <a:pt x="33" y="83"/>
                  </a:lnTo>
                  <a:lnTo>
                    <a:pt x="32" y="83"/>
                  </a:lnTo>
                  <a:lnTo>
                    <a:pt x="30" y="83"/>
                  </a:lnTo>
                  <a:lnTo>
                    <a:pt x="29" y="83"/>
                  </a:lnTo>
                  <a:lnTo>
                    <a:pt x="27" y="83"/>
                  </a:lnTo>
                  <a:lnTo>
                    <a:pt x="27" y="83"/>
                  </a:lnTo>
                  <a:lnTo>
                    <a:pt x="27" y="83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1" y="82"/>
                  </a:lnTo>
                  <a:lnTo>
                    <a:pt x="18" y="82"/>
                  </a:lnTo>
                  <a:lnTo>
                    <a:pt x="16" y="80"/>
                  </a:lnTo>
                  <a:lnTo>
                    <a:pt x="14" y="80"/>
                  </a:lnTo>
                  <a:lnTo>
                    <a:pt x="13" y="80"/>
                  </a:lnTo>
                  <a:lnTo>
                    <a:pt x="13" y="82"/>
                  </a:lnTo>
                  <a:lnTo>
                    <a:pt x="11" y="82"/>
                  </a:lnTo>
                  <a:lnTo>
                    <a:pt x="11" y="83"/>
                  </a:lnTo>
                  <a:lnTo>
                    <a:pt x="10" y="8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0" y="80"/>
                  </a:lnTo>
                  <a:lnTo>
                    <a:pt x="10" y="80"/>
                  </a:lnTo>
                  <a:lnTo>
                    <a:pt x="10" y="8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6" y="79"/>
                  </a:lnTo>
                  <a:lnTo>
                    <a:pt x="5" y="79"/>
                  </a:lnTo>
                  <a:lnTo>
                    <a:pt x="3" y="77"/>
                  </a:lnTo>
                  <a:lnTo>
                    <a:pt x="3" y="77"/>
                  </a:lnTo>
                  <a:lnTo>
                    <a:pt x="2" y="77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2" y="69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3" y="65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1"/>
                  </a:lnTo>
                  <a:lnTo>
                    <a:pt x="6" y="61"/>
                  </a:lnTo>
                  <a:lnTo>
                    <a:pt x="8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1"/>
                  </a:lnTo>
                  <a:lnTo>
                    <a:pt x="8" y="61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5"/>
                  </a:lnTo>
                  <a:lnTo>
                    <a:pt x="6" y="54"/>
                  </a:lnTo>
                  <a:lnTo>
                    <a:pt x="8" y="52"/>
                  </a:lnTo>
                  <a:lnTo>
                    <a:pt x="11" y="49"/>
                  </a:lnTo>
                  <a:lnTo>
                    <a:pt x="11" y="47"/>
                  </a:lnTo>
                  <a:lnTo>
                    <a:pt x="13" y="47"/>
                  </a:lnTo>
                  <a:lnTo>
                    <a:pt x="16" y="44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9" y="35"/>
                  </a:lnTo>
                  <a:lnTo>
                    <a:pt x="29" y="33"/>
                  </a:lnTo>
                  <a:lnTo>
                    <a:pt x="27" y="31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7" y="27"/>
                  </a:lnTo>
                  <a:lnTo>
                    <a:pt x="25" y="25"/>
                  </a:lnTo>
                  <a:lnTo>
                    <a:pt x="25" y="24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2" y="17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9" y="13"/>
                  </a:lnTo>
                  <a:lnTo>
                    <a:pt x="30" y="11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3" y="9"/>
                  </a:lnTo>
                  <a:lnTo>
                    <a:pt x="35" y="9"/>
                  </a:lnTo>
                  <a:lnTo>
                    <a:pt x="36" y="9"/>
                  </a:lnTo>
                  <a:lnTo>
                    <a:pt x="40" y="8"/>
                  </a:lnTo>
                  <a:lnTo>
                    <a:pt x="41" y="8"/>
                  </a:lnTo>
                  <a:lnTo>
                    <a:pt x="43" y="8"/>
                  </a:lnTo>
                  <a:lnTo>
                    <a:pt x="44" y="8"/>
                  </a:lnTo>
                  <a:lnTo>
                    <a:pt x="49" y="8"/>
                  </a:lnTo>
                  <a:lnTo>
                    <a:pt x="52" y="8"/>
                  </a:lnTo>
                  <a:lnTo>
                    <a:pt x="54" y="8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2" y="9"/>
                  </a:lnTo>
                  <a:lnTo>
                    <a:pt x="63" y="11"/>
                  </a:lnTo>
                  <a:lnTo>
                    <a:pt x="66" y="11"/>
                  </a:lnTo>
                  <a:lnTo>
                    <a:pt x="70" y="11"/>
                  </a:lnTo>
                  <a:lnTo>
                    <a:pt x="71" y="11"/>
                  </a:lnTo>
                  <a:lnTo>
                    <a:pt x="73" y="11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2" y="16"/>
                  </a:lnTo>
                  <a:lnTo>
                    <a:pt x="82" y="14"/>
                  </a:lnTo>
                  <a:lnTo>
                    <a:pt x="82" y="14"/>
                  </a:lnTo>
                  <a:lnTo>
                    <a:pt x="85" y="16"/>
                  </a:lnTo>
                  <a:lnTo>
                    <a:pt x="85" y="16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8" y="14"/>
                  </a:lnTo>
                  <a:lnTo>
                    <a:pt x="90" y="16"/>
                  </a:lnTo>
                  <a:lnTo>
                    <a:pt x="92" y="16"/>
                  </a:lnTo>
                  <a:lnTo>
                    <a:pt x="93" y="16"/>
                  </a:lnTo>
                  <a:lnTo>
                    <a:pt x="93" y="17"/>
                  </a:lnTo>
                  <a:lnTo>
                    <a:pt x="95" y="17"/>
                  </a:lnTo>
                  <a:lnTo>
                    <a:pt x="95" y="17"/>
                  </a:lnTo>
                  <a:lnTo>
                    <a:pt x="96" y="16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98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6"/>
                  </a:lnTo>
                  <a:lnTo>
                    <a:pt x="103" y="17"/>
                  </a:lnTo>
                  <a:lnTo>
                    <a:pt x="104" y="19"/>
                  </a:lnTo>
                  <a:lnTo>
                    <a:pt x="106" y="17"/>
                  </a:lnTo>
                  <a:lnTo>
                    <a:pt x="107" y="17"/>
                  </a:lnTo>
                  <a:lnTo>
                    <a:pt x="109" y="17"/>
                  </a:lnTo>
                  <a:lnTo>
                    <a:pt x="112" y="17"/>
                  </a:lnTo>
                  <a:lnTo>
                    <a:pt x="114" y="17"/>
                  </a:lnTo>
                  <a:lnTo>
                    <a:pt x="115" y="17"/>
                  </a:lnTo>
                  <a:lnTo>
                    <a:pt x="117" y="17"/>
                  </a:lnTo>
                  <a:lnTo>
                    <a:pt x="118" y="19"/>
                  </a:lnTo>
                  <a:lnTo>
                    <a:pt x="118" y="19"/>
                  </a:lnTo>
                  <a:lnTo>
                    <a:pt x="120" y="20"/>
                  </a:lnTo>
                  <a:lnTo>
                    <a:pt x="122" y="20"/>
                  </a:lnTo>
                  <a:lnTo>
                    <a:pt x="122" y="20"/>
                  </a:lnTo>
                  <a:lnTo>
                    <a:pt x="123" y="19"/>
                  </a:lnTo>
                  <a:lnTo>
                    <a:pt x="122" y="17"/>
                  </a:lnTo>
                  <a:lnTo>
                    <a:pt x="122" y="17"/>
                  </a:lnTo>
                  <a:lnTo>
                    <a:pt x="122" y="16"/>
                  </a:lnTo>
                  <a:lnTo>
                    <a:pt x="122" y="14"/>
                  </a:lnTo>
                  <a:lnTo>
                    <a:pt x="122" y="13"/>
                  </a:lnTo>
                  <a:lnTo>
                    <a:pt x="123" y="11"/>
                  </a:lnTo>
                  <a:lnTo>
                    <a:pt x="123" y="9"/>
                  </a:lnTo>
                  <a:lnTo>
                    <a:pt x="125" y="8"/>
                  </a:lnTo>
                  <a:lnTo>
                    <a:pt x="126" y="8"/>
                  </a:lnTo>
                  <a:lnTo>
                    <a:pt x="128" y="6"/>
                  </a:lnTo>
                  <a:lnTo>
                    <a:pt x="129" y="5"/>
                  </a:lnTo>
                  <a:lnTo>
                    <a:pt x="131" y="5"/>
                  </a:lnTo>
                  <a:lnTo>
                    <a:pt x="131" y="6"/>
                  </a:lnTo>
                  <a:lnTo>
                    <a:pt x="133" y="5"/>
                  </a:lnTo>
                  <a:lnTo>
                    <a:pt x="136" y="5"/>
                  </a:lnTo>
                  <a:lnTo>
                    <a:pt x="139" y="5"/>
                  </a:lnTo>
                  <a:lnTo>
                    <a:pt x="139" y="5"/>
                  </a:lnTo>
                  <a:lnTo>
                    <a:pt x="141" y="5"/>
                  </a:lnTo>
                  <a:lnTo>
                    <a:pt x="142" y="6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145" y="5"/>
                  </a:lnTo>
                  <a:lnTo>
                    <a:pt x="147" y="5"/>
                  </a:lnTo>
                  <a:lnTo>
                    <a:pt x="147" y="2"/>
                  </a:lnTo>
                  <a:lnTo>
                    <a:pt x="148" y="2"/>
                  </a:lnTo>
                  <a:lnTo>
                    <a:pt x="148" y="0"/>
                  </a:lnTo>
                  <a:lnTo>
                    <a:pt x="150" y="0"/>
                  </a:lnTo>
                  <a:lnTo>
                    <a:pt x="152" y="2"/>
                  </a:lnTo>
                  <a:lnTo>
                    <a:pt x="155" y="2"/>
                  </a:lnTo>
                  <a:lnTo>
                    <a:pt x="155" y="2"/>
                  </a:lnTo>
                  <a:lnTo>
                    <a:pt x="159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4" name="Freeform 30">
              <a:extLst>
                <a:ext uri="{FF2B5EF4-FFF2-40B4-BE49-F238E27FC236}">
                  <a16:creationId xmlns:a16="http://schemas.microsoft.com/office/drawing/2014/main" id="{FEC5C9B1-ED36-4111-9B9C-30A31FB538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311" y="4443212"/>
              <a:ext cx="307977" cy="302130"/>
            </a:xfrm>
            <a:custGeom>
              <a:avLst/>
              <a:gdLst>
                <a:gd name="T0" fmla="*/ 145 w 158"/>
                <a:gd name="T1" fmla="*/ 100 h 155"/>
                <a:gd name="T2" fmla="*/ 144 w 158"/>
                <a:gd name="T3" fmla="*/ 74 h 155"/>
                <a:gd name="T4" fmla="*/ 141 w 158"/>
                <a:gd name="T5" fmla="*/ 76 h 155"/>
                <a:gd name="T6" fmla="*/ 149 w 158"/>
                <a:gd name="T7" fmla="*/ 59 h 155"/>
                <a:gd name="T8" fmla="*/ 147 w 158"/>
                <a:gd name="T9" fmla="*/ 57 h 155"/>
                <a:gd name="T10" fmla="*/ 37 w 158"/>
                <a:gd name="T11" fmla="*/ 19 h 155"/>
                <a:gd name="T12" fmla="*/ 32 w 158"/>
                <a:gd name="T13" fmla="*/ 18 h 155"/>
                <a:gd name="T14" fmla="*/ 52 w 158"/>
                <a:gd name="T15" fmla="*/ 18 h 155"/>
                <a:gd name="T16" fmla="*/ 49 w 158"/>
                <a:gd name="T17" fmla="*/ 13 h 155"/>
                <a:gd name="T18" fmla="*/ 34 w 158"/>
                <a:gd name="T19" fmla="*/ 2 h 155"/>
                <a:gd name="T20" fmla="*/ 30 w 158"/>
                <a:gd name="T21" fmla="*/ 19 h 155"/>
                <a:gd name="T22" fmla="*/ 32 w 158"/>
                <a:gd name="T23" fmla="*/ 26 h 155"/>
                <a:gd name="T24" fmla="*/ 35 w 158"/>
                <a:gd name="T25" fmla="*/ 26 h 155"/>
                <a:gd name="T26" fmla="*/ 37 w 158"/>
                <a:gd name="T27" fmla="*/ 21 h 155"/>
                <a:gd name="T28" fmla="*/ 43 w 158"/>
                <a:gd name="T29" fmla="*/ 21 h 155"/>
                <a:gd name="T30" fmla="*/ 48 w 158"/>
                <a:gd name="T31" fmla="*/ 22 h 155"/>
                <a:gd name="T32" fmla="*/ 48 w 158"/>
                <a:gd name="T33" fmla="*/ 27 h 155"/>
                <a:gd name="T34" fmla="*/ 52 w 158"/>
                <a:gd name="T35" fmla="*/ 22 h 155"/>
                <a:gd name="T36" fmla="*/ 62 w 158"/>
                <a:gd name="T37" fmla="*/ 18 h 155"/>
                <a:gd name="T38" fmla="*/ 56 w 158"/>
                <a:gd name="T39" fmla="*/ 16 h 155"/>
                <a:gd name="T40" fmla="*/ 56 w 158"/>
                <a:gd name="T41" fmla="*/ 13 h 155"/>
                <a:gd name="T42" fmla="*/ 59 w 158"/>
                <a:gd name="T43" fmla="*/ 8 h 155"/>
                <a:gd name="T44" fmla="*/ 62 w 158"/>
                <a:gd name="T45" fmla="*/ 7 h 155"/>
                <a:gd name="T46" fmla="*/ 67 w 158"/>
                <a:gd name="T47" fmla="*/ 2 h 155"/>
                <a:gd name="T48" fmla="*/ 93 w 158"/>
                <a:gd name="T49" fmla="*/ 18 h 155"/>
                <a:gd name="T50" fmla="*/ 117 w 158"/>
                <a:gd name="T51" fmla="*/ 30 h 155"/>
                <a:gd name="T52" fmla="*/ 119 w 158"/>
                <a:gd name="T53" fmla="*/ 37 h 155"/>
                <a:gd name="T54" fmla="*/ 131 w 158"/>
                <a:gd name="T55" fmla="*/ 48 h 155"/>
                <a:gd name="T56" fmla="*/ 138 w 158"/>
                <a:gd name="T57" fmla="*/ 60 h 155"/>
                <a:gd name="T58" fmla="*/ 138 w 158"/>
                <a:gd name="T59" fmla="*/ 79 h 155"/>
                <a:gd name="T60" fmla="*/ 141 w 158"/>
                <a:gd name="T61" fmla="*/ 95 h 155"/>
                <a:gd name="T62" fmla="*/ 144 w 158"/>
                <a:gd name="T63" fmla="*/ 114 h 155"/>
                <a:gd name="T64" fmla="*/ 147 w 158"/>
                <a:gd name="T65" fmla="*/ 130 h 155"/>
                <a:gd name="T66" fmla="*/ 158 w 158"/>
                <a:gd name="T67" fmla="*/ 137 h 155"/>
                <a:gd name="T68" fmla="*/ 141 w 158"/>
                <a:gd name="T69" fmla="*/ 147 h 155"/>
                <a:gd name="T70" fmla="*/ 120 w 158"/>
                <a:gd name="T71" fmla="*/ 149 h 155"/>
                <a:gd name="T72" fmla="*/ 109 w 158"/>
                <a:gd name="T73" fmla="*/ 153 h 155"/>
                <a:gd name="T74" fmla="*/ 95 w 158"/>
                <a:gd name="T75" fmla="*/ 153 h 155"/>
                <a:gd name="T76" fmla="*/ 81 w 158"/>
                <a:gd name="T77" fmla="*/ 153 h 155"/>
                <a:gd name="T78" fmla="*/ 75 w 158"/>
                <a:gd name="T79" fmla="*/ 149 h 155"/>
                <a:gd name="T80" fmla="*/ 73 w 158"/>
                <a:gd name="T81" fmla="*/ 139 h 155"/>
                <a:gd name="T82" fmla="*/ 71 w 158"/>
                <a:gd name="T83" fmla="*/ 130 h 155"/>
                <a:gd name="T84" fmla="*/ 63 w 158"/>
                <a:gd name="T85" fmla="*/ 125 h 155"/>
                <a:gd name="T86" fmla="*/ 52 w 158"/>
                <a:gd name="T87" fmla="*/ 123 h 155"/>
                <a:gd name="T88" fmla="*/ 41 w 158"/>
                <a:gd name="T89" fmla="*/ 119 h 155"/>
                <a:gd name="T90" fmla="*/ 32 w 158"/>
                <a:gd name="T91" fmla="*/ 114 h 155"/>
                <a:gd name="T92" fmla="*/ 24 w 158"/>
                <a:gd name="T93" fmla="*/ 111 h 155"/>
                <a:gd name="T94" fmla="*/ 21 w 158"/>
                <a:gd name="T95" fmla="*/ 104 h 155"/>
                <a:gd name="T96" fmla="*/ 15 w 158"/>
                <a:gd name="T97" fmla="*/ 95 h 155"/>
                <a:gd name="T98" fmla="*/ 15 w 158"/>
                <a:gd name="T99" fmla="*/ 87 h 155"/>
                <a:gd name="T100" fmla="*/ 8 w 158"/>
                <a:gd name="T101" fmla="*/ 79 h 155"/>
                <a:gd name="T102" fmla="*/ 2 w 158"/>
                <a:gd name="T103" fmla="*/ 74 h 155"/>
                <a:gd name="T104" fmla="*/ 5 w 158"/>
                <a:gd name="T105" fmla="*/ 70 h 155"/>
                <a:gd name="T106" fmla="*/ 4 w 158"/>
                <a:gd name="T107" fmla="*/ 60 h 155"/>
                <a:gd name="T108" fmla="*/ 0 w 158"/>
                <a:gd name="T109" fmla="*/ 56 h 155"/>
                <a:gd name="T110" fmla="*/ 11 w 158"/>
                <a:gd name="T111" fmla="*/ 40 h 155"/>
                <a:gd name="T112" fmla="*/ 16 w 158"/>
                <a:gd name="T113" fmla="*/ 34 h 155"/>
                <a:gd name="T114" fmla="*/ 15 w 158"/>
                <a:gd name="T115" fmla="*/ 29 h 155"/>
                <a:gd name="T116" fmla="*/ 13 w 158"/>
                <a:gd name="T117" fmla="*/ 24 h 155"/>
                <a:gd name="T118" fmla="*/ 19 w 158"/>
                <a:gd name="T119" fmla="*/ 19 h 155"/>
                <a:gd name="T120" fmla="*/ 16 w 158"/>
                <a:gd name="T121" fmla="*/ 7 h 155"/>
                <a:gd name="T122" fmla="*/ 18 w 158"/>
                <a:gd name="T12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8" h="155">
                  <a:moveTo>
                    <a:pt x="150" y="97"/>
                  </a:moveTo>
                  <a:lnTo>
                    <a:pt x="150" y="98"/>
                  </a:lnTo>
                  <a:lnTo>
                    <a:pt x="149" y="100"/>
                  </a:lnTo>
                  <a:lnTo>
                    <a:pt x="147" y="100"/>
                  </a:lnTo>
                  <a:lnTo>
                    <a:pt x="147" y="101"/>
                  </a:lnTo>
                  <a:lnTo>
                    <a:pt x="145" y="101"/>
                  </a:lnTo>
                  <a:lnTo>
                    <a:pt x="145" y="101"/>
                  </a:lnTo>
                  <a:lnTo>
                    <a:pt x="145" y="100"/>
                  </a:lnTo>
                  <a:lnTo>
                    <a:pt x="145" y="100"/>
                  </a:lnTo>
                  <a:lnTo>
                    <a:pt x="147" y="100"/>
                  </a:lnTo>
                  <a:lnTo>
                    <a:pt x="149" y="98"/>
                  </a:lnTo>
                  <a:lnTo>
                    <a:pt x="150" y="97"/>
                  </a:lnTo>
                  <a:lnTo>
                    <a:pt x="150" y="97"/>
                  </a:lnTo>
                  <a:close/>
                  <a:moveTo>
                    <a:pt x="141" y="68"/>
                  </a:moveTo>
                  <a:lnTo>
                    <a:pt x="142" y="70"/>
                  </a:lnTo>
                  <a:lnTo>
                    <a:pt x="142" y="71"/>
                  </a:lnTo>
                  <a:lnTo>
                    <a:pt x="142" y="74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45" y="78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2" y="79"/>
                  </a:lnTo>
                  <a:lnTo>
                    <a:pt x="142" y="78"/>
                  </a:lnTo>
                  <a:lnTo>
                    <a:pt x="142" y="78"/>
                  </a:lnTo>
                  <a:lnTo>
                    <a:pt x="141" y="76"/>
                  </a:lnTo>
                  <a:lnTo>
                    <a:pt x="141" y="76"/>
                  </a:lnTo>
                  <a:lnTo>
                    <a:pt x="139" y="74"/>
                  </a:lnTo>
                  <a:lnTo>
                    <a:pt x="139" y="74"/>
                  </a:lnTo>
                  <a:lnTo>
                    <a:pt x="139" y="71"/>
                  </a:lnTo>
                  <a:lnTo>
                    <a:pt x="141" y="70"/>
                  </a:lnTo>
                  <a:lnTo>
                    <a:pt x="141" y="68"/>
                  </a:lnTo>
                  <a:close/>
                  <a:moveTo>
                    <a:pt x="149" y="57"/>
                  </a:moveTo>
                  <a:lnTo>
                    <a:pt x="149" y="57"/>
                  </a:lnTo>
                  <a:lnTo>
                    <a:pt x="149" y="59"/>
                  </a:lnTo>
                  <a:lnTo>
                    <a:pt x="149" y="60"/>
                  </a:lnTo>
                  <a:lnTo>
                    <a:pt x="149" y="62"/>
                  </a:lnTo>
                  <a:lnTo>
                    <a:pt x="149" y="63"/>
                  </a:lnTo>
                  <a:lnTo>
                    <a:pt x="147" y="65"/>
                  </a:lnTo>
                  <a:lnTo>
                    <a:pt x="147" y="65"/>
                  </a:lnTo>
                  <a:lnTo>
                    <a:pt x="147" y="63"/>
                  </a:lnTo>
                  <a:lnTo>
                    <a:pt x="145" y="63"/>
                  </a:lnTo>
                  <a:lnTo>
                    <a:pt x="147" y="60"/>
                  </a:lnTo>
                  <a:lnTo>
                    <a:pt x="147" y="57"/>
                  </a:lnTo>
                  <a:lnTo>
                    <a:pt x="147" y="57"/>
                  </a:lnTo>
                  <a:lnTo>
                    <a:pt x="149" y="57"/>
                  </a:lnTo>
                  <a:close/>
                  <a:moveTo>
                    <a:pt x="32" y="18"/>
                  </a:moveTo>
                  <a:lnTo>
                    <a:pt x="34" y="18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5" y="19"/>
                  </a:lnTo>
                  <a:lnTo>
                    <a:pt x="37" y="18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5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close/>
                  <a:moveTo>
                    <a:pt x="49" y="13"/>
                  </a:moveTo>
                  <a:lnTo>
                    <a:pt x="49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49" y="16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3"/>
                  </a:lnTo>
                  <a:lnTo>
                    <a:pt x="49" y="13"/>
                  </a:lnTo>
                  <a:close/>
                  <a:moveTo>
                    <a:pt x="18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7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7" y="22"/>
                  </a:lnTo>
                  <a:lnTo>
                    <a:pt x="38" y="22"/>
                  </a:lnTo>
                  <a:lnTo>
                    <a:pt x="37" y="22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38" y="21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0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3" y="21"/>
                  </a:lnTo>
                  <a:lnTo>
                    <a:pt x="43" y="21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5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48" y="24"/>
                  </a:lnTo>
                  <a:lnTo>
                    <a:pt x="48" y="26"/>
                  </a:lnTo>
                  <a:lnTo>
                    <a:pt x="48" y="27"/>
                  </a:lnTo>
                  <a:lnTo>
                    <a:pt x="46" y="27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8" y="27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48" y="24"/>
                  </a:lnTo>
                  <a:lnTo>
                    <a:pt x="48" y="22"/>
                  </a:lnTo>
                  <a:lnTo>
                    <a:pt x="48" y="21"/>
                  </a:lnTo>
                  <a:lnTo>
                    <a:pt x="49" y="21"/>
                  </a:lnTo>
                  <a:lnTo>
                    <a:pt x="49" y="21"/>
                  </a:lnTo>
                  <a:lnTo>
                    <a:pt x="51" y="21"/>
                  </a:lnTo>
                  <a:lnTo>
                    <a:pt x="52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1"/>
                  </a:lnTo>
                  <a:lnTo>
                    <a:pt x="57" y="21"/>
                  </a:lnTo>
                  <a:lnTo>
                    <a:pt x="59" y="21"/>
                  </a:lnTo>
                  <a:lnTo>
                    <a:pt x="60" y="18"/>
                  </a:lnTo>
                  <a:lnTo>
                    <a:pt x="62" y="18"/>
                  </a:lnTo>
                  <a:lnTo>
                    <a:pt x="62" y="18"/>
                  </a:lnTo>
                  <a:lnTo>
                    <a:pt x="62" y="16"/>
                  </a:lnTo>
                  <a:lnTo>
                    <a:pt x="60" y="16"/>
                  </a:lnTo>
                  <a:lnTo>
                    <a:pt x="59" y="18"/>
                  </a:lnTo>
                  <a:lnTo>
                    <a:pt x="57" y="18"/>
                  </a:lnTo>
                  <a:lnTo>
                    <a:pt x="54" y="16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4" y="15"/>
                  </a:lnTo>
                  <a:lnTo>
                    <a:pt x="56" y="16"/>
                  </a:lnTo>
                  <a:lnTo>
                    <a:pt x="56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6" y="15"/>
                  </a:lnTo>
                  <a:lnTo>
                    <a:pt x="54" y="15"/>
                  </a:lnTo>
                  <a:lnTo>
                    <a:pt x="54" y="13"/>
                  </a:lnTo>
                  <a:lnTo>
                    <a:pt x="56" y="13"/>
                  </a:lnTo>
                  <a:lnTo>
                    <a:pt x="56" y="13"/>
                  </a:lnTo>
                  <a:lnTo>
                    <a:pt x="57" y="13"/>
                  </a:lnTo>
                  <a:lnTo>
                    <a:pt x="57" y="11"/>
                  </a:lnTo>
                  <a:lnTo>
                    <a:pt x="59" y="11"/>
                  </a:lnTo>
                  <a:lnTo>
                    <a:pt x="59" y="10"/>
                  </a:lnTo>
                  <a:lnTo>
                    <a:pt x="60" y="10"/>
                  </a:lnTo>
                  <a:lnTo>
                    <a:pt x="59" y="10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70" y="4"/>
                  </a:lnTo>
                  <a:lnTo>
                    <a:pt x="73" y="5"/>
                  </a:lnTo>
                  <a:lnTo>
                    <a:pt x="76" y="7"/>
                  </a:lnTo>
                  <a:lnTo>
                    <a:pt x="79" y="8"/>
                  </a:lnTo>
                  <a:lnTo>
                    <a:pt x="81" y="10"/>
                  </a:lnTo>
                  <a:lnTo>
                    <a:pt x="84" y="11"/>
                  </a:lnTo>
                  <a:lnTo>
                    <a:pt x="87" y="15"/>
                  </a:lnTo>
                  <a:lnTo>
                    <a:pt x="90" y="16"/>
                  </a:lnTo>
                  <a:lnTo>
                    <a:pt x="93" y="18"/>
                  </a:lnTo>
                  <a:lnTo>
                    <a:pt x="97" y="19"/>
                  </a:lnTo>
                  <a:lnTo>
                    <a:pt x="100" y="21"/>
                  </a:lnTo>
                  <a:lnTo>
                    <a:pt x="103" y="22"/>
                  </a:lnTo>
                  <a:lnTo>
                    <a:pt x="106" y="24"/>
                  </a:lnTo>
                  <a:lnTo>
                    <a:pt x="109" y="26"/>
                  </a:lnTo>
                  <a:lnTo>
                    <a:pt x="112" y="27"/>
                  </a:lnTo>
                  <a:lnTo>
                    <a:pt x="115" y="29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17" y="32"/>
                  </a:lnTo>
                  <a:lnTo>
                    <a:pt x="117" y="34"/>
                  </a:lnTo>
                  <a:lnTo>
                    <a:pt x="117" y="34"/>
                  </a:lnTo>
                  <a:lnTo>
                    <a:pt x="117" y="35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9" y="37"/>
                  </a:lnTo>
                  <a:lnTo>
                    <a:pt x="119" y="37"/>
                  </a:lnTo>
                  <a:lnTo>
                    <a:pt x="119" y="38"/>
                  </a:lnTo>
                  <a:lnTo>
                    <a:pt x="119" y="40"/>
                  </a:lnTo>
                  <a:lnTo>
                    <a:pt x="120" y="40"/>
                  </a:lnTo>
                  <a:lnTo>
                    <a:pt x="123" y="41"/>
                  </a:lnTo>
                  <a:lnTo>
                    <a:pt x="125" y="43"/>
                  </a:lnTo>
                  <a:lnTo>
                    <a:pt x="127" y="45"/>
                  </a:lnTo>
                  <a:lnTo>
                    <a:pt x="130" y="46"/>
                  </a:lnTo>
                  <a:lnTo>
                    <a:pt x="131" y="48"/>
                  </a:lnTo>
                  <a:lnTo>
                    <a:pt x="134" y="49"/>
                  </a:lnTo>
                  <a:lnTo>
                    <a:pt x="136" y="51"/>
                  </a:lnTo>
                  <a:lnTo>
                    <a:pt x="138" y="52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6"/>
                  </a:lnTo>
                  <a:lnTo>
                    <a:pt x="138" y="57"/>
                  </a:lnTo>
                  <a:lnTo>
                    <a:pt x="138" y="59"/>
                  </a:lnTo>
                  <a:lnTo>
                    <a:pt x="138" y="60"/>
                  </a:lnTo>
                  <a:lnTo>
                    <a:pt x="138" y="62"/>
                  </a:lnTo>
                  <a:lnTo>
                    <a:pt x="136" y="65"/>
                  </a:lnTo>
                  <a:lnTo>
                    <a:pt x="136" y="67"/>
                  </a:lnTo>
                  <a:lnTo>
                    <a:pt x="134" y="71"/>
                  </a:lnTo>
                  <a:lnTo>
                    <a:pt x="134" y="73"/>
                  </a:lnTo>
                  <a:lnTo>
                    <a:pt x="134" y="76"/>
                  </a:lnTo>
                  <a:lnTo>
                    <a:pt x="134" y="78"/>
                  </a:lnTo>
                  <a:lnTo>
                    <a:pt x="136" y="79"/>
                  </a:lnTo>
                  <a:lnTo>
                    <a:pt x="138" y="79"/>
                  </a:lnTo>
                  <a:lnTo>
                    <a:pt x="138" y="81"/>
                  </a:lnTo>
                  <a:lnTo>
                    <a:pt x="139" y="82"/>
                  </a:lnTo>
                  <a:lnTo>
                    <a:pt x="141" y="84"/>
                  </a:lnTo>
                  <a:lnTo>
                    <a:pt x="144" y="86"/>
                  </a:lnTo>
                  <a:lnTo>
                    <a:pt x="144" y="87"/>
                  </a:lnTo>
                  <a:lnTo>
                    <a:pt x="144" y="89"/>
                  </a:lnTo>
                  <a:lnTo>
                    <a:pt x="142" y="90"/>
                  </a:lnTo>
                  <a:lnTo>
                    <a:pt x="142" y="92"/>
                  </a:lnTo>
                  <a:lnTo>
                    <a:pt x="141" y="95"/>
                  </a:lnTo>
                  <a:lnTo>
                    <a:pt x="141" y="98"/>
                  </a:lnTo>
                  <a:lnTo>
                    <a:pt x="141" y="98"/>
                  </a:lnTo>
                  <a:lnTo>
                    <a:pt x="142" y="98"/>
                  </a:lnTo>
                  <a:lnTo>
                    <a:pt x="142" y="101"/>
                  </a:lnTo>
                  <a:lnTo>
                    <a:pt x="141" y="104"/>
                  </a:lnTo>
                  <a:lnTo>
                    <a:pt x="141" y="106"/>
                  </a:lnTo>
                  <a:lnTo>
                    <a:pt x="141" y="108"/>
                  </a:lnTo>
                  <a:lnTo>
                    <a:pt x="142" y="112"/>
                  </a:lnTo>
                  <a:lnTo>
                    <a:pt x="144" y="114"/>
                  </a:lnTo>
                  <a:lnTo>
                    <a:pt x="144" y="114"/>
                  </a:lnTo>
                  <a:lnTo>
                    <a:pt x="142" y="115"/>
                  </a:lnTo>
                  <a:lnTo>
                    <a:pt x="145" y="119"/>
                  </a:lnTo>
                  <a:lnTo>
                    <a:pt x="145" y="122"/>
                  </a:lnTo>
                  <a:lnTo>
                    <a:pt x="147" y="125"/>
                  </a:lnTo>
                  <a:lnTo>
                    <a:pt x="147" y="126"/>
                  </a:lnTo>
                  <a:lnTo>
                    <a:pt x="147" y="128"/>
                  </a:lnTo>
                  <a:lnTo>
                    <a:pt x="149" y="130"/>
                  </a:lnTo>
                  <a:lnTo>
                    <a:pt x="147" y="130"/>
                  </a:lnTo>
                  <a:lnTo>
                    <a:pt x="149" y="131"/>
                  </a:lnTo>
                  <a:lnTo>
                    <a:pt x="150" y="131"/>
                  </a:lnTo>
                  <a:lnTo>
                    <a:pt x="150" y="133"/>
                  </a:lnTo>
                  <a:lnTo>
                    <a:pt x="152" y="133"/>
                  </a:lnTo>
                  <a:lnTo>
                    <a:pt x="153" y="133"/>
                  </a:lnTo>
                  <a:lnTo>
                    <a:pt x="153" y="134"/>
                  </a:lnTo>
                  <a:lnTo>
                    <a:pt x="156" y="136"/>
                  </a:lnTo>
                  <a:lnTo>
                    <a:pt x="156" y="136"/>
                  </a:lnTo>
                  <a:lnTo>
                    <a:pt x="158" y="137"/>
                  </a:lnTo>
                  <a:lnTo>
                    <a:pt x="158" y="137"/>
                  </a:lnTo>
                  <a:lnTo>
                    <a:pt x="156" y="139"/>
                  </a:lnTo>
                  <a:lnTo>
                    <a:pt x="153" y="141"/>
                  </a:lnTo>
                  <a:lnTo>
                    <a:pt x="150" y="142"/>
                  </a:lnTo>
                  <a:lnTo>
                    <a:pt x="149" y="144"/>
                  </a:lnTo>
                  <a:lnTo>
                    <a:pt x="147" y="144"/>
                  </a:lnTo>
                  <a:lnTo>
                    <a:pt x="145" y="144"/>
                  </a:lnTo>
                  <a:lnTo>
                    <a:pt x="142" y="145"/>
                  </a:lnTo>
                  <a:lnTo>
                    <a:pt x="141" y="147"/>
                  </a:lnTo>
                  <a:lnTo>
                    <a:pt x="139" y="147"/>
                  </a:lnTo>
                  <a:lnTo>
                    <a:pt x="136" y="147"/>
                  </a:lnTo>
                  <a:lnTo>
                    <a:pt x="133" y="149"/>
                  </a:lnTo>
                  <a:lnTo>
                    <a:pt x="131" y="150"/>
                  </a:lnTo>
                  <a:lnTo>
                    <a:pt x="130" y="150"/>
                  </a:lnTo>
                  <a:lnTo>
                    <a:pt x="127" y="150"/>
                  </a:lnTo>
                  <a:lnTo>
                    <a:pt x="125" y="149"/>
                  </a:lnTo>
                  <a:lnTo>
                    <a:pt x="122" y="149"/>
                  </a:lnTo>
                  <a:lnTo>
                    <a:pt x="120" y="149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20" y="152"/>
                  </a:lnTo>
                  <a:lnTo>
                    <a:pt x="119" y="153"/>
                  </a:lnTo>
                  <a:lnTo>
                    <a:pt x="115" y="155"/>
                  </a:lnTo>
                  <a:lnTo>
                    <a:pt x="112" y="155"/>
                  </a:lnTo>
                  <a:lnTo>
                    <a:pt x="111" y="155"/>
                  </a:lnTo>
                  <a:lnTo>
                    <a:pt x="109" y="155"/>
                  </a:lnTo>
                  <a:lnTo>
                    <a:pt x="109" y="153"/>
                  </a:lnTo>
                  <a:lnTo>
                    <a:pt x="108" y="153"/>
                  </a:lnTo>
                  <a:lnTo>
                    <a:pt x="106" y="153"/>
                  </a:lnTo>
                  <a:lnTo>
                    <a:pt x="104" y="153"/>
                  </a:lnTo>
                  <a:lnTo>
                    <a:pt x="103" y="155"/>
                  </a:lnTo>
                  <a:lnTo>
                    <a:pt x="101" y="155"/>
                  </a:lnTo>
                  <a:lnTo>
                    <a:pt x="98" y="155"/>
                  </a:lnTo>
                  <a:lnTo>
                    <a:pt x="97" y="155"/>
                  </a:lnTo>
                  <a:lnTo>
                    <a:pt x="95" y="153"/>
                  </a:lnTo>
                  <a:lnTo>
                    <a:pt x="95" y="153"/>
                  </a:lnTo>
                  <a:lnTo>
                    <a:pt x="92" y="152"/>
                  </a:lnTo>
                  <a:lnTo>
                    <a:pt x="90" y="152"/>
                  </a:lnTo>
                  <a:lnTo>
                    <a:pt x="89" y="153"/>
                  </a:lnTo>
                  <a:lnTo>
                    <a:pt x="87" y="153"/>
                  </a:lnTo>
                  <a:lnTo>
                    <a:pt x="87" y="153"/>
                  </a:lnTo>
                  <a:lnTo>
                    <a:pt x="86" y="153"/>
                  </a:lnTo>
                  <a:lnTo>
                    <a:pt x="86" y="153"/>
                  </a:lnTo>
                  <a:lnTo>
                    <a:pt x="84" y="153"/>
                  </a:lnTo>
                  <a:lnTo>
                    <a:pt x="81" y="153"/>
                  </a:lnTo>
                  <a:lnTo>
                    <a:pt x="78" y="153"/>
                  </a:lnTo>
                  <a:lnTo>
                    <a:pt x="78" y="153"/>
                  </a:lnTo>
                  <a:lnTo>
                    <a:pt x="78" y="152"/>
                  </a:lnTo>
                  <a:lnTo>
                    <a:pt x="78" y="150"/>
                  </a:lnTo>
                  <a:lnTo>
                    <a:pt x="76" y="150"/>
                  </a:lnTo>
                  <a:lnTo>
                    <a:pt x="76" y="150"/>
                  </a:lnTo>
                  <a:lnTo>
                    <a:pt x="76" y="150"/>
                  </a:lnTo>
                  <a:lnTo>
                    <a:pt x="75" y="149"/>
                  </a:lnTo>
                  <a:lnTo>
                    <a:pt x="75" y="149"/>
                  </a:lnTo>
                  <a:lnTo>
                    <a:pt x="75" y="147"/>
                  </a:lnTo>
                  <a:lnTo>
                    <a:pt x="73" y="147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2"/>
                  </a:lnTo>
                  <a:lnTo>
                    <a:pt x="75" y="142"/>
                  </a:lnTo>
                  <a:lnTo>
                    <a:pt x="75" y="141"/>
                  </a:lnTo>
                  <a:lnTo>
                    <a:pt x="73" y="139"/>
                  </a:lnTo>
                  <a:lnTo>
                    <a:pt x="73" y="137"/>
                  </a:lnTo>
                  <a:lnTo>
                    <a:pt x="73" y="137"/>
                  </a:lnTo>
                  <a:lnTo>
                    <a:pt x="73" y="136"/>
                  </a:lnTo>
                  <a:lnTo>
                    <a:pt x="73" y="136"/>
                  </a:lnTo>
                  <a:lnTo>
                    <a:pt x="73" y="134"/>
                  </a:lnTo>
                  <a:lnTo>
                    <a:pt x="73" y="134"/>
                  </a:lnTo>
                  <a:lnTo>
                    <a:pt x="71" y="131"/>
                  </a:lnTo>
                  <a:lnTo>
                    <a:pt x="71" y="131"/>
                  </a:lnTo>
                  <a:lnTo>
                    <a:pt x="71" y="130"/>
                  </a:lnTo>
                  <a:lnTo>
                    <a:pt x="68" y="126"/>
                  </a:lnTo>
                  <a:lnTo>
                    <a:pt x="68" y="126"/>
                  </a:lnTo>
                  <a:lnTo>
                    <a:pt x="65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3" y="125"/>
                  </a:lnTo>
                  <a:lnTo>
                    <a:pt x="63" y="125"/>
                  </a:lnTo>
                  <a:lnTo>
                    <a:pt x="63" y="125"/>
                  </a:lnTo>
                  <a:lnTo>
                    <a:pt x="62" y="125"/>
                  </a:lnTo>
                  <a:lnTo>
                    <a:pt x="62" y="125"/>
                  </a:lnTo>
                  <a:lnTo>
                    <a:pt x="60" y="125"/>
                  </a:lnTo>
                  <a:lnTo>
                    <a:pt x="60" y="125"/>
                  </a:lnTo>
                  <a:lnTo>
                    <a:pt x="57" y="125"/>
                  </a:lnTo>
                  <a:lnTo>
                    <a:pt x="57" y="125"/>
                  </a:lnTo>
                  <a:lnTo>
                    <a:pt x="56" y="125"/>
                  </a:lnTo>
                  <a:lnTo>
                    <a:pt x="54" y="123"/>
                  </a:lnTo>
                  <a:lnTo>
                    <a:pt x="52" y="123"/>
                  </a:lnTo>
                  <a:lnTo>
                    <a:pt x="52" y="123"/>
                  </a:lnTo>
                  <a:lnTo>
                    <a:pt x="49" y="122"/>
                  </a:lnTo>
                  <a:lnTo>
                    <a:pt x="49" y="122"/>
                  </a:lnTo>
                  <a:lnTo>
                    <a:pt x="49" y="122"/>
                  </a:lnTo>
                  <a:lnTo>
                    <a:pt x="48" y="122"/>
                  </a:lnTo>
                  <a:lnTo>
                    <a:pt x="46" y="120"/>
                  </a:lnTo>
                  <a:lnTo>
                    <a:pt x="45" y="120"/>
                  </a:lnTo>
                  <a:lnTo>
                    <a:pt x="43" y="119"/>
                  </a:lnTo>
                  <a:lnTo>
                    <a:pt x="41" y="119"/>
                  </a:lnTo>
                  <a:lnTo>
                    <a:pt x="40" y="117"/>
                  </a:lnTo>
                  <a:lnTo>
                    <a:pt x="38" y="117"/>
                  </a:lnTo>
                  <a:lnTo>
                    <a:pt x="37" y="117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2" y="114"/>
                  </a:lnTo>
                  <a:lnTo>
                    <a:pt x="32" y="114"/>
                  </a:lnTo>
                  <a:lnTo>
                    <a:pt x="30" y="114"/>
                  </a:lnTo>
                  <a:lnTo>
                    <a:pt x="30" y="114"/>
                  </a:lnTo>
                  <a:lnTo>
                    <a:pt x="30" y="114"/>
                  </a:lnTo>
                  <a:lnTo>
                    <a:pt x="29" y="112"/>
                  </a:lnTo>
                  <a:lnTo>
                    <a:pt x="29" y="112"/>
                  </a:lnTo>
                  <a:lnTo>
                    <a:pt x="27" y="111"/>
                  </a:lnTo>
                  <a:lnTo>
                    <a:pt x="26" y="111"/>
                  </a:lnTo>
                  <a:lnTo>
                    <a:pt x="24" y="111"/>
                  </a:lnTo>
                  <a:lnTo>
                    <a:pt x="24" y="111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1" y="106"/>
                  </a:lnTo>
                  <a:lnTo>
                    <a:pt x="21" y="104"/>
                  </a:lnTo>
                  <a:lnTo>
                    <a:pt x="21" y="104"/>
                  </a:lnTo>
                  <a:lnTo>
                    <a:pt x="21" y="104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19" y="103"/>
                  </a:lnTo>
                  <a:lnTo>
                    <a:pt x="19" y="103"/>
                  </a:lnTo>
                  <a:lnTo>
                    <a:pt x="19" y="101"/>
                  </a:lnTo>
                  <a:lnTo>
                    <a:pt x="18" y="100"/>
                  </a:lnTo>
                  <a:lnTo>
                    <a:pt x="16" y="97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5" y="93"/>
                  </a:lnTo>
                  <a:lnTo>
                    <a:pt x="15" y="92"/>
                  </a:lnTo>
                  <a:lnTo>
                    <a:pt x="15" y="90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5" y="86"/>
                  </a:lnTo>
                  <a:lnTo>
                    <a:pt x="13" y="86"/>
                  </a:lnTo>
                  <a:lnTo>
                    <a:pt x="11" y="84"/>
                  </a:lnTo>
                  <a:lnTo>
                    <a:pt x="11" y="82"/>
                  </a:lnTo>
                  <a:lnTo>
                    <a:pt x="11" y="81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7" y="79"/>
                  </a:lnTo>
                  <a:lnTo>
                    <a:pt x="7" y="79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5" y="73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70"/>
                  </a:lnTo>
                  <a:lnTo>
                    <a:pt x="5" y="70"/>
                  </a:lnTo>
                  <a:lnTo>
                    <a:pt x="5" y="67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2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4" y="49"/>
                  </a:lnTo>
                  <a:lnTo>
                    <a:pt x="5" y="48"/>
                  </a:lnTo>
                  <a:lnTo>
                    <a:pt x="8" y="45"/>
                  </a:lnTo>
                  <a:lnTo>
                    <a:pt x="10" y="43"/>
                  </a:lnTo>
                  <a:lnTo>
                    <a:pt x="10" y="41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1" y="38"/>
                  </a:lnTo>
                  <a:lnTo>
                    <a:pt x="13" y="38"/>
                  </a:lnTo>
                  <a:lnTo>
                    <a:pt x="15" y="37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5" y="35"/>
                  </a:lnTo>
                  <a:lnTo>
                    <a:pt x="16" y="35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18" y="32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29"/>
                  </a:lnTo>
                  <a:lnTo>
                    <a:pt x="16" y="29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8" y="15"/>
                  </a:lnTo>
                  <a:lnTo>
                    <a:pt x="18" y="13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5" name="Freeform 31">
              <a:extLst>
                <a:ext uri="{FF2B5EF4-FFF2-40B4-BE49-F238E27FC236}">
                  <a16:creationId xmlns:a16="http://schemas.microsoft.com/office/drawing/2014/main" id="{9ECB3B34-B670-69DE-39B6-EE8DFE0E9F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96213" y="3694711"/>
              <a:ext cx="105258" cy="97461"/>
            </a:xfrm>
            <a:custGeom>
              <a:avLst/>
              <a:gdLst>
                <a:gd name="T0" fmla="*/ 4 w 54"/>
                <a:gd name="T1" fmla="*/ 13 h 50"/>
                <a:gd name="T2" fmla="*/ 0 w 54"/>
                <a:gd name="T3" fmla="*/ 13 h 50"/>
                <a:gd name="T4" fmla="*/ 2 w 54"/>
                <a:gd name="T5" fmla="*/ 13 h 50"/>
                <a:gd name="T6" fmla="*/ 48 w 54"/>
                <a:gd name="T7" fmla="*/ 0 h 50"/>
                <a:gd name="T8" fmla="*/ 49 w 54"/>
                <a:gd name="T9" fmla="*/ 0 h 50"/>
                <a:gd name="T10" fmla="*/ 51 w 54"/>
                <a:gd name="T11" fmla="*/ 2 h 50"/>
                <a:gd name="T12" fmla="*/ 52 w 54"/>
                <a:gd name="T13" fmla="*/ 3 h 50"/>
                <a:gd name="T14" fmla="*/ 52 w 54"/>
                <a:gd name="T15" fmla="*/ 6 h 50"/>
                <a:gd name="T16" fmla="*/ 52 w 54"/>
                <a:gd name="T17" fmla="*/ 8 h 50"/>
                <a:gd name="T18" fmla="*/ 52 w 54"/>
                <a:gd name="T19" fmla="*/ 11 h 50"/>
                <a:gd name="T20" fmla="*/ 49 w 54"/>
                <a:gd name="T21" fmla="*/ 17 h 50"/>
                <a:gd name="T22" fmla="*/ 48 w 54"/>
                <a:gd name="T23" fmla="*/ 22 h 50"/>
                <a:gd name="T24" fmla="*/ 46 w 54"/>
                <a:gd name="T25" fmla="*/ 28 h 50"/>
                <a:gd name="T26" fmla="*/ 45 w 54"/>
                <a:gd name="T27" fmla="*/ 33 h 50"/>
                <a:gd name="T28" fmla="*/ 43 w 54"/>
                <a:gd name="T29" fmla="*/ 38 h 50"/>
                <a:gd name="T30" fmla="*/ 40 w 54"/>
                <a:gd name="T31" fmla="*/ 43 h 50"/>
                <a:gd name="T32" fmla="*/ 38 w 54"/>
                <a:gd name="T33" fmla="*/ 46 h 50"/>
                <a:gd name="T34" fmla="*/ 38 w 54"/>
                <a:gd name="T35" fmla="*/ 49 h 50"/>
                <a:gd name="T36" fmla="*/ 37 w 54"/>
                <a:gd name="T37" fmla="*/ 50 h 50"/>
                <a:gd name="T38" fmla="*/ 35 w 54"/>
                <a:gd name="T39" fmla="*/ 47 h 50"/>
                <a:gd name="T40" fmla="*/ 33 w 54"/>
                <a:gd name="T41" fmla="*/ 44 h 50"/>
                <a:gd name="T42" fmla="*/ 30 w 54"/>
                <a:gd name="T43" fmla="*/ 43 h 50"/>
                <a:gd name="T44" fmla="*/ 30 w 54"/>
                <a:gd name="T45" fmla="*/ 41 h 50"/>
                <a:gd name="T46" fmla="*/ 29 w 54"/>
                <a:gd name="T47" fmla="*/ 39 h 50"/>
                <a:gd name="T48" fmla="*/ 27 w 54"/>
                <a:gd name="T49" fmla="*/ 33 h 50"/>
                <a:gd name="T50" fmla="*/ 27 w 54"/>
                <a:gd name="T51" fmla="*/ 32 h 50"/>
                <a:gd name="T52" fmla="*/ 27 w 54"/>
                <a:gd name="T53" fmla="*/ 30 h 50"/>
                <a:gd name="T54" fmla="*/ 27 w 54"/>
                <a:gd name="T55" fmla="*/ 27 h 50"/>
                <a:gd name="T56" fmla="*/ 27 w 54"/>
                <a:gd name="T57" fmla="*/ 24 h 50"/>
                <a:gd name="T58" fmla="*/ 37 w 54"/>
                <a:gd name="T59" fmla="*/ 9 h 50"/>
                <a:gd name="T60" fmla="*/ 38 w 54"/>
                <a:gd name="T61" fmla="*/ 6 h 50"/>
                <a:gd name="T62" fmla="*/ 40 w 54"/>
                <a:gd name="T63" fmla="*/ 3 h 50"/>
                <a:gd name="T64" fmla="*/ 45 w 54"/>
                <a:gd name="T65" fmla="*/ 2 h 50"/>
                <a:gd name="T66" fmla="*/ 48 w 54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50">
                  <a:moveTo>
                    <a:pt x="2" y="11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2" y="11"/>
                  </a:lnTo>
                  <a:close/>
                  <a:moveTo>
                    <a:pt x="48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2" y="2"/>
                  </a:lnTo>
                  <a:lnTo>
                    <a:pt x="52" y="3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11"/>
                  </a:lnTo>
                  <a:lnTo>
                    <a:pt x="51" y="14"/>
                  </a:lnTo>
                  <a:lnTo>
                    <a:pt x="49" y="17"/>
                  </a:lnTo>
                  <a:lnTo>
                    <a:pt x="49" y="19"/>
                  </a:lnTo>
                  <a:lnTo>
                    <a:pt x="48" y="22"/>
                  </a:lnTo>
                  <a:lnTo>
                    <a:pt x="48" y="24"/>
                  </a:lnTo>
                  <a:lnTo>
                    <a:pt x="46" y="28"/>
                  </a:lnTo>
                  <a:lnTo>
                    <a:pt x="46" y="32"/>
                  </a:lnTo>
                  <a:lnTo>
                    <a:pt x="45" y="33"/>
                  </a:lnTo>
                  <a:lnTo>
                    <a:pt x="45" y="35"/>
                  </a:lnTo>
                  <a:lnTo>
                    <a:pt x="43" y="38"/>
                  </a:lnTo>
                  <a:lnTo>
                    <a:pt x="40" y="39"/>
                  </a:lnTo>
                  <a:lnTo>
                    <a:pt x="40" y="43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8" y="47"/>
                  </a:lnTo>
                  <a:lnTo>
                    <a:pt x="38" y="49"/>
                  </a:lnTo>
                  <a:lnTo>
                    <a:pt x="38" y="50"/>
                  </a:lnTo>
                  <a:lnTo>
                    <a:pt x="37" y="50"/>
                  </a:lnTo>
                  <a:lnTo>
                    <a:pt x="35" y="49"/>
                  </a:lnTo>
                  <a:lnTo>
                    <a:pt x="35" y="47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2" y="43"/>
                  </a:lnTo>
                  <a:lnTo>
                    <a:pt x="30" y="43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7" y="35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0"/>
                  </a:lnTo>
                  <a:lnTo>
                    <a:pt x="27" y="28"/>
                  </a:lnTo>
                  <a:lnTo>
                    <a:pt x="27" y="27"/>
                  </a:lnTo>
                  <a:lnTo>
                    <a:pt x="27" y="24"/>
                  </a:lnTo>
                  <a:lnTo>
                    <a:pt x="27" y="24"/>
                  </a:lnTo>
                  <a:lnTo>
                    <a:pt x="35" y="13"/>
                  </a:lnTo>
                  <a:lnTo>
                    <a:pt x="37" y="9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5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5" y="2"/>
                  </a:lnTo>
                  <a:lnTo>
                    <a:pt x="46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6" name="Freeform 32">
              <a:extLst>
                <a:ext uri="{FF2B5EF4-FFF2-40B4-BE49-F238E27FC236}">
                  <a16:creationId xmlns:a16="http://schemas.microsoft.com/office/drawing/2014/main" id="{09D2A2C9-4C9D-D36D-9FC3-ECAF107F92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8492" y="4096251"/>
              <a:ext cx="40934" cy="37036"/>
            </a:xfrm>
            <a:custGeom>
              <a:avLst/>
              <a:gdLst>
                <a:gd name="T0" fmla="*/ 15 w 21"/>
                <a:gd name="T1" fmla="*/ 8 h 19"/>
                <a:gd name="T2" fmla="*/ 15 w 21"/>
                <a:gd name="T3" fmla="*/ 10 h 19"/>
                <a:gd name="T4" fmla="*/ 13 w 21"/>
                <a:gd name="T5" fmla="*/ 11 h 19"/>
                <a:gd name="T6" fmla="*/ 13 w 21"/>
                <a:gd name="T7" fmla="*/ 13 h 19"/>
                <a:gd name="T8" fmla="*/ 13 w 21"/>
                <a:gd name="T9" fmla="*/ 13 h 19"/>
                <a:gd name="T10" fmla="*/ 13 w 21"/>
                <a:gd name="T11" fmla="*/ 15 h 19"/>
                <a:gd name="T12" fmla="*/ 15 w 21"/>
                <a:gd name="T13" fmla="*/ 16 h 19"/>
                <a:gd name="T14" fmla="*/ 15 w 21"/>
                <a:gd name="T15" fmla="*/ 16 h 19"/>
                <a:gd name="T16" fmla="*/ 15 w 21"/>
                <a:gd name="T17" fmla="*/ 18 h 19"/>
                <a:gd name="T18" fmla="*/ 13 w 21"/>
                <a:gd name="T19" fmla="*/ 18 h 19"/>
                <a:gd name="T20" fmla="*/ 11 w 21"/>
                <a:gd name="T21" fmla="*/ 19 h 19"/>
                <a:gd name="T22" fmla="*/ 5 w 21"/>
                <a:gd name="T23" fmla="*/ 19 h 19"/>
                <a:gd name="T24" fmla="*/ 2 w 21"/>
                <a:gd name="T25" fmla="*/ 19 h 19"/>
                <a:gd name="T26" fmla="*/ 0 w 21"/>
                <a:gd name="T27" fmla="*/ 19 h 19"/>
                <a:gd name="T28" fmla="*/ 5 w 21"/>
                <a:gd name="T29" fmla="*/ 18 h 19"/>
                <a:gd name="T30" fmla="*/ 5 w 21"/>
                <a:gd name="T31" fmla="*/ 16 h 19"/>
                <a:gd name="T32" fmla="*/ 7 w 21"/>
                <a:gd name="T33" fmla="*/ 16 h 19"/>
                <a:gd name="T34" fmla="*/ 7 w 21"/>
                <a:gd name="T35" fmla="*/ 16 h 19"/>
                <a:gd name="T36" fmla="*/ 7 w 21"/>
                <a:gd name="T37" fmla="*/ 13 h 19"/>
                <a:gd name="T38" fmla="*/ 7 w 21"/>
                <a:gd name="T39" fmla="*/ 11 h 19"/>
                <a:gd name="T40" fmla="*/ 7 w 21"/>
                <a:gd name="T41" fmla="*/ 11 h 19"/>
                <a:gd name="T42" fmla="*/ 7 w 21"/>
                <a:gd name="T43" fmla="*/ 11 h 19"/>
                <a:gd name="T44" fmla="*/ 5 w 21"/>
                <a:gd name="T45" fmla="*/ 10 h 19"/>
                <a:gd name="T46" fmla="*/ 5 w 21"/>
                <a:gd name="T47" fmla="*/ 10 h 19"/>
                <a:gd name="T48" fmla="*/ 5 w 21"/>
                <a:gd name="T49" fmla="*/ 10 h 19"/>
                <a:gd name="T50" fmla="*/ 7 w 21"/>
                <a:gd name="T51" fmla="*/ 10 h 19"/>
                <a:gd name="T52" fmla="*/ 8 w 21"/>
                <a:gd name="T53" fmla="*/ 8 h 19"/>
                <a:gd name="T54" fmla="*/ 11 w 21"/>
                <a:gd name="T55" fmla="*/ 8 h 19"/>
                <a:gd name="T56" fmla="*/ 13 w 21"/>
                <a:gd name="T57" fmla="*/ 8 h 19"/>
                <a:gd name="T58" fmla="*/ 15 w 21"/>
                <a:gd name="T59" fmla="*/ 8 h 19"/>
                <a:gd name="T60" fmla="*/ 21 w 21"/>
                <a:gd name="T61" fmla="*/ 0 h 19"/>
                <a:gd name="T62" fmla="*/ 21 w 21"/>
                <a:gd name="T63" fmla="*/ 2 h 19"/>
                <a:gd name="T64" fmla="*/ 18 w 21"/>
                <a:gd name="T65" fmla="*/ 4 h 19"/>
                <a:gd name="T66" fmla="*/ 16 w 21"/>
                <a:gd name="T67" fmla="*/ 4 h 19"/>
                <a:gd name="T68" fmla="*/ 16 w 21"/>
                <a:gd name="T69" fmla="*/ 4 h 19"/>
                <a:gd name="T70" fmla="*/ 18 w 21"/>
                <a:gd name="T71" fmla="*/ 2 h 19"/>
                <a:gd name="T72" fmla="*/ 21 w 21"/>
                <a:gd name="T73" fmla="*/ 2 h 19"/>
                <a:gd name="T74" fmla="*/ 21 w 21"/>
                <a:gd name="T7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" h="19">
                  <a:moveTo>
                    <a:pt x="15" y="8"/>
                  </a:moveTo>
                  <a:lnTo>
                    <a:pt x="15" y="10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8"/>
                  </a:lnTo>
                  <a:lnTo>
                    <a:pt x="13" y="18"/>
                  </a:lnTo>
                  <a:lnTo>
                    <a:pt x="11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8"/>
                  </a:lnTo>
                  <a:lnTo>
                    <a:pt x="11" y="8"/>
                  </a:lnTo>
                  <a:lnTo>
                    <a:pt x="13" y="8"/>
                  </a:lnTo>
                  <a:lnTo>
                    <a:pt x="15" y="8"/>
                  </a:lnTo>
                  <a:close/>
                  <a:moveTo>
                    <a:pt x="21" y="0"/>
                  </a:moveTo>
                  <a:lnTo>
                    <a:pt x="21" y="2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8" y="2"/>
                  </a:lnTo>
                  <a:lnTo>
                    <a:pt x="21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7" name="Freeform 33">
              <a:extLst>
                <a:ext uri="{FF2B5EF4-FFF2-40B4-BE49-F238E27FC236}">
                  <a16:creationId xmlns:a16="http://schemas.microsoft.com/office/drawing/2014/main" id="{B4ACB806-0D42-7307-6470-EA673D2BFF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8155" y="3162573"/>
              <a:ext cx="539935" cy="206617"/>
            </a:xfrm>
            <a:custGeom>
              <a:avLst/>
              <a:gdLst>
                <a:gd name="T0" fmla="*/ 135 w 277"/>
                <a:gd name="T1" fmla="*/ 0 h 106"/>
                <a:gd name="T2" fmla="*/ 149 w 277"/>
                <a:gd name="T3" fmla="*/ 7 h 106"/>
                <a:gd name="T4" fmla="*/ 164 w 277"/>
                <a:gd name="T5" fmla="*/ 15 h 106"/>
                <a:gd name="T6" fmla="*/ 205 w 277"/>
                <a:gd name="T7" fmla="*/ 19 h 106"/>
                <a:gd name="T8" fmla="*/ 227 w 277"/>
                <a:gd name="T9" fmla="*/ 11 h 106"/>
                <a:gd name="T10" fmla="*/ 239 w 277"/>
                <a:gd name="T11" fmla="*/ 11 h 106"/>
                <a:gd name="T12" fmla="*/ 247 w 277"/>
                <a:gd name="T13" fmla="*/ 10 h 106"/>
                <a:gd name="T14" fmla="*/ 255 w 277"/>
                <a:gd name="T15" fmla="*/ 16 h 106"/>
                <a:gd name="T16" fmla="*/ 260 w 277"/>
                <a:gd name="T17" fmla="*/ 21 h 106"/>
                <a:gd name="T18" fmla="*/ 260 w 277"/>
                <a:gd name="T19" fmla="*/ 32 h 106"/>
                <a:gd name="T20" fmla="*/ 271 w 277"/>
                <a:gd name="T21" fmla="*/ 37 h 106"/>
                <a:gd name="T22" fmla="*/ 272 w 277"/>
                <a:gd name="T23" fmla="*/ 41 h 106"/>
                <a:gd name="T24" fmla="*/ 266 w 277"/>
                <a:gd name="T25" fmla="*/ 48 h 106"/>
                <a:gd name="T26" fmla="*/ 268 w 277"/>
                <a:gd name="T27" fmla="*/ 54 h 106"/>
                <a:gd name="T28" fmla="*/ 271 w 277"/>
                <a:gd name="T29" fmla="*/ 63 h 106"/>
                <a:gd name="T30" fmla="*/ 268 w 277"/>
                <a:gd name="T31" fmla="*/ 70 h 106"/>
                <a:gd name="T32" fmla="*/ 272 w 277"/>
                <a:gd name="T33" fmla="*/ 76 h 106"/>
                <a:gd name="T34" fmla="*/ 276 w 277"/>
                <a:gd name="T35" fmla="*/ 84 h 106"/>
                <a:gd name="T36" fmla="*/ 269 w 277"/>
                <a:gd name="T37" fmla="*/ 87 h 106"/>
                <a:gd name="T38" fmla="*/ 265 w 277"/>
                <a:gd name="T39" fmla="*/ 81 h 106"/>
                <a:gd name="T40" fmla="*/ 252 w 277"/>
                <a:gd name="T41" fmla="*/ 81 h 106"/>
                <a:gd name="T42" fmla="*/ 239 w 277"/>
                <a:gd name="T43" fmla="*/ 82 h 106"/>
                <a:gd name="T44" fmla="*/ 225 w 277"/>
                <a:gd name="T45" fmla="*/ 86 h 106"/>
                <a:gd name="T46" fmla="*/ 198 w 277"/>
                <a:gd name="T47" fmla="*/ 92 h 106"/>
                <a:gd name="T48" fmla="*/ 181 w 277"/>
                <a:gd name="T49" fmla="*/ 89 h 106"/>
                <a:gd name="T50" fmla="*/ 164 w 277"/>
                <a:gd name="T51" fmla="*/ 92 h 106"/>
                <a:gd name="T52" fmla="*/ 159 w 277"/>
                <a:gd name="T53" fmla="*/ 100 h 106"/>
                <a:gd name="T54" fmla="*/ 151 w 277"/>
                <a:gd name="T55" fmla="*/ 106 h 106"/>
                <a:gd name="T56" fmla="*/ 153 w 277"/>
                <a:gd name="T57" fmla="*/ 90 h 106"/>
                <a:gd name="T58" fmla="*/ 143 w 277"/>
                <a:gd name="T59" fmla="*/ 93 h 106"/>
                <a:gd name="T60" fmla="*/ 119 w 277"/>
                <a:gd name="T61" fmla="*/ 98 h 106"/>
                <a:gd name="T62" fmla="*/ 96 w 277"/>
                <a:gd name="T63" fmla="*/ 98 h 106"/>
                <a:gd name="T64" fmla="*/ 71 w 277"/>
                <a:gd name="T65" fmla="*/ 95 h 106"/>
                <a:gd name="T66" fmla="*/ 58 w 277"/>
                <a:gd name="T67" fmla="*/ 100 h 106"/>
                <a:gd name="T68" fmla="*/ 47 w 277"/>
                <a:gd name="T69" fmla="*/ 92 h 106"/>
                <a:gd name="T70" fmla="*/ 34 w 277"/>
                <a:gd name="T71" fmla="*/ 90 h 106"/>
                <a:gd name="T72" fmla="*/ 34 w 277"/>
                <a:gd name="T73" fmla="*/ 89 h 106"/>
                <a:gd name="T74" fmla="*/ 23 w 277"/>
                <a:gd name="T75" fmla="*/ 86 h 106"/>
                <a:gd name="T76" fmla="*/ 22 w 277"/>
                <a:gd name="T77" fmla="*/ 78 h 106"/>
                <a:gd name="T78" fmla="*/ 17 w 277"/>
                <a:gd name="T79" fmla="*/ 68 h 106"/>
                <a:gd name="T80" fmla="*/ 9 w 277"/>
                <a:gd name="T81" fmla="*/ 63 h 106"/>
                <a:gd name="T82" fmla="*/ 14 w 277"/>
                <a:gd name="T83" fmla="*/ 63 h 106"/>
                <a:gd name="T84" fmla="*/ 19 w 277"/>
                <a:gd name="T85" fmla="*/ 62 h 106"/>
                <a:gd name="T86" fmla="*/ 19 w 277"/>
                <a:gd name="T87" fmla="*/ 54 h 106"/>
                <a:gd name="T88" fmla="*/ 15 w 277"/>
                <a:gd name="T89" fmla="*/ 48 h 106"/>
                <a:gd name="T90" fmla="*/ 6 w 277"/>
                <a:gd name="T91" fmla="*/ 43 h 106"/>
                <a:gd name="T92" fmla="*/ 23 w 277"/>
                <a:gd name="T93" fmla="*/ 29 h 106"/>
                <a:gd name="T94" fmla="*/ 31 w 277"/>
                <a:gd name="T95" fmla="*/ 27 h 106"/>
                <a:gd name="T96" fmla="*/ 49 w 277"/>
                <a:gd name="T97" fmla="*/ 29 h 106"/>
                <a:gd name="T98" fmla="*/ 60 w 277"/>
                <a:gd name="T99" fmla="*/ 24 h 106"/>
                <a:gd name="T100" fmla="*/ 50 w 277"/>
                <a:gd name="T101" fmla="*/ 16 h 106"/>
                <a:gd name="T102" fmla="*/ 93 w 277"/>
                <a:gd name="T103" fmla="*/ 8 h 106"/>
                <a:gd name="T104" fmla="*/ 23 w 277"/>
                <a:gd name="T105" fmla="*/ 0 h 106"/>
                <a:gd name="T106" fmla="*/ 31 w 277"/>
                <a:gd name="T107" fmla="*/ 2 h 106"/>
                <a:gd name="T108" fmla="*/ 49 w 277"/>
                <a:gd name="T109" fmla="*/ 16 h 106"/>
                <a:gd name="T110" fmla="*/ 26 w 277"/>
                <a:gd name="T111" fmla="*/ 19 h 106"/>
                <a:gd name="T112" fmla="*/ 8 w 277"/>
                <a:gd name="T113" fmla="*/ 34 h 106"/>
                <a:gd name="T114" fmla="*/ 9 w 277"/>
                <a:gd name="T115" fmla="*/ 26 h 106"/>
                <a:gd name="T116" fmla="*/ 9 w 277"/>
                <a:gd name="T117" fmla="*/ 19 h 106"/>
                <a:gd name="T118" fmla="*/ 14 w 277"/>
                <a:gd name="T119" fmla="*/ 11 h 106"/>
                <a:gd name="T120" fmla="*/ 9 w 277"/>
                <a:gd name="T121" fmla="*/ 5 h 106"/>
                <a:gd name="T122" fmla="*/ 17 w 277"/>
                <a:gd name="T123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7" h="106">
                  <a:moveTo>
                    <a:pt x="3" y="32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1" y="34"/>
                  </a:lnTo>
                  <a:lnTo>
                    <a:pt x="3" y="32"/>
                  </a:lnTo>
                  <a:lnTo>
                    <a:pt x="3" y="32"/>
                  </a:lnTo>
                  <a:close/>
                  <a:moveTo>
                    <a:pt x="135" y="0"/>
                  </a:moveTo>
                  <a:lnTo>
                    <a:pt x="137" y="2"/>
                  </a:lnTo>
                  <a:lnTo>
                    <a:pt x="137" y="2"/>
                  </a:lnTo>
                  <a:lnTo>
                    <a:pt x="137" y="2"/>
                  </a:lnTo>
                  <a:lnTo>
                    <a:pt x="137" y="4"/>
                  </a:lnTo>
                  <a:lnTo>
                    <a:pt x="138" y="5"/>
                  </a:lnTo>
                  <a:lnTo>
                    <a:pt x="138" y="7"/>
                  </a:lnTo>
                  <a:lnTo>
                    <a:pt x="143" y="8"/>
                  </a:lnTo>
                  <a:lnTo>
                    <a:pt x="148" y="7"/>
                  </a:lnTo>
                  <a:lnTo>
                    <a:pt x="149" y="7"/>
                  </a:lnTo>
                  <a:lnTo>
                    <a:pt x="149" y="7"/>
                  </a:lnTo>
                  <a:lnTo>
                    <a:pt x="151" y="11"/>
                  </a:lnTo>
                  <a:lnTo>
                    <a:pt x="153" y="13"/>
                  </a:lnTo>
                  <a:lnTo>
                    <a:pt x="156" y="15"/>
                  </a:lnTo>
                  <a:lnTo>
                    <a:pt x="157" y="15"/>
                  </a:lnTo>
                  <a:lnTo>
                    <a:pt x="157" y="13"/>
                  </a:lnTo>
                  <a:lnTo>
                    <a:pt x="159" y="13"/>
                  </a:lnTo>
                  <a:lnTo>
                    <a:pt x="160" y="13"/>
                  </a:lnTo>
                  <a:lnTo>
                    <a:pt x="164" y="15"/>
                  </a:lnTo>
                  <a:lnTo>
                    <a:pt x="165" y="16"/>
                  </a:lnTo>
                  <a:lnTo>
                    <a:pt x="170" y="18"/>
                  </a:lnTo>
                  <a:lnTo>
                    <a:pt x="175" y="18"/>
                  </a:lnTo>
                  <a:lnTo>
                    <a:pt x="176" y="19"/>
                  </a:lnTo>
                  <a:lnTo>
                    <a:pt x="184" y="21"/>
                  </a:lnTo>
                  <a:lnTo>
                    <a:pt x="186" y="21"/>
                  </a:lnTo>
                  <a:lnTo>
                    <a:pt x="190" y="19"/>
                  </a:lnTo>
                  <a:lnTo>
                    <a:pt x="198" y="18"/>
                  </a:lnTo>
                  <a:lnTo>
                    <a:pt x="205" y="19"/>
                  </a:lnTo>
                  <a:lnTo>
                    <a:pt x="206" y="19"/>
                  </a:lnTo>
                  <a:lnTo>
                    <a:pt x="208" y="19"/>
                  </a:lnTo>
                  <a:lnTo>
                    <a:pt x="209" y="19"/>
                  </a:lnTo>
                  <a:lnTo>
                    <a:pt x="211" y="19"/>
                  </a:lnTo>
                  <a:lnTo>
                    <a:pt x="217" y="18"/>
                  </a:lnTo>
                  <a:lnTo>
                    <a:pt x="219" y="16"/>
                  </a:lnTo>
                  <a:lnTo>
                    <a:pt x="220" y="16"/>
                  </a:lnTo>
                  <a:lnTo>
                    <a:pt x="222" y="15"/>
                  </a:lnTo>
                  <a:lnTo>
                    <a:pt x="227" y="11"/>
                  </a:lnTo>
                  <a:lnTo>
                    <a:pt x="228" y="10"/>
                  </a:lnTo>
                  <a:lnTo>
                    <a:pt x="230" y="10"/>
                  </a:lnTo>
                  <a:lnTo>
                    <a:pt x="231" y="11"/>
                  </a:lnTo>
                  <a:lnTo>
                    <a:pt x="233" y="11"/>
                  </a:lnTo>
                  <a:lnTo>
                    <a:pt x="233" y="11"/>
                  </a:lnTo>
                  <a:lnTo>
                    <a:pt x="235" y="10"/>
                  </a:lnTo>
                  <a:lnTo>
                    <a:pt x="238" y="10"/>
                  </a:lnTo>
                  <a:lnTo>
                    <a:pt x="239" y="11"/>
                  </a:lnTo>
                  <a:lnTo>
                    <a:pt x="239" y="11"/>
                  </a:lnTo>
                  <a:lnTo>
                    <a:pt x="241" y="11"/>
                  </a:lnTo>
                  <a:lnTo>
                    <a:pt x="242" y="11"/>
                  </a:lnTo>
                  <a:lnTo>
                    <a:pt x="242" y="11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6" y="8"/>
                  </a:lnTo>
                  <a:lnTo>
                    <a:pt x="247" y="10"/>
                  </a:lnTo>
                  <a:lnTo>
                    <a:pt x="247" y="10"/>
                  </a:lnTo>
                  <a:lnTo>
                    <a:pt x="247" y="11"/>
                  </a:lnTo>
                  <a:lnTo>
                    <a:pt x="249" y="11"/>
                  </a:lnTo>
                  <a:lnTo>
                    <a:pt x="252" y="13"/>
                  </a:lnTo>
                  <a:lnTo>
                    <a:pt x="252" y="15"/>
                  </a:lnTo>
                  <a:lnTo>
                    <a:pt x="253" y="15"/>
                  </a:lnTo>
                  <a:lnTo>
                    <a:pt x="252" y="15"/>
                  </a:lnTo>
                  <a:lnTo>
                    <a:pt x="252" y="15"/>
                  </a:lnTo>
                  <a:lnTo>
                    <a:pt x="253" y="16"/>
                  </a:lnTo>
                  <a:lnTo>
                    <a:pt x="255" y="16"/>
                  </a:lnTo>
                  <a:lnTo>
                    <a:pt x="255" y="16"/>
                  </a:lnTo>
                  <a:lnTo>
                    <a:pt x="257" y="16"/>
                  </a:lnTo>
                  <a:lnTo>
                    <a:pt x="257" y="16"/>
                  </a:lnTo>
                  <a:lnTo>
                    <a:pt x="257" y="18"/>
                  </a:lnTo>
                  <a:lnTo>
                    <a:pt x="257" y="18"/>
                  </a:lnTo>
                  <a:lnTo>
                    <a:pt x="257" y="18"/>
                  </a:lnTo>
                  <a:lnTo>
                    <a:pt x="258" y="19"/>
                  </a:lnTo>
                  <a:lnTo>
                    <a:pt x="258" y="19"/>
                  </a:lnTo>
                  <a:lnTo>
                    <a:pt x="260" y="21"/>
                  </a:lnTo>
                  <a:lnTo>
                    <a:pt x="260" y="22"/>
                  </a:lnTo>
                  <a:lnTo>
                    <a:pt x="261" y="24"/>
                  </a:lnTo>
                  <a:lnTo>
                    <a:pt x="261" y="26"/>
                  </a:lnTo>
                  <a:lnTo>
                    <a:pt x="260" y="26"/>
                  </a:lnTo>
                  <a:lnTo>
                    <a:pt x="258" y="27"/>
                  </a:lnTo>
                  <a:lnTo>
                    <a:pt x="258" y="29"/>
                  </a:lnTo>
                  <a:lnTo>
                    <a:pt x="260" y="29"/>
                  </a:lnTo>
                  <a:lnTo>
                    <a:pt x="260" y="30"/>
                  </a:lnTo>
                  <a:lnTo>
                    <a:pt x="260" y="32"/>
                  </a:lnTo>
                  <a:lnTo>
                    <a:pt x="261" y="34"/>
                  </a:lnTo>
                  <a:lnTo>
                    <a:pt x="260" y="34"/>
                  </a:lnTo>
                  <a:lnTo>
                    <a:pt x="260" y="34"/>
                  </a:lnTo>
                  <a:lnTo>
                    <a:pt x="261" y="35"/>
                  </a:lnTo>
                  <a:lnTo>
                    <a:pt x="265" y="35"/>
                  </a:lnTo>
                  <a:lnTo>
                    <a:pt x="265" y="37"/>
                  </a:lnTo>
                  <a:lnTo>
                    <a:pt x="268" y="35"/>
                  </a:lnTo>
                  <a:lnTo>
                    <a:pt x="269" y="35"/>
                  </a:lnTo>
                  <a:lnTo>
                    <a:pt x="271" y="37"/>
                  </a:lnTo>
                  <a:lnTo>
                    <a:pt x="272" y="38"/>
                  </a:lnTo>
                  <a:lnTo>
                    <a:pt x="276" y="40"/>
                  </a:lnTo>
                  <a:lnTo>
                    <a:pt x="276" y="41"/>
                  </a:lnTo>
                  <a:lnTo>
                    <a:pt x="276" y="41"/>
                  </a:lnTo>
                  <a:lnTo>
                    <a:pt x="277" y="41"/>
                  </a:lnTo>
                  <a:lnTo>
                    <a:pt x="276" y="41"/>
                  </a:lnTo>
                  <a:lnTo>
                    <a:pt x="276" y="41"/>
                  </a:lnTo>
                  <a:lnTo>
                    <a:pt x="274" y="40"/>
                  </a:lnTo>
                  <a:lnTo>
                    <a:pt x="272" y="41"/>
                  </a:lnTo>
                  <a:lnTo>
                    <a:pt x="271" y="41"/>
                  </a:lnTo>
                  <a:lnTo>
                    <a:pt x="271" y="46"/>
                  </a:lnTo>
                  <a:lnTo>
                    <a:pt x="269" y="46"/>
                  </a:lnTo>
                  <a:lnTo>
                    <a:pt x="268" y="46"/>
                  </a:lnTo>
                  <a:lnTo>
                    <a:pt x="266" y="46"/>
                  </a:lnTo>
                  <a:lnTo>
                    <a:pt x="266" y="46"/>
                  </a:lnTo>
                  <a:lnTo>
                    <a:pt x="265" y="46"/>
                  </a:lnTo>
                  <a:lnTo>
                    <a:pt x="265" y="48"/>
                  </a:lnTo>
                  <a:lnTo>
                    <a:pt x="266" y="48"/>
                  </a:lnTo>
                  <a:lnTo>
                    <a:pt x="266" y="49"/>
                  </a:lnTo>
                  <a:lnTo>
                    <a:pt x="266" y="49"/>
                  </a:lnTo>
                  <a:lnTo>
                    <a:pt x="266" y="51"/>
                  </a:lnTo>
                  <a:lnTo>
                    <a:pt x="268" y="51"/>
                  </a:lnTo>
                  <a:lnTo>
                    <a:pt x="268" y="51"/>
                  </a:lnTo>
                  <a:lnTo>
                    <a:pt x="268" y="52"/>
                  </a:lnTo>
                  <a:lnTo>
                    <a:pt x="268" y="52"/>
                  </a:lnTo>
                  <a:lnTo>
                    <a:pt x="266" y="52"/>
                  </a:lnTo>
                  <a:lnTo>
                    <a:pt x="268" y="54"/>
                  </a:lnTo>
                  <a:lnTo>
                    <a:pt x="268" y="56"/>
                  </a:lnTo>
                  <a:lnTo>
                    <a:pt x="269" y="56"/>
                  </a:lnTo>
                  <a:lnTo>
                    <a:pt x="269" y="59"/>
                  </a:lnTo>
                  <a:lnTo>
                    <a:pt x="269" y="59"/>
                  </a:lnTo>
                  <a:lnTo>
                    <a:pt x="269" y="60"/>
                  </a:lnTo>
                  <a:lnTo>
                    <a:pt x="269" y="63"/>
                  </a:lnTo>
                  <a:lnTo>
                    <a:pt x="269" y="63"/>
                  </a:lnTo>
                  <a:lnTo>
                    <a:pt x="269" y="63"/>
                  </a:lnTo>
                  <a:lnTo>
                    <a:pt x="271" y="63"/>
                  </a:lnTo>
                  <a:lnTo>
                    <a:pt x="271" y="63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71" y="67"/>
                  </a:lnTo>
                  <a:lnTo>
                    <a:pt x="269" y="68"/>
                  </a:lnTo>
                  <a:lnTo>
                    <a:pt x="269" y="68"/>
                  </a:lnTo>
                  <a:lnTo>
                    <a:pt x="269" y="70"/>
                  </a:lnTo>
                  <a:lnTo>
                    <a:pt x="268" y="70"/>
                  </a:lnTo>
                  <a:lnTo>
                    <a:pt x="268" y="71"/>
                  </a:lnTo>
                  <a:lnTo>
                    <a:pt x="268" y="71"/>
                  </a:lnTo>
                  <a:lnTo>
                    <a:pt x="269" y="71"/>
                  </a:lnTo>
                  <a:lnTo>
                    <a:pt x="271" y="73"/>
                  </a:lnTo>
                  <a:lnTo>
                    <a:pt x="272" y="74"/>
                  </a:lnTo>
                  <a:lnTo>
                    <a:pt x="274" y="74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8"/>
                  </a:lnTo>
                  <a:lnTo>
                    <a:pt x="272" y="78"/>
                  </a:lnTo>
                  <a:lnTo>
                    <a:pt x="272" y="79"/>
                  </a:lnTo>
                  <a:lnTo>
                    <a:pt x="274" y="79"/>
                  </a:lnTo>
                  <a:lnTo>
                    <a:pt x="276" y="81"/>
                  </a:lnTo>
                  <a:lnTo>
                    <a:pt x="276" y="82"/>
                  </a:lnTo>
                  <a:lnTo>
                    <a:pt x="276" y="82"/>
                  </a:lnTo>
                  <a:lnTo>
                    <a:pt x="276" y="82"/>
                  </a:lnTo>
                  <a:lnTo>
                    <a:pt x="276" y="84"/>
                  </a:lnTo>
                  <a:lnTo>
                    <a:pt x="276" y="84"/>
                  </a:lnTo>
                  <a:lnTo>
                    <a:pt x="276" y="84"/>
                  </a:lnTo>
                  <a:lnTo>
                    <a:pt x="274" y="84"/>
                  </a:lnTo>
                  <a:lnTo>
                    <a:pt x="274" y="84"/>
                  </a:lnTo>
                  <a:lnTo>
                    <a:pt x="272" y="84"/>
                  </a:lnTo>
                  <a:lnTo>
                    <a:pt x="272" y="84"/>
                  </a:lnTo>
                  <a:lnTo>
                    <a:pt x="271" y="86"/>
                  </a:lnTo>
                  <a:lnTo>
                    <a:pt x="269" y="87"/>
                  </a:lnTo>
                  <a:lnTo>
                    <a:pt x="269" y="87"/>
                  </a:lnTo>
                  <a:lnTo>
                    <a:pt x="268" y="87"/>
                  </a:lnTo>
                  <a:lnTo>
                    <a:pt x="268" y="87"/>
                  </a:lnTo>
                  <a:lnTo>
                    <a:pt x="268" y="86"/>
                  </a:lnTo>
                  <a:lnTo>
                    <a:pt x="268" y="82"/>
                  </a:lnTo>
                  <a:lnTo>
                    <a:pt x="268" y="82"/>
                  </a:lnTo>
                  <a:lnTo>
                    <a:pt x="268" y="82"/>
                  </a:lnTo>
                  <a:lnTo>
                    <a:pt x="266" y="81"/>
                  </a:lnTo>
                  <a:lnTo>
                    <a:pt x="266" y="81"/>
                  </a:lnTo>
                  <a:lnTo>
                    <a:pt x="265" y="81"/>
                  </a:lnTo>
                  <a:lnTo>
                    <a:pt x="265" y="82"/>
                  </a:lnTo>
                  <a:lnTo>
                    <a:pt x="263" y="82"/>
                  </a:lnTo>
                  <a:lnTo>
                    <a:pt x="260" y="82"/>
                  </a:lnTo>
                  <a:lnTo>
                    <a:pt x="258" y="82"/>
                  </a:lnTo>
                  <a:lnTo>
                    <a:pt x="258" y="82"/>
                  </a:lnTo>
                  <a:lnTo>
                    <a:pt x="255" y="81"/>
                  </a:lnTo>
                  <a:lnTo>
                    <a:pt x="253" y="81"/>
                  </a:lnTo>
                  <a:lnTo>
                    <a:pt x="253" y="81"/>
                  </a:lnTo>
                  <a:lnTo>
                    <a:pt x="252" y="81"/>
                  </a:lnTo>
                  <a:lnTo>
                    <a:pt x="249" y="81"/>
                  </a:lnTo>
                  <a:lnTo>
                    <a:pt x="249" y="81"/>
                  </a:lnTo>
                  <a:lnTo>
                    <a:pt x="247" y="81"/>
                  </a:lnTo>
                  <a:lnTo>
                    <a:pt x="247" y="81"/>
                  </a:lnTo>
                  <a:lnTo>
                    <a:pt x="246" y="82"/>
                  </a:lnTo>
                  <a:lnTo>
                    <a:pt x="242" y="84"/>
                  </a:lnTo>
                  <a:lnTo>
                    <a:pt x="241" y="84"/>
                  </a:lnTo>
                  <a:lnTo>
                    <a:pt x="241" y="82"/>
                  </a:lnTo>
                  <a:lnTo>
                    <a:pt x="239" y="82"/>
                  </a:lnTo>
                  <a:lnTo>
                    <a:pt x="239" y="82"/>
                  </a:lnTo>
                  <a:lnTo>
                    <a:pt x="239" y="81"/>
                  </a:lnTo>
                  <a:lnTo>
                    <a:pt x="238" y="82"/>
                  </a:lnTo>
                  <a:lnTo>
                    <a:pt x="236" y="82"/>
                  </a:lnTo>
                  <a:lnTo>
                    <a:pt x="235" y="84"/>
                  </a:lnTo>
                  <a:lnTo>
                    <a:pt x="231" y="84"/>
                  </a:lnTo>
                  <a:lnTo>
                    <a:pt x="228" y="86"/>
                  </a:lnTo>
                  <a:lnTo>
                    <a:pt x="227" y="86"/>
                  </a:lnTo>
                  <a:lnTo>
                    <a:pt x="225" y="86"/>
                  </a:lnTo>
                  <a:lnTo>
                    <a:pt x="224" y="86"/>
                  </a:lnTo>
                  <a:lnTo>
                    <a:pt x="220" y="84"/>
                  </a:lnTo>
                  <a:lnTo>
                    <a:pt x="219" y="84"/>
                  </a:lnTo>
                  <a:lnTo>
                    <a:pt x="217" y="86"/>
                  </a:lnTo>
                  <a:lnTo>
                    <a:pt x="214" y="87"/>
                  </a:lnTo>
                  <a:lnTo>
                    <a:pt x="208" y="89"/>
                  </a:lnTo>
                  <a:lnTo>
                    <a:pt x="203" y="90"/>
                  </a:lnTo>
                  <a:lnTo>
                    <a:pt x="200" y="92"/>
                  </a:lnTo>
                  <a:lnTo>
                    <a:pt x="198" y="92"/>
                  </a:lnTo>
                  <a:lnTo>
                    <a:pt x="194" y="92"/>
                  </a:lnTo>
                  <a:lnTo>
                    <a:pt x="190" y="92"/>
                  </a:lnTo>
                  <a:lnTo>
                    <a:pt x="189" y="92"/>
                  </a:lnTo>
                  <a:lnTo>
                    <a:pt x="187" y="92"/>
                  </a:lnTo>
                  <a:lnTo>
                    <a:pt x="186" y="90"/>
                  </a:lnTo>
                  <a:lnTo>
                    <a:pt x="184" y="89"/>
                  </a:lnTo>
                  <a:lnTo>
                    <a:pt x="184" y="89"/>
                  </a:lnTo>
                  <a:lnTo>
                    <a:pt x="183" y="89"/>
                  </a:lnTo>
                  <a:lnTo>
                    <a:pt x="181" y="89"/>
                  </a:lnTo>
                  <a:lnTo>
                    <a:pt x="176" y="90"/>
                  </a:lnTo>
                  <a:lnTo>
                    <a:pt x="175" y="90"/>
                  </a:lnTo>
                  <a:lnTo>
                    <a:pt x="175" y="90"/>
                  </a:lnTo>
                  <a:lnTo>
                    <a:pt x="171" y="92"/>
                  </a:lnTo>
                  <a:lnTo>
                    <a:pt x="170" y="92"/>
                  </a:lnTo>
                  <a:lnTo>
                    <a:pt x="168" y="92"/>
                  </a:lnTo>
                  <a:lnTo>
                    <a:pt x="167" y="92"/>
                  </a:lnTo>
                  <a:lnTo>
                    <a:pt x="165" y="92"/>
                  </a:lnTo>
                  <a:lnTo>
                    <a:pt x="164" y="92"/>
                  </a:lnTo>
                  <a:lnTo>
                    <a:pt x="162" y="90"/>
                  </a:lnTo>
                  <a:lnTo>
                    <a:pt x="160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7" y="92"/>
                  </a:lnTo>
                  <a:lnTo>
                    <a:pt x="157" y="95"/>
                  </a:lnTo>
                  <a:lnTo>
                    <a:pt x="157" y="95"/>
                  </a:lnTo>
                  <a:lnTo>
                    <a:pt x="159" y="98"/>
                  </a:lnTo>
                  <a:lnTo>
                    <a:pt x="159" y="100"/>
                  </a:lnTo>
                  <a:lnTo>
                    <a:pt x="157" y="100"/>
                  </a:lnTo>
                  <a:lnTo>
                    <a:pt x="156" y="100"/>
                  </a:lnTo>
                  <a:lnTo>
                    <a:pt x="156" y="100"/>
                  </a:lnTo>
                  <a:lnTo>
                    <a:pt x="154" y="100"/>
                  </a:lnTo>
                  <a:lnTo>
                    <a:pt x="154" y="103"/>
                  </a:lnTo>
                  <a:lnTo>
                    <a:pt x="153" y="103"/>
                  </a:lnTo>
                  <a:lnTo>
                    <a:pt x="153" y="104"/>
                  </a:lnTo>
                  <a:lnTo>
                    <a:pt x="151" y="106"/>
                  </a:lnTo>
                  <a:lnTo>
                    <a:pt x="151" y="106"/>
                  </a:lnTo>
                  <a:lnTo>
                    <a:pt x="149" y="104"/>
                  </a:lnTo>
                  <a:lnTo>
                    <a:pt x="148" y="104"/>
                  </a:lnTo>
                  <a:lnTo>
                    <a:pt x="148" y="103"/>
                  </a:lnTo>
                  <a:lnTo>
                    <a:pt x="148" y="100"/>
                  </a:lnTo>
                  <a:lnTo>
                    <a:pt x="146" y="98"/>
                  </a:lnTo>
                  <a:lnTo>
                    <a:pt x="148" y="97"/>
                  </a:lnTo>
                  <a:lnTo>
                    <a:pt x="149" y="95"/>
                  </a:lnTo>
                  <a:lnTo>
                    <a:pt x="153" y="92"/>
                  </a:lnTo>
                  <a:lnTo>
                    <a:pt x="153" y="90"/>
                  </a:lnTo>
                  <a:lnTo>
                    <a:pt x="151" y="90"/>
                  </a:lnTo>
                  <a:lnTo>
                    <a:pt x="151" y="89"/>
                  </a:lnTo>
                  <a:lnTo>
                    <a:pt x="149" y="89"/>
                  </a:lnTo>
                  <a:lnTo>
                    <a:pt x="148" y="89"/>
                  </a:lnTo>
                  <a:lnTo>
                    <a:pt x="146" y="90"/>
                  </a:lnTo>
                  <a:lnTo>
                    <a:pt x="145" y="90"/>
                  </a:lnTo>
                  <a:lnTo>
                    <a:pt x="145" y="92"/>
                  </a:lnTo>
                  <a:lnTo>
                    <a:pt x="143" y="92"/>
                  </a:lnTo>
                  <a:lnTo>
                    <a:pt x="143" y="93"/>
                  </a:lnTo>
                  <a:lnTo>
                    <a:pt x="140" y="93"/>
                  </a:lnTo>
                  <a:lnTo>
                    <a:pt x="137" y="92"/>
                  </a:lnTo>
                  <a:lnTo>
                    <a:pt x="134" y="92"/>
                  </a:lnTo>
                  <a:lnTo>
                    <a:pt x="132" y="90"/>
                  </a:lnTo>
                  <a:lnTo>
                    <a:pt x="131" y="90"/>
                  </a:lnTo>
                  <a:lnTo>
                    <a:pt x="129" y="90"/>
                  </a:lnTo>
                  <a:lnTo>
                    <a:pt x="124" y="93"/>
                  </a:lnTo>
                  <a:lnTo>
                    <a:pt x="121" y="98"/>
                  </a:lnTo>
                  <a:lnTo>
                    <a:pt x="119" y="98"/>
                  </a:lnTo>
                  <a:lnTo>
                    <a:pt x="116" y="100"/>
                  </a:lnTo>
                  <a:lnTo>
                    <a:pt x="113" y="101"/>
                  </a:lnTo>
                  <a:lnTo>
                    <a:pt x="112" y="100"/>
                  </a:lnTo>
                  <a:lnTo>
                    <a:pt x="107" y="101"/>
                  </a:lnTo>
                  <a:lnTo>
                    <a:pt x="105" y="101"/>
                  </a:lnTo>
                  <a:lnTo>
                    <a:pt x="102" y="103"/>
                  </a:lnTo>
                  <a:lnTo>
                    <a:pt x="99" y="101"/>
                  </a:lnTo>
                  <a:lnTo>
                    <a:pt x="97" y="100"/>
                  </a:lnTo>
                  <a:lnTo>
                    <a:pt x="96" y="98"/>
                  </a:lnTo>
                  <a:lnTo>
                    <a:pt x="93" y="95"/>
                  </a:lnTo>
                  <a:lnTo>
                    <a:pt x="91" y="93"/>
                  </a:lnTo>
                  <a:lnTo>
                    <a:pt x="88" y="93"/>
                  </a:lnTo>
                  <a:lnTo>
                    <a:pt x="82" y="90"/>
                  </a:lnTo>
                  <a:lnTo>
                    <a:pt x="80" y="89"/>
                  </a:lnTo>
                  <a:lnTo>
                    <a:pt x="77" y="89"/>
                  </a:lnTo>
                  <a:lnTo>
                    <a:pt x="72" y="89"/>
                  </a:lnTo>
                  <a:lnTo>
                    <a:pt x="71" y="90"/>
                  </a:lnTo>
                  <a:lnTo>
                    <a:pt x="71" y="95"/>
                  </a:lnTo>
                  <a:lnTo>
                    <a:pt x="69" y="95"/>
                  </a:lnTo>
                  <a:lnTo>
                    <a:pt x="69" y="98"/>
                  </a:lnTo>
                  <a:lnTo>
                    <a:pt x="69" y="98"/>
                  </a:lnTo>
                  <a:lnTo>
                    <a:pt x="67" y="100"/>
                  </a:lnTo>
                  <a:lnTo>
                    <a:pt x="67" y="98"/>
                  </a:lnTo>
                  <a:lnTo>
                    <a:pt x="66" y="98"/>
                  </a:lnTo>
                  <a:lnTo>
                    <a:pt x="64" y="98"/>
                  </a:lnTo>
                  <a:lnTo>
                    <a:pt x="60" y="100"/>
                  </a:lnTo>
                  <a:lnTo>
                    <a:pt x="58" y="100"/>
                  </a:lnTo>
                  <a:lnTo>
                    <a:pt x="53" y="98"/>
                  </a:lnTo>
                  <a:lnTo>
                    <a:pt x="52" y="98"/>
                  </a:lnTo>
                  <a:lnTo>
                    <a:pt x="50" y="97"/>
                  </a:lnTo>
                  <a:lnTo>
                    <a:pt x="50" y="95"/>
                  </a:lnTo>
                  <a:lnTo>
                    <a:pt x="49" y="93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47" y="92"/>
                  </a:lnTo>
                  <a:lnTo>
                    <a:pt x="47" y="92"/>
                  </a:lnTo>
                  <a:lnTo>
                    <a:pt x="45" y="92"/>
                  </a:lnTo>
                  <a:lnTo>
                    <a:pt x="44" y="92"/>
                  </a:lnTo>
                  <a:lnTo>
                    <a:pt x="41" y="90"/>
                  </a:lnTo>
                  <a:lnTo>
                    <a:pt x="37" y="90"/>
                  </a:lnTo>
                  <a:lnTo>
                    <a:pt x="36" y="92"/>
                  </a:lnTo>
                  <a:lnTo>
                    <a:pt x="36" y="92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34" y="90"/>
                  </a:lnTo>
                  <a:lnTo>
                    <a:pt x="31" y="90"/>
                  </a:lnTo>
                  <a:lnTo>
                    <a:pt x="28" y="92"/>
                  </a:lnTo>
                  <a:lnTo>
                    <a:pt x="26" y="92"/>
                  </a:lnTo>
                  <a:lnTo>
                    <a:pt x="25" y="92"/>
                  </a:lnTo>
                  <a:lnTo>
                    <a:pt x="26" y="90"/>
                  </a:lnTo>
                  <a:lnTo>
                    <a:pt x="26" y="90"/>
                  </a:lnTo>
                  <a:lnTo>
                    <a:pt x="28" y="90"/>
                  </a:lnTo>
                  <a:lnTo>
                    <a:pt x="33" y="90"/>
                  </a:lnTo>
                  <a:lnTo>
                    <a:pt x="34" y="89"/>
                  </a:lnTo>
                  <a:lnTo>
                    <a:pt x="34" y="87"/>
                  </a:lnTo>
                  <a:lnTo>
                    <a:pt x="37" y="87"/>
                  </a:lnTo>
                  <a:lnTo>
                    <a:pt x="37" y="86"/>
                  </a:lnTo>
                  <a:lnTo>
                    <a:pt x="36" y="86"/>
                  </a:lnTo>
                  <a:lnTo>
                    <a:pt x="28" y="87"/>
                  </a:lnTo>
                  <a:lnTo>
                    <a:pt x="25" y="86"/>
                  </a:lnTo>
                  <a:lnTo>
                    <a:pt x="23" y="87"/>
                  </a:lnTo>
                  <a:lnTo>
                    <a:pt x="23" y="87"/>
                  </a:lnTo>
                  <a:lnTo>
                    <a:pt x="23" y="86"/>
                  </a:lnTo>
                  <a:lnTo>
                    <a:pt x="23" y="84"/>
                  </a:lnTo>
                  <a:lnTo>
                    <a:pt x="25" y="84"/>
                  </a:lnTo>
                  <a:lnTo>
                    <a:pt x="26" y="84"/>
                  </a:lnTo>
                  <a:lnTo>
                    <a:pt x="26" y="82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3" y="81"/>
                  </a:lnTo>
                  <a:lnTo>
                    <a:pt x="22" y="81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0" y="76"/>
                  </a:lnTo>
                  <a:lnTo>
                    <a:pt x="20" y="74"/>
                  </a:lnTo>
                  <a:lnTo>
                    <a:pt x="22" y="74"/>
                  </a:lnTo>
                  <a:lnTo>
                    <a:pt x="23" y="71"/>
                  </a:lnTo>
                  <a:lnTo>
                    <a:pt x="22" y="70"/>
                  </a:lnTo>
                  <a:lnTo>
                    <a:pt x="22" y="70"/>
                  </a:lnTo>
                  <a:lnTo>
                    <a:pt x="19" y="68"/>
                  </a:lnTo>
                  <a:lnTo>
                    <a:pt x="17" y="68"/>
                  </a:lnTo>
                  <a:lnTo>
                    <a:pt x="17" y="68"/>
                  </a:lnTo>
                  <a:lnTo>
                    <a:pt x="14" y="67"/>
                  </a:lnTo>
                  <a:lnTo>
                    <a:pt x="14" y="67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1" y="67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9" y="63"/>
                  </a:lnTo>
                  <a:lnTo>
                    <a:pt x="11" y="63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2" y="59"/>
                  </a:lnTo>
                  <a:lnTo>
                    <a:pt x="14" y="60"/>
                  </a:lnTo>
                  <a:lnTo>
                    <a:pt x="14" y="62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5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7" y="63"/>
                  </a:lnTo>
                  <a:lnTo>
                    <a:pt x="20" y="63"/>
                  </a:lnTo>
                  <a:lnTo>
                    <a:pt x="22" y="62"/>
                  </a:lnTo>
                  <a:lnTo>
                    <a:pt x="19" y="62"/>
                  </a:lnTo>
                  <a:lnTo>
                    <a:pt x="17" y="62"/>
                  </a:lnTo>
                  <a:lnTo>
                    <a:pt x="17" y="60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57"/>
                  </a:lnTo>
                  <a:lnTo>
                    <a:pt x="17" y="57"/>
                  </a:lnTo>
                  <a:lnTo>
                    <a:pt x="19" y="56"/>
                  </a:lnTo>
                  <a:lnTo>
                    <a:pt x="19" y="54"/>
                  </a:lnTo>
                  <a:lnTo>
                    <a:pt x="19" y="54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7" y="51"/>
                  </a:lnTo>
                  <a:lnTo>
                    <a:pt x="15" y="49"/>
                  </a:lnTo>
                  <a:lnTo>
                    <a:pt x="14" y="48"/>
                  </a:lnTo>
                  <a:lnTo>
                    <a:pt x="15" y="48"/>
                  </a:lnTo>
                  <a:lnTo>
                    <a:pt x="17" y="46"/>
                  </a:lnTo>
                  <a:lnTo>
                    <a:pt x="19" y="45"/>
                  </a:lnTo>
                  <a:lnTo>
                    <a:pt x="17" y="45"/>
                  </a:lnTo>
                  <a:lnTo>
                    <a:pt x="17" y="43"/>
                  </a:lnTo>
                  <a:lnTo>
                    <a:pt x="12" y="45"/>
                  </a:lnTo>
                  <a:lnTo>
                    <a:pt x="9" y="45"/>
                  </a:lnTo>
                  <a:lnTo>
                    <a:pt x="6" y="45"/>
                  </a:lnTo>
                  <a:lnTo>
                    <a:pt x="6" y="45"/>
                  </a:lnTo>
                  <a:lnTo>
                    <a:pt x="6" y="43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7"/>
                  </a:lnTo>
                  <a:lnTo>
                    <a:pt x="9" y="35"/>
                  </a:lnTo>
                  <a:lnTo>
                    <a:pt x="12" y="34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20" y="29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3" y="30"/>
                  </a:lnTo>
                  <a:lnTo>
                    <a:pt x="26" y="30"/>
                  </a:lnTo>
                  <a:lnTo>
                    <a:pt x="30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0" y="29"/>
                  </a:lnTo>
                  <a:lnTo>
                    <a:pt x="30" y="27"/>
                  </a:lnTo>
                  <a:lnTo>
                    <a:pt x="31" y="27"/>
                  </a:lnTo>
                  <a:lnTo>
                    <a:pt x="33" y="27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7" y="29"/>
                  </a:lnTo>
                  <a:lnTo>
                    <a:pt x="42" y="30"/>
                  </a:lnTo>
                  <a:lnTo>
                    <a:pt x="44" y="29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7" y="29"/>
                  </a:lnTo>
                  <a:lnTo>
                    <a:pt x="47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7" y="26"/>
                  </a:lnTo>
                  <a:lnTo>
                    <a:pt x="49" y="26"/>
                  </a:lnTo>
                  <a:lnTo>
                    <a:pt x="55" y="24"/>
                  </a:lnTo>
                  <a:lnTo>
                    <a:pt x="60" y="24"/>
                  </a:lnTo>
                  <a:lnTo>
                    <a:pt x="60" y="22"/>
                  </a:lnTo>
                  <a:lnTo>
                    <a:pt x="60" y="22"/>
                  </a:lnTo>
                  <a:lnTo>
                    <a:pt x="53" y="22"/>
                  </a:lnTo>
                  <a:lnTo>
                    <a:pt x="52" y="22"/>
                  </a:lnTo>
                  <a:lnTo>
                    <a:pt x="50" y="21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49" y="18"/>
                  </a:lnTo>
                  <a:lnTo>
                    <a:pt x="50" y="16"/>
                  </a:lnTo>
                  <a:lnTo>
                    <a:pt x="50" y="15"/>
                  </a:lnTo>
                  <a:lnTo>
                    <a:pt x="53" y="15"/>
                  </a:lnTo>
                  <a:lnTo>
                    <a:pt x="61" y="16"/>
                  </a:lnTo>
                  <a:lnTo>
                    <a:pt x="67" y="16"/>
                  </a:lnTo>
                  <a:lnTo>
                    <a:pt x="74" y="18"/>
                  </a:lnTo>
                  <a:lnTo>
                    <a:pt x="80" y="18"/>
                  </a:lnTo>
                  <a:lnTo>
                    <a:pt x="82" y="16"/>
                  </a:lnTo>
                  <a:lnTo>
                    <a:pt x="83" y="13"/>
                  </a:lnTo>
                  <a:lnTo>
                    <a:pt x="93" y="8"/>
                  </a:lnTo>
                  <a:lnTo>
                    <a:pt x="96" y="7"/>
                  </a:lnTo>
                  <a:lnTo>
                    <a:pt x="99" y="5"/>
                  </a:lnTo>
                  <a:lnTo>
                    <a:pt x="105" y="4"/>
                  </a:lnTo>
                  <a:lnTo>
                    <a:pt x="110" y="2"/>
                  </a:lnTo>
                  <a:lnTo>
                    <a:pt x="112" y="2"/>
                  </a:lnTo>
                  <a:lnTo>
                    <a:pt x="123" y="2"/>
                  </a:lnTo>
                  <a:lnTo>
                    <a:pt x="131" y="2"/>
                  </a:lnTo>
                  <a:lnTo>
                    <a:pt x="135" y="0"/>
                  </a:lnTo>
                  <a:close/>
                  <a:moveTo>
                    <a:pt x="23" y="0"/>
                  </a:moveTo>
                  <a:lnTo>
                    <a:pt x="23" y="0"/>
                  </a:lnTo>
                  <a:lnTo>
                    <a:pt x="25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3" y="5"/>
                  </a:lnTo>
                  <a:lnTo>
                    <a:pt x="34" y="7"/>
                  </a:lnTo>
                  <a:lnTo>
                    <a:pt x="36" y="10"/>
                  </a:lnTo>
                  <a:lnTo>
                    <a:pt x="39" y="11"/>
                  </a:lnTo>
                  <a:lnTo>
                    <a:pt x="47" y="15"/>
                  </a:lnTo>
                  <a:lnTo>
                    <a:pt x="49" y="15"/>
                  </a:lnTo>
                  <a:lnTo>
                    <a:pt x="49" y="16"/>
                  </a:lnTo>
                  <a:lnTo>
                    <a:pt x="49" y="18"/>
                  </a:lnTo>
                  <a:lnTo>
                    <a:pt x="47" y="19"/>
                  </a:lnTo>
                  <a:lnTo>
                    <a:pt x="45" y="19"/>
                  </a:lnTo>
                  <a:lnTo>
                    <a:pt x="37" y="18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3" y="19"/>
                  </a:lnTo>
                  <a:lnTo>
                    <a:pt x="30" y="19"/>
                  </a:lnTo>
                  <a:lnTo>
                    <a:pt x="26" y="19"/>
                  </a:lnTo>
                  <a:lnTo>
                    <a:pt x="25" y="22"/>
                  </a:lnTo>
                  <a:lnTo>
                    <a:pt x="23" y="24"/>
                  </a:lnTo>
                  <a:lnTo>
                    <a:pt x="19" y="27"/>
                  </a:lnTo>
                  <a:lnTo>
                    <a:pt x="15" y="27"/>
                  </a:lnTo>
                  <a:lnTo>
                    <a:pt x="11" y="32"/>
                  </a:lnTo>
                  <a:lnTo>
                    <a:pt x="9" y="34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9" y="29"/>
                  </a:lnTo>
                  <a:lnTo>
                    <a:pt x="11" y="29"/>
                  </a:lnTo>
                  <a:lnTo>
                    <a:pt x="15" y="27"/>
                  </a:lnTo>
                  <a:lnTo>
                    <a:pt x="15" y="26"/>
                  </a:lnTo>
                  <a:lnTo>
                    <a:pt x="12" y="26"/>
                  </a:lnTo>
                  <a:lnTo>
                    <a:pt x="9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12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8" name="Freeform 34">
              <a:extLst>
                <a:ext uri="{FF2B5EF4-FFF2-40B4-BE49-F238E27FC236}">
                  <a16:creationId xmlns:a16="http://schemas.microsoft.com/office/drawing/2014/main" id="{F5489346-5932-1AA4-67BD-4085DDA194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65517" y="4942213"/>
              <a:ext cx="42883" cy="81867"/>
            </a:xfrm>
            <a:custGeom>
              <a:avLst/>
              <a:gdLst>
                <a:gd name="T0" fmla="*/ 8 w 22"/>
                <a:gd name="T1" fmla="*/ 41 h 42"/>
                <a:gd name="T2" fmla="*/ 8 w 22"/>
                <a:gd name="T3" fmla="*/ 42 h 42"/>
                <a:gd name="T4" fmla="*/ 6 w 22"/>
                <a:gd name="T5" fmla="*/ 42 h 42"/>
                <a:gd name="T6" fmla="*/ 6 w 22"/>
                <a:gd name="T7" fmla="*/ 42 h 42"/>
                <a:gd name="T8" fmla="*/ 8 w 22"/>
                <a:gd name="T9" fmla="*/ 41 h 42"/>
                <a:gd name="T10" fmla="*/ 8 w 22"/>
                <a:gd name="T11" fmla="*/ 41 h 42"/>
                <a:gd name="T12" fmla="*/ 2 w 22"/>
                <a:gd name="T13" fmla="*/ 37 h 42"/>
                <a:gd name="T14" fmla="*/ 2 w 22"/>
                <a:gd name="T15" fmla="*/ 37 h 42"/>
                <a:gd name="T16" fmla="*/ 2 w 22"/>
                <a:gd name="T17" fmla="*/ 37 h 42"/>
                <a:gd name="T18" fmla="*/ 3 w 22"/>
                <a:gd name="T19" fmla="*/ 37 h 42"/>
                <a:gd name="T20" fmla="*/ 3 w 22"/>
                <a:gd name="T21" fmla="*/ 39 h 42"/>
                <a:gd name="T22" fmla="*/ 3 w 22"/>
                <a:gd name="T23" fmla="*/ 39 h 42"/>
                <a:gd name="T24" fmla="*/ 3 w 22"/>
                <a:gd name="T25" fmla="*/ 39 h 42"/>
                <a:gd name="T26" fmla="*/ 3 w 22"/>
                <a:gd name="T27" fmla="*/ 39 h 42"/>
                <a:gd name="T28" fmla="*/ 5 w 22"/>
                <a:gd name="T29" fmla="*/ 39 h 42"/>
                <a:gd name="T30" fmla="*/ 5 w 22"/>
                <a:gd name="T31" fmla="*/ 37 h 42"/>
                <a:gd name="T32" fmla="*/ 5 w 22"/>
                <a:gd name="T33" fmla="*/ 39 h 42"/>
                <a:gd name="T34" fmla="*/ 3 w 22"/>
                <a:gd name="T35" fmla="*/ 41 h 42"/>
                <a:gd name="T36" fmla="*/ 3 w 22"/>
                <a:gd name="T37" fmla="*/ 39 h 42"/>
                <a:gd name="T38" fmla="*/ 2 w 22"/>
                <a:gd name="T39" fmla="*/ 39 h 42"/>
                <a:gd name="T40" fmla="*/ 0 w 22"/>
                <a:gd name="T41" fmla="*/ 37 h 42"/>
                <a:gd name="T42" fmla="*/ 2 w 22"/>
                <a:gd name="T43" fmla="*/ 37 h 42"/>
                <a:gd name="T44" fmla="*/ 21 w 22"/>
                <a:gd name="T45" fmla="*/ 0 h 42"/>
                <a:gd name="T46" fmla="*/ 22 w 22"/>
                <a:gd name="T47" fmla="*/ 0 h 42"/>
                <a:gd name="T48" fmla="*/ 22 w 22"/>
                <a:gd name="T49" fmla="*/ 1 h 42"/>
                <a:gd name="T50" fmla="*/ 21 w 22"/>
                <a:gd name="T51" fmla="*/ 1 h 42"/>
                <a:gd name="T52" fmla="*/ 21 w 22"/>
                <a:gd name="T53" fmla="*/ 1 h 42"/>
                <a:gd name="T54" fmla="*/ 21 w 22"/>
                <a:gd name="T55" fmla="*/ 1 h 42"/>
                <a:gd name="T56" fmla="*/ 19 w 22"/>
                <a:gd name="T57" fmla="*/ 1 h 42"/>
                <a:gd name="T58" fmla="*/ 19 w 22"/>
                <a:gd name="T59" fmla="*/ 1 h 42"/>
                <a:gd name="T60" fmla="*/ 21 w 22"/>
                <a:gd name="T61" fmla="*/ 0 h 42"/>
                <a:gd name="T62" fmla="*/ 21 w 22"/>
                <a:gd name="T6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" h="42">
                  <a:moveTo>
                    <a:pt x="8" y="41"/>
                  </a:moveTo>
                  <a:lnTo>
                    <a:pt x="8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8" y="41"/>
                  </a:lnTo>
                  <a:lnTo>
                    <a:pt x="8" y="41"/>
                  </a:lnTo>
                  <a:close/>
                  <a:moveTo>
                    <a:pt x="2" y="37"/>
                  </a:moveTo>
                  <a:lnTo>
                    <a:pt x="2" y="37"/>
                  </a:lnTo>
                  <a:lnTo>
                    <a:pt x="2" y="37"/>
                  </a:lnTo>
                  <a:lnTo>
                    <a:pt x="3" y="37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5" y="39"/>
                  </a:lnTo>
                  <a:lnTo>
                    <a:pt x="5" y="37"/>
                  </a:lnTo>
                  <a:lnTo>
                    <a:pt x="5" y="39"/>
                  </a:lnTo>
                  <a:lnTo>
                    <a:pt x="3" y="41"/>
                  </a:lnTo>
                  <a:lnTo>
                    <a:pt x="3" y="39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2" y="37"/>
                  </a:lnTo>
                  <a:close/>
                  <a:moveTo>
                    <a:pt x="21" y="0"/>
                  </a:moveTo>
                  <a:lnTo>
                    <a:pt x="22" y="0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9" name="Freeform 35">
              <a:extLst>
                <a:ext uri="{FF2B5EF4-FFF2-40B4-BE49-F238E27FC236}">
                  <a16:creationId xmlns:a16="http://schemas.microsoft.com/office/drawing/2014/main" id="{C087FC13-CA7F-F921-F040-172466EEE3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77459" y="3320461"/>
              <a:ext cx="113055" cy="224161"/>
            </a:xfrm>
            <a:custGeom>
              <a:avLst/>
              <a:gdLst>
                <a:gd name="T0" fmla="*/ 50 w 58"/>
                <a:gd name="T1" fmla="*/ 58 h 115"/>
                <a:gd name="T2" fmla="*/ 49 w 58"/>
                <a:gd name="T3" fmla="*/ 60 h 115"/>
                <a:gd name="T4" fmla="*/ 47 w 58"/>
                <a:gd name="T5" fmla="*/ 60 h 115"/>
                <a:gd name="T6" fmla="*/ 46 w 58"/>
                <a:gd name="T7" fmla="*/ 58 h 115"/>
                <a:gd name="T8" fmla="*/ 49 w 58"/>
                <a:gd name="T9" fmla="*/ 57 h 115"/>
                <a:gd name="T10" fmla="*/ 53 w 58"/>
                <a:gd name="T11" fmla="*/ 42 h 115"/>
                <a:gd name="T12" fmla="*/ 53 w 58"/>
                <a:gd name="T13" fmla="*/ 41 h 115"/>
                <a:gd name="T14" fmla="*/ 33 w 58"/>
                <a:gd name="T15" fmla="*/ 0 h 115"/>
                <a:gd name="T16" fmla="*/ 33 w 58"/>
                <a:gd name="T17" fmla="*/ 3 h 115"/>
                <a:gd name="T18" fmla="*/ 33 w 58"/>
                <a:gd name="T19" fmla="*/ 1 h 115"/>
                <a:gd name="T20" fmla="*/ 38 w 58"/>
                <a:gd name="T21" fmla="*/ 1 h 115"/>
                <a:gd name="T22" fmla="*/ 39 w 58"/>
                <a:gd name="T23" fmla="*/ 9 h 115"/>
                <a:gd name="T24" fmla="*/ 44 w 58"/>
                <a:gd name="T25" fmla="*/ 8 h 115"/>
                <a:gd name="T26" fmla="*/ 50 w 58"/>
                <a:gd name="T27" fmla="*/ 5 h 115"/>
                <a:gd name="T28" fmla="*/ 50 w 58"/>
                <a:gd name="T29" fmla="*/ 8 h 115"/>
                <a:gd name="T30" fmla="*/ 44 w 58"/>
                <a:gd name="T31" fmla="*/ 16 h 115"/>
                <a:gd name="T32" fmla="*/ 42 w 58"/>
                <a:gd name="T33" fmla="*/ 19 h 115"/>
                <a:gd name="T34" fmla="*/ 46 w 58"/>
                <a:gd name="T35" fmla="*/ 25 h 115"/>
                <a:gd name="T36" fmla="*/ 50 w 58"/>
                <a:gd name="T37" fmla="*/ 30 h 115"/>
                <a:gd name="T38" fmla="*/ 52 w 58"/>
                <a:gd name="T39" fmla="*/ 34 h 115"/>
                <a:gd name="T40" fmla="*/ 46 w 58"/>
                <a:gd name="T41" fmla="*/ 44 h 115"/>
                <a:gd name="T42" fmla="*/ 38 w 58"/>
                <a:gd name="T43" fmla="*/ 50 h 115"/>
                <a:gd name="T44" fmla="*/ 36 w 58"/>
                <a:gd name="T45" fmla="*/ 53 h 115"/>
                <a:gd name="T46" fmla="*/ 42 w 58"/>
                <a:gd name="T47" fmla="*/ 60 h 115"/>
                <a:gd name="T48" fmla="*/ 46 w 58"/>
                <a:gd name="T49" fmla="*/ 63 h 115"/>
                <a:gd name="T50" fmla="*/ 49 w 58"/>
                <a:gd name="T51" fmla="*/ 61 h 115"/>
                <a:gd name="T52" fmla="*/ 53 w 58"/>
                <a:gd name="T53" fmla="*/ 66 h 115"/>
                <a:gd name="T54" fmla="*/ 52 w 58"/>
                <a:gd name="T55" fmla="*/ 66 h 115"/>
                <a:gd name="T56" fmla="*/ 55 w 58"/>
                <a:gd name="T57" fmla="*/ 68 h 115"/>
                <a:gd name="T58" fmla="*/ 57 w 58"/>
                <a:gd name="T59" fmla="*/ 71 h 115"/>
                <a:gd name="T60" fmla="*/ 57 w 58"/>
                <a:gd name="T61" fmla="*/ 77 h 115"/>
                <a:gd name="T62" fmla="*/ 57 w 58"/>
                <a:gd name="T63" fmla="*/ 80 h 115"/>
                <a:gd name="T64" fmla="*/ 50 w 58"/>
                <a:gd name="T65" fmla="*/ 83 h 115"/>
                <a:gd name="T66" fmla="*/ 46 w 58"/>
                <a:gd name="T67" fmla="*/ 86 h 115"/>
                <a:gd name="T68" fmla="*/ 42 w 58"/>
                <a:gd name="T69" fmla="*/ 90 h 115"/>
                <a:gd name="T70" fmla="*/ 39 w 58"/>
                <a:gd name="T71" fmla="*/ 91 h 115"/>
                <a:gd name="T72" fmla="*/ 38 w 58"/>
                <a:gd name="T73" fmla="*/ 96 h 115"/>
                <a:gd name="T74" fmla="*/ 39 w 58"/>
                <a:gd name="T75" fmla="*/ 104 h 115"/>
                <a:gd name="T76" fmla="*/ 38 w 58"/>
                <a:gd name="T77" fmla="*/ 109 h 115"/>
                <a:gd name="T78" fmla="*/ 35 w 58"/>
                <a:gd name="T79" fmla="*/ 112 h 115"/>
                <a:gd name="T80" fmla="*/ 28 w 58"/>
                <a:gd name="T81" fmla="*/ 115 h 115"/>
                <a:gd name="T82" fmla="*/ 27 w 58"/>
                <a:gd name="T83" fmla="*/ 105 h 115"/>
                <a:gd name="T84" fmla="*/ 24 w 58"/>
                <a:gd name="T85" fmla="*/ 93 h 115"/>
                <a:gd name="T86" fmla="*/ 20 w 58"/>
                <a:gd name="T87" fmla="*/ 85 h 115"/>
                <a:gd name="T88" fmla="*/ 14 w 58"/>
                <a:gd name="T89" fmla="*/ 80 h 115"/>
                <a:gd name="T90" fmla="*/ 9 w 58"/>
                <a:gd name="T91" fmla="*/ 72 h 115"/>
                <a:gd name="T92" fmla="*/ 5 w 58"/>
                <a:gd name="T93" fmla="*/ 68 h 115"/>
                <a:gd name="T94" fmla="*/ 1 w 58"/>
                <a:gd name="T95" fmla="*/ 64 h 115"/>
                <a:gd name="T96" fmla="*/ 0 w 58"/>
                <a:gd name="T97" fmla="*/ 58 h 115"/>
                <a:gd name="T98" fmla="*/ 0 w 58"/>
                <a:gd name="T99" fmla="*/ 53 h 115"/>
                <a:gd name="T100" fmla="*/ 6 w 58"/>
                <a:gd name="T101" fmla="*/ 47 h 115"/>
                <a:gd name="T102" fmla="*/ 9 w 58"/>
                <a:gd name="T103" fmla="*/ 44 h 115"/>
                <a:gd name="T104" fmla="*/ 11 w 58"/>
                <a:gd name="T105" fmla="*/ 39 h 115"/>
                <a:gd name="T106" fmla="*/ 11 w 58"/>
                <a:gd name="T107" fmla="*/ 33 h 115"/>
                <a:gd name="T108" fmla="*/ 11 w 58"/>
                <a:gd name="T109" fmla="*/ 28 h 115"/>
                <a:gd name="T110" fmla="*/ 9 w 58"/>
                <a:gd name="T111" fmla="*/ 23 h 115"/>
                <a:gd name="T112" fmla="*/ 11 w 58"/>
                <a:gd name="T113" fmla="*/ 16 h 115"/>
                <a:gd name="T114" fmla="*/ 9 w 58"/>
                <a:gd name="T115" fmla="*/ 14 h 115"/>
                <a:gd name="T116" fmla="*/ 12 w 58"/>
                <a:gd name="T117" fmla="*/ 11 h 115"/>
                <a:gd name="T118" fmla="*/ 16 w 58"/>
                <a:gd name="T119" fmla="*/ 8 h 115"/>
                <a:gd name="T120" fmla="*/ 19 w 58"/>
                <a:gd name="T121" fmla="*/ 6 h 115"/>
                <a:gd name="T122" fmla="*/ 31 w 58"/>
                <a:gd name="T12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" h="115">
                  <a:moveTo>
                    <a:pt x="49" y="57"/>
                  </a:move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7" y="60"/>
                  </a:lnTo>
                  <a:lnTo>
                    <a:pt x="47" y="60"/>
                  </a:lnTo>
                  <a:lnTo>
                    <a:pt x="46" y="60"/>
                  </a:lnTo>
                  <a:lnTo>
                    <a:pt x="46" y="58"/>
                  </a:lnTo>
                  <a:lnTo>
                    <a:pt x="46" y="57"/>
                  </a:lnTo>
                  <a:lnTo>
                    <a:pt x="46" y="57"/>
                  </a:lnTo>
                  <a:lnTo>
                    <a:pt x="49" y="57"/>
                  </a:lnTo>
                  <a:close/>
                  <a:moveTo>
                    <a:pt x="53" y="41"/>
                  </a:moveTo>
                  <a:lnTo>
                    <a:pt x="53" y="42"/>
                  </a:lnTo>
                  <a:lnTo>
                    <a:pt x="53" y="42"/>
                  </a:lnTo>
                  <a:lnTo>
                    <a:pt x="52" y="44"/>
                  </a:lnTo>
                  <a:lnTo>
                    <a:pt x="52" y="42"/>
                  </a:lnTo>
                  <a:lnTo>
                    <a:pt x="53" y="41"/>
                  </a:lnTo>
                  <a:close/>
                  <a:moveTo>
                    <a:pt x="31" y="0"/>
                  </a:moveTo>
                  <a:lnTo>
                    <a:pt x="31" y="0"/>
                  </a:lnTo>
                  <a:lnTo>
                    <a:pt x="33" y="0"/>
                  </a:lnTo>
                  <a:lnTo>
                    <a:pt x="33" y="1"/>
                  </a:lnTo>
                  <a:lnTo>
                    <a:pt x="31" y="1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5"/>
                  </a:lnTo>
                  <a:lnTo>
                    <a:pt x="41" y="8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2" y="9"/>
                  </a:lnTo>
                  <a:lnTo>
                    <a:pt x="44" y="8"/>
                  </a:lnTo>
                  <a:lnTo>
                    <a:pt x="46" y="6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0" y="8"/>
                  </a:lnTo>
                  <a:lnTo>
                    <a:pt x="49" y="9"/>
                  </a:lnTo>
                  <a:lnTo>
                    <a:pt x="47" y="14"/>
                  </a:lnTo>
                  <a:lnTo>
                    <a:pt x="44" y="16"/>
                  </a:lnTo>
                  <a:lnTo>
                    <a:pt x="42" y="17"/>
                  </a:lnTo>
                  <a:lnTo>
                    <a:pt x="42" y="17"/>
                  </a:lnTo>
                  <a:lnTo>
                    <a:pt x="42" y="19"/>
                  </a:lnTo>
                  <a:lnTo>
                    <a:pt x="42" y="22"/>
                  </a:lnTo>
                  <a:lnTo>
                    <a:pt x="44" y="23"/>
                  </a:lnTo>
                  <a:lnTo>
                    <a:pt x="46" y="25"/>
                  </a:lnTo>
                  <a:lnTo>
                    <a:pt x="47" y="25"/>
                  </a:lnTo>
                  <a:lnTo>
                    <a:pt x="50" y="28"/>
                  </a:lnTo>
                  <a:lnTo>
                    <a:pt x="50" y="30"/>
                  </a:lnTo>
                  <a:lnTo>
                    <a:pt x="50" y="31"/>
                  </a:lnTo>
                  <a:lnTo>
                    <a:pt x="50" y="33"/>
                  </a:lnTo>
                  <a:lnTo>
                    <a:pt x="52" y="34"/>
                  </a:lnTo>
                  <a:lnTo>
                    <a:pt x="49" y="38"/>
                  </a:lnTo>
                  <a:lnTo>
                    <a:pt x="47" y="41"/>
                  </a:lnTo>
                  <a:lnTo>
                    <a:pt x="46" y="44"/>
                  </a:lnTo>
                  <a:lnTo>
                    <a:pt x="42" y="45"/>
                  </a:lnTo>
                  <a:lnTo>
                    <a:pt x="38" y="49"/>
                  </a:lnTo>
                  <a:lnTo>
                    <a:pt x="38" y="50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6" y="53"/>
                  </a:lnTo>
                  <a:lnTo>
                    <a:pt x="38" y="57"/>
                  </a:lnTo>
                  <a:lnTo>
                    <a:pt x="39" y="60"/>
                  </a:lnTo>
                  <a:lnTo>
                    <a:pt x="42" y="60"/>
                  </a:lnTo>
                  <a:lnTo>
                    <a:pt x="46" y="60"/>
                  </a:lnTo>
                  <a:lnTo>
                    <a:pt x="46" y="61"/>
                  </a:lnTo>
                  <a:lnTo>
                    <a:pt x="46" y="63"/>
                  </a:lnTo>
                  <a:lnTo>
                    <a:pt x="47" y="63"/>
                  </a:lnTo>
                  <a:lnTo>
                    <a:pt x="49" y="63"/>
                  </a:lnTo>
                  <a:lnTo>
                    <a:pt x="49" y="61"/>
                  </a:lnTo>
                  <a:lnTo>
                    <a:pt x="50" y="61"/>
                  </a:lnTo>
                  <a:lnTo>
                    <a:pt x="52" y="64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2" y="66"/>
                  </a:lnTo>
                  <a:lnTo>
                    <a:pt x="53" y="68"/>
                  </a:lnTo>
                  <a:lnTo>
                    <a:pt x="55" y="68"/>
                  </a:lnTo>
                  <a:lnTo>
                    <a:pt x="55" y="68"/>
                  </a:lnTo>
                  <a:lnTo>
                    <a:pt x="57" y="68"/>
                  </a:lnTo>
                  <a:lnTo>
                    <a:pt x="57" y="68"/>
                  </a:lnTo>
                  <a:lnTo>
                    <a:pt x="57" y="71"/>
                  </a:lnTo>
                  <a:lnTo>
                    <a:pt x="57" y="72"/>
                  </a:lnTo>
                  <a:lnTo>
                    <a:pt x="57" y="74"/>
                  </a:lnTo>
                  <a:lnTo>
                    <a:pt x="57" y="77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57" y="80"/>
                  </a:lnTo>
                  <a:lnTo>
                    <a:pt x="55" y="82"/>
                  </a:lnTo>
                  <a:lnTo>
                    <a:pt x="52" y="83"/>
                  </a:lnTo>
                  <a:lnTo>
                    <a:pt x="50" y="83"/>
                  </a:lnTo>
                  <a:lnTo>
                    <a:pt x="47" y="85"/>
                  </a:lnTo>
                  <a:lnTo>
                    <a:pt x="47" y="86"/>
                  </a:lnTo>
                  <a:lnTo>
                    <a:pt x="46" y="86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2" y="90"/>
                  </a:lnTo>
                  <a:lnTo>
                    <a:pt x="42" y="91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8" y="93"/>
                  </a:lnTo>
                  <a:lnTo>
                    <a:pt x="38" y="94"/>
                  </a:lnTo>
                  <a:lnTo>
                    <a:pt x="38" y="96"/>
                  </a:lnTo>
                  <a:lnTo>
                    <a:pt x="38" y="99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39" y="105"/>
                  </a:lnTo>
                  <a:lnTo>
                    <a:pt x="38" y="105"/>
                  </a:lnTo>
                  <a:lnTo>
                    <a:pt x="38" y="109"/>
                  </a:lnTo>
                  <a:lnTo>
                    <a:pt x="36" y="109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33" y="113"/>
                  </a:lnTo>
                  <a:lnTo>
                    <a:pt x="30" y="113"/>
                  </a:lnTo>
                  <a:lnTo>
                    <a:pt x="28" y="115"/>
                  </a:lnTo>
                  <a:lnTo>
                    <a:pt x="28" y="112"/>
                  </a:lnTo>
                  <a:lnTo>
                    <a:pt x="27" y="109"/>
                  </a:lnTo>
                  <a:lnTo>
                    <a:pt x="27" y="105"/>
                  </a:lnTo>
                  <a:lnTo>
                    <a:pt x="25" y="101"/>
                  </a:lnTo>
                  <a:lnTo>
                    <a:pt x="24" y="97"/>
                  </a:lnTo>
                  <a:lnTo>
                    <a:pt x="24" y="93"/>
                  </a:lnTo>
                  <a:lnTo>
                    <a:pt x="22" y="90"/>
                  </a:lnTo>
                  <a:lnTo>
                    <a:pt x="22" y="85"/>
                  </a:lnTo>
                  <a:lnTo>
                    <a:pt x="20" y="85"/>
                  </a:lnTo>
                  <a:lnTo>
                    <a:pt x="19" y="83"/>
                  </a:lnTo>
                  <a:lnTo>
                    <a:pt x="16" y="82"/>
                  </a:lnTo>
                  <a:lnTo>
                    <a:pt x="14" y="80"/>
                  </a:lnTo>
                  <a:lnTo>
                    <a:pt x="11" y="79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8" y="69"/>
                  </a:lnTo>
                  <a:lnTo>
                    <a:pt x="8" y="69"/>
                  </a:lnTo>
                  <a:lnTo>
                    <a:pt x="5" y="68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1" y="64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3" y="50"/>
                  </a:lnTo>
                  <a:lnTo>
                    <a:pt x="5" y="49"/>
                  </a:lnTo>
                  <a:lnTo>
                    <a:pt x="6" y="47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1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12" y="34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9" y="23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14" y="9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6"/>
                  </a:lnTo>
                  <a:lnTo>
                    <a:pt x="19" y="6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0" name="Freeform 36">
              <a:extLst>
                <a:ext uri="{FF2B5EF4-FFF2-40B4-BE49-F238E27FC236}">
                  <a16:creationId xmlns:a16="http://schemas.microsoft.com/office/drawing/2014/main" id="{16690DAF-BE4E-59BB-D614-111C6CDDEA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4453" y="3139182"/>
              <a:ext cx="399591" cy="251450"/>
            </a:xfrm>
            <a:custGeom>
              <a:avLst/>
              <a:gdLst>
                <a:gd name="T0" fmla="*/ 7 w 205"/>
                <a:gd name="T1" fmla="*/ 63 h 129"/>
                <a:gd name="T2" fmla="*/ 97 w 205"/>
                <a:gd name="T3" fmla="*/ 6 h 129"/>
                <a:gd name="T4" fmla="*/ 108 w 205"/>
                <a:gd name="T5" fmla="*/ 11 h 129"/>
                <a:gd name="T6" fmla="*/ 110 w 205"/>
                <a:gd name="T7" fmla="*/ 16 h 129"/>
                <a:gd name="T8" fmla="*/ 110 w 205"/>
                <a:gd name="T9" fmla="*/ 20 h 129"/>
                <a:gd name="T10" fmla="*/ 116 w 205"/>
                <a:gd name="T11" fmla="*/ 28 h 129"/>
                <a:gd name="T12" fmla="*/ 129 w 205"/>
                <a:gd name="T13" fmla="*/ 27 h 129"/>
                <a:gd name="T14" fmla="*/ 137 w 205"/>
                <a:gd name="T15" fmla="*/ 33 h 129"/>
                <a:gd name="T16" fmla="*/ 146 w 205"/>
                <a:gd name="T17" fmla="*/ 50 h 129"/>
                <a:gd name="T18" fmla="*/ 168 w 205"/>
                <a:gd name="T19" fmla="*/ 66 h 129"/>
                <a:gd name="T20" fmla="*/ 189 w 205"/>
                <a:gd name="T21" fmla="*/ 79 h 129"/>
                <a:gd name="T22" fmla="*/ 198 w 205"/>
                <a:gd name="T23" fmla="*/ 80 h 129"/>
                <a:gd name="T24" fmla="*/ 203 w 205"/>
                <a:gd name="T25" fmla="*/ 88 h 129"/>
                <a:gd name="T26" fmla="*/ 192 w 205"/>
                <a:gd name="T27" fmla="*/ 90 h 129"/>
                <a:gd name="T28" fmla="*/ 178 w 205"/>
                <a:gd name="T29" fmla="*/ 96 h 129"/>
                <a:gd name="T30" fmla="*/ 168 w 205"/>
                <a:gd name="T31" fmla="*/ 113 h 129"/>
                <a:gd name="T32" fmla="*/ 159 w 205"/>
                <a:gd name="T33" fmla="*/ 116 h 129"/>
                <a:gd name="T34" fmla="*/ 152 w 205"/>
                <a:gd name="T35" fmla="*/ 121 h 129"/>
                <a:gd name="T36" fmla="*/ 145 w 205"/>
                <a:gd name="T37" fmla="*/ 127 h 129"/>
                <a:gd name="T38" fmla="*/ 137 w 205"/>
                <a:gd name="T39" fmla="*/ 124 h 129"/>
                <a:gd name="T40" fmla="*/ 127 w 205"/>
                <a:gd name="T41" fmla="*/ 121 h 129"/>
                <a:gd name="T42" fmla="*/ 124 w 205"/>
                <a:gd name="T43" fmla="*/ 115 h 129"/>
                <a:gd name="T44" fmla="*/ 118 w 205"/>
                <a:gd name="T45" fmla="*/ 104 h 129"/>
                <a:gd name="T46" fmla="*/ 100 w 205"/>
                <a:gd name="T47" fmla="*/ 94 h 129"/>
                <a:gd name="T48" fmla="*/ 91 w 205"/>
                <a:gd name="T49" fmla="*/ 86 h 129"/>
                <a:gd name="T50" fmla="*/ 82 w 205"/>
                <a:gd name="T51" fmla="*/ 85 h 129"/>
                <a:gd name="T52" fmla="*/ 69 w 205"/>
                <a:gd name="T53" fmla="*/ 82 h 129"/>
                <a:gd name="T54" fmla="*/ 59 w 205"/>
                <a:gd name="T55" fmla="*/ 77 h 129"/>
                <a:gd name="T56" fmla="*/ 53 w 205"/>
                <a:gd name="T57" fmla="*/ 80 h 129"/>
                <a:gd name="T58" fmla="*/ 34 w 205"/>
                <a:gd name="T59" fmla="*/ 86 h 129"/>
                <a:gd name="T60" fmla="*/ 20 w 205"/>
                <a:gd name="T61" fmla="*/ 93 h 129"/>
                <a:gd name="T62" fmla="*/ 18 w 205"/>
                <a:gd name="T63" fmla="*/ 71 h 129"/>
                <a:gd name="T64" fmla="*/ 15 w 205"/>
                <a:gd name="T65" fmla="*/ 61 h 129"/>
                <a:gd name="T66" fmla="*/ 9 w 205"/>
                <a:gd name="T67" fmla="*/ 58 h 129"/>
                <a:gd name="T68" fmla="*/ 14 w 205"/>
                <a:gd name="T69" fmla="*/ 53 h 129"/>
                <a:gd name="T70" fmla="*/ 7 w 205"/>
                <a:gd name="T71" fmla="*/ 49 h 129"/>
                <a:gd name="T72" fmla="*/ 4 w 205"/>
                <a:gd name="T73" fmla="*/ 39 h 129"/>
                <a:gd name="T74" fmla="*/ 12 w 205"/>
                <a:gd name="T75" fmla="*/ 34 h 129"/>
                <a:gd name="T76" fmla="*/ 25 w 205"/>
                <a:gd name="T77" fmla="*/ 36 h 129"/>
                <a:gd name="T78" fmla="*/ 31 w 205"/>
                <a:gd name="T79" fmla="*/ 33 h 129"/>
                <a:gd name="T80" fmla="*/ 25 w 205"/>
                <a:gd name="T81" fmla="*/ 25 h 129"/>
                <a:gd name="T82" fmla="*/ 18 w 205"/>
                <a:gd name="T83" fmla="*/ 12 h 129"/>
                <a:gd name="T84" fmla="*/ 4 w 205"/>
                <a:gd name="T85" fmla="*/ 19 h 129"/>
                <a:gd name="T86" fmla="*/ 1 w 205"/>
                <a:gd name="T87" fmla="*/ 22 h 129"/>
                <a:gd name="T88" fmla="*/ 17 w 205"/>
                <a:gd name="T89" fmla="*/ 9 h 129"/>
                <a:gd name="T90" fmla="*/ 34 w 205"/>
                <a:gd name="T91" fmla="*/ 14 h 129"/>
                <a:gd name="T92" fmla="*/ 42 w 205"/>
                <a:gd name="T93" fmla="*/ 25 h 129"/>
                <a:gd name="T94" fmla="*/ 53 w 205"/>
                <a:gd name="T95" fmla="*/ 25 h 129"/>
                <a:gd name="T96" fmla="*/ 66 w 205"/>
                <a:gd name="T97" fmla="*/ 25 h 129"/>
                <a:gd name="T98" fmla="*/ 66 w 205"/>
                <a:gd name="T99" fmla="*/ 17 h 129"/>
                <a:gd name="T100" fmla="*/ 75 w 205"/>
                <a:gd name="T101" fmla="*/ 20 h 129"/>
                <a:gd name="T102" fmla="*/ 74 w 205"/>
                <a:gd name="T103" fmla="*/ 11 h 129"/>
                <a:gd name="T104" fmla="*/ 80 w 205"/>
                <a:gd name="T105" fmla="*/ 6 h 129"/>
                <a:gd name="T106" fmla="*/ 85 w 205"/>
                <a:gd name="T107" fmla="*/ 9 h 129"/>
                <a:gd name="T108" fmla="*/ 82 w 205"/>
                <a:gd name="T109" fmla="*/ 5 h 129"/>
                <a:gd name="T110" fmla="*/ 88 w 205"/>
                <a:gd name="T11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5" h="129">
                  <a:moveTo>
                    <a:pt x="7" y="63"/>
                  </a:moveTo>
                  <a:lnTo>
                    <a:pt x="9" y="63"/>
                  </a:lnTo>
                  <a:lnTo>
                    <a:pt x="7" y="6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7" y="68"/>
                  </a:lnTo>
                  <a:lnTo>
                    <a:pt x="7" y="64"/>
                  </a:lnTo>
                  <a:lnTo>
                    <a:pt x="7" y="63"/>
                  </a:lnTo>
                  <a:close/>
                  <a:moveTo>
                    <a:pt x="88" y="0"/>
                  </a:moveTo>
                  <a:lnTo>
                    <a:pt x="89" y="1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94" y="5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97" y="6"/>
                  </a:lnTo>
                  <a:lnTo>
                    <a:pt x="97" y="8"/>
                  </a:lnTo>
                  <a:lnTo>
                    <a:pt x="99" y="8"/>
                  </a:lnTo>
                  <a:lnTo>
                    <a:pt x="100" y="9"/>
                  </a:lnTo>
                  <a:lnTo>
                    <a:pt x="105" y="9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2"/>
                  </a:lnTo>
                  <a:lnTo>
                    <a:pt x="108" y="14"/>
                  </a:lnTo>
                  <a:lnTo>
                    <a:pt x="107" y="14"/>
                  </a:lnTo>
                  <a:lnTo>
                    <a:pt x="107" y="14"/>
                  </a:lnTo>
                  <a:lnTo>
                    <a:pt x="108" y="14"/>
                  </a:lnTo>
                  <a:lnTo>
                    <a:pt x="110" y="16"/>
                  </a:lnTo>
                  <a:lnTo>
                    <a:pt x="110" y="17"/>
                  </a:lnTo>
                  <a:lnTo>
                    <a:pt x="111" y="17"/>
                  </a:lnTo>
                  <a:lnTo>
                    <a:pt x="111" y="17"/>
                  </a:lnTo>
                  <a:lnTo>
                    <a:pt x="110" y="17"/>
                  </a:lnTo>
                  <a:lnTo>
                    <a:pt x="110" y="17"/>
                  </a:lnTo>
                  <a:lnTo>
                    <a:pt x="110" y="19"/>
                  </a:lnTo>
                  <a:lnTo>
                    <a:pt x="110" y="19"/>
                  </a:lnTo>
                  <a:lnTo>
                    <a:pt x="110" y="20"/>
                  </a:lnTo>
                  <a:lnTo>
                    <a:pt x="110" y="20"/>
                  </a:lnTo>
                  <a:lnTo>
                    <a:pt x="110" y="22"/>
                  </a:lnTo>
                  <a:lnTo>
                    <a:pt x="108" y="23"/>
                  </a:lnTo>
                  <a:lnTo>
                    <a:pt x="108" y="23"/>
                  </a:lnTo>
                  <a:lnTo>
                    <a:pt x="110" y="25"/>
                  </a:lnTo>
                  <a:lnTo>
                    <a:pt x="111" y="25"/>
                  </a:lnTo>
                  <a:lnTo>
                    <a:pt x="115" y="27"/>
                  </a:lnTo>
                  <a:lnTo>
                    <a:pt x="116" y="28"/>
                  </a:lnTo>
                  <a:lnTo>
                    <a:pt x="119" y="27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4" y="28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27" y="28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30" y="27"/>
                  </a:lnTo>
                  <a:lnTo>
                    <a:pt x="132" y="27"/>
                  </a:lnTo>
                  <a:lnTo>
                    <a:pt x="134" y="28"/>
                  </a:lnTo>
                  <a:lnTo>
                    <a:pt x="135" y="30"/>
                  </a:lnTo>
                  <a:lnTo>
                    <a:pt x="137" y="31"/>
                  </a:lnTo>
                  <a:lnTo>
                    <a:pt x="137" y="33"/>
                  </a:lnTo>
                  <a:lnTo>
                    <a:pt x="138" y="36"/>
                  </a:lnTo>
                  <a:lnTo>
                    <a:pt x="140" y="39"/>
                  </a:lnTo>
                  <a:lnTo>
                    <a:pt x="141" y="41"/>
                  </a:lnTo>
                  <a:lnTo>
                    <a:pt x="143" y="42"/>
                  </a:lnTo>
                  <a:lnTo>
                    <a:pt x="143" y="47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6" y="50"/>
                  </a:lnTo>
                  <a:lnTo>
                    <a:pt x="151" y="53"/>
                  </a:lnTo>
                  <a:lnTo>
                    <a:pt x="152" y="55"/>
                  </a:lnTo>
                  <a:lnTo>
                    <a:pt x="156" y="57"/>
                  </a:lnTo>
                  <a:lnTo>
                    <a:pt x="159" y="58"/>
                  </a:lnTo>
                  <a:lnTo>
                    <a:pt x="162" y="61"/>
                  </a:lnTo>
                  <a:lnTo>
                    <a:pt x="162" y="63"/>
                  </a:lnTo>
                  <a:lnTo>
                    <a:pt x="165" y="64"/>
                  </a:lnTo>
                  <a:lnTo>
                    <a:pt x="168" y="66"/>
                  </a:lnTo>
                  <a:lnTo>
                    <a:pt x="170" y="66"/>
                  </a:lnTo>
                  <a:lnTo>
                    <a:pt x="173" y="68"/>
                  </a:lnTo>
                  <a:lnTo>
                    <a:pt x="175" y="69"/>
                  </a:lnTo>
                  <a:lnTo>
                    <a:pt x="176" y="69"/>
                  </a:lnTo>
                  <a:lnTo>
                    <a:pt x="178" y="71"/>
                  </a:lnTo>
                  <a:lnTo>
                    <a:pt x="181" y="72"/>
                  </a:lnTo>
                  <a:lnTo>
                    <a:pt x="186" y="75"/>
                  </a:lnTo>
                  <a:lnTo>
                    <a:pt x="189" y="79"/>
                  </a:lnTo>
                  <a:lnTo>
                    <a:pt x="190" y="79"/>
                  </a:lnTo>
                  <a:lnTo>
                    <a:pt x="190" y="79"/>
                  </a:lnTo>
                  <a:lnTo>
                    <a:pt x="192" y="77"/>
                  </a:lnTo>
                  <a:lnTo>
                    <a:pt x="193" y="77"/>
                  </a:lnTo>
                  <a:lnTo>
                    <a:pt x="195" y="77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98" y="80"/>
                  </a:lnTo>
                  <a:lnTo>
                    <a:pt x="200" y="80"/>
                  </a:lnTo>
                  <a:lnTo>
                    <a:pt x="200" y="82"/>
                  </a:lnTo>
                  <a:lnTo>
                    <a:pt x="203" y="82"/>
                  </a:lnTo>
                  <a:lnTo>
                    <a:pt x="203" y="82"/>
                  </a:lnTo>
                  <a:lnTo>
                    <a:pt x="205" y="83"/>
                  </a:lnTo>
                  <a:lnTo>
                    <a:pt x="205" y="83"/>
                  </a:lnTo>
                  <a:lnTo>
                    <a:pt x="203" y="85"/>
                  </a:lnTo>
                  <a:lnTo>
                    <a:pt x="203" y="88"/>
                  </a:lnTo>
                  <a:lnTo>
                    <a:pt x="203" y="91"/>
                  </a:lnTo>
                  <a:lnTo>
                    <a:pt x="203" y="93"/>
                  </a:lnTo>
                  <a:lnTo>
                    <a:pt x="201" y="93"/>
                  </a:lnTo>
                  <a:lnTo>
                    <a:pt x="200" y="93"/>
                  </a:lnTo>
                  <a:lnTo>
                    <a:pt x="197" y="91"/>
                  </a:lnTo>
                  <a:lnTo>
                    <a:pt x="193" y="90"/>
                  </a:lnTo>
                  <a:lnTo>
                    <a:pt x="192" y="90"/>
                  </a:lnTo>
                  <a:lnTo>
                    <a:pt x="192" y="90"/>
                  </a:lnTo>
                  <a:lnTo>
                    <a:pt x="190" y="90"/>
                  </a:lnTo>
                  <a:lnTo>
                    <a:pt x="190" y="91"/>
                  </a:lnTo>
                  <a:lnTo>
                    <a:pt x="189" y="93"/>
                  </a:lnTo>
                  <a:lnTo>
                    <a:pt x="189" y="94"/>
                  </a:lnTo>
                  <a:lnTo>
                    <a:pt x="184" y="94"/>
                  </a:lnTo>
                  <a:lnTo>
                    <a:pt x="182" y="94"/>
                  </a:lnTo>
                  <a:lnTo>
                    <a:pt x="179" y="96"/>
                  </a:lnTo>
                  <a:lnTo>
                    <a:pt x="178" y="96"/>
                  </a:lnTo>
                  <a:lnTo>
                    <a:pt x="178" y="98"/>
                  </a:lnTo>
                  <a:lnTo>
                    <a:pt x="176" y="99"/>
                  </a:lnTo>
                  <a:lnTo>
                    <a:pt x="176" y="102"/>
                  </a:lnTo>
                  <a:lnTo>
                    <a:pt x="175" y="105"/>
                  </a:lnTo>
                  <a:lnTo>
                    <a:pt x="175" y="109"/>
                  </a:lnTo>
                  <a:lnTo>
                    <a:pt x="173" y="110"/>
                  </a:lnTo>
                  <a:lnTo>
                    <a:pt x="171" y="112"/>
                  </a:lnTo>
                  <a:lnTo>
                    <a:pt x="168" y="113"/>
                  </a:lnTo>
                  <a:lnTo>
                    <a:pt x="167" y="113"/>
                  </a:lnTo>
                  <a:lnTo>
                    <a:pt x="167" y="113"/>
                  </a:lnTo>
                  <a:lnTo>
                    <a:pt x="167" y="115"/>
                  </a:lnTo>
                  <a:lnTo>
                    <a:pt x="167" y="115"/>
                  </a:lnTo>
                  <a:lnTo>
                    <a:pt x="165" y="115"/>
                  </a:lnTo>
                  <a:lnTo>
                    <a:pt x="164" y="115"/>
                  </a:lnTo>
                  <a:lnTo>
                    <a:pt x="162" y="115"/>
                  </a:lnTo>
                  <a:lnTo>
                    <a:pt x="159" y="116"/>
                  </a:lnTo>
                  <a:lnTo>
                    <a:pt x="156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2" y="118"/>
                  </a:lnTo>
                  <a:lnTo>
                    <a:pt x="154" y="120"/>
                  </a:lnTo>
                  <a:lnTo>
                    <a:pt x="154" y="120"/>
                  </a:lnTo>
                  <a:lnTo>
                    <a:pt x="154" y="120"/>
                  </a:lnTo>
                  <a:lnTo>
                    <a:pt x="152" y="121"/>
                  </a:lnTo>
                  <a:lnTo>
                    <a:pt x="152" y="123"/>
                  </a:lnTo>
                  <a:lnTo>
                    <a:pt x="152" y="124"/>
                  </a:lnTo>
                  <a:lnTo>
                    <a:pt x="151" y="124"/>
                  </a:lnTo>
                  <a:lnTo>
                    <a:pt x="149" y="126"/>
                  </a:lnTo>
                  <a:lnTo>
                    <a:pt x="148" y="127"/>
                  </a:lnTo>
                  <a:lnTo>
                    <a:pt x="146" y="127"/>
                  </a:lnTo>
                  <a:lnTo>
                    <a:pt x="146" y="127"/>
                  </a:lnTo>
                  <a:lnTo>
                    <a:pt x="145" y="127"/>
                  </a:lnTo>
                  <a:lnTo>
                    <a:pt x="143" y="127"/>
                  </a:lnTo>
                  <a:lnTo>
                    <a:pt x="143" y="127"/>
                  </a:lnTo>
                  <a:lnTo>
                    <a:pt x="141" y="129"/>
                  </a:lnTo>
                  <a:lnTo>
                    <a:pt x="141" y="129"/>
                  </a:lnTo>
                  <a:lnTo>
                    <a:pt x="141" y="127"/>
                  </a:lnTo>
                  <a:lnTo>
                    <a:pt x="140" y="126"/>
                  </a:lnTo>
                  <a:lnTo>
                    <a:pt x="138" y="126"/>
                  </a:lnTo>
                  <a:lnTo>
                    <a:pt x="137" y="124"/>
                  </a:lnTo>
                  <a:lnTo>
                    <a:pt x="137" y="124"/>
                  </a:lnTo>
                  <a:lnTo>
                    <a:pt x="135" y="124"/>
                  </a:lnTo>
                  <a:lnTo>
                    <a:pt x="134" y="124"/>
                  </a:lnTo>
                  <a:lnTo>
                    <a:pt x="132" y="124"/>
                  </a:lnTo>
                  <a:lnTo>
                    <a:pt x="130" y="124"/>
                  </a:lnTo>
                  <a:lnTo>
                    <a:pt x="129" y="123"/>
                  </a:lnTo>
                  <a:lnTo>
                    <a:pt x="127" y="121"/>
                  </a:lnTo>
                  <a:lnTo>
                    <a:pt x="127" y="121"/>
                  </a:lnTo>
                  <a:lnTo>
                    <a:pt x="126" y="121"/>
                  </a:lnTo>
                  <a:lnTo>
                    <a:pt x="126" y="121"/>
                  </a:lnTo>
                  <a:lnTo>
                    <a:pt x="126" y="120"/>
                  </a:lnTo>
                  <a:lnTo>
                    <a:pt x="126" y="120"/>
                  </a:lnTo>
                  <a:lnTo>
                    <a:pt x="126" y="116"/>
                  </a:lnTo>
                  <a:lnTo>
                    <a:pt x="126" y="116"/>
                  </a:lnTo>
                  <a:lnTo>
                    <a:pt x="124" y="115"/>
                  </a:lnTo>
                  <a:lnTo>
                    <a:pt x="124" y="115"/>
                  </a:lnTo>
                  <a:lnTo>
                    <a:pt x="126" y="115"/>
                  </a:lnTo>
                  <a:lnTo>
                    <a:pt x="126" y="113"/>
                  </a:lnTo>
                  <a:lnTo>
                    <a:pt x="126" y="112"/>
                  </a:lnTo>
                  <a:lnTo>
                    <a:pt x="126" y="110"/>
                  </a:lnTo>
                  <a:lnTo>
                    <a:pt x="124" y="109"/>
                  </a:lnTo>
                  <a:lnTo>
                    <a:pt x="126" y="105"/>
                  </a:lnTo>
                  <a:lnTo>
                    <a:pt x="124" y="104"/>
                  </a:lnTo>
                  <a:lnTo>
                    <a:pt x="118" y="104"/>
                  </a:lnTo>
                  <a:lnTo>
                    <a:pt x="113" y="104"/>
                  </a:lnTo>
                  <a:lnTo>
                    <a:pt x="113" y="104"/>
                  </a:lnTo>
                  <a:lnTo>
                    <a:pt x="110" y="101"/>
                  </a:lnTo>
                  <a:lnTo>
                    <a:pt x="108" y="99"/>
                  </a:lnTo>
                  <a:lnTo>
                    <a:pt x="107" y="98"/>
                  </a:lnTo>
                  <a:lnTo>
                    <a:pt x="104" y="96"/>
                  </a:lnTo>
                  <a:lnTo>
                    <a:pt x="102" y="96"/>
                  </a:lnTo>
                  <a:lnTo>
                    <a:pt x="100" y="94"/>
                  </a:lnTo>
                  <a:lnTo>
                    <a:pt x="99" y="93"/>
                  </a:lnTo>
                  <a:lnTo>
                    <a:pt x="99" y="91"/>
                  </a:lnTo>
                  <a:lnTo>
                    <a:pt x="99" y="91"/>
                  </a:lnTo>
                  <a:lnTo>
                    <a:pt x="97" y="90"/>
                  </a:lnTo>
                  <a:lnTo>
                    <a:pt x="97" y="90"/>
                  </a:lnTo>
                  <a:lnTo>
                    <a:pt x="97" y="90"/>
                  </a:lnTo>
                  <a:lnTo>
                    <a:pt x="93" y="88"/>
                  </a:lnTo>
                  <a:lnTo>
                    <a:pt x="91" y="86"/>
                  </a:lnTo>
                  <a:lnTo>
                    <a:pt x="89" y="88"/>
                  </a:lnTo>
                  <a:lnTo>
                    <a:pt x="88" y="88"/>
                  </a:lnTo>
                  <a:lnTo>
                    <a:pt x="88" y="86"/>
                  </a:lnTo>
                  <a:lnTo>
                    <a:pt x="86" y="88"/>
                  </a:lnTo>
                  <a:lnTo>
                    <a:pt x="85" y="88"/>
                  </a:lnTo>
                  <a:lnTo>
                    <a:pt x="83" y="88"/>
                  </a:lnTo>
                  <a:lnTo>
                    <a:pt x="83" y="88"/>
                  </a:lnTo>
                  <a:lnTo>
                    <a:pt x="82" y="85"/>
                  </a:lnTo>
                  <a:lnTo>
                    <a:pt x="78" y="85"/>
                  </a:lnTo>
                  <a:lnTo>
                    <a:pt x="77" y="85"/>
                  </a:lnTo>
                  <a:lnTo>
                    <a:pt x="75" y="83"/>
                  </a:lnTo>
                  <a:lnTo>
                    <a:pt x="72" y="83"/>
                  </a:lnTo>
                  <a:lnTo>
                    <a:pt x="70" y="83"/>
                  </a:lnTo>
                  <a:lnTo>
                    <a:pt x="70" y="82"/>
                  </a:lnTo>
                  <a:lnTo>
                    <a:pt x="69" y="82"/>
                  </a:lnTo>
                  <a:lnTo>
                    <a:pt x="69" y="82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69" y="79"/>
                  </a:lnTo>
                  <a:lnTo>
                    <a:pt x="67" y="79"/>
                  </a:lnTo>
                  <a:lnTo>
                    <a:pt x="66" y="79"/>
                  </a:lnTo>
                  <a:lnTo>
                    <a:pt x="63" y="79"/>
                  </a:lnTo>
                  <a:lnTo>
                    <a:pt x="61" y="77"/>
                  </a:lnTo>
                  <a:lnTo>
                    <a:pt x="59" y="77"/>
                  </a:lnTo>
                  <a:lnTo>
                    <a:pt x="58" y="77"/>
                  </a:lnTo>
                  <a:lnTo>
                    <a:pt x="56" y="77"/>
                  </a:lnTo>
                  <a:lnTo>
                    <a:pt x="56" y="79"/>
                  </a:lnTo>
                  <a:lnTo>
                    <a:pt x="55" y="79"/>
                  </a:lnTo>
                  <a:lnTo>
                    <a:pt x="55" y="80"/>
                  </a:lnTo>
                  <a:lnTo>
                    <a:pt x="55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2" y="80"/>
                  </a:lnTo>
                  <a:lnTo>
                    <a:pt x="48" y="80"/>
                  </a:lnTo>
                  <a:lnTo>
                    <a:pt x="44" y="80"/>
                  </a:lnTo>
                  <a:lnTo>
                    <a:pt x="42" y="82"/>
                  </a:lnTo>
                  <a:lnTo>
                    <a:pt x="39" y="82"/>
                  </a:lnTo>
                  <a:lnTo>
                    <a:pt x="37" y="83"/>
                  </a:lnTo>
                  <a:lnTo>
                    <a:pt x="34" y="85"/>
                  </a:lnTo>
                  <a:lnTo>
                    <a:pt x="34" y="86"/>
                  </a:lnTo>
                  <a:lnTo>
                    <a:pt x="33" y="90"/>
                  </a:lnTo>
                  <a:lnTo>
                    <a:pt x="31" y="91"/>
                  </a:lnTo>
                  <a:lnTo>
                    <a:pt x="31" y="91"/>
                  </a:lnTo>
                  <a:lnTo>
                    <a:pt x="29" y="91"/>
                  </a:lnTo>
                  <a:lnTo>
                    <a:pt x="28" y="91"/>
                  </a:lnTo>
                  <a:lnTo>
                    <a:pt x="26" y="93"/>
                  </a:lnTo>
                  <a:lnTo>
                    <a:pt x="25" y="93"/>
                  </a:lnTo>
                  <a:lnTo>
                    <a:pt x="20" y="93"/>
                  </a:lnTo>
                  <a:lnTo>
                    <a:pt x="20" y="91"/>
                  </a:lnTo>
                  <a:lnTo>
                    <a:pt x="18" y="88"/>
                  </a:lnTo>
                  <a:lnTo>
                    <a:pt x="18" y="83"/>
                  </a:lnTo>
                  <a:lnTo>
                    <a:pt x="18" y="82"/>
                  </a:lnTo>
                  <a:lnTo>
                    <a:pt x="20" y="77"/>
                  </a:lnTo>
                  <a:lnTo>
                    <a:pt x="18" y="75"/>
                  </a:lnTo>
                  <a:lnTo>
                    <a:pt x="18" y="74"/>
                  </a:lnTo>
                  <a:lnTo>
                    <a:pt x="18" y="71"/>
                  </a:lnTo>
                  <a:lnTo>
                    <a:pt x="20" y="69"/>
                  </a:lnTo>
                  <a:lnTo>
                    <a:pt x="20" y="68"/>
                  </a:lnTo>
                  <a:lnTo>
                    <a:pt x="20" y="66"/>
                  </a:lnTo>
                  <a:lnTo>
                    <a:pt x="18" y="64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7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2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9" y="61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2" y="57"/>
                  </a:lnTo>
                  <a:lnTo>
                    <a:pt x="14" y="57"/>
                  </a:lnTo>
                  <a:lnTo>
                    <a:pt x="15" y="57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4" y="53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2" y="49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7" y="49"/>
                  </a:lnTo>
                  <a:lnTo>
                    <a:pt x="6" y="50"/>
                  </a:lnTo>
                  <a:lnTo>
                    <a:pt x="7" y="52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4" y="47"/>
                  </a:lnTo>
                  <a:lnTo>
                    <a:pt x="3" y="44"/>
                  </a:lnTo>
                  <a:lnTo>
                    <a:pt x="3" y="41"/>
                  </a:lnTo>
                  <a:lnTo>
                    <a:pt x="4" y="39"/>
                  </a:lnTo>
                  <a:lnTo>
                    <a:pt x="4" y="36"/>
                  </a:lnTo>
                  <a:lnTo>
                    <a:pt x="6" y="33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5" y="34"/>
                  </a:lnTo>
                  <a:lnTo>
                    <a:pt x="17" y="36"/>
                  </a:lnTo>
                  <a:lnTo>
                    <a:pt x="18" y="38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6"/>
                  </a:lnTo>
                  <a:lnTo>
                    <a:pt x="25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3"/>
                  </a:lnTo>
                  <a:lnTo>
                    <a:pt x="29" y="34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29" y="28"/>
                  </a:lnTo>
                  <a:lnTo>
                    <a:pt x="25" y="25"/>
                  </a:lnTo>
                  <a:lnTo>
                    <a:pt x="25" y="23"/>
                  </a:lnTo>
                  <a:lnTo>
                    <a:pt x="23" y="22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20" y="1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5" y="11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6" y="14"/>
                  </a:lnTo>
                  <a:lnTo>
                    <a:pt x="6" y="16"/>
                  </a:lnTo>
                  <a:lnTo>
                    <a:pt x="4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7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0" y="17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4" y="9"/>
                  </a:lnTo>
                  <a:lnTo>
                    <a:pt x="17" y="9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5" y="9"/>
                  </a:lnTo>
                  <a:lnTo>
                    <a:pt x="25" y="9"/>
                  </a:lnTo>
                  <a:lnTo>
                    <a:pt x="28" y="11"/>
                  </a:lnTo>
                  <a:lnTo>
                    <a:pt x="31" y="12"/>
                  </a:lnTo>
                  <a:lnTo>
                    <a:pt x="34" y="14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6" y="17"/>
                  </a:lnTo>
                  <a:lnTo>
                    <a:pt x="37" y="20"/>
                  </a:lnTo>
                  <a:lnTo>
                    <a:pt x="39" y="22"/>
                  </a:lnTo>
                  <a:lnTo>
                    <a:pt x="39" y="23"/>
                  </a:lnTo>
                  <a:lnTo>
                    <a:pt x="41" y="23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42" y="27"/>
                  </a:lnTo>
                  <a:lnTo>
                    <a:pt x="44" y="27"/>
                  </a:lnTo>
                  <a:lnTo>
                    <a:pt x="45" y="27"/>
                  </a:lnTo>
                  <a:lnTo>
                    <a:pt x="48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3" y="25"/>
                  </a:lnTo>
                  <a:lnTo>
                    <a:pt x="58" y="27"/>
                  </a:lnTo>
                  <a:lnTo>
                    <a:pt x="61" y="27"/>
                  </a:lnTo>
                  <a:lnTo>
                    <a:pt x="63" y="27"/>
                  </a:lnTo>
                  <a:lnTo>
                    <a:pt x="64" y="27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3"/>
                  </a:lnTo>
                  <a:lnTo>
                    <a:pt x="64" y="20"/>
                  </a:lnTo>
                  <a:lnTo>
                    <a:pt x="64" y="17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6" y="17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7" y="19"/>
                  </a:lnTo>
                  <a:lnTo>
                    <a:pt x="69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2" y="20"/>
                  </a:lnTo>
                  <a:lnTo>
                    <a:pt x="75" y="20"/>
                  </a:lnTo>
                  <a:lnTo>
                    <a:pt x="77" y="19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75" y="16"/>
                  </a:lnTo>
                  <a:lnTo>
                    <a:pt x="75" y="14"/>
                  </a:lnTo>
                  <a:lnTo>
                    <a:pt x="74" y="12"/>
                  </a:lnTo>
                  <a:lnTo>
                    <a:pt x="74" y="12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8" y="8"/>
                  </a:lnTo>
                  <a:lnTo>
                    <a:pt x="78" y="6"/>
                  </a:lnTo>
                  <a:lnTo>
                    <a:pt x="78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2" y="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5" y="8"/>
                  </a:lnTo>
                  <a:lnTo>
                    <a:pt x="85" y="8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6" y="8"/>
                  </a:lnTo>
                  <a:lnTo>
                    <a:pt x="86" y="8"/>
                  </a:lnTo>
                  <a:lnTo>
                    <a:pt x="85" y="6"/>
                  </a:lnTo>
                  <a:lnTo>
                    <a:pt x="83" y="5"/>
                  </a:lnTo>
                  <a:lnTo>
                    <a:pt x="82" y="5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3" y="1"/>
                  </a:lnTo>
                  <a:lnTo>
                    <a:pt x="85" y="3"/>
                  </a:lnTo>
                  <a:lnTo>
                    <a:pt x="86" y="3"/>
                  </a:lnTo>
                  <a:lnTo>
                    <a:pt x="86" y="1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1" name="Freeform 37">
              <a:extLst>
                <a:ext uri="{FF2B5EF4-FFF2-40B4-BE49-F238E27FC236}">
                  <a16:creationId xmlns:a16="http://schemas.microsoft.com/office/drawing/2014/main" id="{D281C87E-E5B5-040A-2DF6-B0FB50FFAA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9948" y="4643981"/>
              <a:ext cx="91614" cy="38984"/>
            </a:xfrm>
            <a:custGeom>
              <a:avLst/>
              <a:gdLst>
                <a:gd name="T0" fmla="*/ 6 w 47"/>
                <a:gd name="T1" fmla="*/ 16 h 20"/>
                <a:gd name="T2" fmla="*/ 5 w 47"/>
                <a:gd name="T3" fmla="*/ 17 h 20"/>
                <a:gd name="T4" fmla="*/ 3 w 47"/>
                <a:gd name="T5" fmla="*/ 19 h 20"/>
                <a:gd name="T6" fmla="*/ 2 w 47"/>
                <a:gd name="T7" fmla="*/ 19 h 20"/>
                <a:gd name="T8" fmla="*/ 0 w 47"/>
                <a:gd name="T9" fmla="*/ 19 h 20"/>
                <a:gd name="T10" fmla="*/ 2 w 47"/>
                <a:gd name="T11" fmla="*/ 17 h 20"/>
                <a:gd name="T12" fmla="*/ 43 w 47"/>
                <a:gd name="T13" fmla="*/ 3 h 20"/>
                <a:gd name="T14" fmla="*/ 46 w 47"/>
                <a:gd name="T15" fmla="*/ 3 h 20"/>
                <a:gd name="T16" fmla="*/ 47 w 47"/>
                <a:gd name="T17" fmla="*/ 5 h 20"/>
                <a:gd name="T18" fmla="*/ 41 w 47"/>
                <a:gd name="T19" fmla="*/ 9 h 20"/>
                <a:gd name="T20" fmla="*/ 38 w 47"/>
                <a:gd name="T21" fmla="*/ 9 h 20"/>
                <a:gd name="T22" fmla="*/ 35 w 47"/>
                <a:gd name="T23" fmla="*/ 11 h 20"/>
                <a:gd name="T24" fmla="*/ 31 w 47"/>
                <a:gd name="T25" fmla="*/ 12 h 20"/>
                <a:gd name="T26" fmla="*/ 30 w 47"/>
                <a:gd name="T27" fmla="*/ 14 h 20"/>
                <a:gd name="T28" fmla="*/ 27 w 47"/>
                <a:gd name="T29" fmla="*/ 14 h 20"/>
                <a:gd name="T30" fmla="*/ 24 w 47"/>
                <a:gd name="T31" fmla="*/ 16 h 20"/>
                <a:gd name="T32" fmla="*/ 17 w 47"/>
                <a:gd name="T33" fmla="*/ 19 h 20"/>
                <a:gd name="T34" fmla="*/ 14 w 47"/>
                <a:gd name="T35" fmla="*/ 19 h 20"/>
                <a:gd name="T36" fmla="*/ 13 w 47"/>
                <a:gd name="T37" fmla="*/ 17 h 20"/>
                <a:gd name="T38" fmla="*/ 13 w 47"/>
                <a:gd name="T39" fmla="*/ 16 h 20"/>
                <a:gd name="T40" fmla="*/ 16 w 47"/>
                <a:gd name="T41" fmla="*/ 16 h 20"/>
                <a:gd name="T42" fmla="*/ 16 w 47"/>
                <a:gd name="T43" fmla="*/ 14 h 20"/>
                <a:gd name="T44" fmla="*/ 16 w 47"/>
                <a:gd name="T45" fmla="*/ 12 h 20"/>
                <a:gd name="T46" fmla="*/ 13 w 47"/>
                <a:gd name="T47" fmla="*/ 14 h 20"/>
                <a:gd name="T48" fmla="*/ 13 w 47"/>
                <a:gd name="T49" fmla="*/ 12 h 20"/>
                <a:gd name="T50" fmla="*/ 16 w 47"/>
                <a:gd name="T51" fmla="*/ 9 h 20"/>
                <a:gd name="T52" fmla="*/ 19 w 47"/>
                <a:gd name="T53" fmla="*/ 6 h 20"/>
                <a:gd name="T54" fmla="*/ 25 w 47"/>
                <a:gd name="T55" fmla="*/ 6 h 20"/>
                <a:gd name="T56" fmla="*/ 31 w 47"/>
                <a:gd name="T57" fmla="*/ 6 h 20"/>
                <a:gd name="T58" fmla="*/ 38 w 47"/>
                <a:gd name="T59" fmla="*/ 5 h 20"/>
                <a:gd name="T60" fmla="*/ 41 w 47"/>
                <a:gd name="T61" fmla="*/ 5 h 20"/>
                <a:gd name="T62" fmla="*/ 43 w 47"/>
                <a:gd name="T63" fmla="*/ 3 h 20"/>
                <a:gd name="T64" fmla="*/ 22 w 47"/>
                <a:gd name="T65" fmla="*/ 3 h 20"/>
                <a:gd name="T66" fmla="*/ 22 w 47"/>
                <a:gd name="T67" fmla="*/ 1 h 20"/>
                <a:gd name="T68" fmla="*/ 24 w 47"/>
                <a:gd name="T6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7" h="20">
                  <a:moveTo>
                    <a:pt x="6" y="16"/>
                  </a:move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6" y="16"/>
                  </a:lnTo>
                  <a:close/>
                  <a:moveTo>
                    <a:pt x="43" y="3"/>
                  </a:moveTo>
                  <a:lnTo>
                    <a:pt x="44" y="3"/>
                  </a:lnTo>
                  <a:lnTo>
                    <a:pt x="46" y="3"/>
                  </a:lnTo>
                  <a:lnTo>
                    <a:pt x="46" y="5"/>
                  </a:lnTo>
                  <a:lnTo>
                    <a:pt x="47" y="5"/>
                  </a:lnTo>
                  <a:lnTo>
                    <a:pt x="44" y="6"/>
                  </a:lnTo>
                  <a:lnTo>
                    <a:pt x="41" y="9"/>
                  </a:lnTo>
                  <a:lnTo>
                    <a:pt x="39" y="9"/>
                  </a:lnTo>
                  <a:lnTo>
                    <a:pt x="38" y="9"/>
                  </a:lnTo>
                  <a:lnTo>
                    <a:pt x="36" y="11"/>
                  </a:lnTo>
                  <a:lnTo>
                    <a:pt x="35" y="11"/>
                  </a:lnTo>
                  <a:lnTo>
                    <a:pt x="33" y="12"/>
                  </a:lnTo>
                  <a:lnTo>
                    <a:pt x="31" y="12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5" y="14"/>
                  </a:lnTo>
                  <a:lnTo>
                    <a:pt x="24" y="16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4" y="20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6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2"/>
                  </a:lnTo>
                  <a:lnTo>
                    <a:pt x="14" y="11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31" y="6"/>
                  </a:lnTo>
                  <a:lnTo>
                    <a:pt x="36" y="5"/>
                  </a:lnTo>
                  <a:lnTo>
                    <a:pt x="38" y="5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3" y="3"/>
                  </a:lnTo>
                  <a:close/>
                  <a:moveTo>
                    <a:pt x="24" y="0"/>
                  </a:moveTo>
                  <a:lnTo>
                    <a:pt x="22" y="3"/>
                  </a:lnTo>
                  <a:lnTo>
                    <a:pt x="20" y="3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2" name="Freeform 38">
              <a:extLst>
                <a:ext uri="{FF2B5EF4-FFF2-40B4-BE49-F238E27FC236}">
                  <a16:creationId xmlns:a16="http://schemas.microsoft.com/office/drawing/2014/main" id="{52790172-7AFE-2DD0-3225-128EAF617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61586" y="3197659"/>
              <a:ext cx="218313" cy="144242"/>
            </a:xfrm>
            <a:custGeom>
              <a:avLst/>
              <a:gdLst>
                <a:gd name="T0" fmla="*/ 49 w 112"/>
                <a:gd name="T1" fmla="*/ 22 h 74"/>
                <a:gd name="T2" fmla="*/ 47 w 112"/>
                <a:gd name="T3" fmla="*/ 1 h 74"/>
                <a:gd name="T4" fmla="*/ 47 w 112"/>
                <a:gd name="T5" fmla="*/ 1 h 74"/>
                <a:gd name="T6" fmla="*/ 49 w 112"/>
                <a:gd name="T7" fmla="*/ 4 h 74"/>
                <a:gd name="T8" fmla="*/ 49 w 112"/>
                <a:gd name="T9" fmla="*/ 6 h 74"/>
                <a:gd name="T10" fmla="*/ 44 w 112"/>
                <a:gd name="T11" fmla="*/ 12 h 74"/>
                <a:gd name="T12" fmla="*/ 49 w 112"/>
                <a:gd name="T13" fmla="*/ 16 h 74"/>
                <a:gd name="T14" fmla="*/ 47 w 112"/>
                <a:gd name="T15" fmla="*/ 17 h 74"/>
                <a:gd name="T16" fmla="*/ 44 w 112"/>
                <a:gd name="T17" fmla="*/ 17 h 74"/>
                <a:gd name="T18" fmla="*/ 32 w 112"/>
                <a:gd name="T19" fmla="*/ 17 h 74"/>
                <a:gd name="T20" fmla="*/ 30 w 112"/>
                <a:gd name="T21" fmla="*/ 19 h 74"/>
                <a:gd name="T22" fmla="*/ 28 w 112"/>
                <a:gd name="T23" fmla="*/ 27 h 74"/>
                <a:gd name="T24" fmla="*/ 38 w 112"/>
                <a:gd name="T25" fmla="*/ 27 h 74"/>
                <a:gd name="T26" fmla="*/ 44 w 112"/>
                <a:gd name="T27" fmla="*/ 25 h 74"/>
                <a:gd name="T28" fmla="*/ 50 w 112"/>
                <a:gd name="T29" fmla="*/ 28 h 74"/>
                <a:gd name="T30" fmla="*/ 58 w 112"/>
                <a:gd name="T31" fmla="*/ 25 h 74"/>
                <a:gd name="T32" fmla="*/ 60 w 112"/>
                <a:gd name="T33" fmla="*/ 27 h 74"/>
                <a:gd name="T34" fmla="*/ 65 w 112"/>
                <a:gd name="T35" fmla="*/ 30 h 74"/>
                <a:gd name="T36" fmla="*/ 71 w 112"/>
                <a:gd name="T37" fmla="*/ 31 h 74"/>
                <a:gd name="T38" fmla="*/ 77 w 112"/>
                <a:gd name="T39" fmla="*/ 28 h 74"/>
                <a:gd name="T40" fmla="*/ 88 w 112"/>
                <a:gd name="T41" fmla="*/ 28 h 74"/>
                <a:gd name="T42" fmla="*/ 91 w 112"/>
                <a:gd name="T43" fmla="*/ 31 h 74"/>
                <a:gd name="T44" fmla="*/ 93 w 112"/>
                <a:gd name="T45" fmla="*/ 36 h 74"/>
                <a:gd name="T46" fmla="*/ 95 w 112"/>
                <a:gd name="T47" fmla="*/ 42 h 74"/>
                <a:gd name="T48" fmla="*/ 101 w 112"/>
                <a:gd name="T49" fmla="*/ 41 h 74"/>
                <a:gd name="T50" fmla="*/ 107 w 112"/>
                <a:gd name="T51" fmla="*/ 49 h 74"/>
                <a:gd name="T52" fmla="*/ 110 w 112"/>
                <a:gd name="T53" fmla="*/ 55 h 74"/>
                <a:gd name="T54" fmla="*/ 112 w 112"/>
                <a:gd name="T55" fmla="*/ 63 h 74"/>
                <a:gd name="T56" fmla="*/ 109 w 112"/>
                <a:gd name="T57" fmla="*/ 64 h 74"/>
                <a:gd name="T58" fmla="*/ 101 w 112"/>
                <a:gd name="T59" fmla="*/ 61 h 74"/>
                <a:gd name="T60" fmla="*/ 91 w 112"/>
                <a:gd name="T61" fmla="*/ 64 h 74"/>
                <a:gd name="T62" fmla="*/ 91 w 112"/>
                <a:gd name="T63" fmla="*/ 61 h 74"/>
                <a:gd name="T64" fmla="*/ 80 w 112"/>
                <a:gd name="T65" fmla="*/ 64 h 74"/>
                <a:gd name="T66" fmla="*/ 65 w 112"/>
                <a:gd name="T67" fmla="*/ 74 h 74"/>
                <a:gd name="T68" fmla="*/ 60 w 112"/>
                <a:gd name="T69" fmla="*/ 66 h 74"/>
                <a:gd name="T70" fmla="*/ 61 w 112"/>
                <a:gd name="T71" fmla="*/ 53 h 74"/>
                <a:gd name="T72" fmla="*/ 57 w 112"/>
                <a:gd name="T73" fmla="*/ 52 h 74"/>
                <a:gd name="T74" fmla="*/ 47 w 112"/>
                <a:gd name="T75" fmla="*/ 47 h 74"/>
                <a:gd name="T76" fmla="*/ 41 w 112"/>
                <a:gd name="T77" fmla="*/ 53 h 74"/>
                <a:gd name="T78" fmla="*/ 38 w 112"/>
                <a:gd name="T79" fmla="*/ 60 h 74"/>
                <a:gd name="T80" fmla="*/ 30 w 112"/>
                <a:gd name="T81" fmla="*/ 61 h 74"/>
                <a:gd name="T82" fmla="*/ 27 w 112"/>
                <a:gd name="T83" fmla="*/ 66 h 74"/>
                <a:gd name="T84" fmla="*/ 22 w 112"/>
                <a:gd name="T85" fmla="*/ 63 h 74"/>
                <a:gd name="T86" fmla="*/ 17 w 112"/>
                <a:gd name="T87" fmla="*/ 66 h 74"/>
                <a:gd name="T88" fmla="*/ 11 w 112"/>
                <a:gd name="T89" fmla="*/ 69 h 74"/>
                <a:gd name="T90" fmla="*/ 6 w 112"/>
                <a:gd name="T91" fmla="*/ 60 h 74"/>
                <a:gd name="T92" fmla="*/ 14 w 112"/>
                <a:gd name="T93" fmla="*/ 52 h 74"/>
                <a:gd name="T94" fmla="*/ 13 w 112"/>
                <a:gd name="T95" fmla="*/ 45 h 74"/>
                <a:gd name="T96" fmla="*/ 11 w 112"/>
                <a:gd name="T97" fmla="*/ 36 h 74"/>
                <a:gd name="T98" fmla="*/ 5 w 112"/>
                <a:gd name="T99" fmla="*/ 34 h 74"/>
                <a:gd name="T100" fmla="*/ 0 w 112"/>
                <a:gd name="T101" fmla="*/ 31 h 74"/>
                <a:gd name="T102" fmla="*/ 8 w 112"/>
                <a:gd name="T103" fmla="*/ 25 h 74"/>
                <a:gd name="T104" fmla="*/ 17 w 112"/>
                <a:gd name="T105" fmla="*/ 25 h 74"/>
                <a:gd name="T106" fmla="*/ 20 w 112"/>
                <a:gd name="T107" fmla="*/ 20 h 74"/>
                <a:gd name="T108" fmla="*/ 22 w 112"/>
                <a:gd name="T109" fmla="*/ 20 h 74"/>
                <a:gd name="T110" fmla="*/ 24 w 112"/>
                <a:gd name="T111" fmla="*/ 17 h 74"/>
                <a:gd name="T112" fmla="*/ 19 w 112"/>
                <a:gd name="T113" fmla="*/ 16 h 74"/>
                <a:gd name="T114" fmla="*/ 27 w 112"/>
                <a:gd name="T115" fmla="*/ 16 h 74"/>
                <a:gd name="T116" fmla="*/ 28 w 112"/>
                <a:gd name="T117" fmla="*/ 8 h 74"/>
                <a:gd name="T118" fmla="*/ 33 w 112"/>
                <a:gd name="T119" fmla="*/ 6 h 74"/>
                <a:gd name="T120" fmla="*/ 43 w 112"/>
                <a:gd name="T121" fmla="*/ 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" h="74">
                  <a:moveTo>
                    <a:pt x="46" y="20"/>
                  </a:moveTo>
                  <a:lnTo>
                    <a:pt x="46" y="20"/>
                  </a:lnTo>
                  <a:lnTo>
                    <a:pt x="47" y="20"/>
                  </a:lnTo>
                  <a:lnTo>
                    <a:pt x="49" y="20"/>
                  </a:lnTo>
                  <a:lnTo>
                    <a:pt x="49" y="20"/>
                  </a:lnTo>
                  <a:lnTo>
                    <a:pt x="49" y="22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2"/>
                  </a:lnTo>
                  <a:lnTo>
                    <a:pt x="46" y="20"/>
                  </a:lnTo>
                  <a:lnTo>
                    <a:pt x="46" y="20"/>
                  </a:lnTo>
                  <a:close/>
                  <a:moveTo>
                    <a:pt x="47" y="1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9" y="3"/>
                  </a:lnTo>
                  <a:lnTo>
                    <a:pt x="47" y="3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7" y="1"/>
                  </a:lnTo>
                  <a:close/>
                  <a:moveTo>
                    <a:pt x="44" y="0"/>
                  </a:moveTo>
                  <a:lnTo>
                    <a:pt x="46" y="1"/>
                  </a:lnTo>
                  <a:lnTo>
                    <a:pt x="47" y="3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7" y="14"/>
                  </a:lnTo>
                  <a:lnTo>
                    <a:pt x="47" y="14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6"/>
                  </a:lnTo>
                  <a:lnTo>
                    <a:pt x="49" y="16"/>
                  </a:lnTo>
                  <a:lnTo>
                    <a:pt x="47" y="17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6" y="19"/>
                  </a:lnTo>
                  <a:lnTo>
                    <a:pt x="46" y="17"/>
                  </a:lnTo>
                  <a:lnTo>
                    <a:pt x="44" y="17"/>
                  </a:lnTo>
                  <a:lnTo>
                    <a:pt x="43" y="17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5" y="16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20"/>
                  </a:lnTo>
                  <a:lnTo>
                    <a:pt x="30" y="20"/>
                  </a:lnTo>
                  <a:lnTo>
                    <a:pt x="30" y="19"/>
                  </a:lnTo>
                  <a:lnTo>
                    <a:pt x="28" y="19"/>
                  </a:lnTo>
                  <a:lnTo>
                    <a:pt x="28" y="20"/>
                  </a:lnTo>
                  <a:lnTo>
                    <a:pt x="28" y="22"/>
                  </a:lnTo>
                  <a:lnTo>
                    <a:pt x="27" y="22"/>
                  </a:lnTo>
                  <a:lnTo>
                    <a:pt x="28" y="23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2" y="27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35" y="25"/>
                  </a:lnTo>
                  <a:lnTo>
                    <a:pt x="38" y="27"/>
                  </a:lnTo>
                  <a:lnTo>
                    <a:pt x="39" y="25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3" y="27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7" y="25"/>
                  </a:lnTo>
                  <a:lnTo>
                    <a:pt x="47" y="25"/>
                  </a:lnTo>
                  <a:lnTo>
                    <a:pt x="49" y="27"/>
                  </a:lnTo>
                  <a:lnTo>
                    <a:pt x="49" y="28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4" y="27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1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9" y="30"/>
                  </a:lnTo>
                  <a:lnTo>
                    <a:pt x="69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3" y="30"/>
                  </a:lnTo>
                  <a:lnTo>
                    <a:pt x="74" y="30"/>
                  </a:lnTo>
                  <a:lnTo>
                    <a:pt x="76" y="28"/>
                  </a:lnTo>
                  <a:lnTo>
                    <a:pt x="77" y="28"/>
                  </a:lnTo>
                  <a:lnTo>
                    <a:pt x="80" y="30"/>
                  </a:lnTo>
                  <a:lnTo>
                    <a:pt x="82" y="30"/>
                  </a:lnTo>
                  <a:lnTo>
                    <a:pt x="84" y="30"/>
                  </a:lnTo>
                  <a:lnTo>
                    <a:pt x="85" y="28"/>
                  </a:lnTo>
                  <a:lnTo>
                    <a:pt x="87" y="28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90" y="28"/>
                  </a:lnTo>
                  <a:lnTo>
                    <a:pt x="91" y="28"/>
                  </a:lnTo>
                  <a:lnTo>
                    <a:pt x="91" y="28"/>
                  </a:lnTo>
                  <a:lnTo>
                    <a:pt x="91" y="30"/>
                  </a:lnTo>
                  <a:lnTo>
                    <a:pt x="91" y="31"/>
                  </a:lnTo>
                  <a:lnTo>
                    <a:pt x="91" y="33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8"/>
                  </a:lnTo>
                  <a:lnTo>
                    <a:pt x="91" y="38"/>
                  </a:lnTo>
                  <a:lnTo>
                    <a:pt x="93" y="38"/>
                  </a:lnTo>
                  <a:lnTo>
                    <a:pt x="93" y="41"/>
                  </a:lnTo>
                  <a:lnTo>
                    <a:pt x="93" y="42"/>
                  </a:lnTo>
                  <a:lnTo>
                    <a:pt x="95" y="42"/>
                  </a:lnTo>
                  <a:lnTo>
                    <a:pt x="96" y="42"/>
                  </a:lnTo>
                  <a:lnTo>
                    <a:pt x="96" y="42"/>
                  </a:lnTo>
                  <a:lnTo>
                    <a:pt x="98" y="42"/>
                  </a:lnTo>
                  <a:lnTo>
                    <a:pt x="98" y="41"/>
                  </a:lnTo>
                  <a:lnTo>
                    <a:pt x="99" y="41"/>
                  </a:lnTo>
                  <a:lnTo>
                    <a:pt x="101" y="41"/>
                  </a:lnTo>
                  <a:lnTo>
                    <a:pt x="104" y="42"/>
                  </a:lnTo>
                  <a:lnTo>
                    <a:pt x="107" y="44"/>
                  </a:lnTo>
                  <a:lnTo>
                    <a:pt x="109" y="44"/>
                  </a:lnTo>
                  <a:lnTo>
                    <a:pt x="109" y="45"/>
                  </a:lnTo>
                  <a:lnTo>
                    <a:pt x="107" y="47"/>
                  </a:lnTo>
                  <a:lnTo>
                    <a:pt x="107" y="49"/>
                  </a:lnTo>
                  <a:lnTo>
                    <a:pt x="107" y="50"/>
                  </a:lnTo>
                  <a:lnTo>
                    <a:pt x="109" y="52"/>
                  </a:lnTo>
                  <a:lnTo>
                    <a:pt x="109" y="53"/>
                  </a:lnTo>
                  <a:lnTo>
                    <a:pt x="109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6"/>
                  </a:lnTo>
                  <a:lnTo>
                    <a:pt x="109" y="58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12" y="61"/>
                  </a:lnTo>
                  <a:lnTo>
                    <a:pt x="112" y="63"/>
                  </a:lnTo>
                  <a:lnTo>
                    <a:pt x="112" y="63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7" y="63"/>
                  </a:lnTo>
                  <a:lnTo>
                    <a:pt x="106" y="61"/>
                  </a:lnTo>
                  <a:lnTo>
                    <a:pt x="104" y="63"/>
                  </a:lnTo>
                  <a:lnTo>
                    <a:pt x="102" y="61"/>
                  </a:lnTo>
                  <a:lnTo>
                    <a:pt x="101" y="61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9" y="63"/>
                  </a:lnTo>
                  <a:lnTo>
                    <a:pt x="98" y="63"/>
                  </a:lnTo>
                  <a:lnTo>
                    <a:pt x="96" y="64"/>
                  </a:lnTo>
                  <a:lnTo>
                    <a:pt x="93" y="64"/>
                  </a:lnTo>
                  <a:lnTo>
                    <a:pt x="91" y="64"/>
                  </a:lnTo>
                  <a:lnTo>
                    <a:pt x="91" y="64"/>
                  </a:lnTo>
                  <a:lnTo>
                    <a:pt x="91" y="64"/>
                  </a:lnTo>
                  <a:lnTo>
                    <a:pt x="93" y="63"/>
                  </a:lnTo>
                  <a:lnTo>
                    <a:pt x="93" y="63"/>
                  </a:lnTo>
                  <a:lnTo>
                    <a:pt x="93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88" y="61"/>
                  </a:lnTo>
                  <a:lnTo>
                    <a:pt x="88" y="61"/>
                  </a:lnTo>
                  <a:lnTo>
                    <a:pt x="85" y="61"/>
                  </a:lnTo>
                  <a:lnTo>
                    <a:pt x="80" y="64"/>
                  </a:lnTo>
                  <a:lnTo>
                    <a:pt x="79" y="66"/>
                  </a:lnTo>
                  <a:lnTo>
                    <a:pt x="77" y="68"/>
                  </a:lnTo>
                  <a:lnTo>
                    <a:pt x="73" y="69"/>
                  </a:lnTo>
                  <a:lnTo>
                    <a:pt x="69" y="71"/>
                  </a:lnTo>
                  <a:lnTo>
                    <a:pt x="66" y="72"/>
                  </a:lnTo>
                  <a:lnTo>
                    <a:pt x="65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61" y="72"/>
                  </a:lnTo>
                  <a:lnTo>
                    <a:pt x="61" y="71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0" y="64"/>
                  </a:lnTo>
                  <a:lnTo>
                    <a:pt x="60" y="61"/>
                  </a:lnTo>
                  <a:lnTo>
                    <a:pt x="60" y="58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0" y="53"/>
                  </a:lnTo>
                  <a:lnTo>
                    <a:pt x="58" y="53"/>
                  </a:lnTo>
                  <a:lnTo>
                    <a:pt x="58" y="53"/>
                  </a:lnTo>
                  <a:lnTo>
                    <a:pt x="57" y="53"/>
                  </a:lnTo>
                  <a:lnTo>
                    <a:pt x="57" y="52"/>
                  </a:lnTo>
                  <a:lnTo>
                    <a:pt x="58" y="49"/>
                  </a:lnTo>
                  <a:lnTo>
                    <a:pt x="57" y="47"/>
                  </a:lnTo>
                  <a:lnTo>
                    <a:pt x="54" y="45"/>
                  </a:lnTo>
                  <a:lnTo>
                    <a:pt x="52" y="44"/>
                  </a:lnTo>
                  <a:lnTo>
                    <a:pt x="49" y="45"/>
                  </a:lnTo>
                  <a:lnTo>
                    <a:pt x="47" y="47"/>
                  </a:lnTo>
                  <a:lnTo>
                    <a:pt x="46" y="49"/>
                  </a:lnTo>
                  <a:lnTo>
                    <a:pt x="44" y="50"/>
                  </a:lnTo>
                  <a:lnTo>
                    <a:pt x="43" y="52"/>
                  </a:lnTo>
                  <a:lnTo>
                    <a:pt x="43" y="53"/>
                  </a:lnTo>
                  <a:lnTo>
                    <a:pt x="41" y="53"/>
                  </a:lnTo>
                  <a:lnTo>
                    <a:pt x="41" y="53"/>
                  </a:lnTo>
                  <a:lnTo>
                    <a:pt x="43" y="56"/>
                  </a:lnTo>
                  <a:lnTo>
                    <a:pt x="43" y="58"/>
                  </a:lnTo>
                  <a:lnTo>
                    <a:pt x="41" y="58"/>
                  </a:lnTo>
                  <a:lnTo>
                    <a:pt x="41" y="60"/>
                  </a:lnTo>
                  <a:lnTo>
                    <a:pt x="39" y="60"/>
                  </a:lnTo>
                  <a:lnTo>
                    <a:pt x="38" y="60"/>
                  </a:lnTo>
                  <a:lnTo>
                    <a:pt x="38" y="58"/>
                  </a:lnTo>
                  <a:lnTo>
                    <a:pt x="36" y="58"/>
                  </a:lnTo>
                  <a:lnTo>
                    <a:pt x="33" y="58"/>
                  </a:lnTo>
                  <a:lnTo>
                    <a:pt x="32" y="60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30" y="66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27" y="66"/>
                  </a:lnTo>
                  <a:lnTo>
                    <a:pt x="25" y="64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4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19" y="64"/>
                  </a:lnTo>
                  <a:lnTo>
                    <a:pt x="19" y="64"/>
                  </a:lnTo>
                  <a:lnTo>
                    <a:pt x="17" y="66"/>
                  </a:lnTo>
                  <a:lnTo>
                    <a:pt x="16" y="66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1" y="69"/>
                  </a:lnTo>
                  <a:lnTo>
                    <a:pt x="9" y="69"/>
                  </a:lnTo>
                  <a:lnTo>
                    <a:pt x="8" y="68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4"/>
                  </a:lnTo>
                  <a:lnTo>
                    <a:pt x="6" y="60"/>
                  </a:lnTo>
                  <a:lnTo>
                    <a:pt x="8" y="60"/>
                  </a:lnTo>
                  <a:lnTo>
                    <a:pt x="9" y="56"/>
                  </a:lnTo>
                  <a:lnTo>
                    <a:pt x="11" y="55"/>
                  </a:lnTo>
                  <a:lnTo>
                    <a:pt x="13" y="53"/>
                  </a:lnTo>
                  <a:lnTo>
                    <a:pt x="13" y="53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7"/>
                  </a:lnTo>
                  <a:lnTo>
                    <a:pt x="13" y="45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13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6" y="25"/>
                  </a:lnTo>
                  <a:lnTo>
                    <a:pt x="8" y="25"/>
                  </a:lnTo>
                  <a:lnTo>
                    <a:pt x="11" y="25"/>
                  </a:lnTo>
                  <a:lnTo>
                    <a:pt x="13" y="27"/>
                  </a:lnTo>
                  <a:lnTo>
                    <a:pt x="14" y="27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7" y="25"/>
                  </a:lnTo>
                  <a:lnTo>
                    <a:pt x="19" y="25"/>
                  </a:lnTo>
                  <a:lnTo>
                    <a:pt x="19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0" y="19"/>
                  </a:lnTo>
                  <a:lnTo>
                    <a:pt x="20" y="17"/>
                  </a:lnTo>
                  <a:lnTo>
                    <a:pt x="22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0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7" y="16"/>
                  </a:lnTo>
                  <a:lnTo>
                    <a:pt x="28" y="16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8" y="12"/>
                  </a:lnTo>
                  <a:lnTo>
                    <a:pt x="27" y="9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3" y="6"/>
                  </a:lnTo>
                  <a:lnTo>
                    <a:pt x="35" y="8"/>
                  </a:lnTo>
                  <a:lnTo>
                    <a:pt x="35" y="8"/>
                  </a:lnTo>
                  <a:lnTo>
                    <a:pt x="35" y="6"/>
                  </a:lnTo>
                  <a:lnTo>
                    <a:pt x="39" y="4"/>
                  </a:lnTo>
                  <a:lnTo>
                    <a:pt x="41" y="4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4" y="1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3" name="Freeform 39">
              <a:extLst>
                <a:ext uri="{FF2B5EF4-FFF2-40B4-BE49-F238E27FC236}">
                  <a16:creationId xmlns:a16="http://schemas.microsoft.com/office/drawing/2014/main" id="{11BD2427-AA0C-97B3-67E2-242E6E1343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07548" y="3835055"/>
              <a:ext cx="231958" cy="424930"/>
            </a:xfrm>
            <a:custGeom>
              <a:avLst/>
              <a:gdLst>
                <a:gd name="T0" fmla="*/ 25 w 119"/>
                <a:gd name="T1" fmla="*/ 191 h 218"/>
                <a:gd name="T2" fmla="*/ 14 w 119"/>
                <a:gd name="T3" fmla="*/ 182 h 218"/>
                <a:gd name="T4" fmla="*/ 14 w 119"/>
                <a:gd name="T5" fmla="*/ 182 h 218"/>
                <a:gd name="T6" fmla="*/ 39 w 119"/>
                <a:gd name="T7" fmla="*/ 163 h 218"/>
                <a:gd name="T8" fmla="*/ 39 w 119"/>
                <a:gd name="T9" fmla="*/ 158 h 218"/>
                <a:gd name="T10" fmla="*/ 75 w 119"/>
                <a:gd name="T11" fmla="*/ 130 h 218"/>
                <a:gd name="T12" fmla="*/ 71 w 119"/>
                <a:gd name="T13" fmla="*/ 123 h 218"/>
                <a:gd name="T14" fmla="*/ 42 w 119"/>
                <a:gd name="T15" fmla="*/ 2 h 218"/>
                <a:gd name="T16" fmla="*/ 44 w 119"/>
                <a:gd name="T17" fmla="*/ 12 h 218"/>
                <a:gd name="T18" fmla="*/ 56 w 119"/>
                <a:gd name="T19" fmla="*/ 15 h 218"/>
                <a:gd name="T20" fmla="*/ 53 w 119"/>
                <a:gd name="T21" fmla="*/ 30 h 218"/>
                <a:gd name="T22" fmla="*/ 53 w 119"/>
                <a:gd name="T23" fmla="*/ 45 h 218"/>
                <a:gd name="T24" fmla="*/ 64 w 119"/>
                <a:gd name="T25" fmla="*/ 37 h 218"/>
                <a:gd name="T26" fmla="*/ 75 w 119"/>
                <a:gd name="T27" fmla="*/ 38 h 218"/>
                <a:gd name="T28" fmla="*/ 83 w 119"/>
                <a:gd name="T29" fmla="*/ 37 h 218"/>
                <a:gd name="T30" fmla="*/ 89 w 119"/>
                <a:gd name="T31" fmla="*/ 30 h 218"/>
                <a:gd name="T32" fmla="*/ 105 w 119"/>
                <a:gd name="T33" fmla="*/ 45 h 218"/>
                <a:gd name="T34" fmla="*/ 113 w 119"/>
                <a:gd name="T35" fmla="*/ 65 h 218"/>
                <a:gd name="T36" fmla="*/ 119 w 119"/>
                <a:gd name="T37" fmla="*/ 73 h 218"/>
                <a:gd name="T38" fmla="*/ 118 w 119"/>
                <a:gd name="T39" fmla="*/ 87 h 218"/>
                <a:gd name="T40" fmla="*/ 112 w 119"/>
                <a:gd name="T41" fmla="*/ 93 h 218"/>
                <a:gd name="T42" fmla="*/ 96 w 119"/>
                <a:gd name="T43" fmla="*/ 90 h 218"/>
                <a:gd name="T44" fmla="*/ 80 w 119"/>
                <a:gd name="T45" fmla="*/ 93 h 218"/>
                <a:gd name="T46" fmla="*/ 72 w 119"/>
                <a:gd name="T47" fmla="*/ 103 h 218"/>
                <a:gd name="T48" fmla="*/ 78 w 119"/>
                <a:gd name="T49" fmla="*/ 120 h 218"/>
                <a:gd name="T50" fmla="*/ 75 w 119"/>
                <a:gd name="T51" fmla="*/ 122 h 218"/>
                <a:gd name="T52" fmla="*/ 66 w 119"/>
                <a:gd name="T53" fmla="*/ 117 h 218"/>
                <a:gd name="T54" fmla="*/ 52 w 119"/>
                <a:gd name="T55" fmla="*/ 111 h 218"/>
                <a:gd name="T56" fmla="*/ 41 w 119"/>
                <a:gd name="T57" fmla="*/ 104 h 218"/>
                <a:gd name="T58" fmla="*/ 36 w 119"/>
                <a:gd name="T59" fmla="*/ 127 h 218"/>
                <a:gd name="T60" fmla="*/ 26 w 119"/>
                <a:gd name="T61" fmla="*/ 150 h 218"/>
                <a:gd name="T62" fmla="*/ 34 w 119"/>
                <a:gd name="T63" fmla="*/ 164 h 218"/>
                <a:gd name="T64" fmla="*/ 41 w 119"/>
                <a:gd name="T65" fmla="*/ 175 h 218"/>
                <a:gd name="T66" fmla="*/ 42 w 119"/>
                <a:gd name="T67" fmla="*/ 190 h 218"/>
                <a:gd name="T68" fmla="*/ 45 w 119"/>
                <a:gd name="T69" fmla="*/ 196 h 218"/>
                <a:gd name="T70" fmla="*/ 64 w 119"/>
                <a:gd name="T71" fmla="*/ 205 h 218"/>
                <a:gd name="T72" fmla="*/ 63 w 119"/>
                <a:gd name="T73" fmla="*/ 215 h 218"/>
                <a:gd name="T74" fmla="*/ 53 w 119"/>
                <a:gd name="T75" fmla="*/ 216 h 218"/>
                <a:gd name="T76" fmla="*/ 52 w 119"/>
                <a:gd name="T77" fmla="*/ 208 h 218"/>
                <a:gd name="T78" fmla="*/ 41 w 119"/>
                <a:gd name="T79" fmla="*/ 202 h 218"/>
                <a:gd name="T80" fmla="*/ 33 w 119"/>
                <a:gd name="T81" fmla="*/ 193 h 218"/>
                <a:gd name="T82" fmla="*/ 23 w 119"/>
                <a:gd name="T83" fmla="*/ 183 h 218"/>
                <a:gd name="T84" fmla="*/ 14 w 119"/>
                <a:gd name="T85" fmla="*/ 180 h 218"/>
                <a:gd name="T86" fmla="*/ 20 w 119"/>
                <a:gd name="T87" fmla="*/ 150 h 218"/>
                <a:gd name="T88" fmla="*/ 30 w 119"/>
                <a:gd name="T89" fmla="*/ 134 h 218"/>
                <a:gd name="T90" fmla="*/ 30 w 119"/>
                <a:gd name="T91" fmla="*/ 120 h 218"/>
                <a:gd name="T92" fmla="*/ 26 w 119"/>
                <a:gd name="T93" fmla="*/ 108 h 218"/>
                <a:gd name="T94" fmla="*/ 17 w 119"/>
                <a:gd name="T95" fmla="*/ 89 h 218"/>
                <a:gd name="T96" fmla="*/ 15 w 119"/>
                <a:gd name="T97" fmla="*/ 76 h 218"/>
                <a:gd name="T98" fmla="*/ 22 w 119"/>
                <a:gd name="T99" fmla="*/ 62 h 218"/>
                <a:gd name="T100" fmla="*/ 17 w 119"/>
                <a:gd name="T101" fmla="*/ 54 h 218"/>
                <a:gd name="T102" fmla="*/ 6 w 119"/>
                <a:gd name="T103" fmla="*/ 38 h 218"/>
                <a:gd name="T104" fmla="*/ 1 w 119"/>
                <a:gd name="T105" fmla="*/ 29 h 218"/>
                <a:gd name="T106" fmla="*/ 6 w 119"/>
                <a:gd name="T107" fmla="*/ 21 h 218"/>
                <a:gd name="T108" fmla="*/ 15 w 119"/>
                <a:gd name="T109" fmla="*/ 12 h 218"/>
                <a:gd name="T110" fmla="*/ 25 w 119"/>
                <a:gd name="T111" fmla="*/ 7 h 218"/>
                <a:gd name="T112" fmla="*/ 31 w 119"/>
                <a:gd name="T113" fmla="*/ 4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9" h="218">
                  <a:moveTo>
                    <a:pt x="33" y="202"/>
                  </a:moveTo>
                  <a:lnTo>
                    <a:pt x="34" y="204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4"/>
                  </a:lnTo>
                  <a:lnTo>
                    <a:pt x="33" y="202"/>
                  </a:lnTo>
                  <a:close/>
                  <a:moveTo>
                    <a:pt x="25" y="188"/>
                  </a:moveTo>
                  <a:lnTo>
                    <a:pt x="25" y="190"/>
                  </a:lnTo>
                  <a:lnTo>
                    <a:pt x="25" y="191"/>
                  </a:lnTo>
                  <a:lnTo>
                    <a:pt x="25" y="191"/>
                  </a:lnTo>
                  <a:lnTo>
                    <a:pt x="25" y="190"/>
                  </a:lnTo>
                  <a:lnTo>
                    <a:pt x="25" y="188"/>
                  </a:lnTo>
                  <a:lnTo>
                    <a:pt x="25" y="188"/>
                  </a:lnTo>
                  <a:close/>
                  <a:moveTo>
                    <a:pt x="17" y="182"/>
                  </a:moveTo>
                  <a:lnTo>
                    <a:pt x="19" y="183"/>
                  </a:lnTo>
                  <a:lnTo>
                    <a:pt x="19" y="185"/>
                  </a:lnTo>
                  <a:lnTo>
                    <a:pt x="19" y="185"/>
                  </a:lnTo>
                  <a:lnTo>
                    <a:pt x="17" y="182"/>
                  </a:lnTo>
                  <a:close/>
                  <a:moveTo>
                    <a:pt x="14" y="182"/>
                  </a:moveTo>
                  <a:lnTo>
                    <a:pt x="14" y="182"/>
                  </a:lnTo>
                  <a:lnTo>
                    <a:pt x="15" y="182"/>
                  </a:lnTo>
                  <a:lnTo>
                    <a:pt x="15" y="183"/>
                  </a:lnTo>
                  <a:lnTo>
                    <a:pt x="15" y="185"/>
                  </a:lnTo>
                  <a:lnTo>
                    <a:pt x="15" y="186"/>
                  </a:lnTo>
                  <a:lnTo>
                    <a:pt x="14" y="186"/>
                  </a:lnTo>
                  <a:lnTo>
                    <a:pt x="14" y="186"/>
                  </a:lnTo>
                  <a:lnTo>
                    <a:pt x="14" y="186"/>
                  </a:lnTo>
                  <a:lnTo>
                    <a:pt x="14" y="185"/>
                  </a:lnTo>
                  <a:lnTo>
                    <a:pt x="14" y="182"/>
                  </a:lnTo>
                  <a:lnTo>
                    <a:pt x="14" y="182"/>
                  </a:lnTo>
                  <a:close/>
                  <a:moveTo>
                    <a:pt x="14" y="167"/>
                  </a:moveTo>
                  <a:lnTo>
                    <a:pt x="14" y="167"/>
                  </a:lnTo>
                  <a:lnTo>
                    <a:pt x="14" y="167"/>
                  </a:lnTo>
                  <a:lnTo>
                    <a:pt x="14" y="169"/>
                  </a:lnTo>
                  <a:lnTo>
                    <a:pt x="14" y="167"/>
                  </a:lnTo>
                  <a:lnTo>
                    <a:pt x="14" y="167"/>
                  </a:lnTo>
                  <a:lnTo>
                    <a:pt x="14" y="167"/>
                  </a:lnTo>
                  <a:close/>
                  <a:moveTo>
                    <a:pt x="39" y="160"/>
                  </a:moveTo>
                  <a:lnTo>
                    <a:pt x="39" y="161"/>
                  </a:lnTo>
                  <a:lnTo>
                    <a:pt x="39" y="163"/>
                  </a:lnTo>
                  <a:lnTo>
                    <a:pt x="37" y="163"/>
                  </a:lnTo>
                  <a:lnTo>
                    <a:pt x="37" y="163"/>
                  </a:lnTo>
                  <a:lnTo>
                    <a:pt x="37" y="161"/>
                  </a:lnTo>
                  <a:lnTo>
                    <a:pt x="37" y="161"/>
                  </a:lnTo>
                  <a:lnTo>
                    <a:pt x="39" y="161"/>
                  </a:lnTo>
                  <a:lnTo>
                    <a:pt x="39" y="160"/>
                  </a:lnTo>
                  <a:close/>
                  <a:moveTo>
                    <a:pt x="37" y="158"/>
                  </a:moveTo>
                  <a:lnTo>
                    <a:pt x="39" y="158"/>
                  </a:lnTo>
                  <a:lnTo>
                    <a:pt x="39" y="158"/>
                  </a:lnTo>
                  <a:lnTo>
                    <a:pt x="39" y="158"/>
                  </a:lnTo>
                  <a:lnTo>
                    <a:pt x="39" y="160"/>
                  </a:lnTo>
                  <a:lnTo>
                    <a:pt x="39" y="158"/>
                  </a:lnTo>
                  <a:lnTo>
                    <a:pt x="39" y="158"/>
                  </a:lnTo>
                  <a:lnTo>
                    <a:pt x="37" y="158"/>
                  </a:lnTo>
                  <a:close/>
                  <a:moveTo>
                    <a:pt x="75" y="130"/>
                  </a:moveTo>
                  <a:lnTo>
                    <a:pt x="75" y="130"/>
                  </a:lnTo>
                  <a:lnTo>
                    <a:pt x="75" y="131"/>
                  </a:lnTo>
                  <a:lnTo>
                    <a:pt x="75" y="131"/>
                  </a:lnTo>
                  <a:lnTo>
                    <a:pt x="75" y="130"/>
                  </a:lnTo>
                  <a:lnTo>
                    <a:pt x="75" y="130"/>
                  </a:lnTo>
                  <a:close/>
                  <a:moveTo>
                    <a:pt x="71" y="123"/>
                  </a:moveTo>
                  <a:lnTo>
                    <a:pt x="72" y="123"/>
                  </a:lnTo>
                  <a:lnTo>
                    <a:pt x="72" y="125"/>
                  </a:lnTo>
                  <a:lnTo>
                    <a:pt x="74" y="125"/>
                  </a:lnTo>
                  <a:lnTo>
                    <a:pt x="74" y="125"/>
                  </a:lnTo>
                  <a:lnTo>
                    <a:pt x="74" y="127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71" y="123"/>
                  </a:lnTo>
                  <a:lnTo>
                    <a:pt x="71" y="123"/>
                  </a:lnTo>
                  <a:close/>
                  <a:moveTo>
                    <a:pt x="37" y="0"/>
                  </a:moveTo>
                  <a:lnTo>
                    <a:pt x="37" y="2"/>
                  </a:lnTo>
                  <a:lnTo>
                    <a:pt x="39" y="2"/>
                  </a:lnTo>
                  <a:lnTo>
                    <a:pt x="41" y="2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4" y="2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7" y="5"/>
                  </a:lnTo>
                  <a:lnTo>
                    <a:pt x="47" y="7"/>
                  </a:lnTo>
                  <a:lnTo>
                    <a:pt x="45" y="7"/>
                  </a:lnTo>
                  <a:lnTo>
                    <a:pt x="45" y="10"/>
                  </a:lnTo>
                  <a:lnTo>
                    <a:pt x="44" y="12"/>
                  </a:lnTo>
                  <a:lnTo>
                    <a:pt x="44" y="13"/>
                  </a:lnTo>
                  <a:lnTo>
                    <a:pt x="45" y="15"/>
                  </a:lnTo>
                  <a:lnTo>
                    <a:pt x="47" y="15"/>
                  </a:lnTo>
                  <a:lnTo>
                    <a:pt x="48" y="15"/>
                  </a:lnTo>
                  <a:lnTo>
                    <a:pt x="50" y="15"/>
                  </a:lnTo>
                  <a:lnTo>
                    <a:pt x="50" y="13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55" y="13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8"/>
                  </a:lnTo>
                  <a:lnTo>
                    <a:pt x="56" y="19"/>
                  </a:lnTo>
                  <a:lnTo>
                    <a:pt x="56" y="21"/>
                  </a:lnTo>
                  <a:lnTo>
                    <a:pt x="56" y="23"/>
                  </a:lnTo>
                  <a:lnTo>
                    <a:pt x="56" y="26"/>
                  </a:lnTo>
                  <a:lnTo>
                    <a:pt x="55" y="29"/>
                  </a:lnTo>
                  <a:lnTo>
                    <a:pt x="55" y="29"/>
                  </a:lnTo>
                  <a:lnTo>
                    <a:pt x="53" y="30"/>
                  </a:lnTo>
                  <a:lnTo>
                    <a:pt x="53" y="30"/>
                  </a:lnTo>
                  <a:lnTo>
                    <a:pt x="53" y="32"/>
                  </a:lnTo>
                  <a:lnTo>
                    <a:pt x="55" y="32"/>
                  </a:lnTo>
                  <a:lnTo>
                    <a:pt x="55" y="34"/>
                  </a:lnTo>
                  <a:lnTo>
                    <a:pt x="55" y="34"/>
                  </a:lnTo>
                  <a:lnTo>
                    <a:pt x="55" y="35"/>
                  </a:lnTo>
                  <a:lnTo>
                    <a:pt x="55" y="37"/>
                  </a:lnTo>
                  <a:lnTo>
                    <a:pt x="53" y="40"/>
                  </a:lnTo>
                  <a:lnTo>
                    <a:pt x="52" y="43"/>
                  </a:lnTo>
                  <a:lnTo>
                    <a:pt x="52" y="45"/>
                  </a:lnTo>
                  <a:lnTo>
                    <a:pt x="53" y="45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6" y="43"/>
                  </a:lnTo>
                  <a:lnTo>
                    <a:pt x="60" y="41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63" y="38"/>
                  </a:lnTo>
                  <a:lnTo>
                    <a:pt x="64" y="38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7" y="35"/>
                  </a:lnTo>
                  <a:lnTo>
                    <a:pt x="69" y="34"/>
                  </a:lnTo>
                  <a:lnTo>
                    <a:pt x="69" y="34"/>
                  </a:lnTo>
                  <a:lnTo>
                    <a:pt x="71" y="35"/>
                  </a:lnTo>
                  <a:lnTo>
                    <a:pt x="72" y="37"/>
                  </a:lnTo>
                  <a:lnTo>
                    <a:pt x="74" y="37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5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38"/>
                  </a:lnTo>
                  <a:lnTo>
                    <a:pt x="78" y="38"/>
                  </a:lnTo>
                  <a:lnTo>
                    <a:pt x="80" y="38"/>
                  </a:lnTo>
                  <a:lnTo>
                    <a:pt x="82" y="37"/>
                  </a:lnTo>
                  <a:lnTo>
                    <a:pt x="83" y="37"/>
                  </a:lnTo>
                  <a:lnTo>
                    <a:pt x="83" y="35"/>
                  </a:lnTo>
                  <a:lnTo>
                    <a:pt x="83" y="34"/>
                  </a:lnTo>
                  <a:lnTo>
                    <a:pt x="85" y="34"/>
                  </a:lnTo>
                  <a:lnTo>
                    <a:pt x="85" y="34"/>
                  </a:lnTo>
                  <a:lnTo>
                    <a:pt x="86" y="32"/>
                  </a:lnTo>
                  <a:lnTo>
                    <a:pt x="85" y="32"/>
                  </a:lnTo>
                  <a:lnTo>
                    <a:pt x="85" y="32"/>
                  </a:lnTo>
                  <a:lnTo>
                    <a:pt x="86" y="32"/>
                  </a:lnTo>
                  <a:lnTo>
                    <a:pt x="86" y="30"/>
                  </a:lnTo>
                  <a:lnTo>
                    <a:pt x="89" y="30"/>
                  </a:lnTo>
                  <a:lnTo>
                    <a:pt x="91" y="32"/>
                  </a:lnTo>
                  <a:lnTo>
                    <a:pt x="93" y="32"/>
                  </a:lnTo>
                  <a:lnTo>
                    <a:pt x="94" y="34"/>
                  </a:lnTo>
                  <a:lnTo>
                    <a:pt x="96" y="32"/>
                  </a:lnTo>
                  <a:lnTo>
                    <a:pt x="97" y="34"/>
                  </a:lnTo>
                  <a:lnTo>
                    <a:pt x="99" y="37"/>
                  </a:lnTo>
                  <a:lnTo>
                    <a:pt x="101" y="40"/>
                  </a:lnTo>
                  <a:lnTo>
                    <a:pt x="102" y="41"/>
                  </a:lnTo>
                  <a:lnTo>
                    <a:pt x="104" y="43"/>
                  </a:lnTo>
                  <a:lnTo>
                    <a:pt x="105" y="45"/>
                  </a:lnTo>
                  <a:lnTo>
                    <a:pt x="107" y="45"/>
                  </a:lnTo>
                  <a:lnTo>
                    <a:pt x="108" y="48"/>
                  </a:lnTo>
                  <a:lnTo>
                    <a:pt x="107" y="51"/>
                  </a:lnTo>
                  <a:lnTo>
                    <a:pt x="107" y="54"/>
                  </a:lnTo>
                  <a:lnTo>
                    <a:pt x="107" y="57"/>
                  </a:lnTo>
                  <a:lnTo>
                    <a:pt x="108" y="60"/>
                  </a:lnTo>
                  <a:lnTo>
                    <a:pt x="110" y="62"/>
                  </a:lnTo>
                  <a:lnTo>
                    <a:pt x="112" y="63"/>
                  </a:lnTo>
                  <a:lnTo>
                    <a:pt x="112" y="65"/>
                  </a:lnTo>
                  <a:lnTo>
                    <a:pt x="113" y="65"/>
                  </a:lnTo>
                  <a:lnTo>
                    <a:pt x="115" y="67"/>
                  </a:lnTo>
                  <a:lnTo>
                    <a:pt x="116" y="67"/>
                  </a:lnTo>
                  <a:lnTo>
                    <a:pt x="116" y="68"/>
                  </a:lnTo>
                  <a:lnTo>
                    <a:pt x="116" y="68"/>
                  </a:lnTo>
                  <a:lnTo>
                    <a:pt x="116" y="70"/>
                  </a:lnTo>
                  <a:lnTo>
                    <a:pt x="118" y="70"/>
                  </a:lnTo>
                  <a:lnTo>
                    <a:pt x="119" y="71"/>
                  </a:lnTo>
                  <a:lnTo>
                    <a:pt x="119" y="71"/>
                  </a:lnTo>
                  <a:lnTo>
                    <a:pt x="119" y="71"/>
                  </a:lnTo>
                  <a:lnTo>
                    <a:pt x="119" y="73"/>
                  </a:lnTo>
                  <a:lnTo>
                    <a:pt x="119" y="75"/>
                  </a:lnTo>
                  <a:lnTo>
                    <a:pt x="119" y="76"/>
                  </a:lnTo>
                  <a:lnTo>
                    <a:pt x="118" y="76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8" y="79"/>
                  </a:lnTo>
                  <a:lnTo>
                    <a:pt x="118" y="81"/>
                  </a:lnTo>
                  <a:lnTo>
                    <a:pt x="118" y="82"/>
                  </a:lnTo>
                  <a:lnTo>
                    <a:pt x="118" y="84"/>
                  </a:lnTo>
                  <a:lnTo>
                    <a:pt x="118" y="87"/>
                  </a:lnTo>
                  <a:lnTo>
                    <a:pt x="118" y="87"/>
                  </a:lnTo>
                  <a:lnTo>
                    <a:pt x="118" y="89"/>
                  </a:lnTo>
                  <a:lnTo>
                    <a:pt x="116" y="89"/>
                  </a:lnTo>
                  <a:lnTo>
                    <a:pt x="116" y="90"/>
                  </a:lnTo>
                  <a:lnTo>
                    <a:pt x="115" y="90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2" y="93"/>
                  </a:lnTo>
                  <a:lnTo>
                    <a:pt x="112" y="93"/>
                  </a:lnTo>
                  <a:lnTo>
                    <a:pt x="110" y="92"/>
                  </a:lnTo>
                  <a:lnTo>
                    <a:pt x="110" y="92"/>
                  </a:lnTo>
                  <a:lnTo>
                    <a:pt x="110" y="90"/>
                  </a:lnTo>
                  <a:lnTo>
                    <a:pt x="108" y="90"/>
                  </a:lnTo>
                  <a:lnTo>
                    <a:pt x="107" y="90"/>
                  </a:lnTo>
                  <a:lnTo>
                    <a:pt x="105" y="90"/>
                  </a:lnTo>
                  <a:lnTo>
                    <a:pt x="102" y="90"/>
                  </a:lnTo>
                  <a:lnTo>
                    <a:pt x="99" y="90"/>
                  </a:lnTo>
                  <a:lnTo>
                    <a:pt x="97" y="90"/>
                  </a:lnTo>
                  <a:lnTo>
                    <a:pt x="96" y="90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3" y="90"/>
                  </a:lnTo>
                  <a:lnTo>
                    <a:pt x="91" y="90"/>
                  </a:lnTo>
                  <a:lnTo>
                    <a:pt x="89" y="90"/>
                  </a:lnTo>
                  <a:lnTo>
                    <a:pt x="88" y="90"/>
                  </a:lnTo>
                  <a:lnTo>
                    <a:pt x="86" y="90"/>
                  </a:lnTo>
                  <a:lnTo>
                    <a:pt x="85" y="92"/>
                  </a:lnTo>
                  <a:lnTo>
                    <a:pt x="82" y="92"/>
                  </a:lnTo>
                  <a:lnTo>
                    <a:pt x="80" y="93"/>
                  </a:lnTo>
                  <a:lnTo>
                    <a:pt x="80" y="95"/>
                  </a:lnTo>
                  <a:lnTo>
                    <a:pt x="78" y="97"/>
                  </a:lnTo>
                  <a:lnTo>
                    <a:pt x="78" y="98"/>
                  </a:lnTo>
                  <a:lnTo>
                    <a:pt x="77" y="100"/>
                  </a:lnTo>
                  <a:lnTo>
                    <a:pt x="75" y="101"/>
                  </a:lnTo>
                  <a:lnTo>
                    <a:pt x="75" y="101"/>
                  </a:lnTo>
                  <a:lnTo>
                    <a:pt x="75" y="103"/>
                  </a:lnTo>
                  <a:lnTo>
                    <a:pt x="74" y="103"/>
                  </a:lnTo>
                  <a:lnTo>
                    <a:pt x="72" y="103"/>
                  </a:lnTo>
                  <a:lnTo>
                    <a:pt x="72" y="103"/>
                  </a:lnTo>
                  <a:lnTo>
                    <a:pt x="72" y="106"/>
                  </a:lnTo>
                  <a:lnTo>
                    <a:pt x="72" y="108"/>
                  </a:lnTo>
                  <a:lnTo>
                    <a:pt x="74" y="109"/>
                  </a:lnTo>
                  <a:lnTo>
                    <a:pt x="74" y="111"/>
                  </a:lnTo>
                  <a:lnTo>
                    <a:pt x="74" y="114"/>
                  </a:lnTo>
                  <a:lnTo>
                    <a:pt x="74" y="115"/>
                  </a:lnTo>
                  <a:lnTo>
                    <a:pt x="77" y="117"/>
                  </a:lnTo>
                  <a:lnTo>
                    <a:pt x="77" y="119"/>
                  </a:lnTo>
                  <a:lnTo>
                    <a:pt x="78" y="119"/>
                  </a:lnTo>
                  <a:lnTo>
                    <a:pt x="78" y="120"/>
                  </a:lnTo>
                  <a:lnTo>
                    <a:pt x="77" y="122"/>
                  </a:lnTo>
                  <a:lnTo>
                    <a:pt x="78" y="123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80" y="128"/>
                  </a:lnTo>
                  <a:lnTo>
                    <a:pt x="78" y="127"/>
                  </a:lnTo>
                  <a:lnTo>
                    <a:pt x="78" y="125"/>
                  </a:lnTo>
                  <a:lnTo>
                    <a:pt x="77" y="123"/>
                  </a:lnTo>
                  <a:lnTo>
                    <a:pt x="75" y="122"/>
                  </a:lnTo>
                  <a:lnTo>
                    <a:pt x="75" y="123"/>
                  </a:lnTo>
                  <a:lnTo>
                    <a:pt x="75" y="123"/>
                  </a:lnTo>
                  <a:lnTo>
                    <a:pt x="74" y="123"/>
                  </a:lnTo>
                  <a:lnTo>
                    <a:pt x="72" y="122"/>
                  </a:lnTo>
                  <a:lnTo>
                    <a:pt x="71" y="120"/>
                  </a:lnTo>
                  <a:lnTo>
                    <a:pt x="71" y="120"/>
                  </a:lnTo>
                  <a:lnTo>
                    <a:pt x="71" y="120"/>
                  </a:lnTo>
                  <a:lnTo>
                    <a:pt x="69" y="119"/>
                  </a:lnTo>
                  <a:lnTo>
                    <a:pt x="67" y="117"/>
                  </a:lnTo>
                  <a:lnTo>
                    <a:pt x="66" y="117"/>
                  </a:lnTo>
                  <a:lnTo>
                    <a:pt x="66" y="117"/>
                  </a:lnTo>
                  <a:lnTo>
                    <a:pt x="64" y="115"/>
                  </a:lnTo>
                  <a:lnTo>
                    <a:pt x="63" y="115"/>
                  </a:lnTo>
                  <a:lnTo>
                    <a:pt x="60" y="117"/>
                  </a:lnTo>
                  <a:lnTo>
                    <a:pt x="55" y="115"/>
                  </a:lnTo>
                  <a:lnTo>
                    <a:pt x="52" y="117"/>
                  </a:lnTo>
                  <a:lnTo>
                    <a:pt x="52" y="115"/>
                  </a:lnTo>
                  <a:lnTo>
                    <a:pt x="50" y="115"/>
                  </a:lnTo>
                  <a:lnTo>
                    <a:pt x="52" y="114"/>
                  </a:lnTo>
                  <a:lnTo>
                    <a:pt x="52" y="111"/>
                  </a:lnTo>
                  <a:lnTo>
                    <a:pt x="52" y="108"/>
                  </a:lnTo>
                  <a:lnTo>
                    <a:pt x="52" y="106"/>
                  </a:lnTo>
                  <a:lnTo>
                    <a:pt x="52" y="106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48" y="103"/>
                  </a:lnTo>
                  <a:lnTo>
                    <a:pt x="47" y="103"/>
                  </a:lnTo>
                  <a:lnTo>
                    <a:pt x="45" y="103"/>
                  </a:lnTo>
                  <a:lnTo>
                    <a:pt x="42" y="104"/>
                  </a:lnTo>
                  <a:lnTo>
                    <a:pt x="41" y="104"/>
                  </a:lnTo>
                  <a:lnTo>
                    <a:pt x="39" y="106"/>
                  </a:lnTo>
                  <a:lnTo>
                    <a:pt x="37" y="108"/>
                  </a:lnTo>
                  <a:lnTo>
                    <a:pt x="39" y="108"/>
                  </a:lnTo>
                  <a:lnTo>
                    <a:pt x="39" y="111"/>
                  </a:lnTo>
                  <a:lnTo>
                    <a:pt x="37" y="114"/>
                  </a:lnTo>
                  <a:lnTo>
                    <a:pt x="37" y="115"/>
                  </a:lnTo>
                  <a:lnTo>
                    <a:pt x="39" y="120"/>
                  </a:lnTo>
                  <a:lnTo>
                    <a:pt x="37" y="123"/>
                  </a:lnTo>
                  <a:lnTo>
                    <a:pt x="37" y="125"/>
                  </a:lnTo>
                  <a:lnTo>
                    <a:pt x="36" y="127"/>
                  </a:lnTo>
                  <a:lnTo>
                    <a:pt x="36" y="130"/>
                  </a:lnTo>
                  <a:lnTo>
                    <a:pt x="34" y="130"/>
                  </a:lnTo>
                  <a:lnTo>
                    <a:pt x="33" y="133"/>
                  </a:lnTo>
                  <a:lnTo>
                    <a:pt x="33" y="138"/>
                  </a:lnTo>
                  <a:lnTo>
                    <a:pt x="31" y="139"/>
                  </a:lnTo>
                  <a:lnTo>
                    <a:pt x="31" y="142"/>
                  </a:lnTo>
                  <a:lnTo>
                    <a:pt x="28" y="145"/>
                  </a:lnTo>
                  <a:lnTo>
                    <a:pt x="28" y="149"/>
                  </a:lnTo>
                  <a:lnTo>
                    <a:pt x="26" y="150"/>
                  </a:lnTo>
                  <a:lnTo>
                    <a:pt x="26" y="150"/>
                  </a:lnTo>
                  <a:lnTo>
                    <a:pt x="26" y="152"/>
                  </a:lnTo>
                  <a:lnTo>
                    <a:pt x="26" y="155"/>
                  </a:lnTo>
                  <a:lnTo>
                    <a:pt x="26" y="158"/>
                  </a:lnTo>
                  <a:lnTo>
                    <a:pt x="26" y="160"/>
                  </a:lnTo>
                  <a:lnTo>
                    <a:pt x="28" y="163"/>
                  </a:lnTo>
                  <a:lnTo>
                    <a:pt x="28" y="164"/>
                  </a:lnTo>
                  <a:lnTo>
                    <a:pt x="28" y="164"/>
                  </a:lnTo>
                  <a:lnTo>
                    <a:pt x="28" y="166"/>
                  </a:lnTo>
                  <a:lnTo>
                    <a:pt x="30" y="166"/>
                  </a:lnTo>
                  <a:lnTo>
                    <a:pt x="34" y="164"/>
                  </a:lnTo>
                  <a:lnTo>
                    <a:pt x="36" y="164"/>
                  </a:lnTo>
                  <a:lnTo>
                    <a:pt x="36" y="166"/>
                  </a:lnTo>
                  <a:lnTo>
                    <a:pt x="37" y="167"/>
                  </a:lnTo>
                  <a:lnTo>
                    <a:pt x="37" y="174"/>
                  </a:lnTo>
                  <a:lnTo>
                    <a:pt x="37" y="175"/>
                  </a:lnTo>
                  <a:lnTo>
                    <a:pt x="39" y="175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5"/>
                  </a:lnTo>
                  <a:lnTo>
                    <a:pt x="42" y="177"/>
                  </a:lnTo>
                  <a:lnTo>
                    <a:pt x="42" y="180"/>
                  </a:lnTo>
                  <a:lnTo>
                    <a:pt x="45" y="191"/>
                  </a:lnTo>
                  <a:lnTo>
                    <a:pt x="45" y="193"/>
                  </a:lnTo>
                  <a:lnTo>
                    <a:pt x="47" y="194"/>
                  </a:lnTo>
                  <a:lnTo>
                    <a:pt x="45" y="194"/>
                  </a:lnTo>
                  <a:lnTo>
                    <a:pt x="44" y="191"/>
                  </a:lnTo>
                  <a:lnTo>
                    <a:pt x="44" y="190"/>
                  </a:lnTo>
                  <a:lnTo>
                    <a:pt x="44" y="190"/>
                  </a:lnTo>
                  <a:lnTo>
                    <a:pt x="42" y="190"/>
                  </a:lnTo>
                  <a:lnTo>
                    <a:pt x="42" y="190"/>
                  </a:lnTo>
                  <a:lnTo>
                    <a:pt x="44" y="188"/>
                  </a:lnTo>
                  <a:lnTo>
                    <a:pt x="42" y="188"/>
                  </a:lnTo>
                  <a:lnTo>
                    <a:pt x="42" y="186"/>
                  </a:lnTo>
                  <a:lnTo>
                    <a:pt x="41" y="188"/>
                  </a:lnTo>
                  <a:lnTo>
                    <a:pt x="41" y="190"/>
                  </a:lnTo>
                  <a:lnTo>
                    <a:pt x="41" y="191"/>
                  </a:lnTo>
                  <a:lnTo>
                    <a:pt x="44" y="194"/>
                  </a:lnTo>
                  <a:lnTo>
                    <a:pt x="44" y="194"/>
                  </a:lnTo>
                  <a:lnTo>
                    <a:pt x="45" y="196"/>
                  </a:lnTo>
                  <a:lnTo>
                    <a:pt x="47" y="196"/>
                  </a:lnTo>
                  <a:lnTo>
                    <a:pt x="48" y="196"/>
                  </a:lnTo>
                  <a:lnTo>
                    <a:pt x="50" y="197"/>
                  </a:lnTo>
                  <a:lnTo>
                    <a:pt x="53" y="199"/>
                  </a:lnTo>
                  <a:lnTo>
                    <a:pt x="55" y="199"/>
                  </a:lnTo>
                  <a:lnTo>
                    <a:pt x="56" y="199"/>
                  </a:lnTo>
                  <a:lnTo>
                    <a:pt x="58" y="199"/>
                  </a:lnTo>
                  <a:lnTo>
                    <a:pt x="60" y="199"/>
                  </a:lnTo>
                  <a:lnTo>
                    <a:pt x="61" y="201"/>
                  </a:lnTo>
                  <a:lnTo>
                    <a:pt x="64" y="205"/>
                  </a:lnTo>
                  <a:lnTo>
                    <a:pt x="69" y="208"/>
                  </a:lnTo>
                  <a:lnTo>
                    <a:pt x="69" y="210"/>
                  </a:lnTo>
                  <a:lnTo>
                    <a:pt x="67" y="210"/>
                  </a:lnTo>
                  <a:lnTo>
                    <a:pt x="66" y="213"/>
                  </a:lnTo>
                  <a:lnTo>
                    <a:pt x="66" y="213"/>
                  </a:lnTo>
                  <a:lnTo>
                    <a:pt x="66" y="215"/>
                  </a:lnTo>
                  <a:lnTo>
                    <a:pt x="64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61" y="213"/>
                  </a:lnTo>
                  <a:lnTo>
                    <a:pt x="61" y="213"/>
                  </a:lnTo>
                  <a:lnTo>
                    <a:pt x="61" y="213"/>
                  </a:lnTo>
                  <a:lnTo>
                    <a:pt x="58" y="215"/>
                  </a:lnTo>
                  <a:lnTo>
                    <a:pt x="56" y="215"/>
                  </a:lnTo>
                  <a:lnTo>
                    <a:pt x="56" y="216"/>
                  </a:lnTo>
                  <a:lnTo>
                    <a:pt x="55" y="216"/>
                  </a:lnTo>
                  <a:lnTo>
                    <a:pt x="55" y="218"/>
                  </a:lnTo>
                  <a:lnTo>
                    <a:pt x="55" y="218"/>
                  </a:lnTo>
                  <a:lnTo>
                    <a:pt x="53" y="216"/>
                  </a:lnTo>
                  <a:lnTo>
                    <a:pt x="53" y="216"/>
                  </a:lnTo>
                  <a:lnTo>
                    <a:pt x="53" y="215"/>
                  </a:lnTo>
                  <a:lnTo>
                    <a:pt x="53" y="215"/>
                  </a:lnTo>
                  <a:lnTo>
                    <a:pt x="53" y="213"/>
                  </a:lnTo>
                  <a:lnTo>
                    <a:pt x="55" y="212"/>
                  </a:lnTo>
                  <a:lnTo>
                    <a:pt x="53" y="210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2" y="208"/>
                  </a:lnTo>
                  <a:lnTo>
                    <a:pt x="50" y="207"/>
                  </a:lnTo>
                  <a:lnTo>
                    <a:pt x="50" y="205"/>
                  </a:lnTo>
                  <a:lnTo>
                    <a:pt x="48" y="205"/>
                  </a:lnTo>
                  <a:lnTo>
                    <a:pt x="48" y="205"/>
                  </a:lnTo>
                  <a:lnTo>
                    <a:pt x="47" y="205"/>
                  </a:lnTo>
                  <a:lnTo>
                    <a:pt x="47" y="205"/>
                  </a:lnTo>
                  <a:lnTo>
                    <a:pt x="44" y="204"/>
                  </a:lnTo>
                  <a:lnTo>
                    <a:pt x="42" y="202"/>
                  </a:lnTo>
                  <a:lnTo>
                    <a:pt x="42" y="202"/>
                  </a:lnTo>
                  <a:lnTo>
                    <a:pt x="41" y="202"/>
                  </a:lnTo>
                  <a:lnTo>
                    <a:pt x="41" y="202"/>
                  </a:lnTo>
                  <a:lnTo>
                    <a:pt x="41" y="205"/>
                  </a:lnTo>
                  <a:lnTo>
                    <a:pt x="41" y="205"/>
                  </a:lnTo>
                  <a:lnTo>
                    <a:pt x="36" y="202"/>
                  </a:lnTo>
                  <a:lnTo>
                    <a:pt x="34" y="199"/>
                  </a:lnTo>
                  <a:lnTo>
                    <a:pt x="34" y="196"/>
                  </a:lnTo>
                  <a:lnTo>
                    <a:pt x="34" y="196"/>
                  </a:lnTo>
                  <a:lnTo>
                    <a:pt x="33" y="196"/>
                  </a:lnTo>
                  <a:lnTo>
                    <a:pt x="31" y="194"/>
                  </a:lnTo>
                  <a:lnTo>
                    <a:pt x="33" y="193"/>
                  </a:lnTo>
                  <a:lnTo>
                    <a:pt x="31" y="193"/>
                  </a:lnTo>
                  <a:lnTo>
                    <a:pt x="30" y="193"/>
                  </a:lnTo>
                  <a:lnTo>
                    <a:pt x="30" y="193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26" y="188"/>
                  </a:lnTo>
                  <a:lnTo>
                    <a:pt x="25" y="188"/>
                  </a:lnTo>
                  <a:lnTo>
                    <a:pt x="25" y="186"/>
                  </a:lnTo>
                  <a:lnTo>
                    <a:pt x="25" y="185"/>
                  </a:lnTo>
                  <a:lnTo>
                    <a:pt x="23" y="183"/>
                  </a:lnTo>
                  <a:lnTo>
                    <a:pt x="22" y="183"/>
                  </a:lnTo>
                  <a:lnTo>
                    <a:pt x="20" y="183"/>
                  </a:lnTo>
                  <a:lnTo>
                    <a:pt x="20" y="180"/>
                  </a:lnTo>
                  <a:lnTo>
                    <a:pt x="19" y="179"/>
                  </a:lnTo>
                  <a:lnTo>
                    <a:pt x="19" y="179"/>
                  </a:lnTo>
                  <a:lnTo>
                    <a:pt x="17" y="179"/>
                  </a:lnTo>
                  <a:lnTo>
                    <a:pt x="17" y="180"/>
                  </a:lnTo>
                  <a:lnTo>
                    <a:pt x="15" y="180"/>
                  </a:lnTo>
                  <a:lnTo>
                    <a:pt x="15" y="180"/>
                  </a:lnTo>
                  <a:lnTo>
                    <a:pt x="14" y="180"/>
                  </a:lnTo>
                  <a:lnTo>
                    <a:pt x="12" y="177"/>
                  </a:lnTo>
                  <a:lnTo>
                    <a:pt x="12" y="175"/>
                  </a:lnTo>
                  <a:lnTo>
                    <a:pt x="12" y="172"/>
                  </a:lnTo>
                  <a:lnTo>
                    <a:pt x="14" y="169"/>
                  </a:lnTo>
                  <a:lnTo>
                    <a:pt x="15" y="164"/>
                  </a:lnTo>
                  <a:lnTo>
                    <a:pt x="15" y="161"/>
                  </a:lnTo>
                  <a:lnTo>
                    <a:pt x="17" y="161"/>
                  </a:lnTo>
                  <a:lnTo>
                    <a:pt x="17" y="156"/>
                  </a:lnTo>
                  <a:lnTo>
                    <a:pt x="20" y="152"/>
                  </a:lnTo>
                  <a:lnTo>
                    <a:pt x="20" y="150"/>
                  </a:lnTo>
                  <a:lnTo>
                    <a:pt x="20" y="149"/>
                  </a:lnTo>
                  <a:lnTo>
                    <a:pt x="20" y="149"/>
                  </a:lnTo>
                  <a:lnTo>
                    <a:pt x="20" y="147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20" y="144"/>
                  </a:lnTo>
                  <a:lnTo>
                    <a:pt x="22" y="142"/>
                  </a:lnTo>
                  <a:lnTo>
                    <a:pt x="25" y="141"/>
                  </a:lnTo>
                  <a:lnTo>
                    <a:pt x="26" y="139"/>
                  </a:lnTo>
                  <a:lnTo>
                    <a:pt x="30" y="134"/>
                  </a:lnTo>
                  <a:lnTo>
                    <a:pt x="30" y="131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33" y="130"/>
                  </a:lnTo>
                  <a:lnTo>
                    <a:pt x="33" y="130"/>
                  </a:lnTo>
                  <a:lnTo>
                    <a:pt x="33" y="128"/>
                  </a:lnTo>
                  <a:lnTo>
                    <a:pt x="31" y="123"/>
                  </a:lnTo>
                  <a:lnTo>
                    <a:pt x="31" y="122"/>
                  </a:lnTo>
                  <a:lnTo>
                    <a:pt x="30" y="120"/>
                  </a:lnTo>
                  <a:lnTo>
                    <a:pt x="30" y="120"/>
                  </a:lnTo>
                  <a:lnTo>
                    <a:pt x="30" y="119"/>
                  </a:lnTo>
                  <a:lnTo>
                    <a:pt x="30" y="117"/>
                  </a:lnTo>
                  <a:lnTo>
                    <a:pt x="30" y="117"/>
                  </a:lnTo>
                  <a:lnTo>
                    <a:pt x="28" y="115"/>
                  </a:lnTo>
                  <a:lnTo>
                    <a:pt x="26" y="114"/>
                  </a:lnTo>
                  <a:lnTo>
                    <a:pt x="26" y="112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5" y="109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00"/>
                  </a:lnTo>
                  <a:lnTo>
                    <a:pt x="25" y="98"/>
                  </a:lnTo>
                  <a:lnTo>
                    <a:pt x="25" y="97"/>
                  </a:lnTo>
                  <a:lnTo>
                    <a:pt x="23" y="95"/>
                  </a:lnTo>
                  <a:lnTo>
                    <a:pt x="20" y="93"/>
                  </a:lnTo>
                  <a:lnTo>
                    <a:pt x="17" y="90"/>
                  </a:lnTo>
                  <a:lnTo>
                    <a:pt x="17" y="89"/>
                  </a:lnTo>
                  <a:lnTo>
                    <a:pt x="15" y="87"/>
                  </a:lnTo>
                  <a:lnTo>
                    <a:pt x="14" y="86"/>
                  </a:lnTo>
                  <a:lnTo>
                    <a:pt x="12" y="84"/>
                  </a:lnTo>
                  <a:lnTo>
                    <a:pt x="12" y="82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2" y="78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5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7" y="73"/>
                  </a:lnTo>
                  <a:lnTo>
                    <a:pt x="17" y="70"/>
                  </a:lnTo>
                  <a:lnTo>
                    <a:pt x="17" y="68"/>
                  </a:lnTo>
                  <a:lnTo>
                    <a:pt x="19" y="67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0" y="62"/>
                  </a:lnTo>
                  <a:lnTo>
                    <a:pt x="19" y="62"/>
                  </a:lnTo>
                  <a:lnTo>
                    <a:pt x="19" y="59"/>
                  </a:lnTo>
                  <a:lnTo>
                    <a:pt x="17" y="59"/>
                  </a:lnTo>
                  <a:lnTo>
                    <a:pt x="17" y="57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5" y="52"/>
                  </a:lnTo>
                  <a:lnTo>
                    <a:pt x="14" y="49"/>
                  </a:lnTo>
                  <a:lnTo>
                    <a:pt x="12" y="48"/>
                  </a:lnTo>
                  <a:lnTo>
                    <a:pt x="11" y="46"/>
                  </a:lnTo>
                  <a:lnTo>
                    <a:pt x="9" y="45"/>
                  </a:lnTo>
                  <a:lnTo>
                    <a:pt x="6" y="41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4" y="40"/>
                  </a:lnTo>
                  <a:lnTo>
                    <a:pt x="6" y="38"/>
                  </a:lnTo>
                  <a:lnTo>
                    <a:pt x="6" y="37"/>
                  </a:lnTo>
                  <a:lnTo>
                    <a:pt x="4" y="35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3" y="34"/>
                  </a:lnTo>
                  <a:lnTo>
                    <a:pt x="1" y="32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1" y="29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4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6" y="21"/>
                  </a:lnTo>
                  <a:lnTo>
                    <a:pt x="6" y="18"/>
                  </a:lnTo>
                  <a:lnTo>
                    <a:pt x="7" y="16"/>
                  </a:lnTo>
                  <a:lnTo>
                    <a:pt x="7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30" y="7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4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4" name="Freeform 40">
              <a:extLst>
                <a:ext uri="{FF2B5EF4-FFF2-40B4-BE49-F238E27FC236}">
                  <a16:creationId xmlns:a16="http://schemas.microsoft.com/office/drawing/2014/main" id="{389AE2D8-0189-ED56-D114-256E54376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1096" y="4104048"/>
              <a:ext cx="52630" cy="144242"/>
            </a:xfrm>
            <a:custGeom>
              <a:avLst/>
              <a:gdLst>
                <a:gd name="T0" fmla="*/ 4 w 27"/>
                <a:gd name="T1" fmla="*/ 1 h 74"/>
                <a:gd name="T2" fmla="*/ 8 w 27"/>
                <a:gd name="T3" fmla="*/ 3 h 74"/>
                <a:gd name="T4" fmla="*/ 10 w 27"/>
                <a:gd name="T5" fmla="*/ 3 h 74"/>
                <a:gd name="T6" fmla="*/ 15 w 27"/>
                <a:gd name="T7" fmla="*/ 3 h 74"/>
                <a:gd name="T8" fmla="*/ 13 w 27"/>
                <a:gd name="T9" fmla="*/ 6 h 74"/>
                <a:gd name="T10" fmla="*/ 13 w 27"/>
                <a:gd name="T11" fmla="*/ 11 h 74"/>
                <a:gd name="T12" fmla="*/ 13 w 27"/>
                <a:gd name="T13" fmla="*/ 11 h 74"/>
                <a:gd name="T14" fmla="*/ 19 w 27"/>
                <a:gd name="T15" fmla="*/ 15 h 74"/>
                <a:gd name="T16" fmla="*/ 21 w 27"/>
                <a:gd name="T17" fmla="*/ 17 h 74"/>
                <a:gd name="T18" fmla="*/ 21 w 27"/>
                <a:gd name="T19" fmla="*/ 23 h 74"/>
                <a:gd name="T20" fmla="*/ 21 w 27"/>
                <a:gd name="T21" fmla="*/ 26 h 74"/>
                <a:gd name="T22" fmla="*/ 24 w 27"/>
                <a:gd name="T23" fmla="*/ 29 h 74"/>
                <a:gd name="T24" fmla="*/ 24 w 27"/>
                <a:gd name="T25" fmla="*/ 34 h 74"/>
                <a:gd name="T26" fmla="*/ 26 w 27"/>
                <a:gd name="T27" fmla="*/ 42 h 74"/>
                <a:gd name="T28" fmla="*/ 24 w 27"/>
                <a:gd name="T29" fmla="*/ 59 h 74"/>
                <a:gd name="T30" fmla="*/ 24 w 27"/>
                <a:gd name="T31" fmla="*/ 63 h 74"/>
                <a:gd name="T32" fmla="*/ 24 w 27"/>
                <a:gd name="T33" fmla="*/ 64 h 74"/>
                <a:gd name="T34" fmla="*/ 26 w 27"/>
                <a:gd name="T35" fmla="*/ 66 h 74"/>
                <a:gd name="T36" fmla="*/ 27 w 27"/>
                <a:gd name="T37" fmla="*/ 70 h 74"/>
                <a:gd name="T38" fmla="*/ 26 w 27"/>
                <a:gd name="T39" fmla="*/ 70 h 74"/>
                <a:gd name="T40" fmla="*/ 19 w 27"/>
                <a:gd name="T41" fmla="*/ 74 h 74"/>
                <a:gd name="T42" fmla="*/ 18 w 27"/>
                <a:gd name="T43" fmla="*/ 72 h 74"/>
                <a:gd name="T44" fmla="*/ 16 w 27"/>
                <a:gd name="T45" fmla="*/ 72 h 74"/>
                <a:gd name="T46" fmla="*/ 16 w 27"/>
                <a:gd name="T47" fmla="*/ 69 h 74"/>
                <a:gd name="T48" fmla="*/ 13 w 27"/>
                <a:gd name="T49" fmla="*/ 69 h 74"/>
                <a:gd name="T50" fmla="*/ 12 w 27"/>
                <a:gd name="T51" fmla="*/ 67 h 74"/>
                <a:gd name="T52" fmla="*/ 12 w 27"/>
                <a:gd name="T53" fmla="*/ 66 h 74"/>
                <a:gd name="T54" fmla="*/ 10 w 27"/>
                <a:gd name="T55" fmla="*/ 64 h 74"/>
                <a:gd name="T56" fmla="*/ 10 w 27"/>
                <a:gd name="T57" fmla="*/ 63 h 74"/>
                <a:gd name="T58" fmla="*/ 10 w 27"/>
                <a:gd name="T59" fmla="*/ 61 h 74"/>
                <a:gd name="T60" fmla="*/ 10 w 27"/>
                <a:gd name="T61" fmla="*/ 59 h 74"/>
                <a:gd name="T62" fmla="*/ 10 w 27"/>
                <a:gd name="T63" fmla="*/ 58 h 74"/>
                <a:gd name="T64" fmla="*/ 12 w 27"/>
                <a:gd name="T65" fmla="*/ 55 h 74"/>
                <a:gd name="T66" fmla="*/ 10 w 27"/>
                <a:gd name="T67" fmla="*/ 55 h 74"/>
                <a:gd name="T68" fmla="*/ 8 w 27"/>
                <a:gd name="T69" fmla="*/ 53 h 74"/>
                <a:gd name="T70" fmla="*/ 10 w 27"/>
                <a:gd name="T71" fmla="*/ 50 h 74"/>
                <a:gd name="T72" fmla="*/ 10 w 27"/>
                <a:gd name="T73" fmla="*/ 42 h 74"/>
                <a:gd name="T74" fmla="*/ 12 w 27"/>
                <a:gd name="T75" fmla="*/ 41 h 74"/>
                <a:gd name="T76" fmla="*/ 10 w 27"/>
                <a:gd name="T77" fmla="*/ 39 h 74"/>
                <a:gd name="T78" fmla="*/ 8 w 27"/>
                <a:gd name="T79" fmla="*/ 36 h 74"/>
                <a:gd name="T80" fmla="*/ 7 w 27"/>
                <a:gd name="T81" fmla="*/ 34 h 74"/>
                <a:gd name="T82" fmla="*/ 8 w 27"/>
                <a:gd name="T83" fmla="*/ 33 h 74"/>
                <a:gd name="T84" fmla="*/ 8 w 27"/>
                <a:gd name="T85" fmla="*/ 31 h 74"/>
                <a:gd name="T86" fmla="*/ 8 w 27"/>
                <a:gd name="T87" fmla="*/ 28 h 74"/>
                <a:gd name="T88" fmla="*/ 10 w 27"/>
                <a:gd name="T89" fmla="*/ 25 h 74"/>
                <a:gd name="T90" fmla="*/ 8 w 27"/>
                <a:gd name="T91" fmla="*/ 23 h 74"/>
                <a:gd name="T92" fmla="*/ 5 w 27"/>
                <a:gd name="T93" fmla="*/ 25 h 74"/>
                <a:gd name="T94" fmla="*/ 5 w 27"/>
                <a:gd name="T95" fmla="*/ 25 h 74"/>
                <a:gd name="T96" fmla="*/ 5 w 27"/>
                <a:gd name="T97" fmla="*/ 23 h 74"/>
                <a:gd name="T98" fmla="*/ 5 w 27"/>
                <a:gd name="T99" fmla="*/ 23 h 74"/>
                <a:gd name="T100" fmla="*/ 7 w 27"/>
                <a:gd name="T101" fmla="*/ 22 h 74"/>
                <a:gd name="T102" fmla="*/ 5 w 27"/>
                <a:gd name="T103" fmla="*/ 22 h 74"/>
                <a:gd name="T104" fmla="*/ 5 w 27"/>
                <a:gd name="T105" fmla="*/ 22 h 74"/>
                <a:gd name="T106" fmla="*/ 7 w 27"/>
                <a:gd name="T107" fmla="*/ 22 h 74"/>
                <a:gd name="T108" fmla="*/ 7 w 27"/>
                <a:gd name="T109" fmla="*/ 18 h 74"/>
                <a:gd name="T110" fmla="*/ 7 w 27"/>
                <a:gd name="T111" fmla="*/ 14 h 74"/>
                <a:gd name="T112" fmla="*/ 7 w 27"/>
                <a:gd name="T113" fmla="*/ 12 h 74"/>
                <a:gd name="T114" fmla="*/ 5 w 27"/>
                <a:gd name="T115" fmla="*/ 11 h 74"/>
                <a:gd name="T116" fmla="*/ 4 w 27"/>
                <a:gd name="T117" fmla="*/ 9 h 74"/>
                <a:gd name="T118" fmla="*/ 0 w 27"/>
                <a:gd name="T119" fmla="*/ 7 h 74"/>
                <a:gd name="T120" fmla="*/ 0 w 27"/>
                <a:gd name="T121" fmla="*/ 6 h 74"/>
                <a:gd name="T122" fmla="*/ 2 w 27"/>
                <a:gd name="T123" fmla="*/ 3 h 74"/>
                <a:gd name="T124" fmla="*/ 2 w 27"/>
                <a:gd name="T125" fmla="*/ 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" h="74">
                  <a:moveTo>
                    <a:pt x="0" y="0"/>
                  </a:moveTo>
                  <a:lnTo>
                    <a:pt x="4" y="1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5" y="4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6" y="12"/>
                  </a:lnTo>
                  <a:lnTo>
                    <a:pt x="19" y="15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20"/>
                  </a:lnTo>
                  <a:lnTo>
                    <a:pt x="21" y="23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23" y="26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34"/>
                  </a:lnTo>
                  <a:lnTo>
                    <a:pt x="26" y="37"/>
                  </a:lnTo>
                  <a:lnTo>
                    <a:pt x="26" y="42"/>
                  </a:lnTo>
                  <a:lnTo>
                    <a:pt x="26" y="59"/>
                  </a:lnTo>
                  <a:lnTo>
                    <a:pt x="24" y="59"/>
                  </a:lnTo>
                  <a:lnTo>
                    <a:pt x="24" y="61"/>
                  </a:lnTo>
                  <a:lnTo>
                    <a:pt x="24" y="63"/>
                  </a:lnTo>
                  <a:lnTo>
                    <a:pt x="24" y="64"/>
                  </a:lnTo>
                  <a:lnTo>
                    <a:pt x="24" y="64"/>
                  </a:lnTo>
                  <a:lnTo>
                    <a:pt x="24" y="66"/>
                  </a:lnTo>
                  <a:lnTo>
                    <a:pt x="26" y="66"/>
                  </a:lnTo>
                  <a:lnTo>
                    <a:pt x="27" y="67"/>
                  </a:lnTo>
                  <a:lnTo>
                    <a:pt x="27" y="70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1" y="72"/>
                  </a:lnTo>
                  <a:lnTo>
                    <a:pt x="19" y="74"/>
                  </a:lnTo>
                  <a:lnTo>
                    <a:pt x="19" y="7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6" y="72"/>
                  </a:lnTo>
                  <a:lnTo>
                    <a:pt x="16" y="70"/>
                  </a:lnTo>
                  <a:lnTo>
                    <a:pt x="16" y="69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3" y="67"/>
                  </a:lnTo>
                  <a:lnTo>
                    <a:pt x="12" y="67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4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12" y="5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8" y="53"/>
                  </a:lnTo>
                  <a:lnTo>
                    <a:pt x="8" y="53"/>
                  </a:lnTo>
                  <a:lnTo>
                    <a:pt x="8" y="52"/>
                  </a:lnTo>
                  <a:lnTo>
                    <a:pt x="10" y="50"/>
                  </a:lnTo>
                  <a:lnTo>
                    <a:pt x="10" y="44"/>
                  </a:lnTo>
                  <a:lnTo>
                    <a:pt x="10" y="42"/>
                  </a:lnTo>
                  <a:lnTo>
                    <a:pt x="12" y="42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0" y="39"/>
                  </a:lnTo>
                  <a:lnTo>
                    <a:pt x="8" y="37"/>
                  </a:lnTo>
                  <a:lnTo>
                    <a:pt x="8" y="3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4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10" y="26"/>
                  </a:lnTo>
                  <a:lnTo>
                    <a:pt x="10" y="2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7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9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5" name="Freeform 41">
              <a:extLst>
                <a:ext uri="{FF2B5EF4-FFF2-40B4-BE49-F238E27FC236}">
                  <a16:creationId xmlns:a16="http://schemas.microsoft.com/office/drawing/2014/main" id="{D340A508-6D4D-5478-E9C1-A39E039B1D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113" y="5817413"/>
              <a:ext cx="534087" cy="118903"/>
            </a:xfrm>
            <a:custGeom>
              <a:avLst/>
              <a:gdLst>
                <a:gd name="T0" fmla="*/ 257 w 274"/>
                <a:gd name="T1" fmla="*/ 47 h 61"/>
                <a:gd name="T2" fmla="*/ 255 w 274"/>
                <a:gd name="T3" fmla="*/ 49 h 61"/>
                <a:gd name="T4" fmla="*/ 254 w 274"/>
                <a:gd name="T5" fmla="*/ 50 h 61"/>
                <a:gd name="T6" fmla="*/ 254 w 274"/>
                <a:gd name="T7" fmla="*/ 49 h 61"/>
                <a:gd name="T8" fmla="*/ 254 w 274"/>
                <a:gd name="T9" fmla="*/ 47 h 61"/>
                <a:gd name="T10" fmla="*/ 255 w 274"/>
                <a:gd name="T11" fmla="*/ 45 h 61"/>
                <a:gd name="T12" fmla="*/ 252 w 274"/>
                <a:gd name="T13" fmla="*/ 42 h 61"/>
                <a:gd name="T14" fmla="*/ 252 w 274"/>
                <a:gd name="T15" fmla="*/ 44 h 61"/>
                <a:gd name="T16" fmla="*/ 254 w 274"/>
                <a:gd name="T17" fmla="*/ 45 h 61"/>
                <a:gd name="T18" fmla="*/ 252 w 274"/>
                <a:gd name="T19" fmla="*/ 47 h 61"/>
                <a:gd name="T20" fmla="*/ 252 w 274"/>
                <a:gd name="T21" fmla="*/ 50 h 61"/>
                <a:gd name="T22" fmla="*/ 255 w 274"/>
                <a:gd name="T23" fmla="*/ 50 h 61"/>
                <a:gd name="T24" fmla="*/ 259 w 274"/>
                <a:gd name="T25" fmla="*/ 49 h 61"/>
                <a:gd name="T26" fmla="*/ 260 w 274"/>
                <a:gd name="T27" fmla="*/ 50 h 61"/>
                <a:gd name="T28" fmla="*/ 260 w 274"/>
                <a:gd name="T29" fmla="*/ 50 h 61"/>
                <a:gd name="T30" fmla="*/ 257 w 274"/>
                <a:gd name="T31" fmla="*/ 52 h 61"/>
                <a:gd name="T32" fmla="*/ 260 w 274"/>
                <a:gd name="T33" fmla="*/ 53 h 61"/>
                <a:gd name="T34" fmla="*/ 262 w 274"/>
                <a:gd name="T35" fmla="*/ 53 h 61"/>
                <a:gd name="T36" fmla="*/ 265 w 274"/>
                <a:gd name="T37" fmla="*/ 52 h 61"/>
                <a:gd name="T38" fmla="*/ 268 w 274"/>
                <a:gd name="T39" fmla="*/ 50 h 61"/>
                <a:gd name="T40" fmla="*/ 270 w 274"/>
                <a:gd name="T41" fmla="*/ 50 h 61"/>
                <a:gd name="T42" fmla="*/ 273 w 274"/>
                <a:gd name="T43" fmla="*/ 50 h 61"/>
                <a:gd name="T44" fmla="*/ 274 w 274"/>
                <a:gd name="T45" fmla="*/ 52 h 61"/>
                <a:gd name="T46" fmla="*/ 273 w 274"/>
                <a:gd name="T47" fmla="*/ 55 h 61"/>
                <a:gd name="T48" fmla="*/ 271 w 274"/>
                <a:gd name="T49" fmla="*/ 56 h 61"/>
                <a:gd name="T50" fmla="*/ 271 w 274"/>
                <a:gd name="T51" fmla="*/ 56 h 61"/>
                <a:gd name="T52" fmla="*/ 270 w 274"/>
                <a:gd name="T53" fmla="*/ 55 h 61"/>
                <a:gd name="T54" fmla="*/ 265 w 274"/>
                <a:gd name="T55" fmla="*/ 55 h 61"/>
                <a:gd name="T56" fmla="*/ 265 w 274"/>
                <a:gd name="T57" fmla="*/ 55 h 61"/>
                <a:gd name="T58" fmla="*/ 263 w 274"/>
                <a:gd name="T59" fmla="*/ 56 h 61"/>
                <a:gd name="T60" fmla="*/ 262 w 274"/>
                <a:gd name="T61" fmla="*/ 56 h 61"/>
                <a:gd name="T62" fmla="*/ 263 w 274"/>
                <a:gd name="T63" fmla="*/ 58 h 61"/>
                <a:gd name="T64" fmla="*/ 266 w 274"/>
                <a:gd name="T65" fmla="*/ 60 h 61"/>
                <a:gd name="T66" fmla="*/ 268 w 274"/>
                <a:gd name="T67" fmla="*/ 58 h 61"/>
                <a:gd name="T68" fmla="*/ 270 w 274"/>
                <a:gd name="T69" fmla="*/ 60 h 61"/>
                <a:gd name="T70" fmla="*/ 270 w 274"/>
                <a:gd name="T71" fmla="*/ 60 h 61"/>
                <a:gd name="T72" fmla="*/ 268 w 274"/>
                <a:gd name="T73" fmla="*/ 61 h 61"/>
                <a:gd name="T74" fmla="*/ 265 w 274"/>
                <a:gd name="T75" fmla="*/ 61 h 61"/>
                <a:gd name="T76" fmla="*/ 263 w 274"/>
                <a:gd name="T77" fmla="*/ 60 h 61"/>
                <a:gd name="T78" fmla="*/ 262 w 274"/>
                <a:gd name="T79" fmla="*/ 60 h 61"/>
                <a:gd name="T80" fmla="*/ 259 w 274"/>
                <a:gd name="T81" fmla="*/ 60 h 61"/>
                <a:gd name="T82" fmla="*/ 255 w 274"/>
                <a:gd name="T83" fmla="*/ 58 h 61"/>
                <a:gd name="T84" fmla="*/ 252 w 274"/>
                <a:gd name="T85" fmla="*/ 61 h 61"/>
                <a:gd name="T86" fmla="*/ 249 w 274"/>
                <a:gd name="T87" fmla="*/ 61 h 61"/>
                <a:gd name="T88" fmla="*/ 247 w 274"/>
                <a:gd name="T89" fmla="*/ 61 h 61"/>
                <a:gd name="T90" fmla="*/ 249 w 274"/>
                <a:gd name="T91" fmla="*/ 58 h 61"/>
                <a:gd name="T92" fmla="*/ 249 w 274"/>
                <a:gd name="T93" fmla="*/ 56 h 61"/>
                <a:gd name="T94" fmla="*/ 249 w 274"/>
                <a:gd name="T95" fmla="*/ 55 h 61"/>
                <a:gd name="T96" fmla="*/ 249 w 274"/>
                <a:gd name="T97" fmla="*/ 53 h 61"/>
                <a:gd name="T98" fmla="*/ 249 w 274"/>
                <a:gd name="T99" fmla="*/ 52 h 61"/>
                <a:gd name="T100" fmla="*/ 249 w 274"/>
                <a:gd name="T101" fmla="*/ 50 h 61"/>
                <a:gd name="T102" fmla="*/ 247 w 274"/>
                <a:gd name="T103" fmla="*/ 50 h 61"/>
                <a:gd name="T104" fmla="*/ 249 w 274"/>
                <a:gd name="T105" fmla="*/ 47 h 61"/>
                <a:gd name="T106" fmla="*/ 249 w 274"/>
                <a:gd name="T107" fmla="*/ 44 h 61"/>
                <a:gd name="T108" fmla="*/ 251 w 274"/>
                <a:gd name="T109" fmla="*/ 42 h 61"/>
                <a:gd name="T110" fmla="*/ 1 w 274"/>
                <a:gd name="T111" fmla="*/ 0 h 61"/>
                <a:gd name="T112" fmla="*/ 3 w 274"/>
                <a:gd name="T113" fmla="*/ 0 h 61"/>
                <a:gd name="T114" fmla="*/ 1 w 274"/>
                <a:gd name="T115" fmla="*/ 1 h 61"/>
                <a:gd name="T116" fmla="*/ 0 w 274"/>
                <a:gd name="T11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4" h="61">
                  <a:moveTo>
                    <a:pt x="255" y="45"/>
                  </a:moveTo>
                  <a:lnTo>
                    <a:pt x="257" y="47"/>
                  </a:lnTo>
                  <a:lnTo>
                    <a:pt x="257" y="47"/>
                  </a:lnTo>
                  <a:lnTo>
                    <a:pt x="255" y="49"/>
                  </a:lnTo>
                  <a:lnTo>
                    <a:pt x="255" y="50"/>
                  </a:lnTo>
                  <a:lnTo>
                    <a:pt x="254" y="50"/>
                  </a:lnTo>
                  <a:lnTo>
                    <a:pt x="254" y="49"/>
                  </a:lnTo>
                  <a:lnTo>
                    <a:pt x="254" y="49"/>
                  </a:lnTo>
                  <a:lnTo>
                    <a:pt x="254" y="47"/>
                  </a:lnTo>
                  <a:lnTo>
                    <a:pt x="254" y="47"/>
                  </a:lnTo>
                  <a:lnTo>
                    <a:pt x="254" y="45"/>
                  </a:lnTo>
                  <a:lnTo>
                    <a:pt x="255" y="45"/>
                  </a:lnTo>
                  <a:close/>
                  <a:moveTo>
                    <a:pt x="252" y="42"/>
                  </a:moveTo>
                  <a:lnTo>
                    <a:pt x="252" y="42"/>
                  </a:lnTo>
                  <a:lnTo>
                    <a:pt x="252" y="44"/>
                  </a:lnTo>
                  <a:lnTo>
                    <a:pt x="252" y="44"/>
                  </a:lnTo>
                  <a:lnTo>
                    <a:pt x="252" y="44"/>
                  </a:lnTo>
                  <a:lnTo>
                    <a:pt x="254" y="45"/>
                  </a:lnTo>
                  <a:lnTo>
                    <a:pt x="252" y="47"/>
                  </a:lnTo>
                  <a:lnTo>
                    <a:pt x="252" y="47"/>
                  </a:lnTo>
                  <a:lnTo>
                    <a:pt x="252" y="49"/>
                  </a:lnTo>
                  <a:lnTo>
                    <a:pt x="252" y="50"/>
                  </a:lnTo>
                  <a:lnTo>
                    <a:pt x="254" y="50"/>
                  </a:lnTo>
                  <a:lnTo>
                    <a:pt x="255" y="50"/>
                  </a:lnTo>
                  <a:lnTo>
                    <a:pt x="255" y="50"/>
                  </a:lnTo>
                  <a:lnTo>
                    <a:pt x="259" y="49"/>
                  </a:lnTo>
                  <a:lnTo>
                    <a:pt x="260" y="47"/>
                  </a:lnTo>
                  <a:lnTo>
                    <a:pt x="260" y="50"/>
                  </a:lnTo>
                  <a:lnTo>
                    <a:pt x="260" y="50"/>
                  </a:lnTo>
                  <a:lnTo>
                    <a:pt x="260" y="50"/>
                  </a:lnTo>
                  <a:lnTo>
                    <a:pt x="257" y="50"/>
                  </a:lnTo>
                  <a:lnTo>
                    <a:pt x="257" y="52"/>
                  </a:lnTo>
                  <a:lnTo>
                    <a:pt x="259" y="53"/>
                  </a:lnTo>
                  <a:lnTo>
                    <a:pt x="260" y="53"/>
                  </a:lnTo>
                  <a:lnTo>
                    <a:pt x="260" y="53"/>
                  </a:lnTo>
                  <a:lnTo>
                    <a:pt x="262" y="53"/>
                  </a:lnTo>
                  <a:lnTo>
                    <a:pt x="263" y="52"/>
                  </a:lnTo>
                  <a:lnTo>
                    <a:pt x="265" y="52"/>
                  </a:lnTo>
                  <a:lnTo>
                    <a:pt x="266" y="50"/>
                  </a:lnTo>
                  <a:lnTo>
                    <a:pt x="268" y="50"/>
                  </a:lnTo>
                  <a:lnTo>
                    <a:pt x="270" y="50"/>
                  </a:lnTo>
                  <a:lnTo>
                    <a:pt x="270" y="50"/>
                  </a:lnTo>
                  <a:lnTo>
                    <a:pt x="271" y="50"/>
                  </a:lnTo>
                  <a:lnTo>
                    <a:pt x="273" y="50"/>
                  </a:lnTo>
                  <a:lnTo>
                    <a:pt x="273" y="50"/>
                  </a:lnTo>
                  <a:lnTo>
                    <a:pt x="274" y="52"/>
                  </a:lnTo>
                  <a:lnTo>
                    <a:pt x="273" y="53"/>
                  </a:lnTo>
                  <a:lnTo>
                    <a:pt x="273" y="55"/>
                  </a:lnTo>
                  <a:lnTo>
                    <a:pt x="271" y="55"/>
                  </a:lnTo>
                  <a:lnTo>
                    <a:pt x="271" y="56"/>
                  </a:lnTo>
                  <a:lnTo>
                    <a:pt x="271" y="56"/>
                  </a:lnTo>
                  <a:lnTo>
                    <a:pt x="271" y="56"/>
                  </a:lnTo>
                  <a:lnTo>
                    <a:pt x="270" y="56"/>
                  </a:lnTo>
                  <a:lnTo>
                    <a:pt x="270" y="55"/>
                  </a:lnTo>
                  <a:lnTo>
                    <a:pt x="268" y="55"/>
                  </a:lnTo>
                  <a:lnTo>
                    <a:pt x="265" y="55"/>
                  </a:lnTo>
                  <a:lnTo>
                    <a:pt x="265" y="55"/>
                  </a:lnTo>
                  <a:lnTo>
                    <a:pt x="265" y="55"/>
                  </a:lnTo>
                  <a:lnTo>
                    <a:pt x="263" y="56"/>
                  </a:lnTo>
                  <a:lnTo>
                    <a:pt x="263" y="56"/>
                  </a:lnTo>
                  <a:lnTo>
                    <a:pt x="262" y="56"/>
                  </a:lnTo>
                  <a:lnTo>
                    <a:pt x="262" y="56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5" y="60"/>
                  </a:lnTo>
                  <a:lnTo>
                    <a:pt x="266" y="60"/>
                  </a:lnTo>
                  <a:lnTo>
                    <a:pt x="266" y="58"/>
                  </a:lnTo>
                  <a:lnTo>
                    <a:pt x="268" y="58"/>
                  </a:lnTo>
                  <a:lnTo>
                    <a:pt x="270" y="58"/>
                  </a:lnTo>
                  <a:lnTo>
                    <a:pt x="270" y="60"/>
                  </a:lnTo>
                  <a:lnTo>
                    <a:pt x="270" y="60"/>
                  </a:lnTo>
                  <a:lnTo>
                    <a:pt x="270" y="60"/>
                  </a:lnTo>
                  <a:lnTo>
                    <a:pt x="268" y="61"/>
                  </a:lnTo>
                  <a:lnTo>
                    <a:pt x="268" y="61"/>
                  </a:lnTo>
                  <a:lnTo>
                    <a:pt x="266" y="61"/>
                  </a:lnTo>
                  <a:lnTo>
                    <a:pt x="265" y="61"/>
                  </a:lnTo>
                  <a:lnTo>
                    <a:pt x="263" y="60"/>
                  </a:lnTo>
                  <a:lnTo>
                    <a:pt x="263" y="60"/>
                  </a:lnTo>
                  <a:lnTo>
                    <a:pt x="262" y="60"/>
                  </a:lnTo>
                  <a:lnTo>
                    <a:pt x="262" y="60"/>
                  </a:lnTo>
                  <a:lnTo>
                    <a:pt x="260" y="61"/>
                  </a:lnTo>
                  <a:lnTo>
                    <a:pt x="259" y="60"/>
                  </a:lnTo>
                  <a:lnTo>
                    <a:pt x="257" y="58"/>
                  </a:lnTo>
                  <a:lnTo>
                    <a:pt x="255" y="58"/>
                  </a:lnTo>
                  <a:lnTo>
                    <a:pt x="254" y="58"/>
                  </a:lnTo>
                  <a:lnTo>
                    <a:pt x="252" y="61"/>
                  </a:lnTo>
                  <a:lnTo>
                    <a:pt x="251" y="61"/>
                  </a:lnTo>
                  <a:lnTo>
                    <a:pt x="249" y="61"/>
                  </a:lnTo>
                  <a:lnTo>
                    <a:pt x="249" y="61"/>
                  </a:lnTo>
                  <a:lnTo>
                    <a:pt x="247" y="61"/>
                  </a:lnTo>
                  <a:lnTo>
                    <a:pt x="247" y="60"/>
                  </a:lnTo>
                  <a:lnTo>
                    <a:pt x="249" y="58"/>
                  </a:lnTo>
                  <a:lnTo>
                    <a:pt x="249" y="58"/>
                  </a:lnTo>
                  <a:lnTo>
                    <a:pt x="249" y="56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3"/>
                  </a:lnTo>
                  <a:lnTo>
                    <a:pt x="249" y="53"/>
                  </a:lnTo>
                  <a:lnTo>
                    <a:pt x="249" y="52"/>
                  </a:lnTo>
                  <a:lnTo>
                    <a:pt x="249" y="52"/>
                  </a:lnTo>
                  <a:lnTo>
                    <a:pt x="249" y="50"/>
                  </a:lnTo>
                  <a:lnTo>
                    <a:pt x="249" y="50"/>
                  </a:lnTo>
                  <a:lnTo>
                    <a:pt x="247" y="50"/>
                  </a:lnTo>
                  <a:lnTo>
                    <a:pt x="247" y="50"/>
                  </a:lnTo>
                  <a:lnTo>
                    <a:pt x="247" y="49"/>
                  </a:lnTo>
                  <a:lnTo>
                    <a:pt x="249" y="47"/>
                  </a:lnTo>
                  <a:lnTo>
                    <a:pt x="249" y="45"/>
                  </a:lnTo>
                  <a:lnTo>
                    <a:pt x="249" y="44"/>
                  </a:lnTo>
                  <a:lnTo>
                    <a:pt x="251" y="42"/>
                  </a:lnTo>
                  <a:lnTo>
                    <a:pt x="251" y="42"/>
                  </a:lnTo>
                  <a:lnTo>
                    <a:pt x="252" y="42"/>
                  </a:lnTo>
                  <a:close/>
                  <a:moveTo>
                    <a:pt x="1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6" name="Freeform 42">
              <a:extLst>
                <a:ext uri="{FF2B5EF4-FFF2-40B4-BE49-F238E27FC236}">
                  <a16:creationId xmlns:a16="http://schemas.microsoft.com/office/drawing/2014/main" id="{EE0968BA-8971-FE4F-6744-8F8393F4D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143" y="3749289"/>
              <a:ext cx="298231" cy="458068"/>
            </a:xfrm>
            <a:custGeom>
              <a:avLst/>
              <a:gdLst>
                <a:gd name="T0" fmla="*/ 63 w 153"/>
                <a:gd name="T1" fmla="*/ 13 h 235"/>
                <a:gd name="T2" fmla="*/ 98 w 153"/>
                <a:gd name="T3" fmla="*/ 30 h 235"/>
                <a:gd name="T4" fmla="*/ 131 w 153"/>
                <a:gd name="T5" fmla="*/ 48 h 235"/>
                <a:gd name="T6" fmla="*/ 153 w 153"/>
                <a:gd name="T7" fmla="*/ 73 h 235"/>
                <a:gd name="T8" fmla="*/ 153 w 153"/>
                <a:gd name="T9" fmla="*/ 106 h 235"/>
                <a:gd name="T10" fmla="*/ 151 w 153"/>
                <a:gd name="T11" fmla="*/ 115 h 235"/>
                <a:gd name="T12" fmla="*/ 140 w 153"/>
                <a:gd name="T13" fmla="*/ 115 h 235"/>
                <a:gd name="T14" fmla="*/ 137 w 153"/>
                <a:gd name="T15" fmla="*/ 123 h 235"/>
                <a:gd name="T16" fmla="*/ 134 w 153"/>
                <a:gd name="T17" fmla="*/ 128 h 235"/>
                <a:gd name="T18" fmla="*/ 131 w 153"/>
                <a:gd name="T19" fmla="*/ 131 h 235"/>
                <a:gd name="T20" fmla="*/ 131 w 153"/>
                <a:gd name="T21" fmla="*/ 136 h 235"/>
                <a:gd name="T22" fmla="*/ 131 w 153"/>
                <a:gd name="T23" fmla="*/ 139 h 235"/>
                <a:gd name="T24" fmla="*/ 126 w 153"/>
                <a:gd name="T25" fmla="*/ 142 h 235"/>
                <a:gd name="T26" fmla="*/ 126 w 153"/>
                <a:gd name="T27" fmla="*/ 147 h 235"/>
                <a:gd name="T28" fmla="*/ 126 w 153"/>
                <a:gd name="T29" fmla="*/ 152 h 235"/>
                <a:gd name="T30" fmla="*/ 121 w 153"/>
                <a:gd name="T31" fmla="*/ 158 h 235"/>
                <a:gd name="T32" fmla="*/ 128 w 153"/>
                <a:gd name="T33" fmla="*/ 159 h 235"/>
                <a:gd name="T34" fmla="*/ 131 w 153"/>
                <a:gd name="T35" fmla="*/ 167 h 235"/>
                <a:gd name="T36" fmla="*/ 132 w 153"/>
                <a:gd name="T37" fmla="*/ 174 h 235"/>
                <a:gd name="T38" fmla="*/ 136 w 153"/>
                <a:gd name="T39" fmla="*/ 178 h 235"/>
                <a:gd name="T40" fmla="*/ 137 w 153"/>
                <a:gd name="T41" fmla="*/ 183 h 235"/>
                <a:gd name="T42" fmla="*/ 131 w 153"/>
                <a:gd name="T43" fmla="*/ 185 h 235"/>
                <a:gd name="T44" fmla="*/ 125 w 153"/>
                <a:gd name="T45" fmla="*/ 186 h 235"/>
                <a:gd name="T46" fmla="*/ 120 w 153"/>
                <a:gd name="T47" fmla="*/ 189 h 235"/>
                <a:gd name="T48" fmla="*/ 120 w 153"/>
                <a:gd name="T49" fmla="*/ 194 h 235"/>
                <a:gd name="T50" fmla="*/ 115 w 153"/>
                <a:gd name="T51" fmla="*/ 199 h 235"/>
                <a:gd name="T52" fmla="*/ 107 w 153"/>
                <a:gd name="T53" fmla="*/ 205 h 235"/>
                <a:gd name="T54" fmla="*/ 103 w 153"/>
                <a:gd name="T55" fmla="*/ 208 h 235"/>
                <a:gd name="T56" fmla="*/ 90 w 153"/>
                <a:gd name="T57" fmla="*/ 213 h 235"/>
                <a:gd name="T58" fmla="*/ 80 w 153"/>
                <a:gd name="T59" fmla="*/ 213 h 235"/>
                <a:gd name="T60" fmla="*/ 82 w 153"/>
                <a:gd name="T61" fmla="*/ 216 h 235"/>
                <a:gd name="T62" fmla="*/ 80 w 153"/>
                <a:gd name="T63" fmla="*/ 219 h 235"/>
                <a:gd name="T64" fmla="*/ 74 w 153"/>
                <a:gd name="T65" fmla="*/ 226 h 235"/>
                <a:gd name="T66" fmla="*/ 63 w 153"/>
                <a:gd name="T67" fmla="*/ 227 h 235"/>
                <a:gd name="T68" fmla="*/ 55 w 153"/>
                <a:gd name="T69" fmla="*/ 230 h 235"/>
                <a:gd name="T70" fmla="*/ 49 w 153"/>
                <a:gd name="T71" fmla="*/ 234 h 235"/>
                <a:gd name="T72" fmla="*/ 44 w 153"/>
                <a:gd name="T73" fmla="*/ 229 h 235"/>
                <a:gd name="T74" fmla="*/ 38 w 153"/>
                <a:gd name="T75" fmla="*/ 234 h 235"/>
                <a:gd name="T76" fmla="*/ 30 w 153"/>
                <a:gd name="T77" fmla="*/ 234 h 235"/>
                <a:gd name="T78" fmla="*/ 30 w 153"/>
                <a:gd name="T79" fmla="*/ 230 h 235"/>
                <a:gd name="T80" fmla="*/ 22 w 153"/>
                <a:gd name="T81" fmla="*/ 218 h 235"/>
                <a:gd name="T82" fmla="*/ 16 w 153"/>
                <a:gd name="T83" fmla="*/ 213 h 235"/>
                <a:gd name="T84" fmla="*/ 8 w 153"/>
                <a:gd name="T85" fmla="*/ 204 h 235"/>
                <a:gd name="T86" fmla="*/ 14 w 153"/>
                <a:gd name="T87" fmla="*/ 199 h 235"/>
                <a:gd name="T88" fmla="*/ 25 w 153"/>
                <a:gd name="T89" fmla="*/ 199 h 235"/>
                <a:gd name="T90" fmla="*/ 28 w 153"/>
                <a:gd name="T91" fmla="*/ 196 h 235"/>
                <a:gd name="T92" fmla="*/ 24 w 153"/>
                <a:gd name="T93" fmla="*/ 182 h 235"/>
                <a:gd name="T94" fmla="*/ 24 w 153"/>
                <a:gd name="T95" fmla="*/ 174 h 235"/>
                <a:gd name="T96" fmla="*/ 21 w 153"/>
                <a:gd name="T97" fmla="*/ 166 h 235"/>
                <a:gd name="T98" fmla="*/ 16 w 153"/>
                <a:gd name="T99" fmla="*/ 155 h 235"/>
                <a:gd name="T100" fmla="*/ 5 w 153"/>
                <a:gd name="T101" fmla="*/ 147 h 235"/>
                <a:gd name="T102" fmla="*/ 3 w 153"/>
                <a:gd name="T103" fmla="*/ 131 h 235"/>
                <a:gd name="T104" fmla="*/ 25 w 153"/>
                <a:gd name="T105" fmla="*/ 101 h 235"/>
                <a:gd name="T106" fmla="*/ 32 w 153"/>
                <a:gd name="T107" fmla="*/ 70 h 235"/>
                <a:gd name="T108" fmla="*/ 36 w 153"/>
                <a:gd name="T109" fmla="*/ 48 h 235"/>
                <a:gd name="T110" fmla="*/ 30 w 153"/>
                <a:gd name="T111" fmla="*/ 38 h 235"/>
                <a:gd name="T112" fmla="*/ 25 w 153"/>
                <a:gd name="T113" fmla="*/ 27 h 235"/>
                <a:gd name="T114" fmla="*/ 32 w 153"/>
                <a:gd name="T115" fmla="*/ 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3" h="235">
                  <a:moveTo>
                    <a:pt x="36" y="0"/>
                  </a:moveTo>
                  <a:lnTo>
                    <a:pt x="41" y="2"/>
                  </a:lnTo>
                  <a:lnTo>
                    <a:pt x="49" y="5"/>
                  </a:lnTo>
                  <a:lnTo>
                    <a:pt x="55" y="10"/>
                  </a:lnTo>
                  <a:lnTo>
                    <a:pt x="63" y="13"/>
                  </a:lnTo>
                  <a:lnTo>
                    <a:pt x="69" y="16"/>
                  </a:lnTo>
                  <a:lnTo>
                    <a:pt x="76" y="19"/>
                  </a:lnTo>
                  <a:lnTo>
                    <a:pt x="84" y="24"/>
                  </a:lnTo>
                  <a:lnTo>
                    <a:pt x="90" y="27"/>
                  </a:lnTo>
                  <a:lnTo>
                    <a:pt x="98" y="30"/>
                  </a:lnTo>
                  <a:lnTo>
                    <a:pt x="104" y="33"/>
                  </a:lnTo>
                  <a:lnTo>
                    <a:pt x="110" y="38"/>
                  </a:lnTo>
                  <a:lnTo>
                    <a:pt x="118" y="41"/>
                  </a:lnTo>
                  <a:lnTo>
                    <a:pt x="125" y="44"/>
                  </a:lnTo>
                  <a:lnTo>
                    <a:pt x="131" y="48"/>
                  </a:lnTo>
                  <a:lnTo>
                    <a:pt x="139" y="52"/>
                  </a:lnTo>
                  <a:lnTo>
                    <a:pt x="145" y="56"/>
                  </a:lnTo>
                  <a:lnTo>
                    <a:pt x="153" y="59"/>
                  </a:lnTo>
                  <a:lnTo>
                    <a:pt x="153" y="65"/>
                  </a:lnTo>
                  <a:lnTo>
                    <a:pt x="153" y="73"/>
                  </a:lnTo>
                  <a:lnTo>
                    <a:pt x="153" y="79"/>
                  </a:lnTo>
                  <a:lnTo>
                    <a:pt x="153" y="85"/>
                  </a:lnTo>
                  <a:lnTo>
                    <a:pt x="153" y="92"/>
                  </a:lnTo>
                  <a:lnTo>
                    <a:pt x="153" y="98"/>
                  </a:lnTo>
                  <a:lnTo>
                    <a:pt x="153" y="106"/>
                  </a:lnTo>
                  <a:lnTo>
                    <a:pt x="153" y="112"/>
                  </a:lnTo>
                  <a:lnTo>
                    <a:pt x="153" y="114"/>
                  </a:lnTo>
                  <a:lnTo>
                    <a:pt x="153" y="115"/>
                  </a:lnTo>
                  <a:lnTo>
                    <a:pt x="151" y="115"/>
                  </a:lnTo>
                  <a:lnTo>
                    <a:pt x="151" y="115"/>
                  </a:lnTo>
                  <a:lnTo>
                    <a:pt x="148" y="114"/>
                  </a:lnTo>
                  <a:lnTo>
                    <a:pt x="147" y="114"/>
                  </a:lnTo>
                  <a:lnTo>
                    <a:pt x="145" y="115"/>
                  </a:lnTo>
                  <a:lnTo>
                    <a:pt x="142" y="115"/>
                  </a:lnTo>
                  <a:lnTo>
                    <a:pt x="140" y="115"/>
                  </a:lnTo>
                  <a:lnTo>
                    <a:pt x="139" y="117"/>
                  </a:lnTo>
                  <a:lnTo>
                    <a:pt x="137" y="117"/>
                  </a:lnTo>
                  <a:lnTo>
                    <a:pt x="137" y="122"/>
                  </a:lnTo>
                  <a:lnTo>
                    <a:pt x="137" y="122"/>
                  </a:lnTo>
                  <a:lnTo>
                    <a:pt x="137" y="123"/>
                  </a:lnTo>
                  <a:lnTo>
                    <a:pt x="136" y="125"/>
                  </a:lnTo>
                  <a:lnTo>
                    <a:pt x="136" y="125"/>
                  </a:lnTo>
                  <a:lnTo>
                    <a:pt x="134" y="125"/>
                  </a:lnTo>
                  <a:lnTo>
                    <a:pt x="134" y="126"/>
                  </a:lnTo>
                  <a:lnTo>
                    <a:pt x="134" y="128"/>
                  </a:lnTo>
                  <a:lnTo>
                    <a:pt x="134" y="128"/>
                  </a:lnTo>
                  <a:lnTo>
                    <a:pt x="134" y="130"/>
                  </a:lnTo>
                  <a:lnTo>
                    <a:pt x="132" y="130"/>
                  </a:lnTo>
                  <a:lnTo>
                    <a:pt x="131" y="131"/>
                  </a:lnTo>
                  <a:lnTo>
                    <a:pt x="131" y="131"/>
                  </a:lnTo>
                  <a:lnTo>
                    <a:pt x="129" y="131"/>
                  </a:lnTo>
                  <a:lnTo>
                    <a:pt x="129" y="133"/>
                  </a:lnTo>
                  <a:lnTo>
                    <a:pt x="129" y="133"/>
                  </a:lnTo>
                  <a:lnTo>
                    <a:pt x="129" y="134"/>
                  </a:lnTo>
                  <a:lnTo>
                    <a:pt x="131" y="136"/>
                  </a:lnTo>
                  <a:lnTo>
                    <a:pt x="131" y="136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29" y="139"/>
                  </a:lnTo>
                  <a:lnTo>
                    <a:pt x="129" y="139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5" y="144"/>
                  </a:lnTo>
                  <a:lnTo>
                    <a:pt x="125" y="144"/>
                  </a:lnTo>
                  <a:lnTo>
                    <a:pt x="126" y="145"/>
                  </a:lnTo>
                  <a:lnTo>
                    <a:pt x="126" y="147"/>
                  </a:lnTo>
                  <a:lnTo>
                    <a:pt x="128" y="148"/>
                  </a:lnTo>
                  <a:lnTo>
                    <a:pt x="128" y="148"/>
                  </a:lnTo>
                  <a:lnTo>
                    <a:pt x="128" y="150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23" y="153"/>
                  </a:lnTo>
                  <a:lnTo>
                    <a:pt x="123" y="155"/>
                  </a:lnTo>
                  <a:lnTo>
                    <a:pt x="121" y="156"/>
                  </a:lnTo>
                  <a:lnTo>
                    <a:pt x="121" y="158"/>
                  </a:lnTo>
                  <a:lnTo>
                    <a:pt x="121" y="158"/>
                  </a:lnTo>
                  <a:lnTo>
                    <a:pt x="121" y="159"/>
                  </a:lnTo>
                  <a:lnTo>
                    <a:pt x="123" y="159"/>
                  </a:lnTo>
                  <a:lnTo>
                    <a:pt x="123" y="159"/>
                  </a:lnTo>
                  <a:lnTo>
                    <a:pt x="126" y="159"/>
                  </a:lnTo>
                  <a:lnTo>
                    <a:pt x="128" y="159"/>
                  </a:lnTo>
                  <a:lnTo>
                    <a:pt x="129" y="159"/>
                  </a:lnTo>
                  <a:lnTo>
                    <a:pt x="129" y="161"/>
                  </a:lnTo>
                  <a:lnTo>
                    <a:pt x="129" y="163"/>
                  </a:lnTo>
                  <a:lnTo>
                    <a:pt x="129" y="164"/>
                  </a:lnTo>
                  <a:lnTo>
                    <a:pt x="131" y="167"/>
                  </a:lnTo>
                  <a:lnTo>
                    <a:pt x="131" y="169"/>
                  </a:lnTo>
                  <a:lnTo>
                    <a:pt x="131" y="169"/>
                  </a:lnTo>
                  <a:lnTo>
                    <a:pt x="132" y="169"/>
                  </a:lnTo>
                  <a:lnTo>
                    <a:pt x="132" y="169"/>
                  </a:lnTo>
                  <a:lnTo>
                    <a:pt x="132" y="174"/>
                  </a:lnTo>
                  <a:lnTo>
                    <a:pt x="132" y="175"/>
                  </a:lnTo>
                  <a:lnTo>
                    <a:pt x="132" y="177"/>
                  </a:lnTo>
                  <a:lnTo>
                    <a:pt x="134" y="177"/>
                  </a:lnTo>
                  <a:lnTo>
                    <a:pt x="134" y="177"/>
                  </a:lnTo>
                  <a:lnTo>
                    <a:pt x="136" y="178"/>
                  </a:lnTo>
                  <a:lnTo>
                    <a:pt x="136" y="178"/>
                  </a:lnTo>
                  <a:lnTo>
                    <a:pt x="137" y="178"/>
                  </a:lnTo>
                  <a:lnTo>
                    <a:pt x="137" y="180"/>
                  </a:lnTo>
                  <a:lnTo>
                    <a:pt x="137" y="182"/>
                  </a:lnTo>
                  <a:lnTo>
                    <a:pt x="137" y="183"/>
                  </a:lnTo>
                  <a:lnTo>
                    <a:pt x="136" y="185"/>
                  </a:lnTo>
                  <a:lnTo>
                    <a:pt x="136" y="185"/>
                  </a:lnTo>
                  <a:lnTo>
                    <a:pt x="134" y="185"/>
                  </a:lnTo>
                  <a:lnTo>
                    <a:pt x="132" y="185"/>
                  </a:lnTo>
                  <a:lnTo>
                    <a:pt x="131" y="185"/>
                  </a:lnTo>
                  <a:lnTo>
                    <a:pt x="129" y="185"/>
                  </a:lnTo>
                  <a:lnTo>
                    <a:pt x="128" y="185"/>
                  </a:lnTo>
                  <a:lnTo>
                    <a:pt x="126" y="186"/>
                  </a:lnTo>
                  <a:lnTo>
                    <a:pt x="126" y="186"/>
                  </a:lnTo>
                  <a:lnTo>
                    <a:pt x="125" y="186"/>
                  </a:lnTo>
                  <a:lnTo>
                    <a:pt x="125" y="186"/>
                  </a:lnTo>
                  <a:lnTo>
                    <a:pt x="125" y="186"/>
                  </a:lnTo>
                  <a:lnTo>
                    <a:pt x="123" y="188"/>
                  </a:lnTo>
                  <a:lnTo>
                    <a:pt x="120" y="189"/>
                  </a:lnTo>
                  <a:lnTo>
                    <a:pt x="120" y="189"/>
                  </a:lnTo>
                  <a:lnTo>
                    <a:pt x="120" y="189"/>
                  </a:lnTo>
                  <a:lnTo>
                    <a:pt x="120" y="191"/>
                  </a:lnTo>
                  <a:lnTo>
                    <a:pt x="120" y="191"/>
                  </a:lnTo>
                  <a:lnTo>
                    <a:pt x="120" y="193"/>
                  </a:lnTo>
                  <a:lnTo>
                    <a:pt x="120" y="194"/>
                  </a:lnTo>
                  <a:lnTo>
                    <a:pt x="118" y="196"/>
                  </a:lnTo>
                  <a:lnTo>
                    <a:pt x="118" y="196"/>
                  </a:lnTo>
                  <a:lnTo>
                    <a:pt x="117" y="196"/>
                  </a:lnTo>
                  <a:lnTo>
                    <a:pt x="117" y="196"/>
                  </a:lnTo>
                  <a:lnTo>
                    <a:pt x="115" y="199"/>
                  </a:lnTo>
                  <a:lnTo>
                    <a:pt x="115" y="199"/>
                  </a:lnTo>
                  <a:lnTo>
                    <a:pt x="114" y="199"/>
                  </a:lnTo>
                  <a:lnTo>
                    <a:pt x="109" y="202"/>
                  </a:lnTo>
                  <a:lnTo>
                    <a:pt x="109" y="204"/>
                  </a:lnTo>
                  <a:lnTo>
                    <a:pt x="107" y="205"/>
                  </a:lnTo>
                  <a:lnTo>
                    <a:pt x="106" y="207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3" y="208"/>
                  </a:lnTo>
                  <a:lnTo>
                    <a:pt x="99" y="211"/>
                  </a:lnTo>
                  <a:lnTo>
                    <a:pt x="96" y="211"/>
                  </a:lnTo>
                  <a:lnTo>
                    <a:pt x="95" y="211"/>
                  </a:lnTo>
                  <a:lnTo>
                    <a:pt x="93" y="211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87" y="213"/>
                  </a:lnTo>
                  <a:lnTo>
                    <a:pt x="82" y="213"/>
                  </a:lnTo>
                  <a:lnTo>
                    <a:pt x="80" y="213"/>
                  </a:lnTo>
                  <a:lnTo>
                    <a:pt x="80" y="213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82" y="216"/>
                  </a:lnTo>
                  <a:lnTo>
                    <a:pt x="82" y="218"/>
                  </a:lnTo>
                  <a:lnTo>
                    <a:pt x="82" y="219"/>
                  </a:lnTo>
                  <a:lnTo>
                    <a:pt x="80" y="219"/>
                  </a:lnTo>
                  <a:lnTo>
                    <a:pt x="80" y="219"/>
                  </a:lnTo>
                  <a:lnTo>
                    <a:pt x="80" y="219"/>
                  </a:lnTo>
                  <a:lnTo>
                    <a:pt x="79" y="221"/>
                  </a:lnTo>
                  <a:lnTo>
                    <a:pt x="77" y="224"/>
                  </a:lnTo>
                  <a:lnTo>
                    <a:pt x="76" y="224"/>
                  </a:lnTo>
                  <a:lnTo>
                    <a:pt x="76" y="226"/>
                  </a:lnTo>
                  <a:lnTo>
                    <a:pt x="74" y="226"/>
                  </a:lnTo>
                  <a:lnTo>
                    <a:pt x="74" y="227"/>
                  </a:lnTo>
                  <a:lnTo>
                    <a:pt x="73" y="227"/>
                  </a:lnTo>
                  <a:lnTo>
                    <a:pt x="69" y="227"/>
                  </a:lnTo>
                  <a:lnTo>
                    <a:pt x="65" y="227"/>
                  </a:lnTo>
                  <a:lnTo>
                    <a:pt x="63" y="227"/>
                  </a:lnTo>
                  <a:lnTo>
                    <a:pt x="62" y="227"/>
                  </a:lnTo>
                  <a:lnTo>
                    <a:pt x="58" y="229"/>
                  </a:lnTo>
                  <a:lnTo>
                    <a:pt x="58" y="229"/>
                  </a:lnTo>
                  <a:lnTo>
                    <a:pt x="57" y="229"/>
                  </a:lnTo>
                  <a:lnTo>
                    <a:pt x="55" y="230"/>
                  </a:lnTo>
                  <a:lnTo>
                    <a:pt x="54" y="232"/>
                  </a:lnTo>
                  <a:lnTo>
                    <a:pt x="52" y="232"/>
                  </a:lnTo>
                  <a:lnTo>
                    <a:pt x="50" y="232"/>
                  </a:lnTo>
                  <a:lnTo>
                    <a:pt x="49" y="234"/>
                  </a:lnTo>
                  <a:lnTo>
                    <a:pt x="49" y="234"/>
                  </a:lnTo>
                  <a:lnTo>
                    <a:pt x="47" y="232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4" y="230"/>
                  </a:lnTo>
                  <a:lnTo>
                    <a:pt x="43" y="230"/>
                  </a:lnTo>
                  <a:lnTo>
                    <a:pt x="43" y="232"/>
                  </a:lnTo>
                  <a:lnTo>
                    <a:pt x="39" y="234"/>
                  </a:lnTo>
                  <a:lnTo>
                    <a:pt x="38" y="234"/>
                  </a:lnTo>
                  <a:lnTo>
                    <a:pt x="36" y="235"/>
                  </a:lnTo>
                  <a:lnTo>
                    <a:pt x="35" y="235"/>
                  </a:lnTo>
                  <a:lnTo>
                    <a:pt x="33" y="235"/>
                  </a:lnTo>
                  <a:lnTo>
                    <a:pt x="32" y="234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30" y="232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28" y="229"/>
                  </a:lnTo>
                  <a:lnTo>
                    <a:pt x="28" y="226"/>
                  </a:lnTo>
                  <a:lnTo>
                    <a:pt x="27" y="223"/>
                  </a:lnTo>
                  <a:lnTo>
                    <a:pt x="24" y="219"/>
                  </a:lnTo>
                  <a:lnTo>
                    <a:pt x="22" y="218"/>
                  </a:lnTo>
                  <a:lnTo>
                    <a:pt x="21" y="216"/>
                  </a:lnTo>
                  <a:lnTo>
                    <a:pt x="21" y="216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16" y="213"/>
                  </a:lnTo>
                  <a:lnTo>
                    <a:pt x="13" y="210"/>
                  </a:lnTo>
                  <a:lnTo>
                    <a:pt x="13" y="208"/>
                  </a:lnTo>
                  <a:lnTo>
                    <a:pt x="11" y="207"/>
                  </a:lnTo>
                  <a:lnTo>
                    <a:pt x="9" y="205"/>
                  </a:lnTo>
                  <a:lnTo>
                    <a:pt x="8" y="204"/>
                  </a:lnTo>
                  <a:lnTo>
                    <a:pt x="8" y="204"/>
                  </a:lnTo>
                  <a:lnTo>
                    <a:pt x="9" y="202"/>
                  </a:lnTo>
                  <a:lnTo>
                    <a:pt x="9" y="200"/>
                  </a:lnTo>
                  <a:lnTo>
                    <a:pt x="11" y="199"/>
                  </a:lnTo>
                  <a:lnTo>
                    <a:pt x="14" y="199"/>
                  </a:lnTo>
                  <a:lnTo>
                    <a:pt x="17" y="199"/>
                  </a:lnTo>
                  <a:lnTo>
                    <a:pt x="21" y="199"/>
                  </a:lnTo>
                  <a:lnTo>
                    <a:pt x="24" y="199"/>
                  </a:lnTo>
                  <a:lnTo>
                    <a:pt x="25" y="199"/>
                  </a:lnTo>
                  <a:lnTo>
                    <a:pt x="25" y="199"/>
                  </a:lnTo>
                  <a:lnTo>
                    <a:pt x="27" y="199"/>
                  </a:lnTo>
                  <a:lnTo>
                    <a:pt x="30" y="199"/>
                  </a:lnTo>
                  <a:lnTo>
                    <a:pt x="32" y="199"/>
                  </a:lnTo>
                  <a:lnTo>
                    <a:pt x="30" y="197"/>
                  </a:lnTo>
                  <a:lnTo>
                    <a:pt x="28" y="196"/>
                  </a:lnTo>
                  <a:lnTo>
                    <a:pt x="27" y="193"/>
                  </a:lnTo>
                  <a:lnTo>
                    <a:pt x="25" y="191"/>
                  </a:lnTo>
                  <a:lnTo>
                    <a:pt x="25" y="189"/>
                  </a:lnTo>
                  <a:lnTo>
                    <a:pt x="24" y="186"/>
                  </a:lnTo>
                  <a:lnTo>
                    <a:pt x="24" y="182"/>
                  </a:lnTo>
                  <a:lnTo>
                    <a:pt x="24" y="180"/>
                  </a:lnTo>
                  <a:lnTo>
                    <a:pt x="24" y="178"/>
                  </a:lnTo>
                  <a:lnTo>
                    <a:pt x="24" y="175"/>
                  </a:lnTo>
                  <a:lnTo>
                    <a:pt x="24" y="175"/>
                  </a:lnTo>
                  <a:lnTo>
                    <a:pt x="24" y="174"/>
                  </a:lnTo>
                  <a:lnTo>
                    <a:pt x="24" y="172"/>
                  </a:lnTo>
                  <a:lnTo>
                    <a:pt x="24" y="171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1" y="166"/>
                  </a:lnTo>
                  <a:lnTo>
                    <a:pt x="21" y="163"/>
                  </a:lnTo>
                  <a:lnTo>
                    <a:pt x="19" y="159"/>
                  </a:lnTo>
                  <a:lnTo>
                    <a:pt x="17" y="159"/>
                  </a:lnTo>
                  <a:lnTo>
                    <a:pt x="16" y="158"/>
                  </a:lnTo>
                  <a:lnTo>
                    <a:pt x="16" y="155"/>
                  </a:lnTo>
                  <a:lnTo>
                    <a:pt x="14" y="155"/>
                  </a:lnTo>
                  <a:lnTo>
                    <a:pt x="11" y="153"/>
                  </a:lnTo>
                  <a:lnTo>
                    <a:pt x="9" y="153"/>
                  </a:lnTo>
                  <a:lnTo>
                    <a:pt x="8" y="152"/>
                  </a:lnTo>
                  <a:lnTo>
                    <a:pt x="5" y="147"/>
                  </a:lnTo>
                  <a:lnTo>
                    <a:pt x="3" y="144"/>
                  </a:lnTo>
                  <a:lnTo>
                    <a:pt x="2" y="137"/>
                  </a:lnTo>
                  <a:lnTo>
                    <a:pt x="0" y="134"/>
                  </a:lnTo>
                  <a:lnTo>
                    <a:pt x="2" y="133"/>
                  </a:lnTo>
                  <a:lnTo>
                    <a:pt x="3" y="131"/>
                  </a:lnTo>
                  <a:lnTo>
                    <a:pt x="5" y="126"/>
                  </a:lnTo>
                  <a:lnTo>
                    <a:pt x="11" y="119"/>
                  </a:lnTo>
                  <a:lnTo>
                    <a:pt x="14" y="114"/>
                  </a:lnTo>
                  <a:lnTo>
                    <a:pt x="19" y="109"/>
                  </a:lnTo>
                  <a:lnTo>
                    <a:pt x="25" y="101"/>
                  </a:lnTo>
                  <a:lnTo>
                    <a:pt x="30" y="98"/>
                  </a:lnTo>
                  <a:lnTo>
                    <a:pt x="30" y="90"/>
                  </a:lnTo>
                  <a:lnTo>
                    <a:pt x="30" y="82"/>
                  </a:lnTo>
                  <a:lnTo>
                    <a:pt x="32" y="76"/>
                  </a:lnTo>
                  <a:lnTo>
                    <a:pt x="32" y="70"/>
                  </a:lnTo>
                  <a:lnTo>
                    <a:pt x="32" y="63"/>
                  </a:lnTo>
                  <a:lnTo>
                    <a:pt x="33" y="59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2" y="41"/>
                  </a:lnTo>
                  <a:lnTo>
                    <a:pt x="32" y="40"/>
                  </a:lnTo>
                  <a:lnTo>
                    <a:pt x="30" y="38"/>
                  </a:lnTo>
                  <a:lnTo>
                    <a:pt x="32" y="37"/>
                  </a:lnTo>
                  <a:lnTo>
                    <a:pt x="27" y="30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7"/>
                  </a:lnTo>
                  <a:lnTo>
                    <a:pt x="25" y="22"/>
                  </a:lnTo>
                  <a:lnTo>
                    <a:pt x="24" y="15"/>
                  </a:lnTo>
                  <a:lnTo>
                    <a:pt x="22" y="7"/>
                  </a:lnTo>
                  <a:lnTo>
                    <a:pt x="27" y="4"/>
                  </a:lnTo>
                  <a:lnTo>
                    <a:pt x="32" y="2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7" name="Freeform 43">
              <a:extLst>
                <a:ext uri="{FF2B5EF4-FFF2-40B4-BE49-F238E27FC236}">
                  <a16:creationId xmlns:a16="http://schemas.microsoft.com/office/drawing/2014/main" id="{9C834F0B-72B8-5B98-F9F9-7350A56393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8057" y="3792172"/>
              <a:ext cx="17544" cy="7797"/>
            </a:xfrm>
            <a:custGeom>
              <a:avLst/>
              <a:gdLst>
                <a:gd name="T0" fmla="*/ 0 w 9"/>
                <a:gd name="T1" fmla="*/ 2 h 4"/>
                <a:gd name="T2" fmla="*/ 1 w 9"/>
                <a:gd name="T3" fmla="*/ 2 h 4"/>
                <a:gd name="T4" fmla="*/ 1 w 9"/>
                <a:gd name="T5" fmla="*/ 2 h 4"/>
                <a:gd name="T6" fmla="*/ 1 w 9"/>
                <a:gd name="T7" fmla="*/ 2 h 4"/>
                <a:gd name="T8" fmla="*/ 1 w 9"/>
                <a:gd name="T9" fmla="*/ 4 h 4"/>
                <a:gd name="T10" fmla="*/ 1 w 9"/>
                <a:gd name="T11" fmla="*/ 4 h 4"/>
                <a:gd name="T12" fmla="*/ 0 w 9"/>
                <a:gd name="T13" fmla="*/ 4 h 4"/>
                <a:gd name="T14" fmla="*/ 0 w 9"/>
                <a:gd name="T15" fmla="*/ 4 h 4"/>
                <a:gd name="T16" fmla="*/ 0 w 9"/>
                <a:gd name="T17" fmla="*/ 2 h 4"/>
                <a:gd name="T18" fmla="*/ 0 w 9"/>
                <a:gd name="T19" fmla="*/ 2 h 4"/>
                <a:gd name="T20" fmla="*/ 8 w 9"/>
                <a:gd name="T21" fmla="*/ 2 h 4"/>
                <a:gd name="T22" fmla="*/ 9 w 9"/>
                <a:gd name="T23" fmla="*/ 2 h 4"/>
                <a:gd name="T24" fmla="*/ 9 w 9"/>
                <a:gd name="T25" fmla="*/ 2 h 4"/>
                <a:gd name="T26" fmla="*/ 9 w 9"/>
                <a:gd name="T27" fmla="*/ 4 h 4"/>
                <a:gd name="T28" fmla="*/ 9 w 9"/>
                <a:gd name="T29" fmla="*/ 4 h 4"/>
                <a:gd name="T30" fmla="*/ 8 w 9"/>
                <a:gd name="T31" fmla="*/ 2 h 4"/>
                <a:gd name="T32" fmla="*/ 6 w 9"/>
                <a:gd name="T33" fmla="*/ 2 h 4"/>
                <a:gd name="T34" fmla="*/ 6 w 9"/>
                <a:gd name="T35" fmla="*/ 2 h 4"/>
                <a:gd name="T36" fmla="*/ 8 w 9"/>
                <a:gd name="T37" fmla="*/ 2 h 4"/>
                <a:gd name="T38" fmla="*/ 4 w 9"/>
                <a:gd name="T39" fmla="*/ 0 h 4"/>
                <a:gd name="T40" fmla="*/ 6 w 9"/>
                <a:gd name="T41" fmla="*/ 2 h 4"/>
                <a:gd name="T42" fmla="*/ 6 w 9"/>
                <a:gd name="T43" fmla="*/ 2 h 4"/>
                <a:gd name="T44" fmla="*/ 6 w 9"/>
                <a:gd name="T45" fmla="*/ 2 h 4"/>
                <a:gd name="T46" fmla="*/ 4 w 9"/>
                <a:gd name="T47" fmla="*/ 2 h 4"/>
                <a:gd name="T48" fmla="*/ 4 w 9"/>
                <a:gd name="T49" fmla="*/ 0 h 4"/>
                <a:gd name="T50" fmla="*/ 4 w 9"/>
                <a:gd name="T51" fmla="*/ 0 h 4"/>
                <a:gd name="T52" fmla="*/ 4 w 9"/>
                <a:gd name="T53" fmla="*/ 0 h 4"/>
                <a:gd name="T54" fmla="*/ 4 w 9"/>
                <a:gd name="T55" fmla="*/ 0 h 4"/>
                <a:gd name="T56" fmla="*/ 4 w 9"/>
                <a:gd name="T5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" h="4">
                  <a:moveTo>
                    <a:pt x="0" y="2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8" y="2"/>
                  </a:moveTo>
                  <a:lnTo>
                    <a:pt x="9" y="2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2"/>
                  </a:lnTo>
                  <a:close/>
                  <a:moveTo>
                    <a:pt x="4" y="0"/>
                  </a:move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8" name="Freeform 44">
              <a:extLst>
                <a:ext uri="{FF2B5EF4-FFF2-40B4-BE49-F238E27FC236}">
                  <a16:creationId xmlns:a16="http://schemas.microsoft.com/office/drawing/2014/main" id="{A58D873E-2C5A-4C33-A273-61B6380A2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2397" y="5152729"/>
              <a:ext cx="37036" cy="46781"/>
            </a:xfrm>
            <a:custGeom>
              <a:avLst/>
              <a:gdLst>
                <a:gd name="T0" fmla="*/ 8 w 19"/>
                <a:gd name="T1" fmla="*/ 0 h 24"/>
                <a:gd name="T2" fmla="*/ 9 w 19"/>
                <a:gd name="T3" fmla="*/ 0 h 24"/>
                <a:gd name="T4" fmla="*/ 12 w 19"/>
                <a:gd name="T5" fmla="*/ 2 h 24"/>
                <a:gd name="T6" fmla="*/ 16 w 19"/>
                <a:gd name="T7" fmla="*/ 4 h 24"/>
                <a:gd name="T8" fmla="*/ 16 w 19"/>
                <a:gd name="T9" fmla="*/ 4 h 24"/>
                <a:gd name="T10" fmla="*/ 17 w 19"/>
                <a:gd name="T11" fmla="*/ 4 h 24"/>
                <a:gd name="T12" fmla="*/ 17 w 19"/>
                <a:gd name="T13" fmla="*/ 4 h 24"/>
                <a:gd name="T14" fmla="*/ 19 w 19"/>
                <a:gd name="T15" fmla="*/ 5 h 24"/>
                <a:gd name="T16" fmla="*/ 19 w 19"/>
                <a:gd name="T17" fmla="*/ 5 h 24"/>
                <a:gd name="T18" fmla="*/ 19 w 19"/>
                <a:gd name="T19" fmla="*/ 7 h 24"/>
                <a:gd name="T20" fmla="*/ 19 w 19"/>
                <a:gd name="T21" fmla="*/ 8 h 24"/>
                <a:gd name="T22" fmla="*/ 19 w 19"/>
                <a:gd name="T23" fmla="*/ 10 h 24"/>
                <a:gd name="T24" fmla="*/ 19 w 19"/>
                <a:gd name="T25" fmla="*/ 11 h 24"/>
                <a:gd name="T26" fmla="*/ 19 w 19"/>
                <a:gd name="T27" fmla="*/ 11 h 24"/>
                <a:gd name="T28" fmla="*/ 19 w 19"/>
                <a:gd name="T29" fmla="*/ 18 h 24"/>
                <a:gd name="T30" fmla="*/ 19 w 19"/>
                <a:gd name="T31" fmla="*/ 16 h 24"/>
                <a:gd name="T32" fmla="*/ 17 w 19"/>
                <a:gd name="T33" fmla="*/ 16 h 24"/>
                <a:gd name="T34" fmla="*/ 17 w 19"/>
                <a:gd name="T35" fmla="*/ 16 h 24"/>
                <a:gd name="T36" fmla="*/ 17 w 19"/>
                <a:gd name="T37" fmla="*/ 19 h 24"/>
                <a:gd name="T38" fmla="*/ 17 w 19"/>
                <a:gd name="T39" fmla="*/ 22 h 24"/>
                <a:gd name="T40" fmla="*/ 17 w 19"/>
                <a:gd name="T41" fmla="*/ 24 h 24"/>
                <a:gd name="T42" fmla="*/ 14 w 19"/>
                <a:gd name="T43" fmla="*/ 24 h 24"/>
                <a:gd name="T44" fmla="*/ 9 w 19"/>
                <a:gd name="T45" fmla="*/ 24 h 24"/>
                <a:gd name="T46" fmla="*/ 8 w 19"/>
                <a:gd name="T47" fmla="*/ 22 h 24"/>
                <a:gd name="T48" fmla="*/ 4 w 19"/>
                <a:gd name="T49" fmla="*/ 21 h 24"/>
                <a:gd name="T50" fmla="*/ 1 w 19"/>
                <a:gd name="T51" fmla="*/ 18 h 24"/>
                <a:gd name="T52" fmla="*/ 1 w 19"/>
                <a:gd name="T53" fmla="*/ 16 h 24"/>
                <a:gd name="T54" fmla="*/ 0 w 19"/>
                <a:gd name="T55" fmla="*/ 16 h 24"/>
                <a:gd name="T56" fmla="*/ 0 w 19"/>
                <a:gd name="T57" fmla="*/ 16 h 24"/>
                <a:gd name="T58" fmla="*/ 0 w 19"/>
                <a:gd name="T59" fmla="*/ 13 h 24"/>
                <a:gd name="T60" fmla="*/ 0 w 19"/>
                <a:gd name="T61" fmla="*/ 11 h 24"/>
                <a:gd name="T62" fmla="*/ 0 w 19"/>
                <a:gd name="T63" fmla="*/ 10 h 24"/>
                <a:gd name="T64" fmla="*/ 1 w 19"/>
                <a:gd name="T65" fmla="*/ 7 h 24"/>
                <a:gd name="T66" fmla="*/ 3 w 19"/>
                <a:gd name="T67" fmla="*/ 5 h 24"/>
                <a:gd name="T68" fmla="*/ 4 w 19"/>
                <a:gd name="T69" fmla="*/ 4 h 24"/>
                <a:gd name="T70" fmla="*/ 6 w 19"/>
                <a:gd name="T71" fmla="*/ 2 h 24"/>
                <a:gd name="T72" fmla="*/ 8 w 19"/>
                <a:gd name="T73" fmla="*/ 0 h 24"/>
                <a:gd name="T74" fmla="*/ 8 w 19"/>
                <a:gd name="T7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24">
                  <a:moveTo>
                    <a:pt x="8" y="0"/>
                  </a:moveTo>
                  <a:lnTo>
                    <a:pt x="9" y="0"/>
                  </a:lnTo>
                  <a:lnTo>
                    <a:pt x="12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7" y="22"/>
                  </a:lnTo>
                  <a:lnTo>
                    <a:pt x="17" y="24"/>
                  </a:lnTo>
                  <a:lnTo>
                    <a:pt x="14" y="24"/>
                  </a:lnTo>
                  <a:lnTo>
                    <a:pt x="9" y="24"/>
                  </a:lnTo>
                  <a:lnTo>
                    <a:pt x="8" y="22"/>
                  </a:lnTo>
                  <a:lnTo>
                    <a:pt x="4" y="21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7"/>
                  </a:lnTo>
                  <a:lnTo>
                    <a:pt x="3" y="5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9" name="Freeform 45">
              <a:extLst>
                <a:ext uri="{FF2B5EF4-FFF2-40B4-BE49-F238E27FC236}">
                  <a16:creationId xmlns:a16="http://schemas.microsoft.com/office/drawing/2014/main" id="{38E29D7E-E655-13B2-E851-CA6F8C6AE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2741" y="3320461"/>
              <a:ext cx="185177" cy="159836"/>
            </a:xfrm>
            <a:custGeom>
              <a:avLst/>
              <a:gdLst>
                <a:gd name="T0" fmla="*/ 93 w 95"/>
                <a:gd name="T1" fmla="*/ 1 h 82"/>
                <a:gd name="T2" fmla="*/ 95 w 95"/>
                <a:gd name="T3" fmla="*/ 5 h 82"/>
                <a:gd name="T4" fmla="*/ 92 w 95"/>
                <a:gd name="T5" fmla="*/ 8 h 82"/>
                <a:gd name="T6" fmla="*/ 85 w 95"/>
                <a:gd name="T7" fmla="*/ 12 h 82"/>
                <a:gd name="T8" fmla="*/ 79 w 95"/>
                <a:gd name="T9" fmla="*/ 16 h 82"/>
                <a:gd name="T10" fmla="*/ 79 w 95"/>
                <a:gd name="T11" fmla="*/ 20 h 82"/>
                <a:gd name="T12" fmla="*/ 81 w 95"/>
                <a:gd name="T13" fmla="*/ 27 h 82"/>
                <a:gd name="T14" fmla="*/ 79 w 95"/>
                <a:gd name="T15" fmla="*/ 31 h 82"/>
                <a:gd name="T16" fmla="*/ 78 w 95"/>
                <a:gd name="T17" fmla="*/ 41 h 82"/>
                <a:gd name="T18" fmla="*/ 76 w 95"/>
                <a:gd name="T19" fmla="*/ 47 h 82"/>
                <a:gd name="T20" fmla="*/ 66 w 95"/>
                <a:gd name="T21" fmla="*/ 52 h 82"/>
                <a:gd name="T22" fmla="*/ 55 w 95"/>
                <a:gd name="T23" fmla="*/ 58 h 82"/>
                <a:gd name="T24" fmla="*/ 43 w 95"/>
                <a:gd name="T25" fmla="*/ 64 h 82"/>
                <a:gd name="T26" fmla="*/ 33 w 95"/>
                <a:gd name="T27" fmla="*/ 71 h 82"/>
                <a:gd name="T28" fmla="*/ 22 w 95"/>
                <a:gd name="T29" fmla="*/ 77 h 82"/>
                <a:gd name="T30" fmla="*/ 10 w 95"/>
                <a:gd name="T31" fmla="*/ 82 h 82"/>
                <a:gd name="T32" fmla="*/ 7 w 95"/>
                <a:gd name="T33" fmla="*/ 79 h 82"/>
                <a:gd name="T34" fmla="*/ 2 w 95"/>
                <a:gd name="T35" fmla="*/ 75 h 82"/>
                <a:gd name="T36" fmla="*/ 2 w 95"/>
                <a:gd name="T37" fmla="*/ 72 h 82"/>
                <a:gd name="T38" fmla="*/ 2 w 95"/>
                <a:gd name="T39" fmla="*/ 71 h 82"/>
                <a:gd name="T40" fmla="*/ 2 w 95"/>
                <a:gd name="T41" fmla="*/ 68 h 82"/>
                <a:gd name="T42" fmla="*/ 0 w 95"/>
                <a:gd name="T43" fmla="*/ 66 h 82"/>
                <a:gd name="T44" fmla="*/ 2 w 95"/>
                <a:gd name="T45" fmla="*/ 63 h 82"/>
                <a:gd name="T46" fmla="*/ 3 w 95"/>
                <a:gd name="T47" fmla="*/ 61 h 82"/>
                <a:gd name="T48" fmla="*/ 3 w 95"/>
                <a:gd name="T49" fmla="*/ 61 h 82"/>
                <a:gd name="T50" fmla="*/ 3 w 95"/>
                <a:gd name="T51" fmla="*/ 58 h 82"/>
                <a:gd name="T52" fmla="*/ 5 w 95"/>
                <a:gd name="T53" fmla="*/ 57 h 82"/>
                <a:gd name="T54" fmla="*/ 8 w 95"/>
                <a:gd name="T55" fmla="*/ 58 h 82"/>
                <a:gd name="T56" fmla="*/ 7 w 95"/>
                <a:gd name="T57" fmla="*/ 57 h 82"/>
                <a:gd name="T58" fmla="*/ 8 w 95"/>
                <a:gd name="T59" fmla="*/ 55 h 82"/>
                <a:gd name="T60" fmla="*/ 11 w 95"/>
                <a:gd name="T61" fmla="*/ 52 h 82"/>
                <a:gd name="T62" fmla="*/ 10 w 95"/>
                <a:gd name="T63" fmla="*/ 47 h 82"/>
                <a:gd name="T64" fmla="*/ 8 w 95"/>
                <a:gd name="T65" fmla="*/ 47 h 82"/>
                <a:gd name="T66" fmla="*/ 8 w 95"/>
                <a:gd name="T67" fmla="*/ 44 h 82"/>
                <a:gd name="T68" fmla="*/ 5 w 95"/>
                <a:gd name="T69" fmla="*/ 44 h 82"/>
                <a:gd name="T70" fmla="*/ 2 w 95"/>
                <a:gd name="T71" fmla="*/ 39 h 82"/>
                <a:gd name="T72" fmla="*/ 2 w 95"/>
                <a:gd name="T73" fmla="*/ 33 h 82"/>
                <a:gd name="T74" fmla="*/ 0 w 95"/>
                <a:gd name="T75" fmla="*/ 30 h 82"/>
                <a:gd name="T76" fmla="*/ 3 w 95"/>
                <a:gd name="T77" fmla="*/ 23 h 82"/>
                <a:gd name="T78" fmla="*/ 7 w 95"/>
                <a:gd name="T79" fmla="*/ 23 h 82"/>
                <a:gd name="T80" fmla="*/ 8 w 95"/>
                <a:gd name="T81" fmla="*/ 19 h 82"/>
                <a:gd name="T82" fmla="*/ 11 w 95"/>
                <a:gd name="T83" fmla="*/ 19 h 82"/>
                <a:gd name="T84" fmla="*/ 11 w 95"/>
                <a:gd name="T85" fmla="*/ 14 h 82"/>
                <a:gd name="T86" fmla="*/ 13 w 95"/>
                <a:gd name="T87" fmla="*/ 9 h 82"/>
                <a:gd name="T88" fmla="*/ 16 w 95"/>
                <a:gd name="T89" fmla="*/ 9 h 82"/>
                <a:gd name="T90" fmla="*/ 21 w 95"/>
                <a:gd name="T91" fmla="*/ 11 h 82"/>
                <a:gd name="T92" fmla="*/ 25 w 95"/>
                <a:gd name="T93" fmla="*/ 11 h 82"/>
                <a:gd name="T94" fmla="*/ 30 w 95"/>
                <a:gd name="T95" fmla="*/ 9 h 82"/>
                <a:gd name="T96" fmla="*/ 38 w 95"/>
                <a:gd name="T97" fmla="*/ 8 h 82"/>
                <a:gd name="T98" fmla="*/ 41 w 95"/>
                <a:gd name="T99" fmla="*/ 11 h 82"/>
                <a:gd name="T100" fmla="*/ 48 w 95"/>
                <a:gd name="T101" fmla="*/ 11 h 82"/>
                <a:gd name="T102" fmla="*/ 57 w 95"/>
                <a:gd name="T103" fmla="*/ 9 h 82"/>
                <a:gd name="T104" fmla="*/ 71 w 95"/>
                <a:gd name="T105" fmla="*/ 5 h 82"/>
                <a:gd name="T106" fmla="*/ 78 w 95"/>
                <a:gd name="T107" fmla="*/ 5 h 82"/>
                <a:gd name="T108" fmla="*/ 82 w 95"/>
                <a:gd name="T109" fmla="*/ 5 h 82"/>
                <a:gd name="T110" fmla="*/ 90 w 95"/>
                <a:gd name="T111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" h="82">
                  <a:moveTo>
                    <a:pt x="93" y="0"/>
                  </a:moveTo>
                  <a:lnTo>
                    <a:pt x="93" y="1"/>
                  </a:lnTo>
                  <a:lnTo>
                    <a:pt x="93" y="1"/>
                  </a:lnTo>
                  <a:lnTo>
                    <a:pt x="95" y="1"/>
                  </a:lnTo>
                  <a:lnTo>
                    <a:pt x="95" y="3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93" y="6"/>
                  </a:lnTo>
                  <a:lnTo>
                    <a:pt x="92" y="8"/>
                  </a:lnTo>
                  <a:lnTo>
                    <a:pt x="90" y="9"/>
                  </a:lnTo>
                  <a:lnTo>
                    <a:pt x="87" y="12"/>
                  </a:lnTo>
                  <a:lnTo>
                    <a:pt x="85" y="12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79" y="16"/>
                  </a:lnTo>
                  <a:lnTo>
                    <a:pt x="79" y="17"/>
                  </a:lnTo>
                  <a:lnTo>
                    <a:pt x="79" y="19"/>
                  </a:lnTo>
                  <a:lnTo>
                    <a:pt x="79" y="20"/>
                  </a:lnTo>
                  <a:lnTo>
                    <a:pt x="79" y="23"/>
                  </a:lnTo>
                  <a:lnTo>
                    <a:pt x="81" y="25"/>
                  </a:lnTo>
                  <a:lnTo>
                    <a:pt x="81" y="27"/>
                  </a:lnTo>
                  <a:lnTo>
                    <a:pt x="81" y="28"/>
                  </a:lnTo>
                  <a:lnTo>
                    <a:pt x="79" y="30"/>
                  </a:lnTo>
                  <a:lnTo>
                    <a:pt x="79" y="31"/>
                  </a:lnTo>
                  <a:lnTo>
                    <a:pt x="79" y="33"/>
                  </a:lnTo>
                  <a:lnTo>
                    <a:pt x="78" y="38"/>
                  </a:lnTo>
                  <a:lnTo>
                    <a:pt x="78" y="41"/>
                  </a:lnTo>
                  <a:lnTo>
                    <a:pt x="78" y="42"/>
                  </a:lnTo>
                  <a:lnTo>
                    <a:pt x="78" y="44"/>
                  </a:lnTo>
                  <a:lnTo>
                    <a:pt x="76" y="47"/>
                  </a:lnTo>
                  <a:lnTo>
                    <a:pt x="74" y="49"/>
                  </a:lnTo>
                  <a:lnTo>
                    <a:pt x="71" y="49"/>
                  </a:lnTo>
                  <a:lnTo>
                    <a:pt x="66" y="52"/>
                  </a:lnTo>
                  <a:lnTo>
                    <a:pt x="63" y="53"/>
                  </a:lnTo>
                  <a:lnTo>
                    <a:pt x="59" y="57"/>
                  </a:lnTo>
                  <a:lnTo>
                    <a:pt x="55" y="58"/>
                  </a:lnTo>
                  <a:lnTo>
                    <a:pt x="51" y="61"/>
                  </a:lnTo>
                  <a:lnTo>
                    <a:pt x="48" y="63"/>
                  </a:lnTo>
                  <a:lnTo>
                    <a:pt x="43" y="64"/>
                  </a:lnTo>
                  <a:lnTo>
                    <a:pt x="40" y="68"/>
                  </a:lnTo>
                  <a:lnTo>
                    <a:pt x="35" y="69"/>
                  </a:lnTo>
                  <a:lnTo>
                    <a:pt x="33" y="71"/>
                  </a:lnTo>
                  <a:lnTo>
                    <a:pt x="29" y="74"/>
                  </a:lnTo>
                  <a:lnTo>
                    <a:pt x="25" y="75"/>
                  </a:lnTo>
                  <a:lnTo>
                    <a:pt x="22" y="77"/>
                  </a:lnTo>
                  <a:lnTo>
                    <a:pt x="19" y="79"/>
                  </a:lnTo>
                  <a:lnTo>
                    <a:pt x="14" y="82"/>
                  </a:lnTo>
                  <a:lnTo>
                    <a:pt x="10" y="82"/>
                  </a:lnTo>
                  <a:lnTo>
                    <a:pt x="8" y="80"/>
                  </a:lnTo>
                  <a:lnTo>
                    <a:pt x="7" y="80"/>
                  </a:lnTo>
                  <a:lnTo>
                    <a:pt x="7" y="79"/>
                  </a:lnTo>
                  <a:lnTo>
                    <a:pt x="3" y="79"/>
                  </a:lnTo>
                  <a:lnTo>
                    <a:pt x="2" y="75"/>
                  </a:lnTo>
                  <a:lnTo>
                    <a:pt x="2" y="75"/>
                  </a:lnTo>
                  <a:lnTo>
                    <a:pt x="0" y="75"/>
                  </a:lnTo>
                  <a:lnTo>
                    <a:pt x="0" y="74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2" y="64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3" y="63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2" y="60"/>
                  </a:lnTo>
                  <a:lnTo>
                    <a:pt x="3" y="60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5" y="58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7" y="44"/>
                  </a:lnTo>
                  <a:lnTo>
                    <a:pt x="5" y="44"/>
                  </a:lnTo>
                  <a:lnTo>
                    <a:pt x="3" y="44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4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3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3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3" y="17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8" y="11"/>
                  </a:lnTo>
                  <a:lnTo>
                    <a:pt x="19" y="11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4" y="11"/>
                  </a:lnTo>
                  <a:lnTo>
                    <a:pt x="25" y="11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30" y="9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0" y="9"/>
                  </a:lnTo>
                  <a:lnTo>
                    <a:pt x="41" y="11"/>
                  </a:lnTo>
                  <a:lnTo>
                    <a:pt x="43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54" y="11"/>
                  </a:lnTo>
                  <a:lnTo>
                    <a:pt x="57" y="9"/>
                  </a:lnTo>
                  <a:lnTo>
                    <a:pt x="62" y="8"/>
                  </a:lnTo>
                  <a:lnTo>
                    <a:pt x="68" y="6"/>
                  </a:lnTo>
                  <a:lnTo>
                    <a:pt x="71" y="5"/>
                  </a:lnTo>
                  <a:lnTo>
                    <a:pt x="73" y="3"/>
                  </a:lnTo>
                  <a:lnTo>
                    <a:pt x="74" y="3"/>
                  </a:lnTo>
                  <a:lnTo>
                    <a:pt x="78" y="5"/>
                  </a:lnTo>
                  <a:lnTo>
                    <a:pt x="79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5" y="3"/>
                  </a:lnTo>
                  <a:lnTo>
                    <a:pt x="89" y="3"/>
                  </a:lnTo>
                  <a:lnTo>
                    <a:pt x="90" y="1"/>
                  </a:lnTo>
                  <a:lnTo>
                    <a:pt x="92" y="1"/>
                  </a:lnTo>
                  <a:lnTo>
                    <a:pt x="9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0" name="Freeform 46">
              <a:extLst>
                <a:ext uri="{FF2B5EF4-FFF2-40B4-BE49-F238E27FC236}">
                  <a16:creationId xmlns:a16="http://schemas.microsoft.com/office/drawing/2014/main" id="{006A3B5B-3507-E169-8426-39900E48B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7176"/>
              <a:ext cx="3898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2 w 2"/>
                <a:gd name="T4" fmla="*/ 0 w 2"/>
                <a:gd name="T5" fmla="*/ 0 w 2"/>
                <a:gd name="T6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1" name="Freeform 47">
              <a:extLst>
                <a:ext uri="{FF2B5EF4-FFF2-40B4-BE49-F238E27FC236}">
                  <a16:creationId xmlns:a16="http://schemas.microsoft.com/office/drawing/2014/main" id="{17E8D841-146E-C5BE-D3E4-B5B5B7CB5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108" y="4010485"/>
              <a:ext cx="66274" cy="35086"/>
            </a:xfrm>
            <a:custGeom>
              <a:avLst/>
              <a:gdLst>
                <a:gd name="T0" fmla="*/ 9 w 34"/>
                <a:gd name="T1" fmla="*/ 0 h 18"/>
                <a:gd name="T2" fmla="*/ 11 w 34"/>
                <a:gd name="T3" fmla="*/ 0 h 18"/>
                <a:gd name="T4" fmla="*/ 14 w 34"/>
                <a:gd name="T5" fmla="*/ 0 h 18"/>
                <a:gd name="T6" fmla="*/ 15 w 34"/>
                <a:gd name="T7" fmla="*/ 2 h 18"/>
                <a:gd name="T8" fmla="*/ 17 w 34"/>
                <a:gd name="T9" fmla="*/ 3 h 18"/>
                <a:gd name="T10" fmla="*/ 19 w 34"/>
                <a:gd name="T11" fmla="*/ 5 h 18"/>
                <a:gd name="T12" fmla="*/ 20 w 34"/>
                <a:gd name="T13" fmla="*/ 7 h 18"/>
                <a:gd name="T14" fmla="*/ 22 w 34"/>
                <a:gd name="T15" fmla="*/ 7 h 18"/>
                <a:gd name="T16" fmla="*/ 22 w 34"/>
                <a:gd name="T17" fmla="*/ 8 h 18"/>
                <a:gd name="T18" fmla="*/ 23 w 34"/>
                <a:gd name="T19" fmla="*/ 8 h 18"/>
                <a:gd name="T20" fmla="*/ 26 w 34"/>
                <a:gd name="T21" fmla="*/ 7 h 18"/>
                <a:gd name="T22" fmla="*/ 28 w 34"/>
                <a:gd name="T23" fmla="*/ 7 h 18"/>
                <a:gd name="T24" fmla="*/ 30 w 34"/>
                <a:gd name="T25" fmla="*/ 8 h 18"/>
                <a:gd name="T26" fmla="*/ 33 w 34"/>
                <a:gd name="T27" fmla="*/ 8 h 18"/>
                <a:gd name="T28" fmla="*/ 34 w 34"/>
                <a:gd name="T29" fmla="*/ 8 h 18"/>
                <a:gd name="T30" fmla="*/ 33 w 34"/>
                <a:gd name="T31" fmla="*/ 13 h 18"/>
                <a:gd name="T32" fmla="*/ 33 w 34"/>
                <a:gd name="T33" fmla="*/ 13 h 18"/>
                <a:gd name="T34" fmla="*/ 33 w 34"/>
                <a:gd name="T35" fmla="*/ 14 h 18"/>
                <a:gd name="T36" fmla="*/ 33 w 34"/>
                <a:gd name="T37" fmla="*/ 14 h 18"/>
                <a:gd name="T38" fmla="*/ 31 w 34"/>
                <a:gd name="T39" fmla="*/ 18 h 18"/>
                <a:gd name="T40" fmla="*/ 30 w 34"/>
                <a:gd name="T41" fmla="*/ 18 h 18"/>
                <a:gd name="T42" fmla="*/ 23 w 34"/>
                <a:gd name="T43" fmla="*/ 18 h 18"/>
                <a:gd name="T44" fmla="*/ 20 w 34"/>
                <a:gd name="T45" fmla="*/ 16 h 18"/>
                <a:gd name="T46" fmla="*/ 22 w 34"/>
                <a:gd name="T47" fmla="*/ 18 h 18"/>
                <a:gd name="T48" fmla="*/ 22 w 34"/>
                <a:gd name="T49" fmla="*/ 18 h 18"/>
                <a:gd name="T50" fmla="*/ 11 w 34"/>
                <a:gd name="T51" fmla="*/ 14 h 18"/>
                <a:gd name="T52" fmla="*/ 4 w 34"/>
                <a:gd name="T53" fmla="*/ 13 h 18"/>
                <a:gd name="T54" fmla="*/ 0 w 34"/>
                <a:gd name="T55" fmla="*/ 10 h 18"/>
                <a:gd name="T56" fmla="*/ 0 w 34"/>
                <a:gd name="T57" fmla="*/ 8 h 18"/>
                <a:gd name="T58" fmla="*/ 1 w 34"/>
                <a:gd name="T59" fmla="*/ 7 h 18"/>
                <a:gd name="T60" fmla="*/ 3 w 34"/>
                <a:gd name="T61" fmla="*/ 5 h 18"/>
                <a:gd name="T62" fmla="*/ 4 w 34"/>
                <a:gd name="T63" fmla="*/ 5 h 18"/>
                <a:gd name="T64" fmla="*/ 6 w 34"/>
                <a:gd name="T65" fmla="*/ 3 h 18"/>
                <a:gd name="T66" fmla="*/ 7 w 34"/>
                <a:gd name="T67" fmla="*/ 2 h 18"/>
                <a:gd name="T68" fmla="*/ 7 w 34"/>
                <a:gd name="T69" fmla="*/ 2 h 18"/>
                <a:gd name="T70" fmla="*/ 7 w 34"/>
                <a:gd name="T71" fmla="*/ 0 h 18"/>
                <a:gd name="T72" fmla="*/ 9 w 34"/>
                <a:gd name="T7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18">
                  <a:moveTo>
                    <a:pt x="9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6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4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22" y="16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3" y="18"/>
                  </a:lnTo>
                  <a:lnTo>
                    <a:pt x="22" y="18"/>
                  </a:lnTo>
                  <a:lnTo>
                    <a:pt x="17" y="16"/>
                  </a:lnTo>
                  <a:lnTo>
                    <a:pt x="11" y="14"/>
                  </a:lnTo>
                  <a:lnTo>
                    <a:pt x="7" y="13"/>
                  </a:lnTo>
                  <a:lnTo>
                    <a:pt x="4" y="13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7"/>
                  </a:lnTo>
                  <a:lnTo>
                    <a:pt x="3" y="5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3"/>
                  </a:lnTo>
                  <a:lnTo>
                    <a:pt x="6" y="3"/>
                  </a:lnTo>
                  <a:lnTo>
                    <a:pt x="7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2" name="Freeform 48">
              <a:extLst>
                <a:ext uri="{FF2B5EF4-FFF2-40B4-BE49-F238E27FC236}">
                  <a16:creationId xmlns:a16="http://schemas.microsoft.com/office/drawing/2014/main" id="{05D02282-7C51-E0F2-52A4-A3724579A6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46271" y="4371090"/>
              <a:ext cx="27289" cy="44833"/>
            </a:xfrm>
            <a:custGeom>
              <a:avLst/>
              <a:gdLst>
                <a:gd name="T0" fmla="*/ 3 w 14"/>
                <a:gd name="T1" fmla="*/ 17 h 23"/>
                <a:gd name="T2" fmla="*/ 5 w 14"/>
                <a:gd name="T3" fmla="*/ 19 h 23"/>
                <a:gd name="T4" fmla="*/ 5 w 14"/>
                <a:gd name="T5" fmla="*/ 20 h 23"/>
                <a:gd name="T6" fmla="*/ 3 w 14"/>
                <a:gd name="T7" fmla="*/ 22 h 23"/>
                <a:gd name="T8" fmla="*/ 2 w 14"/>
                <a:gd name="T9" fmla="*/ 23 h 23"/>
                <a:gd name="T10" fmla="*/ 2 w 14"/>
                <a:gd name="T11" fmla="*/ 22 h 23"/>
                <a:gd name="T12" fmla="*/ 0 w 14"/>
                <a:gd name="T13" fmla="*/ 22 h 23"/>
                <a:gd name="T14" fmla="*/ 0 w 14"/>
                <a:gd name="T15" fmla="*/ 20 h 23"/>
                <a:gd name="T16" fmla="*/ 0 w 14"/>
                <a:gd name="T17" fmla="*/ 20 h 23"/>
                <a:gd name="T18" fmla="*/ 2 w 14"/>
                <a:gd name="T19" fmla="*/ 19 h 23"/>
                <a:gd name="T20" fmla="*/ 3 w 14"/>
                <a:gd name="T21" fmla="*/ 17 h 23"/>
                <a:gd name="T22" fmla="*/ 3 w 14"/>
                <a:gd name="T23" fmla="*/ 17 h 23"/>
                <a:gd name="T24" fmla="*/ 14 w 14"/>
                <a:gd name="T25" fmla="*/ 0 h 23"/>
                <a:gd name="T26" fmla="*/ 14 w 14"/>
                <a:gd name="T27" fmla="*/ 0 h 23"/>
                <a:gd name="T28" fmla="*/ 14 w 14"/>
                <a:gd name="T29" fmla="*/ 0 h 23"/>
                <a:gd name="T30" fmla="*/ 14 w 14"/>
                <a:gd name="T31" fmla="*/ 0 h 23"/>
                <a:gd name="T32" fmla="*/ 14 w 14"/>
                <a:gd name="T33" fmla="*/ 1 h 23"/>
                <a:gd name="T34" fmla="*/ 14 w 14"/>
                <a:gd name="T35" fmla="*/ 1 h 23"/>
                <a:gd name="T36" fmla="*/ 13 w 14"/>
                <a:gd name="T37" fmla="*/ 1 h 23"/>
                <a:gd name="T38" fmla="*/ 13 w 14"/>
                <a:gd name="T39" fmla="*/ 0 h 23"/>
                <a:gd name="T40" fmla="*/ 14 w 14"/>
                <a:gd name="T41" fmla="*/ 0 h 23"/>
                <a:gd name="T42" fmla="*/ 14 w 14"/>
                <a:gd name="T4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23">
                  <a:moveTo>
                    <a:pt x="3" y="17"/>
                  </a:moveTo>
                  <a:lnTo>
                    <a:pt x="5" y="19"/>
                  </a:lnTo>
                  <a:lnTo>
                    <a:pt x="5" y="20"/>
                  </a:lnTo>
                  <a:lnTo>
                    <a:pt x="3" y="22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9"/>
                  </a:lnTo>
                  <a:lnTo>
                    <a:pt x="3" y="17"/>
                  </a:lnTo>
                  <a:lnTo>
                    <a:pt x="3" y="17"/>
                  </a:lnTo>
                  <a:close/>
                  <a:moveTo>
                    <a:pt x="14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3" name="Freeform 49">
              <a:extLst>
                <a:ext uri="{FF2B5EF4-FFF2-40B4-BE49-F238E27FC236}">
                  <a16:creationId xmlns:a16="http://schemas.microsoft.com/office/drawing/2014/main" id="{5EE63513-2E36-1320-D97B-A1A4D3EAD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272" y="4072860"/>
              <a:ext cx="311875" cy="245602"/>
            </a:xfrm>
            <a:custGeom>
              <a:avLst/>
              <a:gdLst>
                <a:gd name="T0" fmla="*/ 129 w 160"/>
                <a:gd name="T1" fmla="*/ 8 h 126"/>
                <a:gd name="T2" fmla="*/ 129 w 160"/>
                <a:gd name="T3" fmla="*/ 9 h 126"/>
                <a:gd name="T4" fmla="*/ 130 w 160"/>
                <a:gd name="T5" fmla="*/ 22 h 126"/>
                <a:gd name="T6" fmla="*/ 135 w 160"/>
                <a:gd name="T7" fmla="*/ 25 h 126"/>
                <a:gd name="T8" fmla="*/ 141 w 160"/>
                <a:gd name="T9" fmla="*/ 33 h 126"/>
                <a:gd name="T10" fmla="*/ 141 w 160"/>
                <a:gd name="T11" fmla="*/ 34 h 126"/>
                <a:gd name="T12" fmla="*/ 140 w 160"/>
                <a:gd name="T13" fmla="*/ 39 h 126"/>
                <a:gd name="T14" fmla="*/ 143 w 160"/>
                <a:gd name="T15" fmla="*/ 41 h 126"/>
                <a:gd name="T16" fmla="*/ 143 w 160"/>
                <a:gd name="T17" fmla="*/ 53 h 126"/>
                <a:gd name="T18" fmla="*/ 135 w 160"/>
                <a:gd name="T19" fmla="*/ 55 h 126"/>
                <a:gd name="T20" fmla="*/ 127 w 160"/>
                <a:gd name="T21" fmla="*/ 61 h 126"/>
                <a:gd name="T22" fmla="*/ 135 w 160"/>
                <a:gd name="T23" fmla="*/ 66 h 126"/>
                <a:gd name="T24" fmla="*/ 143 w 160"/>
                <a:gd name="T25" fmla="*/ 71 h 126"/>
                <a:gd name="T26" fmla="*/ 151 w 160"/>
                <a:gd name="T27" fmla="*/ 80 h 126"/>
                <a:gd name="T28" fmla="*/ 157 w 160"/>
                <a:gd name="T29" fmla="*/ 93 h 126"/>
                <a:gd name="T30" fmla="*/ 157 w 160"/>
                <a:gd name="T31" fmla="*/ 101 h 126"/>
                <a:gd name="T32" fmla="*/ 138 w 160"/>
                <a:gd name="T33" fmla="*/ 120 h 126"/>
                <a:gd name="T34" fmla="*/ 127 w 160"/>
                <a:gd name="T35" fmla="*/ 121 h 126"/>
                <a:gd name="T36" fmla="*/ 116 w 160"/>
                <a:gd name="T37" fmla="*/ 124 h 126"/>
                <a:gd name="T38" fmla="*/ 113 w 160"/>
                <a:gd name="T39" fmla="*/ 124 h 126"/>
                <a:gd name="T40" fmla="*/ 105 w 160"/>
                <a:gd name="T41" fmla="*/ 124 h 126"/>
                <a:gd name="T42" fmla="*/ 97 w 160"/>
                <a:gd name="T43" fmla="*/ 126 h 126"/>
                <a:gd name="T44" fmla="*/ 94 w 160"/>
                <a:gd name="T45" fmla="*/ 124 h 126"/>
                <a:gd name="T46" fmla="*/ 91 w 160"/>
                <a:gd name="T47" fmla="*/ 121 h 126"/>
                <a:gd name="T48" fmla="*/ 80 w 160"/>
                <a:gd name="T49" fmla="*/ 110 h 126"/>
                <a:gd name="T50" fmla="*/ 71 w 160"/>
                <a:gd name="T51" fmla="*/ 113 h 126"/>
                <a:gd name="T52" fmla="*/ 61 w 160"/>
                <a:gd name="T53" fmla="*/ 115 h 126"/>
                <a:gd name="T54" fmla="*/ 55 w 160"/>
                <a:gd name="T55" fmla="*/ 112 h 126"/>
                <a:gd name="T56" fmla="*/ 50 w 160"/>
                <a:gd name="T57" fmla="*/ 107 h 126"/>
                <a:gd name="T58" fmla="*/ 44 w 160"/>
                <a:gd name="T59" fmla="*/ 97 h 126"/>
                <a:gd name="T60" fmla="*/ 41 w 160"/>
                <a:gd name="T61" fmla="*/ 93 h 126"/>
                <a:gd name="T62" fmla="*/ 33 w 160"/>
                <a:gd name="T63" fmla="*/ 86 h 126"/>
                <a:gd name="T64" fmla="*/ 30 w 160"/>
                <a:gd name="T65" fmla="*/ 79 h 126"/>
                <a:gd name="T66" fmla="*/ 17 w 160"/>
                <a:gd name="T67" fmla="*/ 69 h 126"/>
                <a:gd name="T68" fmla="*/ 12 w 160"/>
                <a:gd name="T69" fmla="*/ 61 h 126"/>
                <a:gd name="T70" fmla="*/ 1 w 160"/>
                <a:gd name="T71" fmla="*/ 57 h 126"/>
                <a:gd name="T72" fmla="*/ 1 w 160"/>
                <a:gd name="T73" fmla="*/ 50 h 126"/>
                <a:gd name="T74" fmla="*/ 7 w 160"/>
                <a:gd name="T75" fmla="*/ 44 h 126"/>
                <a:gd name="T76" fmla="*/ 9 w 160"/>
                <a:gd name="T77" fmla="*/ 39 h 126"/>
                <a:gd name="T78" fmla="*/ 12 w 160"/>
                <a:gd name="T79" fmla="*/ 31 h 126"/>
                <a:gd name="T80" fmla="*/ 17 w 160"/>
                <a:gd name="T81" fmla="*/ 28 h 126"/>
                <a:gd name="T82" fmla="*/ 25 w 160"/>
                <a:gd name="T83" fmla="*/ 30 h 126"/>
                <a:gd name="T84" fmla="*/ 36 w 160"/>
                <a:gd name="T85" fmla="*/ 39 h 126"/>
                <a:gd name="T86" fmla="*/ 53 w 160"/>
                <a:gd name="T87" fmla="*/ 38 h 126"/>
                <a:gd name="T88" fmla="*/ 69 w 160"/>
                <a:gd name="T89" fmla="*/ 39 h 126"/>
                <a:gd name="T90" fmla="*/ 77 w 160"/>
                <a:gd name="T91" fmla="*/ 36 h 126"/>
                <a:gd name="T92" fmla="*/ 83 w 160"/>
                <a:gd name="T93" fmla="*/ 28 h 126"/>
                <a:gd name="T94" fmla="*/ 96 w 160"/>
                <a:gd name="T95" fmla="*/ 36 h 126"/>
                <a:gd name="T96" fmla="*/ 102 w 160"/>
                <a:gd name="T97" fmla="*/ 36 h 126"/>
                <a:gd name="T98" fmla="*/ 113 w 160"/>
                <a:gd name="T99" fmla="*/ 23 h 126"/>
                <a:gd name="T100" fmla="*/ 118 w 160"/>
                <a:gd name="T101" fmla="*/ 12 h 126"/>
                <a:gd name="T102" fmla="*/ 115 w 160"/>
                <a:gd name="T103" fmla="*/ 3 h 126"/>
                <a:gd name="T104" fmla="*/ 124 w 160"/>
                <a:gd name="T105" fmla="*/ 1 h 126"/>
                <a:gd name="T106" fmla="*/ 124 w 160"/>
                <a:gd name="T10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0" h="126">
                  <a:moveTo>
                    <a:pt x="124" y="0"/>
                  </a:moveTo>
                  <a:lnTo>
                    <a:pt x="130" y="0"/>
                  </a:lnTo>
                  <a:lnTo>
                    <a:pt x="130" y="1"/>
                  </a:lnTo>
                  <a:lnTo>
                    <a:pt x="130" y="5"/>
                  </a:lnTo>
                  <a:lnTo>
                    <a:pt x="130" y="6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30" y="20"/>
                  </a:lnTo>
                  <a:lnTo>
                    <a:pt x="130" y="20"/>
                  </a:lnTo>
                  <a:lnTo>
                    <a:pt x="130" y="20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35" y="25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6"/>
                  </a:lnTo>
                  <a:lnTo>
                    <a:pt x="140" y="38"/>
                  </a:lnTo>
                  <a:lnTo>
                    <a:pt x="140" y="39"/>
                  </a:lnTo>
                  <a:lnTo>
                    <a:pt x="140" y="39"/>
                  </a:lnTo>
                  <a:lnTo>
                    <a:pt x="140" y="39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3" y="44"/>
                  </a:lnTo>
                  <a:lnTo>
                    <a:pt x="143" y="47"/>
                  </a:lnTo>
                  <a:lnTo>
                    <a:pt x="143" y="50"/>
                  </a:lnTo>
                  <a:lnTo>
                    <a:pt x="143" y="52"/>
                  </a:lnTo>
                  <a:lnTo>
                    <a:pt x="143" y="53"/>
                  </a:lnTo>
                  <a:lnTo>
                    <a:pt x="143" y="53"/>
                  </a:lnTo>
                  <a:lnTo>
                    <a:pt x="143" y="55"/>
                  </a:lnTo>
                  <a:lnTo>
                    <a:pt x="141" y="55"/>
                  </a:lnTo>
                  <a:lnTo>
                    <a:pt x="140" y="55"/>
                  </a:lnTo>
                  <a:lnTo>
                    <a:pt x="137" y="55"/>
                  </a:lnTo>
                  <a:lnTo>
                    <a:pt x="135" y="55"/>
                  </a:lnTo>
                  <a:lnTo>
                    <a:pt x="134" y="55"/>
                  </a:lnTo>
                  <a:lnTo>
                    <a:pt x="132" y="55"/>
                  </a:lnTo>
                  <a:lnTo>
                    <a:pt x="130" y="55"/>
                  </a:lnTo>
                  <a:lnTo>
                    <a:pt x="130" y="58"/>
                  </a:lnTo>
                  <a:lnTo>
                    <a:pt x="129" y="61"/>
                  </a:lnTo>
                  <a:lnTo>
                    <a:pt x="127" y="61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9" y="64"/>
                  </a:lnTo>
                  <a:lnTo>
                    <a:pt x="130" y="64"/>
                  </a:lnTo>
                  <a:lnTo>
                    <a:pt x="134" y="66"/>
                  </a:lnTo>
                  <a:lnTo>
                    <a:pt x="135" y="66"/>
                  </a:lnTo>
                  <a:lnTo>
                    <a:pt x="137" y="66"/>
                  </a:lnTo>
                  <a:lnTo>
                    <a:pt x="137" y="66"/>
                  </a:lnTo>
                  <a:lnTo>
                    <a:pt x="141" y="69"/>
                  </a:lnTo>
                  <a:lnTo>
                    <a:pt x="141" y="69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2"/>
                  </a:lnTo>
                  <a:lnTo>
                    <a:pt x="145" y="74"/>
                  </a:lnTo>
                  <a:lnTo>
                    <a:pt x="146" y="75"/>
                  </a:lnTo>
                  <a:lnTo>
                    <a:pt x="149" y="77"/>
                  </a:lnTo>
                  <a:lnTo>
                    <a:pt x="151" y="79"/>
                  </a:lnTo>
                  <a:lnTo>
                    <a:pt x="151" y="80"/>
                  </a:lnTo>
                  <a:lnTo>
                    <a:pt x="153" y="80"/>
                  </a:lnTo>
                  <a:lnTo>
                    <a:pt x="153" y="82"/>
                  </a:lnTo>
                  <a:lnTo>
                    <a:pt x="154" y="86"/>
                  </a:lnTo>
                  <a:lnTo>
                    <a:pt x="156" y="88"/>
                  </a:lnTo>
                  <a:lnTo>
                    <a:pt x="156" y="90"/>
                  </a:lnTo>
                  <a:lnTo>
                    <a:pt x="157" y="93"/>
                  </a:lnTo>
                  <a:lnTo>
                    <a:pt x="157" y="93"/>
                  </a:lnTo>
                  <a:lnTo>
                    <a:pt x="157" y="94"/>
                  </a:lnTo>
                  <a:lnTo>
                    <a:pt x="159" y="96"/>
                  </a:lnTo>
                  <a:lnTo>
                    <a:pt x="160" y="97"/>
                  </a:lnTo>
                  <a:lnTo>
                    <a:pt x="160" y="97"/>
                  </a:lnTo>
                  <a:lnTo>
                    <a:pt x="157" y="101"/>
                  </a:lnTo>
                  <a:lnTo>
                    <a:pt x="156" y="102"/>
                  </a:lnTo>
                  <a:lnTo>
                    <a:pt x="151" y="107"/>
                  </a:lnTo>
                  <a:lnTo>
                    <a:pt x="148" y="110"/>
                  </a:lnTo>
                  <a:lnTo>
                    <a:pt x="145" y="113"/>
                  </a:lnTo>
                  <a:lnTo>
                    <a:pt x="141" y="116"/>
                  </a:lnTo>
                  <a:lnTo>
                    <a:pt x="138" y="120"/>
                  </a:lnTo>
                  <a:lnTo>
                    <a:pt x="137" y="121"/>
                  </a:lnTo>
                  <a:lnTo>
                    <a:pt x="135" y="123"/>
                  </a:lnTo>
                  <a:lnTo>
                    <a:pt x="135" y="123"/>
                  </a:lnTo>
                  <a:lnTo>
                    <a:pt x="132" y="123"/>
                  </a:lnTo>
                  <a:lnTo>
                    <a:pt x="130" y="123"/>
                  </a:lnTo>
                  <a:lnTo>
                    <a:pt x="127" y="121"/>
                  </a:lnTo>
                  <a:lnTo>
                    <a:pt x="126" y="121"/>
                  </a:lnTo>
                  <a:lnTo>
                    <a:pt x="124" y="123"/>
                  </a:lnTo>
                  <a:lnTo>
                    <a:pt x="123" y="123"/>
                  </a:lnTo>
                  <a:lnTo>
                    <a:pt x="121" y="123"/>
                  </a:lnTo>
                  <a:lnTo>
                    <a:pt x="118" y="123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3" y="124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0" y="121"/>
                  </a:lnTo>
                  <a:lnTo>
                    <a:pt x="108" y="123"/>
                  </a:lnTo>
                  <a:lnTo>
                    <a:pt x="107" y="124"/>
                  </a:lnTo>
                  <a:lnTo>
                    <a:pt x="105" y="124"/>
                  </a:lnTo>
                  <a:lnTo>
                    <a:pt x="104" y="123"/>
                  </a:lnTo>
                  <a:lnTo>
                    <a:pt x="102" y="123"/>
                  </a:lnTo>
                  <a:lnTo>
                    <a:pt x="100" y="123"/>
                  </a:lnTo>
                  <a:lnTo>
                    <a:pt x="99" y="123"/>
                  </a:lnTo>
                  <a:lnTo>
                    <a:pt x="97" y="124"/>
                  </a:lnTo>
                  <a:lnTo>
                    <a:pt x="97" y="126"/>
                  </a:lnTo>
                  <a:lnTo>
                    <a:pt x="97" y="126"/>
                  </a:lnTo>
                  <a:lnTo>
                    <a:pt x="96" y="126"/>
                  </a:lnTo>
                  <a:lnTo>
                    <a:pt x="96" y="126"/>
                  </a:lnTo>
                  <a:lnTo>
                    <a:pt x="96" y="124"/>
                  </a:lnTo>
                  <a:lnTo>
                    <a:pt x="94" y="124"/>
                  </a:lnTo>
                  <a:lnTo>
                    <a:pt x="94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3"/>
                  </a:lnTo>
                  <a:lnTo>
                    <a:pt x="93" y="123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88" y="120"/>
                  </a:lnTo>
                  <a:lnTo>
                    <a:pt x="85" y="116"/>
                  </a:lnTo>
                  <a:lnTo>
                    <a:pt x="83" y="115"/>
                  </a:lnTo>
                  <a:lnTo>
                    <a:pt x="83" y="115"/>
                  </a:lnTo>
                  <a:lnTo>
                    <a:pt x="82" y="112"/>
                  </a:lnTo>
                  <a:lnTo>
                    <a:pt x="80" y="110"/>
                  </a:lnTo>
                  <a:lnTo>
                    <a:pt x="78" y="110"/>
                  </a:lnTo>
                  <a:lnTo>
                    <a:pt x="77" y="110"/>
                  </a:lnTo>
                  <a:lnTo>
                    <a:pt x="75" y="112"/>
                  </a:lnTo>
                  <a:lnTo>
                    <a:pt x="74" y="113"/>
                  </a:lnTo>
                  <a:lnTo>
                    <a:pt x="72" y="113"/>
                  </a:lnTo>
                  <a:lnTo>
                    <a:pt x="71" y="113"/>
                  </a:lnTo>
                  <a:lnTo>
                    <a:pt x="69" y="112"/>
                  </a:lnTo>
                  <a:lnTo>
                    <a:pt x="66" y="112"/>
                  </a:lnTo>
                  <a:lnTo>
                    <a:pt x="64" y="112"/>
                  </a:lnTo>
                  <a:lnTo>
                    <a:pt x="63" y="113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59" y="115"/>
                  </a:lnTo>
                  <a:lnTo>
                    <a:pt x="59" y="113"/>
                  </a:lnTo>
                  <a:lnTo>
                    <a:pt x="58" y="113"/>
                  </a:lnTo>
                  <a:lnTo>
                    <a:pt x="56" y="113"/>
                  </a:lnTo>
                  <a:lnTo>
                    <a:pt x="56" y="112"/>
                  </a:lnTo>
                  <a:lnTo>
                    <a:pt x="55" y="112"/>
                  </a:lnTo>
                  <a:lnTo>
                    <a:pt x="55" y="110"/>
                  </a:lnTo>
                  <a:lnTo>
                    <a:pt x="53" y="110"/>
                  </a:lnTo>
                  <a:lnTo>
                    <a:pt x="53" y="110"/>
                  </a:lnTo>
                  <a:lnTo>
                    <a:pt x="52" y="109"/>
                  </a:lnTo>
                  <a:lnTo>
                    <a:pt x="52" y="109"/>
                  </a:lnTo>
                  <a:lnTo>
                    <a:pt x="50" y="107"/>
                  </a:lnTo>
                  <a:lnTo>
                    <a:pt x="48" y="105"/>
                  </a:lnTo>
                  <a:lnTo>
                    <a:pt x="47" y="104"/>
                  </a:lnTo>
                  <a:lnTo>
                    <a:pt x="47" y="102"/>
                  </a:lnTo>
                  <a:lnTo>
                    <a:pt x="45" y="102"/>
                  </a:lnTo>
                  <a:lnTo>
                    <a:pt x="45" y="101"/>
                  </a:lnTo>
                  <a:lnTo>
                    <a:pt x="44" y="97"/>
                  </a:lnTo>
                  <a:lnTo>
                    <a:pt x="44" y="96"/>
                  </a:lnTo>
                  <a:lnTo>
                    <a:pt x="44" y="96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42" y="93"/>
                  </a:lnTo>
                  <a:lnTo>
                    <a:pt x="41" y="93"/>
                  </a:lnTo>
                  <a:lnTo>
                    <a:pt x="37" y="91"/>
                  </a:lnTo>
                  <a:lnTo>
                    <a:pt x="37" y="90"/>
                  </a:lnTo>
                  <a:lnTo>
                    <a:pt x="36" y="90"/>
                  </a:lnTo>
                  <a:lnTo>
                    <a:pt x="34" y="90"/>
                  </a:lnTo>
                  <a:lnTo>
                    <a:pt x="33" y="88"/>
                  </a:lnTo>
                  <a:lnTo>
                    <a:pt x="33" y="86"/>
                  </a:lnTo>
                  <a:lnTo>
                    <a:pt x="31" y="85"/>
                  </a:lnTo>
                  <a:lnTo>
                    <a:pt x="31" y="85"/>
                  </a:lnTo>
                  <a:lnTo>
                    <a:pt x="31" y="83"/>
                  </a:lnTo>
                  <a:lnTo>
                    <a:pt x="31" y="82"/>
                  </a:lnTo>
                  <a:lnTo>
                    <a:pt x="31" y="80"/>
                  </a:lnTo>
                  <a:lnTo>
                    <a:pt x="30" y="79"/>
                  </a:lnTo>
                  <a:lnTo>
                    <a:pt x="28" y="77"/>
                  </a:lnTo>
                  <a:lnTo>
                    <a:pt x="26" y="77"/>
                  </a:lnTo>
                  <a:lnTo>
                    <a:pt x="25" y="75"/>
                  </a:lnTo>
                  <a:lnTo>
                    <a:pt x="20" y="72"/>
                  </a:lnTo>
                  <a:lnTo>
                    <a:pt x="17" y="71"/>
                  </a:lnTo>
                  <a:lnTo>
                    <a:pt x="17" y="69"/>
                  </a:lnTo>
                  <a:lnTo>
                    <a:pt x="15" y="68"/>
                  </a:lnTo>
                  <a:lnTo>
                    <a:pt x="15" y="68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15" y="64"/>
                  </a:lnTo>
                  <a:lnTo>
                    <a:pt x="12" y="61"/>
                  </a:lnTo>
                  <a:lnTo>
                    <a:pt x="11" y="60"/>
                  </a:lnTo>
                  <a:lnTo>
                    <a:pt x="9" y="58"/>
                  </a:lnTo>
                  <a:lnTo>
                    <a:pt x="4" y="58"/>
                  </a:lnTo>
                  <a:lnTo>
                    <a:pt x="3" y="58"/>
                  </a:lnTo>
                  <a:lnTo>
                    <a:pt x="1" y="57"/>
                  </a:lnTo>
                  <a:lnTo>
                    <a:pt x="1" y="57"/>
                  </a:lnTo>
                  <a:lnTo>
                    <a:pt x="0" y="55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50"/>
                  </a:lnTo>
                  <a:lnTo>
                    <a:pt x="3" y="50"/>
                  </a:lnTo>
                  <a:lnTo>
                    <a:pt x="6" y="49"/>
                  </a:lnTo>
                  <a:lnTo>
                    <a:pt x="6" y="49"/>
                  </a:lnTo>
                  <a:lnTo>
                    <a:pt x="6" y="47"/>
                  </a:lnTo>
                  <a:lnTo>
                    <a:pt x="6" y="45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2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9" y="34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5" y="28"/>
                  </a:lnTo>
                  <a:lnTo>
                    <a:pt x="17" y="28"/>
                  </a:lnTo>
                  <a:lnTo>
                    <a:pt x="23" y="27"/>
                  </a:lnTo>
                  <a:lnTo>
                    <a:pt x="25" y="27"/>
                  </a:lnTo>
                  <a:lnTo>
                    <a:pt x="25" y="28"/>
                  </a:lnTo>
                  <a:lnTo>
                    <a:pt x="25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1"/>
                  </a:lnTo>
                  <a:lnTo>
                    <a:pt x="28" y="31"/>
                  </a:lnTo>
                  <a:lnTo>
                    <a:pt x="28" y="33"/>
                  </a:lnTo>
                  <a:lnTo>
                    <a:pt x="30" y="33"/>
                  </a:lnTo>
                  <a:lnTo>
                    <a:pt x="34" y="39"/>
                  </a:lnTo>
                  <a:lnTo>
                    <a:pt x="36" y="39"/>
                  </a:lnTo>
                  <a:lnTo>
                    <a:pt x="37" y="39"/>
                  </a:lnTo>
                  <a:lnTo>
                    <a:pt x="41" y="38"/>
                  </a:lnTo>
                  <a:lnTo>
                    <a:pt x="42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5" y="41"/>
                  </a:lnTo>
                  <a:lnTo>
                    <a:pt x="56" y="42"/>
                  </a:lnTo>
                  <a:lnTo>
                    <a:pt x="67" y="42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9" y="39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71" y="38"/>
                  </a:lnTo>
                  <a:lnTo>
                    <a:pt x="72" y="38"/>
                  </a:lnTo>
                  <a:lnTo>
                    <a:pt x="74" y="36"/>
                  </a:lnTo>
                  <a:lnTo>
                    <a:pt x="77" y="36"/>
                  </a:lnTo>
                  <a:lnTo>
                    <a:pt x="78" y="34"/>
                  </a:lnTo>
                  <a:lnTo>
                    <a:pt x="78" y="33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80" y="31"/>
                  </a:lnTo>
                  <a:lnTo>
                    <a:pt x="83" y="28"/>
                  </a:lnTo>
                  <a:lnTo>
                    <a:pt x="85" y="28"/>
                  </a:lnTo>
                  <a:lnTo>
                    <a:pt x="91" y="33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7" y="36"/>
                  </a:lnTo>
                  <a:lnTo>
                    <a:pt x="100" y="36"/>
                  </a:lnTo>
                  <a:lnTo>
                    <a:pt x="102" y="36"/>
                  </a:lnTo>
                  <a:lnTo>
                    <a:pt x="108" y="30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2" y="25"/>
                  </a:lnTo>
                  <a:lnTo>
                    <a:pt x="112" y="23"/>
                  </a:lnTo>
                  <a:lnTo>
                    <a:pt x="113" y="23"/>
                  </a:lnTo>
                  <a:lnTo>
                    <a:pt x="119" y="17"/>
                  </a:lnTo>
                  <a:lnTo>
                    <a:pt x="119" y="17"/>
                  </a:lnTo>
                  <a:lnTo>
                    <a:pt x="119" y="16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8" y="12"/>
                  </a:lnTo>
                  <a:lnTo>
                    <a:pt x="118" y="9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5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4" name="Freeform 50">
              <a:extLst>
                <a:ext uri="{FF2B5EF4-FFF2-40B4-BE49-F238E27FC236}">
                  <a16:creationId xmlns:a16="http://schemas.microsoft.com/office/drawing/2014/main" id="{7E4D1EFE-D9E4-CE9B-4460-9CA914238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597" y="4248290"/>
              <a:ext cx="115005" cy="115005"/>
            </a:xfrm>
            <a:custGeom>
              <a:avLst/>
              <a:gdLst>
                <a:gd name="T0" fmla="*/ 52 w 59"/>
                <a:gd name="T1" fmla="*/ 1 h 59"/>
                <a:gd name="T2" fmla="*/ 57 w 59"/>
                <a:gd name="T3" fmla="*/ 4 h 59"/>
                <a:gd name="T4" fmla="*/ 55 w 59"/>
                <a:gd name="T5" fmla="*/ 9 h 59"/>
                <a:gd name="T6" fmla="*/ 52 w 59"/>
                <a:gd name="T7" fmla="*/ 14 h 59"/>
                <a:gd name="T8" fmla="*/ 51 w 59"/>
                <a:gd name="T9" fmla="*/ 17 h 59"/>
                <a:gd name="T10" fmla="*/ 52 w 59"/>
                <a:gd name="T11" fmla="*/ 20 h 59"/>
                <a:gd name="T12" fmla="*/ 52 w 59"/>
                <a:gd name="T13" fmla="*/ 25 h 59"/>
                <a:gd name="T14" fmla="*/ 52 w 59"/>
                <a:gd name="T15" fmla="*/ 26 h 59"/>
                <a:gd name="T16" fmla="*/ 54 w 59"/>
                <a:gd name="T17" fmla="*/ 31 h 59"/>
                <a:gd name="T18" fmla="*/ 57 w 59"/>
                <a:gd name="T19" fmla="*/ 33 h 59"/>
                <a:gd name="T20" fmla="*/ 59 w 59"/>
                <a:gd name="T21" fmla="*/ 34 h 59"/>
                <a:gd name="T22" fmla="*/ 57 w 59"/>
                <a:gd name="T23" fmla="*/ 39 h 59"/>
                <a:gd name="T24" fmla="*/ 55 w 59"/>
                <a:gd name="T25" fmla="*/ 44 h 59"/>
                <a:gd name="T26" fmla="*/ 54 w 59"/>
                <a:gd name="T27" fmla="*/ 47 h 59"/>
                <a:gd name="T28" fmla="*/ 51 w 59"/>
                <a:gd name="T29" fmla="*/ 53 h 59"/>
                <a:gd name="T30" fmla="*/ 49 w 59"/>
                <a:gd name="T31" fmla="*/ 53 h 59"/>
                <a:gd name="T32" fmla="*/ 47 w 59"/>
                <a:gd name="T33" fmla="*/ 52 h 59"/>
                <a:gd name="T34" fmla="*/ 46 w 59"/>
                <a:gd name="T35" fmla="*/ 52 h 59"/>
                <a:gd name="T36" fmla="*/ 44 w 59"/>
                <a:gd name="T37" fmla="*/ 50 h 59"/>
                <a:gd name="T38" fmla="*/ 43 w 59"/>
                <a:gd name="T39" fmla="*/ 50 h 59"/>
                <a:gd name="T40" fmla="*/ 41 w 59"/>
                <a:gd name="T41" fmla="*/ 50 h 59"/>
                <a:gd name="T42" fmla="*/ 38 w 59"/>
                <a:gd name="T43" fmla="*/ 52 h 59"/>
                <a:gd name="T44" fmla="*/ 30 w 59"/>
                <a:gd name="T45" fmla="*/ 50 h 59"/>
                <a:gd name="T46" fmla="*/ 30 w 59"/>
                <a:gd name="T47" fmla="*/ 50 h 59"/>
                <a:gd name="T48" fmla="*/ 29 w 59"/>
                <a:gd name="T49" fmla="*/ 53 h 59"/>
                <a:gd name="T50" fmla="*/ 27 w 59"/>
                <a:gd name="T51" fmla="*/ 53 h 59"/>
                <a:gd name="T52" fmla="*/ 30 w 59"/>
                <a:gd name="T53" fmla="*/ 56 h 59"/>
                <a:gd name="T54" fmla="*/ 30 w 59"/>
                <a:gd name="T55" fmla="*/ 59 h 59"/>
                <a:gd name="T56" fmla="*/ 25 w 59"/>
                <a:gd name="T57" fmla="*/ 59 h 59"/>
                <a:gd name="T58" fmla="*/ 22 w 59"/>
                <a:gd name="T59" fmla="*/ 58 h 59"/>
                <a:gd name="T60" fmla="*/ 21 w 59"/>
                <a:gd name="T61" fmla="*/ 58 h 59"/>
                <a:gd name="T62" fmla="*/ 18 w 59"/>
                <a:gd name="T63" fmla="*/ 55 h 59"/>
                <a:gd name="T64" fmla="*/ 16 w 59"/>
                <a:gd name="T65" fmla="*/ 52 h 59"/>
                <a:gd name="T66" fmla="*/ 14 w 59"/>
                <a:gd name="T67" fmla="*/ 50 h 59"/>
                <a:gd name="T68" fmla="*/ 14 w 59"/>
                <a:gd name="T69" fmla="*/ 48 h 59"/>
                <a:gd name="T70" fmla="*/ 13 w 59"/>
                <a:gd name="T71" fmla="*/ 47 h 59"/>
                <a:gd name="T72" fmla="*/ 11 w 59"/>
                <a:gd name="T73" fmla="*/ 45 h 59"/>
                <a:gd name="T74" fmla="*/ 11 w 59"/>
                <a:gd name="T75" fmla="*/ 44 h 59"/>
                <a:gd name="T76" fmla="*/ 11 w 59"/>
                <a:gd name="T77" fmla="*/ 41 h 59"/>
                <a:gd name="T78" fmla="*/ 11 w 59"/>
                <a:gd name="T79" fmla="*/ 39 h 59"/>
                <a:gd name="T80" fmla="*/ 8 w 59"/>
                <a:gd name="T81" fmla="*/ 37 h 59"/>
                <a:gd name="T82" fmla="*/ 6 w 59"/>
                <a:gd name="T83" fmla="*/ 37 h 59"/>
                <a:gd name="T84" fmla="*/ 5 w 59"/>
                <a:gd name="T85" fmla="*/ 36 h 59"/>
                <a:gd name="T86" fmla="*/ 2 w 59"/>
                <a:gd name="T87" fmla="*/ 33 h 59"/>
                <a:gd name="T88" fmla="*/ 0 w 59"/>
                <a:gd name="T89" fmla="*/ 28 h 59"/>
                <a:gd name="T90" fmla="*/ 2 w 59"/>
                <a:gd name="T91" fmla="*/ 23 h 59"/>
                <a:gd name="T92" fmla="*/ 2 w 59"/>
                <a:gd name="T93" fmla="*/ 20 h 59"/>
                <a:gd name="T94" fmla="*/ 2 w 59"/>
                <a:gd name="T95" fmla="*/ 19 h 59"/>
                <a:gd name="T96" fmla="*/ 2 w 59"/>
                <a:gd name="T97" fmla="*/ 15 h 59"/>
                <a:gd name="T98" fmla="*/ 5 w 59"/>
                <a:gd name="T99" fmla="*/ 15 h 59"/>
                <a:gd name="T100" fmla="*/ 8 w 59"/>
                <a:gd name="T101" fmla="*/ 14 h 59"/>
                <a:gd name="T102" fmla="*/ 10 w 59"/>
                <a:gd name="T103" fmla="*/ 14 h 59"/>
                <a:gd name="T104" fmla="*/ 11 w 59"/>
                <a:gd name="T105" fmla="*/ 12 h 59"/>
                <a:gd name="T106" fmla="*/ 11 w 59"/>
                <a:gd name="T107" fmla="*/ 11 h 59"/>
                <a:gd name="T108" fmla="*/ 11 w 59"/>
                <a:gd name="T109" fmla="*/ 9 h 59"/>
                <a:gd name="T110" fmla="*/ 11 w 59"/>
                <a:gd name="T111" fmla="*/ 6 h 59"/>
                <a:gd name="T112" fmla="*/ 13 w 59"/>
                <a:gd name="T113" fmla="*/ 4 h 59"/>
                <a:gd name="T114" fmla="*/ 16 w 59"/>
                <a:gd name="T115" fmla="*/ 0 h 59"/>
                <a:gd name="T116" fmla="*/ 30 w 59"/>
                <a:gd name="T117" fmla="*/ 3 h 59"/>
                <a:gd name="T118" fmla="*/ 30 w 59"/>
                <a:gd name="T119" fmla="*/ 1 h 59"/>
                <a:gd name="T120" fmla="*/ 38 w 59"/>
                <a:gd name="T121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9" h="59">
                  <a:moveTo>
                    <a:pt x="41" y="0"/>
                  </a:moveTo>
                  <a:lnTo>
                    <a:pt x="46" y="0"/>
                  </a:lnTo>
                  <a:lnTo>
                    <a:pt x="52" y="1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7" y="4"/>
                  </a:lnTo>
                  <a:lnTo>
                    <a:pt x="57" y="6"/>
                  </a:lnTo>
                  <a:lnTo>
                    <a:pt x="57" y="7"/>
                  </a:lnTo>
                  <a:lnTo>
                    <a:pt x="55" y="9"/>
                  </a:lnTo>
                  <a:lnTo>
                    <a:pt x="55" y="11"/>
                  </a:lnTo>
                  <a:lnTo>
                    <a:pt x="54" y="12"/>
                  </a:lnTo>
                  <a:lnTo>
                    <a:pt x="52" y="14"/>
                  </a:lnTo>
                  <a:lnTo>
                    <a:pt x="52" y="15"/>
                  </a:lnTo>
                  <a:lnTo>
                    <a:pt x="51" y="15"/>
                  </a:lnTo>
                  <a:lnTo>
                    <a:pt x="51" y="17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20"/>
                  </a:lnTo>
                  <a:lnTo>
                    <a:pt x="52" y="22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4" y="26"/>
                  </a:lnTo>
                  <a:lnTo>
                    <a:pt x="54" y="28"/>
                  </a:lnTo>
                  <a:lnTo>
                    <a:pt x="54" y="31"/>
                  </a:lnTo>
                  <a:lnTo>
                    <a:pt x="55" y="31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34"/>
                  </a:lnTo>
                  <a:lnTo>
                    <a:pt x="59" y="34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59" y="37"/>
                  </a:lnTo>
                  <a:lnTo>
                    <a:pt x="57" y="39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55" y="44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4" y="47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3"/>
                  </a:lnTo>
                  <a:lnTo>
                    <a:pt x="51" y="53"/>
                  </a:lnTo>
                  <a:lnTo>
                    <a:pt x="49" y="53"/>
                  </a:lnTo>
                  <a:lnTo>
                    <a:pt x="49" y="53"/>
                  </a:lnTo>
                  <a:lnTo>
                    <a:pt x="49" y="53"/>
                  </a:lnTo>
                  <a:lnTo>
                    <a:pt x="47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3" y="50"/>
                  </a:lnTo>
                  <a:lnTo>
                    <a:pt x="43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0" y="50"/>
                  </a:lnTo>
                  <a:lnTo>
                    <a:pt x="38" y="50"/>
                  </a:lnTo>
                  <a:lnTo>
                    <a:pt x="38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29" y="50"/>
                  </a:lnTo>
                  <a:lnTo>
                    <a:pt x="29" y="52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27" y="53"/>
                  </a:lnTo>
                  <a:lnTo>
                    <a:pt x="27" y="53"/>
                  </a:lnTo>
                  <a:lnTo>
                    <a:pt x="29" y="55"/>
                  </a:lnTo>
                  <a:lnTo>
                    <a:pt x="29" y="55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0" y="58"/>
                  </a:lnTo>
                  <a:lnTo>
                    <a:pt x="30" y="59"/>
                  </a:lnTo>
                  <a:lnTo>
                    <a:pt x="30" y="59"/>
                  </a:lnTo>
                  <a:lnTo>
                    <a:pt x="29" y="59"/>
                  </a:lnTo>
                  <a:lnTo>
                    <a:pt x="25" y="59"/>
                  </a:lnTo>
                  <a:lnTo>
                    <a:pt x="24" y="59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1" y="58"/>
                  </a:lnTo>
                  <a:lnTo>
                    <a:pt x="21" y="58"/>
                  </a:lnTo>
                  <a:lnTo>
                    <a:pt x="19" y="58"/>
                  </a:lnTo>
                  <a:lnTo>
                    <a:pt x="18" y="56"/>
                  </a:lnTo>
                  <a:lnTo>
                    <a:pt x="18" y="55"/>
                  </a:lnTo>
                  <a:lnTo>
                    <a:pt x="18" y="53"/>
                  </a:lnTo>
                  <a:lnTo>
                    <a:pt x="16" y="53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7"/>
                  </a:lnTo>
                  <a:lnTo>
                    <a:pt x="13" y="47"/>
                  </a:lnTo>
                  <a:lnTo>
                    <a:pt x="13" y="47"/>
                  </a:lnTo>
                  <a:lnTo>
                    <a:pt x="13" y="45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9"/>
                  </a:lnTo>
                  <a:lnTo>
                    <a:pt x="10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9"/>
                  </a:lnTo>
                  <a:lnTo>
                    <a:pt x="6" y="39"/>
                  </a:lnTo>
                  <a:lnTo>
                    <a:pt x="6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5" y="36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5" y="15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3" y="7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1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25" y="1"/>
                  </a:lnTo>
                  <a:lnTo>
                    <a:pt x="30" y="3"/>
                  </a:lnTo>
                  <a:lnTo>
                    <a:pt x="30" y="4"/>
                  </a:lnTo>
                  <a:lnTo>
                    <a:pt x="30" y="3"/>
                  </a:lnTo>
                  <a:lnTo>
                    <a:pt x="30" y="1"/>
                  </a:lnTo>
                  <a:lnTo>
                    <a:pt x="32" y="1"/>
                  </a:lnTo>
                  <a:lnTo>
                    <a:pt x="35" y="0"/>
                  </a:lnTo>
                  <a:lnTo>
                    <a:pt x="38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5" name="Freeform 51">
              <a:extLst>
                <a:ext uri="{FF2B5EF4-FFF2-40B4-BE49-F238E27FC236}">
                  <a16:creationId xmlns:a16="http://schemas.microsoft.com/office/drawing/2014/main" id="{FDC63DF3-BC04-C385-C01F-E170FBA69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983" y="4078707"/>
              <a:ext cx="296282" cy="383997"/>
            </a:xfrm>
            <a:custGeom>
              <a:avLst/>
              <a:gdLst>
                <a:gd name="T0" fmla="*/ 149 w 152"/>
                <a:gd name="T1" fmla="*/ 5 h 197"/>
                <a:gd name="T2" fmla="*/ 147 w 152"/>
                <a:gd name="T3" fmla="*/ 14 h 197"/>
                <a:gd name="T4" fmla="*/ 147 w 152"/>
                <a:gd name="T5" fmla="*/ 22 h 197"/>
                <a:gd name="T6" fmla="*/ 149 w 152"/>
                <a:gd name="T7" fmla="*/ 22 h 197"/>
                <a:gd name="T8" fmla="*/ 152 w 152"/>
                <a:gd name="T9" fmla="*/ 22 h 197"/>
                <a:gd name="T10" fmla="*/ 149 w 152"/>
                <a:gd name="T11" fmla="*/ 24 h 197"/>
                <a:gd name="T12" fmla="*/ 144 w 152"/>
                <a:gd name="T13" fmla="*/ 30 h 197"/>
                <a:gd name="T14" fmla="*/ 141 w 152"/>
                <a:gd name="T15" fmla="*/ 42 h 197"/>
                <a:gd name="T16" fmla="*/ 133 w 152"/>
                <a:gd name="T17" fmla="*/ 55 h 197"/>
                <a:gd name="T18" fmla="*/ 125 w 152"/>
                <a:gd name="T19" fmla="*/ 68 h 197"/>
                <a:gd name="T20" fmla="*/ 117 w 152"/>
                <a:gd name="T21" fmla="*/ 85 h 197"/>
                <a:gd name="T22" fmla="*/ 95 w 152"/>
                <a:gd name="T23" fmla="*/ 117 h 197"/>
                <a:gd name="T24" fmla="*/ 59 w 152"/>
                <a:gd name="T25" fmla="*/ 148 h 197"/>
                <a:gd name="T26" fmla="*/ 37 w 152"/>
                <a:gd name="T27" fmla="*/ 164 h 197"/>
                <a:gd name="T28" fmla="*/ 22 w 152"/>
                <a:gd name="T29" fmla="*/ 180 h 197"/>
                <a:gd name="T30" fmla="*/ 16 w 152"/>
                <a:gd name="T31" fmla="*/ 187 h 197"/>
                <a:gd name="T32" fmla="*/ 11 w 152"/>
                <a:gd name="T33" fmla="*/ 194 h 197"/>
                <a:gd name="T34" fmla="*/ 8 w 152"/>
                <a:gd name="T35" fmla="*/ 195 h 197"/>
                <a:gd name="T36" fmla="*/ 0 w 152"/>
                <a:gd name="T37" fmla="*/ 186 h 197"/>
                <a:gd name="T38" fmla="*/ 0 w 152"/>
                <a:gd name="T39" fmla="*/ 154 h 197"/>
                <a:gd name="T40" fmla="*/ 0 w 152"/>
                <a:gd name="T41" fmla="*/ 132 h 197"/>
                <a:gd name="T42" fmla="*/ 13 w 152"/>
                <a:gd name="T43" fmla="*/ 118 h 197"/>
                <a:gd name="T44" fmla="*/ 19 w 152"/>
                <a:gd name="T45" fmla="*/ 113 h 197"/>
                <a:gd name="T46" fmla="*/ 29 w 152"/>
                <a:gd name="T47" fmla="*/ 110 h 197"/>
                <a:gd name="T48" fmla="*/ 35 w 152"/>
                <a:gd name="T49" fmla="*/ 106 h 197"/>
                <a:gd name="T50" fmla="*/ 43 w 152"/>
                <a:gd name="T51" fmla="*/ 102 h 197"/>
                <a:gd name="T52" fmla="*/ 54 w 152"/>
                <a:gd name="T53" fmla="*/ 102 h 197"/>
                <a:gd name="T54" fmla="*/ 65 w 152"/>
                <a:gd name="T55" fmla="*/ 94 h 197"/>
                <a:gd name="T56" fmla="*/ 79 w 152"/>
                <a:gd name="T57" fmla="*/ 80 h 197"/>
                <a:gd name="T58" fmla="*/ 95 w 152"/>
                <a:gd name="T59" fmla="*/ 66 h 197"/>
                <a:gd name="T60" fmla="*/ 87 w 152"/>
                <a:gd name="T61" fmla="*/ 58 h 197"/>
                <a:gd name="T62" fmla="*/ 67 w 152"/>
                <a:gd name="T63" fmla="*/ 52 h 197"/>
                <a:gd name="T64" fmla="*/ 49 w 152"/>
                <a:gd name="T65" fmla="*/ 46 h 197"/>
                <a:gd name="T66" fmla="*/ 40 w 152"/>
                <a:gd name="T67" fmla="*/ 39 h 197"/>
                <a:gd name="T68" fmla="*/ 35 w 152"/>
                <a:gd name="T69" fmla="*/ 35 h 197"/>
                <a:gd name="T70" fmla="*/ 30 w 152"/>
                <a:gd name="T71" fmla="*/ 30 h 197"/>
                <a:gd name="T72" fmla="*/ 27 w 152"/>
                <a:gd name="T73" fmla="*/ 24 h 197"/>
                <a:gd name="T74" fmla="*/ 26 w 152"/>
                <a:gd name="T75" fmla="*/ 20 h 197"/>
                <a:gd name="T76" fmla="*/ 29 w 152"/>
                <a:gd name="T77" fmla="*/ 16 h 197"/>
                <a:gd name="T78" fmla="*/ 33 w 152"/>
                <a:gd name="T79" fmla="*/ 8 h 197"/>
                <a:gd name="T80" fmla="*/ 48 w 152"/>
                <a:gd name="T81" fmla="*/ 22 h 197"/>
                <a:gd name="T82" fmla="*/ 63 w 152"/>
                <a:gd name="T83" fmla="*/ 20 h 197"/>
                <a:gd name="T84" fmla="*/ 78 w 152"/>
                <a:gd name="T85" fmla="*/ 19 h 197"/>
                <a:gd name="T86" fmla="*/ 92 w 152"/>
                <a:gd name="T87" fmla="*/ 14 h 197"/>
                <a:gd name="T88" fmla="*/ 103 w 152"/>
                <a:gd name="T89" fmla="*/ 13 h 197"/>
                <a:gd name="T90" fmla="*/ 115 w 152"/>
                <a:gd name="T91" fmla="*/ 11 h 197"/>
                <a:gd name="T92" fmla="*/ 127 w 152"/>
                <a:gd name="T93" fmla="*/ 8 h 197"/>
                <a:gd name="T94" fmla="*/ 141 w 152"/>
                <a:gd name="T95" fmla="*/ 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2" h="197">
                  <a:moveTo>
                    <a:pt x="142" y="0"/>
                  </a:moveTo>
                  <a:lnTo>
                    <a:pt x="149" y="3"/>
                  </a:lnTo>
                  <a:lnTo>
                    <a:pt x="150" y="3"/>
                  </a:lnTo>
                  <a:lnTo>
                    <a:pt x="149" y="5"/>
                  </a:lnTo>
                  <a:lnTo>
                    <a:pt x="149" y="5"/>
                  </a:lnTo>
                  <a:lnTo>
                    <a:pt x="149" y="8"/>
                  </a:lnTo>
                  <a:lnTo>
                    <a:pt x="147" y="9"/>
                  </a:lnTo>
                  <a:lnTo>
                    <a:pt x="147" y="14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7" y="22"/>
                  </a:lnTo>
                  <a:lnTo>
                    <a:pt x="147" y="22"/>
                  </a:lnTo>
                  <a:lnTo>
                    <a:pt x="147" y="22"/>
                  </a:lnTo>
                  <a:lnTo>
                    <a:pt x="147" y="24"/>
                  </a:lnTo>
                  <a:lnTo>
                    <a:pt x="147" y="24"/>
                  </a:lnTo>
                  <a:lnTo>
                    <a:pt x="149" y="22"/>
                  </a:lnTo>
                  <a:lnTo>
                    <a:pt x="149" y="22"/>
                  </a:lnTo>
                  <a:lnTo>
                    <a:pt x="149" y="22"/>
                  </a:lnTo>
                  <a:lnTo>
                    <a:pt x="150" y="22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52" y="24"/>
                  </a:lnTo>
                  <a:lnTo>
                    <a:pt x="150" y="24"/>
                  </a:lnTo>
                  <a:lnTo>
                    <a:pt x="149" y="24"/>
                  </a:lnTo>
                  <a:lnTo>
                    <a:pt x="147" y="24"/>
                  </a:lnTo>
                  <a:lnTo>
                    <a:pt x="145" y="25"/>
                  </a:lnTo>
                  <a:lnTo>
                    <a:pt x="144" y="25"/>
                  </a:lnTo>
                  <a:lnTo>
                    <a:pt x="144" y="30"/>
                  </a:lnTo>
                  <a:lnTo>
                    <a:pt x="144" y="33"/>
                  </a:lnTo>
                  <a:lnTo>
                    <a:pt x="144" y="38"/>
                  </a:lnTo>
                  <a:lnTo>
                    <a:pt x="141" y="41"/>
                  </a:lnTo>
                  <a:lnTo>
                    <a:pt x="141" y="42"/>
                  </a:lnTo>
                  <a:lnTo>
                    <a:pt x="138" y="46"/>
                  </a:lnTo>
                  <a:lnTo>
                    <a:pt x="136" y="49"/>
                  </a:lnTo>
                  <a:lnTo>
                    <a:pt x="136" y="50"/>
                  </a:lnTo>
                  <a:lnTo>
                    <a:pt x="133" y="55"/>
                  </a:lnTo>
                  <a:lnTo>
                    <a:pt x="130" y="58"/>
                  </a:lnTo>
                  <a:lnTo>
                    <a:pt x="128" y="63"/>
                  </a:lnTo>
                  <a:lnTo>
                    <a:pt x="127" y="66"/>
                  </a:lnTo>
                  <a:lnTo>
                    <a:pt x="125" y="68"/>
                  </a:lnTo>
                  <a:lnTo>
                    <a:pt x="122" y="72"/>
                  </a:lnTo>
                  <a:lnTo>
                    <a:pt x="120" y="76"/>
                  </a:lnTo>
                  <a:lnTo>
                    <a:pt x="119" y="82"/>
                  </a:lnTo>
                  <a:lnTo>
                    <a:pt x="117" y="85"/>
                  </a:lnTo>
                  <a:lnTo>
                    <a:pt x="112" y="94"/>
                  </a:lnTo>
                  <a:lnTo>
                    <a:pt x="106" y="102"/>
                  </a:lnTo>
                  <a:lnTo>
                    <a:pt x="103" y="109"/>
                  </a:lnTo>
                  <a:lnTo>
                    <a:pt x="95" y="117"/>
                  </a:lnTo>
                  <a:lnTo>
                    <a:pt x="87" y="126"/>
                  </a:lnTo>
                  <a:lnTo>
                    <a:pt x="74" y="139"/>
                  </a:lnTo>
                  <a:lnTo>
                    <a:pt x="71" y="140"/>
                  </a:lnTo>
                  <a:lnTo>
                    <a:pt x="59" y="148"/>
                  </a:lnTo>
                  <a:lnTo>
                    <a:pt x="49" y="153"/>
                  </a:lnTo>
                  <a:lnTo>
                    <a:pt x="45" y="157"/>
                  </a:lnTo>
                  <a:lnTo>
                    <a:pt x="41" y="161"/>
                  </a:lnTo>
                  <a:lnTo>
                    <a:pt x="37" y="164"/>
                  </a:lnTo>
                  <a:lnTo>
                    <a:pt x="26" y="176"/>
                  </a:lnTo>
                  <a:lnTo>
                    <a:pt x="26" y="176"/>
                  </a:lnTo>
                  <a:lnTo>
                    <a:pt x="24" y="178"/>
                  </a:lnTo>
                  <a:lnTo>
                    <a:pt x="22" y="180"/>
                  </a:lnTo>
                  <a:lnTo>
                    <a:pt x="22" y="181"/>
                  </a:lnTo>
                  <a:lnTo>
                    <a:pt x="19" y="184"/>
                  </a:lnTo>
                  <a:lnTo>
                    <a:pt x="18" y="186"/>
                  </a:lnTo>
                  <a:lnTo>
                    <a:pt x="16" y="187"/>
                  </a:lnTo>
                  <a:lnTo>
                    <a:pt x="15" y="189"/>
                  </a:lnTo>
                  <a:lnTo>
                    <a:pt x="15" y="191"/>
                  </a:lnTo>
                  <a:lnTo>
                    <a:pt x="13" y="191"/>
                  </a:lnTo>
                  <a:lnTo>
                    <a:pt x="11" y="194"/>
                  </a:lnTo>
                  <a:lnTo>
                    <a:pt x="10" y="195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8" y="195"/>
                  </a:lnTo>
                  <a:lnTo>
                    <a:pt x="8" y="194"/>
                  </a:lnTo>
                  <a:lnTo>
                    <a:pt x="5" y="191"/>
                  </a:lnTo>
                  <a:lnTo>
                    <a:pt x="4" y="189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0" y="178"/>
                  </a:lnTo>
                  <a:lnTo>
                    <a:pt x="0" y="165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3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4" y="131"/>
                  </a:lnTo>
                  <a:lnTo>
                    <a:pt x="7" y="128"/>
                  </a:lnTo>
                  <a:lnTo>
                    <a:pt x="10" y="121"/>
                  </a:lnTo>
                  <a:lnTo>
                    <a:pt x="13" y="118"/>
                  </a:lnTo>
                  <a:lnTo>
                    <a:pt x="15" y="117"/>
                  </a:lnTo>
                  <a:lnTo>
                    <a:pt x="15" y="115"/>
                  </a:lnTo>
                  <a:lnTo>
                    <a:pt x="16" y="113"/>
                  </a:lnTo>
                  <a:lnTo>
                    <a:pt x="19" y="113"/>
                  </a:lnTo>
                  <a:lnTo>
                    <a:pt x="21" y="113"/>
                  </a:lnTo>
                  <a:lnTo>
                    <a:pt x="27" y="112"/>
                  </a:lnTo>
                  <a:lnTo>
                    <a:pt x="29" y="112"/>
                  </a:lnTo>
                  <a:lnTo>
                    <a:pt x="29" y="110"/>
                  </a:lnTo>
                  <a:lnTo>
                    <a:pt x="29" y="110"/>
                  </a:lnTo>
                  <a:lnTo>
                    <a:pt x="30" y="107"/>
                  </a:lnTo>
                  <a:lnTo>
                    <a:pt x="32" y="107"/>
                  </a:lnTo>
                  <a:lnTo>
                    <a:pt x="35" y="106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43" y="102"/>
                  </a:lnTo>
                  <a:lnTo>
                    <a:pt x="43" y="102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51" y="102"/>
                  </a:lnTo>
                  <a:lnTo>
                    <a:pt x="54" y="102"/>
                  </a:lnTo>
                  <a:lnTo>
                    <a:pt x="59" y="102"/>
                  </a:lnTo>
                  <a:lnTo>
                    <a:pt x="59" y="102"/>
                  </a:lnTo>
                  <a:lnTo>
                    <a:pt x="62" y="99"/>
                  </a:lnTo>
                  <a:lnTo>
                    <a:pt x="65" y="94"/>
                  </a:lnTo>
                  <a:lnTo>
                    <a:pt x="68" y="91"/>
                  </a:lnTo>
                  <a:lnTo>
                    <a:pt x="73" y="87"/>
                  </a:lnTo>
                  <a:lnTo>
                    <a:pt x="76" y="83"/>
                  </a:lnTo>
                  <a:lnTo>
                    <a:pt x="79" y="80"/>
                  </a:lnTo>
                  <a:lnTo>
                    <a:pt x="84" y="77"/>
                  </a:lnTo>
                  <a:lnTo>
                    <a:pt x="87" y="72"/>
                  </a:lnTo>
                  <a:lnTo>
                    <a:pt x="90" y="69"/>
                  </a:lnTo>
                  <a:lnTo>
                    <a:pt x="95" y="66"/>
                  </a:lnTo>
                  <a:lnTo>
                    <a:pt x="98" y="61"/>
                  </a:lnTo>
                  <a:lnTo>
                    <a:pt x="103" y="58"/>
                  </a:lnTo>
                  <a:lnTo>
                    <a:pt x="87" y="58"/>
                  </a:lnTo>
                  <a:lnTo>
                    <a:pt x="87" y="58"/>
                  </a:lnTo>
                  <a:lnTo>
                    <a:pt x="82" y="57"/>
                  </a:lnTo>
                  <a:lnTo>
                    <a:pt x="78" y="55"/>
                  </a:lnTo>
                  <a:lnTo>
                    <a:pt x="71" y="54"/>
                  </a:lnTo>
                  <a:lnTo>
                    <a:pt x="67" y="52"/>
                  </a:lnTo>
                  <a:lnTo>
                    <a:pt x="62" y="50"/>
                  </a:lnTo>
                  <a:lnTo>
                    <a:pt x="57" y="49"/>
                  </a:lnTo>
                  <a:lnTo>
                    <a:pt x="54" y="47"/>
                  </a:lnTo>
                  <a:lnTo>
                    <a:pt x="49" y="46"/>
                  </a:lnTo>
                  <a:lnTo>
                    <a:pt x="45" y="44"/>
                  </a:lnTo>
                  <a:lnTo>
                    <a:pt x="45" y="44"/>
                  </a:lnTo>
                  <a:lnTo>
                    <a:pt x="43" y="41"/>
                  </a:lnTo>
                  <a:lnTo>
                    <a:pt x="40" y="39"/>
                  </a:lnTo>
                  <a:lnTo>
                    <a:pt x="38" y="39"/>
                  </a:lnTo>
                  <a:lnTo>
                    <a:pt x="37" y="38"/>
                  </a:lnTo>
                  <a:lnTo>
                    <a:pt x="37" y="36"/>
                  </a:lnTo>
                  <a:lnTo>
                    <a:pt x="35" y="35"/>
                  </a:lnTo>
                  <a:lnTo>
                    <a:pt x="33" y="33"/>
                  </a:lnTo>
                  <a:lnTo>
                    <a:pt x="33" y="31"/>
                  </a:lnTo>
                  <a:lnTo>
                    <a:pt x="32" y="30"/>
                  </a:lnTo>
                  <a:lnTo>
                    <a:pt x="30" y="30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4"/>
                  </a:lnTo>
                  <a:lnTo>
                    <a:pt x="26" y="22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9" y="16"/>
                  </a:lnTo>
                  <a:lnTo>
                    <a:pt x="29" y="16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32" y="9"/>
                  </a:lnTo>
                  <a:lnTo>
                    <a:pt x="33" y="8"/>
                  </a:lnTo>
                  <a:lnTo>
                    <a:pt x="37" y="9"/>
                  </a:lnTo>
                  <a:lnTo>
                    <a:pt x="40" y="14"/>
                  </a:lnTo>
                  <a:lnTo>
                    <a:pt x="43" y="17"/>
                  </a:lnTo>
                  <a:lnTo>
                    <a:pt x="48" y="22"/>
                  </a:lnTo>
                  <a:lnTo>
                    <a:pt x="49" y="22"/>
                  </a:lnTo>
                  <a:lnTo>
                    <a:pt x="51" y="24"/>
                  </a:lnTo>
                  <a:lnTo>
                    <a:pt x="59" y="24"/>
                  </a:lnTo>
                  <a:lnTo>
                    <a:pt x="63" y="20"/>
                  </a:lnTo>
                  <a:lnTo>
                    <a:pt x="70" y="17"/>
                  </a:lnTo>
                  <a:lnTo>
                    <a:pt x="71" y="17"/>
                  </a:lnTo>
                  <a:lnTo>
                    <a:pt x="74" y="17"/>
                  </a:lnTo>
                  <a:lnTo>
                    <a:pt x="78" y="19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7" y="16"/>
                  </a:lnTo>
                  <a:lnTo>
                    <a:pt x="92" y="14"/>
                  </a:lnTo>
                  <a:lnTo>
                    <a:pt x="93" y="13"/>
                  </a:lnTo>
                  <a:lnTo>
                    <a:pt x="95" y="13"/>
                  </a:lnTo>
                  <a:lnTo>
                    <a:pt x="98" y="13"/>
                  </a:lnTo>
                  <a:lnTo>
                    <a:pt x="103" y="13"/>
                  </a:lnTo>
                  <a:lnTo>
                    <a:pt x="109" y="11"/>
                  </a:lnTo>
                  <a:lnTo>
                    <a:pt x="111" y="11"/>
                  </a:lnTo>
                  <a:lnTo>
                    <a:pt x="112" y="11"/>
                  </a:lnTo>
                  <a:lnTo>
                    <a:pt x="115" y="11"/>
                  </a:lnTo>
                  <a:lnTo>
                    <a:pt x="115" y="11"/>
                  </a:lnTo>
                  <a:lnTo>
                    <a:pt x="119" y="11"/>
                  </a:lnTo>
                  <a:lnTo>
                    <a:pt x="123" y="9"/>
                  </a:lnTo>
                  <a:lnTo>
                    <a:pt x="127" y="8"/>
                  </a:lnTo>
                  <a:lnTo>
                    <a:pt x="133" y="8"/>
                  </a:lnTo>
                  <a:lnTo>
                    <a:pt x="138" y="5"/>
                  </a:lnTo>
                  <a:lnTo>
                    <a:pt x="139" y="3"/>
                  </a:lnTo>
                  <a:lnTo>
                    <a:pt x="141" y="2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6" name="Freeform 52">
              <a:extLst>
                <a:ext uri="{FF2B5EF4-FFF2-40B4-BE49-F238E27FC236}">
                  <a16:creationId xmlns:a16="http://schemas.microsoft.com/office/drawing/2014/main" id="{D4556451-2554-CF13-830F-8A1DD90CD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892" y="3946160"/>
              <a:ext cx="171531" cy="122802"/>
            </a:xfrm>
            <a:custGeom>
              <a:avLst/>
              <a:gdLst>
                <a:gd name="T0" fmla="*/ 44 w 88"/>
                <a:gd name="T1" fmla="*/ 0 h 63"/>
                <a:gd name="T2" fmla="*/ 52 w 88"/>
                <a:gd name="T3" fmla="*/ 6 h 63"/>
                <a:gd name="T4" fmla="*/ 55 w 88"/>
                <a:gd name="T5" fmla="*/ 6 h 63"/>
                <a:gd name="T6" fmla="*/ 59 w 88"/>
                <a:gd name="T7" fmla="*/ 8 h 63"/>
                <a:gd name="T8" fmla="*/ 59 w 88"/>
                <a:gd name="T9" fmla="*/ 8 h 63"/>
                <a:gd name="T10" fmla="*/ 62 w 88"/>
                <a:gd name="T11" fmla="*/ 14 h 63"/>
                <a:gd name="T12" fmla="*/ 65 w 88"/>
                <a:gd name="T13" fmla="*/ 16 h 63"/>
                <a:gd name="T14" fmla="*/ 66 w 88"/>
                <a:gd name="T15" fmla="*/ 18 h 63"/>
                <a:gd name="T16" fmla="*/ 68 w 88"/>
                <a:gd name="T17" fmla="*/ 21 h 63"/>
                <a:gd name="T18" fmla="*/ 71 w 88"/>
                <a:gd name="T19" fmla="*/ 24 h 63"/>
                <a:gd name="T20" fmla="*/ 76 w 88"/>
                <a:gd name="T21" fmla="*/ 27 h 63"/>
                <a:gd name="T22" fmla="*/ 77 w 88"/>
                <a:gd name="T23" fmla="*/ 32 h 63"/>
                <a:gd name="T24" fmla="*/ 81 w 88"/>
                <a:gd name="T25" fmla="*/ 36 h 63"/>
                <a:gd name="T26" fmla="*/ 81 w 88"/>
                <a:gd name="T27" fmla="*/ 41 h 63"/>
                <a:gd name="T28" fmla="*/ 79 w 88"/>
                <a:gd name="T29" fmla="*/ 44 h 63"/>
                <a:gd name="T30" fmla="*/ 82 w 88"/>
                <a:gd name="T31" fmla="*/ 49 h 63"/>
                <a:gd name="T32" fmla="*/ 84 w 88"/>
                <a:gd name="T33" fmla="*/ 47 h 63"/>
                <a:gd name="T34" fmla="*/ 87 w 88"/>
                <a:gd name="T35" fmla="*/ 51 h 63"/>
                <a:gd name="T36" fmla="*/ 88 w 88"/>
                <a:gd name="T37" fmla="*/ 54 h 63"/>
                <a:gd name="T38" fmla="*/ 88 w 88"/>
                <a:gd name="T39" fmla="*/ 58 h 63"/>
                <a:gd name="T40" fmla="*/ 88 w 88"/>
                <a:gd name="T41" fmla="*/ 63 h 63"/>
                <a:gd name="T42" fmla="*/ 82 w 88"/>
                <a:gd name="T43" fmla="*/ 63 h 63"/>
                <a:gd name="T44" fmla="*/ 74 w 88"/>
                <a:gd name="T45" fmla="*/ 63 h 63"/>
                <a:gd name="T46" fmla="*/ 70 w 88"/>
                <a:gd name="T47" fmla="*/ 62 h 63"/>
                <a:gd name="T48" fmla="*/ 66 w 88"/>
                <a:gd name="T49" fmla="*/ 60 h 63"/>
                <a:gd name="T50" fmla="*/ 65 w 88"/>
                <a:gd name="T51" fmla="*/ 60 h 63"/>
                <a:gd name="T52" fmla="*/ 63 w 88"/>
                <a:gd name="T53" fmla="*/ 58 h 63"/>
                <a:gd name="T54" fmla="*/ 55 w 88"/>
                <a:gd name="T55" fmla="*/ 58 h 63"/>
                <a:gd name="T56" fmla="*/ 38 w 88"/>
                <a:gd name="T57" fmla="*/ 58 h 63"/>
                <a:gd name="T58" fmla="*/ 25 w 88"/>
                <a:gd name="T59" fmla="*/ 62 h 63"/>
                <a:gd name="T60" fmla="*/ 16 w 88"/>
                <a:gd name="T61" fmla="*/ 63 h 63"/>
                <a:gd name="T62" fmla="*/ 11 w 88"/>
                <a:gd name="T63" fmla="*/ 63 h 63"/>
                <a:gd name="T64" fmla="*/ 14 w 88"/>
                <a:gd name="T65" fmla="*/ 60 h 63"/>
                <a:gd name="T66" fmla="*/ 16 w 88"/>
                <a:gd name="T67" fmla="*/ 58 h 63"/>
                <a:gd name="T68" fmla="*/ 13 w 88"/>
                <a:gd name="T69" fmla="*/ 60 h 63"/>
                <a:gd name="T70" fmla="*/ 11 w 88"/>
                <a:gd name="T71" fmla="*/ 58 h 63"/>
                <a:gd name="T72" fmla="*/ 11 w 88"/>
                <a:gd name="T73" fmla="*/ 52 h 63"/>
                <a:gd name="T74" fmla="*/ 19 w 88"/>
                <a:gd name="T75" fmla="*/ 52 h 63"/>
                <a:gd name="T76" fmla="*/ 25 w 88"/>
                <a:gd name="T77" fmla="*/ 49 h 63"/>
                <a:gd name="T78" fmla="*/ 33 w 88"/>
                <a:gd name="T79" fmla="*/ 47 h 63"/>
                <a:gd name="T80" fmla="*/ 35 w 88"/>
                <a:gd name="T81" fmla="*/ 46 h 63"/>
                <a:gd name="T82" fmla="*/ 40 w 88"/>
                <a:gd name="T83" fmla="*/ 47 h 63"/>
                <a:gd name="T84" fmla="*/ 51 w 88"/>
                <a:gd name="T85" fmla="*/ 49 h 63"/>
                <a:gd name="T86" fmla="*/ 52 w 88"/>
                <a:gd name="T87" fmla="*/ 46 h 63"/>
                <a:gd name="T88" fmla="*/ 46 w 88"/>
                <a:gd name="T89" fmla="*/ 46 h 63"/>
                <a:gd name="T90" fmla="*/ 41 w 88"/>
                <a:gd name="T91" fmla="*/ 44 h 63"/>
                <a:gd name="T92" fmla="*/ 35 w 88"/>
                <a:gd name="T93" fmla="*/ 41 h 63"/>
                <a:gd name="T94" fmla="*/ 27 w 88"/>
                <a:gd name="T95" fmla="*/ 46 h 63"/>
                <a:gd name="T96" fmla="*/ 14 w 88"/>
                <a:gd name="T97" fmla="*/ 44 h 63"/>
                <a:gd name="T98" fmla="*/ 11 w 88"/>
                <a:gd name="T99" fmla="*/ 40 h 63"/>
                <a:gd name="T100" fmla="*/ 11 w 88"/>
                <a:gd name="T101" fmla="*/ 40 h 63"/>
                <a:gd name="T102" fmla="*/ 8 w 88"/>
                <a:gd name="T103" fmla="*/ 33 h 63"/>
                <a:gd name="T104" fmla="*/ 3 w 88"/>
                <a:gd name="T105" fmla="*/ 29 h 63"/>
                <a:gd name="T106" fmla="*/ 2 w 88"/>
                <a:gd name="T107" fmla="*/ 27 h 63"/>
                <a:gd name="T108" fmla="*/ 14 w 88"/>
                <a:gd name="T109" fmla="*/ 13 h 63"/>
                <a:gd name="T110" fmla="*/ 16 w 88"/>
                <a:gd name="T111" fmla="*/ 6 h 63"/>
                <a:gd name="T112" fmla="*/ 21 w 88"/>
                <a:gd name="T113" fmla="*/ 2 h 63"/>
                <a:gd name="T114" fmla="*/ 25 w 88"/>
                <a:gd name="T115" fmla="*/ 3 h 63"/>
                <a:gd name="T116" fmla="*/ 33 w 88"/>
                <a:gd name="T117" fmla="*/ 2 h 63"/>
                <a:gd name="T118" fmla="*/ 36 w 88"/>
                <a:gd name="T1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8" h="63">
                  <a:moveTo>
                    <a:pt x="38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51" y="3"/>
                  </a:lnTo>
                  <a:lnTo>
                    <a:pt x="52" y="5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55" y="6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2" y="11"/>
                  </a:lnTo>
                  <a:lnTo>
                    <a:pt x="62" y="14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68" y="19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4"/>
                  </a:lnTo>
                  <a:lnTo>
                    <a:pt x="73" y="24"/>
                  </a:lnTo>
                  <a:lnTo>
                    <a:pt x="74" y="25"/>
                  </a:lnTo>
                  <a:lnTo>
                    <a:pt x="74" y="25"/>
                  </a:lnTo>
                  <a:lnTo>
                    <a:pt x="76" y="27"/>
                  </a:lnTo>
                  <a:lnTo>
                    <a:pt x="76" y="27"/>
                  </a:lnTo>
                  <a:lnTo>
                    <a:pt x="77" y="30"/>
                  </a:lnTo>
                  <a:lnTo>
                    <a:pt x="77" y="30"/>
                  </a:lnTo>
                  <a:lnTo>
                    <a:pt x="77" y="32"/>
                  </a:lnTo>
                  <a:lnTo>
                    <a:pt x="77" y="33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1" y="43"/>
                  </a:lnTo>
                  <a:lnTo>
                    <a:pt x="79" y="43"/>
                  </a:lnTo>
                  <a:lnTo>
                    <a:pt x="79" y="44"/>
                  </a:lnTo>
                  <a:lnTo>
                    <a:pt x="81" y="46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47"/>
                  </a:lnTo>
                  <a:lnTo>
                    <a:pt x="85" y="47"/>
                  </a:lnTo>
                  <a:lnTo>
                    <a:pt x="85" y="49"/>
                  </a:lnTo>
                  <a:lnTo>
                    <a:pt x="87" y="49"/>
                  </a:lnTo>
                  <a:lnTo>
                    <a:pt x="87" y="51"/>
                  </a:lnTo>
                  <a:lnTo>
                    <a:pt x="87" y="51"/>
                  </a:lnTo>
                  <a:lnTo>
                    <a:pt x="87" y="52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88" y="55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8"/>
                  </a:lnTo>
                  <a:lnTo>
                    <a:pt x="88" y="60"/>
                  </a:lnTo>
                  <a:lnTo>
                    <a:pt x="88" y="60"/>
                  </a:lnTo>
                  <a:lnTo>
                    <a:pt x="88" y="62"/>
                  </a:lnTo>
                  <a:lnTo>
                    <a:pt x="88" y="63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4" y="63"/>
                  </a:lnTo>
                  <a:lnTo>
                    <a:pt x="82" y="63"/>
                  </a:lnTo>
                  <a:lnTo>
                    <a:pt x="79" y="63"/>
                  </a:lnTo>
                  <a:lnTo>
                    <a:pt x="77" y="63"/>
                  </a:lnTo>
                  <a:lnTo>
                    <a:pt x="76" y="63"/>
                  </a:lnTo>
                  <a:lnTo>
                    <a:pt x="74" y="63"/>
                  </a:lnTo>
                  <a:lnTo>
                    <a:pt x="74" y="63"/>
                  </a:lnTo>
                  <a:lnTo>
                    <a:pt x="73" y="63"/>
                  </a:lnTo>
                  <a:lnTo>
                    <a:pt x="71" y="63"/>
                  </a:lnTo>
                  <a:lnTo>
                    <a:pt x="70" y="62"/>
                  </a:lnTo>
                  <a:lnTo>
                    <a:pt x="68" y="62"/>
                  </a:lnTo>
                  <a:lnTo>
                    <a:pt x="68" y="60"/>
                  </a:lnTo>
                  <a:lnTo>
                    <a:pt x="66" y="60"/>
                  </a:lnTo>
                  <a:lnTo>
                    <a:pt x="66" y="60"/>
                  </a:lnTo>
                  <a:lnTo>
                    <a:pt x="66" y="62"/>
                  </a:lnTo>
                  <a:lnTo>
                    <a:pt x="66" y="62"/>
                  </a:lnTo>
                  <a:lnTo>
                    <a:pt x="65" y="62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5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5" y="58"/>
                  </a:lnTo>
                  <a:lnTo>
                    <a:pt x="51" y="58"/>
                  </a:lnTo>
                  <a:lnTo>
                    <a:pt x="46" y="58"/>
                  </a:lnTo>
                  <a:lnTo>
                    <a:pt x="41" y="58"/>
                  </a:lnTo>
                  <a:lnTo>
                    <a:pt x="38" y="58"/>
                  </a:lnTo>
                  <a:lnTo>
                    <a:pt x="33" y="58"/>
                  </a:lnTo>
                  <a:lnTo>
                    <a:pt x="32" y="60"/>
                  </a:lnTo>
                  <a:lnTo>
                    <a:pt x="29" y="62"/>
                  </a:lnTo>
                  <a:lnTo>
                    <a:pt x="25" y="62"/>
                  </a:lnTo>
                  <a:lnTo>
                    <a:pt x="21" y="62"/>
                  </a:lnTo>
                  <a:lnTo>
                    <a:pt x="19" y="62"/>
                  </a:lnTo>
                  <a:lnTo>
                    <a:pt x="18" y="63"/>
                  </a:lnTo>
                  <a:lnTo>
                    <a:pt x="16" y="63"/>
                  </a:lnTo>
                  <a:lnTo>
                    <a:pt x="14" y="63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11" y="63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4" y="58"/>
                  </a:lnTo>
                  <a:lnTo>
                    <a:pt x="14" y="58"/>
                  </a:lnTo>
                  <a:lnTo>
                    <a:pt x="13" y="58"/>
                  </a:lnTo>
                  <a:lnTo>
                    <a:pt x="13" y="60"/>
                  </a:lnTo>
                  <a:lnTo>
                    <a:pt x="13" y="60"/>
                  </a:lnTo>
                  <a:lnTo>
                    <a:pt x="11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1" y="55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6" y="52"/>
                  </a:lnTo>
                  <a:lnTo>
                    <a:pt x="19" y="52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7" y="49"/>
                  </a:lnTo>
                  <a:lnTo>
                    <a:pt x="30" y="49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6" y="46"/>
                  </a:lnTo>
                  <a:lnTo>
                    <a:pt x="38" y="47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41" y="49"/>
                  </a:lnTo>
                  <a:lnTo>
                    <a:pt x="44" y="51"/>
                  </a:lnTo>
                  <a:lnTo>
                    <a:pt x="48" y="51"/>
                  </a:lnTo>
                  <a:lnTo>
                    <a:pt x="51" y="49"/>
                  </a:lnTo>
                  <a:lnTo>
                    <a:pt x="54" y="49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2" y="46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48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4" y="46"/>
                  </a:lnTo>
                  <a:lnTo>
                    <a:pt x="43" y="44"/>
                  </a:lnTo>
                  <a:lnTo>
                    <a:pt x="41" y="44"/>
                  </a:lnTo>
                  <a:lnTo>
                    <a:pt x="40" y="44"/>
                  </a:lnTo>
                  <a:lnTo>
                    <a:pt x="38" y="43"/>
                  </a:lnTo>
                  <a:lnTo>
                    <a:pt x="36" y="43"/>
                  </a:lnTo>
                  <a:lnTo>
                    <a:pt x="35" y="41"/>
                  </a:lnTo>
                  <a:lnTo>
                    <a:pt x="33" y="43"/>
                  </a:lnTo>
                  <a:lnTo>
                    <a:pt x="30" y="43"/>
                  </a:lnTo>
                  <a:lnTo>
                    <a:pt x="30" y="46"/>
                  </a:lnTo>
                  <a:lnTo>
                    <a:pt x="27" y="46"/>
                  </a:lnTo>
                  <a:lnTo>
                    <a:pt x="22" y="46"/>
                  </a:lnTo>
                  <a:lnTo>
                    <a:pt x="18" y="44"/>
                  </a:lnTo>
                  <a:lnTo>
                    <a:pt x="14" y="46"/>
                  </a:lnTo>
                  <a:lnTo>
                    <a:pt x="14" y="44"/>
                  </a:lnTo>
                  <a:lnTo>
                    <a:pt x="13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1" y="38"/>
                  </a:lnTo>
                  <a:lnTo>
                    <a:pt x="10" y="36"/>
                  </a:lnTo>
                  <a:lnTo>
                    <a:pt x="8" y="33"/>
                  </a:lnTo>
                  <a:lnTo>
                    <a:pt x="7" y="32"/>
                  </a:lnTo>
                  <a:lnTo>
                    <a:pt x="5" y="30"/>
                  </a:lnTo>
                  <a:lnTo>
                    <a:pt x="5" y="29"/>
                  </a:lnTo>
                  <a:lnTo>
                    <a:pt x="3" y="29"/>
                  </a:lnTo>
                  <a:lnTo>
                    <a:pt x="2" y="29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7" y="25"/>
                  </a:lnTo>
                  <a:lnTo>
                    <a:pt x="10" y="21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5" y="3"/>
                  </a:lnTo>
                  <a:lnTo>
                    <a:pt x="29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7" name="Freeform 53">
              <a:extLst>
                <a:ext uri="{FF2B5EF4-FFF2-40B4-BE49-F238E27FC236}">
                  <a16:creationId xmlns:a16="http://schemas.microsoft.com/office/drawing/2014/main" id="{8893FE8E-3E0B-AF08-7A86-5D018CC85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1956" y="3098249"/>
              <a:ext cx="5848" cy="3898"/>
            </a:xfrm>
            <a:custGeom>
              <a:avLst/>
              <a:gdLst>
                <a:gd name="T0" fmla="*/ 2 w 3"/>
                <a:gd name="T1" fmla="*/ 0 h 2"/>
                <a:gd name="T2" fmla="*/ 3 w 3"/>
                <a:gd name="T3" fmla="*/ 0 h 2"/>
                <a:gd name="T4" fmla="*/ 2 w 3"/>
                <a:gd name="T5" fmla="*/ 2 h 2"/>
                <a:gd name="T6" fmla="*/ 2 w 3"/>
                <a:gd name="T7" fmla="*/ 2 h 2"/>
                <a:gd name="T8" fmla="*/ 0 w 3"/>
                <a:gd name="T9" fmla="*/ 2 h 2"/>
                <a:gd name="T10" fmla="*/ 2 w 3"/>
                <a:gd name="T11" fmla="*/ 0 h 2"/>
                <a:gd name="T12" fmla="*/ 2 w 3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8" name="Freeform 54">
              <a:extLst>
                <a:ext uri="{FF2B5EF4-FFF2-40B4-BE49-F238E27FC236}">
                  <a16:creationId xmlns:a16="http://schemas.microsoft.com/office/drawing/2014/main" id="{70F75C1D-7F5B-3272-49DC-72D3BD685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245" y="2996890"/>
              <a:ext cx="89664" cy="52630"/>
            </a:xfrm>
            <a:custGeom>
              <a:avLst/>
              <a:gdLst>
                <a:gd name="T0" fmla="*/ 43 w 46"/>
                <a:gd name="T1" fmla="*/ 2 h 27"/>
                <a:gd name="T2" fmla="*/ 45 w 46"/>
                <a:gd name="T3" fmla="*/ 4 h 27"/>
                <a:gd name="T4" fmla="*/ 45 w 46"/>
                <a:gd name="T5" fmla="*/ 5 h 27"/>
                <a:gd name="T6" fmla="*/ 45 w 46"/>
                <a:gd name="T7" fmla="*/ 7 h 27"/>
                <a:gd name="T8" fmla="*/ 43 w 46"/>
                <a:gd name="T9" fmla="*/ 7 h 27"/>
                <a:gd name="T10" fmla="*/ 43 w 46"/>
                <a:gd name="T11" fmla="*/ 10 h 27"/>
                <a:gd name="T12" fmla="*/ 38 w 46"/>
                <a:gd name="T13" fmla="*/ 11 h 27"/>
                <a:gd name="T14" fmla="*/ 37 w 46"/>
                <a:gd name="T15" fmla="*/ 11 h 27"/>
                <a:gd name="T16" fmla="*/ 34 w 46"/>
                <a:gd name="T17" fmla="*/ 13 h 27"/>
                <a:gd name="T18" fmla="*/ 34 w 46"/>
                <a:gd name="T19" fmla="*/ 16 h 27"/>
                <a:gd name="T20" fmla="*/ 34 w 46"/>
                <a:gd name="T21" fmla="*/ 19 h 27"/>
                <a:gd name="T22" fmla="*/ 29 w 46"/>
                <a:gd name="T23" fmla="*/ 21 h 27"/>
                <a:gd name="T24" fmla="*/ 30 w 46"/>
                <a:gd name="T25" fmla="*/ 22 h 27"/>
                <a:gd name="T26" fmla="*/ 29 w 46"/>
                <a:gd name="T27" fmla="*/ 24 h 27"/>
                <a:gd name="T28" fmla="*/ 29 w 46"/>
                <a:gd name="T29" fmla="*/ 27 h 27"/>
                <a:gd name="T30" fmla="*/ 23 w 46"/>
                <a:gd name="T31" fmla="*/ 26 h 27"/>
                <a:gd name="T32" fmla="*/ 21 w 46"/>
                <a:gd name="T33" fmla="*/ 26 h 27"/>
                <a:gd name="T34" fmla="*/ 19 w 46"/>
                <a:gd name="T35" fmla="*/ 22 h 27"/>
                <a:gd name="T36" fmla="*/ 18 w 46"/>
                <a:gd name="T37" fmla="*/ 24 h 27"/>
                <a:gd name="T38" fmla="*/ 15 w 46"/>
                <a:gd name="T39" fmla="*/ 26 h 27"/>
                <a:gd name="T40" fmla="*/ 10 w 46"/>
                <a:gd name="T41" fmla="*/ 26 h 27"/>
                <a:gd name="T42" fmla="*/ 10 w 46"/>
                <a:gd name="T43" fmla="*/ 26 h 27"/>
                <a:gd name="T44" fmla="*/ 4 w 46"/>
                <a:gd name="T45" fmla="*/ 26 h 27"/>
                <a:gd name="T46" fmla="*/ 7 w 46"/>
                <a:gd name="T47" fmla="*/ 24 h 27"/>
                <a:gd name="T48" fmla="*/ 8 w 46"/>
                <a:gd name="T49" fmla="*/ 22 h 27"/>
                <a:gd name="T50" fmla="*/ 4 w 46"/>
                <a:gd name="T51" fmla="*/ 19 h 27"/>
                <a:gd name="T52" fmla="*/ 4 w 46"/>
                <a:gd name="T53" fmla="*/ 16 h 27"/>
                <a:gd name="T54" fmla="*/ 2 w 46"/>
                <a:gd name="T55" fmla="*/ 16 h 27"/>
                <a:gd name="T56" fmla="*/ 5 w 46"/>
                <a:gd name="T57" fmla="*/ 15 h 27"/>
                <a:gd name="T58" fmla="*/ 4 w 46"/>
                <a:gd name="T59" fmla="*/ 13 h 27"/>
                <a:gd name="T60" fmla="*/ 2 w 46"/>
                <a:gd name="T61" fmla="*/ 13 h 27"/>
                <a:gd name="T62" fmla="*/ 2 w 46"/>
                <a:gd name="T63" fmla="*/ 11 h 27"/>
                <a:gd name="T64" fmla="*/ 5 w 46"/>
                <a:gd name="T65" fmla="*/ 8 h 27"/>
                <a:gd name="T66" fmla="*/ 7 w 46"/>
                <a:gd name="T67" fmla="*/ 7 h 27"/>
                <a:gd name="T68" fmla="*/ 10 w 46"/>
                <a:gd name="T69" fmla="*/ 8 h 27"/>
                <a:gd name="T70" fmla="*/ 16 w 46"/>
                <a:gd name="T71" fmla="*/ 8 h 27"/>
                <a:gd name="T72" fmla="*/ 18 w 46"/>
                <a:gd name="T73" fmla="*/ 10 h 27"/>
                <a:gd name="T74" fmla="*/ 19 w 46"/>
                <a:gd name="T75" fmla="*/ 8 h 27"/>
                <a:gd name="T76" fmla="*/ 23 w 46"/>
                <a:gd name="T77" fmla="*/ 5 h 27"/>
                <a:gd name="T78" fmla="*/ 24 w 46"/>
                <a:gd name="T79" fmla="*/ 5 h 27"/>
                <a:gd name="T80" fmla="*/ 32 w 46"/>
                <a:gd name="T81" fmla="*/ 5 h 27"/>
                <a:gd name="T82" fmla="*/ 35 w 46"/>
                <a:gd name="T83" fmla="*/ 4 h 27"/>
                <a:gd name="T84" fmla="*/ 38 w 46"/>
                <a:gd name="T85" fmla="*/ 4 h 27"/>
                <a:gd name="T86" fmla="*/ 40 w 46"/>
                <a:gd name="T8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" h="27">
                  <a:moveTo>
                    <a:pt x="40" y="0"/>
                  </a:moveTo>
                  <a:lnTo>
                    <a:pt x="43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5" y="7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5" y="13"/>
                  </a:lnTo>
                  <a:lnTo>
                    <a:pt x="34" y="13"/>
                  </a:lnTo>
                  <a:lnTo>
                    <a:pt x="34" y="13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4" y="16"/>
                  </a:lnTo>
                  <a:lnTo>
                    <a:pt x="35" y="16"/>
                  </a:lnTo>
                  <a:lnTo>
                    <a:pt x="34" y="18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0" y="19"/>
                  </a:lnTo>
                  <a:lnTo>
                    <a:pt x="29" y="21"/>
                  </a:lnTo>
                  <a:lnTo>
                    <a:pt x="29" y="21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7"/>
                  </a:lnTo>
                  <a:lnTo>
                    <a:pt x="26" y="26"/>
                  </a:lnTo>
                  <a:lnTo>
                    <a:pt x="24" y="26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5" y="26"/>
                  </a:lnTo>
                  <a:lnTo>
                    <a:pt x="13" y="26"/>
                  </a:lnTo>
                  <a:lnTo>
                    <a:pt x="11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5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15"/>
                  </a:lnTo>
                  <a:lnTo>
                    <a:pt x="5" y="15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4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3" y="7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7" y="5"/>
                  </a:lnTo>
                  <a:lnTo>
                    <a:pt x="30" y="5"/>
                  </a:lnTo>
                  <a:lnTo>
                    <a:pt x="32" y="5"/>
                  </a:lnTo>
                  <a:lnTo>
                    <a:pt x="34" y="4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2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9" name="Freeform 55">
              <a:extLst>
                <a:ext uri="{FF2B5EF4-FFF2-40B4-BE49-F238E27FC236}">
                  <a16:creationId xmlns:a16="http://schemas.microsoft.com/office/drawing/2014/main" id="{4F20AF11-70AA-EC09-46B5-145FE7B331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0744" y="4137184"/>
              <a:ext cx="85766" cy="85766"/>
            </a:xfrm>
            <a:custGeom>
              <a:avLst/>
              <a:gdLst>
                <a:gd name="T0" fmla="*/ 11 w 44"/>
                <a:gd name="T1" fmla="*/ 35 h 44"/>
                <a:gd name="T2" fmla="*/ 11 w 44"/>
                <a:gd name="T3" fmla="*/ 35 h 44"/>
                <a:gd name="T4" fmla="*/ 11 w 44"/>
                <a:gd name="T5" fmla="*/ 36 h 44"/>
                <a:gd name="T6" fmla="*/ 4 w 44"/>
                <a:gd name="T7" fmla="*/ 35 h 44"/>
                <a:gd name="T8" fmla="*/ 9 w 44"/>
                <a:gd name="T9" fmla="*/ 33 h 44"/>
                <a:gd name="T10" fmla="*/ 30 w 44"/>
                <a:gd name="T11" fmla="*/ 0 h 44"/>
                <a:gd name="T12" fmla="*/ 31 w 44"/>
                <a:gd name="T13" fmla="*/ 1 h 44"/>
                <a:gd name="T14" fmla="*/ 33 w 44"/>
                <a:gd name="T15" fmla="*/ 5 h 44"/>
                <a:gd name="T16" fmla="*/ 36 w 44"/>
                <a:gd name="T17" fmla="*/ 8 h 44"/>
                <a:gd name="T18" fmla="*/ 38 w 44"/>
                <a:gd name="T19" fmla="*/ 9 h 44"/>
                <a:gd name="T20" fmla="*/ 38 w 44"/>
                <a:gd name="T21" fmla="*/ 11 h 44"/>
                <a:gd name="T22" fmla="*/ 36 w 44"/>
                <a:gd name="T23" fmla="*/ 12 h 44"/>
                <a:gd name="T24" fmla="*/ 38 w 44"/>
                <a:gd name="T25" fmla="*/ 12 h 44"/>
                <a:gd name="T26" fmla="*/ 39 w 44"/>
                <a:gd name="T27" fmla="*/ 16 h 44"/>
                <a:gd name="T28" fmla="*/ 41 w 44"/>
                <a:gd name="T29" fmla="*/ 19 h 44"/>
                <a:gd name="T30" fmla="*/ 38 w 44"/>
                <a:gd name="T31" fmla="*/ 20 h 44"/>
                <a:gd name="T32" fmla="*/ 38 w 44"/>
                <a:gd name="T33" fmla="*/ 24 h 44"/>
                <a:gd name="T34" fmla="*/ 38 w 44"/>
                <a:gd name="T35" fmla="*/ 24 h 44"/>
                <a:gd name="T36" fmla="*/ 39 w 44"/>
                <a:gd name="T37" fmla="*/ 24 h 44"/>
                <a:gd name="T38" fmla="*/ 41 w 44"/>
                <a:gd name="T39" fmla="*/ 24 h 44"/>
                <a:gd name="T40" fmla="*/ 42 w 44"/>
                <a:gd name="T41" fmla="*/ 22 h 44"/>
                <a:gd name="T42" fmla="*/ 44 w 44"/>
                <a:gd name="T43" fmla="*/ 22 h 44"/>
                <a:gd name="T44" fmla="*/ 42 w 44"/>
                <a:gd name="T45" fmla="*/ 25 h 44"/>
                <a:gd name="T46" fmla="*/ 39 w 44"/>
                <a:gd name="T47" fmla="*/ 27 h 44"/>
                <a:gd name="T48" fmla="*/ 38 w 44"/>
                <a:gd name="T49" fmla="*/ 30 h 44"/>
                <a:gd name="T50" fmla="*/ 38 w 44"/>
                <a:gd name="T51" fmla="*/ 31 h 44"/>
                <a:gd name="T52" fmla="*/ 33 w 44"/>
                <a:gd name="T53" fmla="*/ 36 h 44"/>
                <a:gd name="T54" fmla="*/ 30 w 44"/>
                <a:gd name="T55" fmla="*/ 38 h 44"/>
                <a:gd name="T56" fmla="*/ 28 w 44"/>
                <a:gd name="T57" fmla="*/ 41 h 44"/>
                <a:gd name="T58" fmla="*/ 25 w 44"/>
                <a:gd name="T59" fmla="*/ 44 h 44"/>
                <a:gd name="T60" fmla="*/ 22 w 44"/>
                <a:gd name="T61" fmla="*/ 41 h 44"/>
                <a:gd name="T62" fmla="*/ 14 w 44"/>
                <a:gd name="T63" fmla="*/ 38 h 44"/>
                <a:gd name="T64" fmla="*/ 11 w 44"/>
                <a:gd name="T65" fmla="*/ 36 h 44"/>
                <a:gd name="T66" fmla="*/ 11 w 44"/>
                <a:gd name="T67" fmla="*/ 33 h 44"/>
                <a:gd name="T68" fmla="*/ 11 w 44"/>
                <a:gd name="T69" fmla="*/ 31 h 44"/>
                <a:gd name="T70" fmla="*/ 8 w 44"/>
                <a:gd name="T71" fmla="*/ 33 h 44"/>
                <a:gd name="T72" fmla="*/ 6 w 44"/>
                <a:gd name="T73" fmla="*/ 31 h 44"/>
                <a:gd name="T74" fmla="*/ 4 w 44"/>
                <a:gd name="T75" fmla="*/ 28 h 44"/>
                <a:gd name="T76" fmla="*/ 3 w 44"/>
                <a:gd name="T77" fmla="*/ 25 h 44"/>
                <a:gd name="T78" fmla="*/ 1 w 44"/>
                <a:gd name="T79" fmla="*/ 24 h 44"/>
                <a:gd name="T80" fmla="*/ 0 w 44"/>
                <a:gd name="T81" fmla="*/ 22 h 44"/>
                <a:gd name="T82" fmla="*/ 1 w 44"/>
                <a:gd name="T83" fmla="*/ 22 h 44"/>
                <a:gd name="T84" fmla="*/ 4 w 44"/>
                <a:gd name="T85" fmla="*/ 20 h 44"/>
                <a:gd name="T86" fmla="*/ 6 w 44"/>
                <a:gd name="T87" fmla="*/ 19 h 44"/>
                <a:gd name="T88" fmla="*/ 4 w 44"/>
                <a:gd name="T89" fmla="*/ 19 h 44"/>
                <a:gd name="T90" fmla="*/ 3 w 44"/>
                <a:gd name="T91" fmla="*/ 20 h 44"/>
                <a:gd name="T92" fmla="*/ 1 w 44"/>
                <a:gd name="T93" fmla="*/ 19 h 44"/>
                <a:gd name="T94" fmla="*/ 1 w 44"/>
                <a:gd name="T95" fmla="*/ 16 h 44"/>
                <a:gd name="T96" fmla="*/ 3 w 44"/>
                <a:gd name="T97" fmla="*/ 16 h 44"/>
                <a:gd name="T98" fmla="*/ 0 w 44"/>
                <a:gd name="T99" fmla="*/ 14 h 44"/>
                <a:gd name="T100" fmla="*/ 0 w 44"/>
                <a:gd name="T101" fmla="*/ 12 h 44"/>
                <a:gd name="T102" fmla="*/ 1 w 44"/>
                <a:gd name="T103" fmla="*/ 12 h 44"/>
                <a:gd name="T104" fmla="*/ 3 w 44"/>
                <a:gd name="T105" fmla="*/ 12 h 44"/>
                <a:gd name="T106" fmla="*/ 4 w 44"/>
                <a:gd name="T107" fmla="*/ 9 h 44"/>
                <a:gd name="T108" fmla="*/ 8 w 44"/>
                <a:gd name="T109" fmla="*/ 8 h 44"/>
                <a:gd name="T110" fmla="*/ 9 w 44"/>
                <a:gd name="T111" fmla="*/ 6 h 44"/>
                <a:gd name="T112" fmla="*/ 9 w 44"/>
                <a:gd name="T113" fmla="*/ 5 h 44"/>
                <a:gd name="T114" fmla="*/ 11 w 44"/>
                <a:gd name="T115" fmla="*/ 3 h 44"/>
                <a:gd name="T116" fmla="*/ 11 w 44"/>
                <a:gd name="T117" fmla="*/ 1 h 44"/>
                <a:gd name="T118" fmla="*/ 14 w 44"/>
                <a:gd name="T119" fmla="*/ 0 h 44"/>
                <a:gd name="T120" fmla="*/ 19 w 44"/>
                <a:gd name="T121" fmla="*/ 0 h 44"/>
                <a:gd name="T122" fmla="*/ 22 w 44"/>
                <a:gd name="T123" fmla="*/ 0 h 44"/>
                <a:gd name="T124" fmla="*/ 28 w 44"/>
                <a:gd name="T12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44">
                  <a:moveTo>
                    <a:pt x="9" y="33"/>
                  </a:moveTo>
                  <a:lnTo>
                    <a:pt x="11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4" y="35"/>
                  </a:lnTo>
                  <a:lnTo>
                    <a:pt x="6" y="35"/>
                  </a:lnTo>
                  <a:lnTo>
                    <a:pt x="9" y="33"/>
                  </a:lnTo>
                  <a:close/>
                  <a:moveTo>
                    <a:pt x="28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31" y="1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4" y="6"/>
                  </a:lnTo>
                  <a:lnTo>
                    <a:pt x="36" y="8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12"/>
                  </a:lnTo>
                  <a:lnTo>
                    <a:pt x="39" y="14"/>
                  </a:lnTo>
                  <a:lnTo>
                    <a:pt x="39" y="16"/>
                  </a:lnTo>
                  <a:lnTo>
                    <a:pt x="39" y="17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9" y="24"/>
                  </a:lnTo>
                  <a:lnTo>
                    <a:pt x="39" y="24"/>
                  </a:lnTo>
                  <a:lnTo>
                    <a:pt x="41" y="2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2" y="24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8" y="30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4" y="35"/>
                  </a:lnTo>
                  <a:lnTo>
                    <a:pt x="33" y="36"/>
                  </a:lnTo>
                  <a:lnTo>
                    <a:pt x="31" y="38"/>
                  </a:lnTo>
                  <a:lnTo>
                    <a:pt x="30" y="38"/>
                  </a:lnTo>
                  <a:lnTo>
                    <a:pt x="30" y="39"/>
                  </a:lnTo>
                  <a:lnTo>
                    <a:pt x="28" y="41"/>
                  </a:lnTo>
                  <a:lnTo>
                    <a:pt x="26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2" y="41"/>
                  </a:lnTo>
                  <a:lnTo>
                    <a:pt x="19" y="41"/>
                  </a:lnTo>
                  <a:lnTo>
                    <a:pt x="14" y="38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12" y="35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4" y="28"/>
                  </a:lnTo>
                  <a:lnTo>
                    <a:pt x="4" y="27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4" y="12"/>
                  </a:lnTo>
                  <a:lnTo>
                    <a:pt x="4" y="9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0" name="Freeform 56">
              <a:extLst>
                <a:ext uri="{FF2B5EF4-FFF2-40B4-BE49-F238E27FC236}">
                  <a16:creationId xmlns:a16="http://schemas.microsoft.com/office/drawing/2014/main" id="{AA55E9C1-99AE-6140-C5FE-472EFB615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8654" y="2899429"/>
              <a:ext cx="159836" cy="68223"/>
            </a:xfrm>
            <a:custGeom>
              <a:avLst/>
              <a:gdLst>
                <a:gd name="T0" fmla="*/ 39 w 82"/>
                <a:gd name="T1" fmla="*/ 2 h 35"/>
                <a:gd name="T2" fmla="*/ 41 w 82"/>
                <a:gd name="T3" fmla="*/ 3 h 35"/>
                <a:gd name="T4" fmla="*/ 42 w 82"/>
                <a:gd name="T5" fmla="*/ 5 h 35"/>
                <a:gd name="T6" fmla="*/ 42 w 82"/>
                <a:gd name="T7" fmla="*/ 8 h 35"/>
                <a:gd name="T8" fmla="*/ 44 w 82"/>
                <a:gd name="T9" fmla="*/ 8 h 35"/>
                <a:gd name="T10" fmla="*/ 47 w 82"/>
                <a:gd name="T11" fmla="*/ 6 h 35"/>
                <a:gd name="T12" fmla="*/ 50 w 82"/>
                <a:gd name="T13" fmla="*/ 5 h 35"/>
                <a:gd name="T14" fmla="*/ 52 w 82"/>
                <a:gd name="T15" fmla="*/ 5 h 35"/>
                <a:gd name="T16" fmla="*/ 55 w 82"/>
                <a:gd name="T17" fmla="*/ 5 h 35"/>
                <a:gd name="T18" fmla="*/ 58 w 82"/>
                <a:gd name="T19" fmla="*/ 6 h 35"/>
                <a:gd name="T20" fmla="*/ 61 w 82"/>
                <a:gd name="T21" fmla="*/ 3 h 35"/>
                <a:gd name="T22" fmla="*/ 66 w 82"/>
                <a:gd name="T23" fmla="*/ 3 h 35"/>
                <a:gd name="T24" fmla="*/ 72 w 82"/>
                <a:gd name="T25" fmla="*/ 5 h 35"/>
                <a:gd name="T26" fmla="*/ 76 w 82"/>
                <a:gd name="T27" fmla="*/ 8 h 35"/>
                <a:gd name="T28" fmla="*/ 82 w 82"/>
                <a:gd name="T29" fmla="*/ 9 h 35"/>
                <a:gd name="T30" fmla="*/ 80 w 82"/>
                <a:gd name="T31" fmla="*/ 13 h 35"/>
                <a:gd name="T32" fmla="*/ 79 w 82"/>
                <a:gd name="T33" fmla="*/ 17 h 35"/>
                <a:gd name="T34" fmla="*/ 77 w 82"/>
                <a:gd name="T35" fmla="*/ 22 h 35"/>
                <a:gd name="T36" fmla="*/ 71 w 82"/>
                <a:gd name="T37" fmla="*/ 24 h 35"/>
                <a:gd name="T38" fmla="*/ 69 w 82"/>
                <a:gd name="T39" fmla="*/ 22 h 35"/>
                <a:gd name="T40" fmla="*/ 66 w 82"/>
                <a:gd name="T41" fmla="*/ 20 h 35"/>
                <a:gd name="T42" fmla="*/ 61 w 82"/>
                <a:gd name="T43" fmla="*/ 20 h 35"/>
                <a:gd name="T44" fmla="*/ 55 w 82"/>
                <a:gd name="T45" fmla="*/ 20 h 35"/>
                <a:gd name="T46" fmla="*/ 50 w 82"/>
                <a:gd name="T47" fmla="*/ 25 h 35"/>
                <a:gd name="T48" fmla="*/ 44 w 82"/>
                <a:gd name="T49" fmla="*/ 28 h 35"/>
                <a:gd name="T50" fmla="*/ 41 w 82"/>
                <a:gd name="T51" fmla="*/ 25 h 35"/>
                <a:gd name="T52" fmla="*/ 38 w 82"/>
                <a:gd name="T53" fmla="*/ 28 h 35"/>
                <a:gd name="T54" fmla="*/ 28 w 82"/>
                <a:gd name="T55" fmla="*/ 30 h 35"/>
                <a:gd name="T56" fmla="*/ 28 w 82"/>
                <a:gd name="T57" fmla="*/ 33 h 35"/>
                <a:gd name="T58" fmla="*/ 24 w 82"/>
                <a:gd name="T59" fmla="*/ 35 h 35"/>
                <a:gd name="T60" fmla="*/ 14 w 82"/>
                <a:gd name="T61" fmla="*/ 35 h 35"/>
                <a:gd name="T62" fmla="*/ 8 w 82"/>
                <a:gd name="T63" fmla="*/ 30 h 35"/>
                <a:gd name="T64" fmla="*/ 5 w 82"/>
                <a:gd name="T65" fmla="*/ 30 h 35"/>
                <a:gd name="T66" fmla="*/ 3 w 82"/>
                <a:gd name="T67" fmla="*/ 28 h 35"/>
                <a:gd name="T68" fmla="*/ 0 w 82"/>
                <a:gd name="T69" fmla="*/ 22 h 35"/>
                <a:gd name="T70" fmla="*/ 1 w 82"/>
                <a:gd name="T71" fmla="*/ 19 h 35"/>
                <a:gd name="T72" fmla="*/ 3 w 82"/>
                <a:gd name="T73" fmla="*/ 16 h 35"/>
                <a:gd name="T74" fmla="*/ 6 w 82"/>
                <a:gd name="T75" fmla="*/ 14 h 35"/>
                <a:gd name="T76" fmla="*/ 14 w 82"/>
                <a:gd name="T77" fmla="*/ 14 h 35"/>
                <a:gd name="T78" fmla="*/ 16 w 82"/>
                <a:gd name="T79" fmla="*/ 11 h 35"/>
                <a:gd name="T80" fmla="*/ 19 w 82"/>
                <a:gd name="T81" fmla="*/ 11 h 35"/>
                <a:gd name="T82" fmla="*/ 19 w 82"/>
                <a:gd name="T83" fmla="*/ 8 h 35"/>
                <a:gd name="T84" fmla="*/ 22 w 82"/>
                <a:gd name="T85" fmla="*/ 5 h 35"/>
                <a:gd name="T86" fmla="*/ 25 w 82"/>
                <a:gd name="T87" fmla="*/ 3 h 35"/>
                <a:gd name="T88" fmla="*/ 28 w 82"/>
                <a:gd name="T89" fmla="*/ 2 h 35"/>
                <a:gd name="T90" fmla="*/ 30 w 82"/>
                <a:gd name="T91" fmla="*/ 2 h 35"/>
                <a:gd name="T92" fmla="*/ 33 w 82"/>
                <a:gd name="T93" fmla="*/ 5 h 35"/>
                <a:gd name="T94" fmla="*/ 38 w 82"/>
                <a:gd name="T9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2" h="35">
                  <a:moveTo>
                    <a:pt x="38" y="0"/>
                  </a:moveTo>
                  <a:lnTo>
                    <a:pt x="38" y="0"/>
                  </a:lnTo>
                  <a:lnTo>
                    <a:pt x="39" y="2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7" y="8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4" y="5"/>
                  </a:lnTo>
                  <a:lnTo>
                    <a:pt x="55" y="5"/>
                  </a:lnTo>
                  <a:lnTo>
                    <a:pt x="57" y="5"/>
                  </a:lnTo>
                  <a:lnTo>
                    <a:pt x="57" y="5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0" y="5"/>
                  </a:lnTo>
                  <a:lnTo>
                    <a:pt x="61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6" y="3"/>
                  </a:lnTo>
                  <a:lnTo>
                    <a:pt x="69" y="3"/>
                  </a:lnTo>
                  <a:lnTo>
                    <a:pt x="71" y="5"/>
                  </a:lnTo>
                  <a:lnTo>
                    <a:pt x="72" y="5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6" y="8"/>
                  </a:lnTo>
                  <a:lnTo>
                    <a:pt x="77" y="8"/>
                  </a:lnTo>
                  <a:lnTo>
                    <a:pt x="82" y="9"/>
                  </a:lnTo>
                  <a:lnTo>
                    <a:pt x="82" y="9"/>
                  </a:lnTo>
                  <a:lnTo>
                    <a:pt x="82" y="11"/>
                  </a:lnTo>
                  <a:lnTo>
                    <a:pt x="82" y="11"/>
                  </a:lnTo>
                  <a:lnTo>
                    <a:pt x="80" y="13"/>
                  </a:lnTo>
                  <a:lnTo>
                    <a:pt x="80" y="14"/>
                  </a:lnTo>
                  <a:lnTo>
                    <a:pt x="80" y="16"/>
                  </a:lnTo>
                  <a:lnTo>
                    <a:pt x="79" y="17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3" y="20"/>
                  </a:lnTo>
                  <a:lnTo>
                    <a:pt x="61" y="20"/>
                  </a:lnTo>
                  <a:lnTo>
                    <a:pt x="60" y="20"/>
                  </a:lnTo>
                  <a:lnTo>
                    <a:pt x="58" y="20"/>
                  </a:lnTo>
                  <a:lnTo>
                    <a:pt x="55" y="20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0" y="25"/>
                  </a:lnTo>
                  <a:lnTo>
                    <a:pt x="47" y="25"/>
                  </a:lnTo>
                  <a:lnTo>
                    <a:pt x="46" y="27"/>
                  </a:lnTo>
                  <a:lnTo>
                    <a:pt x="44" y="28"/>
                  </a:lnTo>
                  <a:lnTo>
                    <a:pt x="42" y="27"/>
                  </a:lnTo>
                  <a:lnTo>
                    <a:pt x="41" y="27"/>
                  </a:lnTo>
                  <a:lnTo>
                    <a:pt x="41" y="25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8" y="28"/>
                  </a:lnTo>
                  <a:lnTo>
                    <a:pt x="35" y="28"/>
                  </a:lnTo>
                  <a:lnTo>
                    <a:pt x="30" y="28"/>
                  </a:lnTo>
                  <a:lnTo>
                    <a:pt x="28" y="30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7" y="35"/>
                  </a:lnTo>
                  <a:lnTo>
                    <a:pt x="24" y="35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4" y="35"/>
                  </a:lnTo>
                  <a:lnTo>
                    <a:pt x="11" y="33"/>
                  </a:lnTo>
                  <a:lnTo>
                    <a:pt x="9" y="31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3" y="28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9" y="11"/>
                  </a:lnTo>
                  <a:lnTo>
                    <a:pt x="19" y="9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6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7" y="3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33" y="5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1" name="Freeform 57">
              <a:extLst>
                <a:ext uri="{FF2B5EF4-FFF2-40B4-BE49-F238E27FC236}">
                  <a16:creationId xmlns:a16="http://schemas.microsoft.com/office/drawing/2014/main" id="{F8342491-7651-B888-836A-D91049AF10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9556" y="4638134"/>
              <a:ext cx="245602" cy="230008"/>
            </a:xfrm>
            <a:custGeom>
              <a:avLst/>
              <a:gdLst>
                <a:gd name="T0" fmla="*/ 124 w 126"/>
                <a:gd name="T1" fmla="*/ 116 h 118"/>
                <a:gd name="T2" fmla="*/ 126 w 126"/>
                <a:gd name="T3" fmla="*/ 116 h 118"/>
                <a:gd name="T4" fmla="*/ 126 w 126"/>
                <a:gd name="T5" fmla="*/ 118 h 118"/>
                <a:gd name="T6" fmla="*/ 126 w 126"/>
                <a:gd name="T7" fmla="*/ 118 h 118"/>
                <a:gd name="T8" fmla="*/ 124 w 126"/>
                <a:gd name="T9" fmla="*/ 118 h 118"/>
                <a:gd name="T10" fmla="*/ 124 w 126"/>
                <a:gd name="T11" fmla="*/ 118 h 118"/>
                <a:gd name="T12" fmla="*/ 124 w 126"/>
                <a:gd name="T13" fmla="*/ 116 h 118"/>
                <a:gd name="T14" fmla="*/ 0 w 126"/>
                <a:gd name="T15" fmla="*/ 0 h 118"/>
                <a:gd name="T16" fmla="*/ 0 w 126"/>
                <a:gd name="T17" fmla="*/ 0 h 118"/>
                <a:gd name="T18" fmla="*/ 0 w 126"/>
                <a:gd name="T19" fmla="*/ 0 h 118"/>
                <a:gd name="T20" fmla="*/ 2 w 126"/>
                <a:gd name="T21" fmla="*/ 0 h 118"/>
                <a:gd name="T22" fmla="*/ 2 w 126"/>
                <a:gd name="T23" fmla="*/ 1 h 118"/>
                <a:gd name="T24" fmla="*/ 0 w 126"/>
                <a:gd name="T25" fmla="*/ 1 h 118"/>
                <a:gd name="T26" fmla="*/ 0 w 126"/>
                <a:gd name="T27" fmla="*/ 1 h 118"/>
                <a:gd name="T28" fmla="*/ 0 w 126"/>
                <a:gd name="T29" fmla="*/ 1 h 118"/>
                <a:gd name="T30" fmla="*/ 0 w 126"/>
                <a:gd name="T31" fmla="*/ 1 h 118"/>
                <a:gd name="T32" fmla="*/ 0 w 126"/>
                <a:gd name="T33" fmla="*/ 0 h 118"/>
                <a:gd name="T34" fmla="*/ 0 w 126"/>
                <a:gd name="T3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118">
                  <a:moveTo>
                    <a:pt x="124" y="116"/>
                  </a:moveTo>
                  <a:lnTo>
                    <a:pt x="126" y="116"/>
                  </a:lnTo>
                  <a:lnTo>
                    <a:pt x="126" y="118"/>
                  </a:lnTo>
                  <a:lnTo>
                    <a:pt x="126" y="118"/>
                  </a:lnTo>
                  <a:lnTo>
                    <a:pt x="124" y="118"/>
                  </a:lnTo>
                  <a:lnTo>
                    <a:pt x="124" y="118"/>
                  </a:lnTo>
                  <a:lnTo>
                    <a:pt x="124" y="116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2" name="Freeform 58">
              <a:extLst>
                <a:ext uri="{FF2B5EF4-FFF2-40B4-BE49-F238E27FC236}">
                  <a16:creationId xmlns:a16="http://schemas.microsoft.com/office/drawing/2014/main" id="{A3E235FA-9C2A-D4E9-21D9-9A5712E9B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4928" y="4376939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3 w 5"/>
                <a:gd name="T3" fmla="*/ 0 h 3"/>
                <a:gd name="T4" fmla="*/ 5 w 5"/>
                <a:gd name="T5" fmla="*/ 0 h 3"/>
                <a:gd name="T6" fmla="*/ 5 w 5"/>
                <a:gd name="T7" fmla="*/ 1 h 3"/>
                <a:gd name="T8" fmla="*/ 5 w 5"/>
                <a:gd name="T9" fmla="*/ 1 h 3"/>
                <a:gd name="T10" fmla="*/ 3 w 5"/>
                <a:gd name="T11" fmla="*/ 3 h 3"/>
                <a:gd name="T12" fmla="*/ 0 w 5"/>
                <a:gd name="T13" fmla="*/ 1 h 3"/>
                <a:gd name="T14" fmla="*/ 2 w 5"/>
                <a:gd name="T15" fmla="*/ 0 h 3"/>
                <a:gd name="T16" fmla="*/ 3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3" name="Freeform 59">
              <a:extLst>
                <a:ext uri="{FF2B5EF4-FFF2-40B4-BE49-F238E27FC236}">
                  <a16:creationId xmlns:a16="http://schemas.microsoft.com/office/drawing/2014/main" id="{88C29D77-2041-5F0F-7C05-8A1C577D8B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8818" y="2082704"/>
              <a:ext cx="366454" cy="598412"/>
            </a:xfrm>
            <a:custGeom>
              <a:avLst/>
              <a:gdLst>
                <a:gd name="T0" fmla="*/ 77 w 188"/>
                <a:gd name="T1" fmla="*/ 288 h 307"/>
                <a:gd name="T2" fmla="*/ 83 w 188"/>
                <a:gd name="T3" fmla="*/ 269 h 307"/>
                <a:gd name="T4" fmla="*/ 110 w 188"/>
                <a:gd name="T5" fmla="*/ 265 h 307"/>
                <a:gd name="T6" fmla="*/ 102 w 188"/>
                <a:gd name="T7" fmla="*/ 276 h 307"/>
                <a:gd name="T8" fmla="*/ 102 w 188"/>
                <a:gd name="T9" fmla="*/ 261 h 307"/>
                <a:gd name="T10" fmla="*/ 118 w 188"/>
                <a:gd name="T11" fmla="*/ 254 h 307"/>
                <a:gd name="T12" fmla="*/ 104 w 188"/>
                <a:gd name="T13" fmla="*/ 231 h 307"/>
                <a:gd name="T14" fmla="*/ 107 w 188"/>
                <a:gd name="T15" fmla="*/ 222 h 307"/>
                <a:gd name="T16" fmla="*/ 147 w 188"/>
                <a:gd name="T17" fmla="*/ 6 h 307"/>
                <a:gd name="T18" fmla="*/ 169 w 188"/>
                <a:gd name="T19" fmla="*/ 16 h 307"/>
                <a:gd name="T20" fmla="*/ 178 w 188"/>
                <a:gd name="T21" fmla="*/ 30 h 307"/>
                <a:gd name="T22" fmla="*/ 181 w 188"/>
                <a:gd name="T23" fmla="*/ 39 h 307"/>
                <a:gd name="T24" fmla="*/ 184 w 188"/>
                <a:gd name="T25" fmla="*/ 52 h 307"/>
                <a:gd name="T26" fmla="*/ 181 w 188"/>
                <a:gd name="T27" fmla="*/ 63 h 307"/>
                <a:gd name="T28" fmla="*/ 184 w 188"/>
                <a:gd name="T29" fmla="*/ 79 h 307"/>
                <a:gd name="T30" fmla="*/ 164 w 188"/>
                <a:gd name="T31" fmla="*/ 79 h 307"/>
                <a:gd name="T32" fmla="*/ 158 w 188"/>
                <a:gd name="T33" fmla="*/ 83 h 307"/>
                <a:gd name="T34" fmla="*/ 151 w 188"/>
                <a:gd name="T35" fmla="*/ 88 h 307"/>
                <a:gd name="T36" fmla="*/ 148 w 188"/>
                <a:gd name="T37" fmla="*/ 91 h 307"/>
                <a:gd name="T38" fmla="*/ 147 w 188"/>
                <a:gd name="T39" fmla="*/ 104 h 307"/>
                <a:gd name="T40" fmla="*/ 134 w 188"/>
                <a:gd name="T41" fmla="*/ 126 h 307"/>
                <a:gd name="T42" fmla="*/ 121 w 188"/>
                <a:gd name="T43" fmla="*/ 134 h 307"/>
                <a:gd name="T44" fmla="*/ 110 w 188"/>
                <a:gd name="T45" fmla="*/ 140 h 307"/>
                <a:gd name="T46" fmla="*/ 106 w 188"/>
                <a:gd name="T47" fmla="*/ 146 h 307"/>
                <a:gd name="T48" fmla="*/ 98 w 188"/>
                <a:gd name="T49" fmla="*/ 146 h 307"/>
                <a:gd name="T50" fmla="*/ 96 w 188"/>
                <a:gd name="T51" fmla="*/ 156 h 307"/>
                <a:gd name="T52" fmla="*/ 93 w 188"/>
                <a:gd name="T53" fmla="*/ 162 h 307"/>
                <a:gd name="T54" fmla="*/ 87 w 188"/>
                <a:gd name="T55" fmla="*/ 173 h 307"/>
                <a:gd name="T56" fmla="*/ 87 w 188"/>
                <a:gd name="T57" fmla="*/ 186 h 307"/>
                <a:gd name="T58" fmla="*/ 93 w 188"/>
                <a:gd name="T59" fmla="*/ 198 h 307"/>
                <a:gd name="T60" fmla="*/ 107 w 188"/>
                <a:gd name="T61" fmla="*/ 208 h 307"/>
                <a:gd name="T62" fmla="*/ 109 w 188"/>
                <a:gd name="T63" fmla="*/ 219 h 307"/>
                <a:gd name="T64" fmla="*/ 102 w 188"/>
                <a:gd name="T65" fmla="*/ 225 h 307"/>
                <a:gd name="T66" fmla="*/ 104 w 188"/>
                <a:gd name="T67" fmla="*/ 228 h 307"/>
                <a:gd name="T68" fmla="*/ 87 w 188"/>
                <a:gd name="T69" fmla="*/ 238 h 307"/>
                <a:gd name="T70" fmla="*/ 83 w 188"/>
                <a:gd name="T71" fmla="*/ 242 h 307"/>
                <a:gd name="T72" fmla="*/ 79 w 188"/>
                <a:gd name="T73" fmla="*/ 260 h 307"/>
                <a:gd name="T74" fmla="*/ 76 w 188"/>
                <a:gd name="T75" fmla="*/ 280 h 307"/>
                <a:gd name="T76" fmla="*/ 57 w 188"/>
                <a:gd name="T77" fmla="*/ 291 h 307"/>
                <a:gd name="T78" fmla="*/ 44 w 188"/>
                <a:gd name="T79" fmla="*/ 299 h 307"/>
                <a:gd name="T80" fmla="*/ 27 w 188"/>
                <a:gd name="T81" fmla="*/ 302 h 307"/>
                <a:gd name="T82" fmla="*/ 24 w 188"/>
                <a:gd name="T83" fmla="*/ 290 h 307"/>
                <a:gd name="T84" fmla="*/ 22 w 188"/>
                <a:gd name="T85" fmla="*/ 280 h 307"/>
                <a:gd name="T86" fmla="*/ 8 w 188"/>
                <a:gd name="T87" fmla="*/ 258 h 307"/>
                <a:gd name="T88" fmla="*/ 1 w 188"/>
                <a:gd name="T89" fmla="*/ 235 h 307"/>
                <a:gd name="T90" fmla="*/ 8 w 188"/>
                <a:gd name="T91" fmla="*/ 231 h 307"/>
                <a:gd name="T92" fmla="*/ 13 w 188"/>
                <a:gd name="T93" fmla="*/ 213 h 307"/>
                <a:gd name="T94" fmla="*/ 19 w 188"/>
                <a:gd name="T95" fmla="*/ 195 h 307"/>
                <a:gd name="T96" fmla="*/ 25 w 188"/>
                <a:gd name="T97" fmla="*/ 183 h 307"/>
                <a:gd name="T98" fmla="*/ 17 w 188"/>
                <a:gd name="T99" fmla="*/ 161 h 307"/>
                <a:gd name="T100" fmla="*/ 13 w 188"/>
                <a:gd name="T101" fmla="*/ 137 h 307"/>
                <a:gd name="T102" fmla="*/ 31 w 188"/>
                <a:gd name="T103" fmla="*/ 120 h 307"/>
                <a:gd name="T104" fmla="*/ 36 w 188"/>
                <a:gd name="T105" fmla="*/ 107 h 307"/>
                <a:gd name="T106" fmla="*/ 50 w 188"/>
                <a:gd name="T107" fmla="*/ 75 h 307"/>
                <a:gd name="T108" fmla="*/ 74 w 188"/>
                <a:gd name="T109" fmla="*/ 50 h 307"/>
                <a:gd name="T110" fmla="*/ 79 w 188"/>
                <a:gd name="T111" fmla="*/ 35 h 307"/>
                <a:gd name="T112" fmla="*/ 101 w 188"/>
                <a:gd name="T113" fmla="*/ 17 h 307"/>
                <a:gd name="T114" fmla="*/ 126 w 188"/>
                <a:gd name="T115" fmla="*/ 16 h 307"/>
                <a:gd name="T116" fmla="*/ 132 w 188"/>
                <a:gd name="T117" fmla="*/ 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8" h="307">
                  <a:moveTo>
                    <a:pt x="85" y="266"/>
                  </a:moveTo>
                  <a:lnTo>
                    <a:pt x="85" y="268"/>
                  </a:lnTo>
                  <a:lnTo>
                    <a:pt x="87" y="268"/>
                  </a:lnTo>
                  <a:lnTo>
                    <a:pt x="85" y="268"/>
                  </a:lnTo>
                  <a:lnTo>
                    <a:pt x="85" y="269"/>
                  </a:lnTo>
                  <a:lnTo>
                    <a:pt x="85" y="269"/>
                  </a:lnTo>
                  <a:lnTo>
                    <a:pt x="83" y="274"/>
                  </a:lnTo>
                  <a:lnTo>
                    <a:pt x="82" y="277"/>
                  </a:lnTo>
                  <a:lnTo>
                    <a:pt x="82" y="277"/>
                  </a:lnTo>
                  <a:lnTo>
                    <a:pt x="77" y="288"/>
                  </a:lnTo>
                  <a:lnTo>
                    <a:pt x="77" y="290"/>
                  </a:lnTo>
                  <a:lnTo>
                    <a:pt x="76" y="290"/>
                  </a:lnTo>
                  <a:lnTo>
                    <a:pt x="76" y="288"/>
                  </a:lnTo>
                  <a:lnTo>
                    <a:pt x="76" y="285"/>
                  </a:lnTo>
                  <a:lnTo>
                    <a:pt x="76" y="283"/>
                  </a:lnTo>
                  <a:lnTo>
                    <a:pt x="79" y="277"/>
                  </a:lnTo>
                  <a:lnTo>
                    <a:pt x="80" y="276"/>
                  </a:lnTo>
                  <a:lnTo>
                    <a:pt x="82" y="272"/>
                  </a:lnTo>
                  <a:lnTo>
                    <a:pt x="83" y="271"/>
                  </a:lnTo>
                  <a:lnTo>
                    <a:pt x="83" y="269"/>
                  </a:lnTo>
                  <a:lnTo>
                    <a:pt x="85" y="268"/>
                  </a:lnTo>
                  <a:lnTo>
                    <a:pt x="85" y="266"/>
                  </a:lnTo>
                  <a:close/>
                  <a:moveTo>
                    <a:pt x="112" y="255"/>
                  </a:moveTo>
                  <a:lnTo>
                    <a:pt x="113" y="255"/>
                  </a:lnTo>
                  <a:lnTo>
                    <a:pt x="115" y="257"/>
                  </a:lnTo>
                  <a:lnTo>
                    <a:pt x="113" y="257"/>
                  </a:lnTo>
                  <a:lnTo>
                    <a:pt x="112" y="258"/>
                  </a:lnTo>
                  <a:lnTo>
                    <a:pt x="112" y="258"/>
                  </a:lnTo>
                  <a:lnTo>
                    <a:pt x="110" y="260"/>
                  </a:lnTo>
                  <a:lnTo>
                    <a:pt x="110" y="265"/>
                  </a:lnTo>
                  <a:lnTo>
                    <a:pt x="112" y="266"/>
                  </a:lnTo>
                  <a:lnTo>
                    <a:pt x="112" y="266"/>
                  </a:lnTo>
                  <a:lnTo>
                    <a:pt x="110" y="266"/>
                  </a:lnTo>
                  <a:lnTo>
                    <a:pt x="110" y="268"/>
                  </a:lnTo>
                  <a:lnTo>
                    <a:pt x="109" y="269"/>
                  </a:lnTo>
                  <a:lnTo>
                    <a:pt x="107" y="269"/>
                  </a:lnTo>
                  <a:lnTo>
                    <a:pt x="106" y="271"/>
                  </a:lnTo>
                  <a:lnTo>
                    <a:pt x="104" y="272"/>
                  </a:lnTo>
                  <a:lnTo>
                    <a:pt x="104" y="274"/>
                  </a:lnTo>
                  <a:lnTo>
                    <a:pt x="102" y="276"/>
                  </a:lnTo>
                  <a:lnTo>
                    <a:pt x="101" y="276"/>
                  </a:lnTo>
                  <a:lnTo>
                    <a:pt x="102" y="274"/>
                  </a:lnTo>
                  <a:lnTo>
                    <a:pt x="102" y="272"/>
                  </a:lnTo>
                  <a:lnTo>
                    <a:pt x="102" y="271"/>
                  </a:lnTo>
                  <a:lnTo>
                    <a:pt x="101" y="269"/>
                  </a:lnTo>
                  <a:lnTo>
                    <a:pt x="101" y="268"/>
                  </a:lnTo>
                  <a:lnTo>
                    <a:pt x="101" y="266"/>
                  </a:lnTo>
                  <a:lnTo>
                    <a:pt x="101" y="265"/>
                  </a:lnTo>
                  <a:lnTo>
                    <a:pt x="101" y="263"/>
                  </a:lnTo>
                  <a:lnTo>
                    <a:pt x="102" y="261"/>
                  </a:lnTo>
                  <a:lnTo>
                    <a:pt x="102" y="260"/>
                  </a:lnTo>
                  <a:lnTo>
                    <a:pt x="106" y="258"/>
                  </a:lnTo>
                  <a:lnTo>
                    <a:pt x="107" y="257"/>
                  </a:lnTo>
                  <a:lnTo>
                    <a:pt x="109" y="257"/>
                  </a:lnTo>
                  <a:lnTo>
                    <a:pt x="110" y="257"/>
                  </a:lnTo>
                  <a:lnTo>
                    <a:pt x="112" y="255"/>
                  </a:lnTo>
                  <a:lnTo>
                    <a:pt x="112" y="255"/>
                  </a:lnTo>
                  <a:close/>
                  <a:moveTo>
                    <a:pt x="115" y="254"/>
                  </a:moveTo>
                  <a:lnTo>
                    <a:pt x="118" y="254"/>
                  </a:lnTo>
                  <a:lnTo>
                    <a:pt x="118" y="254"/>
                  </a:lnTo>
                  <a:lnTo>
                    <a:pt x="115" y="255"/>
                  </a:lnTo>
                  <a:lnTo>
                    <a:pt x="115" y="257"/>
                  </a:lnTo>
                  <a:lnTo>
                    <a:pt x="115" y="255"/>
                  </a:lnTo>
                  <a:lnTo>
                    <a:pt x="113" y="255"/>
                  </a:lnTo>
                  <a:lnTo>
                    <a:pt x="115" y="254"/>
                  </a:lnTo>
                  <a:close/>
                  <a:moveTo>
                    <a:pt x="106" y="230"/>
                  </a:moveTo>
                  <a:lnTo>
                    <a:pt x="106" y="230"/>
                  </a:lnTo>
                  <a:lnTo>
                    <a:pt x="106" y="231"/>
                  </a:lnTo>
                  <a:lnTo>
                    <a:pt x="104" y="231"/>
                  </a:lnTo>
                  <a:lnTo>
                    <a:pt x="104" y="231"/>
                  </a:lnTo>
                  <a:lnTo>
                    <a:pt x="104" y="230"/>
                  </a:lnTo>
                  <a:lnTo>
                    <a:pt x="104" y="230"/>
                  </a:lnTo>
                  <a:lnTo>
                    <a:pt x="106" y="230"/>
                  </a:lnTo>
                  <a:close/>
                  <a:moveTo>
                    <a:pt x="109" y="220"/>
                  </a:moveTo>
                  <a:lnTo>
                    <a:pt x="109" y="220"/>
                  </a:lnTo>
                  <a:lnTo>
                    <a:pt x="109" y="220"/>
                  </a:lnTo>
                  <a:lnTo>
                    <a:pt x="109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0"/>
                  </a:lnTo>
                  <a:lnTo>
                    <a:pt x="109" y="220"/>
                  </a:lnTo>
                  <a:close/>
                  <a:moveTo>
                    <a:pt x="137" y="0"/>
                  </a:moveTo>
                  <a:lnTo>
                    <a:pt x="140" y="1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2" y="3"/>
                  </a:lnTo>
                  <a:lnTo>
                    <a:pt x="145" y="5"/>
                  </a:lnTo>
                  <a:lnTo>
                    <a:pt x="147" y="6"/>
                  </a:lnTo>
                  <a:lnTo>
                    <a:pt x="148" y="8"/>
                  </a:lnTo>
                  <a:lnTo>
                    <a:pt x="150" y="8"/>
                  </a:lnTo>
                  <a:lnTo>
                    <a:pt x="151" y="9"/>
                  </a:lnTo>
                  <a:lnTo>
                    <a:pt x="153" y="11"/>
                  </a:lnTo>
                  <a:lnTo>
                    <a:pt x="154" y="11"/>
                  </a:lnTo>
                  <a:lnTo>
                    <a:pt x="156" y="12"/>
                  </a:lnTo>
                  <a:lnTo>
                    <a:pt x="159" y="14"/>
                  </a:lnTo>
                  <a:lnTo>
                    <a:pt x="162" y="14"/>
                  </a:lnTo>
                  <a:lnTo>
                    <a:pt x="169" y="16"/>
                  </a:lnTo>
                  <a:lnTo>
                    <a:pt x="169" y="16"/>
                  </a:lnTo>
                  <a:lnTo>
                    <a:pt x="170" y="17"/>
                  </a:lnTo>
                  <a:lnTo>
                    <a:pt x="173" y="19"/>
                  </a:lnTo>
                  <a:lnTo>
                    <a:pt x="173" y="22"/>
                  </a:lnTo>
                  <a:lnTo>
                    <a:pt x="177" y="22"/>
                  </a:lnTo>
                  <a:lnTo>
                    <a:pt x="177" y="23"/>
                  </a:lnTo>
                  <a:lnTo>
                    <a:pt x="178" y="25"/>
                  </a:lnTo>
                  <a:lnTo>
                    <a:pt x="181" y="27"/>
                  </a:lnTo>
                  <a:lnTo>
                    <a:pt x="180" y="27"/>
                  </a:lnTo>
                  <a:lnTo>
                    <a:pt x="178" y="28"/>
                  </a:lnTo>
                  <a:lnTo>
                    <a:pt x="178" y="30"/>
                  </a:lnTo>
                  <a:lnTo>
                    <a:pt x="178" y="33"/>
                  </a:lnTo>
                  <a:lnTo>
                    <a:pt x="180" y="35"/>
                  </a:lnTo>
                  <a:lnTo>
                    <a:pt x="180" y="36"/>
                  </a:lnTo>
                  <a:lnTo>
                    <a:pt x="178" y="36"/>
                  </a:lnTo>
                  <a:lnTo>
                    <a:pt x="178" y="38"/>
                  </a:lnTo>
                  <a:lnTo>
                    <a:pt x="178" y="38"/>
                  </a:lnTo>
                  <a:lnTo>
                    <a:pt x="178" y="39"/>
                  </a:lnTo>
                  <a:lnTo>
                    <a:pt x="178" y="39"/>
                  </a:lnTo>
                  <a:lnTo>
                    <a:pt x="180" y="39"/>
                  </a:lnTo>
                  <a:lnTo>
                    <a:pt x="181" y="39"/>
                  </a:lnTo>
                  <a:lnTo>
                    <a:pt x="181" y="39"/>
                  </a:lnTo>
                  <a:lnTo>
                    <a:pt x="183" y="42"/>
                  </a:lnTo>
                  <a:lnTo>
                    <a:pt x="183" y="42"/>
                  </a:lnTo>
                  <a:lnTo>
                    <a:pt x="181" y="44"/>
                  </a:lnTo>
                  <a:lnTo>
                    <a:pt x="180" y="44"/>
                  </a:lnTo>
                  <a:lnTo>
                    <a:pt x="180" y="46"/>
                  </a:lnTo>
                  <a:lnTo>
                    <a:pt x="181" y="47"/>
                  </a:lnTo>
                  <a:lnTo>
                    <a:pt x="181" y="49"/>
                  </a:lnTo>
                  <a:lnTo>
                    <a:pt x="183" y="50"/>
                  </a:lnTo>
                  <a:lnTo>
                    <a:pt x="184" y="52"/>
                  </a:lnTo>
                  <a:lnTo>
                    <a:pt x="184" y="53"/>
                  </a:lnTo>
                  <a:lnTo>
                    <a:pt x="186" y="53"/>
                  </a:lnTo>
                  <a:lnTo>
                    <a:pt x="186" y="55"/>
                  </a:lnTo>
                  <a:lnTo>
                    <a:pt x="184" y="55"/>
                  </a:lnTo>
                  <a:lnTo>
                    <a:pt x="184" y="57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3" y="61"/>
                  </a:lnTo>
                  <a:lnTo>
                    <a:pt x="181" y="63"/>
                  </a:lnTo>
                  <a:lnTo>
                    <a:pt x="181" y="63"/>
                  </a:lnTo>
                  <a:lnTo>
                    <a:pt x="181" y="64"/>
                  </a:lnTo>
                  <a:lnTo>
                    <a:pt x="181" y="68"/>
                  </a:lnTo>
                  <a:lnTo>
                    <a:pt x="181" y="68"/>
                  </a:lnTo>
                  <a:lnTo>
                    <a:pt x="181" y="69"/>
                  </a:lnTo>
                  <a:lnTo>
                    <a:pt x="183" y="69"/>
                  </a:lnTo>
                  <a:lnTo>
                    <a:pt x="184" y="71"/>
                  </a:lnTo>
                  <a:lnTo>
                    <a:pt x="186" y="72"/>
                  </a:lnTo>
                  <a:lnTo>
                    <a:pt x="186" y="74"/>
                  </a:lnTo>
                  <a:lnTo>
                    <a:pt x="188" y="79"/>
                  </a:lnTo>
                  <a:lnTo>
                    <a:pt x="184" y="79"/>
                  </a:lnTo>
                  <a:lnTo>
                    <a:pt x="181" y="79"/>
                  </a:lnTo>
                  <a:lnTo>
                    <a:pt x="180" y="79"/>
                  </a:lnTo>
                  <a:lnTo>
                    <a:pt x="177" y="79"/>
                  </a:lnTo>
                  <a:lnTo>
                    <a:pt x="175" y="79"/>
                  </a:lnTo>
                  <a:lnTo>
                    <a:pt x="173" y="80"/>
                  </a:lnTo>
                  <a:lnTo>
                    <a:pt x="173" y="80"/>
                  </a:lnTo>
                  <a:lnTo>
                    <a:pt x="170" y="79"/>
                  </a:lnTo>
                  <a:lnTo>
                    <a:pt x="167" y="77"/>
                  </a:lnTo>
                  <a:lnTo>
                    <a:pt x="165" y="79"/>
                  </a:lnTo>
                  <a:lnTo>
                    <a:pt x="164" y="79"/>
                  </a:lnTo>
                  <a:lnTo>
                    <a:pt x="164" y="77"/>
                  </a:lnTo>
                  <a:lnTo>
                    <a:pt x="162" y="77"/>
                  </a:lnTo>
                  <a:lnTo>
                    <a:pt x="162" y="79"/>
                  </a:lnTo>
                  <a:lnTo>
                    <a:pt x="162" y="79"/>
                  </a:lnTo>
                  <a:lnTo>
                    <a:pt x="161" y="80"/>
                  </a:lnTo>
                  <a:lnTo>
                    <a:pt x="161" y="80"/>
                  </a:lnTo>
                  <a:lnTo>
                    <a:pt x="161" y="83"/>
                  </a:lnTo>
                  <a:lnTo>
                    <a:pt x="161" y="83"/>
                  </a:lnTo>
                  <a:lnTo>
                    <a:pt x="158" y="83"/>
                  </a:lnTo>
                  <a:lnTo>
                    <a:pt x="158" y="83"/>
                  </a:lnTo>
                  <a:lnTo>
                    <a:pt x="159" y="85"/>
                  </a:lnTo>
                  <a:lnTo>
                    <a:pt x="159" y="85"/>
                  </a:lnTo>
                  <a:lnTo>
                    <a:pt x="158" y="85"/>
                  </a:lnTo>
                  <a:lnTo>
                    <a:pt x="156" y="85"/>
                  </a:lnTo>
                  <a:lnTo>
                    <a:pt x="156" y="87"/>
                  </a:lnTo>
                  <a:lnTo>
                    <a:pt x="156" y="87"/>
                  </a:lnTo>
                  <a:lnTo>
                    <a:pt x="156" y="88"/>
                  </a:lnTo>
                  <a:lnTo>
                    <a:pt x="154" y="88"/>
                  </a:lnTo>
                  <a:lnTo>
                    <a:pt x="153" y="88"/>
                  </a:lnTo>
                  <a:lnTo>
                    <a:pt x="151" y="88"/>
                  </a:lnTo>
                  <a:lnTo>
                    <a:pt x="150" y="88"/>
                  </a:lnTo>
                  <a:lnTo>
                    <a:pt x="150" y="90"/>
                  </a:lnTo>
                  <a:lnTo>
                    <a:pt x="150" y="90"/>
                  </a:lnTo>
                  <a:lnTo>
                    <a:pt x="151" y="90"/>
                  </a:lnTo>
                  <a:lnTo>
                    <a:pt x="151" y="91"/>
                  </a:lnTo>
                  <a:lnTo>
                    <a:pt x="151" y="91"/>
                  </a:lnTo>
                  <a:lnTo>
                    <a:pt x="151" y="91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8" y="91"/>
                  </a:lnTo>
                  <a:lnTo>
                    <a:pt x="150" y="93"/>
                  </a:lnTo>
                  <a:lnTo>
                    <a:pt x="150" y="93"/>
                  </a:lnTo>
                  <a:lnTo>
                    <a:pt x="151" y="94"/>
                  </a:lnTo>
                  <a:lnTo>
                    <a:pt x="151" y="94"/>
                  </a:lnTo>
                  <a:lnTo>
                    <a:pt x="148" y="98"/>
                  </a:lnTo>
                  <a:lnTo>
                    <a:pt x="147" y="99"/>
                  </a:lnTo>
                  <a:lnTo>
                    <a:pt x="145" y="101"/>
                  </a:lnTo>
                  <a:lnTo>
                    <a:pt x="145" y="102"/>
                  </a:lnTo>
                  <a:lnTo>
                    <a:pt x="145" y="104"/>
                  </a:lnTo>
                  <a:lnTo>
                    <a:pt x="147" y="104"/>
                  </a:lnTo>
                  <a:lnTo>
                    <a:pt x="147" y="107"/>
                  </a:lnTo>
                  <a:lnTo>
                    <a:pt x="148" y="109"/>
                  </a:lnTo>
                  <a:lnTo>
                    <a:pt x="150" y="110"/>
                  </a:lnTo>
                  <a:lnTo>
                    <a:pt x="150" y="112"/>
                  </a:lnTo>
                  <a:lnTo>
                    <a:pt x="150" y="112"/>
                  </a:lnTo>
                  <a:lnTo>
                    <a:pt x="147" y="115"/>
                  </a:lnTo>
                  <a:lnTo>
                    <a:pt x="142" y="116"/>
                  </a:lnTo>
                  <a:lnTo>
                    <a:pt x="139" y="124"/>
                  </a:lnTo>
                  <a:lnTo>
                    <a:pt x="137" y="126"/>
                  </a:lnTo>
                  <a:lnTo>
                    <a:pt x="134" y="126"/>
                  </a:lnTo>
                  <a:lnTo>
                    <a:pt x="134" y="127"/>
                  </a:lnTo>
                  <a:lnTo>
                    <a:pt x="131" y="129"/>
                  </a:lnTo>
                  <a:lnTo>
                    <a:pt x="126" y="131"/>
                  </a:lnTo>
                  <a:lnTo>
                    <a:pt x="124" y="132"/>
                  </a:lnTo>
                  <a:lnTo>
                    <a:pt x="124" y="134"/>
                  </a:lnTo>
                  <a:lnTo>
                    <a:pt x="123" y="134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0" y="134"/>
                  </a:lnTo>
                  <a:lnTo>
                    <a:pt x="121" y="134"/>
                  </a:lnTo>
                  <a:lnTo>
                    <a:pt x="118" y="134"/>
                  </a:lnTo>
                  <a:lnTo>
                    <a:pt x="118" y="134"/>
                  </a:lnTo>
                  <a:lnTo>
                    <a:pt x="117" y="137"/>
                  </a:lnTo>
                  <a:lnTo>
                    <a:pt x="113" y="139"/>
                  </a:lnTo>
                  <a:lnTo>
                    <a:pt x="110" y="139"/>
                  </a:lnTo>
                  <a:lnTo>
                    <a:pt x="110" y="139"/>
                  </a:lnTo>
                  <a:lnTo>
                    <a:pt x="112" y="139"/>
                  </a:lnTo>
                  <a:lnTo>
                    <a:pt x="112" y="140"/>
                  </a:lnTo>
                  <a:lnTo>
                    <a:pt x="110" y="140"/>
                  </a:lnTo>
                  <a:lnTo>
                    <a:pt x="110" y="140"/>
                  </a:lnTo>
                  <a:lnTo>
                    <a:pt x="109" y="140"/>
                  </a:lnTo>
                  <a:lnTo>
                    <a:pt x="107" y="140"/>
                  </a:lnTo>
                  <a:lnTo>
                    <a:pt x="107" y="142"/>
                  </a:lnTo>
                  <a:lnTo>
                    <a:pt x="107" y="143"/>
                  </a:lnTo>
                  <a:lnTo>
                    <a:pt x="106" y="143"/>
                  </a:lnTo>
                  <a:lnTo>
                    <a:pt x="104" y="143"/>
                  </a:lnTo>
                  <a:lnTo>
                    <a:pt x="104" y="145"/>
                  </a:lnTo>
                  <a:lnTo>
                    <a:pt x="106" y="145"/>
                  </a:lnTo>
                  <a:lnTo>
                    <a:pt x="106" y="145"/>
                  </a:lnTo>
                  <a:lnTo>
                    <a:pt x="106" y="146"/>
                  </a:lnTo>
                  <a:lnTo>
                    <a:pt x="106" y="146"/>
                  </a:lnTo>
                  <a:lnTo>
                    <a:pt x="102" y="148"/>
                  </a:lnTo>
                  <a:lnTo>
                    <a:pt x="102" y="148"/>
                  </a:lnTo>
                  <a:lnTo>
                    <a:pt x="101" y="150"/>
                  </a:lnTo>
                  <a:lnTo>
                    <a:pt x="99" y="150"/>
                  </a:lnTo>
                  <a:lnTo>
                    <a:pt x="101" y="148"/>
                  </a:lnTo>
                  <a:lnTo>
                    <a:pt x="101" y="148"/>
                  </a:lnTo>
                  <a:lnTo>
                    <a:pt x="98" y="148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8" y="148"/>
                  </a:lnTo>
                  <a:lnTo>
                    <a:pt x="98" y="150"/>
                  </a:lnTo>
                  <a:lnTo>
                    <a:pt x="99" y="151"/>
                  </a:lnTo>
                  <a:lnTo>
                    <a:pt x="98" y="151"/>
                  </a:lnTo>
                  <a:lnTo>
                    <a:pt x="98" y="151"/>
                  </a:lnTo>
                  <a:lnTo>
                    <a:pt x="98" y="153"/>
                  </a:lnTo>
                  <a:lnTo>
                    <a:pt x="99" y="153"/>
                  </a:lnTo>
                  <a:lnTo>
                    <a:pt x="99" y="153"/>
                  </a:lnTo>
                  <a:lnTo>
                    <a:pt x="98" y="154"/>
                  </a:lnTo>
                  <a:lnTo>
                    <a:pt x="96" y="156"/>
                  </a:lnTo>
                  <a:lnTo>
                    <a:pt x="95" y="156"/>
                  </a:lnTo>
                  <a:lnTo>
                    <a:pt x="95" y="156"/>
                  </a:lnTo>
                  <a:lnTo>
                    <a:pt x="93" y="156"/>
                  </a:lnTo>
                  <a:lnTo>
                    <a:pt x="91" y="156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0" y="157"/>
                  </a:lnTo>
                  <a:lnTo>
                    <a:pt x="91" y="159"/>
                  </a:lnTo>
                  <a:lnTo>
                    <a:pt x="93" y="161"/>
                  </a:lnTo>
                  <a:lnTo>
                    <a:pt x="93" y="162"/>
                  </a:lnTo>
                  <a:lnTo>
                    <a:pt x="93" y="162"/>
                  </a:lnTo>
                  <a:lnTo>
                    <a:pt x="91" y="162"/>
                  </a:lnTo>
                  <a:lnTo>
                    <a:pt x="91" y="167"/>
                  </a:lnTo>
                  <a:lnTo>
                    <a:pt x="90" y="167"/>
                  </a:lnTo>
                  <a:lnTo>
                    <a:pt x="90" y="170"/>
                  </a:lnTo>
                  <a:lnTo>
                    <a:pt x="90" y="172"/>
                  </a:lnTo>
                  <a:lnTo>
                    <a:pt x="90" y="172"/>
                  </a:lnTo>
                  <a:lnTo>
                    <a:pt x="91" y="173"/>
                  </a:lnTo>
                  <a:lnTo>
                    <a:pt x="90" y="173"/>
                  </a:lnTo>
                  <a:lnTo>
                    <a:pt x="87" y="173"/>
                  </a:lnTo>
                  <a:lnTo>
                    <a:pt x="88" y="175"/>
                  </a:lnTo>
                  <a:lnTo>
                    <a:pt x="87" y="176"/>
                  </a:lnTo>
                  <a:lnTo>
                    <a:pt x="87" y="178"/>
                  </a:lnTo>
                  <a:lnTo>
                    <a:pt x="87" y="178"/>
                  </a:lnTo>
                  <a:lnTo>
                    <a:pt x="87" y="181"/>
                  </a:lnTo>
                  <a:lnTo>
                    <a:pt x="87" y="181"/>
                  </a:lnTo>
                  <a:lnTo>
                    <a:pt x="87" y="183"/>
                  </a:lnTo>
                  <a:lnTo>
                    <a:pt x="87" y="183"/>
                  </a:lnTo>
                  <a:lnTo>
                    <a:pt x="87" y="183"/>
                  </a:lnTo>
                  <a:lnTo>
                    <a:pt x="87" y="186"/>
                  </a:lnTo>
                  <a:lnTo>
                    <a:pt x="88" y="189"/>
                  </a:lnTo>
                  <a:lnTo>
                    <a:pt x="88" y="191"/>
                  </a:lnTo>
                  <a:lnTo>
                    <a:pt x="88" y="192"/>
                  </a:lnTo>
                  <a:lnTo>
                    <a:pt x="88" y="194"/>
                  </a:lnTo>
                  <a:lnTo>
                    <a:pt x="88" y="195"/>
                  </a:lnTo>
                  <a:lnTo>
                    <a:pt x="90" y="197"/>
                  </a:lnTo>
                  <a:lnTo>
                    <a:pt x="91" y="197"/>
                  </a:lnTo>
                  <a:lnTo>
                    <a:pt x="93" y="197"/>
                  </a:lnTo>
                  <a:lnTo>
                    <a:pt x="93" y="197"/>
                  </a:lnTo>
                  <a:lnTo>
                    <a:pt x="93" y="198"/>
                  </a:lnTo>
                  <a:lnTo>
                    <a:pt x="95" y="198"/>
                  </a:lnTo>
                  <a:lnTo>
                    <a:pt x="95" y="198"/>
                  </a:lnTo>
                  <a:lnTo>
                    <a:pt x="98" y="198"/>
                  </a:lnTo>
                  <a:lnTo>
                    <a:pt x="98" y="198"/>
                  </a:lnTo>
                  <a:lnTo>
                    <a:pt x="99" y="200"/>
                  </a:lnTo>
                  <a:lnTo>
                    <a:pt x="101" y="202"/>
                  </a:lnTo>
                  <a:lnTo>
                    <a:pt x="102" y="203"/>
                  </a:lnTo>
                  <a:lnTo>
                    <a:pt x="104" y="203"/>
                  </a:lnTo>
                  <a:lnTo>
                    <a:pt x="107" y="205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10" y="209"/>
                  </a:lnTo>
                  <a:lnTo>
                    <a:pt x="112" y="209"/>
                  </a:lnTo>
                  <a:lnTo>
                    <a:pt x="112" y="211"/>
                  </a:lnTo>
                  <a:lnTo>
                    <a:pt x="112" y="211"/>
                  </a:lnTo>
                  <a:lnTo>
                    <a:pt x="113" y="214"/>
                  </a:lnTo>
                  <a:lnTo>
                    <a:pt x="113" y="216"/>
                  </a:lnTo>
                  <a:lnTo>
                    <a:pt x="112" y="216"/>
                  </a:lnTo>
                  <a:lnTo>
                    <a:pt x="109" y="217"/>
                  </a:lnTo>
                  <a:lnTo>
                    <a:pt x="109" y="219"/>
                  </a:lnTo>
                  <a:lnTo>
                    <a:pt x="107" y="220"/>
                  </a:lnTo>
                  <a:lnTo>
                    <a:pt x="106" y="222"/>
                  </a:lnTo>
                  <a:lnTo>
                    <a:pt x="104" y="222"/>
                  </a:lnTo>
                  <a:lnTo>
                    <a:pt x="102" y="222"/>
                  </a:lnTo>
                  <a:lnTo>
                    <a:pt x="102" y="224"/>
                  </a:lnTo>
                  <a:lnTo>
                    <a:pt x="101" y="222"/>
                  </a:lnTo>
                  <a:lnTo>
                    <a:pt x="98" y="224"/>
                  </a:lnTo>
                  <a:lnTo>
                    <a:pt x="99" y="225"/>
                  </a:lnTo>
                  <a:lnTo>
                    <a:pt x="101" y="225"/>
                  </a:lnTo>
                  <a:lnTo>
                    <a:pt x="102" y="225"/>
                  </a:lnTo>
                  <a:lnTo>
                    <a:pt x="102" y="224"/>
                  </a:lnTo>
                  <a:lnTo>
                    <a:pt x="104" y="224"/>
                  </a:lnTo>
                  <a:lnTo>
                    <a:pt x="104" y="224"/>
                  </a:lnTo>
                  <a:lnTo>
                    <a:pt x="106" y="224"/>
                  </a:lnTo>
                  <a:lnTo>
                    <a:pt x="106" y="224"/>
                  </a:lnTo>
                  <a:lnTo>
                    <a:pt x="107" y="224"/>
                  </a:lnTo>
                  <a:lnTo>
                    <a:pt x="107" y="225"/>
                  </a:lnTo>
                  <a:lnTo>
                    <a:pt x="106" y="225"/>
                  </a:lnTo>
                  <a:lnTo>
                    <a:pt x="106" y="225"/>
                  </a:lnTo>
                  <a:lnTo>
                    <a:pt x="104" y="228"/>
                  </a:lnTo>
                  <a:lnTo>
                    <a:pt x="104" y="230"/>
                  </a:lnTo>
                  <a:lnTo>
                    <a:pt x="102" y="230"/>
                  </a:lnTo>
                  <a:lnTo>
                    <a:pt x="101" y="230"/>
                  </a:lnTo>
                  <a:lnTo>
                    <a:pt x="99" y="231"/>
                  </a:lnTo>
                  <a:lnTo>
                    <a:pt x="96" y="233"/>
                  </a:lnTo>
                  <a:lnTo>
                    <a:pt x="96" y="233"/>
                  </a:lnTo>
                  <a:lnTo>
                    <a:pt x="95" y="233"/>
                  </a:lnTo>
                  <a:lnTo>
                    <a:pt x="91" y="235"/>
                  </a:lnTo>
                  <a:lnTo>
                    <a:pt x="90" y="236"/>
                  </a:lnTo>
                  <a:lnTo>
                    <a:pt x="87" y="238"/>
                  </a:lnTo>
                  <a:lnTo>
                    <a:pt x="83" y="239"/>
                  </a:lnTo>
                  <a:lnTo>
                    <a:pt x="79" y="239"/>
                  </a:lnTo>
                  <a:lnTo>
                    <a:pt x="74" y="239"/>
                  </a:lnTo>
                  <a:lnTo>
                    <a:pt x="72" y="239"/>
                  </a:lnTo>
                  <a:lnTo>
                    <a:pt x="74" y="239"/>
                  </a:lnTo>
                  <a:lnTo>
                    <a:pt x="76" y="241"/>
                  </a:lnTo>
                  <a:lnTo>
                    <a:pt x="77" y="241"/>
                  </a:lnTo>
                  <a:lnTo>
                    <a:pt x="80" y="241"/>
                  </a:lnTo>
                  <a:lnTo>
                    <a:pt x="82" y="241"/>
                  </a:lnTo>
                  <a:lnTo>
                    <a:pt x="83" y="242"/>
                  </a:lnTo>
                  <a:lnTo>
                    <a:pt x="82" y="244"/>
                  </a:lnTo>
                  <a:lnTo>
                    <a:pt x="79" y="244"/>
                  </a:lnTo>
                  <a:lnTo>
                    <a:pt x="80" y="247"/>
                  </a:lnTo>
                  <a:lnTo>
                    <a:pt x="82" y="249"/>
                  </a:lnTo>
                  <a:lnTo>
                    <a:pt x="80" y="250"/>
                  </a:lnTo>
                  <a:lnTo>
                    <a:pt x="80" y="255"/>
                  </a:lnTo>
                  <a:lnTo>
                    <a:pt x="79" y="255"/>
                  </a:lnTo>
                  <a:lnTo>
                    <a:pt x="79" y="257"/>
                  </a:lnTo>
                  <a:lnTo>
                    <a:pt x="79" y="258"/>
                  </a:lnTo>
                  <a:lnTo>
                    <a:pt x="79" y="260"/>
                  </a:lnTo>
                  <a:lnTo>
                    <a:pt x="79" y="261"/>
                  </a:lnTo>
                  <a:lnTo>
                    <a:pt x="79" y="263"/>
                  </a:lnTo>
                  <a:lnTo>
                    <a:pt x="79" y="265"/>
                  </a:lnTo>
                  <a:lnTo>
                    <a:pt x="77" y="268"/>
                  </a:lnTo>
                  <a:lnTo>
                    <a:pt x="77" y="269"/>
                  </a:lnTo>
                  <a:lnTo>
                    <a:pt x="77" y="271"/>
                  </a:lnTo>
                  <a:lnTo>
                    <a:pt x="77" y="272"/>
                  </a:lnTo>
                  <a:lnTo>
                    <a:pt x="77" y="276"/>
                  </a:lnTo>
                  <a:lnTo>
                    <a:pt x="76" y="277"/>
                  </a:lnTo>
                  <a:lnTo>
                    <a:pt x="76" y="280"/>
                  </a:lnTo>
                  <a:lnTo>
                    <a:pt x="72" y="282"/>
                  </a:lnTo>
                  <a:lnTo>
                    <a:pt x="72" y="283"/>
                  </a:lnTo>
                  <a:lnTo>
                    <a:pt x="69" y="290"/>
                  </a:lnTo>
                  <a:lnTo>
                    <a:pt x="69" y="291"/>
                  </a:lnTo>
                  <a:lnTo>
                    <a:pt x="68" y="291"/>
                  </a:lnTo>
                  <a:lnTo>
                    <a:pt x="66" y="291"/>
                  </a:lnTo>
                  <a:lnTo>
                    <a:pt x="65" y="291"/>
                  </a:lnTo>
                  <a:lnTo>
                    <a:pt x="63" y="291"/>
                  </a:lnTo>
                  <a:lnTo>
                    <a:pt x="60" y="291"/>
                  </a:lnTo>
                  <a:lnTo>
                    <a:pt x="57" y="291"/>
                  </a:lnTo>
                  <a:lnTo>
                    <a:pt x="52" y="291"/>
                  </a:lnTo>
                  <a:lnTo>
                    <a:pt x="52" y="291"/>
                  </a:lnTo>
                  <a:lnTo>
                    <a:pt x="52" y="293"/>
                  </a:lnTo>
                  <a:lnTo>
                    <a:pt x="50" y="294"/>
                  </a:lnTo>
                  <a:lnTo>
                    <a:pt x="49" y="293"/>
                  </a:lnTo>
                  <a:lnTo>
                    <a:pt x="47" y="294"/>
                  </a:lnTo>
                  <a:lnTo>
                    <a:pt x="47" y="294"/>
                  </a:lnTo>
                  <a:lnTo>
                    <a:pt x="46" y="296"/>
                  </a:lnTo>
                  <a:lnTo>
                    <a:pt x="44" y="298"/>
                  </a:lnTo>
                  <a:lnTo>
                    <a:pt x="44" y="299"/>
                  </a:lnTo>
                  <a:lnTo>
                    <a:pt x="46" y="302"/>
                  </a:lnTo>
                  <a:lnTo>
                    <a:pt x="46" y="304"/>
                  </a:lnTo>
                  <a:lnTo>
                    <a:pt x="44" y="307"/>
                  </a:lnTo>
                  <a:lnTo>
                    <a:pt x="42" y="307"/>
                  </a:lnTo>
                  <a:lnTo>
                    <a:pt x="38" y="306"/>
                  </a:lnTo>
                  <a:lnTo>
                    <a:pt x="31" y="307"/>
                  </a:lnTo>
                  <a:lnTo>
                    <a:pt x="25" y="306"/>
                  </a:lnTo>
                  <a:lnTo>
                    <a:pt x="25" y="306"/>
                  </a:lnTo>
                  <a:lnTo>
                    <a:pt x="25" y="304"/>
                  </a:lnTo>
                  <a:lnTo>
                    <a:pt x="27" y="302"/>
                  </a:lnTo>
                  <a:lnTo>
                    <a:pt x="27" y="301"/>
                  </a:lnTo>
                  <a:lnTo>
                    <a:pt x="27" y="299"/>
                  </a:lnTo>
                  <a:lnTo>
                    <a:pt x="25" y="298"/>
                  </a:lnTo>
                  <a:lnTo>
                    <a:pt x="24" y="296"/>
                  </a:lnTo>
                  <a:lnTo>
                    <a:pt x="20" y="291"/>
                  </a:lnTo>
                  <a:lnTo>
                    <a:pt x="20" y="290"/>
                  </a:lnTo>
                  <a:lnTo>
                    <a:pt x="19" y="288"/>
                  </a:lnTo>
                  <a:lnTo>
                    <a:pt x="19" y="288"/>
                  </a:lnTo>
                  <a:lnTo>
                    <a:pt x="22" y="290"/>
                  </a:lnTo>
                  <a:lnTo>
                    <a:pt x="24" y="290"/>
                  </a:lnTo>
                  <a:lnTo>
                    <a:pt x="24" y="288"/>
                  </a:lnTo>
                  <a:lnTo>
                    <a:pt x="24" y="287"/>
                  </a:lnTo>
                  <a:lnTo>
                    <a:pt x="22" y="287"/>
                  </a:lnTo>
                  <a:lnTo>
                    <a:pt x="22" y="285"/>
                  </a:lnTo>
                  <a:lnTo>
                    <a:pt x="24" y="285"/>
                  </a:lnTo>
                  <a:lnTo>
                    <a:pt x="25" y="285"/>
                  </a:lnTo>
                  <a:lnTo>
                    <a:pt x="25" y="283"/>
                  </a:lnTo>
                  <a:lnTo>
                    <a:pt x="25" y="282"/>
                  </a:lnTo>
                  <a:lnTo>
                    <a:pt x="24" y="280"/>
                  </a:lnTo>
                  <a:lnTo>
                    <a:pt x="22" y="280"/>
                  </a:lnTo>
                  <a:lnTo>
                    <a:pt x="20" y="277"/>
                  </a:lnTo>
                  <a:lnTo>
                    <a:pt x="19" y="276"/>
                  </a:lnTo>
                  <a:lnTo>
                    <a:pt x="14" y="269"/>
                  </a:lnTo>
                  <a:lnTo>
                    <a:pt x="13" y="265"/>
                  </a:lnTo>
                  <a:lnTo>
                    <a:pt x="11" y="265"/>
                  </a:lnTo>
                  <a:lnTo>
                    <a:pt x="11" y="263"/>
                  </a:lnTo>
                  <a:lnTo>
                    <a:pt x="11" y="261"/>
                  </a:lnTo>
                  <a:lnTo>
                    <a:pt x="11" y="260"/>
                  </a:lnTo>
                  <a:lnTo>
                    <a:pt x="8" y="258"/>
                  </a:lnTo>
                  <a:lnTo>
                    <a:pt x="8" y="258"/>
                  </a:lnTo>
                  <a:lnTo>
                    <a:pt x="8" y="254"/>
                  </a:lnTo>
                  <a:lnTo>
                    <a:pt x="6" y="254"/>
                  </a:lnTo>
                  <a:lnTo>
                    <a:pt x="5" y="250"/>
                  </a:lnTo>
                  <a:lnTo>
                    <a:pt x="5" y="246"/>
                  </a:lnTo>
                  <a:lnTo>
                    <a:pt x="3" y="246"/>
                  </a:lnTo>
                  <a:lnTo>
                    <a:pt x="1" y="246"/>
                  </a:lnTo>
                  <a:lnTo>
                    <a:pt x="1" y="244"/>
                  </a:lnTo>
                  <a:lnTo>
                    <a:pt x="1" y="242"/>
                  </a:lnTo>
                  <a:lnTo>
                    <a:pt x="1" y="239"/>
                  </a:lnTo>
                  <a:lnTo>
                    <a:pt x="1" y="235"/>
                  </a:lnTo>
                  <a:lnTo>
                    <a:pt x="0" y="233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0" y="230"/>
                  </a:lnTo>
                  <a:lnTo>
                    <a:pt x="1" y="230"/>
                  </a:lnTo>
                  <a:lnTo>
                    <a:pt x="3" y="231"/>
                  </a:lnTo>
                  <a:lnTo>
                    <a:pt x="5" y="235"/>
                  </a:lnTo>
                  <a:lnTo>
                    <a:pt x="6" y="235"/>
                  </a:lnTo>
                  <a:lnTo>
                    <a:pt x="6" y="233"/>
                  </a:lnTo>
                  <a:lnTo>
                    <a:pt x="8" y="231"/>
                  </a:lnTo>
                  <a:lnTo>
                    <a:pt x="9" y="228"/>
                  </a:lnTo>
                  <a:lnTo>
                    <a:pt x="9" y="225"/>
                  </a:lnTo>
                  <a:lnTo>
                    <a:pt x="8" y="222"/>
                  </a:lnTo>
                  <a:lnTo>
                    <a:pt x="6" y="220"/>
                  </a:lnTo>
                  <a:lnTo>
                    <a:pt x="6" y="219"/>
                  </a:lnTo>
                  <a:lnTo>
                    <a:pt x="9" y="217"/>
                  </a:lnTo>
                  <a:lnTo>
                    <a:pt x="11" y="216"/>
                  </a:lnTo>
                  <a:lnTo>
                    <a:pt x="11" y="214"/>
                  </a:lnTo>
                  <a:lnTo>
                    <a:pt x="13" y="213"/>
                  </a:lnTo>
                  <a:lnTo>
                    <a:pt x="13" y="213"/>
                  </a:lnTo>
                  <a:lnTo>
                    <a:pt x="14" y="213"/>
                  </a:lnTo>
                  <a:lnTo>
                    <a:pt x="16" y="211"/>
                  </a:lnTo>
                  <a:lnTo>
                    <a:pt x="17" y="209"/>
                  </a:lnTo>
                  <a:lnTo>
                    <a:pt x="19" y="208"/>
                  </a:lnTo>
                  <a:lnTo>
                    <a:pt x="20" y="205"/>
                  </a:lnTo>
                  <a:lnTo>
                    <a:pt x="20" y="203"/>
                  </a:lnTo>
                  <a:lnTo>
                    <a:pt x="20" y="203"/>
                  </a:lnTo>
                  <a:lnTo>
                    <a:pt x="20" y="200"/>
                  </a:lnTo>
                  <a:lnTo>
                    <a:pt x="20" y="198"/>
                  </a:lnTo>
                  <a:lnTo>
                    <a:pt x="19" y="195"/>
                  </a:lnTo>
                  <a:lnTo>
                    <a:pt x="17" y="191"/>
                  </a:lnTo>
                  <a:lnTo>
                    <a:pt x="17" y="189"/>
                  </a:lnTo>
                  <a:lnTo>
                    <a:pt x="17" y="189"/>
                  </a:lnTo>
                  <a:lnTo>
                    <a:pt x="19" y="187"/>
                  </a:lnTo>
                  <a:lnTo>
                    <a:pt x="22" y="187"/>
                  </a:lnTo>
                  <a:lnTo>
                    <a:pt x="22" y="187"/>
                  </a:lnTo>
                  <a:lnTo>
                    <a:pt x="22" y="186"/>
                  </a:lnTo>
                  <a:lnTo>
                    <a:pt x="24" y="184"/>
                  </a:lnTo>
                  <a:lnTo>
                    <a:pt x="24" y="184"/>
                  </a:lnTo>
                  <a:lnTo>
                    <a:pt x="25" y="183"/>
                  </a:lnTo>
                  <a:lnTo>
                    <a:pt x="25" y="181"/>
                  </a:lnTo>
                  <a:lnTo>
                    <a:pt x="24" y="179"/>
                  </a:lnTo>
                  <a:lnTo>
                    <a:pt x="20" y="176"/>
                  </a:lnTo>
                  <a:lnTo>
                    <a:pt x="19" y="176"/>
                  </a:lnTo>
                  <a:lnTo>
                    <a:pt x="16" y="175"/>
                  </a:lnTo>
                  <a:lnTo>
                    <a:pt x="14" y="173"/>
                  </a:lnTo>
                  <a:lnTo>
                    <a:pt x="16" y="167"/>
                  </a:lnTo>
                  <a:lnTo>
                    <a:pt x="16" y="162"/>
                  </a:lnTo>
                  <a:lnTo>
                    <a:pt x="17" y="162"/>
                  </a:lnTo>
                  <a:lnTo>
                    <a:pt x="17" y="161"/>
                  </a:lnTo>
                  <a:lnTo>
                    <a:pt x="14" y="153"/>
                  </a:lnTo>
                  <a:lnTo>
                    <a:pt x="14" y="151"/>
                  </a:lnTo>
                  <a:lnTo>
                    <a:pt x="14" y="151"/>
                  </a:lnTo>
                  <a:lnTo>
                    <a:pt x="14" y="148"/>
                  </a:lnTo>
                  <a:lnTo>
                    <a:pt x="14" y="146"/>
                  </a:lnTo>
                  <a:lnTo>
                    <a:pt x="14" y="145"/>
                  </a:lnTo>
                  <a:lnTo>
                    <a:pt x="16" y="145"/>
                  </a:lnTo>
                  <a:lnTo>
                    <a:pt x="14" y="142"/>
                  </a:lnTo>
                  <a:lnTo>
                    <a:pt x="14" y="142"/>
                  </a:lnTo>
                  <a:lnTo>
                    <a:pt x="13" y="137"/>
                  </a:lnTo>
                  <a:lnTo>
                    <a:pt x="16" y="132"/>
                  </a:lnTo>
                  <a:lnTo>
                    <a:pt x="14" y="131"/>
                  </a:lnTo>
                  <a:lnTo>
                    <a:pt x="17" y="129"/>
                  </a:lnTo>
                  <a:lnTo>
                    <a:pt x="20" y="124"/>
                  </a:lnTo>
                  <a:lnTo>
                    <a:pt x="22" y="123"/>
                  </a:lnTo>
                  <a:lnTo>
                    <a:pt x="22" y="123"/>
                  </a:lnTo>
                  <a:lnTo>
                    <a:pt x="24" y="121"/>
                  </a:lnTo>
                  <a:lnTo>
                    <a:pt x="27" y="120"/>
                  </a:lnTo>
                  <a:lnTo>
                    <a:pt x="30" y="120"/>
                  </a:lnTo>
                  <a:lnTo>
                    <a:pt x="31" y="120"/>
                  </a:lnTo>
                  <a:lnTo>
                    <a:pt x="36" y="120"/>
                  </a:lnTo>
                  <a:lnTo>
                    <a:pt x="41" y="121"/>
                  </a:lnTo>
                  <a:lnTo>
                    <a:pt x="41" y="120"/>
                  </a:lnTo>
                  <a:lnTo>
                    <a:pt x="42" y="120"/>
                  </a:lnTo>
                  <a:lnTo>
                    <a:pt x="42" y="116"/>
                  </a:lnTo>
                  <a:lnTo>
                    <a:pt x="44" y="115"/>
                  </a:lnTo>
                  <a:lnTo>
                    <a:pt x="42" y="112"/>
                  </a:lnTo>
                  <a:lnTo>
                    <a:pt x="42" y="110"/>
                  </a:lnTo>
                  <a:lnTo>
                    <a:pt x="39" y="109"/>
                  </a:lnTo>
                  <a:lnTo>
                    <a:pt x="36" y="107"/>
                  </a:lnTo>
                  <a:lnTo>
                    <a:pt x="39" y="102"/>
                  </a:lnTo>
                  <a:lnTo>
                    <a:pt x="42" y="99"/>
                  </a:lnTo>
                  <a:lnTo>
                    <a:pt x="46" y="94"/>
                  </a:lnTo>
                  <a:lnTo>
                    <a:pt x="47" y="91"/>
                  </a:lnTo>
                  <a:lnTo>
                    <a:pt x="49" y="91"/>
                  </a:lnTo>
                  <a:lnTo>
                    <a:pt x="49" y="83"/>
                  </a:lnTo>
                  <a:lnTo>
                    <a:pt x="50" y="80"/>
                  </a:lnTo>
                  <a:lnTo>
                    <a:pt x="50" y="79"/>
                  </a:lnTo>
                  <a:lnTo>
                    <a:pt x="50" y="79"/>
                  </a:lnTo>
                  <a:lnTo>
                    <a:pt x="50" y="75"/>
                  </a:lnTo>
                  <a:lnTo>
                    <a:pt x="49" y="71"/>
                  </a:lnTo>
                  <a:lnTo>
                    <a:pt x="55" y="71"/>
                  </a:lnTo>
                  <a:lnTo>
                    <a:pt x="57" y="71"/>
                  </a:lnTo>
                  <a:lnTo>
                    <a:pt x="58" y="69"/>
                  </a:lnTo>
                  <a:lnTo>
                    <a:pt x="61" y="68"/>
                  </a:lnTo>
                  <a:lnTo>
                    <a:pt x="63" y="68"/>
                  </a:lnTo>
                  <a:lnTo>
                    <a:pt x="61" y="63"/>
                  </a:lnTo>
                  <a:lnTo>
                    <a:pt x="63" y="61"/>
                  </a:lnTo>
                  <a:lnTo>
                    <a:pt x="68" y="55"/>
                  </a:lnTo>
                  <a:lnTo>
                    <a:pt x="74" y="50"/>
                  </a:lnTo>
                  <a:lnTo>
                    <a:pt x="76" y="49"/>
                  </a:lnTo>
                  <a:lnTo>
                    <a:pt x="76" y="47"/>
                  </a:lnTo>
                  <a:lnTo>
                    <a:pt x="76" y="46"/>
                  </a:lnTo>
                  <a:lnTo>
                    <a:pt x="76" y="44"/>
                  </a:lnTo>
                  <a:lnTo>
                    <a:pt x="74" y="42"/>
                  </a:lnTo>
                  <a:lnTo>
                    <a:pt x="72" y="39"/>
                  </a:lnTo>
                  <a:lnTo>
                    <a:pt x="72" y="38"/>
                  </a:lnTo>
                  <a:lnTo>
                    <a:pt x="74" y="38"/>
                  </a:lnTo>
                  <a:lnTo>
                    <a:pt x="77" y="36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82" y="28"/>
                  </a:lnTo>
                  <a:lnTo>
                    <a:pt x="87" y="25"/>
                  </a:lnTo>
                  <a:lnTo>
                    <a:pt x="90" y="23"/>
                  </a:lnTo>
                  <a:lnTo>
                    <a:pt x="93" y="23"/>
                  </a:lnTo>
                  <a:lnTo>
                    <a:pt x="98" y="27"/>
                  </a:lnTo>
                  <a:lnTo>
                    <a:pt x="99" y="23"/>
                  </a:lnTo>
                  <a:lnTo>
                    <a:pt x="101" y="22"/>
                  </a:lnTo>
                  <a:lnTo>
                    <a:pt x="101" y="20"/>
                  </a:lnTo>
                  <a:lnTo>
                    <a:pt x="101" y="17"/>
                  </a:lnTo>
                  <a:lnTo>
                    <a:pt x="101" y="14"/>
                  </a:lnTo>
                  <a:lnTo>
                    <a:pt x="101" y="12"/>
                  </a:lnTo>
                  <a:lnTo>
                    <a:pt x="104" y="11"/>
                  </a:lnTo>
                  <a:lnTo>
                    <a:pt x="104" y="11"/>
                  </a:lnTo>
                  <a:lnTo>
                    <a:pt x="110" y="12"/>
                  </a:lnTo>
                  <a:lnTo>
                    <a:pt x="112" y="12"/>
                  </a:lnTo>
                  <a:lnTo>
                    <a:pt x="113" y="12"/>
                  </a:lnTo>
                  <a:lnTo>
                    <a:pt x="117" y="14"/>
                  </a:lnTo>
                  <a:lnTo>
                    <a:pt x="123" y="16"/>
                  </a:lnTo>
                  <a:lnTo>
                    <a:pt x="126" y="16"/>
                  </a:lnTo>
                  <a:lnTo>
                    <a:pt x="128" y="17"/>
                  </a:lnTo>
                  <a:lnTo>
                    <a:pt x="129" y="16"/>
                  </a:lnTo>
                  <a:lnTo>
                    <a:pt x="131" y="14"/>
                  </a:lnTo>
                  <a:lnTo>
                    <a:pt x="128" y="12"/>
                  </a:lnTo>
                  <a:lnTo>
                    <a:pt x="129" y="11"/>
                  </a:lnTo>
                  <a:lnTo>
                    <a:pt x="131" y="9"/>
                  </a:lnTo>
                  <a:lnTo>
                    <a:pt x="132" y="6"/>
                  </a:lnTo>
                  <a:lnTo>
                    <a:pt x="132" y="5"/>
                  </a:lnTo>
                  <a:lnTo>
                    <a:pt x="132" y="3"/>
                  </a:lnTo>
                  <a:lnTo>
                    <a:pt x="132" y="1"/>
                  </a:lnTo>
                  <a:lnTo>
                    <a:pt x="129" y="0"/>
                  </a:lnTo>
                  <a:lnTo>
                    <a:pt x="136" y="0"/>
                  </a:lnTo>
                  <a:lnTo>
                    <a:pt x="1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4" name="Freeform 60">
              <a:extLst>
                <a:ext uri="{FF2B5EF4-FFF2-40B4-BE49-F238E27FC236}">
                  <a16:creationId xmlns:a16="http://schemas.microsoft.com/office/drawing/2014/main" id="{969008AA-F48B-3D2C-D8B7-0F56A48F4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998" y="3784375"/>
              <a:ext cx="473661" cy="389844"/>
            </a:xfrm>
            <a:custGeom>
              <a:avLst/>
              <a:gdLst>
                <a:gd name="T0" fmla="*/ 190 w 243"/>
                <a:gd name="T1" fmla="*/ 3 h 200"/>
                <a:gd name="T2" fmla="*/ 223 w 243"/>
                <a:gd name="T3" fmla="*/ 17 h 200"/>
                <a:gd name="T4" fmla="*/ 223 w 243"/>
                <a:gd name="T5" fmla="*/ 25 h 200"/>
                <a:gd name="T6" fmla="*/ 227 w 243"/>
                <a:gd name="T7" fmla="*/ 52 h 200"/>
                <a:gd name="T8" fmla="*/ 237 w 243"/>
                <a:gd name="T9" fmla="*/ 60 h 200"/>
                <a:gd name="T10" fmla="*/ 240 w 243"/>
                <a:gd name="T11" fmla="*/ 66 h 200"/>
                <a:gd name="T12" fmla="*/ 237 w 243"/>
                <a:gd name="T13" fmla="*/ 69 h 200"/>
                <a:gd name="T14" fmla="*/ 232 w 243"/>
                <a:gd name="T15" fmla="*/ 71 h 200"/>
                <a:gd name="T16" fmla="*/ 227 w 243"/>
                <a:gd name="T17" fmla="*/ 74 h 200"/>
                <a:gd name="T18" fmla="*/ 220 w 243"/>
                <a:gd name="T19" fmla="*/ 77 h 200"/>
                <a:gd name="T20" fmla="*/ 218 w 243"/>
                <a:gd name="T21" fmla="*/ 88 h 200"/>
                <a:gd name="T22" fmla="*/ 212 w 243"/>
                <a:gd name="T23" fmla="*/ 105 h 200"/>
                <a:gd name="T24" fmla="*/ 210 w 243"/>
                <a:gd name="T25" fmla="*/ 127 h 200"/>
                <a:gd name="T26" fmla="*/ 207 w 243"/>
                <a:gd name="T27" fmla="*/ 140 h 200"/>
                <a:gd name="T28" fmla="*/ 199 w 243"/>
                <a:gd name="T29" fmla="*/ 143 h 200"/>
                <a:gd name="T30" fmla="*/ 191 w 243"/>
                <a:gd name="T31" fmla="*/ 160 h 200"/>
                <a:gd name="T32" fmla="*/ 188 w 243"/>
                <a:gd name="T33" fmla="*/ 170 h 200"/>
                <a:gd name="T34" fmla="*/ 180 w 243"/>
                <a:gd name="T35" fmla="*/ 173 h 200"/>
                <a:gd name="T36" fmla="*/ 177 w 243"/>
                <a:gd name="T37" fmla="*/ 187 h 200"/>
                <a:gd name="T38" fmla="*/ 174 w 243"/>
                <a:gd name="T39" fmla="*/ 187 h 200"/>
                <a:gd name="T40" fmla="*/ 175 w 243"/>
                <a:gd name="T41" fmla="*/ 182 h 200"/>
                <a:gd name="T42" fmla="*/ 175 w 243"/>
                <a:gd name="T43" fmla="*/ 179 h 200"/>
                <a:gd name="T44" fmla="*/ 168 w 243"/>
                <a:gd name="T45" fmla="*/ 171 h 200"/>
                <a:gd name="T46" fmla="*/ 164 w 243"/>
                <a:gd name="T47" fmla="*/ 168 h 200"/>
                <a:gd name="T48" fmla="*/ 163 w 243"/>
                <a:gd name="T49" fmla="*/ 156 h 200"/>
                <a:gd name="T50" fmla="*/ 158 w 243"/>
                <a:gd name="T51" fmla="*/ 148 h 200"/>
                <a:gd name="T52" fmla="*/ 158 w 243"/>
                <a:gd name="T53" fmla="*/ 149 h 200"/>
                <a:gd name="T54" fmla="*/ 152 w 243"/>
                <a:gd name="T55" fmla="*/ 156 h 200"/>
                <a:gd name="T56" fmla="*/ 152 w 243"/>
                <a:gd name="T57" fmla="*/ 162 h 200"/>
                <a:gd name="T58" fmla="*/ 144 w 243"/>
                <a:gd name="T59" fmla="*/ 175 h 200"/>
                <a:gd name="T60" fmla="*/ 130 w 243"/>
                <a:gd name="T61" fmla="*/ 184 h 200"/>
                <a:gd name="T62" fmla="*/ 119 w 243"/>
                <a:gd name="T63" fmla="*/ 176 h 200"/>
                <a:gd name="T64" fmla="*/ 111 w 243"/>
                <a:gd name="T65" fmla="*/ 184 h 200"/>
                <a:gd name="T66" fmla="*/ 101 w 243"/>
                <a:gd name="T67" fmla="*/ 189 h 200"/>
                <a:gd name="T68" fmla="*/ 87 w 243"/>
                <a:gd name="T69" fmla="*/ 186 h 200"/>
                <a:gd name="T70" fmla="*/ 62 w 243"/>
                <a:gd name="T71" fmla="*/ 181 h 200"/>
                <a:gd name="T72" fmla="*/ 59 w 243"/>
                <a:gd name="T73" fmla="*/ 175 h 200"/>
                <a:gd name="T74" fmla="*/ 46 w 243"/>
                <a:gd name="T75" fmla="*/ 178 h 200"/>
                <a:gd name="T76" fmla="*/ 43 w 243"/>
                <a:gd name="T77" fmla="*/ 187 h 200"/>
                <a:gd name="T78" fmla="*/ 40 w 243"/>
                <a:gd name="T79" fmla="*/ 193 h 200"/>
                <a:gd name="T80" fmla="*/ 34 w 243"/>
                <a:gd name="T81" fmla="*/ 200 h 200"/>
                <a:gd name="T82" fmla="*/ 24 w 243"/>
                <a:gd name="T83" fmla="*/ 195 h 200"/>
                <a:gd name="T84" fmla="*/ 27 w 243"/>
                <a:gd name="T85" fmla="*/ 184 h 200"/>
                <a:gd name="T86" fmla="*/ 16 w 243"/>
                <a:gd name="T87" fmla="*/ 168 h 200"/>
                <a:gd name="T88" fmla="*/ 15 w 243"/>
                <a:gd name="T89" fmla="*/ 160 h 200"/>
                <a:gd name="T90" fmla="*/ 11 w 243"/>
                <a:gd name="T91" fmla="*/ 151 h 200"/>
                <a:gd name="T92" fmla="*/ 8 w 243"/>
                <a:gd name="T93" fmla="*/ 141 h 200"/>
                <a:gd name="T94" fmla="*/ 0 w 243"/>
                <a:gd name="T95" fmla="*/ 140 h 200"/>
                <a:gd name="T96" fmla="*/ 7 w 243"/>
                <a:gd name="T97" fmla="*/ 130 h 200"/>
                <a:gd name="T98" fmla="*/ 5 w 243"/>
                <a:gd name="T99" fmla="*/ 124 h 200"/>
                <a:gd name="T100" fmla="*/ 10 w 243"/>
                <a:gd name="T101" fmla="*/ 119 h 200"/>
                <a:gd name="T102" fmla="*/ 8 w 243"/>
                <a:gd name="T103" fmla="*/ 113 h 200"/>
                <a:gd name="T104" fmla="*/ 13 w 243"/>
                <a:gd name="T105" fmla="*/ 108 h 200"/>
                <a:gd name="T106" fmla="*/ 16 w 243"/>
                <a:gd name="T107" fmla="*/ 99 h 200"/>
                <a:gd name="T108" fmla="*/ 30 w 243"/>
                <a:gd name="T109" fmla="*/ 97 h 200"/>
                <a:gd name="T110" fmla="*/ 32 w 243"/>
                <a:gd name="T111" fmla="*/ 74 h 200"/>
                <a:gd name="T112" fmla="*/ 38 w 243"/>
                <a:gd name="T113" fmla="*/ 33 h 200"/>
                <a:gd name="T114" fmla="*/ 46 w 243"/>
                <a:gd name="T115" fmla="*/ 19 h 200"/>
                <a:gd name="T116" fmla="*/ 136 w 243"/>
                <a:gd name="T117" fmla="*/ 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3" h="200">
                  <a:moveTo>
                    <a:pt x="139" y="0"/>
                  </a:moveTo>
                  <a:lnTo>
                    <a:pt x="139" y="1"/>
                  </a:lnTo>
                  <a:lnTo>
                    <a:pt x="139" y="1"/>
                  </a:lnTo>
                  <a:lnTo>
                    <a:pt x="139" y="3"/>
                  </a:lnTo>
                  <a:lnTo>
                    <a:pt x="139" y="3"/>
                  </a:lnTo>
                  <a:lnTo>
                    <a:pt x="185" y="3"/>
                  </a:lnTo>
                  <a:lnTo>
                    <a:pt x="190" y="3"/>
                  </a:lnTo>
                  <a:lnTo>
                    <a:pt x="218" y="3"/>
                  </a:lnTo>
                  <a:lnTo>
                    <a:pt x="218" y="8"/>
                  </a:lnTo>
                  <a:lnTo>
                    <a:pt x="218" y="9"/>
                  </a:lnTo>
                  <a:lnTo>
                    <a:pt x="221" y="14"/>
                  </a:lnTo>
                  <a:lnTo>
                    <a:pt x="223" y="15"/>
                  </a:lnTo>
                  <a:lnTo>
                    <a:pt x="223" y="17"/>
                  </a:lnTo>
                  <a:lnTo>
                    <a:pt x="223" y="17"/>
                  </a:lnTo>
                  <a:lnTo>
                    <a:pt x="223" y="19"/>
                  </a:lnTo>
                  <a:lnTo>
                    <a:pt x="223" y="17"/>
                  </a:lnTo>
                  <a:lnTo>
                    <a:pt x="221" y="17"/>
                  </a:lnTo>
                  <a:lnTo>
                    <a:pt x="221" y="19"/>
                  </a:lnTo>
                  <a:lnTo>
                    <a:pt x="221" y="20"/>
                  </a:lnTo>
                  <a:lnTo>
                    <a:pt x="223" y="23"/>
                  </a:lnTo>
                  <a:lnTo>
                    <a:pt x="223" y="25"/>
                  </a:lnTo>
                  <a:lnTo>
                    <a:pt x="223" y="28"/>
                  </a:lnTo>
                  <a:lnTo>
                    <a:pt x="223" y="31"/>
                  </a:lnTo>
                  <a:lnTo>
                    <a:pt x="223" y="36"/>
                  </a:lnTo>
                  <a:lnTo>
                    <a:pt x="223" y="39"/>
                  </a:lnTo>
                  <a:lnTo>
                    <a:pt x="224" y="47"/>
                  </a:lnTo>
                  <a:lnTo>
                    <a:pt x="226" y="52"/>
                  </a:lnTo>
                  <a:lnTo>
                    <a:pt x="227" y="52"/>
                  </a:lnTo>
                  <a:lnTo>
                    <a:pt x="227" y="53"/>
                  </a:lnTo>
                  <a:lnTo>
                    <a:pt x="231" y="53"/>
                  </a:lnTo>
                  <a:lnTo>
                    <a:pt x="232" y="55"/>
                  </a:lnTo>
                  <a:lnTo>
                    <a:pt x="235" y="56"/>
                  </a:lnTo>
                  <a:lnTo>
                    <a:pt x="235" y="58"/>
                  </a:lnTo>
                  <a:lnTo>
                    <a:pt x="237" y="60"/>
                  </a:lnTo>
                  <a:lnTo>
                    <a:pt x="237" y="60"/>
                  </a:lnTo>
                  <a:lnTo>
                    <a:pt x="239" y="60"/>
                  </a:lnTo>
                  <a:lnTo>
                    <a:pt x="239" y="60"/>
                  </a:lnTo>
                  <a:lnTo>
                    <a:pt x="242" y="63"/>
                  </a:lnTo>
                  <a:lnTo>
                    <a:pt x="243" y="63"/>
                  </a:lnTo>
                  <a:lnTo>
                    <a:pt x="242" y="64"/>
                  </a:lnTo>
                  <a:lnTo>
                    <a:pt x="240" y="66"/>
                  </a:lnTo>
                  <a:lnTo>
                    <a:pt x="240" y="66"/>
                  </a:lnTo>
                  <a:lnTo>
                    <a:pt x="240" y="67"/>
                  </a:lnTo>
                  <a:lnTo>
                    <a:pt x="240" y="67"/>
                  </a:lnTo>
                  <a:lnTo>
                    <a:pt x="239" y="67"/>
                  </a:lnTo>
                  <a:lnTo>
                    <a:pt x="239" y="69"/>
                  </a:lnTo>
                  <a:lnTo>
                    <a:pt x="239" y="69"/>
                  </a:lnTo>
                  <a:lnTo>
                    <a:pt x="237" y="69"/>
                  </a:lnTo>
                  <a:lnTo>
                    <a:pt x="237" y="69"/>
                  </a:lnTo>
                  <a:lnTo>
                    <a:pt x="237" y="69"/>
                  </a:lnTo>
                  <a:lnTo>
                    <a:pt x="237" y="71"/>
                  </a:lnTo>
                  <a:lnTo>
                    <a:pt x="235" y="71"/>
                  </a:lnTo>
                  <a:lnTo>
                    <a:pt x="234" y="71"/>
                  </a:lnTo>
                  <a:lnTo>
                    <a:pt x="234" y="71"/>
                  </a:lnTo>
                  <a:lnTo>
                    <a:pt x="232" y="71"/>
                  </a:lnTo>
                  <a:lnTo>
                    <a:pt x="232" y="71"/>
                  </a:lnTo>
                  <a:lnTo>
                    <a:pt x="231" y="71"/>
                  </a:lnTo>
                  <a:lnTo>
                    <a:pt x="231" y="71"/>
                  </a:lnTo>
                  <a:lnTo>
                    <a:pt x="231" y="72"/>
                  </a:lnTo>
                  <a:lnTo>
                    <a:pt x="229" y="72"/>
                  </a:lnTo>
                  <a:lnTo>
                    <a:pt x="227" y="74"/>
                  </a:lnTo>
                  <a:lnTo>
                    <a:pt x="227" y="74"/>
                  </a:lnTo>
                  <a:lnTo>
                    <a:pt x="227" y="74"/>
                  </a:lnTo>
                  <a:lnTo>
                    <a:pt x="226" y="77"/>
                  </a:lnTo>
                  <a:lnTo>
                    <a:pt x="226" y="77"/>
                  </a:lnTo>
                  <a:lnTo>
                    <a:pt x="224" y="77"/>
                  </a:lnTo>
                  <a:lnTo>
                    <a:pt x="223" y="77"/>
                  </a:lnTo>
                  <a:lnTo>
                    <a:pt x="223" y="77"/>
                  </a:lnTo>
                  <a:lnTo>
                    <a:pt x="221" y="77"/>
                  </a:lnTo>
                  <a:lnTo>
                    <a:pt x="220" y="77"/>
                  </a:lnTo>
                  <a:lnTo>
                    <a:pt x="220" y="78"/>
                  </a:lnTo>
                  <a:lnTo>
                    <a:pt x="220" y="80"/>
                  </a:lnTo>
                  <a:lnTo>
                    <a:pt x="220" y="82"/>
                  </a:lnTo>
                  <a:lnTo>
                    <a:pt x="218" y="82"/>
                  </a:lnTo>
                  <a:lnTo>
                    <a:pt x="218" y="83"/>
                  </a:lnTo>
                  <a:lnTo>
                    <a:pt x="218" y="86"/>
                  </a:lnTo>
                  <a:lnTo>
                    <a:pt x="218" y="88"/>
                  </a:lnTo>
                  <a:lnTo>
                    <a:pt x="216" y="93"/>
                  </a:lnTo>
                  <a:lnTo>
                    <a:pt x="216" y="93"/>
                  </a:lnTo>
                  <a:lnTo>
                    <a:pt x="215" y="96"/>
                  </a:lnTo>
                  <a:lnTo>
                    <a:pt x="215" y="97"/>
                  </a:lnTo>
                  <a:lnTo>
                    <a:pt x="213" y="102"/>
                  </a:lnTo>
                  <a:lnTo>
                    <a:pt x="213" y="104"/>
                  </a:lnTo>
                  <a:lnTo>
                    <a:pt x="212" y="105"/>
                  </a:lnTo>
                  <a:lnTo>
                    <a:pt x="212" y="108"/>
                  </a:lnTo>
                  <a:lnTo>
                    <a:pt x="212" y="112"/>
                  </a:lnTo>
                  <a:lnTo>
                    <a:pt x="212" y="115"/>
                  </a:lnTo>
                  <a:lnTo>
                    <a:pt x="213" y="118"/>
                  </a:lnTo>
                  <a:lnTo>
                    <a:pt x="212" y="123"/>
                  </a:lnTo>
                  <a:lnTo>
                    <a:pt x="212" y="124"/>
                  </a:lnTo>
                  <a:lnTo>
                    <a:pt x="210" y="127"/>
                  </a:lnTo>
                  <a:lnTo>
                    <a:pt x="210" y="129"/>
                  </a:lnTo>
                  <a:lnTo>
                    <a:pt x="210" y="130"/>
                  </a:lnTo>
                  <a:lnTo>
                    <a:pt x="209" y="130"/>
                  </a:lnTo>
                  <a:lnTo>
                    <a:pt x="209" y="132"/>
                  </a:lnTo>
                  <a:lnTo>
                    <a:pt x="207" y="135"/>
                  </a:lnTo>
                  <a:lnTo>
                    <a:pt x="207" y="138"/>
                  </a:lnTo>
                  <a:lnTo>
                    <a:pt x="207" y="140"/>
                  </a:lnTo>
                  <a:lnTo>
                    <a:pt x="207" y="140"/>
                  </a:lnTo>
                  <a:lnTo>
                    <a:pt x="207" y="141"/>
                  </a:lnTo>
                  <a:lnTo>
                    <a:pt x="205" y="141"/>
                  </a:lnTo>
                  <a:lnTo>
                    <a:pt x="202" y="141"/>
                  </a:lnTo>
                  <a:lnTo>
                    <a:pt x="201" y="141"/>
                  </a:lnTo>
                  <a:lnTo>
                    <a:pt x="201" y="141"/>
                  </a:lnTo>
                  <a:lnTo>
                    <a:pt x="199" y="143"/>
                  </a:lnTo>
                  <a:lnTo>
                    <a:pt x="198" y="146"/>
                  </a:lnTo>
                  <a:lnTo>
                    <a:pt x="196" y="149"/>
                  </a:lnTo>
                  <a:lnTo>
                    <a:pt x="194" y="153"/>
                  </a:lnTo>
                  <a:lnTo>
                    <a:pt x="193" y="154"/>
                  </a:lnTo>
                  <a:lnTo>
                    <a:pt x="191" y="156"/>
                  </a:lnTo>
                  <a:lnTo>
                    <a:pt x="191" y="157"/>
                  </a:lnTo>
                  <a:lnTo>
                    <a:pt x="191" y="160"/>
                  </a:lnTo>
                  <a:lnTo>
                    <a:pt x="190" y="162"/>
                  </a:lnTo>
                  <a:lnTo>
                    <a:pt x="190" y="164"/>
                  </a:lnTo>
                  <a:lnTo>
                    <a:pt x="190" y="167"/>
                  </a:lnTo>
                  <a:lnTo>
                    <a:pt x="190" y="168"/>
                  </a:lnTo>
                  <a:lnTo>
                    <a:pt x="190" y="168"/>
                  </a:lnTo>
                  <a:lnTo>
                    <a:pt x="188" y="170"/>
                  </a:lnTo>
                  <a:lnTo>
                    <a:pt x="188" y="170"/>
                  </a:lnTo>
                  <a:lnTo>
                    <a:pt x="187" y="168"/>
                  </a:lnTo>
                  <a:lnTo>
                    <a:pt x="185" y="168"/>
                  </a:lnTo>
                  <a:lnTo>
                    <a:pt x="185" y="168"/>
                  </a:lnTo>
                  <a:lnTo>
                    <a:pt x="183" y="168"/>
                  </a:lnTo>
                  <a:lnTo>
                    <a:pt x="182" y="168"/>
                  </a:lnTo>
                  <a:lnTo>
                    <a:pt x="182" y="171"/>
                  </a:lnTo>
                  <a:lnTo>
                    <a:pt x="180" y="173"/>
                  </a:lnTo>
                  <a:lnTo>
                    <a:pt x="180" y="176"/>
                  </a:lnTo>
                  <a:lnTo>
                    <a:pt x="180" y="178"/>
                  </a:lnTo>
                  <a:lnTo>
                    <a:pt x="180" y="179"/>
                  </a:lnTo>
                  <a:lnTo>
                    <a:pt x="179" y="181"/>
                  </a:lnTo>
                  <a:lnTo>
                    <a:pt x="179" y="182"/>
                  </a:lnTo>
                  <a:lnTo>
                    <a:pt x="179" y="184"/>
                  </a:lnTo>
                  <a:lnTo>
                    <a:pt x="177" y="187"/>
                  </a:lnTo>
                  <a:lnTo>
                    <a:pt x="177" y="189"/>
                  </a:lnTo>
                  <a:lnTo>
                    <a:pt x="177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7"/>
                  </a:lnTo>
                  <a:lnTo>
                    <a:pt x="174" y="187"/>
                  </a:lnTo>
                  <a:lnTo>
                    <a:pt x="174" y="187"/>
                  </a:lnTo>
                  <a:lnTo>
                    <a:pt x="174" y="186"/>
                  </a:lnTo>
                  <a:lnTo>
                    <a:pt x="175" y="184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1"/>
                  </a:lnTo>
                  <a:lnTo>
                    <a:pt x="175" y="181"/>
                  </a:lnTo>
                  <a:lnTo>
                    <a:pt x="175" y="179"/>
                  </a:lnTo>
                  <a:lnTo>
                    <a:pt x="175" y="179"/>
                  </a:lnTo>
                  <a:lnTo>
                    <a:pt x="175" y="179"/>
                  </a:lnTo>
                  <a:lnTo>
                    <a:pt x="175" y="178"/>
                  </a:lnTo>
                  <a:lnTo>
                    <a:pt x="175" y="178"/>
                  </a:lnTo>
                  <a:lnTo>
                    <a:pt x="169" y="173"/>
                  </a:lnTo>
                  <a:lnTo>
                    <a:pt x="168" y="171"/>
                  </a:lnTo>
                  <a:lnTo>
                    <a:pt x="168" y="171"/>
                  </a:lnTo>
                  <a:lnTo>
                    <a:pt x="168" y="171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68"/>
                  </a:lnTo>
                  <a:lnTo>
                    <a:pt x="164" y="168"/>
                  </a:lnTo>
                  <a:lnTo>
                    <a:pt x="164" y="168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4" y="154"/>
                  </a:lnTo>
                  <a:lnTo>
                    <a:pt x="164" y="153"/>
                  </a:lnTo>
                  <a:lnTo>
                    <a:pt x="164" y="149"/>
                  </a:lnTo>
                  <a:lnTo>
                    <a:pt x="164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49" y="151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7"/>
                  </a:lnTo>
                  <a:lnTo>
                    <a:pt x="152" y="160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53" y="164"/>
                  </a:lnTo>
                  <a:lnTo>
                    <a:pt x="153" y="165"/>
                  </a:lnTo>
                  <a:lnTo>
                    <a:pt x="153" y="165"/>
                  </a:lnTo>
                  <a:lnTo>
                    <a:pt x="147" y="171"/>
                  </a:lnTo>
                  <a:lnTo>
                    <a:pt x="146" y="171"/>
                  </a:lnTo>
                  <a:lnTo>
                    <a:pt x="146" y="173"/>
                  </a:lnTo>
                  <a:lnTo>
                    <a:pt x="144" y="175"/>
                  </a:lnTo>
                  <a:lnTo>
                    <a:pt x="144" y="175"/>
                  </a:lnTo>
                  <a:lnTo>
                    <a:pt x="142" y="178"/>
                  </a:lnTo>
                  <a:lnTo>
                    <a:pt x="136" y="184"/>
                  </a:lnTo>
                  <a:lnTo>
                    <a:pt x="134" y="184"/>
                  </a:lnTo>
                  <a:lnTo>
                    <a:pt x="131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25" y="181"/>
                  </a:lnTo>
                  <a:lnTo>
                    <a:pt x="119" y="176"/>
                  </a:lnTo>
                  <a:lnTo>
                    <a:pt x="117" y="176"/>
                  </a:lnTo>
                  <a:lnTo>
                    <a:pt x="114" y="179"/>
                  </a:lnTo>
                  <a:lnTo>
                    <a:pt x="112" y="179"/>
                  </a:lnTo>
                  <a:lnTo>
                    <a:pt x="112" y="179"/>
                  </a:lnTo>
                  <a:lnTo>
                    <a:pt x="112" y="181"/>
                  </a:lnTo>
                  <a:lnTo>
                    <a:pt x="112" y="182"/>
                  </a:lnTo>
                  <a:lnTo>
                    <a:pt x="111" y="184"/>
                  </a:lnTo>
                  <a:lnTo>
                    <a:pt x="108" y="184"/>
                  </a:lnTo>
                  <a:lnTo>
                    <a:pt x="106" y="186"/>
                  </a:lnTo>
                  <a:lnTo>
                    <a:pt x="105" y="186"/>
                  </a:lnTo>
                  <a:lnTo>
                    <a:pt x="103" y="186"/>
                  </a:lnTo>
                  <a:lnTo>
                    <a:pt x="103" y="186"/>
                  </a:lnTo>
                  <a:lnTo>
                    <a:pt x="103" y="187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1" y="190"/>
                  </a:lnTo>
                  <a:lnTo>
                    <a:pt x="90" y="190"/>
                  </a:lnTo>
                  <a:lnTo>
                    <a:pt x="89" y="189"/>
                  </a:lnTo>
                  <a:lnTo>
                    <a:pt x="87" y="186"/>
                  </a:lnTo>
                  <a:lnTo>
                    <a:pt x="87" y="186"/>
                  </a:lnTo>
                  <a:lnTo>
                    <a:pt x="87" y="186"/>
                  </a:lnTo>
                  <a:lnTo>
                    <a:pt x="76" y="186"/>
                  </a:lnTo>
                  <a:lnTo>
                    <a:pt x="75" y="186"/>
                  </a:lnTo>
                  <a:lnTo>
                    <a:pt x="71" y="187"/>
                  </a:lnTo>
                  <a:lnTo>
                    <a:pt x="70" y="187"/>
                  </a:lnTo>
                  <a:lnTo>
                    <a:pt x="68" y="187"/>
                  </a:lnTo>
                  <a:lnTo>
                    <a:pt x="64" y="181"/>
                  </a:lnTo>
                  <a:lnTo>
                    <a:pt x="62" y="181"/>
                  </a:lnTo>
                  <a:lnTo>
                    <a:pt x="62" y="179"/>
                  </a:lnTo>
                  <a:lnTo>
                    <a:pt x="60" y="179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6"/>
                  </a:lnTo>
                  <a:lnTo>
                    <a:pt x="59" y="176"/>
                  </a:lnTo>
                  <a:lnTo>
                    <a:pt x="59" y="175"/>
                  </a:lnTo>
                  <a:lnTo>
                    <a:pt x="57" y="175"/>
                  </a:lnTo>
                  <a:lnTo>
                    <a:pt x="51" y="176"/>
                  </a:lnTo>
                  <a:lnTo>
                    <a:pt x="49" y="176"/>
                  </a:lnTo>
                  <a:lnTo>
                    <a:pt x="48" y="176"/>
                  </a:lnTo>
                  <a:lnTo>
                    <a:pt x="48" y="176"/>
                  </a:lnTo>
                  <a:lnTo>
                    <a:pt x="46" y="178"/>
                  </a:lnTo>
                  <a:lnTo>
                    <a:pt x="46" y="178"/>
                  </a:lnTo>
                  <a:lnTo>
                    <a:pt x="46" y="179"/>
                  </a:lnTo>
                  <a:lnTo>
                    <a:pt x="46" y="179"/>
                  </a:lnTo>
                  <a:lnTo>
                    <a:pt x="46" y="181"/>
                  </a:lnTo>
                  <a:lnTo>
                    <a:pt x="43" y="182"/>
                  </a:lnTo>
                  <a:lnTo>
                    <a:pt x="43" y="184"/>
                  </a:lnTo>
                  <a:lnTo>
                    <a:pt x="43" y="186"/>
                  </a:lnTo>
                  <a:lnTo>
                    <a:pt x="43" y="187"/>
                  </a:lnTo>
                  <a:lnTo>
                    <a:pt x="43" y="187"/>
                  </a:lnTo>
                  <a:lnTo>
                    <a:pt x="41" y="189"/>
                  </a:lnTo>
                  <a:lnTo>
                    <a:pt x="41" y="189"/>
                  </a:lnTo>
                  <a:lnTo>
                    <a:pt x="41" y="190"/>
                  </a:lnTo>
                  <a:lnTo>
                    <a:pt x="41" y="192"/>
                  </a:lnTo>
                  <a:lnTo>
                    <a:pt x="41" y="192"/>
                  </a:lnTo>
                  <a:lnTo>
                    <a:pt x="40" y="193"/>
                  </a:lnTo>
                  <a:lnTo>
                    <a:pt x="40" y="195"/>
                  </a:lnTo>
                  <a:lnTo>
                    <a:pt x="40" y="197"/>
                  </a:lnTo>
                  <a:lnTo>
                    <a:pt x="40" y="197"/>
                  </a:lnTo>
                  <a:lnTo>
                    <a:pt x="37" y="198"/>
                  </a:lnTo>
                  <a:lnTo>
                    <a:pt x="35" y="198"/>
                  </a:lnTo>
                  <a:lnTo>
                    <a:pt x="34" y="200"/>
                  </a:lnTo>
                  <a:lnTo>
                    <a:pt x="34" y="200"/>
                  </a:lnTo>
                  <a:lnTo>
                    <a:pt x="32" y="200"/>
                  </a:lnTo>
                  <a:lnTo>
                    <a:pt x="30" y="200"/>
                  </a:lnTo>
                  <a:lnTo>
                    <a:pt x="27" y="198"/>
                  </a:lnTo>
                  <a:lnTo>
                    <a:pt x="26" y="198"/>
                  </a:lnTo>
                  <a:lnTo>
                    <a:pt x="26" y="198"/>
                  </a:lnTo>
                  <a:lnTo>
                    <a:pt x="26" y="195"/>
                  </a:lnTo>
                  <a:lnTo>
                    <a:pt x="24" y="195"/>
                  </a:lnTo>
                  <a:lnTo>
                    <a:pt x="24" y="195"/>
                  </a:lnTo>
                  <a:lnTo>
                    <a:pt x="24" y="193"/>
                  </a:lnTo>
                  <a:lnTo>
                    <a:pt x="24" y="193"/>
                  </a:lnTo>
                  <a:lnTo>
                    <a:pt x="26" y="190"/>
                  </a:lnTo>
                  <a:lnTo>
                    <a:pt x="26" y="190"/>
                  </a:lnTo>
                  <a:lnTo>
                    <a:pt x="27" y="186"/>
                  </a:lnTo>
                  <a:lnTo>
                    <a:pt x="27" y="184"/>
                  </a:lnTo>
                  <a:lnTo>
                    <a:pt x="27" y="182"/>
                  </a:lnTo>
                  <a:lnTo>
                    <a:pt x="26" y="179"/>
                  </a:lnTo>
                  <a:lnTo>
                    <a:pt x="24" y="178"/>
                  </a:lnTo>
                  <a:lnTo>
                    <a:pt x="23" y="175"/>
                  </a:lnTo>
                  <a:lnTo>
                    <a:pt x="21" y="173"/>
                  </a:lnTo>
                  <a:lnTo>
                    <a:pt x="16" y="170"/>
                  </a:lnTo>
                  <a:lnTo>
                    <a:pt x="16" y="168"/>
                  </a:lnTo>
                  <a:lnTo>
                    <a:pt x="15" y="167"/>
                  </a:lnTo>
                  <a:lnTo>
                    <a:pt x="16" y="165"/>
                  </a:lnTo>
                  <a:lnTo>
                    <a:pt x="16" y="164"/>
                  </a:lnTo>
                  <a:lnTo>
                    <a:pt x="16" y="162"/>
                  </a:lnTo>
                  <a:lnTo>
                    <a:pt x="16" y="160"/>
                  </a:lnTo>
                  <a:lnTo>
                    <a:pt x="15" y="160"/>
                  </a:lnTo>
                  <a:lnTo>
                    <a:pt x="15" y="160"/>
                  </a:lnTo>
                  <a:lnTo>
                    <a:pt x="13" y="159"/>
                  </a:lnTo>
                  <a:lnTo>
                    <a:pt x="13" y="159"/>
                  </a:lnTo>
                  <a:lnTo>
                    <a:pt x="11" y="159"/>
                  </a:lnTo>
                  <a:lnTo>
                    <a:pt x="11" y="157"/>
                  </a:lnTo>
                  <a:lnTo>
                    <a:pt x="11" y="156"/>
                  </a:lnTo>
                  <a:lnTo>
                    <a:pt x="11" y="151"/>
                  </a:lnTo>
                  <a:lnTo>
                    <a:pt x="11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49"/>
                  </a:lnTo>
                  <a:lnTo>
                    <a:pt x="8" y="146"/>
                  </a:lnTo>
                  <a:lnTo>
                    <a:pt x="8" y="145"/>
                  </a:lnTo>
                  <a:lnTo>
                    <a:pt x="8" y="143"/>
                  </a:lnTo>
                  <a:lnTo>
                    <a:pt x="8" y="141"/>
                  </a:lnTo>
                  <a:lnTo>
                    <a:pt x="7" y="141"/>
                  </a:lnTo>
                  <a:lnTo>
                    <a:pt x="5" y="141"/>
                  </a:lnTo>
                  <a:lnTo>
                    <a:pt x="2" y="141"/>
                  </a:lnTo>
                  <a:lnTo>
                    <a:pt x="2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38"/>
                  </a:lnTo>
                  <a:lnTo>
                    <a:pt x="2" y="137"/>
                  </a:lnTo>
                  <a:lnTo>
                    <a:pt x="2" y="135"/>
                  </a:lnTo>
                  <a:lnTo>
                    <a:pt x="5" y="134"/>
                  </a:lnTo>
                  <a:lnTo>
                    <a:pt x="5" y="134"/>
                  </a:lnTo>
                  <a:lnTo>
                    <a:pt x="7" y="132"/>
                  </a:lnTo>
                  <a:lnTo>
                    <a:pt x="7" y="130"/>
                  </a:lnTo>
                  <a:lnTo>
                    <a:pt x="7" y="130"/>
                  </a:lnTo>
                  <a:lnTo>
                    <a:pt x="5" y="129"/>
                  </a:lnTo>
                  <a:lnTo>
                    <a:pt x="5" y="127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5" y="124"/>
                  </a:lnTo>
                  <a:lnTo>
                    <a:pt x="5" y="124"/>
                  </a:lnTo>
                  <a:lnTo>
                    <a:pt x="7" y="123"/>
                  </a:lnTo>
                  <a:lnTo>
                    <a:pt x="7" y="123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10" y="121"/>
                  </a:lnTo>
                  <a:lnTo>
                    <a:pt x="10" y="119"/>
                  </a:lnTo>
                  <a:lnTo>
                    <a:pt x="10" y="119"/>
                  </a:lnTo>
                  <a:lnTo>
                    <a:pt x="10" y="119"/>
                  </a:lnTo>
                  <a:lnTo>
                    <a:pt x="10" y="118"/>
                  </a:lnTo>
                  <a:lnTo>
                    <a:pt x="10" y="118"/>
                  </a:lnTo>
                  <a:lnTo>
                    <a:pt x="8" y="116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8" y="113"/>
                  </a:lnTo>
                  <a:lnTo>
                    <a:pt x="10" y="113"/>
                  </a:lnTo>
                  <a:lnTo>
                    <a:pt x="10" y="113"/>
                  </a:lnTo>
                  <a:lnTo>
                    <a:pt x="11" y="112"/>
                  </a:lnTo>
                  <a:lnTo>
                    <a:pt x="13" y="112"/>
                  </a:lnTo>
                  <a:lnTo>
                    <a:pt x="13" y="110"/>
                  </a:lnTo>
                  <a:lnTo>
                    <a:pt x="13" y="110"/>
                  </a:lnTo>
                  <a:lnTo>
                    <a:pt x="13" y="108"/>
                  </a:lnTo>
                  <a:lnTo>
                    <a:pt x="13" y="107"/>
                  </a:lnTo>
                  <a:lnTo>
                    <a:pt x="15" y="107"/>
                  </a:lnTo>
                  <a:lnTo>
                    <a:pt x="15" y="107"/>
                  </a:lnTo>
                  <a:lnTo>
                    <a:pt x="16" y="105"/>
                  </a:lnTo>
                  <a:lnTo>
                    <a:pt x="16" y="104"/>
                  </a:lnTo>
                  <a:lnTo>
                    <a:pt x="16" y="104"/>
                  </a:lnTo>
                  <a:lnTo>
                    <a:pt x="16" y="99"/>
                  </a:lnTo>
                  <a:lnTo>
                    <a:pt x="18" y="99"/>
                  </a:lnTo>
                  <a:lnTo>
                    <a:pt x="19" y="97"/>
                  </a:lnTo>
                  <a:lnTo>
                    <a:pt x="21" y="97"/>
                  </a:lnTo>
                  <a:lnTo>
                    <a:pt x="24" y="97"/>
                  </a:lnTo>
                  <a:lnTo>
                    <a:pt x="26" y="96"/>
                  </a:lnTo>
                  <a:lnTo>
                    <a:pt x="27" y="96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32" y="97"/>
                  </a:lnTo>
                  <a:lnTo>
                    <a:pt x="32" y="96"/>
                  </a:lnTo>
                  <a:lnTo>
                    <a:pt x="32" y="94"/>
                  </a:lnTo>
                  <a:lnTo>
                    <a:pt x="32" y="88"/>
                  </a:lnTo>
                  <a:lnTo>
                    <a:pt x="32" y="80"/>
                  </a:lnTo>
                  <a:lnTo>
                    <a:pt x="32" y="74"/>
                  </a:lnTo>
                  <a:lnTo>
                    <a:pt x="32" y="67"/>
                  </a:lnTo>
                  <a:lnTo>
                    <a:pt x="32" y="61"/>
                  </a:lnTo>
                  <a:lnTo>
                    <a:pt x="32" y="55"/>
                  </a:lnTo>
                  <a:lnTo>
                    <a:pt x="32" y="47"/>
                  </a:lnTo>
                  <a:lnTo>
                    <a:pt x="32" y="41"/>
                  </a:lnTo>
                  <a:lnTo>
                    <a:pt x="32" y="33"/>
                  </a:lnTo>
                  <a:lnTo>
                    <a:pt x="38" y="33"/>
                  </a:lnTo>
                  <a:lnTo>
                    <a:pt x="41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19"/>
                  </a:lnTo>
                  <a:lnTo>
                    <a:pt x="46" y="11"/>
                  </a:lnTo>
                  <a:lnTo>
                    <a:pt x="46" y="3"/>
                  </a:lnTo>
                  <a:lnTo>
                    <a:pt x="51" y="3"/>
                  </a:lnTo>
                  <a:lnTo>
                    <a:pt x="57" y="3"/>
                  </a:lnTo>
                  <a:lnTo>
                    <a:pt x="95" y="3"/>
                  </a:lnTo>
                  <a:lnTo>
                    <a:pt x="101" y="3"/>
                  </a:lnTo>
                  <a:lnTo>
                    <a:pt x="136" y="3"/>
                  </a:lnTo>
                  <a:lnTo>
                    <a:pt x="136" y="3"/>
                  </a:lnTo>
                  <a:lnTo>
                    <a:pt x="138" y="1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5" name="Freeform 61">
              <a:extLst>
                <a:ext uri="{FF2B5EF4-FFF2-40B4-BE49-F238E27FC236}">
                  <a16:creationId xmlns:a16="http://schemas.microsoft.com/office/drawing/2014/main" id="{ED6A5AA8-BCD8-5C5C-0ED3-3463562338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50742" y="4601098"/>
              <a:ext cx="317724" cy="146192"/>
            </a:xfrm>
            <a:custGeom>
              <a:avLst/>
              <a:gdLst>
                <a:gd name="T0" fmla="*/ 161 w 163"/>
                <a:gd name="T1" fmla="*/ 74 h 75"/>
                <a:gd name="T2" fmla="*/ 71 w 163"/>
                <a:gd name="T3" fmla="*/ 75 h 75"/>
                <a:gd name="T4" fmla="*/ 66 w 163"/>
                <a:gd name="T5" fmla="*/ 74 h 75"/>
                <a:gd name="T6" fmla="*/ 62 w 163"/>
                <a:gd name="T7" fmla="*/ 71 h 75"/>
                <a:gd name="T8" fmla="*/ 152 w 163"/>
                <a:gd name="T9" fmla="*/ 60 h 75"/>
                <a:gd name="T10" fmla="*/ 147 w 163"/>
                <a:gd name="T11" fmla="*/ 61 h 75"/>
                <a:gd name="T12" fmla="*/ 150 w 163"/>
                <a:gd name="T13" fmla="*/ 60 h 75"/>
                <a:gd name="T14" fmla="*/ 87 w 163"/>
                <a:gd name="T15" fmla="*/ 55 h 75"/>
                <a:gd name="T16" fmla="*/ 96 w 163"/>
                <a:gd name="T17" fmla="*/ 60 h 75"/>
                <a:gd name="T18" fmla="*/ 92 w 163"/>
                <a:gd name="T19" fmla="*/ 61 h 75"/>
                <a:gd name="T20" fmla="*/ 84 w 163"/>
                <a:gd name="T21" fmla="*/ 55 h 75"/>
                <a:gd name="T22" fmla="*/ 84 w 163"/>
                <a:gd name="T23" fmla="*/ 41 h 75"/>
                <a:gd name="T24" fmla="*/ 84 w 163"/>
                <a:gd name="T25" fmla="*/ 44 h 75"/>
                <a:gd name="T26" fmla="*/ 59 w 163"/>
                <a:gd name="T27" fmla="*/ 39 h 75"/>
                <a:gd name="T28" fmla="*/ 73 w 163"/>
                <a:gd name="T29" fmla="*/ 45 h 75"/>
                <a:gd name="T30" fmla="*/ 73 w 163"/>
                <a:gd name="T31" fmla="*/ 49 h 75"/>
                <a:gd name="T32" fmla="*/ 59 w 163"/>
                <a:gd name="T33" fmla="*/ 45 h 75"/>
                <a:gd name="T34" fmla="*/ 59 w 163"/>
                <a:gd name="T35" fmla="*/ 39 h 75"/>
                <a:gd name="T36" fmla="*/ 68 w 163"/>
                <a:gd name="T37" fmla="*/ 38 h 75"/>
                <a:gd name="T38" fmla="*/ 65 w 163"/>
                <a:gd name="T39" fmla="*/ 36 h 75"/>
                <a:gd name="T40" fmla="*/ 52 w 163"/>
                <a:gd name="T41" fmla="*/ 36 h 75"/>
                <a:gd name="T42" fmla="*/ 49 w 163"/>
                <a:gd name="T43" fmla="*/ 36 h 75"/>
                <a:gd name="T44" fmla="*/ 29 w 163"/>
                <a:gd name="T45" fmla="*/ 31 h 75"/>
                <a:gd name="T46" fmla="*/ 36 w 163"/>
                <a:gd name="T47" fmla="*/ 30 h 75"/>
                <a:gd name="T48" fmla="*/ 36 w 163"/>
                <a:gd name="T49" fmla="*/ 30 h 75"/>
                <a:gd name="T50" fmla="*/ 35 w 163"/>
                <a:gd name="T51" fmla="*/ 30 h 75"/>
                <a:gd name="T52" fmla="*/ 32 w 163"/>
                <a:gd name="T53" fmla="*/ 28 h 75"/>
                <a:gd name="T54" fmla="*/ 25 w 163"/>
                <a:gd name="T55" fmla="*/ 28 h 75"/>
                <a:gd name="T56" fmla="*/ 22 w 163"/>
                <a:gd name="T57" fmla="*/ 28 h 75"/>
                <a:gd name="T58" fmla="*/ 57 w 163"/>
                <a:gd name="T59" fmla="*/ 27 h 75"/>
                <a:gd name="T60" fmla="*/ 57 w 163"/>
                <a:gd name="T61" fmla="*/ 27 h 75"/>
                <a:gd name="T62" fmla="*/ 77 w 163"/>
                <a:gd name="T63" fmla="*/ 33 h 75"/>
                <a:gd name="T64" fmla="*/ 81 w 163"/>
                <a:gd name="T65" fmla="*/ 39 h 75"/>
                <a:gd name="T66" fmla="*/ 77 w 163"/>
                <a:gd name="T67" fmla="*/ 39 h 75"/>
                <a:gd name="T68" fmla="*/ 71 w 163"/>
                <a:gd name="T69" fmla="*/ 25 h 75"/>
                <a:gd name="T70" fmla="*/ 27 w 163"/>
                <a:gd name="T71" fmla="*/ 20 h 75"/>
                <a:gd name="T72" fmla="*/ 32 w 163"/>
                <a:gd name="T73" fmla="*/ 28 h 75"/>
                <a:gd name="T74" fmla="*/ 29 w 163"/>
                <a:gd name="T75" fmla="*/ 27 h 75"/>
                <a:gd name="T76" fmla="*/ 22 w 163"/>
                <a:gd name="T77" fmla="*/ 25 h 75"/>
                <a:gd name="T78" fmla="*/ 27 w 163"/>
                <a:gd name="T79" fmla="*/ 20 h 75"/>
                <a:gd name="T80" fmla="*/ 13 w 163"/>
                <a:gd name="T81" fmla="*/ 20 h 75"/>
                <a:gd name="T82" fmla="*/ 22 w 163"/>
                <a:gd name="T83" fmla="*/ 20 h 75"/>
                <a:gd name="T84" fmla="*/ 19 w 163"/>
                <a:gd name="T85" fmla="*/ 19 h 75"/>
                <a:gd name="T86" fmla="*/ 16 w 163"/>
                <a:gd name="T87" fmla="*/ 17 h 75"/>
                <a:gd name="T88" fmla="*/ 14 w 163"/>
                <a:gd name="T89" fmla="*/ 19 h 75"/>
                <a:gd name="T90" fmla="*/ 44 w 163"/>
                <a:gd name="T91" fmla="*/ 14 h 75"/>
                <a:gd name="T92" fmla="*/ 52 w 163"/>
                <a:gd name="T93" fmla="*/ 20 h 75"/>
                <a:gd name="T94" fmla="*/ 62 w 163"/>
                <a:gd name="T95" fmla="*/ 28 h 75"/>
                <a:gd name="T96" fmla="*/ 52 w 163"/>
                <a:gd name="T97" fmla="*/ 23 h 75"/>
                <a:gd name="T98" fmla="*/ 44 w 163"/>
                <a:gd name="T99" fmla="*/ 17 h 75"/>
                <a:gd name="T100" fmla="*/ 3 w 163"/>
                <a:gd name="T101" fmla="*/ 6 h 75"/>
                <a:gd name="T102" fmla="*/ 11 w 163"/>
                <a:gd name="T103" fmla="*/ 0 h 75"/>
                <a:gd name="T104" fmla="*/ 22 w 163"/>
                <a:gd name="T105" fmla="*/ 8 h 75"/>
                <a:gd name="T106" fmla="*/ 25 w 163"/>
                <a:gd name="T107" fmla="*/ 12 h 75"/>
                <a:gd name="T108" fmla="*/ 18 w 163"/>
                <a:gd name="T109" fmla="*/ 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3" h="75">
                  <a:moveTo>
                    <a:pt x="161" y="72"/>
                  </a:moveTo>
                  <a:lnTo>
                    <a:pt x="161" y="72"/>
                  </a:lnTo>
                  <a:lnTo>
                    <a:pt x="163" y="72"/>
                  </a:lnTo>
                  <a:lnTo>
                    <a:pt x="163" y="74"/>
                  </a:lnTo>
                  <a:lnTo>
                    <a:pt x="161" y="74"/>
                  </a:lnTo>
                  <a:lnTo>
                    <a:pt x="161" y="74"/>
                  </a:lnTo>
                  <a:lnTo>
                    <a:pt x="159" y="72"/>
                  </a:lnTo>
                  <a:lnTo>
                    <a:pt x="161" y="72"/>
                  </a:lnTo>
                  <a:close/>
                  <a:moveTo>
                    <a:pt x="63" y="71"/>
                  </a:moveTo>
                  <a:lnTo>
                    <a:pt x="63" y="71"/>
                  </a:lnTo>
                  <a:lnTo>
                    <a:pt x="70" y="74"/>
                  </a:lnTo>
                  <a:lnTo>
                    <a:pt x="71" y="75"/>
                  </a:lnTo>
                  <a:lnTo>
                    <a:pt x="71" y="75"/>
                  </a:lnTo>
                  <a:lnTo>
                    <a:pt x="70" y="75"/>
                  </a:lnTo>
                  <a:lnTo>
                    <a:pt x="70" y="75"/>
                  </a:lnTo>
                  <a:lnTo>
                    <a:pt x="68" y="75"/>
                  </a:lnTo>
                  <a:lnTo>
                    <a:pt x="68" y="74"/>
                  </a:lnTo>
                  <a:lnTo>
                    <a:pt x="66" y="74"/>
                  </a:lnTo>
                  <a:lnTo>
                    <a:pt x="65" y="74"/>
                  </a:lnTo>
                  <a:lnTo>
                    <a:pt x="65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2" y="72"/>
                  </a:lnTo>
                  <a:lnTo>
                    <a:pt x="62" y="71"/>
                  </a:lnTo>
                  <a:lnTo>
                    <a:pt x="63" y="71"/>
                  </a:lnTo>
                  <a:close/>
                  <a:moveTo>
                    <a:pt x="150" y="60"/>
                  </a:moveTo>
                  <a:lnTo>
                    <a:pt x="152" y="60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0" y="61"/>
                  </a:lnTo>
                  <a:lnTo>
                    <a:pt x="150" y="61"/>
                  </a:lnTo>
                  <a:lnTo>
                    <a:pt x="148" y="61"/>
                  </a:lnTo>
                  <a:lnTo>
                    <a:pt x="148" y="61"/>
                  </a:lnTo>
                  <a:lnTo>
                    <a:pt x="147" y="61"/>
                  </a:lnTo>
                  <a:lnTo>
                    <a:pt x="147" y="61"/>
                  </a:lnTo>
                  <a:lnTo>
                    <a:pt x="147" y="61"/>
                  </a:lnTo>
                  <a:lnTo>
                    <a:pt x="147" y="60"/>
                  </a:lnTo>
                  <a:lnTo>
                    <a:pt x="147" y="60"/>
                  </a:lnTo>
                  <a:lnTo>
                    <a:pt x="147" y="60"/>
                  </a:lnTo>
                  <a:lnTo>
                    <a:pt x="148" y="60"/>
                  </a:lnTo>
                  <a:lnTo>
                    <a:pt x="150" y="60"/>
                  </a:lnTo>
                  <a:close/>
                  <a:moveTo>
                    <a:pt x="82" y="52"/>
                  </a:moveTo>
                  <a:lnTo>
                    <a:pt x="82" y="52"/>
                  </a:lnTo>
                  <a:lnTo>
                    <a:pt x="84" y="53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9" y="56"/>
                  </a:lnTo>
                  <a:lnTo>
                    <a:pt x="90" y="55"/>
                  </a:lnTo>
                  <a:lnTo>
                    <a:pt x="92" y="56"/>
                  </a:lnTo>
                  <a:lnTo>
                    <a:pt x="93" y="56"/>
                  </a:lnTo>
                  <a:lnTo>
                    <a:pt x="93" y="56"/>
                  </a:lnTo>
                  <a:lnTo>
                    <a:pt x="96" y="60"/>
                  </a:lnTo>
                  <a:lnTo>
                    <a:pt x="96" y="61"/>
                  </a:lnTo>
                  <a:lnTo>
                    <a:pt x="96" y="61"/>
                  </a:lnTo>
                  <a:lnTo>
                    <a:pt x="96" y="61"/>
                  </a:lnTo>
                  <a:lnTo>
                    <a:pt x="95" y="61"/>
                  </a:lnTo>
                  <a:lnTo>
                    <a:pt x="93" y="61"/>
                  </a:lnTo>
                  <a:lnTo>
                    <a:pt x="92" y="61"/>
                  </a:lnTo>
                  <a:lnTo>
                    <a:pt x="90" y="60"/>
                  </a:lnTo>
                  <a:lnTo>
                    <a:pt x="89" y="60"/>
                  </a:lnTo>
                  <a:lnTo>
                    <a:pt x="85" y="58"/>
                  </a:lnTo>
                  <a:lnTo>
                    <a:pt x="85" y="56"/>
                  </a:lnTo>
                  <a:lnTo>
                    <a:pt x="84" y="56"/>
                  </a:lnTo>
                  <a:lnTo>
                    <a:pt x="84" y="55"/>
                  </a:lnTo>
                  <a:lnTo>
                    <a:pt x="82" y="53"/>
                  </a:lnTo>
                  <a:lnTo>
                    <a:pt x="81" y="53"/>
                  </a:lnTo>
                  <a:lnTo>
                    <a:pt x="81" y="53"/>
                  </a:lnTo>
                  <a:lnTo>
                    <a:pt x="82" y="52"/>
                  </a:lnTo>
                  <a:close/>
                  <a:moveTo>
                    <a:pt x="82" y="39"/>
                  </a:moveTo>
                  <a:lnTo>
                    <a:pt x="84" y="41"/>
                  </a:lnTo>
                  <a:lnTo>
                    <a:pt x="85" y="44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4" y="45"/>
                  </a:lnTo>
                  <a:lnTo>
                    <a:pt x="84" y="45"/>
                  </a:lnTo>
                  <a:lnTo>
                    <a:pt x="84" y="44"/>
                  </a:lnTo>
                  <a:lnTo>
                    <a:pt x="84" y="44"/>
                  </a:lnTo>
                  <a:lnTo>
                    <a:pt x="84" y="42"/>
                  </a:lnTo>
                  <a:lnTo>
                    <a:pt x="82" y="41"/>
                  </a:lnTo>
                  <a:lnTo>
                    <a:pt x="82" y="39"/>
                  </a:lnTo>
                  <a:close/>
                  <a:moveTo>
                    <a:pt x="59" y="39"/>
                  </a:moveTo>
                  <a:lnTo>
                    <a:pt x="59" y="39"/>
                  </a:lnTo>
                  <a:lnTo>
                    <a:pt x="62" y="41"/>
                  </a:lnTo>
                  <a:lnTo>
                    <a:pt x="63" y="41"/>
                  </a:lnTo>
                  <a:lnTo>
                    <a:pt x="68" y="41"/>
                  </a:lnTo>
                  <a:lnTo>
                    <a:pt x="70" y="42"/>
                  </a:lnTo>
                  <a:lnTo>
                    <a:pt x="71" y="44"/>
                  </a:lnTo>
                  <a:lnTo>
                    <a:pt x="73" y="45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3" y="49"/>
                  </a:lnTo>
                  <a:lnTo>
                    <a:pt x="73" y="49"/>
                  </a:lnTo>
                  <a:lnTo>
                    <a:pt x="70" y="47"/>
                  </a:lnTo>
                  <a:lnTo>
                    <a:pt x="68" y="47"/>
                  </a:lnTo>
                  <a:lnTo>
                    <a:pt x="63" y="47"/>
                  </a:lnTo>
                  <a:lnTo>
                    <a:pt x="60" y="47"/>
                  </a:lnTo>
                  <a:lnTo>
                    <a:pt x="60" y="45"/>
                  </a:lnTo>
                  <a:lnTo>
                    <a:pt x="59" y="45"/>
                  </a:lnTo>
                  <a:lnTo>
                    <a:pt x="59" y="44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39"/>
                  </a:lnTo>
                  <a:lnTo>
                    <a:pt x="57" y="39"/>
                  </a:lnTo>
                  <a:lnTo>
                    <a:pt x="59" y="39"/>
                  </a:lnTo>
                  <a:close/>
                  <a:moveTo>
                    <a:pt x="65" y="34"/>
                  </a:moveTo>
                  <a:lnTo>
                    <a:pt x="66" y="34"/>
                  </a:lnTo>
                  <a:lnTo>
                    <a:pt x="66" y="34"/>
                  </a:lnTo>
                  <a:lnTo>
                    <a:pt x="68" y="36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5" y="36"/>
                  </a:lnTo>
                  <a:lnTo>
                    <a:pt x="65" y="36"/>
                  </a:lnTo>
                  <a:lnTo>
                    <a:pt x="63" y="36"/>
                  </a:lnTo>
                  <a:lnTo>
                    <a:pt x="65" y="34"/>
                  </a:lnTo>
                  <a:close/>
                  <a:moveTo>
                    <a:pt x="51" y="34"/>
                  </a:moveTo>
                  <a:lnTo>
                    <a:pt x="51" y="34"/>
                  </a:lnTo>
                  <a:lnTo>
                    <a:pt x="51" y="34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49" y="34"/>
                  </a:lnTo>
                  <a:lnTo>
                    <a:pt x="51" y="34"/>
                  </a:lnTo>
                  <a:close/>
                  <a:moveTo>
                    <a:pt x="27" y="30"/>
                  </a:moveTo>
                  <a:lnTo>
                    <a:pt x="27" y="31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7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7" y="30"/>
                  </a:lnTo>
                  <a:close/>
                  <a:moveTo>
                    <a:pt x="36" y="30"/>
                  </a:moveTo>
                  <a:lnTo>
                    <a:pt x="36" y="31"/>
                  </a:lnTo>
                  <a:lnTo>
                    <a:pt x="38" y="31"/>
                  </a:lnTo>
                  <a:lnTo>
                    <a:pt x="36" y="33"/>
                  </a:lnTo>
                  <a:lnTo>
                    <a:pt x="36" y="33"/>
                  </a:lnTo>
                  <a:lnTo>
                    <a:pt x="36" y="31"/>
                  </a:lnTo>
                  <a:lnTo>
                    <a:pt x="36" y="30"/>
                  </a:lnTo>
                  <a:close/>
                  <a:moveTo>
                    <a:pt x="33" y="28"/>
                  </a:moveTo>
                  <a:lnTo>
                    <a:pt x="35" y="28"/>
                  </a:lnTo>
                  <a:lnTo>
                    <a:pt x="35" y="28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3" y="28"/>
                  </a:lnTo>
                  <a:close/>
                  <a:moveTo>
                    <a:pt x="25" y="27"/>
                  </a:moveTo>
                  <a:lnTo>
                    <a:pt x="25" y="27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24" y="30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4" y="30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4" y="27"/>
                  </a:lnTo>
                  <a:lnTo>
                    <a:pt x="25" y="27"/>
                  </a:lnTo>
                  <a:close/>
                  <a:moveTo>
                    <a:pt x="57" y="27"/>
                  </a:moveTo>
                  <a:lnTo>
                    <a:pt x="57" y="27"/>
                  </a:lnTo>
                  <a:lnTo>
                    <a:pt x="57" y="27"/>
                  </a:lnTo>
                  <a:lnTo>
                    <a:pt x="59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close/>
                  <a:moveTo>
                    <a:pt x="73" y="25"/>
                  </a:moveTo>
                  <a:lnTo>
                    <a:pt x="77" y="30"/>
                  </a:lnTo>
                  <a:lnTo>
                    <a:pt x="77" y="30"/>
                  </a:lnTo>
                  <a:lnTo>
                    <a:pt x="76" y="30"/>
                  </a:lnTo>
                  <a:lnTo>
                    <a:pt x="76" y="31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79" y="34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81" y="39"/>
                  </a:lnTo>
                  <a:lnTo>
                    <a:pt x="82" y="42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1" y="41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6" y="38"/>
                  </a:lnTo>
                  <a:lnTo>
                    <a:pt x="74" y="34"/>
                  </a:lnTo>
                  <a:lnTo>
                    <a:pt x="73" y="30"/>
                  </a:lnTo>
                  <a:lnTo>
                    <a:pt x="73" y="28"/>
                  </a:lnTo>
                  <a:lnTo>
                    <a:pt x="71" y="25"/>
                  </a:lnTo>
                  <a:lnTo>
                    <a:pt x="71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3" y="25"/>
                  </a:lnTo>
                  <a:close/>
                  <a:moveTo>
                    <a:pt x="27" y="20"/>
                  </a:moveTo>
                  <a:lnTo>
                    <a:pt x="29" y="20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0" y="23"/>
                  </a:lnTo>
                  <a:lnTo>
                    <a:pt x="32" y="25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30"/>
                  </a:lnTo>
                  <a:lnTo>
                    <a:pt x="30" y="28"/>
                  </a:lnTo>
                  <a:lnTo>
                    <a:pt x="29" y="28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4" y="22"/>
                  </a:lnTo>
                  <a:lnTo>
                    <a:pt x="25" y="20"/>
                  </a:lnTo>
                  <a:lnTo>
                    <a:pt x="27" y="20"/>
                  </a:lnTo>
                  <a:close/>
                  <a:moveTo>
                    <a:pt x="13" y="20"/>
                  </a:moveTo>
                  <a:lnTo>
                    <a:pt x="14" y="22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2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close/>
                  <a:moveTo>
                    <a:pt x="21" y="19"/>
                  </a:moveTo>
                  <a:lnTo>
                    <a:pt x="21" y="19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22"/>
                  </a:lnTo>
                  <a:lnTo>
                    <a:pt x="19" y="22"/>
                  </a:lnTo>
                  <a:lnTo>
                    <a:pt x="19" y="20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9"/>
                  </a:lnTo>
                  <a:close/>
                  <a:moveTo>
                    <a:pt x="13" y="14"/>
                  </a:moveTo>
                  <a:lnTo>
                    <a:pt x="14" y="16"/>
                  </a:lnTo>
                  <a:lnTo>
                    <a:pt x="16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4"/>
                  </a:lnTo>
                  <a:close/>
                  <a:moveTo>
                    <a:pt x="40" y="14"/>
                  </a:moveTo>
                  <a:lnTo>
                    <a:pt x="44" y="14"/>
                  </a:lnTo>
                  <a:lnTo>
                    <a:pt x="46" y="17"/>
                  </a:lnTo>
                  <a:lnTo>
                    <a:pt x="48" y="17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1" y="19"/>
                  </a:lnTo>
                  <a:lnTo>
                    <a:pt x="52" y="20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9" y="27"/>
                  </a:lnTo>
                  <a:lnTo>
                    <a:pt x="57" y="25"/>
                  </a:lnTo>
                  <a:lnTo>
                    <a:pt x="54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49" y="22"/>
                  </a:lnTo>
                  <a:lnTo>
                    <a:pt x="48" y="20"/>
                  </a:lnTo>
                  <a:lnTo>
                    <a:pt x="46" y="20"/>
                  </a:lnTo>
                  <a:lnTo>
                    <a:pt x="46" y="19"/>
                  </a:lnTo>
                  <a:lnTo>
                    <a:pt x="44" y="19"/>
                  </a:lnTo>
                  <a:lnTo>
                    <a:pt x="44" y="17"/>
                  </a:lnTo>
                  <a:lnTo>
                    <a:pt x="43" y="17"/>
                  </a:lnTo>
                  <a:lnTo>
                    <a:pt x="41" y="16"/>
                  </a:lnTo>
                  <a:lnTo>
                    <a:pt x="41" y="14"/>
                  </a:lnTo>
                  <a:lnTo>
                    <a:pt x="40" y="14"/>
                  </a:lnTo>
                  <a:close/>
                  <a:moveTo>
                    <a:pt x="2" y="6"/>
                  </a:moveTo>
                  <a:lnTo>
                    <a:pt x="3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6"/>
                  </a:lnTo>
                  <a:close/>
                  <a:moveTo>
                    <a:pt x="11" y="0"/>
                  </a:moveTo>
                  <a:lnTo>
                    <a:pt x="13" y="1"/>
                  </a:lnTo>
                  <a:lnTo>
                    <a:pt x="16" y="3"/>
                  </a:lnTo>
                  <a:lnTo>
                    <a:pt x="19" y="5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2" y="8"/>
                  </a:lnTo>
                  <a:lnTo>
                    <a:pt x="24" y="9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5" y="12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2" y="11"/>
                  </a:lnTo>
                  <a:lnTo>
                    <a:pt x="21" y="11"/>
                  </a:lnTo>
                  <a:lnTo>
                    <a:pt x="18" y="9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6" name="Freeform 62">
              <a:extLst>
                <a:ext uri="{FF2B5EF4-FFF2-40B4-BE49-F238E27FC236}">
                  <a16:creationId xmlns:a16="http://schemas.microsoft.com/office/drawing/2014/main" id="{B97AFA9E-F531-3422-A155-7ACA9B8DED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39605" y="3486144"/>
              <a:ext cx="592563" cy="469763"/>
            </a:xfrm>
            <a:custGeom>
              <a:avLst/>
              <a:gdLst>
                <a:gd name="T0" fmla="*/ 107 w 304"/>
                <a:gd name="T1" fmla="*/ 235 h 241"/>
                <a:gd name="T2" fmla="*/ 109 w 304"/>
                <a:gd name="T3" fmla="*/ 238 h 241"/>
                <a:gd name="T4" fmla="*/ 104 w 304"/>
                <a:gd name="T5" fmla="*/ 235 h 241"/>
                <a:gd name="T6" fmla="*/ 28 w 304"/>
                <a:gd name="T7" fmla="*/ 101 h 241"/>
                <a:gd name="T8" fmla="*/ 31 w 304"/>
                <a:gd name="T9" fmla="*/ 104 h 241"/>
                <a:gd name="T10" fmla="*/ 28 w 304"/>
                <a:gd name="T11" fmla="*/ 99 h 241"/>
                <a:gd name="T12" fmla="*/ 66 w 304"/>
                <a:gd name="T13" fmla="*/ 0 h 241"/>
                <a:gd name="T14" fmla="*/ 93 w 304"/>
                <a:gd name="T15" fmla="*/ 8 h 241"/>
                <a:gd name="T16" fmla="*/ 120 w 304"/>
                <a:gd name="T17" fmla="*/ 25 h 241"/>
                <a:gd name="T18" fmla="*/ 147 w 304"/>
                <a:gd name="T19" fmla="*/ 46 h 241"/>
                <a:gd name="T20" fmla="*/ 180 w 304"/>
                <a:gd name="T21" fmla="*/ 49 h 241"/>
                <a:gd name="T22" fmla="*/ 192 w 304"/>
                <a:gd name="T23" fmla="*/ 57 h 241"/>
                <a:gd name="T24" fmla="*/ 205 w 304"/>
                <a:gd name="T25" fmla="*/ 66 h 241"/>
                <a:gd name="T26" fmla="*/ 210 w 304"/>
                <a:gd name="T27" fmla="*/ 72 h 241"/>
                <a:gd name="T28" fmla="*/ 222 w 304"/>
                <a:gd name="T29" fmla="*/ 83 h 241"/>
                <a:gd name="T30" fmla="*/ 222 w 304"/>
                <a:gd name="T31" fmla="*/ 88 h 241"/>
                <a:gd name="T32" fmla="*/ 224 w 304"/>
                <a:gd name="T33" fmla="*/ 94 h 241"/>
                <a:gd name="T34" fmla="*/ 229 w 304"/>
                <a:gd name="T35" fmla="*/ 104 h 241"/>
                <a:gd name="T36" fmla="*/ 236 w 304"/>
                <a:gd name="T37" fmla="*/ 116 h 241"/>
                <a:gd name="T38" fmla="*/ 243 w 304"/>
                <a:gd name="T39" fmla="*/ 118 h 241"/>
                <a:gd name="T40" fmla="*/ 246 w 304"/>
                <a:gd name="T41" fmla="*/ 121 h 241"/>
                <a:gd name="T42" fmla="*/ 249 w 304"/>
                <a:gd name="T43" fmla="*/ 129 h 241"/>
                <a:gd name="T44" fmla="*/ 254 w 304"/>
                <a:gd name="T45" fmla="*/ 135 h 241"/>
                <a:gd name="T46" fmla="*/ 260 w 304"/>
                <a:gd name="T47" fmla="*/ 142 h 241"/>
                <a:gd name="T48" fmla="*/ 271 w 304"/>
                <a:gd name="T49" fmla="*/ 143 h 241"/>
                <a:gd name="T50" fmla="*/ 292 w 304"/>
                <a:gd name="T51" fmla="*/ 146 h 241"/>
                <a:gd name="T52" fmla="*/ 298 w 304"/>
                <a:gd name="T53" fmla="*/ 148 h 241"/>
                <a:gd name="T54" fmla="*/ 303 w 304"/>
                <a:gd name="T55" fmla="*/ 159 h 241"/>
                <a:gd name="T56" fmla="*/ 300 w 304"/>
                <a:gd name="T57" fmla="*/ 172 h 241"/>
                <a:gd name="T58" fmla="*/ 296 w 304"/>
                <a:gd name="T59" fmla="*/ 183 h 241"/>
                <a:gd name="T60" fmla="*/ 284 w 304"/>
                <a:gd name="T61" fmla="*/ 191 h 241"/>
                <a:gd name="T62" fmla="*/ 265 w 304"/>
                <a:gd name="T63" fmla="*/ 197 h 241"/>
                <a:gd name="T64" fmla="*/ 247 w 304"/>
                <a:gd name="T65" fmla="*/ 202 h 241"/>
                <a:gd name="T66" fmla="*/ 219 w 304"/>
                <a:gd name="T67" fmla="*/ 206 h 241"/>
                <a:gd name="T68" fmla="*/ 195 w 304"/>
                <a:gd name="T69" fmla="*/ 214 h 241"/>
                <a:gd name="T70" fmla="*/ 186 w 304"/>
                <a:gd name="T71" fmla="*/ 230 h 241"/>
                <a:gd name="T72" fmla="*/ 175 w 304"/>
                <a:gd name="T73" fmla="*/ 227 h 241"/>
                <a:gd name="T74" fmla="*/ 156 w 304"/>
                <a:gd name="T75" fmla="*/ 227 h 241"/>
                <a:gd name="T76" fmla="*/ 140 w 304"/>
                <a:gd name="T77" fmla="*/ 225 h 241"/>
                <a:gd name="T78" fmla="*/ 132 w 304"/>
                <a:gd name="T79" fmla="*/ 227 h 241"/>
                <a:gd name="T80" fmla="*/ 126 w 304"/>
                <a:gd name="T81" fmla="*/ 224 h 241"/>
                <a:gd name="T82" fmla="*/ 123 w 304"/>
                <a:gd name="T83" fmla="*/ 230 h 241"/>
                <a:gd name="T84" fmla="*/ 123 w 304"/>
                <a:gd name="T85" fmla="*/ 236 h 241"/>
                <a:gd name="T86" fmla="*/ 117 w 304"/>
                <a:gd name="T87" fmla="*/ 236 h 241"/>
                <a:gd name="T88" fmla="*/ 112 w 304"/>
                <a:gd name="T89" fmla="*/ 227 h 241"/>
                <a:gd name="T90" fmla="*/ 96 w 304"/>
                <a:gd name="T91" fmla="*/ 206 h 241"/>
                <a:gd name="T92" fmla="*/ 90 w 304"/>
                <a:gd name="T93" fmla="*/ 192 h 241"/>
                <a:gd name="T94" fmla="*/ 74 w 304"/>
                <a:gd name="T95" fmla="*/ 181 h 241"/>
                <a:gd name="T96" fmla="*/ 65 w 304"/>
                <a:gd name="T97" fmla="*/ 162 h 241"/>
                <a:gd name="T98" fmla="*/ 65 w 304"/>
                <a:gd name="T99" fmla="*/ 148 h 241"/>
                <a:gd name="T100" fmla="*/ 60 w 304"/>
                <a:gd name="T101" fmla="*/ 140 h 241"/>
                <a:gd name="T102" fmla="*/ 49 w 304"/>
                <a:gd name="T103" fmla="*/ 124 h 241"/>
                <a:gd name="T104" fmla="*/ 39 w 304"/>
                <a:gd name="T105" fmla="*/ 116 h 241"/>
                <a:gd name="T106" fmla="*/ 33 w 304"/>
                <a:gd name="T107" fmla="*/ 101 h 241"/>
                <a:gd name="T108" fmla="*/ 22 w 304"/>
                <a:gd name="T109" fmla="*/ 83 h 241"/>
                <a:gd name="T110" fmla="*/ 6 w 304"/>
                <a:gd name="T111" fmla="*/ 63 h 241"/>
                <a:gd name="T112" fmla="*/ 3 w 304"/>
                <a:gd name="T113" fmla="*/ 53 h 241"/>
                <a:gd name="T114" fmla="*/ 20 w 304"/>
                <a:gd name="T115" fmla="*/ 46 h 241"/>
                <a:gd name="T116" fmla="*/ 38 w 304"/>
                <a:gd name="T117" fmla="*/ 35 h 241"/>
                <a:gd name="T118" fmla="*/ 47 w 304"/>
                <a:gd name="T119" fmla="*/ 27 h 241"/>
                <a:gd name="T120" fmla="*/ 35 w 304"/>
                <a:gd name="T121" fmla="*/ 9 h 241"/>
                <a:gd name="T122" fmla="*/ 63 w 304"/>
                <a:gd name="T123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4" h="241">
                  <a:moveTo>
                    <a:pt x="106" y="231"/>
                  </a:moveTo>
                  <a:lnTo>
                    <a:pt x="106" y="231"/>
                  </a:lnTo>
                  <a:lnTo>
                    <a:pt x="106" y="231"/>
                  </a:lnTo>
                  <a:lnTo>
                    <a:pt x="106" y="235"/>
                  </a:lnTo>
                  <a:lnTo>
                    <a:pt x="106" y="235"/>
                  </a:lnTo>
                  <a:lnTo>
                    <a:pt x="106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9" y="235"/>
                  </a:lnTo>
                  <a:lnTo>
                    <a:pt x="109" y="238"/>
                  </a:lnTo>
                  <a:lnTo>
                    <a:pt x="109" y="238"/>
                  </a:lnTo>
                  <a:lnTo>
                    <a:pt x="109" y="238"/>
                  </a:lnTo>
                  <a:lnTo>
                    <a:pt x="109" y="236"/>
                  </a:lnTo>
                  <a:lnTo>
                    <a:pt x="109" y="236"/>
                  </a:lnTo>
                  <a:lnTo>
                    <a:pt x="107" y="236"/>
                  </a:lnTo>
                  <a:lnTo>
                    <a:pt x="107" y="236"/>
                  </a:lnTo>
                  <a:lnTo>
                    <a:pt x="106" y="236"/>
                  </a:lnTo>
                  <a:lnTo>
                    <a:pt x="104" y="235"/>
                  </a:lnTo>
                  <a:lnTo>
                    <a:pt x="104" y="233"/>
                  </a:lnTo>
                  <a:lnTo>
                    <a:pt x="104" y="233"/>
                  </a:lnTo>
                  <a:lnTo>
                    <a:pt x="106" y="233"/>
                  </a:lnTo>
                  <a:lnTo>
                    <a:pt x="106" y="231"/>
                  </a:lnTo>
                  <a:lnTo>
                    <a:pt x="106" y="231"/>
                  </a:lnTo>
                  <a:close/>
                  <a:moveTo>
                    <a:pt x="28" y="101"/>
                  </a:moveTo>
                  <a:lnTo>
                    <a:pt x="28" y="101"/>
                  </a:lnTo>
                  <a:lnTo>
                    <a:pt x="28" y="101"/>
                  </a:lnTo>
                  <a:lnTo>
                    <a:pt x="31" y="102"/>
                  </a:lnTo>
                  <a:lnTo>
                    <a:pt x="33" y="104"/>
                  </a:lnTo>
                  <a:lnTo>
                    <a:pt x="35" y="104"/>
                  </a:lnTo>
                  <a:lnTo>
                    <a:pt x="33" y="105"/>
                  </a:lnTo>
                  <a:lnTo>
                    <a:pt x="33" y="105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0" y="102"/>
                  </a:lnTo>
                  <a:lnTo>
                    <a:pt x="28" y="102"/>
                  </a:lnTo>
                  <a:lnTo>
                    <a:pt x="27" y="101"/>
                  </a:lnTo>
                  <a:lnTo>
                    <a:pt x="28" y="101"/>
                  </a:lnTo>
                  <a:close/>
                  <a:moveTo>
                    <a:pt x="28" y="98"/>
                  </a:moveTo>
                  <a:lnTo>
                    <a:pt x="28" y="99"/>
                  </a:lnTo>
                  <a:lnTo>
                    <a:pt x="28" y="99"/>
                  </a:lnTo>
                  <a:lnTo>
                    <a:pt x="28" y="101"/>
                  </a:lnTo>
                  <a:lnTo>
                    <a:pt x="28" y="101"/>
                  </a:lnTo>
                  <a:lnTo>
                    <a:pt x="28" y="99"/>
                  </a:lnTo>
                  <a:lnTo>
                    <a:pt x="28" y="99"/>
                  </a:lnTo>
                  <a:lnTo>
                    <a:pt x="28" y="98"/>
                  </a:lnTo>
                  <a:close/>
                  <a:moveTo>
                    <a:pt x="66" y="0"/>
                  </a:moveTo>
                  <a:lnTo>
                    <a:pt x="69" y="0"/>
                  </a:lnTo>
                  <a:lnTo>
                    <a:pt x="74" y="1"/>
                  </a:lnTo>
                  <a:lnTo>
                    <a:pt x="79" y="1"/>
                  </a:lnTo>
                  <a:lnTo>
                    <a:pt x="83" y="3"/>
                  </a:lnTo>
                  <a:lnTo>
                    <a:pt x="85" y="3"/>
                  </a:lnTo>
                  <a:lnTo>
                    <a:pt x="90" y="6"/>
                  </a:lnTo>
                  <a:lnTo>
                    <a:pt x="93" y="8"/>
                  </a:lnTo>
                  <a:lnTo>
                    <a:pt x="96" y="9"/>
                  </a:lnTo>
                  <a:lnTo>
                    <a:pt x="101" y="12"/>
                  </a:lnTo>
                  <a:lnTo>
                    <a:pt x="104" y="14"/>
                  </a:lnTo>
                  <a:lnTo>
                    <a:pt x="109" y="16"/>
                  </a:lnTo>
                  <a:lnTo>
                    <a:pt x="110" y="19"/>
                  </a:lnTo>
                  <a:lnTo>
                    <a:pt x="115" y="22"/>
                  </a:lnTo>
                  <a:lnTo>
                    <a:pt x="120" y="25"/>
                  </a:lnTo>
                  <a:lnTo>
                    <a:pt x="123" y="28"/>
                  </a:lnTo>
                  <a:lnTo>
                    <a:pt x="128" y="31"/>
                  </a:lnTo>
                  <a:lnTo>
                    <a:pt x="132" y="36"/>
                  </a:lnTo>
                  <a:lnTo>
                    <a:pt x="137" y="39"/>
                  </a:lnTo>
                  <a:lnTo>
                    <a:pt x="140" y="42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51" y="47"/>
                  </a:lnTo>
                  <a:lnTo>
                    <a:pt x="158" y="47"/>
                  </a:lnTo>
                  <a:lnTo>
                    <a:pt x="164" y="47"/>
                  </a:lnTo>
                  <a:lnTo>
                    <a:pt x="170" y="49"/>
                  </a:lnTo>
                  <a:lnTo>
                    <a:pt x="172" y="47"/>
                  </a:lnTo>
                  <a:lnTo>
                    <a:pt x="175" y="49"/>
                  </a:lnTo>
                  <a:lnTo>
                    <a:pt x="180" y="49"/>
                  </a:lnTo>
                  <a:lnTo>
                    <a:pt x="181" y="49"/>
                  </a:lnTo>
                  <a:lnTo>
                    <a:pt x="186" y="49"/>
                  </a:lnTo>
                  <a:lnTo>
                    <a:pt x="186" y="52"/>
                  </a:lnTo>
                  <a:lnTo>
                    <a:pt x="188" y="53"/>
                  </a:lnTo>
                  <a:lnTo>
                    <a:pt x="188" y="55"/>
                  </a:lnTo>
                  <a:lnTo>
                    <a:pt x="189" y="57"/>
                  </a:lnTo>
                  <a:lnTo>
                    <a:pt x="192" y="57"/>
                  </a:lnTo>
                  <a:lnTo>
                    <a:pt x="194" y="57"/>
                  </a:lnTo>
                  <a:lnTo>
                    <a:pt x="197" y="57"/>
                  </a:lnTo>
                  <a:lnTo>
                    <a:pt x="200" y="57"/>
                  </a:lnTo>
                  <a:lnTo>
                    <a:pt x="200" y="58"/>
                  </a:lnTo>
                  <a:lnTo>
                    <a:pt x="202" y="60"/>
                  </a:lnTo>
                  <a:lnTo>
                    <a:pt x="203" y="63"/>
                  </a:lnTo>
                  <a:lnTo>
                    <a:pt x="205" y="66"/>
                  </a:lnTo>
                  <a:lnTo>
                    <a:pt x="205" y="66"/>
                  </a:lnTo>
                  <a:lnTo>
                    <a:pt x="205" y="68"/>
                  </a:lnTo>
                  <a:lnTo>
                    <a:pt x="205" y="68"/>
                  </a:lnTo>
                  <a:lnTo>
                    <a:pt x="205" y="69"/>
                  </a:lnTo>
                  <a:lnTo>
                    <a:pt x="206" y="71"/>
                  </a:lnTo>
                  <a:lnTo>
                    <a:pt x="210" y="72"/>
                  </a:lnTo>
                  <a:lnTo>
                    <a:pt x="210" y="72"/>
                  </a:lnTo>
                  <a:lnTo>
                    <a:pt x="211" y="72"/>
                  </a:lnTo>
                  <a:lnTo>
                    <a:pt x="211" y="74"/>
                  </a:lnTo>
                  <a:lnTo>
                    <a:pt x="213" y="75"/>
                  </a:lnTo>
                  <a:lnTo>
                    <a:pt x="214" y="77"/>
                  </a:lnTo>
                  <a:lnTo>
                    <a:pt x="216" y="77"/>
                  </a:lnTo>
                  <a:lnTo>
                    <a:pt x="219" y="80"/>
                  </a:lnTo>
                  <a:lnTo>
                    <a:pt x="222" y="83"/>
                  </a:lnTo>
                  <a:lnTo>
                    <a:pt x="225" y="85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2" y="85"/>
                  </a:lnTo>
                  <a:lnTo>
                    <a:pt x="222" y="85"/>
                  </a:lnTo>
                  <a:lnTo>
                    <a:pt x="222" y="87"/>
                  </a:lnTo>
                  <a:lnTo>
                    <a:pt x="222" y="88"/>
                  </a:lnTo>
                  <a:lnTo>
                    <a:pt x="224" y="88"/>
                  </a:lnTo>
                  <a:lnTo>
                    <a:pt x="225" y="90"/>
                  </a:lnTo>
                  <a:lnTo>
                    <a:pt x="225" y="91"/>
                  </a:lnTo>
                  <a:lnTo>
                    <a:pt x="225" y="94"/>
                  </a:lnTo>
                  <a:lnTo>
                    <a:pt x="224" y="94"/>
                  </a:lnTo>
                  <a:lnTo>
                    <a:pt x="224" y="94"/>
                  </a:lnTo>
                  <a:lnTo>
                    <a:pt x="224" y="94"/>
                  </a:lnTo>
                  <a:lnTo>
                    <a:pt x="222" y="94"/>
                  </a:lnTo>
                  <a:lnTo>
                    <a:pt x="224" y="96"/>
                  </a:lnTo>
                  <a:lnTo>
                    <a:pt x="224" y="98"/>
                  </a:lnTo>
                  <a:lnTo>
                    <a:pt x="225" y="99"/>
                  </a:lnTo>
                  <a:lnTo>
                    <a:pt x="225" y="101"/>
                  </a:lnTo>
                  <a:lnTo>
                    <a:pt x="227" y="102"/>
                  </a:lnTo>
                  <a:lnTo>
                    <a:pt x="229" y="104"/>
                  </a:lnTo>
                  <a:lnTo>
                    <a:pt x="230" y="107"/>
                  </a:lnTo>
                  <a:lnTo>
                    <a:pt x="230" y="110"/>
                  </a:lnTo>
                  <a:lnTo>
                    <a:pt x="232" y="112"/>
                  </a:lnTo>
                  <a:lnTo>
                    <a:pt x="233" y="113"/>
                  </a:lnTo>
                  <a:lnTo>
                    <a:pt x="235" y="115"/>
                  </a:lnTo>
                  <a:lnTo>
                    <a:pt x="235" y="116"/>
                  </a:lnTo>
                  <a:lnTo>
                    <a:pt x="236" y="116"/>
                  </a:lnTo>
                  <a:lnTo>
                    <a:pt x="236" y="118"/>
                  </a:lnTo>
                  <a:lnTo>
                    <a:pt x="238" y="118"/>
                  </a:lnTo>
                  <a:lnTo>
                    <a:pt x="238" y="118"/>
                  </a:lnTo>
                  <a:lnTo>
                    <a:pt x="240" y="118"/>
                  </a:lnTo>
                  <a:lnTo>
                    <a:pt x="241" y="116"/>
                  </a:lnTo>
                  <a:lnTo>
                    <a:pt x="241" y="118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3" y="120"/>
                  </a:lnTo>
                  <a:lnTo>
                    <a:pt x="241" y="121"/>
                  </a:lnTo>
                  <a:lnTo>
                    <a:pt x="243" y="121"/>
                  </a:lnTo>
                  <a:lnTo>
                    <a:pt x="244" y="121"/>
                  </a:lnTo>
                  <a:lnTo>
                    <a:pt x="244" y="121"/>
                  </a:lnTo>
                  <a:lnTo>
                    <a:pt x="246" y="121"/>
                  </a:lnTo>
                  <a:lnTo>
                    <a:pt x="246" y="123"/>
                  </a:lnTo>
                  <a:lnTo>
                    <a:pt x="246" y="124"/>
                  </a:lnTo>
                  <a:lnTo>
                    <a:pt x="246" y="124"/>
                  </a:lnTo>
                  <a:lnTo>
                    <a:pt x="246" y="126"/>
                  </a:lnTo>
                  <a:lnTo>
                    <a:pt x="247" y="126"/>
                  </a:lnTo>
                  <a:lnTo>
                    <a:pt x="247" y="127"/>
                  </a:lnTo>
                  <a:lnTo>
                    <a:pt x="249" y="129"/>
                  </a:lnTo>
                  <a:lnTo>
                    <a:pt x="249" y="129"/>
                  </a:lnTo>
                  <a:lnTo>
                    <a:pt x="251" y="131"/>
                  </a:lnTo>
                  <a:lnTo>
                    <a:pt x="251" y="131"/>
                  </a:lnTo>
                  <a:lnTo>
                    <a:pt x="252" y="132"/>
                  </a:lnTo>
                  <a:lnTo>
                    <a:pt x="252" y="134"/>
                  </a:lnTo>
                  <a:lnTo>
                    <a:pt x="254" y="135"/>
                  </a:lnTo>
                  <a:lnTo>
                    <a:pt x="254" y="135"/>
                  </a:lnTo>
                  <a:lnTo>
                    <a:pt x="255" y="137"/>
                  </a:lnTo>
                  <a:lnTo>
                    <a:pt x="255" y="137"/>
                  </a:lnTo>
                  <a:lnTo>
                    <a:pt x="257" y="139"/>
                  </a:lnTo>
                  <a:lnTo>
                    <a:pt x="257" y="140"/>
                  </a:lnTo>
                  <a:lnTo>
                    <a:pt x="259" y="140"/>
                  </a:lnTo>
                  <a:lnTo>
                    <a:pt x="259" y="142"/>
                  </a:lnTo>
                  <a:lnTo>
                    <a:pt x="260" y="142"/>
                  </a:lnTo>
                  <a:lnTo>
                    <a:pt x="260" y="143"/>
                  </a:lnTo>
                  <a:lnTo>
                    <a:pt x="262" y="143"/>
                  </a:lnTo>
                  <a:lnTo>
                    <a:pt x="262" y="143"/>
                  </a:lnTo>
                  <a:lnTo>
                    <a:pt x="263" y="143"/>
                  </a:lnTo>
                  <a:lnTo>
                    <a:pt x="266" y="143"/>
                  </a:lnTo>
                  <a:lnTo>
                    <a:pt x="268" y="143"/>
                  </a:lnTo>
                  <a:lnTo>
                    <a:pt x="271" y="143"/>
                  </a:lnTo>
                  <a:lnTo>
                    <a:pt x="274" y="145"/>
                  </a:lnTo>
                  <a:lnTo>
                    <a:pt x="277" y="145"/>
                  </a:lnTo>
                  <a:lnTo>
                    <a:pt x="281" y="145"/>
                  </a:lnTo>
                  <a:lnTo>
                    <a:pt x="284" y="145"/>
                  </a:lnTo>
                  <a:lnTo>
                    <a:pt x="287" y="146"/>
                  </a:lnTo>
                  <a:lnTo>
                    <a:pt x="290" y="146"/>
                  </a:lnTo>
                  <a:lnTo>
                    <a:pt x="292" y="146"/>
                  </a:lnTo>
                  <a:lnTo>
                    <a:pt x="293" y="146"/>
                  </a:lnTo>
                  <a:lnTo>
                    <a:pt x="295" y="146"/>
                  </a:lnTo>
                  <a:lnTo>
                    <a:pt x="295" y="146"/>
                  </a:lnTo>
                  <a:lnTo>
                    <a:pt x="296" y="146"/>
                  </a:lnTo>
                  <a:lnTo>
                    <a:pt x="296" y="146"/>
                  </a:lnTo>
                  <a:lnTo>
                    <a:pt x="298" y="146"/>
                  </a:lnTo>
                  <a:lnTo>
                    <a:pt x="298" y="148"/>
                  </a:lnTo>
                  <a:lnTo>
                    <a:pt x="300" y="150"/>
                  </a:lnTo>
                  <a:lnTo>
                    <a:pt x="301" y="151"/>
                  </a:lnTo>
                  <a:lnTo>
                    <a:pt x="303" y="153"/>
                  </a:lnTo>
                  <a:lnTo>
                    <a:pt x="303" y="154"/>
                  </a:lnTo>
                  <a:lnTo>
                    <a:pt x="304" y="156"/>
                  </a:lnTo>
                  <a:lnTo>
                    <a:pt x="304" y="157"/>
                  </a:lnTo>
                  <a:lnTo>
                    <a:pt x="303" y="159"/>
                  </a:lnTo>
                  <a:lnTo>
                    <a:pt x="303" y="161"/>
                  </a:lnTo>
                  <a:lnTo>
                    <a:pt x="303" y="164"/>
                  </a:lnTo>
                  <a:lnTo>
                    <a:pt x="301" y="165"/>
                  </a:lnTo>
                  <a:lnTo>
                    <a:pt x="301" y="167"/>
                  </a:lnTo>
                  <a:lnTo>
                    <a:pt x="301" y="168"/>
                  </a:lnTo>
                  <a:lnTo>
                    <a:pt x="300" y="170"/>
                  </a:lnTo>
                  <a:lnTo>
                    <a:pt x="300" y="172"/>
                  </a:lnTo>
                  <a:lnTo>
                    <a:pt x="300" y="173"/>
                  </a:lnTo>
                  <a:lnTo>
                    <a:pt x="298" y="175"/>
                  </a:lnTo>
                  <a:lnTo>
                    <a:pt x="298" y="176"/>
                  </a:lnTo>
                  <a:lnTo>
                    <a:pt x="298" y="178"/>
                  </a:lnTo>
                  <a:lnTo>
                    <a:pt x="296" y="179"/>
                  </a:lnTo>
                  <a:lnTo>
                    <a:pt x="296" y="181"/>
                  </a:lnTo>
                  <a:lnTo>
                    <a:pt x="296" y="183"/>
                  </a:lnTo>
                  <a:lnTo>
                    <a:pt x="295" y="184"/>
                  </a:lnTo>
                  <a:lnTo>
                    <a:pt x="295" y="186"/>
                  </a:lnTo>
                  <a:lnTo>
                    <a:pt x="293" y="187"/>
                  </a:lnTo>
                  <a:lnTo>
                    <a:pt x="290" y="187"/>
                  </a:lnTo>
                  <a:lnTo>
                    <a:pt x="288" y="189"/>
                  </a:lnTo>
                  <a:lnTo>
                    <a:pt x="285" y="189"/>
                  </a:lnTo>
                  <a:lnTo>
                    <a:pt x="284" y="191"/>
                  </a:lnTo>
                  <a:lnTo>
                    <a:pt x="281" y="192"/>
                  </a:lnTo>
                  <a:lnTo>
                    <a:pt x="277" y="192"/>
                  </a:lnTo>
                  <a:lnTo>
                    <a:pt x="276" y="194"/>
                  </a:lnTo>
                  <a:lnTo>
                    <a:pt x="273" y="194"/>
                  </a:lnTo>
                  <a:lnTo>
                    <a:pt x="271" y="195"/>
                  </a:lnTo>
                  <a:lnTo>
                    <a:pt x="268" y="195"/>
                  </a:lnTo>
                  <a:lnTo>
                    <a:pt x="265" y="197"/>
                  </a:lnTo>
                  <a:lnTo>
                    <a:pt x="263" y="197"/>
                  </a:lnTo>
                  <a:lnTo>
                    <a:pt x="260" y="198"/>
                  </a:lnTo>
                  <a:lnTo>
                    <a:pt x="259" y="198"/>
                  </a:lnTo>
                  <a:lnTo>
                    <a:pt x="255" y="200"/>
                  </a:lnTo>
                  <a:lnTo>
                    <a:pt x="254" y="202"/>
                  </a:lnTo>
                  <a:lnTo>
                    <a:pt x="251" y="202"/>
                  </a:lnTo>
                  <a:lnTo>
                    <a:pt x="247" y="202"/>
                  </a:lnTo>
                  <a:lnTo>
                    <a:pt x="244" y="203"/>
                  </a:lnTo>
                  <a:lnTo>
                    <a:pt x="241" y="203"/>
                  </a:lnTo>
                  <a:lnTo>
                    <a:pt x="236" y="203"/>
                  </a:lnTo>
                  <a:lnTo>
                    <a:pt x="233" y="205"/>
                  </a:lnTo>
                  <a:lnTo>
                    <a:pt x="227" y="205"/>
                  </a:lnTo>
                  <a:lnTo>
                    <a:pt x="224" y="205"/>
                  </a:lnTo>
                  <a:lnTo>
                    <a:pt x="219" y="206"/>
                  </a:lnTo>
                  <a:lnTo>
                    <a:pt x="214" y="206"/>
                  </a:lnTo>
                  <a:lnTo>
                    <a:pt x="211" y="206"/>
                  </a:lnTo>
                  <a:lnTo>
                    <a:pt x="208" y="208"/>
                  </a:lnTo>
                  <a:lnTo>
                    <a:pt x="206" y="209"/>
                  </a:lnTo>
                  <a:lnTo>
                    <a:pt x="202" y="211"/>
                  </a:lnTo>
                  <a:lnTo>
                    <a:pt x="199" y="213"/>
                  </a:lnTo>
                  <a:lnTo>
                    <a:pt x="195" y="214"/>
                  </a:lnTo>
                  <a:lnTo>
                    <a:pt x="194" y="217"/>
                  </a:lnTo>
                  <a:lnTo>
                    <a:pt x="192" y="217"/>
                  </a:lnTo>
                  <a:lnTo>
                    <a:pt x="191" y="220"/>
                  </a:lnTo>
                  <a:lnTo>
                    <a:pt x="189" y="222"/>
                  </a:lnTo>
                  <a:lnTo>
                    <a:pt x="188" y="225"/>
                  </a:lnTo>
                  <a:lnTo>
                    <a:pt x="186" y="227"/>
                  </a:lnTo>
                  <a:lnTo>
                    <a:pt x="186" y="230"/>
                  </a:lnTo>
                  <a:lnTo>
                    <a:pt x="184" y="230"/>
                  </a:lnTo>
                  <a:lnTo>
                    <a:pt x="183" y="231"/>
                  </a:lnTo>
                  <a:lnTo>
                    <a:pt x="181" y="231"/>
                  </a:lnTo>
                  <a:lnTo>
                    <a:pt x="178" y="231"/>
                  </a:lnTo>
                  <a:lnTo>
                    <a:pt x="178" y="230"/>
                  </a:lnTo>
                  <a:lnTo>
                    <a:pt x="177" y="228"/>
                  </a:lnTo>
                  <a:lnTo>
                    <a:pt x="175" y="227"/>
                  </a:lnTo>
                  <a:lnTo>
                    <a:pt x="175" y="227"/>
                  </a:lnTo>
                  <a:lnTo>
                    <a:pt x="172" y="227"/>
                  </a:lnTo>
                  <a:lnTo>
                    <a:pt x="169" y="228"/>
                  </a:lnTo>
                  <a:lnTo>
                    <a:pt x="165" y="227"/>
                  </a:lnTo>
                  <a:lnTo>
                    <a:pt x="162" y="227"/>
                  </a:lnTo>
                  <a:lnTo>
                    <a:pt x="158" y="227"/>
                  </a:lnTo>
                  <a:lnTo>
                    <a:pt x="156" y="227"/>
                  </a:lnTo>
                  <a:lnTo>
                    <a:pt x="154" y="225"/>
                  </a:lnTo>
                  <a:lnTo>
                    <a:pt x="153" y="225"/>
                  </a:lnTo>
                  <a:lnTo>
                    <a:pt x="153" y="225"/>
                  </a:lnTo>
                  <a:lnTo>
                    <a:pt x="150" y="225"/>
                  </a:lnTo>
                  <a:lnTo>
                    <a:pt x="147" y="225"/>
                  </a:lnTo>
                  <a:lnTo>
                    <a:pt x="143" y="225"/>
                  </a:lnTo>
                  <a:lnTo>
                    <a:pt x="140" y="225"/>
                  </a:lnTo>
                  <a:lnTo>
                    <a:pt x="139" y="225"/>
                  </a:lnTo>
                  <a:lnTo>
                    <a:pt x="137" y="225"/>
                  </a:lnTo>
                  <a:lnTo>
                    <a:pt x="136" y="225"/>
                  </a:lnTo>
                  <a:lnTo>
                    <a:pt x="136" y="227"/>
                  </a:lnTo>
                  <a:lnTo>
                    <a:pt x="134" y="227"/>
                  </a:lnTo>
                  <a:lnTo>
                    <a:pt x="134" y="225"/>
                  </a:lnTo>
                  <a:lnTo>
                    <a:pt x="132" y="227"/>
                  </a:lnTo>
                  <a:lnTo>
                    <a:pt x="132" y="225"/>
                  </a:lnTo>
                  <a:lnTo>
                    <a:pt x="131" y="225"/>
                  </a:lnTo>
                  <a:lnTo>
                    <a:pt x="129" y="224"/>
                  </a:lnTo>
                  <a:lnTo>
                    <a:pt x="129" y="224"/>
                  </a:lnTo>
                  <a:lnTo>
                    <a:pt x="128" y="224"/>
                  </a:lnTo>
                  <a:lnTo>
                    <a:pt x="128" y="224"/>
                  </a:lnTo>
                  <a:lnTo>
                    <a:pt x="126" y="224"/>
                  </a:lnTo>
                  <a:lnTo>
                    <a:pt x="126" y="224"/>
                  </a:lnTo>
                  <a:lnTo>
                    <a:pt x="124" y="225"/>
                  </a:lnTo>
                  <a:lnTo>
                    <a:pt x="124" y="227"/>
                  </a:lnTo>
                  <a:lnTo>
                    <a:pt x="124" y="227"/>
                  </a:lnTo>
                  <a:lnTo>
                    <a:pt x="124" y="227"/>
                  </a:lnTo>
                  <a:lnTo>
                    <a:pt x="123" y="228"/>
                  </a:lnTo>
                  <a:lnTo>
                    <a:pt x="123" y="230"/>
                  </a:lnTo>
                  <a:lnTo>
                    <a:pt x="123" y="230"/>
                  </a:lnTo>
                  <a:lnTo>
                    <a:pt x="123" y="231"/>
                  </a:lnTo>
                  <a:lnTo>
                    <a:pt x="123" y="233"/>
                  </a:lnTo>
                  <a:lnTo>
                    <a:pt x="124" y="235"/>
                  </a:lnTo>
                  <a:lnTo>
                    <a:pt x="124" y="235"/>
                  </a:lnTo>
                  <a:lnTo>
                    <a:pt x="124" y="236"/>
                  </a:lnTo>
                  <a:lnTo>
                    <a:pt x="123" y="236"/>
                  </a:lnTo>
                  <a:lnTo>
                    <a:pt x="123" y="238"/>
                  </a:lnTo>
                  <a:lnTo>
                    <a:pt x="121" y="238"/>
                  </a:lnTo>
                  <a:lnTo>
                    <a:pt x="121" y="238"/>
                  </a:lnTo>
                  <a:lnTo>
                    <a:pt x="118" y="241"/>
                  </a:lnTo>
                  <a:lnTo>
                    <a:pt x="118" y="239"/>
                  </a:lnTo>
                  <a:lnTo>
                    <a:pt x="118" y="238"/>
                  </a:lnTo>
                  <a:lnTo>
                    <a:pt x="117" y="236"/>
                  </a:lnTo>
                  <a:lnTo>
                    <a:pt x="117" y="235"/>
                  </a:lnTo>
                  <a:lnTo>
                    <a:pt x="117" y="235"/>
                  </a:lnTo>
                  <a:lnTo>
                    <a:pt x="115" y="233"/>
                  </a:lnTo>
                  <a:lnTo>
                    <a:pt x="115" y="231"/>
                  </a:lnTo>
                  <a:lnTo>
                    <a:pt x="113" y="230"/>
                  </a:lnTo>
                  <a:lnTo>
                    <a:pt x="112" y="230"/>
                  </a:lnTo>
                  <a:lnTo>
                    <a:pt x="112" y="227"/>
                  </a:lnTo>
                  <a:lnTo>
                    <a:pt x="112" y="225"/>
                  </a:lnTo>
                  <a:lnTo>
                    <a:pt x="107" y="220"/>
                  </a:lnTo>
                  <a:lnTo>
                    <a:pt x="104" y="217"/>
                  </a:lnTo>
                  <a:lnTo>
                    <a:pt x="102" y="216"/>
                  </a:lnTo>
                  <a:lnTo>
                    <a:pt x="99" y="213"/>
                  </a:lnTo>
                  <a:lnTo>
                    <a:pt x="99" y="209"/>
                  </a:lnTo>
                  <a:lnTo>
                    <a:pt x="96" y="206"/>
                  </a:lnTo>
                  <a:lnTo>
                    <a:pt x="96" y="205"/>
                  </a:lnTo>
                  <a:lnTo>
                    <a:pt x="95" y="203"/>
                  </a:lnTo>
                  <a:lnTo>
                    <a:pt x="95" y="202"/>
                  </a:lnTo>
                  <a:lnTo>
                    <a:pt x="95" y="200"/>
                  </a:lnTo>
                  <a:lnTo>
                    <a:pt x="91" y="194"/>
                  </a:lnTo>
                  <a:lnTo>
                    <a:pt x="90" y="194"/>
                  </a:lnTo>
                  <a:lnTo>
                    <a:pt x="90" y="192"/>
                  </a:lnTo>
                  <a:lnTo>
                    <a:pt x="90" y="191"/>
                  </a:lnTo>
                  <a:lnTo>
                    <a:pt x="88" y="191"/>
                  </a:lnTo>
                  <a:lnTo>
                    <a:pt x="87" y="189"/>
                  </a:lnTo>
                  <a:lnTo>
                    <a:pt x="85" y="187"/>
                  </a:lnTo>
                  <a:lnTo>
                    <a:pt x="79" y="183"/>
                  </a:lnTo>
                  <a:lnTo>
                    <a:pt x="76" y="183"/>
                  </a:lnTo>
                  <a:lnTo>
                    <a:pt x="74" y="181"/>
                  </a:lnTo>
                  <a:lnTo>
                    <a:pt x="72" y="179"/>
                  </a:lnTo>
                  <a:lnTo>
                    <a:pt x="71" y="175"/>
                  </a:lnTo>
                  <a:lnTo>
                    <a:pt x="68" y="172"/>
                  </a:lnTo>
                  <a:lnTo>
                    <a:pt x="65" y="167"/>
                  </a:lnTo>
                  <a:lnTo>
                    <a:pt x="66" y="165"/>
                  </a:lnTo>
                  <a:lnTo>
                    <a:pt x="66" y="164"/>
                  </a:lnTo>
                  <a:lnTo>
                    <a:pt x="65" y="162"/>
                  </a:lnTo>
                  <a:lnTo>
                    <a:pt x="65" y="161"/>
                  </a:lnTo>
                  <a:lnTo>
                    <a:pt x="63" y="159"/>
                  </a:lnTo>
                  <a:lnTo>
                    <a:pt x="65" y="156"/>
                  </a:lnTo>
                  <a:lnTo>
                    <a:pt x="65" y="153"/>
                  </a:lnTo>
                  <a:lnTo>
                    <a:pt x="65" y="153"/>
                  </a:lnTo>
                  <a:lnTo>
                    <a:pt x="65" y="151"/>
                  </a:lnTo>
                  <a:lnTo>
                    <a:pt x="65" y="148"/>
                  </a:lnTo>
                  <a:lnTo>
                    <a:pt x="63" y="146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61" y="143"/>
                  </a:lnTo>
                  <a:lnTo>
                    <a:pt x="63" y="143"/>
                  </a:lnTo>
                  <a:lnTo>
                    <a:pt x="61" y="142"/>
                  </a:lnTo>
                  <a:lnTo>
                    <a:pt x="60" y="140"/>
                  </a:lnTo>
                  <a:lnTo>
                    <a:pt x="60" y="139"/>
                  </a:lnTo>
                  <a:lnTo>
                    <a:pt x="60" y="137"/>
                  </a:lnTo>
                  <a:lnTo>
                    <a:pt x="57" y="132"/>
                  </a:lnTo>
                  <a:lnTo>
                    <a:pt x="55" y="131"/>
                  </a:lnTo>
                  <a:lnTo>
                    <a:pt x="54" y="127"/>
                  </a:lnTo>
                  <a:lnTo>
                    <a:pt x="50" y="126"/>
                  </a:lnTo>
                  <a:lnTo>
                    <a:pt x="49" y="124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6" y="123"/>
                  </a:lnTo>
                  <a:lnTo>
                    <a:pt x="44" y="123"/>
                  </a:lnTo>
                  <a:lnTo>
                    <a:pt x="42" y="121"/>
                  </a:lnTo>
                  <a:lnTo>
                    <a:pt x="41" y="120"/>
                  </a:lnTo>
                  <a:lnTo>
                    <a:pt x="39" y="116"/>
                  </a:lnTo>
                  <a:lnTo>
                    <a:pt x="38" y="113"/>
                  </a:lnTo>
                  <a:lnTo>
                    <a:pt x="38" y="113"/>
                  </a:lnTo>
                  <a:lnTo>
                    <a:pt x="38" y="112"/>
                  </a:lnTo>
                  <a:lnTo>
                    <a:pt x="38" y="110"/>
                  </a:lnTo>
                  <a:lnTo>
                    <a:pt x="38" y="109"/>
                  </a:lnTo>
                  <a:lnTo>
                    <a:pt x="36" y="107"/>
                  </a:lnTo>
                  <a:lnTo>
                    <a:pt x="33" y="101"/>
                  </a:lnTo>
                  <a:lnTo>
                    <a:pt x="33" y="101"/>
                  </a:lnTo>
                  <a:lnTo>
                    <a:pt x="31" y="99"/>
                  </a:lnTo>
                  <a:lnTo>
                    <a:pt x="30" y="98"/>
                  </a:lnTo>
                  <a:lnTo>
                    <a:pt x="30" y="94"/>
                  </a:lnTo>
                  <a:lnTo>
                    <a:pt x="28" y="94"/>
                  </a:lnTo>
                  <a:lnTo>
                    <a:pt x="24" y="87"/>
                  </a:lnTo>
                  <a:lnTo>
                    <a:pt x="22" y="83"/>
                  </a:lnTo>
                  <a:lnTo>
                    <a:pt x="20" y="82"/>
                  </a:lnTo>
                  <a:lnTo>
                    <a:pt x="17" y="79"/>
                  </a:lnTo>
                  <a:lnTo>
                    <a:pt x="17" y="75"/>
                  </a:lnTo>
                  <a:lnTo>
                    <a:pt x="14" y="74"/>
                  </a:lnTo>
                  <a:lnTo>
                    <a:pt x="13" y="69"/>
                  </a:lnTo>
                  <a:lnTo>
                    <a:pt x="8" y="64"/>
                  </a:lnTo>
                  <a:lnTo>
                    <a:pt x="6" y="63"/>
                  </a:lnTo>
                  <a:lnTo>
                    <a:pt x="3" y="63"/>
                  </a:lnTo>
                  <a:lnTo>
                    <a:pt x="2" y="63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2" y="61"/>
                  </a:lnTo>
                  <a:lnTo>
                    <a:pt x="3" y="57"/>
                  </a:lnTo>
                  <a:lnTo>
                    <a:pt x="3" y="53"/>
                  </a:lnTo>
                  <a:lnTo>
                    <a:pt x="5" y="44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4" y="46"/>
                  </a:lnTo>
                  <a:lnTo>
                    <a:pt x="19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4" y="44"/>
                  </a:lnTo>
                  <a:lnTo>
                    <a:pt x="27" y="41"/>
                  </a:lnTo>
                  <a:lnTo>
                    <a:pt x="28" y="39"/>
                  </a:lnTo>
                  <a:lnTo>
                    <a:pt x="30" y="36"/>
                  </a:lnTo>
                  <a:lnTo>
                    <a:pt x="31" y="36"/>
                  </a:lnTo>
                  <a:lnTo>
                    <a:pt x="33" y="35"/>
                  </a:lnTo>
                  <a:lnTo>
                    <a:pt x="38" y="35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2" y="31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7" y="27"/>
                  </a:lnTo>
                  <a:lnTo>
                    <a:pt x="49" y="25"/>
                  </a:lnTo>
                  <a:lnTo>
                    <a:pt x="46" y="24"/>
                  </a:lnTo>
                  <a:lnTo>
                    <a:pt x="44" y="20"/>
                  </a:lnTo>
                  <a:lnTo>
                    <a:pt x="41" y="17"/>
                  </a:lnTo>
                  <a:lnTo>
                    <a:pt x="39" y="16"/>
                  </a:lnTo>
                  <a:lnTo>
                    <a:pt x="36" y="12"/>
                  </a:lnTo>
                  <a:lnTo>
                    <a:pt x="35" y="9"/>
                  </a:lnTo>
                  <a:lnTo>
                    <a:pt x="38" y="9"/>
                  </a:lnTo>
                  <a:lnTo>
                    <a:pt x="42" y="8"/>
                  </a:lnTo>
                  <a:lnTo>
                    <a:pt x="46" y="6"/>
                  </a:lnTo>
                  <a:lnTo>
                    <a:pt x="50" y="5"/>
                  </a:lnTo>
                  <a:lnTo>
                    <a:pt x="55" y="5"/>
                  </a:lnTo>
                  <a:lnTo>
                    <a:pt x="60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7" name="Freeform 63">
              <a:extLst>
                <a:ext uri="{FF2B5EF4-FFF2-40B4-BE49-F238E27FC236}">
                  <a16:creationId xmlns:a16="http://schemas.microsoft.com/office/drawing/2014/main" id="{D0C1ACA6-CE47-EEB7-6444-77F8B229A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870" y="4447111"/>
              <a:ext cx="58477" cy="48731"/>
            </a:xfrm>
            <a:custGeom>
              <a:avLst/>
              <a:gdLst>
                <a:gd name="T0" fmla="*/ 24 w 30"/>
                <a:gd name="T1" fmla="*/ 0 h 25"/>
                <a:gd name="T2" fmla="*/ 24 w 30"/>
                <a:gd name="T3" fmla="*/ 0 h 25"/>
                <a:gd name="T4" fmla="*/ 24 w 30"/>
                <a:gd name="T5" fmla="*/ 2 h 25"/>
                <a:gd name="T6" fmla="*/ 27 w 30"/>
                <a:gd name="T7" fmla="*/ 5 h 25"/>
                <a:gd name="T8" fmla="*/ 29 w 30"/>
                <a:gd name="T9" fmla="*/ 6 h 25"/>
                <a:gd name="T10" fmla="*/ 29 w 30"/>
                <a:gd name="T11" fmla="*/ 11 h 25"/>
                <a:gd name="T12" fmla="*/ 30 w 30"/>
                <a:gd name="T13" fmla="*/ 14 h 25"/>
                <a:gd name="T14" fmla="*/ 30 w 30"/>
                <a:gd name="T15" fmla="*/ 17 h 25"/>
                <a:gd name="T16" fmla="*/ 29 w 30"/>
                <a:gd name="T17" fmla="*/ 19 h 25"/>
                <a:gd name="T18" fmla="*/ 27 w 30"/>
                <a:gd name="T19" fmla="*/ 19 h 25"/>
                <a:gd name="T20" fmla="*/ 26 w 30"/>
                <a:gd name="T21" fmla="*/ 19 h 25"/>
                <a:gd name="T22" fmla="*/ 26 w 30"/>
                <a:gd name="T23" fmla="*/ 19 h 25"/>
                <a:gd name="T24" fmla="*/ 24 w 30"/>
                <a:gd name="T25" fmla="*/ 17 h 25"/>
                <a:gd name="T26" fmla="*/ 21 w 30"/>
                <a:gd name="T27" fmla="*/ 17 h 25"/>
                <a:gd name="T28" fmla="*/ 19 w 30"/>
                <a:gd name="T29" fmla="*/ 19 h 25"/>
                <a:gd name="T30" fmla="*/ 19 w 30"/>
                <a:gd name="T31" fmla="*/ 19 h 25"/>
                <a:gd name="T32" fmla="*/ 16 w 30"/>
                <a:gd name="T33" fmla="*/ 17 h 25"/>
                <a:gd name="T34" fmla="*/ 16 w 30"/>
                <a:gd name="T35" fmla="*/ 22 h 25"/>
                <a:gd name="T36" fmla="*/ 15 w 30"/>
                <a:gd name="T37" fmla="*/ 24 h 25"/>
                <a:gd name="T38" fmla="*/ 13 w 30"/>
                <a:gd name="T39" fmla="*/ 24 h 25"/>
                <a:gd name="T40" fmla="*/ 8 w 30"/>
                <a:gd name="T41" fmla="*/ 25 h 25"/>
                <a:gd name="T42" fmla="*/ 7 w 30"/>
                <a:gd name="T43" fmla="*/ 22 h 25"/>
                <a:gd name="T44" fmla="*/ 5 w 30"/>
                <a:gd name="T45" fmla="*/ 22 h 25"/>
                <a:gd name="T46" fmla="*/ 4 w 30"/>
                <a:gd name="T47" fmla="*/ 22 h 25"/>
                <a:gd name="T48" fmla="*/ 2 w 30"/>
                <a:gd name="T49" fmla="*/ 22 h 25"/>
                <a:gd name="T50" fmla="*/ 2 w 30"/>
                <a:gd name="T51" fmla="*/ 20 h 25"/>
                <a:gd name="T52" fmla="*/ 0 w 30"/>
                <a:gd name="T53" fmla="*/ 19 h 25"/>
                <a:gd name="T54" fmla="*/ 4 w 30"/>
                <a:gd name="T55" fmla="*/ 19 h 25"/>
                <a:gd name="T56" fmla="*/ 4 w 30"/>
                <a:gd name="T57" fmla="*/ 17 h 25"/>
                <a:gd name="T58" fmla="*/ 5 w 30"/>
                <a:gd name="T59" fmla="*/ 17 h 25"/>
                <a:gd name="T60" fmla="*/ 7 w 30"/>
                <a:gd name="T61" fmla="*/ 14 h 25"/>
                <a:gd name="T62" fmla="*/ 8 w 30"/>
                <a:gd name="T63" fmla="*/ 14 h 25"/>
                <a:gd name="T64" fmla="*/ 7 w 30"/>
                <a:gd name="T65" fmla="*/ 11 h 25"/>
                <a:gd name="T66" fmla="*/ 7 w 30"/>
                <a:gd name="T67" fmla="*/ 8 h 25"/>
                <a:gd name="T68" fmla="*/ 8 w 30"/>
                <a:gd name="T69" fmla="*/ 6 h 25"/>
                <a:gd name="T70" fmla="*/ 10 w 30"/>
                <a:gd name="T71" fmla="*/ 5 h 25"/>
                <a:gd name="T72" fmla="*/ 11 w 30"/>
                <a:gd name="T73" fmla="*/ 5 h 25"/>
                <a:gd name="T74" fmla="*/ 15 w 30"/>
                <a:gd name="T75" fmla="*/ 3 h 25"/>
                <a:gd name="T76" fmla="*/ 16 w 30"/>
                <a:gd name="T77" fmla="*/ 5 h 25"/>
                <a:gd name="T78" fmla="*/ 16 w 30"/>
                <a:gd name="T79" fmla="*/ 5 h 25"/>
                <a:gd name="T80" fmla="*/ 19 w 30"/>
                <a:gd name="T81" fmla="*/ 5 h 25"/>
                <a:gd name="T82" fmla="*/ 21 w 30"/>
                <a:gd name="T83" fmla="*/ 2 h 25"/>
                <a:gd name="T84" fmla="*/ 22 w 30"/>
                <a:gd name="T85" fmla="*/ 0 h 25"/>
                <a:gd name="T86" fmla="*/ 24 w 30"/>
                <a:gd name="T8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25"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30" y="14"/>
                  </a:lnTo>
                  <a:lnTo>
                    <a:pt x="30" y="16"/>
                  </a:lnTo>
                  <a:lnTo>
                    <a:pt x="30" y="17"/>
                  </a:lnTo>
                  <a:lnTo>
                    <a:pt x="29" y="17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27" y="19"/>
                  </a:lnTo>
                  <a:lnTo>
                    <a:pt x="27" y="19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4" y="19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6" y="20"/>
                  </a:lnTo>
                  <a:lnTo>
                    <a:pt x="16" y="22"/>
                  </a:lnTo>
                  <a:lnTo>
                    <a:pt x="16" y="24"/>
                  </a:lnTo>
                  <a:lnTo>
                    <a:pt x="15" y="24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4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6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7" y="11"/>
                  </a:lnTo>
                  <a:lnTo>
                    <a:pt x="7" y="9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9" y="5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8" name="Freeform 64">
              <a:extLst>
                <a:ext uri="{FF2B5EF4-FFF2-40B4-BE49-F238E27FC236}">
                  <a16:creationId xmlns:a16="http://schemas.microsoft.com/office/drawing/2014/main" id="{46430124-9765-3930-A9FD-053A7C10B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1094" y="1794220"/>
              <a:ext cx="15594" cy="5848"/>
            </a:xfrm>
            <a:custGeom>
              <a:avLst/>
              <a:gdLst>
                <a:gd name="T0" fmla="*/ 8 w 8"/>
                <a:gd name="T1" fmla="*/ 0 h 3"/>
                <a:gd name="T2" fmla="*/ 6 w 8"/>
                <a:gd name="T3" fmla="*/ 1 h 3"/>
                <a:gd name="T4" fmla="*/ 5 w 8"/>
                <a:gd name="T5" fmla="*/ 3 h 3"/>
                <a:gd name="T6" fmla="*/ 2 w 8"/>
                <a:gd name="T7" fmla="*/ 3 h 3"/>
                <a:gd name="T8" fmla="*/ 0 w 8"/>
                <a:gd name="T9" fmla="*/ 1 h 3"/>
                <a:gd name="T10" fmla="*/ 3 w 8"/>
                <a:gd name="T11" fmla="*/ 0 h 3"/>
                <a:gd name="T12" fmla="*/ 5 w 8"/>
                <a:gd name="T13" fmla="*/ 0 h 3"/>
                <a:gd name="T14" fmla="*/ 8 w 8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6" y="1"/>
                  </a:lnTo>
                  <a:lnTo>
                    <a:pt x="5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9" name="Freeform 65">
              <a:extLst>
                <a:ext uri="{FF2B5EF4-FFF2-40B4-BE49-F238E27FC236}">
                  <a16:creationId xmlns:a16="http://schemas.microsoft.com/office/drawing/2014/main" id="{58C6D9FB-631C-8CD8-76F2-533ABD3ED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5673" y="1766931"/>
              <a:ext cx="25340" cy="7797"/>
            </a:xfrm>
            <a:custGeom>
              <a:avLst/>
              <a:gdLst>
                <a:gd name="T0" fmla="*/ 5 w 13"/>
                <a:gd name="T1" fmla="*/ 0 h 4"/>
                <a:gd name="T2" fmla="*/ 5 w 13"/>
                <a:gd name="T3" fmla="*/ 0 h 4"/>
                <a:gd name="T4" fmla="*/ 7 w 13"/>
                <a:gd name="T5" fmla="*/ 1 h 4"/>
                <a:gd name="T6" fmla="*/ 10 w 13"/>
                <a:gd name="T7" fmla="*/ 0 h 4"/>
                <a:gd name="T8" fmla="*/ 11 w 13"/>
                <a:gd name="T9" fmla="*/ 0 h 4"/>
                <a:gd name="T10" fmla="*/ 13 w 13"/>
                <a:gd name="T11" fmla="*/ 1 h 4"/>
                <a:gd name="T12" fmla="*/ 10 w 13"/>
                <a:gd name="T13" fmla="*/ 4 h 4"/>
                <a:gd name="T14" fmla="*/ 10 w 13"/>
                <a:gd name="T15" fmla="*/ 4 h 4"/>
                <a:gd name="T16" fmla="*/ 7 w 13"/>
                <a:gd name="T17" fmla="*/ 4 h 4"/>
                <a:gd name="T18" fmla="*/ 2 w 13"/>
                <a:gd name="T19" fmla="*/ 4 h 4"/>
                <a:gd name="T20" fmla="*/ 0 w 13"/>
                <a:gd name="T21" fmla="*/ 3 h 4"/>
                <a:gd name="T22" fmla="*/ 0 w 13"/>
                <a:gd name="T23" fmla="*/ 1 h 4"/>
                <a:gd name="T24" fmla="*/ 4 w 13"/>
                <a:gd name="T25" fmla="*/ 1 h 4"/>
                <a:gd name="T26" fmla="*/ 5 w 13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" h="4">
                  <a:moveTo>
                    <a:pt x="5" y="0"/>
                  </a:moveTo>
                  <a:lnTo>
                    <a:pt x="5" y="0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0" name="Freeform 66">
              <a:extLst>
                <a:ext uri="{FF2B5EF4-FFF2-40B4-BE49-F238E27FC236}">
                  <a16:creationId xmlns:a16="http://schemas.microsoft.com/office/drawing/2014/main" id="{76D08347-A177-CDEA-869C-E8C72BDF9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5591" y="1630485"/>
              <a:ext cx="15594" cy="9747"/>
            </a:xfrm>
            <a:custGeom>
              <a:avLst/>
              <a:gdLst>
                <a:gd name="T0" fmla="*/ 7 w 8"/>
                <a:gd name="T1" fmla="*/ 0 h 5"/>
                <a:gd name="T2" fmla="*/ 8 w 8"/>
                <a:gd name="T3" fmla="*/ 2 h 5"/>
                <a:gd name="T4" fmla="*/ 8 w 8"/>
                <a:gd name="T5" fmla="*/ 2 h 5"/>
                <a:gd name="T6" fmla="*/ 5 w 8"/>
                <a:gd name="T7" fmla="*/ 5 h 5"/>
                <a:gd name="T8" fmla="*/ 2 w 8"/>
                <a:gd name="T9" fmla="*/ 5 h 5"/>
                <a:gd name="T10" fmla="*/ 0 w 8"/>
                <a:gd name="T11" fmla="*/ 3 h 5"/>
                <a:gd name="T12" fmla="*/ 0 w 8"/>
                <a:gd name="T13" fmla="*/ 3 h 5"/>
                <a:gd name="T14" fmla="*/ 2 w 8"/>
                <a:gd name="T15" fmla="*/ 2 h 5"/>
                <a:gd name="T16" fmla="*/ 2 w 8"/>
                <a:gd name="T17" fmla="*/ 2 h 5"/>
                <a:gd name="T18" fmla="*/ 7 w 8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5">
                  <a:moveTo>
                    <a:pt x="7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1" name="Freeform 67">
              <a:extLst>
                <a:ext uri="{FF2B5EF4-FFF2-40B4-BE49-F238E27FC236}">
                  <a16:creationId xmlns:a16="http://schemas.microsoft.com/office/drawing/2014/main" id="{BE58C376-1BA5-2B63-5C62-DCF5D6FC1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1021" y="1692860"/>
              <a:ext cx="37036" cy="9747"/>
            </a:xfrm>
            <a:custGeom>
              <a:avLst/>
              <a:gdLst>
                <a:gd name="T0" fmla="*/ 13 w 19"/>
                <a:gd name="T1" fmla="*/ 0 h 5"/>
                <a:gd name="T2" fmla="*/ 18 w 19"/>
                <a:gd name="T3" fmla="*/ 0 h 5"/>
                <a:gd name="T4" fmla="*/ 19 w 19"/>
                <a:gd name="T5" fmla="*/ 1 h 5"/>
                <a:gd name="T6" fmla="*/ 18 w 19"/>
                <a:gd name="T7" fmla="*/ 1 h 5"/>
                <a:gd name="T8" fmla="*/ 16 w 19"/>
                <a:gd name="T9" fmla="*/ 1 h 5"/>
                <a:gd name="T10" fmla="*/ 14 w 19"/>
                <a:gd name="T11" fmla="*/ 1 h 5"/>
                <a:gd name="T12" fmla="*/ 14 w 19"/>
                <a:gd name="T13" fmla="*/ 3 h 5"/>
                <a:gd name="T14" fmla="*/ 14 w 19"/>
                <a:gd name="T15" fmla="*/ 5 h 5"/>
                <a:gd name="T16" fmla="*/ 11 w 19"/>
                <a:gd name="T17" fmla="*/ 5 h 5"/>
                <a:gd name="T18" fmla="*/ 7 w 19"/>
                <a:gd name="T19" fmla="*/ 3 h 5"/>
                <a:gd name="T20" fmla="*/ 5 w 19"/>
                <a:gd name="T21" fmla="*/ 3 h 5"/>
                <a:gd name="T22" fmla="*/ 0 w 19"/>
                <a:gd name="T23" fmla="*/ 1 h 5"/>
                <a:gd name="T24" fmla="*/ 0 w 19"/>
                <a:gd name="T25" fmla="*/ 1 h 5"/>
                <a:gd name="T26" fmla="*/ 0 w 19"/>
                <a:gd name="T27" fmla="*/ 0 h 5"/>
                <a:gd name="T28" fmla="*/ 3 w 19"/>
                <a:gd name="T29" fmla="*/ 1 h 5"/>
                <a:gd name="T30" fmla="*/ 7 w 19"/>
                <a:gd name="T31" fmla="*/ 0 h 5"/>
                <a:gd name="T32" fmla="*/ 11 w 19"/>
                <a:gd name="T33" fmla="*/ 0 h 5"/>
                <a:gd name="T34" fmla="*/ 13 w 19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" h="5">
                  <a:moveTo>
                    <a:pt x="13" y="0"/>
                  </a:moveTo>
                  <a:lnTo>
                    <a:pt x="18" y="0"/>
                  </a:lnTo>
                  <a:lnTo>
                    <a:pt x="19" y="1"/>
                  </a:lnTo>
                  <a:lnTo>
                    <a:pt x="18" y="1"/>
                  </a:lnTo>
                  <a:lnTo>
                    <a:pt x="16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1" y="5"/>
                  </a:lnTo>
                  <a:lnTo>
                    <a:pt x="7" y="3"/>
                  </a:lnTo>
                  <a:lnTo>
                    <a:pt x="5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1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2" name="Freeform 68">
              <a:extLst>
                <a:ext uri="{FF2B5EF4-FFF2-40B4-BE49-F238E27FC236}">
                  <a16:creationId xmlns:a16="http://schemas.microsoft.com/office/drawing/2014/main" id="{93E6F688-66C2-005C-057F-B8DBC6E9B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1954" y="1688962"/>
              <a:ext cx="7797" cy="9747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0 h 5"/>
                <a:gd name="T4" fmla="*/ 3 w 4"/>
                <a:gd name="T5" fmla="*/ 2 h 5"/>
                <a:gd name="T6" fmla="*/ 4 w 4"/>
                <a:gd name="T7" fmla="*/ 2 h 5"/>
                <a:gd name="T8" fmla="*/ 3 w 4"/>
                <a:gd name="T9" fmla="*/ 3 h 5"/>
                <a:gd name="T10" fmla="*/ 1 w 4"/>
                <a:gd name="T11" fmla="*/ 5 h 5"/>
                <a:gd name="T12" fmla="*/ 0 w 4"/>
                <a:gd name="T13" fmla="*/ 5 h 5"/>
                <a:gd name="T14" fmla="*/ 0 w 4"/>
                <a:gd name="T15" fmla="*/ 5 h 5"/>
                <a:gd name="T16" fmla="*/ 0 w 4"/>
                <a:gd name="T17" fmla="*/ 5 h 5"/>
                <a:gd name="T18" fmla="*/ 0 w 4"/>
                <a:gd name="T19" fmla="*/ 3 h 5"/>
                <a:gd name="T20" fmla="*/ 1 w 4"/>
                <a:gd name="T21" fmla="*/ 0 h 5"/>
                <a:gd name="T22" fmla="*/ 1 w 4"/>
                <a:gd name="T23" fmla="*/ 0 h 5"/>
                <a:gd name="T24" fmla="*/ 1 w 4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4" y="2"/>
                  </a:lnTo>
                  <a:lnTo>
                    <a:pt x="3" y="3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3" name="Freeform 69">
              <a:extLst>
                <a:ext uri="{FF2B5EF4-FFF2-40B4-BE49-F238E27FC236}">
                  <a16:creationId xmlns:a16="http://schemas.microsoft.com/office/drawing/2014/main" id="{4915E1E4-2D58-19DF-79EA-DF47E95C0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6516" y="1811763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2 h 3"/>
                <a:gd name="T4" fmla="*/ 4 w 4"/>
                <a:gd name="T5" fmla="*/ 2 h 3"/>
                <a:gd name="T6" fmla="*/ 4 w 4"/>
                <a:gd name="T7" fmla="*/ 3 h 3"/>
                <a:gd name="T8" fmla="*/ 3 w 4"/>
                <a:gd name="T9" fmla="*/ 3 h 3"/>
                <a:gd name="T10" fmla="*/ 1 w 4"/>
                <a:gd name="T11" fmla="*/ 3 h 3"/>
                <a:gd name="T12" fmla="*/ 0 w 4"/>
                <a:gd name="T13" fmla="*/ 3 h 3"/>
                <a:gd name="T14" fmla="*/ 0 w 4"/>
                <a:gd name="T15" fmla="*/ 2 h 3"/>
                <a:gd name="T16" fmla="*/ 0 w 4"/>
                <a:gd name="T17" fmla="*/ 2 h 3"/>
                <a:gd name="T18" fmla="*/ 1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4" name="Freeform 70">
              <a:extLst>
                <a:ext uri="{FF2B5EF4-FFF2-40B4-BE49-F238E27FC236}">
                  <a16:creationId xmlns:a16="http://schemas.microsoft.com/office/drawing/2014/main" id="{B99B3401-8BE6-18D5-B9A9-39F58583B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8212" y="1815662"/>
              <a:ext cx="21442" cy="5848"/>
            </a:xfrm>
            <a:custGeom>
              <a:avLst/>
              <a:gdLst>
                <a:gd name="T0" fmla="*/ 5 w 11"/>
                <a:gd name="T1" fmla="*/ 0 h 3"/>
                <a:gd name="T2" fmla="*/ 9 w 11"/>
                <a:gd name="T3" fmla="*/ 0 h 3"/>
                <a:gd name="T4" fmla="*/ 11 w 11"/>
                <a:gd name="T5" fmla="*/ 1 h 3"/>
                <a:gd name="T6" fmla="*/ 11 w 11"/>
                <a:gd name="T7" fmla="*/ 1 h 3"/>
                <a:gd name="T8" fmla="*/ 9 w 11"/>
                <a:gd name="T9" fmla="*/ 1 h 3"/>
                <a:gd name="T10" fmla="*/ 9 w 11"/>
                <a:gd name="T11" fmla="*/ 1 h 3"/>
                <a:gd name="T12" fmla="*/ 8 w 11"/>
                <a:gd name="T13" fmla="*/ 3 h 3"/>
                <a:gd name="T14" fmla="*/ 5 w 11"/>
                <a:gd name="T15" fmla="*/ 1 h 3"/>
                <a:gd name="T16" fmla="*/ 0 w 11"/>
                <a:gd name="T17" fmla="*/ 1 h 3"/>
                <a:gd name="T18" fmla="*/ 1 w 11"/>
                <a:gd name="T19" fmla="*/ 0 h 3"/>
                <a:gd name="T20" fmla="*/ 5 w 11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3">
                  <a:moveTo>
                    <a:pt x="5" y="0"/>
                  </a:moveTo>
                  <a:lnTo>
                    <a:pt x="9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8" y="3"/>
                  </a:lnTo>
                  <a:lnTo>
                    <a:pt x="5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5" name="Freeform 71">
              <a:extLst>
                <a:ext uri="{FF2B5EF4-FFF2-40B4-BE49-F238E27FC236}">
                  <a16:creationId xmlns:a16="http://schemas.microsoft.com/office/drawing/2014/main" id="{C0926173-B1C7-E9D9-F2DF-735F5810A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7032" y="1384883"/>
              <a:ext cx="46781" cy="9747"/>
            </a:xfrm>
            <a:custGeom>
              <a:avLst/>
              <a:gdLst>
                <a:gd name="T0" fmla="*/ 4 w 24"/>
                <a:gd name="T1" fmla="*/ 0 h 5"/>
                <a:gd name="T2" fmla="*/ 18 w 24"/>
                <a:gd name="T3" fmla="*/ 0 h 5"/>
                <a:gd name="T4" fmla="*/ 22 w 24"/>
                <a:gd name="T5" fmla="*/ 2 h 5"/>
                <a:gd name="T6" fmla="*/ 24 w 24"/>
                <a:gd name="T7" fmla="*/ 3 h 5"/>
                <a:gd name="T8" fmla="*/ 19 w 24"/>
                <a:gd name="T9" fmla="*/ 5 h 5"/>
                <a:gd name="T10" fmla="*/ 2 w 24"/>
                <a:gd name="T11" fmla="*/ 3 h 5"/>
                <a:gd name="T12" fmla="*/ 0 w 24"/>
                <a:gd name="T13" fmla="*/ 2 h 5"/>
                <a:gd name="T14" fmla="*/ 0 w 24"/>
                <a:gd name="T15" fmla="*/ 2 h 5"/>
                <a:gd name="T16" fmla="*/ 4 w 2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">
                  <a:moveTo>
                    <a:pt x="4" y="0"/>
                  </a:moveTo>
                  <a:lnTo>
                    <a:pt x="18" y="0"/>
                  </a:lnTo>
                  <a:lnTo>
                    <a:pt x="22" y="2"/>
                  </a:lnTo>
                  <a:lnTo>
                    <a:pt x="24" y="3"/>
                  </a:lnTo>
                  <a:lnTo>
                    <a:pt x="19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6" name="Freeform 72">
              <a:extLst>
                <a:ext uri="{FF2B5EF4-FFF2-40B4-BE49-F238E27FC236}">
                  <a16:creationId xmlns:a16="http://schemas.microsoft.com/office/drawing/2014/main" id="{4D3C5C24-34A4-4155-1894-662E7CC490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118" y="1462852"/>
              <a:ext cx="76020" cy="23391"/>
            </a:xfrm>
            <a:custGeom>
              <a:avLst/>
              <a:gdLst>
                <a:gd name="T0" fmla="*/ 9 w 39"/>
                <a:gd name="T1" fmla="*/ 0 h 12"/>
                <a:gd name="T2" fmla="*/ 15 w 39"/>
                <a:gd name="T3" fmla="*/ 0 h 12"/>
                <a:gd name="T4" fmla="*/ 22 w 39"/>
                <a:gd name="T5" fmla="*/ 1 h 12"/>
                <a:gd name="T6" fmla="*/ 34 w 39"/>
                <a:gd name="T7" fmla="*/ 3 h 12"/>
                <a:gd name="T8" fmla="*/ 39 w 39"/>
                <a:gd name="T9" fmla="*/ 4 h 12"/>
                <a:gd name="T10" fmla="*/ 36 w 39"/>
                <a:gd name="T11" fmla="*/ 7 h 12"/>
                <a:gd name="T12" fmla="*/ 33 w 39"/>
                <a:gd name="T13" fmla="*/ 7 h 12"/>
                <a:gd name="T14" fmla="*/ 30 w 39"/>
                <a:gd name="T15" fmla="*/ 9 h 12"/>
                <a:gd name="T16" fmla="*/ 27 w 39"/>
                <a:gd name="T17" fmla="*/ 11 h 12"/>
                <a:gd name="T18" fmla="*/ 22 w 39"/>
                <a:gd name="T19" fmla="*/ 12 h 12"/>
                <a:gd name="T20" fmla="*/ 19 w 39"/>
                <a:gd name="T21" fmla="*/ 12 h 12"/>
                <a:gd name="T22" fmla="*/ 15 w 39"/>
                <a:gd name="T23" fmla="*/ 12 h 12"/>
                <a:gd name="T24" fmla="*/ 8 w 39"/>
                <a:gd name="T25" fmla="*/ 7 h 12"/>
                <a:gd name="T26" fmla="*/ 3 w 39"/>
                <a:gd name="T27" fmla="*/ 6 h 12"/>
                <a:gd name="T28" fmla="*/ 0 w 39"/>
                <a:gd name="T29" fmla="*/ 4 h 12"/>
                <a:gd name="T30" fmla="*/ 0 w 39"/>
                <a:gd name="T31" fmla="*/ 1 h 12"/>
                <a:gd name="T32" fmla="*/ 1 w 39"/>
                <a:gd name="T33" fmla="*/ 0 h 12"/>
                <a:gd name="T34" fmla="*/ 4 w 39"/>
                <a:gd name="T35" fmla="*/ 0 h 12"/>
                <a:gd name="T36" fmla="*/ 9 w 39"/>
                <a:gd name="T3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12">
                  <a:moveTo>
                    <a:pt x="9" y="0"/>
                  </a:moveTo>
                  <a:lnTo>
                    <a:pt x="15" y="0"/>
                  </a:lnTo>
                  <a:lnTo>
                    <a:pt x="22" y="1"/>
                  </a:lnTo>
                  <a:lnTo>
                    <a:pt x="34" y="3"/>
                  </a:lnTo>
                  <a:lnTo>
                    <a:pt x="39" y="4"/>
                  </a:lnTo>
                  <a:lnTo>
                    <a:pt x="36" y="7"/>
                  </a:lnTo>
                  <a:lnTo>
                    <a:pt x="33" y="7"/>
                  </a:lnTo>
                  <a:lnTo>
                    <a:pt x="30" y="9"/>
                  </a:lnTo>
                  <a:lnTo>
                    <a:pt x="27" y="11"/>
                  </a:lnTo>
                  <a:lnTo>
                    <a:pt x="22" y="12"/>
                  </a:lnTo>
                  <a:lnTo>
                    <a:pt x="19" y="12"/>
                  </a:lnTo>
                  <a:lnTo>
                    <a:pt x="15" y="12"/>
                  </a:lnTo>
                  <a:lnTo>
                    <a:pt x="8" y="7"/>
                  </a:lnTo>
                  <a:lnTo>
                    <a:pt x="3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7" name="Freeform 73">
              <a:extLst>
                <a:ext uri="{FF2B5EF4-FFF2-40B4-BE49-F238E27FC236}">
                  <a16:creationId xmlns:a16="http://schemas.microsoft.com/office/drawing/2014/main" id="{97F4F45B-6161-B228-5146-44F73520B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071" y="1636333"/>
              <a:ext cx="37036" cy="15594"/>
            </a:xfrm>
            <a:custGeom>
              <a:avLst/>
              <a:gdLst>
                <a:gd name="T0" fmla="*/ 19 w 19"/>
                <a:gd name="T1" fmla="*/ 0 h 8"/>
                <a:gd name="T2" fmla="*/ 19 w 19"/>
                <a:gd name="T3" fmla="*/ 2 h 8"/>
                <a:gd name="T4" fmla="*/ 19 w 19"/>
                <a:gd name="T5" fmla="*/ 4 h 8"/>
                <a:gd name="T6" fmla="*/ 17 w 19"/>
                <a:gd name="T7" fmla="*/ 5 h 8"/>
                <a:gd name="T8" fmla="*/ 15 w 19"/>
                <a:gd name="T9" fmla="*/ 7 h 8"/>
                <a:gd name="T10" fmla="*/ 14 w 19"/>
                <a:gd name="T11" fmla="*/ 7 h 8"/>
                <a:gd name="T12" fmla="*/ 14 w 19"/>
                <a:gd name="T13" fmla="*/ 8 h 8"/>
                <a:gd name="T14" fmla="*/ 12 w 19"/>
                <a:gd name="T15" fmla="*/ 7 h 8"/>
                <a:gd name="T16" fmla="*/ 9 w 19"/>
                <a:gd name="T17" fmla="*/ 8 h 8"/>
                <a:gd name="T18" fmla="*/ 8 w 19"/>
                <a:gd name="T19" fmla="*/ 8 h 8"/>
                <a:gd name="T20" fmla="*/ 6 w 19"/>
                <a:gd name="T21" fmla="*/ 7 h 8"/>
                <a:gd name="T22" fmla="*/ 1 w 19"/>
                <a:gd name="T23" fmla="*/ 7 h 8"/>
                <a:gd name="T24" fmla="*/ 0 w 19"/>
                <a:gd name="T25" fmla="*/ 7 h 8"/>
                <a:gd name="T26" fmla="*/ 3 w 19"/>
                <a:gd name="T27" fmla="*/ 5 h 8"/>
                <a:gd name="T28" fmla="*/ 9 w 19"/>
                <a:gd name="T29" fmla="*/ 5 h 8"/>
                <a:gd name="T30" fmla="*/ 19 w 19"/>
                <a:gd name="T3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8">
                  <a:moveTo>
                    <a:pt x="19" y="0"/>
                  </a:moveTo>
                  <a:lnTo>
                    <a:pt x="19" y="2"/>
                  </a:lnTo>
                  <a:lnTo>
                    <a:pt x="19" y="4"/>
                  </a:lnTo>
                  <a:lnTo>
                    <a:pt x="17" y="5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6" y="7"/>
                  </a:lnTo>
                  <a:lnTo>
                    <a:pt x="1" y="7"/>
                  </a:lnTo>
                  <a:lnTo>
                    <a:pt x="0" y="7"/>
                  </a:lnTo>
                  <a:lnTo>
                    <a:pt x="3" y="5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8" name="Freeform 74">
              <a:extLst>
                <a:ext uri="{FF2B5EF4-FFF2-40B4-BE49-F238E27FC236}">
                  <a16:creationId xmlns:a16="http://schemas.microsoft.com/office/drawing/2014/main" id="{11148288-97AF-3209-F27D-696DAB603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3813" y="1382935"/>
              <a:ext cx="177380" cy="81867"/>
            </a:xfrm>
            <a:custGeom>
              <a:avLst/>
              <a:gdLst>
                <a:gd name="T0" fmla="*/ 63 w 91"/>
                <a:gd name="T1" fmla="*/ 0 h 42"/>
                <a:gd name="T2" fmla="*/ 66 w 91"/>
                <a:gd name="T3" fmla="*/ 1 h 42"/>
                <a:gd name="T4" fmla="*/ 71 w 91"/>
                <a:gd name="T5" fmla="*/ 4 h 42"/>
                <a:gd name="T6" fmla="*/ 73 w 91"/>
                <a:gd name="T7" fmla="*/ 8 h 42"/>
                <a:gd name="T8" fmla="*/ 76 w 91"/>
                <a:gd name="T9" fmla="*/ 11 h 42"/>
                <a:gd name="T10" fmla="*/ 90 w 91"/>
                <a:gd name="T11" fmla="*/ 14 h 42"/>
                <a:gd name="T12" fmla="*/ 91 w 91"/>
                <a:gd name="T13" fmla="*/ 17 h 42"/>
                <a:gd name="T14" fmla="*/ 90 w 91"/>
                <a:gd name="T15" fmla="*/ 19 h 42"/>
                <a:gd name="T16" fmla="*/ 82 w 91"/>
                <a:gd name="T17" fmla="*/ 20 h 42"/>
                <a:gd name="T18" fmla="*/ 79 w 91"/>
                <a:gd name="T19" fmla="*/ 25 h 42"/>
                <a:gd name="T20" fmla="*/ 80 w 91"/>
                <a:gd name="T21" fmla="*/ 25 h 42"/>
                <a:gd name="T22" fmla="*/ 84 w 91"/>
                <a:gd name="T23" fmla="*/ 31 h 42"/>
                <a:gd name="T24" fmla="*/ 84 w 91"/>
                <a:gd name="T25" fmla="*/ 33 h 42"/>
                <a:gd name="T26" fmla="*/ 63 w 91"/>
                <a:gd name="T27" fmla="*/ 36 h 42"/>
                <a:gd name="T28" fmla="*/ 46 w 91"/>
                <a:gd name="T29" fmla="*/ 37 h 42"/>
                <a:gd name="T30" fmla="*/ 41 w 91"/>
                <a:gd name="T31" fmla="*/ 39 h 42"/>
                <a:gd name="T32" fmla="*/ 30 w 91"/>
                <a:gd name="T33" fmla="*/ 42 h 42"/>
                <a:gd name="T34" fmla="*/ 9 w 91"/>
                <a:gd name="T35" fmla="*/ 36 h 42"/>
                <a:gd name="T36" fmla="*/ 5 w 91"/>
                <a:gd name="T37" fmla="*/ 34 h 42"/>
                <a:gd name="T38" fmla="*/ 0 w 91"/>
                <a:gd name="T39" fmla="*/ 30 h 42"/>
                <a:gd name="T40" fmla="*/ 5 w 91"/>
                <a:gd name="T41" fmla="*/ 26 h 42"/>
                <a:gd name="T42" fmla="*/ 16 w 91"/>
                <a:gd name="T43" fmla="*/ 25 h 42"/>
                <a:gd name="T44" fmla="*/ 21 w 91"/>
                <a:gd name="T45" fmla="*/ 19 h 42"/>
                <a:gd name="T46" fmla="*/ 17 w 91"/>
                <a:gd name="T47" fmla="*/ 17 h 42"/>
                <a:gd name="T48" fmla="*/ 16 w 91"/>
                <a:gd name="T49" fmla="*/ 15 h 42"/>
                <a:gd name="T50" fmla="*/ 17 w 91"/>
                <a:gd name="T51" fmla="*/ 12 h 42"/>
                <a:gd name="T52" fmla="*/ 22 w 91"/>
                <a:gd name="T53" fmla="*/ 9 h 42"/>
                <a:gd name="T54" fmla="*/ 28 w 91"/>
                <a:gd name="T55" fmla="*/ 8 h 42"/>
                <a:gd name="T56" fmla="*/ 35 w 91"/>
                <a:gd name="T57" fmla="*/ 6 h 42"/>
                <a:gd name="T58" fmla="*/ 41 w 91"/>
                <a:gd name="T59" fmla="*/ 4 h 42"/>
                <a:gd name="T60" fmla="*/ 47 w 91"/>
                <a:gd name="T61" fmla="*/ 4 h 42"/>
                <a:gd name="T62" fmla="*/ 52 w 91"/>
                <a:gd name="T6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42">
                  <a:moveTo>
                    <a:pt x="62" y="0"/>
                  </a:moveTo>
                  <a:lnTo>
                    <a:pt x="63" y="0"/>
                  </a:lnTo>
                  <a:lnTo>
                    <a:pt x="65" y="1"/>
                  </a:lnTo>
                  <a:lnTo>
                    <a:pt x="66" y="1"/>
                  </a:lnTo>
                  <a:lnTo>
                    <a:pt x="68" y="3"/>
                  </a:lnTo>
                  <a:lnTo>
                    <a:pt x="71" y="4"/>
                  </a:lnTo>
                  <a:lnTo>
                    <a:pt x="73" y="6"/>
                  </a:lnTo>
                  <a:lnTo>
                    <a:pt x="73" y="8"/>
                  </a:lnTo>
                  <a:lnTo>
                    <a:pt x="74" y="9"/>
                  </a:lnTo>
                  <a:lnTo>
                    <a:pt x="76" y="11"/>
                  </a:lnTo>
                  <a:lnTo>
                    <a:pt x="85" y="14"/>
                  </a:lnTo>
                  <a:lnTo>
                    <a:pt x="90" y="14"/>
                  </a:lnTo>
                  <a:lnTo>
                    <a:pt x="91" y="15"/>
                  </a:lnTo>
                  <a:lnTo>
                    <a:pt x="91" y="17"/>
                  </a:lnTo>
                  <a:lnTo>
                    <a:pt x="91" y="19"/>
                  </a:lnTo>
                  <a:lnTo>
                    <a:pt x="90" y="19"/>
                  </a:lnTo>
                  <a:lnTo>
                    <a:pt x="88" y="20"/>
                  </a:lnTo>
                  <a:lnTo>
                    <a:pt x="82" y="20"/>
                  </a:lnTo>
                  <a:lnTo>
                    <a:pt x="80" y="22"/>
                  </a:lnTo>
                  <a:lnTo>
                    <a:pt x="79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2" y="30"/>
                  </a:lnTo>
                  <a:lnTo>
                    <a:pt x="84" y="31"/>
                  </a:lnTo>
                  <a:lnTo>
                    <a:pt x="85" y="31"/>
                  </a:lnTo>
                  <a:lnTo>
                    <a:pt x="84" y="33"/>
                  </a:lnTo>
                  <a:lnTo>
                    <a:pt x="82" y="34"/>
                  </a:lnTo>
                  <a:lnTo>
                    <a:pt x="63" y="36"/>
                  </a:lnTo>
                  <a:lnTo>
                    <a:pt x="49" y="37"/>
                  </a:lnTo>
                  <a:lnTo>
                    <a:pt x="46" y="37"/>
                  </a:lnTo>
                  <a:lnTo>
                    <a:pt x="44" y="37"/>
                  </a:lnTo>
                  <a:lnTo>
                    <a:pt x="41" y="39"/>
                  </a:lnTo>
                  <a:lnTo>
                    <a:pt x="33" y="42"/>
                  </a:lnTo>
                  <a:lnTo>
                    <a:pt x="30" y="42"/>
                  </a:lnTo>
                  <a:lnTo>
                    <a:pt x="21" y="39"/>
                  </a:lnTo>
                  <a:lnTo>
                    <a:pt x="9" y="36"/>
                  </a:lnTo>
                  <a:lnTo>
                    <a:pt x="8" y="34"/>
                  </a:lnTo>
                  <a:lnTo>
                    <a:pt x="5" y="34"/>
                  </a:lnTo>
                  <a:lnTo>
                    <a:pt x="2" y="33"/>
                  </a:lnTo>
                  <a:lnTo>
                    <a:pt x="0" y="30"/>
                  </a:lnTo>
                  <a:lnTo>
                    <a:pt x="2" y="28"/>
                  </a:lnTo>
                  <a:lnTo>
                    <a:pt x="5" y="26"/>
                  </a:lnTo>
                  <a:lnTo>
                    <a:pt x="9" y="25"/>
                  </a:lnTo>
                  <a:lnTo>
                    <a:pt x="16" y="25"/>
                  </a:lnTo>
                  <a:lnTo>
                    <a:pt x="19" y="22"/>
                  </a:lnTo>
                  <a:lnTo>
                    <a:pt x="21" y="19"/>
                  </a:lnTo>
                  <a:lnTo>
                    <a:pt x="25" y="15"/>
                  </a:lnTo>
                  <a:lnTo>
                    <a:pt x="17" y="17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21" y="11"/>
                  </a:lnTo>
                  <a:lnTo>
                    <a:pt x="22" y="9"/>
                  </a:lnTo>
                  <a:lnTo>
                    <a:pt x="27" y="8"/>
                  </a:lnTo>
                  <a:lnTo>
                    <a:pt x="28" y="8"/>
                  </a:lnTo>
                  <a:lnTo>
                    <a:pt x="30" y="8"/>
                  </a:lnTo>
                  <a:lnTo>
                    <a:pt x="35" y="6"/>
                  </a:lnTo>
                  <a:lnTo>
                    <a:pt x="38" y="6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47" y="4"/>
                  </a:lnTo>
                  <a:lnTo>
                    <a:pt x="50" y="3"/>
                  </a:lnTo>
                  <a:lnTo>
                    <a:pt x="52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9" name="Freeform 75">
              <a:extLst>
                <a:ext uri="{FF2B5EF4-FFF2-40B4-BE49-F238E27FC236}">
                  <a16:creationId xmlns:a16="http://schemas.microsoft.com/office/drawing/2014/main" id="{0BDCE055-6D0A-6E02-5726-168559DF1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1005" y="1400477"/>
              <a:ext cx="38984" cy="11695"/>
            </a:xfrm>
            <a:custGeom>
              <a:avLst/>
              <a:gdLst>
                <a:gd name="T0" fmla="*/ 11 w 20"/>
                <a:gd name="T1" fmla="*/ 0 h 6"/>
                <a:gd name="T2" fmla="*/ 19 w 20"/>
                <a:gd name="T3" fmla="*/ 2 h 6"/>
                <a:gd name="T4" fmla="*/ 20 w 20"/>
                <a:gd name="T5" fmla="*/ 2 h 6"/>
                <a:gd name="T6" fmla="*/ 20 w 20"/>
                <a:gd name="T7" fmla="*/ 3 h 6"/>
                <a:gd name="T8" fmla="*/ 19 w 20"/>
                <a:gd name="T9" fmla="*/ 3 h 6"/>
                <a:gd name="T10" fmla="*/ 14 w 20"/>
                <a:gd name="T11" fmla="*/ 5 h 6"/>
                <a:gd name="T12" fmla="*/ 1 w 20"/>
                <a:gd name="T13" fmla="*/ 6 h 6"/>
                <a:gd name="T14" fmla="*/ 0 w 20"/>
                <a:gd name="T15" fmla="*/ 5 h 6"/>
                <a:gd name="T16" fmla="*/ 0 w 20"/>
                <a:gd name="T17" fmla="*/ 5 h 6"/>
                <a:gd name="T18" fmla="*/ 1 w 20"/>
                <a:gd name="T19" fmla="*/ 2 h 6"/>
                <a:gd name="T20" fmla="*/ 3 w 20"/>
                <a:gd name="T21" fmla="*/ 0 h 6"/>
                <a:gd name="T22" fmla="*/ 11 w 20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6">
                  <a:moveTo>
                    <a:pt x="11" y="0"/>
                  </a:moveTo>
                  <a:lnTo>
                    <a:pt x="19" y="2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4" y="5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0" name="Freeform 76">
              <a:extLst>
                <a:ext uri="{FF2B5EF4-FFF2-40B4-BE49-F238E27FC236}">
                  <a16:creationId xmlns:a16="http://schemas.microsoft.com/office/drawing/2014/main" id="{B696C915-86D8-78D0-7727-92DE83311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539" y="1649977"/>
              <a:ext cx="428829" cy="210516"/>
            </a:xfrm>
            <a:custGeom>
              <a:avLst/>
              <a:gdLst>
                <a:gd name="T0" fmla="*/ 216 w 220"/>
                <a:gd name="T1" fmla="*/ 4 h 108"/>
                <a:gd name="T2" fmla="*/ 218 w 220"/>
                <a:gd name="T3" fmla="*/ 11 h 108"/>
                <a:gd name="T4" fmla="*/ 209 w 220"/>
                <a:gd name="T5" fmla="*/ 22 h 108"/>
                <a:gd name="T6" fmla="*/ 193 w 220"/>
                <a:gd name="T7" fmla="*/ 27 h 108"/>
                <a:gd name="T8" fmla="*/ 171 w 220"/>
                <a:gd name="T9" fmla="*/ 33 h 108"/>
                <a:gd name="T10" fmla="*/ 144 w 220"/>
                <a:gd name="T11" fmla="*/ 41 h 108"/>
                <a:gd name="T12" fmla="*/ 120 w 220"/>
                <a:gd name="T13" fmla="*/ 47 h 108"/>
                <a:gd name="T14" fmla="*/ 108 w 220"/>
                <a:gd name="T15" fmla="*/ 52 h 108"/>
                <a:gd name="T16" fmla="*/ 100 w 220"/>
                <a:gd name="T17" fmla="*/ 58 h 108"/>
                <a:gd name="T18" fmla="*/ 93 w 220"/>
                <a:gd name="T19" fmla="*/ 60 h 108"/>
                <a:gd name="T20" fmla="*/ 97 w 220"/>
                <a:gd name="T21" fmla="*/ 63 h 108"/>
                <a:gd name="T22" fmla="*/ 90 w 220"/>
                <a:gd name="T23" fmla="*/ 67 h 108"/>
                <a:gd name="T24" fmla="*/ 87 w 220"/>
                <a:gd name="T25" fmla="*/ 71 h 108"/>
                <a:gd name="T26" fmla="*/ 78 w 220"/>
                <a:gd name="T27" fmla="*/ 69 h 108"/>
                <a:gd name="T28" fmla="*/ 76 w 220"/>
                <a:gd name="T29" fmla="*/ 75 h 108"/>
                <a:gd name="T30" fmla="*/ 70 w 220"/>
                <a:gd name="T31" fmla="*/ 77 h 108"/>
                <a:gd name="T32" fmla="*/ 68 w 220"/>
                <a:gd name="T33" fmla="*/ 85 h 108"/>
                <a:gd name="T34" fmla="*/ 59 w 220"/>
                <a:gd name="T35" fmla="*/ 93 h 108"/>
                <a:gd name="T36" fmla="*/ 56 w 220"/>
                <a:gd name="T37" fmla="*/ 94 h 108"/>
                <a:gd name="T38" fmla="*/ 54 w 220"/>
                <a:gd name="T39" fmla="*/ 96 h 108"/>
                <a:gd name="T40" fmla="*/ 46 w 220"/>
                <a:gd name="T41" fmla="*/ 107 h 108"/>
                <a:gd name="T42" fmla="*/ 32 w 220"/>
                <a:gd name="T43" fmla="*/ 107 h 108"/>
                <a:gd name="T44" fmla="*/ 15 w 220"/>
                <a:gd name="T45" fmla="*/ 104 h 108"/>
                <a:gd name="T46" fmla="*/ 7 w 220"/>
                <a:gd name="T47" fmla="*/ 101 h 108"/>
                <a:gd name="T48" fmla="*/ 4 w 220"/>
                <a:gd name="T49" fmla="*/ 94 h 108"/>
                <a:gd name="T50" fmla="*/ 13 w 220"/>
                <a:gd name="T51" fmla="*/ 90 h 108"/>
                <a:gd name="T52" fmla="*/ 18 w 220"/>
                <a:gd name="T53" fmla="*/ 83 h 108"/>
                <a:gd name="T54" fmla="*/ 34 w 220"/>
                <a:gd name="T55" fmla="*/ 74 h 108"/>
                <a:gd name="T56" fmla="*/ 27 w 220"/>
                <a:gd name="T57" fmla="*/ 72 h 108"/>
                <a:gd name="T58" fmla="*/ 35 w 220"/>
                <a:gd name="T59" fmla="*/ 63 h 108"/>
                <a:gd name="T60" fmla="*/ 32 w 220"/>
                <a:gd name="T61" fmla="*/ 60 h 108"/>
                <a:gd name="T62" fmla="*/ 30 w 220"/>
                <a:gd name="T63" fmla="*/ 55 h 108"/>
                <a:gd name="T64" fmla="*/ 38 w 220"/>
                <a:gd name="T65" fmla="*/ 56 h 108"/>
                <a:gd name="T66" fmla="*/ 45 w 220"/>
                <a:gd name="T67" fmla="*/ 52 h 108"/>
                <a:gd name="T68" fmla="*/ 48 w 220"/>
                <a:gd name="T69" fmla="*/ 49 h 108"/>
                <a:gd name="T70" fmla="*/ 57 w 220"/>
                <a:gd name="T71" fmla="*/ 47 h 108"/>
                <a:gd name="T72" fmla="*/ 62 w 220"/>
                <a:gd name="T73" fmla="*/ 41 h 108"/>
                <a:gd name="T74" fmla="*/ 76 w 220"/>
                <a:gd name="T75" fmla="*/ 34 h 108"/>
                <a:gd name="T76" fmla="*/ 90 w 220"/>
                <a:gd name="T77" fmla="*/ 31 h 108"/>
                <a:gd name="T78" fmla="*/ 101 w 220"/>
                <a:gd name="T79" fmla="*/ 28 h 108"/>
                <a:gd name="T80" fmla="*/ 106 w 220"/>
                <a:gd name="T81" fmla="*/ 27 h 108"/>
                <a:gd name="T82" fmla="*/ 108 w 220"/>
                <a:gd name="T83" fmla="*/ 22 h 108"/>
                <a:gd name="T84" fmla="*/ 127 w 220"/>
                <a:gd name="T85" fmla="*/ 23 h 108"/>
                <a:gd name="T86" fmla="*/ 155 w 220"/>
                <a:gd name="T87" fmla="*/ 19 h 108"/>
                <a:gd name="T88" fmla="*/ 164 w 220"/>
                <a:gd name="T89" fmla="*/ 15 h 108"/>
                <a:gd name="T90" fmla="*/ 174 w 220"/>
                <a:gd name="T91" fmla="*/ 14 h 108"/>
                <a:gd name="T92" fmla="*/ 182 w 220"/>
                <a:gd name="T93" fmla="*/ 6 h 108"/>
                <a:gd name="T94" fmla="*/ 201 w 220"/>
                <a:gd name="T9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0" h="108">
                  <a:moveTo>
                    <a:pt x="201" y="0"/>
                  </a:moveTo>
                  <a:lnTo>
                    <a:pt x="205" y="1"/>
                  </a:lnTo>
                  <a:lnTo>
                    <a:pt x="213" y="3"/>
                  </a:lnTo>
                  <a:lnTo>
                    <a:pt x="216" y="4"/>
                  </a:lnTo>
                  <a:lnTo>
                    <a:pt x="218" y="6"/>
                  </a:lnTo>
                  <a:lnTo>
                    <a:pt x="220" y="8"/>
                  </a:lnTo>
                  <a:lnTo>
                    <a:pt x="220" y="9"/>
                  </a:lnTo>
                  <a:lnTo>
                    <a:pt x="218" y="11"/>
                  </a:lnTo>
                  <a:lnTo>
                    <a:pt x="218" y="12"/>
                  </a:lnTo>
                  <a:lnTo>
                    <a:pt x="218" y="14"/>
                  </a:lnTo>
                  <a:lnTo>
                    <a:pt x="213" y="17"/>
                  </a:lnTo>
                  <a:lnTo>
                    <a:pt x="209" y="22"/>
                  </a:lnTo>
                  <a:lnTo>
                    <a:pt x="209" y="22"/>
                  </a:lnTo>
                  <a:lnTo>
                    <a:pt x="202" y="23"/>
                  </a:lnTo>
                  <a:lnTo>
                    <a:pt x="196" y="25"/>
                  </a:lnTo>
                  <a:lnTo>
                    <a:pt x="193" y="27"/>
                  </a:lnTo>
                  <a:lnTo>
                    <a:pt x="190" y="28"/>
                  </a:lnTo>
                  <a:lnTo>
                    <a:pt x="187" y="30"/>
                  </a:lnTo>
                  <a:lnTo>
                    <a:pt x="180" y="31"/>
                  </a:lnTo>
                  <a:lnTo>
                    <a:pt x="171" y="33"/>
                  </a:lnTo>
                  <a:lnTo>
                    <a:pt x="166" y="36"/>
                  </a:lnTo>
                  <a:lnTo>
                    <a:pt x="158" y="36"/>
                  </a:lnTo>
                  <a:lnTo>
                    <a:pt x="152" y="39"/>
                  </a:lnTo>
                  <a:lnTo>
                    <a:pt x="144" y="41"/>
                  </a:lnTo>
                  <a:lnTo>
                    <a:pt x="142" y="41"/>
                  </a:lnTo>
                  <a:lnTo>
                    <a:pt x="138" y="42"/>
                  </a:lnTo>
                  <a:lnTo>
                    <a:pt x="134" y="42"/>
                  </a:lnTo>
                  <a:lnTo>
                    <a:pt x="120" y="47"/>
                  </a:lnTo>
                  <a:lnTo>
                    <a:pt x="114" y="50"/>
                  </a:lnTo>
                  <a:lnTo>
                    <a:pt x="111" y="50"/>
                  </a:lnTo>
                  <a:lnTo>
                    <a:pt x="109" y="50"/>
                  </a:lnTo>
                  <a:lnTo>
                    <a:pt x="108" y="52"/>
                  </a:lnTo>
                  <a:lnTo>
                    <a:pt x="106" y="53"/>
                  </a:lnTo>
                  <a:lnTo>
                    <a:pt x="103" y="55"/>
                  </a:lnTo>
                  <a:lnTo>
                    <a:pt x="101" y="56"/>
                  </a:lnTo>
                  <a:lnTo>
                    <a:pt x="100" y="58"/>
                  </a:lnTo>
                  <a:lnTo>
                    <a:pt x="100" y="58"/>
                  </a:lnTo>
                  <a:lnTo>
                    <a:pt x="98" y="58"/>
                  </a:lnTo>
                  <a:lnTo>
                    <a:pt x="97" y="58"/>
                  </a:lnTo>
                  <a:lnTo>
                    <a:pt x="93" y="60"/>
                  </a:lnTo>
                  <a:lnTo>
                    <a:pt x="93" y="61"/>
                  </a:lnTo>
                  <a:lnTo>
                    <a:pt x="97" y="61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5" y="64"/>
                  </a:lnTo>
                  <a:lnTo>
                    <a:pt x="93" y="66"/>
                  </a:lnTo>
                  <a:lnTo>
                    <a:pt x="92" y="67"/>
                  </a:lnTo>
                  <a:lnTo>
                    <a:pt x="90" y="67"/>
                  </a:lnTo>
                  <a:lnTo>
                    <a:pt x="87" y="67"/>
                  </a:lnTo>
                  <a:lnTo>
                    <a:pt x="86" y="69"/>
                  </a:lnTo>
                  <a:lnTo>
                    <a:pt x="87" y="69"/>
                  </a:lnTo>
                  <a:lnTo>
                    <a:pt x="87" y="71"/>
                  </a:lnTo>
                  <a:lnTo>
                    <a:pt x="86" y="71"/>
                  </a:lnTo>
                  <a:lnTo>
                    <a:pt x="84" y="71"/>
                  </a:lnTo>
                  <a:lnTo>
                    <a:pt x="79" y="69"/>
                  </a:lnTo>
                  <a:lnTo>
                    <a:pt x="78" y="69"/>
                  </a:lnTo>
                  <a:lnTo>
                    <a:pt x="78" y="71"/>
                  </a:lnTo>
                  <a:lnTo>
                    <a:pt x="78" y="72"/>
                  </a:lnTo>
                  <a:lnTo>
                    <a:pt x="78" y="74"/>
                  </a:lnTo>
                  <a:lnTo>
                    <a:pt x="76" y="75"/>
                  </a:lnTo>
                  <a:lnTo>
                    <a:pt x="75" y="75"/>
                  </a:lnTo>
                  <a:lnTo>
                    <a:pt x="68" y="74"/>
                  </a:lnTo>
                  <a:lnTo>
                    <a:pt x="68" y="75"/>
                  </a:lnTo>
                  <a:lnTo>
                    <a:pt x="70" y="77"/>
                  </a:lnTo>
                  <a:lnTo>
                    <a:pt x="70" y="78"/>
                  </a:lnTo>
                  <a:lnTo>
                    <a:pt x="71" y="80"/>
                  </a:lnTo>
                  <a:lnTo>
                    <a:pt x="70" y="82"/>
                  </a:lnTo>
                  <a:lnTo>
                    <a:pt x="68" y="85"/>
                  </a:lnTo>
                  <a:lnTo>
                    <a:pt x="57" y="88"/>
                  </a:lnTo>
                  <a:lnTo>
                    <a:pt x="57" y="90"/>
                  </a:lnTo>
                  <a:lnTo>
                    <a:pt x="59" y="91"/>
                  </a:lnTo>
                  <a:lnTo>
                    <a:pt x="59" y="93"/>
                  </a:lnTo>
                  <a:lnTo>
                    <a:pt x="59" y="94"/>
                  </a:lnTo>
                  <a:lnTo>
                    <a:pt x="57" y="94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2" y="93"/>
                  </a:lnTo>
                  <a:lnTo>
                    <a:pt x="51" y="93"/>
                  </a:lnTo>
                  <a:lnTo>
                    <a:pt x="51" y="94"/>
                  </a:lnTo>
                  <a:lnTo>
                    <a:pt x="54" y="96"/>
                  </a:lnTo>
                  <a:lnTo>
                    <a:pt x="54" y="97"/>
                  </a:lnTo>
                  <a:lnTo>
                    <a:pt x="54" y="99"/>
                  </a:lnTo>
                  <a:lnTo>
                    <a:pt x="49" y="102"/>
                  </a:lnTo>
                  <a:lnTo>
                    <a:pt x="46" y="107"/>
                  </a:lnTo>
                  <a:lnTo>
                    <a:pt x="41" y="108"/>
                  </a:lnTo>
                  <a:lnTo>
                    <a:pt x="38" y="108"/>
                  </a:lnTo>
                  <a:lnTo>
                    <a:pt x="35" y="108"/>
                  </a:lnTo>
                  <a:lnTo>
                    <a:pt x="32" y="107"/>
                  </a:lnTo>
                  <a:lnTo>
                    <a:pt x="26" y="107"/>
                  </a:lnTo>
                  <a:lnTo>
                    <a:pt x="23" y="105"/>
                  </a:lnTo>
                  <a:lnTo>
                    <a:pt x="18" y="104"/>
                  </a:lnTo>
                  <a:lnTo>
                    <a:pt x="15" y="104"/>
                  </a:lnTo>
                  <a:lnTo>
                    <a:pt x="11" y="105"/>
                  </a:lnTo>
                  <a:lnTo>
                    <a:pt x="8" y="107"/>
                  </a:lnTo>
                  <a:lnTo>
                    <a:pt x="5" y="104"/>
                  </a:lnTo>
                  <a:lnTo>
                    <a:pt x="7" y="101"/>
                  </a:lnTo>
                  <a:lnTo>
                    <a:pt x="0" y="97"/>
                  </a:lnTo>
                  <a:lnTo>
                    <a:pt x="0" y="96"/>
                  </a:lnTo>
                  <a:lnTo>
                    <a:pt x="0" y="94"/>
                  </a:lnTo>
                  <a:lnTo>
                    <a:pt x="4" y="94"/>
                  </a:lnTo>
                  <a:lnTo>
                    <a:pt x="5" y="91"/>
                  </a:lnTo>
                  <a:lnTo>
                    <a:pt x="8" y="90"/>
                  </a:lnTo>
                  <a:lnTo>
                    <a:pt x="11" y="90"/>
                  </a:lnTo>
                  <a:lnTo>
                    <a:pt x="13" y="90"/>
                  </a:lnTo>
                  <a:lnTo>
                    <a:pt x="15" y="88"/>
                  </a:lnTo>
                  <a:lnTo>
                    <a:pt x="15" y="86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23" y="77"/>
                  </a:lnTo>
                  <a:lnTo>
                    <a:pt x="24" y="75"/>
                  </a:lnTo>
                  <a:lnTo>
                    <a:pt x="34" y="75"/>
                  </a:lnTo>
                  <a:lnTo>
                    <a:pt x="34" y="74"/>
                  </a:lnTo>
                  <a:lnTo>
                    <a:pt x="32" y="74"/>
                  </a:lnTo>
                  <a:lnTo>
                    <a:pt x="29" y="74"/>
                  </a:lnTo>
                  <a:lnTo>
                    <a:pt x="27" y="72"/>
                  </a:lnTo>
                  <a:lnTo>
                    <a:pt x="27" y="72"/>
                  </a:lnTo>
                  <a:lnTo>
                    <a:pt x="26" y="71"/>
                  </a:lnTo>
                  <a:lnTo>
                    <a:pt x="27" y="69"/>
                  </a:lnTo>
                  <a:lnTo>
                    <a:pt x="30" y="66"/>
                  </a:lnTo>
                  <a:lnTo>
                    <a:pt x="35" y="63"/>
                  </a:lnTo>
                  <a:lnTo>
                    <a:pt x="40" y="61"/>
                  </a:lnTo>
                  <a:lnTo>
                    <a:pt x="38" y="61"/>
                  </a:lnTo>
                  <a:lnTo>
                    <a:pt x="37" y="60"/>
                  </a:lnTo>
                  <a:lnTo>
                    <a:pt x="32" y="60"/>
                  </a:lnTo>
                  <a:lnTo>
                    <a:pt x="30" y="58"/>
                  </a:lnTo>
                  <a:lnTo>
                    <a:pt x="30" y="56"/>
                  </a:lnTo>
                  <a:lnTo>
                    <a:pt x="29" y="56"/>
                  </a:lnTo>
                  <a:lnTo>
                    <a:pt x="30" y="55"/>
                  </a:lnTo>
                  <a:lnTo>
                    <a:pt x="34" y="55"/>
                  </a:lnTo>
                  <a:lnTo>
                    <a:pt x="35" y="55"/>
                  </a:lnTo>
                  <a:lnTo>
                    <a:pt x="37" y="55"/>
                  </a:lnTo>
                  <a:lnTo>
                    <a:pt x="38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5" y="53"/>
                  </a:lnTo>
                  <a:lnTo>
                    <a:pt x="45" y="52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8" y="49"/>
                  </a:lnTo>
                  <a:lnTo>
                    <a:pt x="51" y="49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7" y="47"/>
                  </a:lnTo>
                  <a:lnTo>
                    <a:pt x="59" y="45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62" y="41"/>
                  </a:lnTo>
                  <a:lnTo>
                    <a:pt x="67" y="39"/>
                  </a:lnTo>
                  <a:lnTo>
                    <a:pt x="71" y="38"/>
                  </a:lnTo>
                  <a:lnTo>
                    <a:pt x="75" y="34"/>
                  </a:lnTo>
                  <a:lnTo>
                    <a:pt x="76" y="34"/>
                  </a:lnTo>
                  <a:lnTo>
                    <a:pt x="78" y="34"/>
                  </a:lnTo>
                  <a:lnTo>
                    <a:pt x="81" y="33"/>
                  </a:lnTo>
                  <a:lnTo>
                    <a:pt x="87" y="33"/>
                  </a:lnTo>
                  <a:lnTo>
                    <a:pt x="90" y="31"/>
                  </a:lnTo>
                  <a:lnTo>
                    <a:pt x="92" y="28"/>
                  </a:lnTo>
                  <a:lnTo>
                    <a:pt x="93" y="28"/>
                  </a:lnTo>
                  <a:lnTo>
                    <a:pt x="98" y="27"/>
                  </a:lnTo>
                  <a:lnTo>
                    <a:pt x="101" y="28"/>
                  </a:lnTo>
                  <a:lnTo>
                    <a:pt x="101" y="28"/>
                  </a:lnTo>
                  <a:lnTo>
                    <a:pt x="103" y="28"/>
                  </a:lnTo>
                  <a:lnTo>
                    <a:pt x="105" y="28"/>
                  </a:lnTo>
                  <a:lnTo>
                    <a:pt x="106" y="27"/>
                  </a:lnTo>
                  <a:lnTo>
                    <a:pt x="105" y="25"/>
                  </a:lnTo>
                  <a:lnTo>
                    <a:pt x="105" y="23"/>
                  </a:lnTo>
                  <a:lnTo>
                    <a:pt x="106" y="22"/>
                  </a:lnTo>
                  <a:lnTo>
                    <a:pt x="108" y="22"/>
                  </a:lnTo>
                  <a:lnTo>
                    <a:pt x="112" y="22"/>
                  </a:lnTo>
                  <a:lnTo>
                    <a:pt x="116" y="22"/>
                  </a:lnTo>
                  <a:lnTo>
                    <a:pt x="122" y="23"/>
                  </a:lnTo>
                  <a:lnTo>
                    <a:pt x="127" y="23"/>
                  </a:lnTo>
                  <a:lnTo>
                    <a:pt x="130" y="23"/>
                  </a:lnTo>
                  <a:lnTo>
                    <a:pt x="133" y="23"/>
                  </a:lnTo>
                  <a:lnTo>
                    <a:pt x="141" y="22"/>
                  </a:lnTo>
                  <a:lnTo>
                    <a:pt x="155" y="19"/>
                  </a:lnTo>
                  <a:lnTo>
                    <a:pt x="158" y="17"/>
                  </a:lnTo>
                  <a:lnTo>
                    <a:pt x="161" y="15"/>
                  </a:lnTo>
                  <a:lnTo>
                    <a:pt x="163" y="15"/>
                  </a:lnTo>
                  <a:lnTo>
                    <a:pt x="164" y="15"/>
                  </a:lnTo>
                  <a:lnTo>
                    <a:pt x="168" y="15"/>
                  </a:lnTo>
                  <a:lnTo>
                    <a:pt x="171" y="14"/>
                  </a:lnTo>
                  <a:lnTo>
                    <a:pt x="172" y="14"/>
                  </a:lnTo>
                  <a:lnTo>
                    <a:pt x="174" y="14"/>
                  </a:lnTo>
                  <a:lnTo>
                    <a:pt x="175" y="12"/>
                  </a:lnTo>
                  <a:lnTo>
                    <a:pt x="175" y="9"/>
                  </a:lnTo>
                  <a:lnTo>
                    <a:pt x="177" y="8"/>
                  </a:lnTo>
                  <a:lnTo>
                    <a:pt x="182" y="6"/>
                  </a:lnTo>
                  <a:lnTo>
                    <a:pt x="188" y="3"/>
                  </a:lnTo>
                  <a:lnTo>
                    <a:pt x="194" y="1"/>
                  </a:lnTo>
                  <a:lnTo>
                    <a:pt x="199" y="0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1" name="Freeform 77">
              <a:extLst>
                <a:ext uri="{FF2B5EF4-FFF2-40B4-BE49-F238E27FC236}">
                  <a16:creationId xmlns:a16="http://schemas.microsoft.com/office/drawing/2014/main" id="{7EFC9E4C-A80A-79C6-0648-18759893E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4297" y="1993040"/>
              <a:ext cx="5848" cy="15594"/>
            </a:xfrm>
            <a:custGeom>
              <a:avLst/>
              <a:gdLst>
                <a:gd name="T0" fmla="*/ 1 w 3"/>
                <a:gd name="T1" fmla="*/ 0 h 8"/>
                <a:gd name="T2" fmla="*/ 1 w 3"/>
                <a:gd name="T3" fmla="*/ 0 h 8"/>
                <a:gd name="T4" fmla="*/ 1 w 3"/>
                <a:gd name="T5" fmla="*/ 2 h 8"/>
                <a:gd name="T6" fmla="*/ 3 w 3"/>
                <a:gd name="T7" fmla="*/ 6 h 8"/>
                <a:gd name="T8" fmla="*/ 3 w 3"/>
                <a:gd name="T9" fmla="*/ 8 h 8"/>
                <a:gd name="T10" fmla="*/ 3 w 3"/>
                <a:gd name="T11" fmla="*/ 6 h 8"/>
                <a:gd name="T12" fmla="*/ 1 w 3"/>
                <a:gd name="T13" fmla="*/ 6 h 8"/>
                <a:gd name="T14" fmla="*/ 1 w 3"/>
                <a:gd name="T15" fmla="*/ 5 h 8"/>
                <a:gd name="T16" fmla="*/ 0 w 3"/>
                <a:gd name="T17" fmla="*/ 2 h 8"/>
                <a:gd name="T18" fmla="*/ 1 w 3"/>
                <a:gd name="T19" fmla="*/ 0 h 8"/>
                <a:gd name="T20" fmla="*/ 1 w 3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3" y="6"/>
                  </a:lnTo>
                  <a:lnTo>
                    <a:pt x="3" y="8"/>
                  </a:lnTo>
                  <a:lnTo>
                    <a:pt x="3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2" name="Freeform 78">
              <a:extLst>
                <a:ext uri="{FF2B5EF4-FFF2-40B4-BE49-F238E27FC236}">
                  <a16:creationId xmlns:a16="http://schemas.microsoft.com/office/drawing/2014/main" id="{C9C006B6-7FE6-B25D-CC04-67AB0DD2E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1258" y="1870240"/>
              <a:ext cx="25340" cy="21442"/>
            </a:xfrm>
            <a:custGeom>
              <a:avLst/>
              <a:gdLst>
                <a:gd name="T0" fmla="*/ 8 w 13"/>
                <a:gd name="T1" fmla="*/ 0 h 11"/>
                <a:gd name="T2" fmla="*/ 9 w 13"/>
                <a:gd name="T3" fmla="*/ 2 h 11"/>
                <a:gd name="T4" fmla="*/ 11 w 13"/>
                <a:gd name="T5" fmla="*/ 3 h 11"/>
                <a:gd name="T6" fmla="*/ 13 w 13"/>
                <a:gd name="T7" fmla="*/ 5 h 11"/>
                <a:gd name="T8" fmla="*/ 13 w 13"/>
                <a:gd name="T9" fmla="*/ 10 h 11"/>
                <a:gd name="T10" fmla="*/ 13 w 13"/>
                <a:gd name="T11" fmla="*/ 11 h 11"/>
                <a:gd name="T12" fmla="*/ 11 w 13"/>
                <a:gd name="T13" fmla="*/ 11 h 11"/>
                <a:gd name="T14" fmla="*/ 3 w 13"/>
                <a:gd name="T15" fmla="*/ 10 h 11"/>
                <a:gd name="T16" fmla="*/ 0 w 13"/>
                <a:gd name="T17" fmla="*/ 10 h 11"/>
                <a:gd name="T18" fmla="*/ 0 w 13"/>
                <a:gd name="T19" fmla="*/ 8 h 11"/>
                <a:gd name="T20" fmla="*/ 0 w 13"/>
                <a:gd name="T21" fmla="*/ 6 h 11"/>
                <a:gd name="T22" fmla="*/ 8 w 13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1">
                  <a:moveTo>
                    <a:pt x="8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3" y="5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3" name="Freeform 79">
              <a:extLst>
                <a:ext uri="{FF2B5EF4-FFF2-40B4-BE49-F238E27FC236}">
                  <a16:creationId xmlns:a16="http://schemas.microsoft.com/office/drawing/2014/main" id="{3FB3E738-CF79-85AB-17C4-481416820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86" y="2008634"/>
              <a:ext cx="56528" cy="40934"/>
            </a:xfrm>
            <a:custGeom>
              <a:avLst/>
              <a:gdLst>
                <a:gd name="T0" fmla="*/ 8 w 29"/>
                <a:gd name="T1" fmla="*/ 0 h 21"/>
                <a:gd name="T2" fmla="*/ 8 w 29"/>
                <a:gd name="T3" fmla="*/ 0 h 21"/>
                <a:gd name="T4" fmla="*/ 8 w 29"/>
                <a:gd name="T5" fmla="*/ 2 h 21"/>
                <a:gd name="T6" fmla="*/ 13 w 29"/>
                <a:gd name="T7" fmla="*/ 3 h 21"/>
                <a:gd name="T8" fmla="*/ 14 w 29"/>
                <a:gd name="T9" fmla="*/ 5 h 21"/>
                <a:gd name="T10" fmla="*/ 16 w 29"/>
                <a:gd name="T11" fmla="*/ 6 h 21"/>
                <a:gd name="T12" fmla="*/ 18 w 29"/>
                <a:gd name="T13" fmla="*/ 8 h 21"/>
                <a:gd name="T14" fmla="*/ 21 w 29"/>
                <a:gd name="T15" fmla="*/ 10 h 21"/>
                <a:gd name="T16" fmla="*/ 24 w 29"/>
                <a:gd name="T17" fmla="*/ 13 h 21"/>
                <a:gd name="T18" fmla="*/ 27 w 29"/>
                <a:gd name="T19" fmla="*/ 14 h 21"/>
                <a:gd name="T20" fmla="*/ 29 w 29"/>
                <a:gd name="T21" fmla="*/ 14 h 21"/>
                <a:gd name="T22" fmla="*/ 29 w 29"/>
                <a:gd name="T23" fmla="*/ 16 h 21"/>
                <a:gd name="T24" fmla="*/ 29 w 29"/>
                <a:gd name="T25" fmla="*/ 17 h 21"/>
                <a:gd name="T26" fmla="*/ 29 w 29"/>
                <a:gd name="T27" fmla="*/ 19 h 21"/>
                <a:gd name="T28" fmla="*/ 27 w 29"/>
                <a:gd name="T29" fmla="*/ 21 h 21"/>
                <a:gd name="T30" fmla="*/ 25 w 29"/>
                <a:gd name="T31" fmla="*/ 21 h 21"/>
                <a:gd name="T32" fmla="*/ 22 w 29"/>
                <a:gd name="T33" fmla="*/ 21 h 21"/>
                <a:gd name="T34" fmla="*/ 21 w 29"/>
                <a:gd name="T35" fmla="*/ 21 h 21"/>
                <a:gd name="T36" fmla="*/ 19 w 29"/>
                <a:gd name="T37" fmla="*/ 21 h 21"/>
                <a:gd name="T38" fmla="*/ 18 w 29"/>
                <a:gd name="T39" fmla="*/ 21 h 21"/>
                <a:gd name="T40" fmla="*/ 18 w 29"/>
                <a:gd name="T41" fmla="*/ 21 h 21"/>
                <a:gd name="T42" fmla="*/ 16 w 29"/>
                <a:gd name="T43" fmla="*/ 19 h 21"/>
                <a:gd name="T44" fmla="*/ 16 w 29"/>
                <a:gd name="T45" fmla="*/ 17 h 21"/>
                <a:gd name="T46" fmla="*/ 14 w 29"/>
                <a:gd name="T47" fmla="*/ 16 h 21"/>
                <a:gd name="T48" fmla="*/ 13 w 29"/>
                <a:gd name="T49" fmla="*/ 16 h 21"/>
                <a:gd name="T50" fmla="*/ 11 w 29"/>
                <a:gd name="T51" fmla="*/ 16 h 21"/>
                <a:gd name="T52" fmla="*/ 10 w 29"/>
                <a:gd name="T53" fmla="*/ 14 h 21"/>
                <a:gd name="T54" fmla="*/ 8 w 29"/>
                <a:gd name="T55" fmla="*/ 14 h 21"/>
                <a:gd name="T56" fmla="*/ 8 w 29"/>
                <a:gd name="T57" fmla="*/ 16 h 21"/>
                <a:gd name="T58" fmla="*/ 7 w 29"/>
                <a:gd name="T59" fmla="*/ 16 h 21"/>
                <a:gd name="T60" fmla="*/ 3 w 29"/>
                <a:gd name="T61" fmla="*/ 11 h 21"/>
                <a:gd name="T62" fmla="*/ 2 w 29"/>
                <a:gd name="T63" fmla="*/ 11 h 21"/>
                <a:gd name="T64" fmla="*/ 2 w 29"/>
                <a:gd name="T65" fmla="*/ 10 h 21"/>
                <a:gd name="T66" fmla="*/ 2 w 29"/>
                <a:gd name="T67" fmla="*/ 8 h 21"/>
                <a:gd name="T68" fmla="*/ 0 w 29"/>
                <a:gd name="T69" fmla="*/ 6 h 21"/>
                <a:gd name="T70" fmla="*/ 0 w 29"/>
                <a:gd name="T71" fmla="*/ 5 h 21"/>
                <a:gd name="T72" fmla="*/ 2 w 29"/>
                <a:gd name="T73" fmla="*/ 3 h 21"/>
                <a:gd name="T74" fmla="*/ 3 w 29"/>
                <a:gd name="T75" fmla="*/ 3 h 21"/>
                <a:gd name="T76" fmla="*/ 5 w 29"/>
                <a:gd name="T77" fmla="*/ 2 h 21"/>
                <a:gd name="T78" fmla="*/ 8 w 29"/>
                <a:gd name="T7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" h="21">
                  <a:moveTo>
                    <a:pt x="8" y="0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6" y="6"/>
                  </a:lnTo>
                  <a:lnTo>
                    <a:pt x="18" y="8"/>
                  </a:lnTo>
                  <a:lnTo>
                    <a:pt x="21" y="10"/>
                  </a:lnTo>
                  <a:lnTo>
                    <a:pt x="24" y="13"/>
                  </a:lnTo>
                  <a:lnTo>
                    <a:pt x="27" y="14"/>
                  </a:lnTo>
                  <a:lnTo>
                    <a:pt x="29" y="14"/>
                  </a:lnTo>
                  <a:lnTo>
                    <a:pt x="29" y="16"/>
                  </a:lnTo>
                  <a:lnTo>
                    <a:pt x="29" y="17"/>
                  </a:lnTo>
                  <a:lnTo>
                    <a:pt x="29" y="19"/>
                  </a:lnTo>
                  <a:lnTo>
                    <a:pt x="27" y="21"/>
                  </a:lnTo>
                  <a:lnTo>
                    <a:pt x="25" y="21"/>
                  </a:lnTo>
                  <a:lnTo>
                    <a:pt x="22" y="21"/>
                  </a:lnTo>
                  <a:lnTo>
                    <a:pt x="21" y="21"/>
                  </a:lnTo>
                  <a:lnTo>
                    <a:pt x="19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6" y="19"/>
                  </a:lnTo>
                  <a:lnTo>
                    <a:pt x="16" y="17"/>
                  </a:lnTo>
                  <a:lnTo>
                    <a:pt x="14" y="16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2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4" name="Freeform 80">
              <a:extLst>
                <a:ext uri="{FF2B5EF4-FFF2-40B4-BE49-F238E27FC236}">
                  <a16:creationId xmlns:a16="http://schemas.microsoft.com/office/drawing/2014/main" id="{ECF3460F-9AD4-1DBF-172B-4BD776A26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6067" y="1441411"/>
              <a:ext cx="37036" cy="17544"/>
            </a:xfrm>
            <a:custGeom>
              <a:avLst/>
              <a:gdLst>
                <a:gd name="T0" fmla="*/ 17 w 19"/>
                <a:gd name="T1" fmla="*/ 0 h 9"/>
                <a:gd name="T2" fmla="*/ 19 w 19"/>
                <a:gd name="T3" fmla="*/ 1 h 9"/>
                <a:gd name="T4" fmla="*/ 19 w 19"/>
                <a:gd name="T5" fmla="*/ 1 h 9"/>
                <a:gd name="T6" fmla="*/ 19 w 19"/>
                <a:gd name="T7" fmla="*/ 6 h 9"/>
                <a:gd name="T8" fmla="*/ 19 w 19"/>
                <a:gd name="T9" fmla="*/ 7 h 9"/>
                <a:gd name="T10" fmla="*/ 19 w 19"/>
                <a:gd name="T11" fmla="*/ 9 h 9"/>
                <a:gd name="T12" fmla="*/ 17 w 19"/>
                <a:gd name="T13" fmla="*/ 9 h 9"/>
                <a:gd name="T14" fmla="*/ 6 w 19"/>
                <a:gd name="T15" fmla="*/ 9 h 9"/>
                <a:gd name="T16" fmla="*/ 0 w 19"/>
                <a:gd name="T17" fmla="*/ 9 h 9"/>
                <a:gd name="T18" fmla="*/ 0 w 19"/>
                <a:gd name="T19" fmla="*/ 9 h 9"/>
                <a:gd name="T20" fmla="*/ 3 w 19"/>
                <a:gd name="T21" fmla="*/ 7 h 9"/>
                <a:gd name="T22" fmla="*/ 3 w 19"/>
                <a:gd name="T23" fmla="*/ 6 h 9"/>
                <a:gd name="T24" fmla="*/ 3 w 19"/>
                <a:gd name="T25" fmla="*/ 1 h 9"/>
                <a:gd name="T26" fmla="*/ 3 w 19"/>
                <a:gd name="T27" fmla="*/ 1 h 9"/>
                <a:gd name="T28" fmla="*/ 12 w 19"/>
                <a:gd name="T29" fmla="*/ 1 h 9"/>
                <a:gd name="T30" fmla="*/ 14 w 19"/>
                <a:gd name="T31" fmla="*/ 0 h 9"/>
                <a:gd name="T32" fmla="*/ 17 w 19"/>
                <a:gd name="T3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9">
                  <a:moveTo>
                    <a:pt x="17" y="0"/>
                  </a:moveTo>
                  <a:lnTo>
                    <a:pt x="19" y="1"/>
                  </a:lnTo>
                  <a:lnTo>
                    <a:pt x="19" y="1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17" y="9"/>
                  </a:lnTo>
                  <a:lnTo>
                    <a:pt x="6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1"/>
                  </a:lnTo>
                  <a:lnTo>
                    <a:pt x="3" y="1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5" name="Freeform 81">
              <a:extLst>
                <a:ext uri="{FF2B5EF4-FFF2-40B4-BE49-F238E27FC236}">
                  <a16:creationId xmlns:a16="http://schemas.microsoft.com/office/drawing/2014/main" id="{7E1F7B96-CB6E-6DB9-699F-CF4B9431A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4625" y="1443360"/>
              <a:ext cx="11695" cy="5848"/>
            </a:xfrm>
            <a:custGeom>
              <a:avLst/>
              <a:gdLst>
                <a:gd name="T0" fmla="*/ 3 w 6"/>
                <a:gd name="T1" fmla="*/ 0 h 3"/>
                <a:gd name="T2" fmla="*/ 5 w 6"/>
                <a:gd name="T3" fmla="*/ 0 h 3"/>
                <a:gd name="T4" fmla="*/ 6 w 6"/>
                <a:gd name="T5" fmla="*/ 2 h 3"/>
                <a:gd name="T6" fmla="*/ 6 w 6"/>
                <a:gd name="T7" fmla="*/ 2 h 3"/>
                <a:gd name="T8" fmla="*/ 3 w 6"/>
                <a:gd name="T9" fmla="*/ 3 h 3"/>
                <a:gd name="T10" fmla="*/ 0 w 6"/>
                <a:gd name="T11" fmla="*/ 3 h 3"/>
                <a:gd name="T12" fmla="*/ 0 w 6"/>
                <a:gd name="T13" fmla="*/ 3 h 3"/>
                <a:gd name="T14" fmla="*/ 1 w 6"/>
                <a:gd name="T15" fmla="*/ 2 h 3"/>
                <a:gd name="T16" fmla="*/ 3 w 6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6" name="Freeform 82">
              <a:extLst>
                <a:ext uri="{FF2B5EF4-FFF2-40B4-BE49-F238E27FC236}">
                  <a16:creationId xmlns:a16="http://schemas.microsoft.com/office/drawing/2014/main" id="{0084ABB8-ADE4-5693-9DDC-CF35A35AE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5656" y="1848798"/>
              <a:ext cx="44833" cy="25340"/>
            </a:xfrm>
            <a:custGeom>
              <a:avLst/>
              <a:gdLst>
                <a:gd name="T0" fmla="*/ 14 w 23"/>
                <a:gd name="T1" fmla="*/ 0 h 13"/>
                <a:gd name="T2" fmla="*/ 16 w 23"/>
                <a:gd name="T3" fmla="*/ 0 h 13"/>
                <a:gd name="T4" fmla="*/ 17 w 23"/>
                <a:gd name="T5" fmla="*/ 2 h 13"/>
                <a:gd name="T6" fmla="*/ 19 w 23"/>
                <a:gd name="T7" fmla="*/ 2 h 13"/>
                <a:gd name="T8" fmla="*/ 20 w 23"/>
                <a:gd name="T9" fmla="*/ 5 h 13"/>
                <a:gd name="T10" fmla="*/ 22 w 23"/>
                <a:gd name="T11" fmla="*/ 5 h 13"/>
                <a:gd name="T12" fmla="*/ 23 w 23"/>
                <a:gd name="T13" fmla="*/ 6 h 13"/>
                <a:gd name="T14" fmla="*/ 23 w 23"/>
                <a:gd name="T15" fmla="*/ 8 h 13"/>
                <a:gd name="T16" fmla="*/ 23 w 23"/>
                <a:gd name="T17" fmla="*/ 10 h 13"/>
                <a:gd name="T18" fmla="*/ 20 w 23"/>
                <a:gd name="T19" fmla="*/ 10 h 13"/>
                <a:gd name="T20" fmla="*/ 14 w 23"/>
                <a:gd name="T21" fmla="*/ 11 h 13"/>
                <a:gd name="T22" fmla="*/ 11 w 23"/>
                <a:gd name="T23" fmla="*/ 11 h 13"/>
                <a:gd name="T24" fmla="*/ 6 w 23"/>
                <a:gd name="T25" fmla="*/ 13 h 13"/>
                <a:gd name="T26" fmla="*/ 5 w 23"/>
                <a:gd name="T27" fmla="*/ 13 h 13"/>
                <a:gd name="T28" fmla="*/ 3 w 23"/>
                <a:gd name="T29" fmla="*/ 13 h 13"/>
                <a:gd name="T30" fmla="*/ 1 w 23"/>
                <a:gd name="T31" fmla="*/ 13 h 13"/>
                <a:gd name="T32" fmla="*/ 0 w 23"/>
                <a:gd name="T33" fmla="*/ 13 h 13"/>
                <a:gd name="T34" fmla="*/ 0 w 23"/>
                <a:gd name="T35" fmla="*/ 11 h 13"/>
                <a:gd name="T36" fmla="*/ 0 w 23"/>
                <a:gd name="T37" fmla="*/ 10 h 13"/>
                <a:gd name="T38" fmla="*/ 1 w 23"/>
                <a:gd name="T39" fmla="*/ 8 h 13"/>
                <a:gd name="T40" fmla="*/ 0 w 23"/>
                <a:gd name="T41" fmla="*/ 5 h 13"/>
                <a:gd name="T42" fmla="*/ 3 w 23"/>
                <a:gd name="T43" fmla="*/ 2 h 13"/>
                <a:gd name="T44" fmla="*/ 6 w 23"/>
                <a:gd name="T45" fmla="*/ 2 h 13"/>
                <a:gd name="T46" fmla="*/ 14 w 23"/>
                <a:gd name="T4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13">
                  <a:moveTo>
                    <a:pt x="14" y="0"/>
                  </a:moveTo>
                  <a:lnTo>
                    <a:pt x="16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0" y="10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0" y="5"/>
                  </a:lnTo>
                  <a:lnTo>
                    <a:pt x="3" y="2"/>
                  </a:lnTo>
                  <a:lnTo>
                    <a:pt x="6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7" name="Freeform 83">
              <a:extLst>
                <a:ext uri="{FF2B5EF4-FFF2-40B4-BE49-F238E27FC236}">
                  <a16:creationId xmlns:a16="http://schemas.microsoft.com/office/drawing/2014/main" id="{1A96F956-FD92-F502-DDD3-129B4900B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2528" y="1897529"/>
              <a:ext cx="38984" cy="19492"/>
            </a:xfrm>
            <a:custGeom>
              <a:avLst/>
              <a:gdLst>
                <a:gd name="T0" fmla="*/ 12 w 20"/>
                <a:gd name="T1" fmla="*/ 0 h 10"/>
                <a:gd name="T2" fmla="*/ 19 w 20"/>
                <a:gd name="T3" fmla="*/ 2 h 10"/>
                <a:gd name="T4" fmla="*/ 20 w 20"/>
                <a:gd name="T5" fmla="*/ 3 h 10"/>
                <a:gd name="T6" fmla="*/ 20 w 20"/>
                <a:gd name="T7" fmla="*/ 3 h 10"/>
                <a:gd name="T8" fmla="*/ 17 w 20"/>
                <a:gd name="T9" fmla="*/ 5 h 10"/>
                <a:gd name="T10" fmla="*/ 16 w 20"/>
                <a:gd name="T11" fmla="*/ 7 h 10"/>
                <a:gd name="T12" fmla="*/ 12 w 20"/>
                <a:gd name="T13" fmla="*/ 8 h 10"/>
                <a:gd name="T14" fmla="*/ 11 w 20"/>
                <a:gd name="T15" fmla="*/ 8 h 10"/>
                <a:gd name="T16" fmla="*/ 3 w 20"/>
                <a:gd name="T17" fmla="*/ 10 h 10"/>
                <a:gd name="T18" fmla="*/ 0 w 20"/>
                <a:gd name="T19" fmla="*/ 8 h 10"/>
                <a:gd name="T20" fmla="*/ 0 w 20"/>
                <a:gd name="T21" fmla="*/ 8 h 10"/>
                <a:gd name="T22" fmla="*/ 0 w 20"/>
                <a:gd name="T23" fmla="*/ 7 h 10"/>
                <a:gd name="T24" fmla="*/ 3 w 20"/>
                <a:gd name="T25" fmla="*/ 5 h 10"/>
                <a:gd name="T26" fmla="*/ 4 w 20"/>
                <a:gd name="T27" fmla="*/ 3 h 10"/>
                <a:gd name="T28" fmla="*/ 6 w 20"/>
                <a:gd name="T29" fmla="*/ 2 h 10"/>
                <a:gd name="T30" fmla="*/ 9 w 20"/>
                <a:gd name="T31" fmla="*/ 0 h 10"/>
                <a:gd name="T32" fmla="*/ 12 w 20"/>
                <a:gd name="T3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0">
                  <a:moveTo>
                    <a:pt x="12" y="0"/>
                  </a:moveTo>
                  <a:lnTo>
                    <a:pt x="19" y="2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7" y="5"/>
                  </a:lnTo>
                  <a:lnTo>
                    <a:pt x="16" y="7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3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3" y="5"/>
                  </a:lnTo>
                  <a:lnTo>
                    <a:pt x="4" y="3"/>
                  </a:lnTo>
                  <a:lnTo>
                    <a:pt x="6" y="2"/>
                  </a:lnTo>
                  <a:lnTo>
                    <a:pt x="9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8" name="Freeform 84">
              <a:extLst>
                <a:ext uri="{FF2B5EF4-FFF2-40B4-BE49-F238E27FC236}">
                  <a16:creationId xmlns:a16="http://schemas.microsoft.com/office/drawing/2014/main" id="{B2A760C7-DAAE-13EC-DAE4-7BC316150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188" y="1486243"/>
              <a:ext cx="42883" cy="13645"/>
            </a:xfrm>
            <a:custGeom>
              <a:avLst/>
              <a:gdLst>
                <a:gd name="T0" fmla="*/ 2 w 22"/>
                <a:gd name="T1" fmla="*/ 0 h 7"/>
                <a:gd name="T2" fmla="*/ 3 w 22"/>
                <a:gd name="T3" fmla="*/ 0 h 7"/>
                <a:gd name="T4" fmla="*/ 5 w 22"/>
                <a:gd name="T5" fmla="*/ 2 h 7"/>
                <a:gd name="T6" fmla="*/ 6 w 22"/>
                <a:gd name="T7" fmla="*/ 0 h 7"/>
                <a:gd name="T8" fmla="*/ 19 w 22"/>
                <a:gd name="T9" fmla="*/ 3 h 7"/>
                <a:gd name="T10" fmla="*/ 22 w 22"/>
                <a:gd name="T11" fmla="*/ 5 h 7"/>
                <a:gd name="T12" fmla="*/ 22 w 22"/>
                <a:gd name="T13" fmla="*/ 5 h 7"/>
                <a:gd name="T14" fmla="*/ 11 w 22"/>
                <a:gd name="T15" fmla="*/ 7 h 7"/>
                <a:gd name="T16" fmla="*/ 8 w 22"/>
                <a:gd name="T17" fmla="*/ 7 h 7"/>
                <a:gd name="T18" fmla="*/ 8 w 22"/>
                <a:gd name="T19" fmla="*/ 3 h 7"/>
                <a:gd name="T20" fmla="*/ 6 w 22"/>
                <a:gd name="T21" fmla="*/ 3 h 7"/>
                <a:gd name="T22" fmla="*/ 2 w 22"/>
                <a:gd name="T23" fmla="*/ 3 h 7"/>
                <a:gd name="T24" fmla="*/ 0 w 22"/>
                <a:gd name="T25" fmla="*/ 2 h 7"/>
                <a:gd name="T26" fmla="*/ 0 w 22"/>
                <a:gd name="T27" fmla="*/ 0 h 7"/>
                <a:gd name="T28" fmla="*/ 2 w 22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7">
                  <a:moveTo>
                    <a:pt x="2" y="0"/>
                  </a:moveTo>
                  <a:lnTo>
                    <a:pt x="3" y="0"/>
                  </a:lnTo>
                  <a:lnTo>
                    <a:pt x="5" y="2"/>
                  </a:lnTo>
                  <a:lnTo>
                    <a:pt x="6" y="0"/>
                  </a:lnTo>
                  <a:lnTo>
                    <a:pt x="19" y="3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11" y="7"/>
                  </a:lnTo>
                  <a:lnTo>
                    <a:pt x="8" y="7"/>
                  </a:lnTo>
                  <a:lnTo>
                    <a:pt x="8" y="3"/>
                  </a:lnTo>
                  <a:lnTo>
                    <a:pt x="6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9" name="Freeform 85">
              <a:extLst>
                <a:ext uri="{FF2B5EF4-FFF2-40B4-BE49-F238E27FC236}">
                  <a16:creationId xmlns:a16="http://schemas.microsoft.com/office/drawing/2014/main" id="{50A32E46-F65F-EEE8-08EE-5784142B4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188" y="1846849"/>
              <a:ext cx="19492" cy="5848"/>
            </a:xfrm>
            <a:custGeom>
              <a:avLst/>
              <a:gdLst>
                <a:gd name="T0" fmla="*/ 3 w 10"/>
                <a:gd name="T1" fmla="*/ 0 h 3"/>
                <a:gd name="T2" fmla="*/ 10 w 10"/>
                <a:gd name="T3" fmla="*/ 3 h 3"/>
                <a:gd name="T4" fmla="*/ 10 w 10"/>
                <a:gd name="T5" fmla="*/ 3 h 3"/>
                <a:gd name="T6" fmla="*/ 3 w 10"/>
                <a:gd name="T7" fmla="*/ 3 h 3"/>
                <a:gd name="T8" fmla="*/ 0 w 10"/>
                <a:gd name="T9" fmla="*/ 1 h 3"/>
                <a:gd name="T10" fmla="*/ 2 w 10"/>
                <a:gd name="T11" fmla="*/ 0 h 3"/>
                <a:gd name="T12" fmla="*/ 3 w 10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">
                  <a:moveTo>
                    <a:pt x="3" y="0"/>
                  </a:moveTo>
                  <a:lnTo>
                    <a:pt x="10" y="3"/>
                  </a:lnTo>
                  <a:lnTo>
                    <a:pt x="10" y="3"/>
                  </a:ln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0" name="Freeform 86">
              <a:extLst>
                <a:ext uri="{FF2B5EF4-FFF2-40B4-BE49-F238E27FC236}">
                  <a16:creationId xmlns:a16="http://schemas.microsoft.com/office/drawing/2014/main" id="{927ED2FE-5A95-2761-10B9-BF82D1D1A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9645" y="1846849"/>
              <a:ext cx="17544" cy="5848"/>
            </a:xfrm>
            <a:custGeom>
              <a:avLst/>
              <a:gdLst>
                <a:gd name="T0" fmla="*/ 8 w 9"/>
                <a:gd name="T1" fmla="*/ 0 h 3"/>
                <a:gd name="T2" fmla="*/ 9 w 9"/>
                <a:gd name="T3" fmla="*/ 0 h 3"/>
                <a:gd name="T4" fmla="*/ 9 w 9"/>
                <a:gd name="T5" fmla="*/ 0 h 3"/>
                <a:gd name="T6" fmla="*/ 8 w 9"/>
                <a:gd name="T7" fmla="*/ 3 h 3"/>
                <a:gd name="T8" fmla="*/ 6 w 9"/>
                <a:gd name="T9" fmla="*/ 3 h 3"/>
                <a:gd name="T10" fmla="*/ 1 w 9"/>
                <a:gd name="T11" fmla="*/ 3 h 3"/>
                <a:gd name="T12" fmla="*/ 0 w 9"/>
                <a:gd name="T13" fmla="*/ 3 h 3"/>
                <a:gd name="T14" fmla="*/ 0 w 9"/>
                <a:gd name="T15" fmla="*/ 3 h 3"/>
                <a:gd name="T16" fmla="*/ 3 w 9"/>
                <a:gd name="T17" fmla="*/ 1 h 3"/>
                <a:gd name="T18" fmla="*/ 8 w 9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3">
                  <a:moveTo>
                    <a:pt x="8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8" y="3"/>
                  </a:lnTo>
                  <a:lnTo>
                    <a:pt x="6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1" name="Freeform 87">
              <a:extLst>
                <a:ext uri="{FF2B5EF4-FFF2-40B4-BE49-F238E27FC236}">
                  <a16:creationId xmlns:a16="http://schemas.microsoft.com/office/drawing/2014/main" id="{11FB5890-6608-96B4-57C1-9A39DDB24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2610" y="1870240"/>
              <a:ext cx="23391" cy="11695"/>
            </a:xfrm>
            <a:custGeom>
              <a:avLst/>
              <a:gdLst>
                <a:gd name="T0" fmla="*/ 4 w 12"/>
                <a:gd name="T1" fmla="*/ 0 h 6"/>
                <a:gd name="T2" fmla="*/ 8 w 12"/>
                <a:gd name="T3" fmla="*/ 0 h 6"/>
                <a:gd name="T4" fmla="*/ 9 w 12"/>
                <a:gd name="T5" fmla="*/ 0 h 6"/>
                <a:gd name="T6" fmla="*/ 12 w 12"/>
                <a:gd name="T7" fmla="*/ 2 h 6"/>
                <a:gd name="T8" fmla="*/ 9 w 12"/>
                <a:gd name="T9" fmla="*/ 2 h 6"/>
                <a:gd name="T10" fmla="*/ 8 w 12"/>
                <a:gd name="T11" fmla="*/ 5 h 6"/>
                <a:gd name="T12" fmla="*/ 8 w 12"/>
                <a:gd name="T13" fmla="*/ 5 h 6"/>
                <a:gd name="T14" fmla="*/ 9 w 12"/>
                <a:gd name="T15" fmla="*/ 6 h 6"/>
                <a:gd name="T16" fmla="*/ 8 w 12"/>
                <a:gd name="T17" fmla="*/ 6 h 6"/>
                <a:gd name="T18" fmla="*/ 8 w 12"/>
                <a:gd name="T19" fmla="*/ 6 h 6"/>
                <a:gd name="T20" fmla="*/ 8 w 12"/>
                <a:gd name="T21" fmla="*/ 6 h 6"/>
                <a:gd name="T22" fmla="*/ 4 w 12"/>
                <a:gd name="T23" fmla="*/ 6 h 6"/>
                <a:gd name="T24" fmla="*/ 1 w 12"/>
                <a:gd name="T25" fmla="*/ 5 h 6"/>
                <a:gd name="T26" fmla="*/ 0 w 12"/>
                <a:gd name="T27" fmla="*/ 3 h 6"/>
                <a:gd name="T28" fmla="*/ 1 w 12"/>
                <a:gd name="T29" fmla="*/ 2 h 6"/>
                <a:gd name="T30" fmla="*/ 1 w 12"/>
                <a:gd name="T31" fmla="*/ 0 h 6"/>
                <a:gd name="T32" fmla="*/ 4 w 12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6">
                  <a:moveTo>
                    <a:pt x="4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9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2" name="Freeform 88">
              <a:extLst>
                <a:ext uri="{FF2B5EF4-FFF2-40B4-BE49-F238E27FC236}">
                  <a16:creationId xmlns:a16="http://schemas.microsoft.com/office/drawing/2014/main" id="{44551BB8-17BA-5890-ED9F-1A68E8350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8523" y="1827357"/>
              <a:ext cx="109156" cy="37036"/>
            </a:xfrm>
            <a:custGeom>
              <a:avLst/>
              <a:gdLst>
                <a:gd name="T0" fmla="*/ 34 w 56"/>
                <a:gd name="T1" fmla="*/ 0 h 19"/>
                <a:gd name="T2" fmla="*/ 37 w 56"/>
                <a:gd name="T3" fmla="*/ 0 h 19"/>
                <a:gd name="T4" fmla="*/ 41 w 56"/>
                <a:gd name="T5" fmla="*/ 2 h 19"/>
                <a:gd name="T6" fmla="*/ 43 w 56"/>
                <a:gd name="T7" fmla="*/ 3 h 19"/>
                <a:gd name="T8" fmla="*/ 54 w 56"/>
                <a:gd name="T9" fmla="*/ 10 h 19"/>
                <a:gd name="T10" fmla="*/ 56 w 56"/>
                <a:gd name="T11" fmla="*/ 11 h 19"/>
                <a:gd name="T12" fmla="*/ 56 w 56"/>
                <a:gd name="T13" fmla="*/ 13 h 19"/>
                <a:gd name="T14" fmla="*/ 56 w 56"/>
                <a:gd name="T15" fmla="*/ 19 h 19"/>
                <a:gd name="T16" fmla="*/ 56 w 56"/>
                <a:gd name="T17" fmla="*/ 19 h 19"/>
                <a:gd name="T18" fmla="*/ 52 w 56"/>
                <a:gd name="T19" fmla="*/ 19 h 19"/>
                <a:gd name="T20" fmla="*/ 46 w 56"/>
                <a:gd name="T21" fmla="*/ 19 h 19"/>
                <a:gd name="T22" fmla="*/ 43 w 56"/>
                <a:gd name="T23" fmla="*/ 19 h 19"/>
                <a:gd name="T24" fmla="*/ 40 w 56"/>
                <a:gd name="T25" fmla="*/ 19 h 19"/>
                <a:gd name="T26" fmla="*/ 37 w 56"/>
                <a:gd name="T27" fmla="*/ 17 h 19"/>
                <a:gd name="T28" fmla="*/ 29 w 56"/>
                <a:gd name="T29" fmla="*/ 17 h 19"/>
                <a:gd name="T30" fmla="*/ 22 w 56"/>
                <a:gd name="T31" fmla="*/ 14 h 19"/>
                <a:gd name="T32" fmla="*/ 16 w 56"/>
                <a:gd name="T33" fmla="*/ 13 h 19"/>
                <a:gd name="T34" fmla="*/ 15 w 56"/>
                <a:gd name="T35" fmla="*/ 13 h 19"/>
                <a:gd name="T36" fmla="*/ 11 w 56"/>
                <a:gd name="T37" fmla="*/ 13 h 19"/>
                <a:gd name="T38" fmla="*/ 7 w 56"/>
                <a:gd name="T39" fmla="*/ 16 h 19"/>
                <a:gd name="T40" fmla="*/ 5 w 56"/>
                <a:gd name="T41" fmla="*/ 16 h 19"/>
                <a:gd name="T42" fmla="*/ 2 w 56"/>
                <a:gd name="T43" fmla="*/ 16 h 19"/>
                <a:gd name="T44" fmla="*/ 0 w 56"/>
                <a:gd name="T45" fmla="*/ 14 h 19"/>
                <a:gd name="T46" fmla="*/ 5 w 56"/>
                <a:gd name="T47" fmla="*/ 13 h 19"/>
                <a:gd name="T48" fmla="*/ 8 w 56"/>
                <a:gd name="T49" fmla="*/ 13 h 19"/>
                <a:gd name="T50" fmla="*/ 11 w 56"/>
                <a:gd name="T51" fmla="*/ 13 h 19"/>
                <a:gd name="T52" fmla="*/ 15 w 56"/>
                <a:gd name="T53" fmla="*/ 10 h 19"/>
                <a:gd name="T54" fmla="*/ 16 w 56"/>
                <a:gd name="T55" fmla="*/ 8 h 19"/>
                <a:gd name="T56" fmla="*/ 18 w 56"/>
                <a:gd name="T57" fmla="*/ 3 h 19"/>
                <a:gd name="T58" fmla="*/ 19 w 56"/>
                <a:gd name="T59" fmla="*/ 2 h 19"/>
                <a:gd name="T60" fmla="*/ 21 w 56"/>
                <a:gd name="T61" fmla="*/ 2 h 19"/>
                <a:gd name="T62" fmla="*/ 22 w 56"/>
                <a:gd name="T63" fmla="*/ 2 h 19"/>
                <a:gd name="T64" fmla="*/ 24 w 56"/>
                <a:gd name="T65" fmla="*/ 2 h 19"/>
                <a:gd name="T66" fmla="*/ 30 w 56"/>
                <a:gd name="T67" fmla="*/ 0 h 19"/>
                <a:gd name="T68" fmla="*/ 34 w 56"/>
                <a:gd name="T6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19">
                  <a:moveTo>
                    <a:pt x="34" y="0"/>
                  </a:moveTo>
                  <a:lnTo>
                    <a:pt x="37" y="0"/>
                  </a:lnTo>
                  <a:lnTo>
                    <a:pt x="41" y="2"/>
                  </a:lnTo>
                  <a:lnTo>
                    <a:pt x="43" y="3"/>
                  </a:lnTo>
                  <a:lnTo>
                    <a:pt x="54" y="10"/>
                  </a:lnTo>
                  <a:lnTo>
                    <a:pt x="56" y="11"/>
                  </a:lnTo>
                  <a:lnTo>
                    <a:pt x="56" y="13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2" y="19"/>
                  </a:lnTo>
                  <a:lnTo>
                    <a:pt x="46" y="19"/>
                  </a:lnTo>
                  <a:lnTo>
                    <a:pt x="43" y="19"/>
                  </a:lnTo>
                  <a:lnTo>
                    <a:pt x="40" y="19"/>
                  </a:lnTo>
                  <a:lnTo>
                    <a:pt x="37" y="17"/>
                  </a:lnTo>
                  <a:lnTo>
                    <a:pt x="29" y="17"/>
                  </a:lnTo>
                  <a:lnTo>
                    <a:pt x="22" y="14"/>
                  </a:lnTo>
                  <a:lnTo>
                    <a:pt x="16" y="13"/>
                  </a:lnTo>
                  <a:lnTo>
                    <a:pt x="15" y="13"/>
                  </a:lnTo>
                  <a:lnTo>
                    <a:pt x="11" y="13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5" y="13"/>
                  </a:lnTo>
                  <a:lnTo>
                    <a:pt x="8" y="13"/>
                  </a:lnTo>
                  <a:lnTo>
                    <a:pt x="11" y="13"/>
                  </a:lnTo>
                  <a:lnTo>
                    <a:pt x="15" y="10"/>
                  </a:lnTo>
                  <a:lnTo>
                    <a:pt x="16" y="8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3" name="Freeform 89">
              <a:extLst>
                <a:ext uri="{FF2B5EF4-FFF2-40B4-BE49-F238E27FC236}">
                  <a16:creationId xmlns:a16="http://schemas.microsoft.com/office/drawing/2014/main" id="{E4E5143E-BDB6-7CF9-4022-3706C6225D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7548" y="1667521"/>
              <a:ext cx="5848" cy="584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3 h 3"/>
                <a:gd name="T4" fmla="*/ 3 w 3"/>
                <a:gd name="T5" fmla="*/ 3 h 3"/>
                <a:gd name="T6" fmla="*/ 1 w 3"/>
                <a:gd name="T7" fmla="*/ 3 h 3"/>
                <a:gd name="T8" fmla="*/ 0 w 3"/>
                <a:gd name="T9" fmla="*/ 3 h 3"/>
                <a:gd name="T10" fmla="*/ 0 w 3"/>
                <a:gd name="T11" fmla="*/ 0 h 3"/>
                <a:gd name="T12" fmla="*/ 1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4" name="Freeform 90">
              <a:extLst>
                <a:ext uri="{FF2B5EF4-FFF2-40B4-BE49-F238E27FC236}">
                  <a16:creationId xmlns:a16="http://schemas.microsoft.com/office/drawing/2014/main" id="{6B5ADF7E-C147-DC8C-D023-18991C020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3698" y="1731845"/>
              <a:ext cx="128649" cy="46781"/>
            </a:xfrm>
            <a:custGeom>
              <a:avLst/>
              <a:gdLst>
                <a:gd name="T0" fmla="*/ 5 w 66"/>
                <a:gd name="T1" fmla="*/ 0 h 24"/>
                <a:gd name="T2" fmla="*/ 8 w 66"/>
                <a:gd name="T3" fmla="*/ 3 h 24"/>
                <a:gd name="T4" fmla="*/ 8 w 66"/>
                <a:gd name="T5" fmla="*/ 5 h 24"/>
                <a:gd name="T6" fmla="*/ 9 w 66"/>
                <a:gd name="T7" fmla="*/ 7 h 24"/>
                <a:gd name="T8" fmla="*/ 13 w 66"/>
                <a:gd name="T9" fmla="*/ 7 h 24"/>
                <a:gd name="T10" fmla="*/ 19 w 66"/>
                <a:gd name="T11" fmla="*/ 5 h 24"/>
                <a:gd name="T12" fmla="*/ 19 w 66"/>
                <a:gd name="T13" fmla="*/ 5 h 24"/>
                <a:gd name="T14" fmla="*/ 33 w 66"/>
                <a:gd name="T15" fmla="*/ 5 h 24"/>
                <a:gd name="T16" fmla="*/ 33 w 66"/>
                <a:gd name="T17" fmla="*/ 7 h 24"/>
                <a:gd name="T18" fmla="*/ 33 w 66"/>
                <a:gd name="T19" fmla="*/ 8 h 24"/>
                <a:gd name="T20" fmla="*/ 33 w 66"/>
                <a:gd name="T21" fmla="*/ 8 h 24"/>
                <a:gd name="T22" fmla="*/ 33 w 66"/>
                <a:gd name="T23" fmla="*/ 10 h 24"/>
                <a:gd name="T24" fmla="*/ 35 w 66"/>
                <a:gd name="T25" fmla="*/ 11 h 24"/>
                <a:gd name="T26" fmla="*/ 39 w 66"/>
                <a:gd name="T27" fmla="*/ 11 h 24"/>
                <a:gd name="T28" fmla="*/ 43 w 66"/>
                <a:gd name="T29" fmla="*/ 10 h 24"/>
                <a:gd name="T30" fmla="*/ 50 w 66"/>
                <a:gd name="T31" fmla="*/ 11 h 24"/>
                <a:gd name="T32" fmla="*/ 57 w 66"/>
                <a:gd name="T33" fmla="*/ 11 h 24"/>
                <a:gd name="T34" fmla="*/ 60 w 66"/>
                <a:gd name="T35" fmla="*/ 13 h 24"/>
                <a:gd name="T36" fmla="*/ 62 w 66"/>
                <a:gd name="T37" fmla="*/ 14 h 24"/>
                <a:gd name="T38" fmla="*/ 63 w 66"/>
                <a:gd name="T39" fmla="*/ 14 h 24"/>
                <a:gd name="T40" fmla="*/ 65 w 66"/>
                <a:gd name="T41" fmla="*/ 14 h 24"/>
                <a:gd name="T42" fmla="*/ 65 w 66"/>
                <a:gd name="T43" fmla="*/ 13 h 24"/>
                <a:gd name="T44" fmla="*/ 66 w 66"/>
                <a:gd name="T45" fmla="*/ 13 h 24"/>
                <a:gd name="T46" fmla="*/ 66 w 66"/>
                <a:gd name="T47" fmla="*/ 13 h 24"/>
                <a:gd name="T48" fmla="*/ 65 w 66"/>
                <a:gd name="T49" fmla="*/ 19 h 24"/>
                <a:gd name="T50" fmla="*/ 63 w 66"/>
                <a:gd name="T51" fmla="*/ 21 h 24"/>
                <a:gd name="T52" fmla="*/ 60 w 66"/>
                <a:gd name="T53" fmla="*/ 22 h 24"/>
                <a:gd name="T54" fmla="*/ 52 w 66"/>
                <a:gd name="T55" fmla="*/ 24 h 24"/>
                <a:gd name="T56" fmla="*/ 49 w 66"/>
                <a:gd name="T57" fmla="*/ 24 h 24"/>
                <a:gd name="T58" fmla="*/ 41 w 66"/>
                <a:gd name="T59" fmla="*/ 24 h 24"/>
                <a:gd name="T60" fmla="*/ 30 w 66"/>
                <a:gd name="T61" fmla="*/ 24 h 24"/>
                <a:gd name="T62" fmla="*/ 27 w 66"/>
                <a:gd name="T63" fmla="*/ 22 h 24"/>
                <a:gd name="T64" fmla="*/ 25 w 66"/>
                <a:gd name="T65" fmla="*/ 22 h 24"/>
                <a:gd name="T66" fmla="*/ 22 w 66"/>
                <a:gd name="T67" fmla="*/ 19 h 24"/>
                <a:gd name="T68" fmla="*/ 21 w 66"/>
                <a:gd name="T69" fmla="*/ 19 h 24"/>
                <a:gd name="T70" fmla="*/ 16 w 66"/>
                <a:gd name="T71" fmla="*/ 18 h 24"/>
                <a:gd name="T72" fmla="*/ 14 w 66"/>
                <a:gd name="T73" fmla="*/ 18 h 24"/>
                <a:gd name="T74" fmla="*/ 11 w 66"/>
                <a:gd name="T75" fmla="*/ 16 h 24"/>
                <a:gd name="T76" fmla="*/ 8 w 66"/>
                <a:gd name="T77" fmla="*/ 14 h 24"/>
                <a:gd name="T78" fmla="*/ 0 w 66"/>
                <a:gd name="T79" fmla="*/ 11 h 24"/>
                <a:gd name="T80" fmla="*/ 0 w 66"/>
                <a:gd name="T81" fmla="*/ 10 h 24"/>
                <a:gd name="T82" fmla="*/ 2 w 66"/>
                <a:gd name="T83" fmla="*/ 7 h 24"/>
                <a:gd name="T84" fmla="*/ 2 w 66"/>
                <a:gd name="T85" fmla="*/ 3 h 24"/>
                <a:gd name="T86" fmla="*/ 3 w 66"/>
                <a:gd name="T87" fmla="*/ 2 h 24"/>
                <a:gd name="T88" fmla="*/ 5 w 66"/>
                <a:gd name="T8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24">
                  <a:moveTo>
                    <a:pt x="5" y="0"/>
                  </a:moveTo>
                  <a:lnTo>
                    <a:pt x="8" y="3"/>
                  </a:lnTo>
                  <a:lnTo>
                    <a:pt x="8" y="5"/>
                  </a:lnTo>
                  <a:lnTo>
                    <a:pt x="9" y="7"/>
                  </a:lnTo>
                  <a:lnTo>
                    <a:pt x="13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33" y="5"/>
                  </a:lnTo>
                  <a:lnTo>
                    <a:pt x="33" y="7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9" y="11"/>
                  </a:lnTo>
                  <a:lnTo>
                    <a:pt x="43" y="10"/>
                  </a:lnTo>
                  <a:lnTo>
                    <a:pt x="50" y="11"/>
                  </a:lnTo>
                  <a:lnTo>
                    <a:pt x="57" y="11"/>
                  </a:lnTo>
                  <a:lnTo>
                    <a:pt x="60" y="13"/>
                  </a:lnTo>
                  <a:lnTo>
                    <a:pt x="62" y="14"/>
                  </a:lnTo>
                  <a:lnTo>
                    <a:pt x="63" y="14"/>
                  </a:lnTo>
                  <a:lnTo>
                    <a:pt x="65" y="14"/>
                  </a:lnTo>
                  <a:lnTo>
                    <a:pt x="65" y="13"/>
                  </a:lnTo>
                  <a:lnTo>
                    <a:pt x="66" y="13"/>
                  </a:lnTo>
                  <a:lnTo>
                    <a:pt x="66" y="13"/>
                  </a:lnTo>
                  <a:lnTo>
                    <a:pt x="65" y="19"/>
                  </a:lnTo>
                  <a:lnTo>
                    <a:pt x="63" y="21"/>
                  </a:lnTo>
                  <a:lnTo>
                    <a:pt x="60" y="22"/>
                  </a:lnTo>
                  <a:lnTo>
                    <a:pt x="52" y="24"/>
                  </a:lnTo>
                  <a:lnTo>
                    <a:pt x="49" y="24"/>
                  </a:lnTo>
                  <a:lnTo>
                    <a:pt x="41" y="24"/>
                  </a:lnTo>
                  <a:lnTo>
                    <a:pt x="30" y="24"/>
                  </a:lnTo>
                  <a:lnTo>
                    <a:pt x="27" y="22"/>
                  </a:lnTo>
                  <a:lnTo>
                    <a:pt x="25" y="22"/>
                  </a:lnTo>
                  <a:lnTo>
                    <a:pt x="22" y="19"/>
                  </a:lnTo>
                  <a:lnTo>
                    <a:pt x="21" y="19"/>
                  </a:lnTo>
                  <a:lnTo>
                    <a:pt x="16" y="18"/>
                  </a:lnTo>
                  <a:lnTo>
                    <a:pt x="14" y="18"/>
                  </a:lnTo>
                  <a:lnTo>
                    <a:pt x="11" y="16"/>
                  </a:lnTo>
                  <a:lnTo>
                    <a:pt x="8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7"/>
                  </a:lnTo>
                  <a:lnTo>
                    <a:pt x="2" y="3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5" name="Freeform 91">
              <a:extLst>
                <a:ext uri="{FF2B5EF4-FFF2-40B4-BE49-F238E27FC236}">
                  <a16:creationId xmlns:a16="http://schemas.microsoft.com/office/drawing/2014/main" id="{CC2D3EBB-D7A6-0E0B-9E19-F7C702EA0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6073" y="1665571"/>
              <a:ext cx="27289" cy="5848"/>
            </a:xfrm>
            <a:custGeom>
              <a:avLst/>
              <a:gdLst>
                <a:gd name="T0" fmla="*/ 14 w 14"/>
                <a:gd name="T1" fmla="*/ 0 h 3"/>
                <a:gd name="T2" fmla="*/ 12 w 14"/>
                <a:gd name="T3" fmla="*/ 0 h 3"/>
                <a:gd name="T4" fmla="*/ 12 w 14"/>
                <a:gd name="T5" fmla="*/ 3 h 3"/>
                <a:gd name="T6" fmla="*/ 11 w 14"/>
                <a:gd name="T7" fmla="*/ 3 h 3"/>
                <a:gd name="T8" fmla="*/ 0 w 14"/>
                <a:gd name="T9" fmla="*/ 3 h 3"/>
                <a:gd name="T10" fmla="*/ 1 w 14"/>
                <a:gd name="T11" fmla="*/ 3 h 3"/>
                <a:gd name="T12" fmla="*/ 4 w 14"/>
                <a:gd name="T13" fmla="*/ 0 h 3"/>
                <a:gd name="T14" fmla="*/ 14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14" y="0"/>
                  </a:moveTo>
                  <a:lnTo>
                    <a:pt x="12" y="0"/>
                  </a:lnTo>
                  <a:lnTo>
                    <a:pt x="12" y="3"/>
                  </a:lnTo>
                  <a:lnTo>
                    <a:pt x="11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6" name="Freeform 92">
              <a:extLst>
                <a:ext uri="{FF2B5EF4-FFF2-40B4-BE49-F238E27FC236}">
                  <a16:creationId xmlns:a16="http://schemas.microsoft.com/office/drawing/2014/main" id="{73A4A220-3085-0222-212B-E9C4DB64B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078" y="1698708"/>
              <a:ext cx="9747" cy="5848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5 w 5"/>
                <a:gd name="T5" fmla="*/ 0 h 3"/>
                <a:gd name="T6" fmla="*/ 5 w 5"/>
                <a:gd name="T7" fmla="*/ 2 h 3"/>
                <a:gd name="T8" fmla="*/ 4 w 5"/>
                <a:gd name="T9" fmla="*/ 3 h 3"/>
                <a:gd name="T10" fmla="*/ 0 w 5"/>
                <a:gd name="T11" fmla="*/ 2 h 3"/>
                <a:gd name="T12" fmla="*/ 2 w 5"/>
                <a:gd name="T13" fmla="*/ 0 h 3"/>
                <a:gd name="T14" fmla="*/ 5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4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7" name="Freeform 93">
              <a:extLst>
                <a:ext uri="{FF2B5EF4-FFF2-40B4-BE49-F238E27FC236}">
                  <a16:creationId xmlns:a16="http://schemas.microsoft.com/office/drawing/2014/main" id="{6E3642CB-5B74-A210-BFC0-63DACF1E5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051" y="1390731"/>
              <a:ext cx="50680" cy="25340"/>
            </a:xfrm>
            <a:custGeom>
              <a:avLst/>
              <a:gdLst>
                <a:gd name="T0" fmla="*/ 13 w 26"/>
                <a:gd name="T1" fmla="*/ 0 h 13"/>
                <a:gd name="T2" fmla="*/ 13 w 26"/>
                <a:gd name="T3" fmla="*/ 0 h 13"/>
                <a:gd name="T4" fmla="*/ 15 w 26"/>
                <a:gd name="T5" fmla="*/ 2 h 13"/>
                <a:gd name="T6" fmla="*/ 19 w 26"/>
                <a:gd name="T7" fmla="*/ 2 h 13"/>
                <a:gd name="T8" fmla="*/ 21 w 26"/>
                <a:gd name="T9" fmla="*/ 4 h 13"/>
                <a:gd name="T10" fmla="*/ 22 w 26"/>
                <a:gd name="T11" fmla="*/ 5 h 13"/>
                <a:gd name="T12" fmla="*/ 24 w 26"/>
                <a:gd name="T13" fmla="*/ 7 h 13"/>
                <a:gd name="T14" fmla="*/ 26 w 26"/>
                <a:gd name="T15" fmla="*/ 8 h 13"/>
                <a:gd name="T16" fmla="*/ 26 w 26"/>
                <a:gd name="T17" fmla="*/ 10 h 13"/>
                <a:gd name="T18" fmla="*/ 24 w 26"/>
                <a:gd name="T19" fmla="*/ 11 h 13"/>
                <a:gd name="T20" fmla="*/ 21 w 26"/>
                <a:gd name="T21" fmla="*/ 13 h 13"/>
                <a:gd name="T22" fmla="*/ 16 w 26"/>
                <a:gd name="T23" fmla="*/ 13 h 13"/>
                <a:gd name="T24" fmla="*/ 11 w 26"/>
                <a:gd name="T25" fmla="*/ 11 h 13"/>
                <a:gd name="T26" fmla="*/ 8 w 26"/>
                <a:gd name="T27" fmla="*/ 8 h 13"/>
                <a:gd name="T28" fmla="*/ 3 w 26"/>
                <a:gd name="T29" fmla="*/ 7 h 13"/>
                <a:gd name="T30" fmla="*/ 0 w 26"/>
                <a:gd name="T31" fmla="*/ 4 h 13"/>
                <a:gd name="T32" fmla="*/ 3 w 26"/>
                <a:gd name="T33" fmla="*/ 4 h 13"/>
                <a:gd name="T34" fmla="*/ 7 w 26"/>
                <a:gd name="T35" fmla="*/ 4 h 13"/>
                <a:gd name="T36" fmla="*/ 13 w 26"/>
                <a:gd name="T3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13">
                  <a:moveTo>
                    <a:pt x="13" y="0"/>
                  </a:moveTo>
                  <a:lnTo>
                    <a:pt x="13" y="0"/>
                  </a:lnTo>
                  <a:lnTo>
                    <a:pt x="15" y="2"/>
                  </a:lnTo>
                  <a:lnTo>
                    <a:pt x="19" y="2"/>
                  </a:lnTo>
                  <a:lnTo>
                    <a:pt x="21" y="4"/>
                  </a:lnTo>
                  <a:lnTo>
                    <a:pt x="22" y="5"/>
                  </a:lnTo>
                  <a:lnTo>
                    <a:pt x="24" y="7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4" y="11"/>
                  </a:lnTo>
                  <a:lnTo>
                    <a:pt x="21" y="13"/>
                  </a:lnTo>
                  <a:lnTo>
                    <a:pt x="16" y="13"/>
                  </a:lnTo>
                  <a:lnTo>
                    <a:pt x="11" y="11"/>
                  </a:lnTo>
                  <a:lnTo>
                    <a:pt x="8" y="8"/>
                  </a:lnTo>
                  <a:lnTo>
                    <a:pt x="3" y="7"/>
                  </a:lnTo>
                  <a:lnTo>
                    <a:pt x="0" y="4"/>
                  </a:lnTo>
                  <a:lnTo>
                    <a:pt x="3" y="4"/>
                  </a:lnTo>
                  <a:lnTo>
                    <a:pt x="7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8" name="Freeform 94">
              <a:extLst>
                <a:ext uri="{FF2B5EF4-FFF2-40B4-BE49-F238E27FC236}">
                  <a16:creationId xmlns:a16="http://schemas.microsoft.com/office/drawing/2014/main" id="{A7F53595-B0D6-631A-2619-1143A4A67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2167" y="1805915"/>
              <a:ext cx="27289" cy="21442"/>
            </a:xfrm>
            <a:custGeom>
              <a:avLst/>
              <a:gdLst>
                <a:gd name="T0" fmla="*/ 11 w 14"/>
                <a:gd name="T1" fmla="*/ 0 h 11"/>
                <a:gd name="T2" fmla="*/ 12 w 14"/>
                <a:gd name="T3" fmla="*/ 2 h 11"/>
                <a:gd name="T4" fmla="*/ 14 w 14"/>
                <a:gd name="T5" fmla="*/ 2 h 11"/>
                <a:gd name="T6" fmla="*/ 14 w 14"/>
                <a:gd name="T7" fmla="*/ 3 h 11"/>
                <a:gd name="T8" fmla="*/ 14 w 14"/>
                <a:gd name="T9" fmla="*/ 3 h 11"/>
                <a:gd name="T10" fmla="*/ 14 w 14"/>
                <a:gd name="T11" fmla="*/ 6 h 11"/>
                <a:gd name="T12" fmla="*/ 14 w 14"/>
                <a:gd name="T13" fmla="*/ 8 h 11"/>
                <a:gd name="T14" fmla="*/ 6 w 14"/>
                <a:gd name="T15" fmla="*/ 11 h 11"/>
                <a:gd name="T16" fmla="*/ 4 w 14"/>
                <a:gd name="T17" fmla="*/ 11 h 11"/>
                <a:gd name="T18" fmla="*/ 1 w 14"/>
                <a:gd name="T19" fmla="*/ 8 h 11"/>
                <a:gd name="T20" fmla="*/ 0 w 14"/>
                <a:gd name="T21" fmla="*/ 3 h 11"/>
                <a:gd name="T22" fmla="*/ 1 w 14"/>
                <a:gd name="T23" fmla="*/ 2 h 11"/>
                <a:gd name="T24" fmla="*/ 3 w 14"/>
                <a:gd name="T25" fmla="*/ 2 h 11"/>
                <a:gd name="T26" fmla="*/ 4 w 14"/>
                <a:gd name="T27" fmla="*/ 2 h 11"/>
                <a:gd name="T28" fmla="*/ 11 w 14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11">
                  <a:moveTo>
                    <a:pt x="11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6" y="11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2"/>
                  </a:lnTo>
                  <a:lnTo>
                    <a:pt x="4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9" name="Freeform 95">
              <a:extLst>
                <a:ext uri="{FF2B5EF4-FFF2-40B4-BE49-F238E27FC236}">
                  <a16:creationId xmlns:a16="http://schemas.microsoft.com/office/drawing/2014/main" id="{A49333F5-A494-70AA-882D-D5D769E24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6401" y="1950157"/>
              <a:ext cx="27289" cy="9747"/>
            </a:xfrm>
            <a:custGeom>
              <a:avLst/>
              <a:gdLst>
                <a:gd name="T0" fmla="*/ 11 w 14"/>
                <a:gd name="T1" fmla="*/ 0 h 5"/>
                <a:gd name="T2" fmla="*/ 12 w 14"/>
                <a:gd name="T3" fmla="*/ 2 h 5"/>
                <a:gd name="T4" fmla="*/ 12 w 14"/>
                <a:gd name="T5" fmla="*/ 2 h 5"/>
                <a:gd name="T6" fmla="*/ 14 w 14"/>
                <a:gd name="T7" fmla="*/ 3 h 5"/>
                <a:gd name="T8" fmla="*/ 9 w 14"/>
                <a:gd name="T9" fmla="*/ 5 h 5"/>
                <a:gd name="T10" fmla="*/ 7 w 14"/>
                <a:gd name="T11" fmla="*/ 5 h 5"/>
                <a:gd name="T12" fmla="*/ 6 w 14"/>
                <a:gd name="T13" fmla="*/ 3 h 5"/>
                <a:gd name="T14" fmla="*/ 6 w 14"/>
                <a:gd name="T15" fmla="*/ 3 h 5"/>
                <a:gd name="T16" fmla="*/ 4 w 14"/>
                <a:gd name="T17" fmla="*/ 3 h 5"/>
                <a:gd name="T18" fmla="*/ 4 w 14"/>
                <a:gd name="T19" fmla="*/ 5 h 5"/>
                <a:gd name="T20" fmla="*/ 3 w 14"/>
                <a:gd name="T21" fmla="*/ 5 h 5"/>
                <a:gd name="T22" fmla="*/ 0 w 14"/>
                <a:gd name="T23" fmla="*/ 3 h 5"/>
                <a:gd name="T24" fmla="*/ 0 w 14"/>
                <a:gd name="T25" fmla="*/ 2 h 5"/>
                <a:gd name="T26" fmla="*/ 1 w 14"/>
                <a:gd name="T27" fmla="*/ 2 h 5"/>
                <a:gd name="T28" fmla="*/ 1 w 14"/>
                <a:gd name="T29" fmla="*/ 2 h 5"/>
                <a:gd name="T30" fmla="*/ 1 w 14"/>
                <a:gd name="T31" fmla="*/ 2 h 5"/>
                <a:gd name="T32" fmla="*/ 3 w 14"/>
                <a:gd name="T33" fmla="*/ 2 h 5"/>
                <a:gd name="T34" fmla="*/ 11 w 14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5">
                  <a:moveTo>
                    <a:pt x="11" y="0"/>
                  </a:move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9" y="5"/>
                  </a:lnTo>
                  <a:lnTo>
                    <a:pt x="7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0" name="Freeform 96">
              <a:extLst>
                <a:ext uri="{FF2B5EF4-FFF2-40B4-BE49-F238E27FC236}">
                  <a16:creationId xmlns:a16="http://schemas.microsoft.com/office/drawing/2014/main" id="{E064268A-84B4-CFDE-2A5A-FE2D4736F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7188" y="1987193"/>
              <a:ext cx="5848" cy="584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0 h 3"/>
                <a:gd name="T4" fmla="*/ 3 w 3"/>
                <a:gd name="T5" fmla="*/ 0 h 3"/>
                <a:gd name="T6" fmla="*/ 3 w 3"/>
                <a:gd name="T7" fmla="*/ 2 h 3"/>
                <a:gd name="T8" fmla="*/ 3 w 3"/>
                <a:gd name="T9" fmla="*/ 3 h 3"/>
                <a:gd name="T10" fmla="*/ 0 w 3"/>
                <a:gd name="T11" fmla="*/ 2 h 3"/>
                <a:gd name="T12" fmla="*/ 0 w 3"/>
                <a:gd name="T13" fmla="*/ 2 h 3"/>
                <a:gd name="T14" fmla="*/ 0 w 3"/>
                <a:gd name="T15" fmla="*/ 0 h 3"/>
                <a:gd name="T16" fmla="*/ 0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1" name="Freeform 97">
              <a:extLst>
                <a:ext uri="{FF2B5EF4-FFF2-40B4-BE49-F238E27FC236}">
                  <a16:creationId xmlns:a16="http://schemas.microsoft.com/office/drawing/2014/main" id="{2EFA6964-C1D2-DE3C-6E66-3B48332C6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4730" y="2051517"/>
              <a:ext cx="11695" cy="37036"/>
            </a:xfrm>
            <a:custGeom>
              <a:avLst/>
              <a:gdLst>
                <a:gd name="T0" fmla="*/ 5 w 6"/>
                <a:gd name="T1" fmla="*/ 0 h 19"/>
                <a:gd name="T2" fmla="*/ 6 w 6"/>
                <a:gd name="T3" fmla="*/ 0 h 19"/>
                <a:gd name="T4" fmla="*/ 6 w 6"/>
                <a:gd name="T5" fmla="*/ 2 h 19"/>
                <a:gd name="T6" fmla="*/ 6 w 6"/>
                <a:gd name="T7" fmla="*/ 3 h 19"/>
                <a:gd name="T8" fmla="*/ 6 w 6"/>
                <a:gd name="T9" fmla="*/ 5 h 19"/>
                <a:gd name="T10" fmla="*/ 3 w 6"/>
                <a:gd name="T11" fmla="*/ 6 h 19"/>
                <a:gd name="T12" fmla="*/ 3 w 6"/>
                <a:gd name="T13" fmla="*/ 6 h 19"/>
                <a:gd name="T14" fmla="*/ 3 w 6"/>
                <a:gd name="T15" fmla="*/ 10 h 19"/>
                <a:gd name="T16" fmla="*/ 3 w 6"/>
                <a:gd name="T17" fmla="*/ 11 h 19"/>
                <a:gd name="T18" fmla="*/ 3 w 6"/>
                <a:gd name="T19" fmla="*/ 14 h 19"/>
                <a:gd name="T20" fmla="*/ 5 w 6"/>
                <a:gd name="T21" fmla="*/ 16 h 19"/>
                <a:gd name="T22" fmla="*/ 6 w 6"/>
                <a:gd name="T23" fmla="*/ 17 h 19"/>
                <a:gd name="T24" fmla="*/ 5 w 6"/>
                <a:gd name="T25" fmla="*/ 17 h 19"/>
                <a:gd name="T26" fmla="*/ 5 w 6"/>
                <a:gd name="T27" fmla="*/ 19 h 19"/>
                <a:gd name="T28" fmla="*/ 5 w 6"/>
                <a:gd name="T29" fmla="*/ 19 h 19"/>
                <a:gd name="T30" fmla="*/ 5 w 6"/>
                <a:gd name="T31" fmla="*/ 17 h 19"/>
                <a:gd name="T32" fmla="*/ 5 w 6"/>
                <a:gd name="T33" fmla="*/ 16 h 19"/>
                <a:gd name="T34" fmla="*/ 3 w 6"/>
                <a:gd name="T35" fmla="*/ 16 h 19"/>
                <a:gd name="T36" fmla="*/ 0 w 6"/>
                <a:gd name="T37" fmla="*/ 14 h 19"/>
                <a:gd name="T38" fmla="*/ 0 w 6"/>
                <a:gd name="T39" fmla="*/ 13 h 19"/>
                <a:gd name="T40" fmla="*/ 0 w 6"/>
                <a:gd name="T41" fmla="*/ 11 h 19"/>
                <a:gd name="T42" fmla="*/ 0 w 6"/>
                <a:gd name="T43" fmla="*/ 8 h 19"/>
                <a:gd name="T44" fmla="*/ 0 w 6"/>
                <a:gd name="T45" fmla="*/ 6 h 19"/>
                <a:gd name="T46" fmla="*/ 0 w 6"/>
                <a:gd name="T47" fmla="*/ 5 h 19"/>
                <a:gd name="T48" fmla="*/ 3 w 6"/>
                <a:gd name="T49" fmla="*/ 3 h 19"/>
                <a:gd name="T50" fmla="*/ 5 w 6"/>
                <a:gd name="T51" fmla="*/ 2 h 19"/>
                <a:gd name="T52" fmla="*/ 5 w 6"/>
                <a:gd name="T5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" h="19">
                  <a:moveTo>
                    <a:pt x="5" y="0"/>
                  </a:moveTo>
                  <a:lnTo>
                    <a:pt x="6" y="0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3" y="14"/>
                  </a:lnTo>
                  <a:lnTo>
                    <a:pt x="5" y="16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2" name="Freeform 98">
              <a:extLst>
                <a:ext uri="{FF2B5EF4-FFF2-40B4-BE49-F238E27FC236}">
                  <a16:creationId xmlns:a16="http://schemas.microsoft.com/office/drawing/2014/main" id="{5571F309-642C-CCDE-B309-21DA026AB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1855" y="2033975"/>
              <a:ext cx="46781" cy="21442"/>
            </a:xfrm>
            <a:custGeom>
              <a:avLst/>
              <a:gdLst>
                <a:gd name="T0" fmla="*/ 8 w 24"/>
                <a:gd name="T1" fmla="*/ 0 h 11"/>
                <a:gd name="T2" fmla="*/ 24 w 24"/>
                <a:gd name="T3" fmla="*/ 3 h 11"/>
                <a:gd name="T4" fmla="*/ 24 w 24"/>
                <a:gd name="T5" fmla="*/ 3 h 11"/>
                <a:gd name="T6" fmla="*/ 24 w 24"/>
                <a:gd name="T7" fmla="*/ 4 h 11"/>
                <a:gd name="T8" fmla="*/ 24 w 24"/>
                <a:gd name="T9" fmla="*/ 6 h 11"/>
                <a:gd name="T10" fmla="*/ 22 w 24"/>
                <a:gd name="T11" fmla="*/ 6 h 11"/>
                <a:gd name="T12" fmla="*/ 22 w 24"/>
                <a:gd name="T13" fmla="*/ 6 h 11"/>
                <a:gd name="T14" fmla="*/ 22 w 24"/>
                <a:gd name="T15" fmla="*/ 9 h 11"/>
                <a:gd name="T16" fmla="*/ 21 w 24"/>
                <a:gd name="T17" fmla="*/ 11 h 11"/>
                <a:gd name="T18" fmla="*/ 21 w 24"/>
                <a:gd name="T19" fmla="*/ 11 h 11"/>
                <a:gd name="T20" fmla="*/ 16 w 24"/>
                <a:gd name="T21" fmla="*/ 11 h 11"/>
                <a:gd name="T22" fmla="*/ 8 w 24"/>
                <a:gd name="T23" fmla="*/ 9 h 11"/>
                <a:gd name="T24" fmla="*/ 5 w 24"/>
                <a:gd name="T25" fmla="*/ 8 h 11"/>
                <a:gd name="T26" fmla="*/ 3 w 24"/>
                <a:gd name="T27" fmla="*/ 6 h 11"/>
                <a:gd name="T28" fmla="*/ 0 w 24"/>
                <a:gd name="T29" fmla="*/ 4 h 11"/>
                <a:gd name="T30" fmla="*/ 0 w 24"/>
                <a:gd name="T31" fmla="*/ 4 h 11"/>
                <a:gd name="T32" fmla="*/ 0 w 24"/>
                <a:gd name="T33" fmla="*/ 3 h 11"/>
                <a:gd name="T34" fmla="*/ 2 w 24"/>
                <a:gd name="T35" fmla="*/ 3 h 11"/>
                <a:gd name="T36" fmla="*/ 5 w 24"/>
                <a:gd name="T37" fmla="*/ 0 h 11"/>
                <a:gd name="T38" fmla="*/ 7 w 24"/>
                <a:gd name="T39" fmla="*/ 0 h 11"/>
                <a:gd name="T40" fmla="*/ 8 w 24"/>
                <a:gd name="T4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1">
                  <a:moveTo>
                    <a:pt x="8" y="0"/>
                  </a:moveTo>
                  <a:lnTo>
                    <a:pt x="24" y="3"/>
                  </a:lnTo>
                  <a:lnTo>
                    <a:pt x="24" y="3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9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6" y="11"/>
                  </a:lnTo>
                  <a:lnTo>
                    <a:pt x="8" y="9"/>
                  </a:lnTo>
                  <a:lnTo>
                    <a:pt x="5" y="8"/>
                  </a:lnTo>
                  <a:lnTo>
                    <a:pt x="3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3" name="Freeform 99">
              <a:extLst>
                <a:ext uri="{FF2B5EF4-FFF2-40B4-BE49-F238E27FC236}">
                  <a16:creationId xmlns:a16="http://schemas.microsoft.com/office/drawing/2014/main" id="{49ED9348-6B4C-E3C7-ED87-54A75AA26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2503" y="1698708"/>
              <a:ext cx="235856" cy="85766"/>
            </a:xfrm>
            <a:custGeom>
              <a:avLst/>
              <a:gdLst>
                <a:gd name="T0" fmla="*/ 28 w 121"/>
                <a:gd name="T1" fmla="*/ 0 h 44"/>
                <a:gd name="T2" fmla="*/ 32 w 121"/>
                <a:gd name="T3" fmla="*/ 2 h 44"/>
                <a:gd name="T4" fmla="*/ 38 w 121"/>
                <a:gd name="T5" fmla="*/ 5 h 44"/>
                <a:gd name="T6" fmla="*/ 46 w 121"/>
                <a:gd name="T7" fmla="*/ 11 h 44"/>
                <a:gd name="T8" fmla="*/ 49 w 121"/>
                <a:gd name="T9" fmla="*/ 11 h 44"/>
                <a:gd name="T10" fmla="*/ 52 w 121"/>
                <a:gd name="T11" fmla="*/ 14 h 44"/>
                <a:gd name="T12" fmla="*/ 54 w 121"/>
                <a:gd name="T13" fmla="*/ 16 h 44"/>
                <a:gd name="T14" fmla="*/ 57 w 121"/>
                <a:gd name="T15" fmla="*/ 16 h 44"/>
                <a:gd name="T16" fmla="*/ 58 w 121"/>
                <a:gd name="T17" fmla="*/ 14 h 44"/>
                <a:gd name="T18" fmla="*/ 58 w 121"/>
                <a:gd name="T19" fmla="*/ 11 h 44"/>
                <a:gd name="T20" fmla="*/ 58 w 121"/>
                <a:gd name="T21" fmla="*/ 8 h 44"/>
                <a:gd name="T22" fmla="*/ 60 w 121"/>
                <a:gd name="T23" fmla="*/ 6 h 44"/>
                <a:gd name="T24" fmla="*/ 66 w 121"/>
                <a:gd name="T25" fmla="*/ 2 h 44"/>
                <a:gd name="T26" fmla="*/ 74 w 121"/>
                <a:gd name="T27" fmla="*/ 5 h 44"/>
                <a:gd name="T28" fmla="*/ 84 w 121"/>
                <a:gd name="T29" fmla="*/ 9 h 44"/>
                <a:gd name="T30" fmla="*/ 90 w 121"/>
                <a:gd name="T31" fmla="*/ 11 h 44"/>
                <a:gd name="T32" fmla="*/ 96 w 121"/>
                <a:gd name="T33" fmla="*/ 9 h 44"/>
                <a:gd name="T34" fmla="*/ 120 w 121"/>
                <a:gd name="T35" fmla="*/ 17 h 44"/>
                <a:gd name="T36" fmla="*/ 121 w 121"/>
                <a:gd name="T37" fmla="*/ 19 h 44"/>
                <a:gd name="T38" fmla="*/ 114 w 121"/>
                <a:gd name="T39" fmla="*/ 22 h 44"/>
                <a:gd name="T40" fmla="*/ 114 w 121"/>
                <a:gd name="T41" fmla="*/ 25 h 44"/>
                <a:gd name="T42" fmla="*/ 109 w 121"/>
                <a:gd name="T43" fmla="*/ 31 h 44"/>
                <a:gd name="T44" fmla="*/ 102 w 121"/>
                <a:gd name="T45" fmla="*/ 33 h 44"/>
                <a:gd name="T46" fmla="*/ 93 w 121"/>
                <a:gd name="T47" fmla="*/ 33 h 44"/>
                <a:gd name="T48" fmla="*/ 87 w 121"/>
                <a:gd name="T49" fmla="*/ 28 h 44"/>
                <a:gd name="T50" fmla="*/ 84 w 121"/>
                <a:gd name="T51" fmla="*/ 25 h 44"/>
                <a:gd name="T52" fmla="*/ 84 w 121"/>
                <a:gd name="T53" fmla="*/ 19 h 44"/>
                <a:gd name="T54" fmla="*/ 88 w 121"/>
                <a:gd name="T55" fmla="*/ 16 h 44"/>
                <a:gd name="T56" fmla="*/ 87 w 121"/>
                <a:gd name="T57" fmla="*/ 14 h 44"/>
                <a:gd name="T58" fmla="*/ 77 w 121"/>
                <a:gd name="T59" fmla="*/ 14 h 44"/>
                <a:gd name="T60" fmla="*/ 76 w 121"/>
                <a:gd name="T61" fmla="*/ 22 h 44"/>
                <a:gd name="T62" fmla="*/ 77 w 121"/>
                <a:gd name="T63" fmla="*/ 25 h 44"/>
                <a:gd name="T64" fmla="*/ 84 w 121"/>
                <a:gd name="T65" fmla="*/ 31 h 44"/>
                <a:gd name="T66" fmla="*/ 90 w 121"/>
                <a:gd name="T67" fmla="*/ 36 h 44"/>
                <a:gd name="T68" fmla="*/ 82 w 121"/>
                <a:gd name="T69" fmla="*/ 39 h 44"/>
                <a:gd name="T70" fmla="*/ 79 w 121"/>
                <a:gd name="T71" fmla="*/ 39 h 44"/>
                <a:gd name="T72" fmla="*/ 76 w 121"/>
                <a:gd name="T73" fmla="*/ 38 h 44"/>
                <a:gd name="T74" fmla="*/ 73 w 121"/>
                <a:gd name="T75" fmla="*/ 35 h 44"/>
                <a:gd name="T76" fmla="*/ 66 w 121"/>
                <a:gd name="T77" fmla="*/ 36 h 44"/>
                <a:gd name="T78" fmla="*/ 54 w 121"/>
                <a:gd name="T79" fmla="*/ 38 h 44"/>
                <a:gd name="T80" fmla="*/ 49 w 121"/>
                <a:gd name="T81" fmla="*/ 39 h 44"/>
                <a:gd name="T82" fmla="*/ 41 w 121"/>
                <a:gd name="T83" fmla="*/ 36 h 44"/>
                <a:gd name="T84" fmla="*/ 39 w 121"/>
                <a:gd name="T85" fmla="*/ 36 h 44"/>
                <a:gd name="T86" fmla="*/ 38 w 121"/>
                <a:gd name="T87" fmla="*/ 39 h 44"/>
                <a:gd name="T88" fmla="*/ 35 w 121"/>
                <a:gd name="T89" fmla="*/ 44 h 44"/>
                <a:gd name="T90" fmla="*/ 32 w 121"/>
                <a:gd name="T91" fmla="*/ 44 h 44"/>
                <a:gd name="T92" fmla="*/ 28 w 121"/>
                <a:gd name="T93" fmla="*/ 44 h 44"/>
                <a:gd name="T94" fmla="*/ 16 w 121"/>
                <a:gd name="T95" fmla="*/ 39 h 44"/>
                <a:gd name="T96" fmla="*/ 11 w 121"/>
                <a:gd name="T97" fmla="*/ 35 h 44"/>
                <a:gd name="T98" fmla="*/ 8 w 121"/>
                <a:gd name="T99" fmla="*/ 33 h 44"/>
                <a:gd name="T100" fmla="*/ 2 w 121"/>
                <a:gd name="T101" fmla="*/ 28 h 44"/>
                <a:gd name="T102" fmla="*/ 0 w 121"/>
                <a:gd name="T103" fmla="*/ 25 h 44"/>
                <a:gd name="T104" fmla="*/ 3 w 121"/>
                <a:gd name="T105" fmla="*/ 25 h 44"/>
                <a:gd name="T106" fmla="*/ 5 w 121"/>
                <a:gd name="T107" fmla="*/ 19 h 44"/>
                <a:gd name="T108" fmla="*/ 6 w 121"/>
                <a:gd name="T109" fmla="*/ 13 h 44"/>
                <a:gd name="T110" fmla="*/ 9 w 121"/>
                <a:gd name="T111" fmla="*/ 11 h 44"/>
                <a:gd name="T112" fmla="*/ 9 w 121"/>
                <a:gd name="T113" fmla="*/ 6 h 44"/>
                <a:gd name="T114" fmla="*/ 13 w 121"/>
                <a:gd name="T115" fmla="*/ 5 h 44"/>
                <a:gd name="T116" fmla="*/ 16 w 121"/>
                <a:gd name="T117" fmla="*/ 5 h 44"/>
                <a:gd name="T118" fmla="*/ 19 w 121"/>
                <a:gd name="T119" fmla="*/ 2 h 44"/>
                <a:gd name="T120" fmla="*/ 27 w 121"/>
                <a:gd name="T12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1" h="44">
                  <a:moveTo>
                    <a:pt x="27" y="0"/>
                  </a:moveTo>
                  <a:lnTo>
                    <a:pt x="28" y="0"/>
                  </a:lnTo>
                  <a:lnTo>
                    <a:pt x="30" y="0"/>
                  </a:lnTo>
                  <a:lnTo>
                    <a:pt x="32" y="2"/>
                  </a:lnTo>
                  <a:lnTo>
                    <a:pt x="33" y="3"/>
                  </a:lnTo>
                  <a:lnTo>
                    <a:pt x="38" y="5"/>
                  </a:lnTo>
                  <a:lnTo>
                    <a:pt x="41" y="6"/>
                  </a:lnTo>
                  <a:lnTo>
                    <a:pt x="46" y="11"/>
                  </a:lnTo>
                  <a:lnTo>
                    <a:pt x="47" y="11"/>
                  </a:lnTo>
                  <a:lnTo>
                    <a:pt x="49" y="11"/>
                  </a:lnTo>
                  <a:lnTo>
                    <a:pt x="50" y="11"/>
                  </a:lnTo>
                  <a:lnTo>
                    <a:pt x="52" y="14"/>
                  </a:lnTo>
                  <a:lnTo>
                    <a:pt x="52" y="16"/>
                  </a:lnTo>
                  <a:lnTo>
                    <a:pt x="54" y="16"/>
                  </a:lnTo>
                  <a:lnTo>
                    <a:pt x="54" y="16"/>
                  </a:lnTo>
                  <a:lnTo>
                    <a:pt x="57" y="16"/>
                  </a:lnTo>
                  <a:lnTo>
                    <a:pt x="57" y="16"/>
                  </a:lnTo>
                  <a:lnTo>
                    <a:pt x="58" y="14"/>
                  </a:lnTo>
                  <a:lnTo>
                    <a:pt x="58" y="13"/>
                  </a:lnTo>
                  <a:lnTo>
                    <a:pt x="58" y="11"/>
                  </a:lnTo>
                  <a:lnTo>
                    <a:pt x="58" y="9"/>
                  </a:lnTo>
                  <a:lnTo>
                    <a:pt x="58" y="8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3" y="3"/>
                  </a:lnTo>
                  <a:lnTo>
                    <a:pt x="66" y="2"/>
                  </a:lnTo>
                  <a:lnTo>
                    <a:pt x="69" y="2"/>
                  </a:lnTo>
                  <a:lnTo>
                    <a:pt x="74" y="5"/>
                  </a:lnTo>
                  <a:lnTo>
                    <a:pt x="80" y="8"/>
                  </a:lnTo>
                  <a:lnTo>
                    <a:pt x="84" y="9"/>
                  </a:lnTo>
                  <a:lnTo>
                    <a:pt x="87" y="11"/>
                  </a:lnTo>
                  <a:lnTo>
                    <a:pt x="90" y="11"/>
                  </a:lnTo>
                  <a:lnTo>
                    <a:pt x="93" y="11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120" y="17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17" y="20"/>
                  </a:lnTo>
                  <a:lnTo>
                    <a:pt x="114" y="22"/>
                  </a:lnTo>
                  <a:lnTo>
                    <a:pt x="114" y="24"/>
                  </a:lnTo>
                  <a:lnTo>
                    <a:pt x="114" y="25"/>
                  </a:lnTo>
                  <a:lnTo>
                    <a:pt x="115" y="27"/>
                  </a:lnTo>
                  <a:lnTo>
                    <a:pt x="109" y="31"/>
                  </a:lnTo>
                  <a:lnTo>
                    <a:pt x="106" y="33"/>
                  </a:lnTo>
                  <a:lnTo>
                    <a:pt x="102" y="33"/>
                  </a:lnTo>
                  <a:lnTo>
                    <a:pt x="98" y="33"/>
                  </a:lnTo>
                  <a:lnTo>
                    <a:pt x="93" y="33"/>
                  </a:lnTo>
                  <a:lnTo>
                    <a:pt x="90" y="31"/>
                  </a:lnTo>
                  <a:lnTo>
                    <a:pt x="87" y="28"/>
                  </a:lnTo>
                  <a:lnTo>
                    <a:pt x="85" y="27"/>
                  </a:lnTo>
                  <a:lnTo>
                    <a:pt x="84" y="25"/>
                  </a:lnTo>
                  <a:lnTo>
                    <a:pt x="84" y="22"/>
                  </a:lnTo>
                  <a:lnTo>
                    <a:pt x="84" y="19"/>
                  </a:lnTo>
                  <a:lnTo>
                    <a:pt x="87" y="19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7" y="14"/>
                  </a:lnTo>
                  <a:lnTo>
                    <a:pt x="82" y="14"/>
                  </a:lnTo>
                  <a:lnTo>
                    <a:pt x="77" y="14"/>
                  </a:lnTo>
                  <a:lnTo>
                    <a:pt x="74" y="16"/>
                  </a:lnTo>
                  <a:lnTo>
                    <a:pt x="76" y="22"/>
                  </a:lnTo>
                  <a:lnTo>
                    <a:pt x="76" y="24"/>
                  </a:lnTo>
                  <a:lnTo>
                    <a:pt x="77" y="25"/>
                  </a:lnTo>
                  <a:lnTo>
                    <a:pt x="82" y="31"/>
                  </a:lnTo>
                  <a:lnTo>
                    <a:pt x="84" y="31"/>
                  </a:lnTo>
                  <a:lnTo>
                    <a:pt x="87" y="33"/>
                  </a:lnTo>
                  <a:lnTo>
                    <a:pt x="90" y="36"/>
                  </a:lnTo>
                  <a:lnTo>
                    <a:pt x="85" y="39"/>
                  </a:lnTo>
                  <a:lnTo>
                    <a:pt x="82" y="39"/>
                  </a:lnTo>
                  <a:lnTo>
                    <a:pt x="80" y="39"/>
                  </a:lnTo>
                  <a:lnTo>
                    <a:pt x="79" y="39"/>
                  </a:lnTo>
                  <a:lnTo>
                    <a:pt x="77" y="39"/>
                  </a:lnTo>
                  <a:lnTo>
                    <a:pt x="76" y="38"/>
                  </a:lnTo>
                  <a:lnTo>
                    <a:pt x="76" y="36"/>
                  </a:lnTo>
                  <a:lnTo>
                    <a:pt x="73" y="35"/>
                  </a:lnTo>
                  <a:lnTo>
                    <a:pt x="69" y="35"/>
                  </a:lnTo>
                  <a:lnTo>
                    <a:pt x="66" y="36"/>
                  </a:lnTo>
                  <a:lnTo>
                    <a:pt x="63" y="38"/>
                  </a:lnTo>
                  <a:lnTo>
                    <a:pt x="54" y="38"/>
                  </a:lnTo>
                  <a:lnTo>
                    <a:pt x="52" y="39"/>
                  </a:lnTo>
                  <a:lnTo>
                    <a:pt x="49" y="39"/>
                  </a:lnTo>
                  <a:lnTo>
                    <a:pt x="44" y="38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8" y="38"/>
                  </a:lnTo>
                  <a:lnTo>
                    <a:pt x="38" y="39"/>
                  </a:lnTo>
                  <a:lnTo>
                    <a:pt x="36" y="42"/>
                  </a:lnTo>
                  <a:lnTo>
                    <a:pt x="35" y="44"/>
                  </a:lnTo>
                  <a:lnTo>
                    <a:pt x="33" y="44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28" y="44"/>
                  </a:lnTo>
                  <a:lnTo>
                    <a:pt x="17" y="41"/>
                  </a:lnTo>
                  <a:lnTo>
                    <a:pt x="16" y="39"/>
                  </a:lnTo>
                  <a:lnTo>
                    <a:pt x="14" y="39"/>
                  </a:lnTo>
                  <a:lnTo>
                    <a:pt x="11" y="35"/>
                  </a:lnTo>
                  <a:lnTo>
                    <a:pt x="9" y="33"/>
                  </a:lnTo>
                  <a:lnTo>
                    <a:pt x="8" y="33"/>
                  </a:lnTo>
                  <a:lnTo>
                    <a:pt x="5" y="31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5" y="25"/>
                  </a:lnTo>
                  <a:lnTo>
                    <a:pt x="5" y="19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11" y="13"/>
                  </a:lnTo>
                  <a:lnTo>
                    <a:pt x="9" y="11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13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3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4" name="Freeform 100">
              <a:extLst>
                <a:ext uri="{FF2B5EF4-FFF2-40B4-BE49-F238E27FC236}">
                  <a16:creationId xmlns:a16="http://schemas.microsoft.com/office/drawing/2014/main" id="{9128ECD3-E747-2636-D4F9-AF2310936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6287" y="1630485"/>
              <a:ext cx="11695" cy="5848"/>
            </a:xfrm>
            <a:custGeom>
              <a:avLst/>
              <a:gdLst>
                <a:gd name="T0" fmla="*/ 3 w 6"/>
                <a:gd name="T1" fmla="*/ 0 h 3"/>
                <a:gd name="T2" fmla="*/ 5 w 6"/>
                <a:gd name="T3" fmla="*/ 0 h 3"/>
                <a:gd name="T4" fmla="*/ 6 w 6"/>
                <a:gd name="T5" fmla="*/ 0 h 3"/>
                <a:gd name="T6" fmla="*/ 6 w 6"/>
                <a:gd name="T7" fmla="*/ 2 h 3"/>
                <a:gd name="T8" fmla="*/ 6 w 6"/>
                <a:gd name="T9" fmla="*/ 2 h 3"/>
                <a:gd name="T10" fmla="*/ 3 w 6"/>
                <a:gd name="T11" fmla="*/ 3 h 3"/>
                <a:gd name="T12" fmla="*/ 2 w 6"/>
                <a:gd name="T13" fmla="*/ 3 h 3"/>
                <a:gd name="T14" fmla="*/ 0 w 6"/>
                <a:gd name="T15" fmla="*/ 2 h 3"/>
                <a:gd name="T16" fmla="*/ 2 w 6"/>
                <a:gd name="T17" fmla="*/ 0 h 3"/>
                <a:gd name="T18" fmla="*/ 3 w 6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5" name="Freeform 101">
              <a:extLst>
                <a:ext uri="{FF2B5EF4-FFF2-40B4-BE49-F238E27FC236}">
                  <a16:creationId xmlns:a16="http://schemas.microsoft.com/office/drawing/2014/main" id="{458A21AE-B518-274D-F44B-E57AB16E1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3150" y="1570060"/>
              <a:ext cx="17544" cy="7797"/>
            </a:xfrm>
            <a:custGeom>
              <a:avLst/>
              <a:gdLst>
                <a:gd name="T0" fmla="*/ 6 w 9"/>
                <a:gd name="T1" fmla="*/ 0 h 4"/>
                <a:gd name="T2" fmla="*/ 8 w 9"/>
                <a:gd name="T3" fmla="*/ 0 h 4"/>
                <a:gd name="T4" fmla="*/ 9 w 9"/>
                <a:gd name="T5" fmla="*/ 0 h 4"/>
                <a:gd name="T6" fmla="*/ 9 w 9"/>
                <a:gd name="T7" fmla="*/ 1 h 4"/>
                <a:gd name="T8" fmla="*/ 9 w 9"/>
                <a:gd name="T9" fmla="*/ 3 h 4"/>
                <a:gd name="T10" fmla="*/ 9 w 9"/>
                <a:gd name="T11" fmla="*/ 3 h 4"/>
                <a:gd name="T12" fmla="*/ 6 w 9"/>
                <a:gd name="T13" fmla="*/ 3 h 4"/>
                <a:gd name="T14" fmla="*/ 6 w 9"/>
                <a:gd name="T15" fmla="*/ 3 h 4"/>
                <a:gd name="T16" fmla="*/ 3 w 9"/>
                <a:gd name="T17" fmla="*/ 4 h 4"/>
                <a:gd name="T18" fmla="*/ 1 w 9"/>
                <a:gd name="T19" fmla="*/ 4 h 4"/>
                <a:gd name="T20" fmla="*/ 0 w 9"/>
                <a:gd name="T21" fmla="*/ 3 h 4"/>
                <a:gd name="T22" fmla="*/ 0 w 9"/>
                <a:gd name="T23" fmla="*/ 3 h 4"/>
                <a:gd name="T24" fmla="*/ 4 w 9"/>
                <a:gd name="T25" fmla="*/ 1 h 4"/>
                <a:gd name="T26" fmla="*/ 6 w 9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4">
                  <a:moveTo>
                    <a:pt x="6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9" y="1"/>
                  </a:lnTo>
                  <a:lnTo>
                    <a:pt x="9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6" name="Freeform 102">
              <a:extLst>
                <a:ext uri="{FF2B5EF4-FFF2-40B4-BE49-F238E27FC236}">
                  <a16:creationId xmlns:a16="http://schemas.microsoft.com/office/drawing/2014/main" id="{0E6C27E8-FF67-9DD8-DA98-86790005E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2126" y="1501836"/>
              <a:ext cx="171531" cy="91614"/>
            </a:xfrm>
            <a:custGeom>
              <a:avLst/>
              <a:gdLst>
                <a:gd name="T0" fmla="*/ 50 w 88"/>
                <a:gd name="T1" fmla="*/ 2 h 47"/>
                <a:gd name="T2" fmla="*/ 55 w 88"/>
                <a:gd name="T3" fmla="*/ 5 h 47"/>
                <a:gd name="T4" fmla="*/ 54 w 88"/>
                <a:gd name="T5" fmla="*/ 5 h 47"/>
                <a:gd name="T6" fmla="*/ 50 w 88"/>
                <a:gd name="T7" fmla="*/ 8 h 47"/>
                <a:gd name="T8" fmla="*/ 46 w 88"/>
                <a:gd name="T9" fmla="*/ 17 h 47"/>
                <a:gd name="T10" fmla="*/ 47 w 88"/>
                <a:gd name="T11" fmla="*/ 17 h 47"/>
                <a:gd name="T12" fmla="*/ 52 w 88"/>
                <a:gd name="T13" fmla="*/ 13 h 47"/>
                <a:gd name="T14" fmla="*/ 55 w 88"/>
                <a:gd name="T15" fmla="*/ 13 h 47"/>
                <a:gd name="T16" fmla="*/ 60 w 88"/>
                <a:gd name="T17" fmla="*/ 10 h 47"/>
                <a:gd name="T18" fmla="*/ 65 w 88"/>
                <a:gd name="T19" fmla="*/ 10 h 47"/>
                <a:gd name="T20" fmla="*/ 68 w 88"/>
                <a:gd name="T21" fmla="*/ 11 h 47"/>
                <a:gd name="T22" fmla="*/ 74 w 88"/>
                <a:gd name="T23" fmla="*/ 14 h 47"/>
                <a:gd name="T24" fmla="*/ 76 w 88"/>
                <a:gd name="T25" fmla="*/ 16 h 47"/>
                <a:gd name="T26" fmla="*/ 77 w 88"/>
                <a:gd name="T27" fmla="*/ 19 h 47"/>
                <a:gd name="T28" fmla="*/ 84 w 88"/>
                <a:gd name="T29" fmla="*/ 19 h 47"/>
                <a:gd name="T30" fmla="*/ 85 w 88"/>
                <a:gd name="T31" fmla="*/ 21 h 47"/>
                <a:gd name="T32" fmla="*/ 87 w 88"/>
                <a:gd name="T33" fmla="*/ 24 h 47"/>
                <a:gd name="T34" fmla="*/ 87 w 88"/>
                <a:gd name="T35" fmla="*/ 30 h 47"/>
                <a:gd name="T36" fmla="*/ 79 w 88"/>
                <a:gd name="T37" fmla="*/ 35 h 47"/>
                <a:gd name="T38" fmla="*/ 73 w 88"/>
                <a:gd name="T39" fmla="*/ 35 h 47"/>
                <a:gd name="T40" fmla="*/ 54 w 88"/>
                <a:gd name="T41" fmla="*/ 38 h 47"/>
                <a:gd name="T42" fmla="*/ 50 w 88"/>
                <a:gd name="T43" fmla="*/ 39 h 47"/>
                <a:gd name="T44" fmla="*/ 49 w 88"/>
                <a:gd name="T45" fmla="*/ 38 h 47"/>
                <a:gd name="T46" fmla="*/ 35 w 88"/>
                <a:gd name="T47" fmla="*/ 39 h 47"/>
                <a:gd name="T48" fmla="*/ 25 w 88"/>
                <a:gd name="T49" fmla="*/ 41 h 47"/>
                <a:gd name="T50" fmla="*/ 11 w 88"/>
                <a:gd name="T51" fmla="*/ 46 h 47"/>
                <a:gd name="T52" fmla="*/ 3 w 88"/>
                <a:gd name="T53" fmla="*/ 46 h 47"/>
                <a:gd name="T54" fmla="*/ 0 w 88"/>
                <a:gd name="T55" fmla="*/ 44 h 47"/>
                <a:gd name="T56" fmla="*/ 3 w 88"/>
                <a:gd name="T57" fmla="*/ 39 h 47"/>
                <a:gd name="T58" fmla="*/ 11 w 88"/>
                <a:gd name="T59" fmla="*/ 35 h 47"/>
                <a:gd name="T60" fmla="*/ 13 w 88"/>
                <a:gd name="T61" fmla="*/ 30 h 47"/>
                <a:gd name="T62" fmla="*/ 14 w 88"/>
                <a:gd name="T63" fmla="*/ 28 h 47"/>
                <a:gd name="T64" fmla="*/ 14 w 88"/>
                <a:gd name="T65" fmla="*/ 25 h 47"/>
                <a:gd name="T66" fmla="*/ 16 w 88"/>
                <a:gd name="T67" fmla="*/ 22 h 47"/>
                <a:gd name="T68" fmla="*/ 19 w 88"/>
                <a:gd name="T69" fmla="*/ 21 h 47"/>
                <a:gd name="T70" fmla="*/ 24 w 88"/>
                <a:gd name="T71" fmla="*/ 21 h 47"/>
                <a:gd name="T72" fmla="*/ 22 w 88"/>
                <a:gd name="T73" fmla="*/ 17 h 47"/>
                <a:gd name="T74" fmla="*/ 24 w 88"/>
                <a:gd name="T75" fmla="*/ 14 h 47"/>
                <a:gd name="T76" fmla="*/ 25 w 88"/>
                <a:gd name="T77" fmla="*/ 13 h 47"/>
                <a:gd name="T78" fmla="*/ 25 w 88"/>
                <a:gd name="T79" fmla="*/ 10 h 47"/>
                <a:gd name="T80" fmla="*/ 28 w 88"/>
                <a:gd name="T81" fmla="*/ 6 h 47"/>
                <a:gd name="T82" fmla="*/ 33 w 88"/>
                <a:gd name="T83" fmla="*/ 5 h 47"/>
                <a:gd name="T84" fmla="*/ 33 w 88"/>
                <a:gd name="T85" fmla="*/ 2 h 47"/>
                <a:gd name="T86" fmla="*/ 36 w 88"/>
                <a:gd name="T87" fmla="*/ 2 h 47"/>
                <a:gd name="T88" fmla="*/ 38 w 88"/>
                <a:gd name="T89" fmla="*/ 3 h 47"/>
                <a:gd name="T90" fmla="*/ 41 w 88"/>
                <a:gd name="T91" fmla="*/ 5 h 47"/>
                <a:gd name="T92" fmla="*/ 43 w 88"/>
                <a:gd name="T93" fmla="*/ 3 h 47"/>
                <a:gd name="T94" fmla="*/ 43 w 88"/>
                <a:gd name="T95" fmla="*/ 0 h 47"/>
                <a:gd name="T96" fmla="*/ 46 w 88"/>
                <a:gd name="T9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47">
                  <a:moveTo>
                    <a:pt x="46" y="0"/>
                  </a:moveTo>
                  <a:lnTo>
                    <a:pt x="50" y="2"/>
                  </a:lnTo>
                  <a:lnTo>
                    <a:pt x="54" y="3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4" y="5"/>
                  </a:lnTo>
                  <a:lnTo>
                    <a:pt x="52" y="5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46" y="17"/>
                  </a:lnTo>
                  <a:lnTo>
                    <a:pt x="46" y="19"/>
                  </a:lnTo>
                  <a:lnTo>
                    <a:pt x="47" y="17"/>
                  </a:lnTo>
                  <a:lnTo>
                    <a:pt x="50" y="16"/>
                  </a:lnTo>
                  <a:lnTo>
                    <a:pt x="52" y="13"/>
                  </a:lnTo>
                  <a:lnTo>
                    <a:pt x="54" y="13"/>
                  </a:lnTo>
                  <a:lnTo>
                    <a:pt x="55" y="13"/>
                  </a:lnTo>
                  <a:lnTo>
                    <a:pt x="57" y="11"/>
                  </a:lnTo>
                  <a:lnTo>
                    <a:pt x="60" y="10"/>
                  </a:lnTo>
                  <a:lnTo>
                    <a:pt x="63" y="10"/>
                  </a:lnTo>
                  <a:lnTo>
                    <a:pt x="65" y="10"/>
                  </a:lnTo>
                  <a:lnTo>
                    <a:pt x="68" y="10"/>
                  </a:lnTo>
                  <a:lnTo>
                    <a:pt x="68" y="11"/>
                  </a:lnTo>
                  <a:lnTo>
                    <a:pt x="69" y="13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6" y="16"/>
                  </a:lnTo>
                  <a:lnTo>
                    <a:pt x="74" y="17"/>
                  </a:lnTo>
                  <a:lnTo>
                    <a:pt x="77" y="19"/>
                  </a:lnTo>
                  <a:lnTo>
                    <a:pt x="80" y="19"/>
                  </a:lnTo>
                  <a:lnTo>
                    <a:pt x="84" y="19"/>
                  </a:lnTo>
                  <a:lnTo>
                    <a:pt x="85" y="19"/>
                  </a:lnTo>
                  <a:lnTo>
                    <a:pt x="85" y="21"/>
                  </a:lnTo>
                  <a:lnTo>
                    <a:pt x="87" y="22"/>
                  </a:lnTo>
                  <a:lnTo>
                    <a:pt x="87" y="24"/>
                  </a:lnTo>
                  <a:lnTo>
                    <a:pt x="88" y="27"/>
                  </a:lnTo>
                  <a:lnTo>
                    <a:pt x="87" y="30"/>
                  </a:lnTo>
                  <a:lnTo>
                    <a:pt x="80" y="35"/>
                  </a:lnTo>
                  <a:lnTo>
                    <a:pt x="79" y="35"/>
                  </a:lnTo>
                  <a:lnTo>
                    <a:pt x="76" y="35"/>
                  </a:lnTo>
                  <a:lnTo>
                    <a:pt x="73" y="35"/>
                  </a:lnTo>
                  <a:lnTo>
                    <a:pt x="65" y="38"/>
                  </a:lnTo>
                  <a:lnTo>
                    <a:pt x="54" y="38"/>
                  </a:lnTo>
                  <a:lnTo>
                    <a:pt x="50" y="39"/>
                  </a:lnTo>
                  <a:lnTo>
                    <a:pt x="50" y="39"/>
                  </a:lnTo>
                  <a:lnTo>
                    <a:pt x="49" y="39"/>
                  </a:lnTo>
                  <a:lnTo>
                    <a:pt x="49" y="38"/>
                  </a:lnTo>
                  <a:lnTo>
                    <a:pt x="43" y="39"/>
                  </a:lnTo>
                  <a:lnTo>
                    <a:pt x="35" y="39"/>
                  </a:lnTo>
                  <a:lnTo>
                    <a:pt x="28" y="39"/>
                  </a:lnTo>
                  <a:lnTo>
                    <a:pt x="25" y="41"/>
                  </a:lnTo>
                  <a:lnTo>
                    <a:pt x="19" y="44"/>
                  </a:lnTo>
                  <a:lnTo>
                    <a:pt x="11" y="46"/>
                  </a:lnTo>
                  <a:lnTo>
                    <a:pt x="8" y="47"/>
                  </a:lnTo>
                  <a:lnTo>
                    <a:pt x="3" y="46"/>
                  </a:lnTo>
                  <a:lnTo>
                    <a:pt x="2" y="46"/>
                  </a:lnTo>
                  <a:lnTo>
                    <a:pt x="0" y="44"/>
                  </a:lnTo>
                  <a:lnTo>
                    <a:pt x="2" y="43"/>
                  </a:lnTo>
                  <a:lnTo>
                    <a:pt x="3" y="39"/>
                  </a:lnTo>
                  <a:lnTo>
                    <a:pt x="6" y="38"/>
                  </a:lnTo>
                  <a:lnTo>
                    <a:pt x="11" y="35"/>
                  </a:lnTo>
                  <a:lnTo>
                    <a:pt x="11" y="33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4" y="28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7" y="21"/>
                  </a:lnTo>
                  <a:lnTo>
                    <a:pt x="19" y="21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4" y="19"/>
                  </a:lnTo>
                  <a:lnTo>
                    <a:pt x="22" y="17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5" y="13"/>
                  </a:lnTo>
                  <a:lnTo>
                    <a:pt x="25" y="11"/>
                  </a:lnTo>
                  <a:lnTo>
                    <a:pt x="25" y="10"/>
                  </a:lnTo>
                  <a:lnTo>
                    <a:pt x="27" y="8"/>
                  </a:lnTo>
                  <a:lnTo>
                    <a:pt x="28" y="6"/>
                  </a:lnTo>
                  <a:lnTo>
                    <a:pt x="30" y="6"/>
                  </a:lnTo>
                  <a:lnTo>
                    <a:pt x="33" y="5"/>
                  </a:lnTo>
                  <a:lnTo>
                    <a:pt x="33" y="3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3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3" y="3"/>
                  </a:lnTo>
                  <a:lnTo>
                    <a:pt x="43" y="2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7" name="Freeform 103">
              <a:extLst>
                <a:ext uri="{FF2B5EF4-FFF2-40B4-BE49-F238E27FC236}">
                  <a16:creationId xmlns:a16="http://schemas.microsoft.com/office/drawing/2014/main" id="{71011D03-6BCD-3297-1C2C-198F054DB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696" y="1453107"/>
              <a:ext cx="196872" cy="89664"/>
            </a:xfrm>
            <a:custGeom>
              <a:avLst/>
              <a:gdLst>
                <a:gd name="T0" fmla="*/ 66 w 101"/>
                <a:gd name="T1" fmla="*/ 1 h 46"/>
                <a:gd name="T2" fmla="*/ 71 w 101"/>
                <a:gd name="T3" fmla="*/ 5 h 46"/>
                <a:gd name="T4" fmla="*/ 68 w 101"/>
                <a:gd name="T5" fmla="*/ 8 h 46"/>
                <a:gd name="T6" fmla="*/ 66 w 101"/>
                <a:gd name="T7" fmla="*/ 11 h 46"/>
                <a:gd name="T8" fmla="*/ 66 w 101"/>
                <a:gd name="T9" fmla="*/ 14 h 46"/>
                <a:gd name="T10" fmla="*/ 69 w 101"/>
                <a:gd name="T11" fmla="*/ 11 h 46"/>
                <a:gd name="T12" fmla="*/ 76 w 101"/>
                <a:gd name="T13" fmla="*/ 11 h 46"/>
                <a:gd name="T14" fmla="*/ 79 w 101"/>
                <a:gd name="T15" fmla="*/ 8 h 46"/>
                <a:gd name="T16" fmla="*/ 79 w 101"/>
                <a:gd name="T17" fmla="*/ 5 h 46"/>
                <a:gd name="T18" fmla="*/ 84 w 101"/>
                <a:gd name="T19" fmla="*/ 5 h 46"/>
                <a:gd name="T20" fmla="*/ 92 w 101"/>
                <a:gd name="T21" fmla="*/ 6 h 46"/>
                <a:gd name="T22" fmla="*/ 93 w 101"/>
                <a:gd name="T23" fmla="*/ 8 h 46"/>
                <a:gd name="T24" fmla="*/ 98 w 101"/>
                <a:gd name="T25" fmla="*/ 9 h 46"/>
                <a:gd name="T26" fmla="*/ 101 w 101"/>
                <a:gd name="T27" fmla="*/ 14 h 46"/>
                <a:gd name="T28" fmla="*/ 98 w 101"/>
                <a:gd name="T29" fmla="*/ 17 h 46"/>
                <a:gd name="T30" fmla="*/ 98 w 101"/>
                <a:gd name="T31" fmla="*/ 19 h 46"/>
                <a:gd name="T32" fmla="*/ 96 w 101"/>
                <a:gd name="T33" fmla="*/ 22 h 46"/>
                <a:gd name="T34" fmla="*/ 96 w 101"/>
                <a:gd name="T35" fmla="*/ 24 h 46"/>
                <a:gd name="T36" fmla="*/ 96 w 101"/>
                <a:gd name="T37" fmla="*/ 28 h 46"/>
                <a:gd name="T38" fmla="*/ 92 w 101"/>
                <a:gd name="T39" fmla="*/ 30 h 46"/>
                <a:gd name="T40" fmla="*/ 87 w 101"/>
                <a:gd name="T41" fmla="*/ 28 h 46"/>
                <a:gd name="T42" fmla="*/ 90 w 101"/>
                <a:gd name="T43" fmla="*/ 31 h 46"/>
                <a:gd name="T44" fmla="*/ 96 w 101"/>
                <a:gd name="T45" fmla="*/ 35 h 46"/>
                <a:gd name="T46" fmla="*/ 99 w 101"/>
                <a:gd name="T47" fmla="*/ 39 h 46"/>
                <a:gd name="T48" fmla="*/ 93 w 101"/>
                <a:gd name="T49" fmla="*/ 44 h 46"/>
                <a:gd name="T50" fmla="*/ 84 w 101"/>
                <a:gd name="T51" fmla="*/ 44 h 46"/>
                <a:gd name="T52" fmla="*/ 76 w 101"/>
                <a:gd name="T53" fmla="*/ 46 h 46"/>
                <a:gd name="T54" fmla="*/ 69 w 101"/>
                <a:gd name="T55" fmla="*/ 46 h 46"/>
                <a:gd name="T56" fmla="*/ 65 w 101"/>
                <a:gd name="T57" fmla="*/ 44 h 46"/>
                <a:gd name="T58" fmla="*/ 55 w 101"/>
                <a:gd name="T59" fmla="*/ 41 h 46"/>
                <a:gd name="T60" fmla="*/ 54 w 101"/>
                <a:gd name="T61" fmla="*/ 39 h 46"/>
                <a:gd name="T62" fmla="*/ 47 w 101"/>
                <a:gd name="T63" fmla="*/ 38 h 46"/>
                <a:gd name="T64" fmla="*/ 38 w 101"/>
                <a:gd name="T65" fmla="*/ 38 h 46"/>
                <a:gd name="T66" fmla="*/ 35 w 101"/>
                <a:gd name="T67" fmla="*/ 36 h 46"/>
                <a:gd name="T68" fmla="*/ 28 w 101"/>
                <a:gd name="T69" fmla="*/ 38 h 46"/>
                <a:gd name="T70" fmla="*/ 24 w 101"/>
                <a:gd name="T71" fmla="*/ 35 h 46"/>
                <a:gd name="T72" fmla="*/ 22 w 101"/>
                <a:gd name="T73" fmla="*/ 33 h 46"/>
                <a:gd name="T74" fmla="*/ 17 w 101"/>
                <a:gd name="T75" fmla="*/ 28 h 46"/>
                <a:gd name="T76" fmla="*/ 10 w 101"/>
                <a:gd name="T77" fmla="*/ 24 h 46"/>
                <a:gd name="T78" fmla="*/ 3 w 101"/>
                <a:gd name="T79" fmla="*/ 24 h 46"/>
                <a:gd name="T80" fmla="*/ 5 w 101"/>
                <a:gd name="T81" fmla="*/ 19 h 46"/>
                <a:gd name="T82" fmla="*/ 14 w 101"/>
                <a:gd name="T83" fmla="*/ 14 h 46"/>
                <a:gd name="T84" fmla="*/ 19 w 101"/>
                <a:gd name="T85" fmla="*/ 8 h 46"/>
                <a:gd name="T86" fmla="*/ 25 w 101"/>
                <a:gd name="T87" fmla="*/ 5 h 46"/>
                <a:gd name="T88" fmla="*/ 28 w 101"/>
                <a:gd name="T89" fmla="*/ 3 h 46"/>
                <a:gd name="T90" fmla="*/ 33 w 101"/>
                <a:gd name="T91" fmla="*/ 5 h 46"/>
                <a:gd name="T92" fmla="*/ 35 w 101"/>
                <a:gd name="T93" fmla="*/ 3 h 46"/>
                <a:gd name="T94" fmla="*/ 44 w 101"/>
                <a:gd name="T95" fmla="*/ 3 h 46"/>
                <a:gd name="T96" fmla="*/ 49 w 101"/>
                <a:gd name="T97" fmla="*/ 3 h 46"/>
                <a:gd name="T98" fmla="*/ 65 w 101"/>
                <a:gd name="T9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1" h="46">
                  <a:moveTo>
                    <a:pt x="65" y="0"/>
                  </a:moveTo>
                  <a:lnTo>
                    <a:pt x="66" y="1"/>
                  </a:lnTo>
                  <a:lnTo>
                    <a:pt x="69" y="3"/>
                  </a:lnTo>
                  <a:lnTo>
                    <a:pt x="71" y="5"/>
                  </a:lnTo>
                  <a:lnTo>
                    <a:pt x="69" y="6"/>
                  </a:lnTo>
                  <a:lnTo>
                    <a:pt x="68" y="8"/>
                  </a:lnTo>
                  <a:lnTo>
                    <a:pt x="68" y="9"/>
                  </a:lnTo>
                  <a:lnTo>
                    <a:pt x="66" y="11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69" y="11"/>
                  </a:lnTo>
                  <a:lnTo>
                    <a:pt x="73" y="9"/>
                  </a:lnTo>
                  <a:lnTo>
                    <a:pt x="76" y="11"/>
                  </a:lnTo>
                  <a:lnTo>
                    <a:pt x="76" y="9"/>
                  </a:lnTo>
                  <a:lnTo>
                    <a:pt x="79" y="8"/>
                  </a:lnTo>
                  <a:lnTo>
                    <a:pt x="79" y="6"/>
                  </a:lnTo>
                  <a:lnTo>
                    <a:pt x="79" y="5"/>
                  </a:lnTo>
                  <a:lnTo>
                    <a:pt x="81" y="5"/>
                  </a:lnTo>
                  <a:lnTo>
                    <a:pt x="84" y="5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3" y="8"/>
                  </a:lnTo>
                  <a:lnTo>
                    <a:pt x="93" y="8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99" y="11"/>
                  </a:lnTo>
                  <a:lnTo>
                    <a:pt x="101" y="14"/>
                  </a:lnTo>
                  <a:lnTo>
                    <a:pt x="99" y="14"/>
                  </a:lnTo>
                  <a:lnTo>
                    <a:pt x="98" y="17"/>
                  </a:lnTo>
                  <a:lnTo>
                    <a:pt x="98" y="17"/>
                  </a:lnTo>
                  <a:lnTo>
                    <a:pt x="98" y="19"/>
                  </a:lnTo>
                  <a:lnTo>
                    <a:pt x="96" y="20"/>
                  </a:lnTo>
                  <a:lnTo>
                    <a:pt x="96" y="22"/>
                  </a:lnTo>
                  <a:lnTo>
                    <a:pt x="96" y="24"/>
                  </a:lnTo>
                  <a:lnTo>
                    <a:pt x="96" y="24"/>
                  </a:lnTo>
                  <a:lnTo>
                    <a:pt x="96" y="27"/>
                  </a:lnTo>
                  <a:lnTo>
                    <a:pt x="96" y="28"/>
                  </a:lnTo>
                  <a:lnTo>
                    <a:pt x="93" y="30"/>
                  </a:lnTo>
                  <a:lnTo>
                    <a:pt x="92" y="30"/>
                  </a:lnTo>
                  <a:lnTo>
                    <a:pt x="88" y="28"/>
                  </a:lnTo>
                  <a:lnTo>
                    <a:pt x="87" y="28"/>
                  </a:lnTo>
                  <a:lnTo>
                    <a:pt x="87" y="30"/>
                  </a:lnTo>
                  <a:lnTo>
                    <a:pt x="90" y="31"/>
                  </a:lnTo>
                  <a:lnTo>
                    <a:pt x="93" y="35"/>
                  </a:lnTo>
                  <a:lnTo>
                    <a:pt x="96" y="35"/>
                  </a:lnTo>
                  <a:lnTo>
                    <a:pt x="98" y="36"/>
                  </a:lnTo>
                  <a:lnTo>
                    <a:pt x="99" y="39"/>
                  </a:lnTo>
                  <a:lnTo>
                    <a:pt x="99" y="39"/>
                  </a:lnTo>
                  <a:lnTo>
                    <a:pt x="93" y="44"/>
                  </a:lnTo>
                  <a:lnTo>
                    <a:pt x="92" y="44"/>
                  </a:lnTo>
                  <a:lnTo>
                    <a:pt x="84" y="44"/>
                  </a:lnTo>
                  <a:lnTo>
                    <a:pt x="77" y="46"/>
                  </a:lnTo>
                  <a:lnTo>
                    <a:pt x="76" y="46"/>
                  </a:lnTo>
                  <a:lnTo>
                    <a:pt x="73" y="44"/>
                  </a:lnTo>
                  <a:lnTo>
                    <a:pt x="69" y="46"/>
                  </a:lnTo>
                  <a:lnTo>
                    <a:pt x="66" y="44"/>
                  </a:lnTo>
                  <a:lnTo>
                    <a:pt x="65" y="44"/>
                  </a:lnTo>
                  <a:lnTo>
                    <a:pt x="60" y="42"/>
                  </a:lnTo>
                  <a:lnTo>
                    <a:pt x="55" y="41"/>
                  </a:lnTo>
                  <a:lnTo>
                    <a:pt x="55" y="39"/>
                  </a:lnTo>
                  <a:lnTo>
                    <a:pt x="54" y="39"/>
                  </a:lnTo>
                  <a:lnTo>
                    <a:pt x="49" y="39"/>
                  </a:lnTo>
                  <a:lnTo>
                    <a:pt x="47" y="38"/>
                  </a:lnTo>
                  <a:lnTo>
                    <a:pt x="40" y="39"/>
                  </a:lnTo>
                  <a:lnTo>
                    <a:pt x="38" y="38"/>
                  </a:lnTo>
                  <a:lnTo>
                    <a:pt x="36" y="36"/>
                  </a:lnTo>
                  <a:lnTo>
                    <a:pt x="35" y="36"/>
                  </a:lnTo>
                  <a:lnTo>
                    <a:pt x="30" y="38"/>
                  </a:lnTo>
                  <a:lnTo>
                    <a:pt x="28" y="38"/>
                  </a:lnTo>
                  <a:lnTo>
                    <a:pt x="25" y="36"/>
                  </a:lnTo>
                  <a:lnTo>
                    <a:pt x="24" y="35"/>
                  </a:lnTo>
                  <a:lnTo>
                    <a:pt x="22" y="35"/>
                  </a:lnTo>
                  <a:lnTo>
                    <a:pt x="22" y="33"/>
                  </a:lnTo>
                  <a:lnTo>
                    <a:pt x="21" y="31"/>
                  </a:lnTo>
                  <a:lnTo>
                    <a:pt x="17" y="28"/>
                  </a:lnTo>
                  <a:lnTo>
                    <a:pt x="17" y="25"/>
                  </a:lnTo>
                  <a:lnTo>
                    <a:pt x="10" y="24"/>
                  </a:lnTo>
                  <a:lnTo>
                    <a:pt x="6" y="24"/>
                  </a:lnTo>
                  <a:lnTo>
                    <a:pt x="3" y="24"/>
                  </a:lnTo>
                  <a:lnTo>
                    <a:pt x="0" y="22"/>
                  </a:lnTo>
                  <a:lnTo>
                    <a:pt x="5" y="19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7" y="12"/>
                  </a:lnTo>
                  <a:lnTo>
                    <a:pt x="19" y="8"/>
                  </a:lnTo>
                  <a:lnTo>
                    <a:pt x="24" y="6"/>
                  </a:lnTo>
                  <a:lnTo>
                    <a:pt x="25" y="5"/>
                  </a:lnTo>
                  <a:lnTo>
                    <a:pt x="27" y="3"/>
                  </a:lnTo>
                  <a:lnTo>
                    <a:pt x="28" y="3"/>
                  </a:lnTo>
                  <a:lnTo>
                    <a:pt x="32" y="5"/>
                  </a:lnTo>
                  <a:lnTo>
                    <a:pt x="33" y="5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6" y="3"/>
                  </a:lnTo>
                  <a:lnTo>
                    <a:pt x="49" y="3"/>
                  </a:lnTo>
                  <a:lnTo>
                    <a:pt x="58" y="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8" name="Freeform 104">
              <a:extLst>
                <a:ext uri="{FF2B5EF4-FFF2-40B4-BE49-F238E27FC236}">
                  <a16:creationId xmlns:a16="http://schemas.microsoft.com/office/drawing/2014/main" id="{1FC401DC-5B48-C33F-1504-F2007A207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9670" y="1484294"/>
              <a:ext cx="9747" cy="5848"/>
            </a:xfrm>
            <a:custGeom>
              <a:avLst/>
              <a:gdLst>
                <a:gd name="T0" fmla="*/ 2 w 5"/>
                <a:gd name="T1" fmla="*/ 0 h 3"/>
                <a:gd name="T2" fmla="*/ 4 w 5"/>
                <a:gd name="T3" fmla="*/ 1 h 3"/>
                <a:gd name="T4" fmla="*/ 5 w 5"/>
                <a:gd name="T5" fmla="*/ 1 h 3"/>
                <a:gd name="T6" fmla="*/ 4 w 5"/>
                <a:gd name="T7" fmla="*/ 3 h 3"/>
                <a:gd name="T8" fmla="*/ 0 w 5"/>
                <a:gd name="T9" fmla="*/ 3 h 3"/>
                <a:gd name="T10" fmla="*/ 0 w 5"/>
                <a:gd name="T11" fmla="*/ 1 h 3"/>
                <a:gd name="T12" fmla="*/ 0 w 5"/>
                <a:gd name="T13" fmla="*/ 0 h 3"/>
                <a:gd name="T14" fmla="*/ 2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4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9" name="Freeform 105">
              <a:extLst>
                <a:ext uri="{FF2B5EF4-FFF2-40B4-BE49-F238E27FC236}">
                  <a16:creationId xmlns:a16="http://schemas.microsoft.com/office/drawing/2014/main" id="{6E46EEBE-4F48-0000-56B4-F0BB6AAED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7147" y="1868290"/>
              <a:ext cx="15594" cy="5848"/>
            </a:xfrm>
            <a:custGeom>
              <a:avLst/>
              <a:gdLst>
                <a:gd name="T0" fmla="*/ 5 w 8"/>
                <a:gd name="T1" fmla="*/ 0 h 3"/>
                <a:gd name="T2" fmla="*/ 6 w 8"/>
                <a:gd name="T3" fmla="*/ 0 h 3"/>
                <a:gd name="T4" fmla="*/ 8 w 8"/>
                <a:gd name="T5" fmla="*/ 1 h 3"/>
                <a:gd name="T6" fmla="*/ 8 w 8"/>
                <a:gd name="T7" fmla="*/ 1 h 3"/>
                <a:gd name="T8" fmla="*/ 5 w 8"/>
                <a:gd name="T9" fmla="*/ 3 h 3"/>
                <a:gd name="T10" fmla="*/ 1 w 8"/>
                <a:gd name="T11" fmla="*/ 3 h 3"/>
                <a:gd name="T12" fmla="*/ 0 w 8"/>
                <a:gd name="T13" fmla="*/ 1 h 3"/>
                <a:gd name="T14" fmla="*/ 1 w 8"/>
                <a:gd name="T15" fmla="*/ 0 h 3"/>
                <a:gd name="T16" fmla="*/ 5 w 8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">
                  <a:moveTo>
                    <a:pt x="5" y="0"/>
                  </a:moveTo>
                  <a:lnTo>
                    <a:pt x="6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5" y="3"/>
                  </a:lnTo>
                  <a:lnTo>
                    <a:pt x="1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0" name="Freeform 106">
              <a:extLst>
                <a:ext uri="{FF2B5EF4-FFF2-40B4-BE49-F238E27FC236}">
                  <a16:creationId xmlns:a16="http://schemas.microsoft.com/office/drawing/2014/main" id="{94253EAB-59A1-F5E7-6DE6-D85099421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694" y="1825407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1 h 3"/>
                <a:gd name="T4" fmla="*/ 3 w 4"/>
                <a:gd name="T5" fmla="*/ 1 h 3"/>
                <a:gd name="T6" fmla="*/ 4 w 4"/>
                <a:gd name="T7" fmla="*/ 1 h 3"/>
                <a:gd name="T8" fmla="*/ 3 w 4"/>
                <a:gd name="T9" fmla="*/ 3 h 3"/>
                <a:gd name="T10" fmla="*/ 1 w 4"/>
                <a:gd name="T11" fmla="*/ 3 h 3"/>
                <a:gd name="T12" fmla="*/ 0 w 4"/>
                <a:gd name="T13" fmla="*/ 3 h 3"/>
                <a:gd name="T14" fmla="*/ 0 w 4"/>
                <a:gd name="T15" fmla="*/ 1 h 3"/>
                <a:gd name="T16" fmla="*/ 0 w 4"/>
                <a:gd name="T17" fmla="*/ 1 h 3"/>
                <a:gd name="T18" fmla="*/ 1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1" name="Freeform 107">
              <a:extLst>
                <a:ext uri="{FF2B5EF4-FFF2-40B4-BE49-F238E27FC236}">
                  <a16:creationId xmlns:a16="http://schemas.microsoft.com/office/drawing/2014/main" id="{B493C9C0-A5D9-3DDF-52EF-40BC3156D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620" y="1809813"/>
              <a:ext cx="25340" cy="17544"/>
            </a:xfrm>
            <a:custGeom>
              <a:avLst/>
              <a:gdLst>
                <a:gd name="T0" fmla="*/ 0 w 13"/>
                <a:gd name="T1" fmla="*/ 0 h 9"/>
                <a:gd name="T2" fmla="*/ 3 w 13"/>
                <a:gd name="T3" fmla="*/ 0 h 9"/>
                <a:gd name="T4" fmla="*/ 9 w 13"/>
                <a:gd name="T5" fmla="*/ 4 h 9"/>
                <a:gd name="T6" fmla="*/ 13 w 13"/>
                <a:gd name="T7" fmla="*/ 8 h 9"/>
                <a:gd name="T8" fmla="*/ 11 w 13"/>
                <a:gd name="T9" fmla="*/ 9 h 9"/>
                <a:gd name="T10" fmla="*/ 11 w 13"/>
                <a:gd name="T11" fmla="*/ 9 h 9"/>
                <a:gd name="T12" fmla="*/ 9 w 13"/>
                <a:gd name="T13" fmla="*/ 9 h 9"/>
                <a:gd name="T14" fmla="*/ 5 w 13"/>
                <a:gd name="T15" fmla="*/ 4 h 9"/>
                <a:gd name="T16" fmla="*/ 3 w 13"/>
                <a:gd name="T17" fmla="*/ 3 h 9"/>
                <a:gd name="T18" fmla="*/ 2 w 13"/>
                <a:gd name="T19" fmla="*/ 1 h 9"/>
                <a:gd name="T20" fmla="*/ 0 w 13"/>
                <a:gd name="T21" fmla="*/ 1 h 9"/>
                <a:gd name="T22" fmla="*/ 0 w 13"/>
                <a:gd name="T2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9">
                  <a:moveTo>
                    <a:pt x="0" y="0"/>
                  </a:moveTo>
                  <a:lnTo>
                    <a:pt x="3" y="0"/>
                  </a:lnTo>
                  <a:lnTo>
                    <a:pt x="9" y="4"/>
                  </a:lnTo>
                  <a:lnTo>
                    <a:pt x="13" y="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9" y="9"/>
                  </a:lnTo>
                  <a:lnTo>
                    <a:pt x="5" y="4"/>
                  </a:lnTo>
                  <a:lnTo>
                    <a:pt x="3" y="3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2" name="Freeform 108">
              <a:extLst>
                <a:ext uri="{FF2B5EF4-FFF2-40B4-BE49-F238E27FC236}">
                  <a16:creationId xmlns:a16="http://schemas.microsoft.com/office/drawing/2014/main" id="{B45C2C3B-801B-1574-CF63-2623679B9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0947" y="1577857"/>
              <a:ext cx="37036" cy="9747"/>
            </a:xfrm>
            <a:custGeom>
              <a:avLst/>
              <a:gdLst>
                <a:gd name="T0" fmla="*/ 16 w 19"/>
                <a:gd name="T1" fmla="*/ 0 h 5"/>
                <a:gd name="T2" fmla="*/ 18 w 19"/>
                <a:gd name="T3" fmla="*/ 0 h 5"/>
                <a:gd name="T4" fmla="*/ 19 w 19"/>
                <a:gd name="T5" fmla="*/ 2 h 5"/>
                <a:gd name="T6" fmla="*/ 18 w 19"/>
                <a:gd name="T7" fmla="*/ 4 h 5"/>
                <a:gd name="T8" fmla="*/ 16 w 19"/>
                <a:gd name="T9" fmla="*/ 5 h 5"/>
                <a:gd name="T10" fmla="*/ 15 w 19"/>
                <a:gd name="T11" fmla="*/ 4 h 5"/>
                <a:gd name="T12" fmla="*/ 10 w 19"/>
                <a:gd name="T13" fmla="*/ 4 h 5"/>
                <a:gd name="T14" fmla="*/ 0 w 19"/>
                <a:gd name="T15" fmla="*/ 2 h 5"/>
                <a:gd name="T16" fmla="*/ 4 w 19"/>
                <a:gd name="T17" fmla="*/ 0 h 5"/>
                <a:gd name="T18" fmla="*/ 16 w 19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5">
                  <a:moveTo>
                    <a:pt x="16" y="0"/>
                  </a:moveTo>
                  <a:lnTo>
                    <a:pt x="18" y="0"/>
                  </a:lnTo>
                  <a:lnTo>
                    <a:pt x="19" y="2"/>
                  </a:lnTo>
                  <a:lnTo>
                    <a:pt x="18" y="4"/>
                  </a:lnTo>
                  <a:lnTo>
                    <a:pt x="16" y="5"/>
                  </a:lnTo>
                  <a:lnTo>
                    <a:pt x="15" y="4"/>
                  </a:lnTo>
                  <a:lnTo>
                    <a:pt x="10" y="4"/>
                  </a:lnTo>
                  <a:lnTo>
                    <a:pt x="0" y="2"/>
                  </a:lnTo>
                  <a:lnTo>
                    <a:pt x="4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3" name="Freeform 109">
              <a:extLst>
                <a:ext uri="{FF2B5EF4-FFF2-40B4-BE49-F238E27FC236}">
                  <a16:creationId xmlns:a16="http://schemas.microsoft.com/office/drawing/2014/main" id="{FA510EC3-F485-1E5C-32AB-670AF56B4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8834" y="1671419"/>
              <a:ext cx="21442" cy="11695"/>
            </a:xfrm>
            <a:custGeom>
              <a:avLst/>
              <a:gdLst>
                <a:gd name="T0" fmla="*/ 6 w 11"/>
                <a:gd name="T1" fmla="*/ 0 h 6"/>
                <a:gd name="T2" fmla="*/ 8 w 11"/>
                <a:gd name="T3" fmla="*/ 1 h 6"/>
                <a:gd name="T4" fmla="*/ 9 w 11"/>
                <a:gd name="T5" fmla="*/ 3 h 6"/>
                <a:gd name="T6" fmla="*/ 11 w 11"/>
                <a:gd name="T7" fmla="*/ 4 h 6"/>
                <a:gd name="T8" fmla="*/ 9 w 11"/>
                <a:gd name="T9" fmla="*/ 4 h 6"/>
                <a:gd name="T10" fmla="*/ 9 w 11"/>
                <a:gd name="T11" fmla="*/ 4 h 6"/>
                <a:gd name="T12" fmla="*/ 9 w 11"/>
                <a:gd name="T13" fmla="*/ 6 h 6"/>
                <a:gd name="T14" fmla="*/ 8 w 11"/>
                <a:gd name="T15" fmla="*/ 6 h 6"/>
                <a:gd name="T16" fmla="*/ 6 w 11"/>
                <a:gd name="T17" fmla="*/ 4 h 6"/>
                <a:gd name="T18" fmla="*/ 5 w 11"/>
                <a:gd name="T19" fmla="*/ 3 h 6"/>
                <a:gd name="T20" fmla="*/ 3 w 11"/>
                <a:gd name="T21" fmla="*/ 3 h 6"/>
                <a:gd name="T22" fmla="*/ 1 w 11"/>
                <a:gd name="T23" fmla="*/ 1 h 6"/>
                <a:gd name="T24" fmla="*/ 0 w 11"/>
                <a:gd name="T25" fmla="*/ 1 h 6"/>
                <a:gd name="T26" fmla="*/ 1 w 11"/>
                <a:gd name="T27" fmla="*/ 0 h 6"/>
                <a:gd name="T28" fmla="*/ 5 w 11"/>
                <a:gd name="T29" fmla="*/ 1 h 6"/>
                <a:gd name="T30" fmla="*/ 6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6" y="0"/>
                  </a:moveTo>
                  <a:lnTo>
                    <a:pt x="8" y="1"/>
                  </a:lnTo>
                  <a:lnTo>
                    <a:pt x="9" y="3"/>
                  </a:lnTo>
                  <a:lnTo>
                    <a:pt x="11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6"/>
                  </a:lnTo>
                  <a:lnTo>
                    <a:pt x="8" y="6"/>
                  </a:lnTo>
                  <a:lnTo>
                    <a:pt x="6" y="4"/>
                  </a:lnTo>
                  <a:lnTo>
                    <a:pt x="5" y="3"/>
                  </a:lnTo>
                  <a:lnTo>
                    <a:pt x="3" y="3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4" name="Freeform 110">
              <a:extLst>
                <a:ext uri="{FF2B5EF4-FFF2-40B4-BE49-F238E27FC236}">
                  <a16:creationId xmlns:a16="http://schemas.microsoft.com/office/drawing/2014/main" id="{813BF308-0602-520B-7BC8-23CBE264B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3518" y="1716251"/>
              <a:ext cx="17544" cy="29239"/>
            </a:xfrm>
            <a:custGeom>
              <a:avLst/>
              <a:gdLst>
                <a:gd name="T0" fmla="*/ 3 w 9"/>
                <a:gd name="T1" fmla="*/ 0 h 15"/>
                <a:gd name="T2" fmla="*/ 4 w 9"/>
                <a:gd name="T3" fmla="*/ 2 h 15"/>
                <a:gd name="T4" fmla="*/ 4 w 9"/>
                <a:gd name="T5" fmla="*/ 5 h 15"/>
                <a:gd name="T6" fmla="*/ 6 w 9"/>
                <a:gd name="T7" fmla="*/ 5 h 15"/>
                <a:gd name="T8" fmla="*/ 9 w 9"/>
                <a:gd name="T9" fmla="*/ 8 h 15"/>
                <a:gd name="T10" fmla="*/ 9 w 9"/>
                <a:gd name="T11" fmla="*/ 8 h 15"/>
                <a:gd name="T12" fmla="*/ 6 w 9"/>
                <a:gd name="T13" fmla="*/ 10 h 15"/>
                <a:gd name="T14" fmla="*/ 6 w 9"/>
                <a:gd name="T15" fmla="*/ 11 h 15"/>
                <a:gd name="T16" fmla="*/ 7 w 9"/>
                <a:gd name="T17" fmla="*/ 13 h 15"/>
                <a:gd name="T18" fmla="*/ 6 w 9"/>
                <a:gd name="T19" fmla="*/ 15 h 15"/>
                <a:gd name="T20" fmla="*/ 3 w 9"/>
                <a:gd name="T21" fmla="*/ 15 h 15"/>
                <a:gd name="T22" fmla="*/ 0 w 9"/>
                <a:gd name="T23" fmla="*/ 15 h 15"/>
                <a:gd name="T24" fmla="*/ 0 w 9"/>
                <a:gd name="T25" fmla="*/ 13 h 15"/>
                <a:gd name="T26" fmla="*/ 0 w 9"/>
                <a:gd name="T27" fmla="*/ 11 h 15"/>
                <a:gd name="T28" fmla="*/ 1 w 9"/>
                <a:gd name="T29" fmla="*/ 8 h 15"/>
                <a:gd name="T30" fmla="*/ 1 w 9"/>
                <a:gd name="T31" fmla="*/ 7 h 15"/>
                <a:gd name="T32" fmla="*/ 1 w 9"/>
                <a:gd name="T33" fmla="*/ 5 h 15"/>
                <a:gd name="T34" fmla="*/ 1 w 9"/>
                <a:gd name="T35" fmla="*/ 4 h 15"/>
                <a:gd name="T36" fmla="*/ 3 w 9"/>
                <a:gd name="T3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5">
                  <a:moveTo>
                    <a:pt x="3" y="0"/>
                  </a:moveTo>
                  <a:lnTo>
                    <a:pt x="4" y="2"/>
                  </a:lnTo>
                  <a:lnTo>
                    <a:pt x="4" y="5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8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7" y="13"/>
                  </a:lnTo>
                  <a:lnTo>
                    <a:pt x="6" y="1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5" name="Freeform 111">
              <a:extLst>
                <a:ext uri="{FF2B5EF4-FFF2-40B4-BE49-F238E27FC236}">
                  <a16:creationId xmlns:a16="http://schemas.microsoft.com/office/drawing/2014/main" id="{B5C753BE-AB28-0282-786D-10A92F40D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1177" y="1737693"/>
              <a:ext cx="21442" cy="15594"/>
            </a:xfrm>
            <a:custGeom>
              <a:avLst/>
              <a:gdLst>
                <a:gd name="T0" fmla="*/ 9 w 11"/>
                <a:gd name="T1" fmla="*/ 0 h 8"/>
                <a:gd name="T2" fmla="*/ 9 w 11"/>
                <a:gd name="T3" fmla="*/ 2 h 8"/>
                <a:gd name="T4" fmla="*/ 9 w 11"/>
                <a:gd name="T5" fmla="*/ 4 h 8"/>
                <a:gd name="T6" fmla="*/ 11 w 11"/>
                <a:gd name="T7" fmla="*/ 5 h 8"/>
                <a:gd name="T8" fmla="*/ 9 w 11"/>
                <a:gd name="T9" fmla="*/ 5 h 8"/>
                <a:gd name="T10" fmla="*/ 8 w 11"/>
                <a:gd name="T11" fmla="*/ 5 h 8"/>
                <a:gd name="T12" fmla="*/ 6 w 11"/>
                <a:gd name="T13" fmla="*/ 8 h 8"/>
                <a:gd name="T14" fmla="*/ 6 w 11"/>
                <a:gd name="T15" fmla="*/ 7 h 8"/>
                <a:gd name="T16" fmla="*/ 5 w 11"/>
                <a:gd name="T17" fmla="*/ 5 h 8"/>
                <a:gd name="T18" fmla="*/ 3 w 11"/>
                <a:gd name="T19" fmla="*/ 7 h 8"/>
                <a:gd name="T20" fmla="*/ 2 w 11"/>
                <a:gd name="T21" fmla="*/ 7 h 8"/>
                <a:gd name="T22" fmla="*/ 2 w 11"/>
                <a:gd name="T23" fmla="*/ 5 h 8"/>
                <a:gd name="T24" fmla="*/ 0 w 11"/>
                <a:gd name="T25" fmla="*/ 5 h 8"/>
                <a:gd name="T26" fmla="*/ 0 w 11"/>
                <a:gd name="T27" fmla="*/ 4 h 8"/>
                <a:gd name="T28" fmla="*/ 3 w 11"/>
                <a:gd name="T29" fmla="*/ 2 h 8"/>
                <a:gd name="T30" fmla="*/ 5 w 11"/>
                <a:gd name="T31" fmla="*/ 4 h 8"/>
                <a:gd name="T32" fmla="*/ 6 w 11"/>
                <a:gd name="T33" fmla="*/ 4 h 8"/>
                <a:gd name="T34" fmla="*/ 6 w 11"/>
                <a:gd name="T35" fmla="*/ 2 h 8"/>
                <a:gd name="T36" fmla="*/ 6 w 11"/>
                <a:gd name="T37" fmla="*/ 0 h 8"/>
                <a:gd name="T38" fmla="*/ 8 w 11"/>
                <a:gd name="T39" fmla="*/ 0 h 8"/>
                <a:gd name="T40" fmla="*/ 9 w 11"/>
                <a:gd name="T4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8">
                  <a:moveTo>
                    <a:pt x="9" y="0"/>
                  </a:moveTo>
                  <a:lnTo>
                    <a:pt x="9" y="2"/>
                  </a:lnTo>
                  <a:lnTo>
                    <a:pt x="9" y="4"/>
                  </a:lnTo>
                  <a:lnTo>
                    <a:pt x="11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6" y="8"/>
                  </a:lnTo>
                  <a:lnTo>
                    <a:pt x="6" y="7"/>
                  </a:lnTo>
                  <a:lnTo>
                    <a:pt x="5" y="5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2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6" name="Freeform 112">
              <a:extLst>
                <a:ext uri="{FF2B5EF4-FFF2-40B4-BE49-F238E27FC236}">
                  <a16:creationId xmlns:a16="http://schemas.microsoft.com/office/drawing/2014/main" id="{B7878F3A-9D53-9244-54A5-A314962E4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5910" y="2924768"/>
              <a:ext cx="5848" cy="584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1 h 3"/>
                <a:gd name="T6" fmla="*/ 0 w 3"/>
                <a:gd name="T7" fmla="*/ 3 h 3"/>
                <a:gd name="T8" fmla="*/ 0 w 3"/>
                <a:gd name="T9" fmla="*/ 3 h 3"/>
                <a:gd name="T10" fmla="*/ 0 w 3"/>
                <a:gd name="T11" fmla="*/ 3 h 3"/>
                <a:gd name="T12" fmla="*/ 0 w 3"/>
                <a:gd name="T13" fmla="*/ 3 h 3"/>
                <a:gd name="T14" fmla="*/ 0 w 3"/>
                <a:gd name="T15" fmla="*/ 1 h 3"/>
                <a:gd name="T16" fmla="*/ 1 w 3"/>
                <a:gd name="T17" fmla="*/ 0 h 3"/>
                <a:gd name="T18" fmla="*/ 1 w 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7" name="Freeform 113">
              <a:extLst>
                <a:ext uri="{FF2B5EF4-FFF2-40B4-BE49-F238E27FC236}">
                  <a16:creationId xmlns:a16="http://schemas.microsoft.com/office/drawing/2014/main" id="{86A01FD6-6C5A-DF87-D14C-019EB4B23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386" y="2852647"/>
              <a:ext cx="7797" cy="9747"/>
            </a:xfrm>
            <a:custGeom>
              <a:avLst/>
              <a:gdLst>
                <a:gd name="T0" fmla="*/ 3 w 4"/>
                <a:gd name="T1" fmla="*/ 0 h 5"/>
                <a:gd name="T2" fmla="*/ 4 w 4"/>
                <a:gd name="T3" fmla="*/ 0 h 5"/>
                <a:gd name="T4" fmla="*/ 4 w 4"/>
                <a:gd name="T5" fmla="*/ 0 h 5"/>
                <a:gd name="T6" fmla="*/ 4 w 4"/>
                <a:gd name="T7" fmla="*/ 2 h 5"/>
                <a:gd name="T8" fmla="*/ 4 w 4"/>
                <a:gd name="T9" fmla="*/ 5 h 5"/>
                <a:gd name="T10" fmla="*/ 3 w 4"/>
                <a:gd name="T11" fmla="*/ 5 h 5"/>
                <a:gd name="T12" fmla="*/ 3 w 4"/>
                <a:gd name="T13" fmla="*/ 5 h 5"/>
                <a:gd name="T14" fmla="*/ 1 w 4"/>
                <a:gd name="T15" fmla="*/ 3 h 5"/>
                <a:gd name="T16" fmla="*/ 0 w 4"/>
                <a:gd name="T17" fmla="*/ 3 h 5"/>
                <a:gd name="T18" fmla="*/ 1 w 4"/>
                <a:gd name="T19" fmla="*/ 2 h 5"/>
                <a:gd name="T20" fmla="*/ 3 w 4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8" name="Freeform 114">
              <a:extLst>
                <a:ext uri="{FF2B5EF4-FFF2-40B4-BE49-F238E27FC236}">
                  <a16:creationId xmlns:a16="http://schemas.microsoft.com/office/drawing/2014/main" id="{D180AC4B-D229-EB04-BEC8-3BA4633A4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4722" y="2963752"/>
              <a:ext cx="1950" cy="3898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2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2 h 2"/>
                <a:gd name="T10" fmla="*/ 1 w 1"/>
                <a:gd name="T11" fmla="*/ 0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9" name="Freeform 115">
              <a:extLst>
                <a:ext uri="{FF2B5EF4-FFF2-40B4-BE49-F238E27FC236}">
                  <a16:creationId xmlns:a16="http://schemas.microsoft.com/office/drawing/2014/main" id="{A66D3B69-9C9D-EEF0-5DF4-7BB789F86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4894" y="2850698"/>
              <a:ext cx="5848" cy="5848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0 h 3"/>
                <a:gd name="T4" fmla="*/ 3 w 3"/>
                <a:gd name="T5" fmla="*/ 1 h 3"/>
                <a:gd name="T6" fmla="*/ 3 w 3"/>
                <a:gd name="T7" fmla="*/ 3 h 3"/>
                <a:gd name="T8" fmla="*/ 2 w 3"/>
                <a:gd name="T9" fmla="*/ 3 h 3"/>
                <a:gd name="T10" fmla="*/ 0 w 3"/>
                <a:gd name="T11" fmla="*/ 1 h 3"/>
                <a:gd name="T12" fmla="*/ 0 w 3"/>
                <a:gd name="T13" fmla="*/ 1 h 3"/>
                <a:gd name="T14" fmla="*/ 0 w 3"/>
                <a:gd name="T15" fmla="*/ 0 h 3"/>
                <a:gd name="T16" fmla="*/ 2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0" name="Freeform 116">
              <a:extLst>
                <a:ext uri="{FF2B5EF4-FFF2-40B4-BE49-F238E27FC236}">
                  <a16:creationId xmlns:a16="http://schemas.microsoft.com/office/drawing/2014/main" id="{67B9B473-43A3-AF0C-7F16-4E28B2304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9047" y="2856546"/>
              <a:ext cx="25340" cy="27289"/>
            </a:xfrm>
            <a:custGeom>
              <a:avLst/>
              <a:gdLst>
                <a:gd name="T0" fmla="*/ 13 w 13"/>
                <a:gd name="T1" fmla="*/ 0 h 14"/>
                <a:gd name="T2" fmla="*/ 13 w 13"/>
                <a:gd name="T3" fmla="*/ 1 h 14"/>
                <a:gd name="T4" fmla="*/ 13 w 13"/>
                <a:gd name="T5" fmla="*/ 5 h 14"/>
                <a:gd name="T6" fmla="*/ 11 w 13"/>
                <a:gd name="T7" fmla="*/ 6 h 14"/>
                <a:gd name="T8" fmla="*/ 9 w 13"/>
                <a:gd name="T9" fmla="*/ 9 h 14"/>
                <a:gd name="T10" fmla="*/ 8 w 13"/>
                <a:gd name="T11" fmla="*/ 11 h 14"/>
                <a:gd name="T12" fmla="*/ 5 w 13"/>
                <a:gd name="T13" fmla="*/ 11 h 14"/>
                <a:gd name="T14" fmla="*/ 5 w 13"/>
                <a:gd name="T15" fmla="*/ 12 h 14"/>
                <a:gd name="T16" fmla="*/ 3 w 13"/>
                <a:gd name="T17" fmla="*/ 12 h 14"/>
                <a:gd name="T18" fmla="*/ 1 w 13"/>
                <a:gd name="T19" fmla="*/ 14 h 14"/>
                <a:gd name="T20" fmla="*/ 0 w 13"/>
                <a:gd name="T21" fmla="*/ 14 h 14"/>
                <a:gd name="T22" fmla="*/ 0 w 13"/>
                <a:gd name="T23" fmla="*/ 12 h 14"/>
                <a:gd name="T24" fmla="*/ 0 w 13"/>
                <a:gd name="T25" fmla="*/ 11 h 14"/>
                <a:gd name="T26" fmla="*/ 0 w 13"/>
                <a:gd name="T27" fmla="*/ 9 h 14"/>
                <a:gd name="T28" fmla="*/ 0 w 13"/>
                <a:gd name="T29" fmla="*/ 9 h 14"/>
                <a:gd name="T30" fmla="*/ 1 w 13"/>
                <a:gd name="T31" fmla="*/ 9 h 14"/>
                <a:gd name="T32" fmla="*/ 3 w 13"/>
                <a:gd name="T33" fmla="*/ 8 h 14"/>
                <a:gd name="T34" fmla="*/ 6 w 13"/>
                <a:gd name="T35" fmla="*/ 8 h 14"/>
                <a:gd name="T36" fmla="*/ 8 w 13"/>
                <a:gd name="T37" fmla="*/ 6 h 14"/>
                <a:gd name="T38" fmla="*/ 9 w 13"/>
                <a:gd name="T39" fmla="*/ 1 h 14"/>
                <a:gd name="T40" fmla="*/ 11 w 13"/>
                <a:gd name="T41" fmla="*/ 0 h 14"/>
                <a:gd name="T42" fmla="*/ 13 w 13"/>
                <a:gd name="T4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14">
                  <a:moveTo>
                    <a:pt x="13" y="0"/>
                  </a:moveTo>
                  <a:lnTo>
                    <a:pt x="13" y="1"/>
                  </a:lnTo>
                  <a:lnTo>
                    <a:pt x="13" y="5"/>
                  </a:lnTo>
                  <a:lnTo>
                    <a:pt x="11" y="6"/>
                  </a:lnTo>
                  <a:lnTo>
                    <a:pt x="9" y="9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9"/>
                  </a:lnTo>
                  <a:lnTo>
                    <a:pt x="3" y="8"/>
                  </a:lnTo>
                  <a:lnTo>
                    <a:pt x="6" y="8"/>
                  </a:lnTo>
                  <a:lnTo>
                    <a:pt x="8" y="6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1" name="Freeform 117">
              <a:extLst>
                <a:ext uri="{FF2B5EF4-FFF2-40B4-BE49-F238E27FC236}">
                  <a16:creationId xmlns:a16="http://schemas.microsoft.com/office/drawing/2014/main" id="{9A7E3984-DF59-4C0E-AFFE-9ED9B764B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9636" y="2989093"/>
              <a:ext cx="15594" cy="11695"/>
            </a:xfrm>
            <a:custGeom>
              <a:avLst/>
              <a:gdLst>
                <a:gd name="T0" fmla="*/ 7 w 8"/>
                <a:gd name="T1" fmla="*/ 0 h 6"/>
                <a:gd name="T2" fmla="*/ 8 w 8"/>
                <a:gd name="T3" fmla="*/ 0 h 6"/>
                <a:gd name="T4" fmla="*/ 4 w 8"/>
                <a:gd name="T5" fmla="*/ 4 h 6"/>
                <a:gd name="T6" fmla="*/ 2 w 8"/>
                <a:gd name="T7" fmla="*/ 6 h 6"/>
                <a:gd name="T8" fmla="*/ 0 w 8"/>
                <a:gd name="T9" fmla="*/ 6 h 6"/>
                <a:gd name="T10" fmla="*/ 0 w 8"/>
                <a:gd name="T11" fmla="*/ 6 h 6"/>
                <a:gd name="T12" fmla="*/ 0 w 8"/>
                <a:gd name="T13" fmla="*/ 4 h 6"/>
                <a:gd name="T14" fmla="*/ 2 w 8"/>
                <a:gd name="T15" fmla="*/ 4 h 6"/>
                <a:gd name="T16" fmla="*/ 5 w 8"/>
                <a:gd name="T17" fmla="*/ 1 h 6"/>
                <a:gd name="T18" fmla="*/ 7 w 8"/>
                <a:gd name="T19" fmla="*/ 0 h 6"/>
                <a:gd name="T20" fmla="*/ 7 w 8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6">
                  <a:moveTo>
                    <a:pt x="7" y="0"/>
                  </a:moveTo>
                  <a:lnTo>
                    <a:pt x="8" y="0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4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2" name="Freeform 118">
              <a:extLst>
                <a:ext uri="{FF2B5EF4-FFF2-40B4-BE49-F238E27FC236}">
                  <a16:creationId xmlns:a16="http://schemas.microsoft.com/office/drawing/2014/main" id="{2D0F2525-A805-4860-07C2-DD3E5144E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9555" y="2899429"/>
              <a:ext cx="9747" cy="11695"/>
            </a:xfrm>
            <a:custGeom>
              <a:avLst/>
              <a:gdLst>
                <a:gd name="T0" fmla="*/ 4 w 5"/>
                <a:gd name="T1" fmla="*/ 0 h 6"/>
                <a:gd name="T2" fmla="*/ 5 w 5"/>
                <a:gd name="T3" fmla="*/ 0 h 6"/>
                <a:gd name="T4" fmla="*/ 5 w 5"/>
                <a:gd name="T5" fmla="*/ 2 h 6"/>
                <a:gd name="T6" fmla="*/ 4 w 5"/>
                <a:gd name="T7" fmla="*/ 3 h 6"/>
                <a:gd name="T8" fmla="*/ 4 w 5"/>
                <a:gd name="T9" fmla="*/ 5 h 6"/>
                <a:gd name="T10" fmla="*/ 4 w 5"/>
                <a:gd name="T11" fmla="*/ 6 h 6"/>
                <a:gd name="T12" fmla="*/ 2 w 5"/>
                <a:gd name="T13" fmla="*/ 6 h 6"/>
                <a:gd name="T14" fmla="*/ 0 w 5"/>
                <a:gd name="T15" fmla="*/ 6 h 6"/>
                <a:gd name="T16" fmla="*/ 0 w 5"/>
                <a:gd name="T17" fmla="*/ 5 h 6"/>
                <a:gd name="T18" fmla="*/ 4 w 5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4" y="3"/>
                  </a:lnTo>
                  <a:lnTo>
                    <a:pt x="4" y="5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3" name="Freeform 119">
              <a:extLst>
                <a:ext uri="{FF2B5EF4-FFF2-40B4-BE49-F238E27FC236}">
                  <a16:creationId xmlns:a16="http://schemas.microsoft.com/office/drawing/2014/main" id="{98156442-661C-07FA-048A-CD5AF07C3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2258" y="3080706"/>
              <a:ext cx="31188" cy="31188"/>
            </a:xfrm>
            <a:custGeom>
              <a:avLst/>
              <a:gdLst>
                <a:gd name="T0" fmla="*/ 9 w 16"/>
                <a:gd name="T1" fmla="*/ 0 h 16"/>
                <a:gd name="T2" fmla="*/ 11 w 16"/>
                <a:gd name="T3" fmla="*/ 0 h 16"/>
                <a:gd name="T4" fmla="*/ 14 w 16"/>
                <a:gd name="T5" fmla="*/ 1 h 16"/>
                <a:gd name="T6" fmla="*/ 16 w 16"/>
                <a:gd name="T7" fmla="*/ 1 h 16"/>
                <a:gd name="T8" fmla="*/ 16 w 16"/>
                <a:gd name="T9" fmla="*/ 3 h 16"/>
                <a:gd name="T10" fmla="*/ 14 w 16"/>
                <a:gd name="T11" fmla="*/ 3 h 16"/>
                <a:gd name="T12" fmla="*/ 13 w 16"/>
                <a:gd name="T13" fmla="*/ 5 h 16"/>
                <a:gd name="T14" fmla="*/ 11 w 16"/>
                <a:gd name="T15" fmla="*/ 5 h 16"/>
                <a:gd name="T16" fmla="*/ 9 w 16"/>
                <a:gd name="T17" fmla="*/ 5 h 16"/>
                <a:gd name="T18" fmla="*/ 6 w 16"/>
                <a:gd name="T19" fmla="*/ 8 h 16"/>
                <a:gd name="T20" fmla="*/ 6 w 16"/>
                <a:gd name="T21" fmla="*/ 8 h 16"/>
                <a:gd name="T22" fmla="*/ 5 w 16"/>
                <a:gd name="T23" fmla="*/ 9 h 16"/>
                <a:gd name="T24" fmla="*/ 2 w 16"/>
                <a:gd name="T25" fmla="*/ 13 h 16"/>
                <a:gd name="T26" fmla="*/ 2 w 16"/>
                <a:gd name="T27" fmla="*/ 16 h 16"/>
                <a:gd name="T28" fmla="*/ 0 w 16"/>
                <a:gd name="T29" fmla="*/ 14 h 16"/>
                <a:gd name="T30" fmla="*/ 0 w 16"/>
                <a:gd name="T31" fmla="*/ 13 h 16"/>
                <a:gd name="T32" fmla="*/ 0 w 16"/>
                <a:gd name="T33" fmla="*/ 11 h 16"/>
                <a:gd name="T34" fmla="*/ 3 w 16"/>
                <a:gd name="T35" fmla="*/ 9 h 16"/>
                <a:gd name="T36" fmla="*/ 5 w 16"/>
                <a:gd name="T37" fmla="*/ 8 h 16"/>
                <a:gd name="T38" fmla="*/ 5 w 16"/>
                <a:gd name="T39" fmla="*/ 6 h 16"/>
                <a:gd name="T40" fmla="*/ 6 w 16"/>
                <a:gd name="T41" fmla="*/ 6 h 16"/>
                <a:gd name="T42" fmla="*/ 6 w 16"/>
                <a:gd name="T43" fmla="*/ 5 h 16"/>
                <a:gd name="T44" fmla="*/ 8 w 16"/>
                <a:gd name="T45" fmla="*/ 5 h 16"/>
                <a:gd name="T46" fmla="*/ 9 w 16"/>
                <a:gd name="T4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" h="16">
                  <a:moveTo>
                    <a:pt x="9" y="0"/>
                  </a:moveTo>
                  <a:lnTo>
                    <a:pt x="11" y="0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4" y="3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9"/>
                  </a:lnTo>
                  <a:lnTo>
                    <a:pt x="2" y="13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3" y="9"/>
                  </a:lnTo>
                  <a:lnTo>
                    <a:pt x="5" y="8"/>
                  </a:lnTo>
                  <a:lnTo>
                    <a:pt x="5" y="6"/>
                  </a:lnTo>
                  <a:lnTo>
                    <a:pt x="6" y="6"/>
                  </a:lnTo>
                  <a:lnTo>
                    <a:pt x="6" y="5"/>
                  </a:lnTo>
                  <a:lnTo>
                    <a:pt x="8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4" name="Freeform 120">
              <a:extLst>
                <a:ext uri="{FF2B5EF4-FFF2-40B4-BE49-F238E27FC236}">
                  <a16:creationId xmlns:a16="http://schemas.microsoft.com/office/drawing/2014/main" id="{C4F13ACE-118E-E4FD-B64B-AA7AA047A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5394" y="3102148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3 w 5"/>
                <a:gd name="T3" fmla="*/ 2 h 3"/>
                <a:gd name="T4" fmla="*/ 5 w 5"/>
                <a:gd name="T5" fmla="*/ 2 h 3"/>
                <a:gd name="T6" fmla="*/ 2 w 5"/>
                <a:gd name="T7" fmla="*/ 3 h 3"/>
                <a:gd name="T8" fmla="*/ 2 w 5"/>
                <a:gd name="T9" fmla="*/ 3 h 3"/>
                <a:gd name="T10" fmla="*/ 0 w 5"/>
                <a:gd name="T11" fmla="*/ 3 h 3"/>
                <a:gd name="T12" fmla="*/ 0 w 5"/>
                <a:gd name="T13" fmla="*/ 2 h 3"/>
                <a:gd name="T14" fmla="*/ 0 w 5"/>
                <a:gd name="T15" fmla="*/ 2 h 3"/>
                <a:gd name="T16" fmla="*/ 3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3" y="2"/>
                  </a:lnTo>
                  <a:lnTo>
                    <a:pt x="5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5" name="Freeform 121">
              <a:extLst>
                <a:ext uri="{FF2B5EF4-FFF2-40B4-BE49-F238E27FC236}">
                  <a16:creationId xmlns:a16="http://schemas.microsoft.com/office/drawing/2014/main" id="{B05D96F0-6111-1A19-5E0C-9C9B85284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5312" y="3022229"/>
              <a:ext cx="31188" cy="21442"/>
            </a:xfrm>
            <a:custGeom>
              <a:avLst/>
              <a:gdLst>
                <a:gd name="T0" fmla="*/ 13 w 16"/>
                <a:gd name="T1" fmla="*/ 0 h 11"/>
                <a:gd name="T2" fmla="*/ 16 w 16"/>
                <a:gd name="T3" fmla="*/ 0 h 11"/>
                <a:gd name="T4" fmla="*/ 11 w 16"/>
                <a:gd name="T5" fmla="*/ 3 h 11"/>
                <a:gd name="T6" fmla="*/ 11 w 16"/>
                <a:gd name="T7" fmla="*/ 5 h 11"/>
                <a:gd name="T8" fmla="*/ 8 w 16"/>
                <a:gd name="T9" fmla="*/ 6 h 11"/>
                <a:gd name="T10" fmla="*/ 8 w 16"/>
                <a:gd name="T11" fmla="*/ 6 h 11"/>
                <a:gd name="T12" fmla="*/ 7 w 16"/>
                <a:gd name="T13" fmla="*/ 8 h 11"/>
                <a:gd name="T14" fmla="*/ 3 w 16"/>
                <a:gd name="T15" fmla="*/ 9 h 11"/>
                <a:gd name="T16" fmla="*/ 2 w 16"/>
                <a:gd name="T17" fmla="*/ 11 h 11"/>
                <a:gd name="T18" fmla="*/ 0 w 16"/>
                <a:gd name="T19" fmla="*/ 11 h 11"/>
                <a:gd name="T20" fmla="*/ 3 w 16"/>
                <a:gd name="T21" fmla="*/ 6 h 11"/>
                <a:gd name="T22" fmla="*/ 5 w 16"/>
                <a:gd name="T23" fmla="*/ 6 h 11"/>
                <a:gd name="T24" fmla="*/ 8 w 16"/>
                <a:gd name="T25" fmla="*/ 3 h 11"/>
                <a:gd name="T26" fmla="*/ 13 w 16"/>
                <a:gd name="T27" fmla="*/ 0 h 11"/>
                <a:gd name="T28" fmla="*/ 13 w 16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11">
                  <a:moveTo>
                    <a:pt x="13" y="0"/>
                  </a:moveTo>
                  <a:lnTo>
                    <a:pt x="16" y="0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3" y="9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3" y="6"/>
                  </a:lnTo>
                  <a:lnTo>
                    <a:pt x="5" y="6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6" name="Freeform 122">
              <a:extLst>
                <a:ext uri="{FF2B5EF4-FFF2-40B4-BE49-F238E27FC236}">
                  <a16:creationId xmlns:a16="http://schemas.microsoft.com/office/drawing/2014/main" id="{C1D2343B-87ED-59E5-7ADF-D95656A94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1242" y="3047570"/>
              <a:ext cx="56528" cy="35086"/>
            </a:xfrm>
            <a:custGeom>
              <a:avLst/>
              <a:gdLst>
                <a:gd name="T0" fmla="*/ 29 w 29"/>
                <a:gd name="T1" fmla="*/ 0 h 18"/>
                <a:gd name="T2" fmla="*/ 29 w 29"/>
                <a:gd name="T3" fmla="*/ 0 h 18"/>
                <a:gd name="T4" fmla="*/ 29 w 29"/>
                <a:gd name="T5" fmla="*/ 0 h 18"/>
                <a:gd name="T6" fmla="*/ 29 w 29"/>
                <a:gd name="T7" fmla="*/ 0 h 18"/>
                <a:gd name="T8" fmla="*/ 29 w 29"/>
                <a:gd name="T9" fmla="*/ 1 h 18"/>
                <a:gd name="T10" fmla="*/ 29 w 29"/>
                <a:gd name="T11" fmla="*/ 1 h 18"/>
                <a:gd name="T12" fmla="*/ 29 w 29"/>
                <a:gd name="T13" fmla="*/ 3 h 18"/>
                <a:gd name="T14" fmla="*/ 26 w 29"/>
                <a:gd name="T15" fmla="*/ 3 h 18"/>
                <a:gd name="T16" fmla="*/ 23 w 29"/>
                <a:gd name="T17" fmla="*/ 4 h 18"/>
                <a:gd name="T18" fmla="*/ 21 w 29"/>
                <a:gd name="T19" fmla="*/ 4 h 18"/>
                <a:gd name="T20" fmla="*/ 18 w 29"/>
                <a:gd name="T21" fmla="*/ 7 h 18"/>
                <a:gd name="T22" fmla="*/ 16 w 29"/>
                <a:gd name="T23" fmla="*/ 9 h 18"/>
                <a:gd name="T24" fmla="*/ 15 w 29"/>
                <a:gd name="T25" fmla="*/ 9 h 18"/>
                <a:gd name="T26" fmla="*/ 12 w 29"/>
                <a:gd name="T27" fmla="*/ 9 h 18"/>
                <a:gd name="T28" fmla="*/ 12 w 29"/>
                <a:gd name="T29" fmla="*/ 9 h 18"/>
                <a:gd name="T30" fmla="*/ 12 w 29"/>
                <a:gd name="T31" fmla="*/ 11 h 18"/>
                <a:gd name="T32" fmla="*/ 12 w 29"/>
                <a:gd name="T33" fmla="*/ 11 h 18"/>
                <a:gd name="T34" fmla="*/ 7 w 29"/>
                <a:gd name="T35" fmla="*/ 14 h 18"/>
                <a:gd name="T36" fmla="*/ 5 w 29"/>
                <a:gd name="T37" fmla="*/ 17 h 18"/>
                <a:gd name="T38" fmla="*/ 4 w 29"/>
                <a:gd name="T39" fmla="*/ 17 h 18"/>
                <a:gd name="T40" fmla="*/ 0 w 29"/>
                <a:gd name="T41" fmla="*/ 18 h 18"/>
                <a:gd name="T42" fmla="*/ 2 w 29"/>
                <a:gd name="T43" fmla="*/ 17 h 18"/>
                <a:gd name="T44" fmla="*/ 2 w 29"/>
                <a:gd name="T45" fmla="*/ 15 h 18"/>
                <a:gd name="T46" fmla="*/ 5 w 29"/>
                <a:gd name="T47" fmla="*/ 14 h 18"/>
                <a:gd name="T48" fmla="*/ 5 w 29"/>
                <a:gd name="T49" fmla="*/ 12 h 18"/>
                <a:gd name="T50" fmla="*/ 7 w 29"/>
                <a:gd name="T51" fmla="*/ 11 h 18"/>
                <a:gd name="T52" fmla="*/ 8 w 29"/>
                <a:gd name="T53" fmla="*/ 9 h 18"/>
                <a:gd name="T54" fmla="*/ 12 w 29"/>
                <a:gd name="T55" fmla="*/ 7 h 18"/>
                <a:gd name="T56" fmla="*/ 12 w 29"/>
                <a:gd name="T57" fmla="*/ 6 h 18"/>
                <a:gd name="T58" fmla="*/ 13 w 29"/>
                <a:gd name="T59" fmla="*/ 4 h 18"/>
                <a:gd name="T60" fmla="*/ 16 w 29"/>
                <a:gd name="T61" fmla="*/ 4 h 18"/>
                <a:gd name="T62" fmla="*/ 15 w 29"/>
                <a:gd name="T63" fmla="*/ 3 h 18"/>
                <a:gd name="T64" fmla="*/ 16 w 29"/>
                <a:gd name="T65" fmla="*/ 1 h 18"/>
                <a:gd name="T66" fmla="*/ 16 w 29"/>
                <a:gd name="T67" fmla="*/ 1 h 18"/>
                <a:gd name="T68" fmla="*/ 18 w 29"/>
                <a:gd name="T69" fmla="*/ 4 h 18"/>
                <a:gd name="T70" fmla="*/ 19 w 29"/>
                <a:gd name="T71" fmla="*/ 4 h 18"/>
                <a:gd name="T72" fmla="*/ 23 w 29"/>
                <a:gd name="T73" fmla="*/ 3 h 18"/>
                <a:gd name="T74" fmla="*/ 26 w 29"/>
                <a:gd name="T75" fmla="*/ 0 h 18"/>
                <a:gd name="T76" fmla="*/ 27 w 29"/>
                <a:gd name="T77" fmla="*/ 0 h 18"/>
                <a:gd name="T78" fmla="*/ 29 w 29"/>
                <a:gd name="T7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" h="18">
                  <a:moveTo>
                    <a:pt x="29" y="0"/>
                  </a:move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3"/>
                  </a:lnTo>
                  <a:lnTo>
                    <a:pt x="26" y="3"/>
                  </a:lnTo>
                  <a:lnTo>
                    <a:pt x="23" y="4"/>
                  </a:lnTo>
                  <a:lnTo>
                    <a:pt x="21" y="4"/>
                  </a:lnTo>
                  <a:lnTo>
                    <a:pt x="18" y="7"/>
                  </a:lnTo>
                  <a:lnTo>
                    <a:pt x="16" y="9"/>
                  </a:lnTo>
                  <a:lnTo>
                    <a:pt x="15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5" y="14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8" y="9"/>
                  </a:lnTo>
                  <a:lnTo>
                    <a:pt x="12" y="7"/>
                  </a:lnTo>
                  <a:lnTo>
                    <a:pt x="12" y="6"/>
                  </a:lnTo>
                  <a:lnTo>
                    <a:pt x="13" y="4"/>
                  </a:lnTo>
                  <a:lnTo>
                    <a:pt x="16" y="4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8" y="4"/>
                  </a:lnTo>
                  <a:lnTo>
                    <a:pt x="19" y="4"/>
                  </a:lnTo>
                  <a:lnTo>
                    <a:pt x="23" y="3"/>
                  </a:lnTo>
                  <a:lnTo>
                    <a:pt x="26" y="0"/>
                  </a:lnTo>
                  <a:lnTo>
                    <a:pt x="27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7" name="Freeform 123">
              <a:extLst>
                <a:ext uri="{FF2B5EF4-FFF2-40B4-BE49-F238E27FC236}">
                  <a16:creationId xmlns:a16="http://schemas.microsoft.com/office/drawing/2014/main" id="{D1B1C8B7-8F44-82FF-9EFA-3DF238F69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4550" y="2527127"/>
              <a:ext cx="7797" cy="5848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2 h 3"/>
                <a:gd name="T4" fmla="*/ 4 w 4"/>
                <a:gd name="T5" fmla="*/ 2 h 3"/>
                <a:gd name="T6" fmla="*/ 1 w 4"/>
                <a:gd name="T7" fmla="*/ 3 h 3"/>
                <a:gd name="T8" fmla="*/ 1 w 4"/>
                <a:gd name="T9" fmla="*/ 3 h 3"/>
                <a:gd name="T10" fmla="*/ 0 w 4"/>
                <a:gd name="T11" fmla="*/ 3 h 3"/>
                <a:gd name="T12" fmla="*/ 0 w 4"/>
                <a:gd name="T13" fmla="*/ 3 h 3"/>
                <a:gd name="T14" fmla="*/ 1 w 4"/>
                <a:gd name="T15" fmla="*/ 2 h 3"/>
                <a:gd name="T16" fmla="*/ 3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8" name="Freeform 124">
              <a:extLst>
                <a:ext uri="{FF2B5EF4-FFF2-40B4-BE49-F238E27FC236}">
                  <a16:creationId xmlns:a16="http://schemas.microsoft.com/office/drawing/2014/main" id="{FB898543-A129-7023-DF1C-C6F43C149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2249" y="2686963"/>
              <a:ext cx="27289" cy="21442"/>
            </a:xfrm>
            <a:custGeom>
              <a:avLst/>
              <a:gdLst>
                <a:gd name="T0" fmla="*/ 4 w 14"/>
                <a:gd name="T1" fmla="*/ 0 h 11"/>
                <a:gd name="T2" fmla="*/ 9 w 14"/>
                <a:gd name="T3" fmla="*/ 2 h 11"/>
                <a:gd name="T4" fmla="*/ 9 w 14"/>
                <a:gd name="T5" fmla="*/ 3 h 11"/>
                <a:gd name="T6" fmla="*/ 11 w 14"/>
                <a:gd name="T7" fmla="*/ 3 h 11"/>
                <a:gd name="T8" fmla="*/ 14 w 14"/>
                <a:gd name="T9" fmla="*/ 3 h 11"/>
                <a:gd name="T10" fmla="*/ 14 w 14"/>
                <a:gd name="T11" fmla="*/ 3 h 11"/>
                <a:gd name="T12" fmla="*/ 12 w 14"/>
                <a:gd name="T13" fmla="*/ 5 h 11"/>
                <a:gd name="T14" fmla="*/ 11 w 14"/>
                <a:gd name="T15" fmla="*/ 7 h 11"/>
                <a:gd name="T16" fmla="*/ 11 w 14"/>
                <a:gd name="T17" fmla="*/ 8 h 11"/>
                <a:gd name="T18" fmla="*/ 11 w 14"/>
                <a:gd name="T19" fmla="*/ 8 h 11"/>
                <a:gd name="T20" fmla="*/ 9 w 14"/>
                <a:gd name="T21" fmla="*/ 10 h 11"/>
                <a:gd name="T22" fmla="*/ 8 w 14"/>
                <a:gd name="T23" fmla="*/ 11 h 11"/>
                <a:gd name="T24" fmla="*/ 6 w 14"/>
                <a:gd name="T25" fmla="*/ 11 h 11"/>
                <a:gd name="T26" fmla="*/ 6 w 14"/>
                <a:gd name="T27" fmla="*/ 11 h 11"/>
                <a:gd name="T28" fmla="*/ 4 w 14"/>
                <a:gd name="T29" fmla="*/ 8 h 11"/>
                <a:gd name="T30" fmla="*/ 3 w 14"/>
                <a:gd name="T31" fmla="*/ 7 h 11"/>
                <a:gd name="T32" fmla="*/ 0 w 14"/>
                <a:gd name="T33" fmla="*/ 8 h 11"/>
                <a:gd name="T34" fmla="*/ 0 w 14"/>
                <a:gd name="T35" fmla="*/ 8 h 11"/>
                <a:gd name="T36" fmla="*/ 0 w 14"/>
                <a:gd name="T37" fmla="*/ 7 h 11"/>
                <a:gd name="T38" fmla="*/ 1 w 14"/>
                <a:gd name="T39" fmla="*/ 5 h 11"/>
                <a:gd name="T40" fmla="*/ 3 w 14"/>
                <a:gd name="T41" fmla="*/ 5 h 11"/>
                <a:gd name="T42" fmla="*/ 4 w 14"/>
                <a:gd name="T43" fmla="*/ 2 h 11"/>
                <a:gd name="T44" fmla="*/ 4 w 14"/>
                <a:gd name="T4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" h="11">
                  <a:moveTo>
                    <a:pt x="4" y="0"/>
                  </a:moveTo>
                  <a:lnTo>
                    <a:pt x="9" y="2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2" y="5"/>
                  </a:lnTo>
                  <a:lnTo>
                    <a:pt x="11" y="7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10"/>
                  </a:lnTo>
                  <a:lnTo>
                    <a:pt x="8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4" y="8"/>
                  </a:lnTo>
                  <a:lnTo>
                    <a:pt x="3" y="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5"/>
                  </a:lnTo>
                  <a:lnTo>
                    <a:pt x="4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9" name="Freeform 125">
              <a:extLst>
                <a:ext uri="{FF2B5EF4-FFF2-40B4-BE49-F238E27FC236}">
                  <a16:creationId xmlns:a16="http://schemas.microsoft.com/office/drawing/2014/main" id="{F2EC95B4-1BB0-F3CF-A8C9-2C00C7F1E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1840" y="2055415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5 w 5"/>
                <a:gd name="T3" fmla="*/ 0 h 3"/>
                <a:gd name="T4" fmla="*/ 5 w 5"/>
                <a:gd name="T5" fmla="*/ 1 h 3"/>
                <a:gd name="T6" fmla="*/ 3 w 5"/>
                <a:gd name="T7" fmla="*/ 3 h 3"/>
                <a:gd name="T8" fmla="*/ 2 w 5"/>
                <a:gd name="T9" fmla="*/ 3 h 3"/>
                <a:gd name="T10" fmla="*/ 0 w 5"/>
                <a:gd name="T11" fmla="*/ 3 h 3"/>
                <a:gd name="T12" fmla="*/ 0 w 5"/>
                <a:gd name="T13" fmla="*/ 1 h 3"/>
                <a:gd name="T14" fmla="*/ 3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5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0" name="Freeform 126">
              <a:extLst>
                <a:ext uri="{FF2B5EF4-FFF2-40B4-BE49-F238E27FC236}">
                  <a16:creationId xmlns:a16="http://schemas.microsoft.com/office/drawing/2014/main" id="{876E7284-54BB-E210-7DA0-EFFC2BDCF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9055" y="2525178"/>
              <a:ext cx="35086" cy="29239"/>
            </a:xfrm>
            <a:custGeom>
              <a:avLst/>
              <a:gdLst>
                <a:gd name="T0" fmla="*/ 16 w 18"/>
                <a:gd name="T1" fmla="*/ 0 h 15"/>
                <a:gd name="T2" fmla="*/ 18 w 18"/>
                <a:gd name="T3" fmla="*/ 0 h 15"/>
                <a:gd name="T4" fmla="*/ 18 w 18"/>
                <a:gd name="T5" fmla="*/ 3 h 15"/>
                <a:gd name="T6" fmla="*/ 18 w 18"/>
                <a:gd name="T7" fmla="*/ 6 h 15"/>
                <a:gd name="T8" fmla="*/ 18 w 18"/>
                <a:gd name="T9" fmla="*/ 8 h 15"/>
                <a:gd name="T10" fmla="*/ 13 w 18"/>
                <a:gd name="T11" fmla="*/ 8 h 15"/>
                <a:gd name="T12" fmla="*/ 8 w 18"/>
                <a:gd name="T13" fmla="*/ 11 h 15"/>
                <a:gd name="T14" fmla="*/ 3 w 18"/>
                <a:gd name="T15" fmla="*/ 14 h 15"/>
                <a:gd name="T16" fmla="*/ 0 w 18"/>
                <a:gd name="T17" fmla="*/ 15 h 15"/>
                <a:gd name="T18" fmla="*/ 0 w 18"/>
                <a:gd name="T19" fmla="*/ 15 h 15"/>
                <a:gd name="T20" fmla="*/ 0 w 18"/>
                <a:gd name="T21" fmla="*/ 14 h 15"/>
                <a:gd name="T22" fmla="*/ 0 w 18"/>
                <a:gd name="T23" fmla="*/ 14 h 15"/>
                <a:gd name="T24" fmla="*/ 2 w 18"/>
                <a:gd name="T25" fmla="*/ 12 h 15"/>
                <a:gd name="T26" fmla="*/ 5 w 18"/>
                <a:gd name="T27" fmla="*/ 9 h 15"/>
                <a:gd name="T28" fmla="*/ 5 w 18"/>
                <a:gd name="T29" fmla="*/ 6 h 15"/>
                <a:gd name="T30" fmla="*/ 5 w 18"/>
                <a:gd name="T31" fmla="*/ 6 h 15"/>
                <a:gd name="T32" fmla="*/ 5 w 18"/>
                <a:gd name="T33" fmla="*/ 4 h 15"/>
                <a:gd name="T34" fmla="*/ 11 w 18"/>
                <a:gd name="T35" fmla="*/ 3 h 15"/>
                <a:gd name="T36" fmla="*/ 16 w 18"/>
                <a:gd name="T3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" h="15">
                  <a:moveTo>
                    <a:pt x="16" y="0"/>
                  </a:moveTo>
                  <a:lnTo>
                    <a:pt x="18" y="0"/>
                  </a:lnTo>
                  <a:lnTo>
                    <a:pt x="18" y="3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3" y="8"/>
                  </a:lnTo>
                  <a:lnTo>
                    <a:pt x="8" y="11"/>
                  </a:lnTo>
                  <a:lnTo>
                    <a:pt x="3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5" y="9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1" name="Freeform 127">
              <a:extLst>
                <a:ext uri="{FF2B5EF4-FFF2-40B4-BE49-F238E27FC236}">
                  <a16:creationId xmlns:a16="http://schemas.microsoft.com/office/drawing/2014/main" id="{0EEFEA25-B5C4-F18C-45DD-4853067DF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6894" y="2263983"/>
              <a:ext cx="9747" cy="11695"/>
            </a:xfrm>
            <a:custGeom>
              <a:avLst/>
              <a:gdLst>
                <a:gd name="T0" fmla="*/ 2 w 5"/>
                <a:gd name="T1" fmla="*/ 0 h 6"/>
                <a:gd name="T2" fmla="*/ 3 w 5"/>
                <a:gd name="T3" fmla="*/ 1 h 6"/>
                <a:gd name="T4" fmla="*/ 3 w 5"/>
                <a:gd name="T5" fmla="*/ 1 h 6"/>
                <a:gd name="T6" fmla="*/ 5 w 5"/>
                <a:gd name="T7" fmla="*/ 3 h 6"/>
                <a:gd name="T8" fmla="*/ 3 w 5"/>
                <a:gd name="T9" fmla="*/ 5 h 6"/>
                <a:gd name="T10" fmla="*/ 3 w 5"/>
                <a:gd name="T11" fmla="*/ 5 h 6"/>
                <a:gd name="T12" fmla="*/ 3 w 5"/>
                <a:gd name="T13" fmla="*/ 6 h 6"/>
                <a:gd name="T14" fmla="*/ 2 w 5"/>
                <a:gd name="T15" fmla="*/ 3 h 6"/>
                <a:gd name="T16" fmla="*/ 0 w 5"/>
                <a:gd name="T17" fmla="*/ 3 h 6"/>
                <a:gd name="T18" fmla="*/ 0 w 5"/>
                <a:gd name="T19" fmla="*/ 3 h 6"/>
                <a:gd name="T20" fmla="*/ 0 w 5"/>
                <a:gd name="T21" fmla="*/ 1 h 6"/>
                <a:gd name="T22" fmla="*/ 0 w 5"/>
                <a:gd name="T23" fmla="*/ 1 h 6"/>
                <a:gd name="T24" fmla="*/ 0 w 5"/>
                <a:gd name="T25" fmla="*/ 1 h 6"/>
                <a:gd name="T26" fmla="*/ 2 w 5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6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2" name="Freeform 128">
              <a:extLst>
                <a:ext uri="{FF2B5EF4-FFF2-40B4-BE49-F238E27FC236}">
                  <a16:creationId xmlns:a16="http://schemas.microsoft.com/office/drawing/2014/main" id="{E9951D99-010F-4AFF-726D-549829DC5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3961" y="2193811"/>
              <a:ext cx="17544" cy="11695"/>
            </a:xfrm>
            <a:custGeom>
              <a:avLst/>
              <a:gdLst>
                <a:gd name="T0" fmla="*/ 0 w 9"/>
                <a:gd name="T1" fmla="*/ 0 h 6"/>
                <a:gd name="T2" fmla="*/ 1 w 9"/>
                <a:gd name="T3" fmla="*/ 0 h 6"/>
                <a:gd name="T4" fmla="*/ 4 w 9"/>
                <a:gd name="T5" fmla="*/ 0 h 6"/>
                <a:gd name="T6" fmla="*/ 6 w 9"/>
                <a:gd name="T7" fmla="*/ 0 h 6"/>
                <a:gd name="T8" fmla="*/ 7 w 9"/>
                <a:gd name="T9" fmla="*/ 1 h 6"/>
                <a:gd name="T10" fmla="*/ 7 w 9"/>
                <a:gd name="T11" fmla="*/ 3 h 6"/>
                <a:gd name="T12" fmla="*/ 7 w 9"/>
                <a:gd name="T13" fmla="*/ 3 h 6"/>
                <a:gd name="T14" fmla="*/ 9 w 9"/>
                <a:gd name="T15" fmla="*/ 3 h 6"/>
                <a:gd name="T16" fmla="*/ 7 w 9"/>
                <a:gd name="T17" fmla="*/ 4 h 6"/>
                <a:gd name="T18" fmla="*/ 7 w 9"/>
                <a:gd name="T19" fmla="*/ 6 h 6"/>
                <a:gd name="T20" fmla="*/ 4 w 9"/>
                <a:gd name="T21" fmla="*/ 6 h 6"/>
                <a:gd name="T22" fmla="*/ 1 w 9"/>
                <a:gd name="T23" fmla="*/ 4 h 6"/>
                <a:gd name="T24" fmla="*/ 0 w 9"/>
                <a:gd name="T25" fmla="*/ 0 h 6"/>
                <a:gd name="T26" fmla="*/ 0 w 9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7" y="4"/>
                  </a:lnTo>
                  <a:lnTo>
                    <a:pt x="7" y="6"/>
                  </a:lnTo>
                  <a:lnTo>
                    <a:pt x="4" y="6"/>
                  </a:lnTo>
                  <a:lnTo>
                    <a:pt x="1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3" name="Freeform 129">
              <a:extLst>
                <a:ext uri="{FF2B5EF4-FFF2-40B4-BE49-F238E27FC236}">
                  <a16:creationId xmlns:a16="http://schemas.microsoft.com/office/drawing/2014/main" id="{B1C5C762-924F-EA16-FE93-B8876B6AB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7139" y="1790321"/>
              <a:ext cx="50680" cy="27289"/>
            </a:xfrm>
            <a:custGeom>
              <a:avLst/>
              <a:gdLst>
                <a:gd name="T0" fmla="*/ 7 w 26"/>
                <a:gd name="T1" fmla="*/ 0 h 14"/>
                <a:gd name="T2" fmla="*/ 20 w 26"/>
                <a:gd name="T3" fmla="*/ 3 h 14"/>
                <a:gd name="T4" fmla="*/ 25 w 26"/>
                <a:gd name="T5" fmla="*/ 3 h 14"/>
                <a:gd name="T6" fmla="*/ 26 w 26"/>
                <a:gd name="T7" fmla="*/ 5 h 14"/>
                <a:gd name="T8" fmla="*/ 26 w 26"/>
                <a:gd name="T9" fmla="*/ 6 h 14"/>
                <a:gd name="T10" fmla="*/ 25 w 26"/>
                <a:gd name="T11" fmla="*/ 8 h 14"/>
                <a:gd name="T12" fmla="*/ 25 w 26"/>
                <a:gd name="T13" fmla="*/ 8 h 14"/>
                <a:gd name="T14" fmla="*/ 23 w 26"/>
                <a:gd name="T15" fmla="*/ 10 h 14"/>
                <a:gd name="T16" fmla="*/ 22 w 26"/>
                <a:gd name="T17" fmla="*/ 11 h 14"/>
                <a:gd name="T18" fmla="*/ 19 w 26"/>
                <a:gd name="T19" fmla="*/ 13 h 14"/>
                <a:gd name="T20" fmla="*/ 19 w 26"/>
                <a:gd name="T21" fmla="*/ 14 h 14"/>
                <a:gd name="T22" fmla="*/ 9 w 26"/>
                <a:gd name="T23" fmla="*/ 13 h 14"/>
                <a:gd name="T24" fmla="*/ 9 w 26"/>
                <a:gd name="T25" fmla="*/ 11 h 14"/>
                <a:gd name="T26" fmla="*/ 6 w 26"/>
                <a:gd name="T27" fmla="*/ 10 h 14"/>
                <a:gd name="T28" fmla="*/ 1 w 26"/>
                <a:gd name="T29" fmla="*/ 8 h 14"/>
                <a:gd name="T30" fmla="*/ 0 w 26"/>
                <a:gd name="T31" fmla="*/ 6 h 14"/>
                <a:gd name="T32" fmla="*/ 1 w 26"/>
                <a:gd name="T33" fmla="*/ 6 h 14"/>
                <a:gd name="T34" fmla="*/ 1 w 26"/>
                <a:gd name="T35" fmla="*/ 6 h 14"/>
                <a:gd name="T36" fmla="*/ 4 w 26"/>
                <a:gd name="T37" fmla="*/ 6 h 14"/>
                <a:gd name="T38" fmla="*/ 6 w 26"/>
                <a:gd name="T39" fmla="*/ 5 h 14"/>
                <a:gd name="T40" fmla="*/ 6 w 26"/>
                <a:gd name="T41" fmla="*/ 3 h 14"/>
                <a:gd name="T42" fmla="*/ 6 w 26"/>
                <a:gd name="T43" fmla="*/ 2 h 14"/>
                <a:gd name="T44" fmla="*/ 7 w 26"/>
                <a:gd name="T45" fmla="*/ 2 h 14"/>
                <a:gd name="T46" fmla="*/ 7 w 26"/>
                <a:gd name="T4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14">
                  <a:moveTo>
                    <a:pt x="7" y="0"/>
                  </a:moveTo>
                  <a:lnTo>
                    <a:pt x="20" y="3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3" y="10"/>
                  </a:lnTo>
                  <a:lnTo>
                    <a:pt x="22" y="11"/>
                  </a:lnTo>
                  <a:lnTo>
                    <a:pt x="19" y="13"/>
                  </a:lnTo>
                  <a:lnTo>
                    <a:pt x="19" y="14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6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6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2"/>
                  </a:lnTo>
                  <a:lnTo>
                    <a:pt x="7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4" name="Freeform 130">
              <a:extLst>
                <a:ext uri="{FF2B5EF4-FFF2-40B4-BE49-F238E27FC236}">
                  <a16:creationId xmlns:a16="http://schemas.microsoft.com/office/drawing/2014/main" id="{F76D0AA9-422E-99F6-4637-81F868015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3855" y="3039773"/>
              <a:ext cx="3898" cy="7797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2 h 4"/>
                <a:gd name="T4" fmla="*/ 2 w 2"/>
                <a:gd name="T5" fmla="*/ 4 h 4"/>
                <a:gd name="T6" fmla="*/ 2 w 2"/>
                <a:gd name="T7" fmla="*/ 4 h 4"/>
                <a:gd name="T8" fmla="*/ 0 w 2"/>
                <a:gd name="T9" fmla="*/ 2 h 4"/>
                <a:gd name="T10" fmla="*/ 0 w 2"/>
                <a:gd name="T11" fmla="*/ 2 h 4"/>
                <a:gd name="T12" fmla="*/ 0 w 2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5" name="Freeform 131">
              <a:extLst>
                <a:ext uri="{FF2B5EF4-FFF2-40B4-BE49-F238E27FC236}">
                  <a16:creationId xmlns:a16="http://schemas.microsoft.com/office/drawing/2014/main" id="{0ECACFA0-985C-E6C4-C33E-2D7D5B35A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3379" y="2681116"/>
              <a:ext cx="27289" cy="27289"/>
            </a:xfrm>
            <a:custGeom>
              <a:avLst/>
              <a:gdLst>
                <a:gd name="T0" fmla="*/ 3 w 14"/>
                <a:gd name="T1" fmla="*/ 0 h 14"/>
                <a:gd name="T2" fmla="*/ 8 w 14"/>
                <a:gd name="T3" fmla="*/ 2 h 14"/>
                <a:gd name="T4" fmla="*/ 8 w 14"/>
                <a:gd name="T5" fmla="*/ 2 h 14"/>
                <a:gd name="T6" fmla="*/ 8 w 14"/>
                <a:gd name="T7" fmla="*/ 3 h 14"/>
                <a:gd name="T8" fmla="*/ 8 w 14"/>
                <a:gd name="T9" fmla="*/ 5 h 14"/>
                <a:gd name="T10" fmla="*/ 10 w 14"/>
                <a:gd name="T11" fmla="*/ 8 h 14"/>
                <a:gd name="T12" fmla="*/ 11 w 14"/>
                <a:gd name="T13" fmla="*/ 8 h 14"/>
                <a:gd name="T14" fmla="*/ 13 w 14"/>
                <a:gd name="T15" fmla="*/ 10 h 14"/>
                <a:gd name="T16" fmla="*/ 14 w 14"/>
                <a:gd name="T17" fmla="*/ 11 h 14"/>
                <a:gd name="T18" fmla="*/ 14 w 14"/>
                <a:gd name="T19" fmla="*/ 14 h 14"/>
                <a:gd name="T20" fmla="*/ 11 w 14"/>
                <a:gd name="T21" fmla="*/ 13 h 14"/>
                <a:gd name="T22" fmla="*/ 11 w 14"/>
                <a:gd name="T23" fmla="*/ 11 h 14"/>
                <a:gd name="T24" fmla="*/ 10 w 14"/>
                <a:gd name="T25" fmla="*/ 11 h 14"/>
                <a:gd name="T26" fmla="*/ 10 w 14"/>
                <a:gd name="T27" fmla="*/ 10 h 14"/>
                <a:gd name="T28" fmla="*/ 8 w 14"/>
                <a:gd name="T29" fmla="*/ 10 h 14"/>
                <a:gd name="T30" fmla="*/ 7 w 14"/>
                <a:gd name="T31" fmla="*/ 6 h 14"/>
                <a:gd name="T32" fmla="*/ 5 w 14"/>
                <a:gd name="T33" fmla="*/ 6 h 14"/>
                <a:gd name="T34" fmla="*/ 5 w 14"/>
                <a:gd name="T35" fmla="*/ 5 h 14"/>
                <a:gd name="T36" fmla="*/ 5 w 14"/>
                <a:gd name="T37" fmla="*/ 3 h 14"/>
                <a:gd name="T38" fmla="*/ 0 w 14"/>
                <a:gd name="T39" fmla="*/ 2 h 14"/>
                <a:gd name="T40" fmla="*/ 2 w 14"/>
                <a:gd name="T41" fmla="*/ 2 h 14"/>
                <a:gd name="T42" fmla="*/ 3 w 14"/>
                <a:gd name="T4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14">
                  <a:moveTo>
                    <a:pt x="3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5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10" y="10"/>
                  </a:lnTo>
                  <a:lnTo>
                    <a:pt x="8" y="10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6" name="Freeform 132">
              <a:extLst>
                <a:ext uri="{FF2B5EF4-FFF2-40B4-BE49-F238E27FC236}">
                  <a16:creationId xmlns:a16="http://schemas.microsoft.com/office/drawing/2014/main" id="{5FEA17C4-ECA3-667C-A572-230510D57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4059" y="2702557"/>
              <a:ext cx="17544" cy="11695"/>
            </a:xfrm>
            <a:custGeom>
              <a:avLst/>
              <a:gdLst>
                <a:gd name="T0" fmla="*/ 0 w 9"/>
                <a:gd name="T1" fmla="*/ 0 h 6"/>
                <a:gd name="T2" fmla="*/ 1 w 9"/>
                <a:gd name="T3" fmla="*/ 0 h 6"/>
                <a:gd name="T4" fmla="*/ 3 w 9"/>
                <a:gd name="T5" fmla="*/ 2 h 6"/>
                <a:gd name="T6" fmla="*/ 6 w 9"/>
                <a:gd name="T7" fmla="*/ 3 h 6"/>
                <a:gd name="T8" fmla="*/ 7 w 9"/>
                <a:gd name="T9" fmla="*/ 5 h 6"/>
                <a:gd name="T10" fmla="*/ 9 w 9"/>
                <a:gd name="T11" fmla="*/ 6 h 6"/>
                <a:gd name="T12" fmla="*/ 3 w 9"/>
                <a:gd name="T13" fmla="*/ 3 h 6"/>
                <a:gd name="T14" fmla="*/ 0 w 9"/>
                <a:gd name="T15" fmla="*/ 0 h 6"/>
                <a:gd name="T16" fmla="*/ 0 w 9"/>
                <a:gd name="T17" fmla="*/ 0 h 6"/>
                <a:gd name="T18" fmla="*/ 0 w 9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6" y="3"/>
                  </a:lnTo>
                  <a:lnTo>
                    <a:pt x="7" y="5"/>
                  </a:lnTo>
                  <a:lnTo>
                    <a:pt x="9" y="6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7" name="Freeform 133">
              <a:extLst>
                <a:ext uri="{FF2B5EF4-FFF2-40B4-BE49-F238E27FC236}">
                  <a16:creationId xmlns:a16="http://schemas.microsoft.com/office/drawing/2014/main" id="{84A18E3D-3A45-01EB-1B90-EFB94516F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6656" y="2690862"/>
              <a:ext cx="11695" cy="9747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0 h 5"/>
                <a:gd name="T4" fmla="*/ 5 w 6"/>
                <a:gd name="T5" fmla="*/ 5 h 5"/>
                <a:gd name="T6" fmla="*/ 3 w 6"/>
                <a:gd name="T7" fmla="*/ 5 h 5"/>
                <a:gd name="T8" fmla="*/ 3 w 6"/>
                <a:gd name="T9" fmla="*/ 3 h 5"/>
                <a:gd name="T10" fmla="*/ 1 w 6"/>
                <a:gd name="T11" fmla="*/ 3 h 5"/>
                <a:gd name="T12" fmla="*/ 0 w 6"/>
                <a:gd name="T13" fmla="*/ 3 h 5"/>
                <a:gd name="T14" fmla="*/ 1 w 6"/>
                <a:gd name="T15" fmla="*/ 3 h 5"/>
                <a:gd name="T16" fmla="*/ 5 w 6"/>
                <a:gd name="T17" fmla="*/ 1 h 5"/>
                <a:gd name="T18" fmla="*/ 5 w 6"/>
                <a:gd name="T19" fmla="*/ 1 h 5"/>
                <a:gd name="T20" fmla="*/ 6 w 6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0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8" name="Freeform 134">
              <a:extLst>
                <a:ext uri="{FF2B5EF4-FFF2-40B4-BE49-F238E27FC236}">
                  <a16:creationId xmlns:a16="http://schemas.microsoft.com/office/drawing/2014/main" id="{E57477BE-281C-CF1F-0214-D22A8E19F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6886" y="1607094"/>
              <a:ext cx="4588467" cy="1586666"/>
            </a:xfrm>
            <a:custGeom>
              <a:avLst/>
              <a:gdLst>
                <a:gd name="T0" fmla="*/ 1246 w 2354"/>
                <a:gd name="T1" fmla="*/ 66 h 814"/>
                <a:gd name="T2" fmla="*/ 1209 w 2354"/>
                <a:gd name="T3" fmla="*/ 112 h 814"/>
                <a:gd name="T4" fmla="*/ 1378 w 2354"/>
                <a:gd name="T5" fmla="*/ 141 h 814"/>
                <a:gd name="T6" fmla="*/ 1468 w 2354"/>
                <a:gd name="T7" fmla="*/ 164 h 814"/>
                <a:gd name="T8" fmla="*/ 1599 w 2354"/>
                <a:gd name="T9" fmla="*/ 182 h 814"/>
                <a:gd name="T10" fmla="*/ 1711 w 2354"/>
                <a:gd name="T11" fmla="*/ 160 h 814"/>
                <a:gd name="T12" fmla="*/ 1916 w 2354"/>
                <a:gd name="T13" fmla="*/ 212 h 814"/>
                <a:gd name="T14" fmla="*/ 2116 w 2354"/>
                <a:gd name="T15" fmla="*/ 222 h 814"/>
                <a:gd name="T16" fmla="*/ 2283 w 2354"/>
                <a:gd name="T17" fmla="*/ 304 h 814"/>
                <a:gd name="T18" fmla="*/ 2345 w 2354"/>
                <a:gd name="T19" fmla="*/ 312 h 814"/>
                <a:gd name="T20" fmla="*/ 2308 w 2354"/>
                <a:gd name="T21" fmla="*/ 349 h 814"/>
                <a:gd name="T22" fmla="*/ 2226 w 2354"/>
                <a:gd name="T23" fmla="*/ 308 h 814"/>
                <a:gd name="T24" fmla="*/ 2151 w 2354"/>
                <a:gd name="T25" fmla="*/ 351 h 814"/>
                <a:gd name="T26" fmla="*/ 2162 w 2354"/>
                <a:gd name="T27" fmla="*/ 398 h 814"/>
                <a:gd name="T28" fmla="*/ 2007 w 2354"/>
                <a:gd name="T29" fmla="*/ 446 h 814"/>
                <a:gd name="T30" fmla="*/ 1965 w 2354"/>
                <a:gd name="T31" fmla="*/ 534 h 814"/>
                <a:gd name="T32" fmla="*/ 1870 w 2354"/>
                <a:gd name="T33" fmla="*/ 636 h 814"/>
                <a:gd name="T34" fmla="*/ 1974 w 2354"/>
                <a:gd name="T35" fmla="*/ 417 h 814"/>
                <a:gd name="T36" fmla="*/ 1909 w 2354"/>
                <a:gd name="T37" fmla="*/ 416 h 814"/>
                <a:gd name="T38" fmla="*/ 1785 w 2354"/>
                <a:gd name="T39" fmla="*/ 464 h 814"/>
                <a:gd name="T40" fmla="*/ 1577 w 2354"/>
                <a:gd name="T41" fmla="*/ 546 h 814"/>
                <a:gd name="T42" fmla="*/ 1641 w 2354"/>
                <a:gd name="T43" fmla="*/ 589 h 814"/>
                <a:gd name="T44" fmla="*/ 1563 w 2354"/>
                <a:gd name="T45" fmla="*/ 765 h 814"/>
                <a:gd name="T46" fmla="*/ 1499 w 2354"/>
                <a:gd name="T47" fmla="*/ 773 h 814"/>
                <a:gd name="T48" fmla="*/ 1542 w 2354"/>
                <a:gd name="T49" fmla="*/ 712 h 814"/>
                <a:gd name="T50" fmla="*/ 1474 w 2354"/>
                <a:gd name="T51" fmla="*/ 668 h 814"/>
                <a:gd name="T52" fmla="*/ 1421 w 2354"/>
                <a:gd name="T53" fmla="*/ 600 h 814"/>
                <a:gd name="T54" fmla="*/ 1324 w 2354"/>
                <a:gd name="T55" fmla="*/ 657 h 814"/>
                <a:gd name="T56" fmla="*/ 1165 w 2354"/>
                <a:gd name="T57" fmla="*/ 663 h 814"/>
                <a:gd name="T58" fmla="*/ 1059 w 2354"/>
                <a:gd name="T59" fmla="*/ 624 h 814"/>
                <a:gd name="T60" fmla="*/ 995 w 2354"/>
                <a:gd name="T61" fmla="*/ 657 h 814"/>
                <a:gd name="T62" fmla="*/ 914 w 2354"/>
                <a:gd name="T63" fmla="*/ 650 h 814"/>
                <a:gd name="T64" fmla="*/ 847 w 2354"/>
                <a:gd name="T65" fmla="*/ 665 h 814"/>
                <a:gd name="T66" fmla="*/ 761 w 2354"/>
                <a:gd name="T67" fmla="*/ 639 h 814"/>
                <a:gd name="T68" fmla="*/ 664 w 2354"/>
                <a:gd name="T69" fmla="*/ 579 h 814"/>
                <a:gd name="T70" fmla="*/ 545 w 2354"/>
                <a:gd name="T71" fmla="*/ 572 h 814"/>
                <a:gd name="T72" fmla="*/ 482 w 2354"/>
                <a:gd name="T73" fmla="*/ 613 h 814"/>
                <a:gd name="T74" fmla="*/ 402 w 2354"/>
                <a:gd name="T75" fmla="*/ 641 h 814"/>
                <a:gd name="T76" fmla="*/ 309 w 2354"/>
                <a:gd name="T77" fmla="*/ 652 h 814"/>
                <a:gd name="T78" fmla="*/ 315 w 2354"/>
                <a:gd name="T79" fmla="*/ 724 h 814"/>
                <a:gd name="T80" fmla="*/ 303 w 2354"/>
                <a:gd name="T81" fmla="*/ 798 h 814"/>
                <a:gd name="T82" fmla="*/ 225 w 2354"/>
                <a:gd name="T83" fmla="*/ 781 h 814"/>
                <a:gd name="T84" fmla="*/ 151 w 2354"/>
                <a:gd name="T85" fmla="*/ 718 h 814"/>
                <a:gd name="T86" fmla="*/ 178 w 2354"/>
                <a:gd name="T87" fmla="*/ 676 h 814"/>
                <a:gd name="T88" fmla="*/ 115 w 2354"/>
                <a:gd name="T89" fmla="*/ 636 h 814"/>
                <a:gd name="T90" fmla="*/ 63 w 2354"/>
                <a:gd name="T91" fmla="*/ 595 h 814"/>
                <a:gd name="T92" fmla="*/ 28 w 2354"/>
                <a:gd name="T93" fmla="*/ 540 h 814"/>
                <a:gd name="T94" fmla="*/ 6 w 2354"/>
                <a:gd name="T95" fmla="*/ 485 h 814"/>
                <a:gd name="T96" fmla="*/ 60 w 2354"/>
                <a:gd name="T97" fmla="*/ 390 h 814"/>
                <a:gd name="T98" fmla="*/ 28 w 2354"/>
                <a:gd name="T99" fmla="*/ 267 h 814"/>
                <a:gd name="T100" fmla="*/ 83 w 2354"/>
                <a:gd name="T101" fmla="*/ 242 h 814"/>
                <a:gd name="T102" fmla="*/ 72 w 2354"/>
                <a:gd name="T103" fmla="*/ 296 h 814"/>
                <a:gd name="T104" fmla="*/ 161 w 2354"/>
                <a:gd name="T105" fmla="*/ 346 h 814"/>
                <a:gd name="T106" fmla="*/ 271 w 2354"/>
                <a:gd name="T107" fmla="*/ 263 h 814"/>
                <a:gd name="T108" fmla="*/ 381 w 2354"/>
                <a:gd name="T109" fmla="*/ 252 h 814"/>
                <a:gd name="T110" fmla="*/ 549 w 2354"/>
                <a:gd name="T111" fmla="*/ 239 h 814"/>
                <a:gd name="T112" fmla="*/ 643 w 2354"/>
                <a:gd name="T113" fmla="*/ 143 h 814"/>
                <a:gd name="T114" fmla="*/ 612 w 2354"/>
                <a:gd name="T115" fmla="*/ 307 h 814"/>
                <a:gd name="T116" fmla="*/ 667 w 2354"/>
                <a:gd name="T117" fmla="*/ 227 h 814"/>
                <a:gd name="T118" fmla="*/ 703 w 2354"/>
                <a:gd name="T119" fmla="*/ 168 h 814"/>
                <a:gd name="T120" fmla="*/ 814 w 2354"/>
                <a:gd name="T121" fmla="*/ 204 h 814"/>
                <a:gd name="T122" fmla="*/ 850 w 2354"/>
                <a:gd name="T123" fmla="*/ 124 h 814"/>
                <a:gd name="T124" fmla="*/ 990 w 2354"/>
                <a:gd name="T125" fmla="*/ 4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54" h="814">
                  <a:moveTo>
                    <a:pt x="1110" y="0"/>
                  </a:moveTo>
                  <a:lnTo>
                    <a:pt x="1119" y="3"/>
                  </a:lnTo>
                  <a:lnTo>
                    <a:pt x="1121" y="4"/>
                  </a:lnTo>
                  <a:lnTo>
                    <a:pt x="1126" y="6"/>
                  </a:lnTo>
                  <a:lnTo>
                    <a:pt x="1132" y="6"/>
                  </a:lnTo>
                  <a:lnTo>
                    <a:pt x="1135" y="8"/>
                  </a:lnTo>
                  <a:lnTo>
                    <a:pt x="1135" y="9"/>
                  </a:lnTo>
                  <a:lnTo>
                    <a:pt x="1137" y="11"/>
                  </a:lnTo>
                  <a:lnTo>
                    <a:pt x="1132" y="12"/>
                  </a:lnTo>
                  <a:lnTo>
                    <a:pt x="1127" y="15"/>
                  </a:lnTo>
                  <a:lnTo>
                    <a:pt x="1121" y="17"/>
                  </a:lnTo>
                  <a:lnTo>
                    <a:pt x="1112" y="19"/>
                  </a:lnTo>
                  <a:lnTo>
                    <a:pt x="1110" y="19"/>
                  </a:lnTo>
                  <a:lnTo>
                    <a:pt x="1126" y="20"/>
                  </a:lnTo>
                  <a:lnTo>
                    <a:pt x="1130" y="19"/>
                  </a:lnTo>
                  <a:lnTo>
                    <a:pt x="1132" y="22"/>
                  </a:lnTo>
                  <a:lnTo>
                    <a:pt x="1134" y="22"/>
                  </a:lnTo>
                  <a:lnTo>
                    <a:pt x="1138" y="22"/>
                  </a:lnTo>
                  <a:lnTo>
                    <a:pt x="1141" y="20"/>
                  </a:lnTo>
                  <a:lnTo>
                    <a:pt x="1146" y="22"/>
                  </a:lnTo>
                  <a:lnTo>
                    <a:pt x="1148" y="22"/>
                  </a:lnTo>
                  <a:lnTo>
                    <a:pt x="1149" y="22"/>
                  </a:lnTo>
                  <a:lnTo>
                    <a:pt x="1154" y="23"/>
                  </a:lnTo>
                  <a:lnTo>
                    <a:pt x="1157" y="25"/>
                  </a:lnTo>
                  <a:lnTo>
                    <a:pt x="1153" y="28"/>
                  </a:lnTo>
                  <a:lnTo>
                    <a:pt x="1149" y="31"/>
                  </a:lnTo>
                  <a:lnTo>
                    <a:pt x="1145" y="36"/>
                  </a:lnTo>
                  <a:lnTo>
                    <a:pt x="1145" y="34"/>
                  </a:lnTo>
                  <a:lnTo>
                    <a:pt x="1141" y="34"/>
                  </a:lnTo>
                  <a:lnTo>
                    <a:pt x="1141" y="37"/>
                  </a:lnTo>
                  <a:lnTo>
                    <a:pt x="1146" y="37"/>
                  </a:lnTo>
                  <a:lnTo>
                    <a:pt x="1148" y="37"/>
                  </a:lnTo>
                  <a:lnTo>
                    <a:pt x="1153" y="37"/>
                  </a:lnTo>
                  <a:lnTo>
                    <a:pt x="1159" y="37"/>
                  </a:lnTo>
                  <a:lnTo>
                    <a:pt x="1160" y="37"/>
                  </a:lnTo>
                  <a:lnTo>
                    <a:pt x="1164" y="36"/>
                  </a:lnTo>
                  <a:lnTo>
                    <a:pt x="1164" y="33"/>
                  </a:lnTo>
                  <a:lnTo>
                    <a:pt x="1165" y="31"/>
                  </a:lnTo>
                  <a:lnTo>
                    <a:pt x="1168" y="30"/>
                  </a:lnTo>
                  <a:lnTo>
                    <a:pt x="1170" y="31"/>
                  </a:lnTo>
                  <a:lnTo>
                    <a:pt x="1175" y="31"/>
                  </a:lnTo>
                  <a:lnTo>
                    <a:pt x="1184" y="30"/>
                  </a:lnTo>
                  <a:lnTo>
                    <a:pt x="1194" y="31"/>
                  </a:lnTo>
                  <a:lnTo>
                    <a:pt x="1201" y="30"/>
                  </a:lnTo>
                  <a:lnTo>
                    <a:pt x="1209" y="31"/>
                  </a:lnTo>
                  <a:lnTo>
                    <a:pt x="1214" y="31"/>
                  </a:lnTo>
                  <a:lnTo>
                    <a:pt x="1217" y="34"/>
                  </a:lnTo>
                  <a:lnTo>
                    <a:pt x="1220" y="34"/>
                  </a:lnTo>
                  <a:lnTo>
                    <a:pt x="1222" y="36"/>
                  </a:lnTo>
                  <a:lnTo>
                    <a:pt x="1223" y="37"/>
                  </a:lnTo>
                  <a:lnTo>
                    <a:pt x="1223" y="41"/>
                  </a:lnTo>
                  <a:lnTo>
                    <a:pt x="1222" y="41"/>
                  </a:lnTo>
                  <a:lnTo>
                    <a:pt x="1225" y="39"/>
                  </a:lnTo>
                  <a:lnTo>
                    <a:pt x="1227" y="39"/>
                  </a:lnTo>
                  <a:lnTo>
                    <a:pt x="1228" y="41"/>
                  </a:lnTo>
                  <a:lnTo>
                    <a:pt x="1231" y="41"/>
                  </a:lnTo>
                  <a:lnTo>
                    <a:pt x="1233" y="45"/>
                  </a:lnTo>
                  <a:lnTo>
                    <a:pt x="1233" y="47"/>
                  </a:lnTo>
                  <a:lnTo>
                    <a:pt x="1235" y="49"/>
                  </a:lnTo>
                  <a:lnTo>
                    <a:pt x="1233" y="50"/>
                  </a:lnTo>
                  <a:lnTo>
                    <a:pt x="1233" y="50"/>
                  </a:lnTo>
                  <a:lnTo>
                    <a:pt x="1235" y="50"/>
                  </a:lnTo>
                  <a:lnTo>
                    <a:pt x="1238" y="49"/>
                  </a:lnTo>
                  <a:lnTo>
                    <a:pt x="1239" y="49"/>
                  </a:lnTo>
                  <a:lnTo>
                    <a:pt x="1239" y="47"/>
                  </a:lnTo>
                  <a:lnTo>
                    <a:pt x="1238" y="45"/>
                  </a:lnTo>
                  <a:lnTo>
                    <a:pt x="1238" y="45"/>
                  </a:lnTo>
                  <a:lnTo>
                    <a:pt x="1239" y="45"/>
                  </a:lnTo>
                  <a:lnTo>
                    <a:pt x="1241" y="45"/>
                  </a:lnTo>
                  <a:lnTo>
                    <a:pt x="1242" y="47"/>
                  </a:lnTo>
                  <a:lnTo>
                    <a:pt x="1244" y="49"/>
                  </a:lnTo>
                  <a:lnTo>
                    <a:pt x="1246" y="56"/>
                  </a:lnTo>
                  <a:lnTo>
                    <a:pt x="1250" y="55"/>
                  </a:lnTo>
                  <a:lnTo>
                    <a:pt x="1250" y="56"/>
                  </a:lnTo>
                  <a:lnTo>
                    <a:pt x="1249" y="61"/>
                  </a:lnTo>
                  <a:lnTo>
                    <a:pt x="1246" y="64"/>
                  </a:lnTo>
                  <a:lnTo>
                    <a:pt x="1246" y="66"/>
                  </a:lnTo>
                  <a:lnTo>
                    <a:pt x="1244" y="66"/>
                  </a:lnTo>
                  <a:lnTo>
                    <a:pt x="1244" y="64"/>
                  </a:lnTo>
                  <a:lnTo>
                    <a:pt x="1244" y="63"/>
                  </a:lnTo>
                  <a:lnTo>
                    <a:pt x="1242" y="63"/>
                  </a:lnTo>
                  <a:lnTo>
                    <a:pt x="1239" y="61"/>
                  </a:lnTo>
                  <a:lnTo>
                    <a:pt x="1231" y="58"/>
                  </a:lnTo>
                  <a:lnTo>
                    <a:pt x="1230" y="56"/>
                  </a:lnTo>
                  <a:lnTo>
                    <a:pt x="1230" y="56"/>
                  </a:lnTo>
                  <a:lnTo>
                    <a:pt x="1230" y="58"/>
                  </a:lnTo>
                  <a:lnTo>
                    <a:pt x="1233" y="60"/>
                  </a:lnTo>
                  <a:lnTo>
                    <a:pt x="1236" y="66"/>
                  </a:lnTo>
                  <a:lnTo>
                    <a:pt x="1239" y="64"/>
                  </a:lnTo>
                  <a:lnTo>
                    <a:pt x="1241" y="64"/>
                  </a:lnTo>
                  <a:lnTo>
                    <a:pt x="1242" y="66"/>
                  </a:lnTo>
                  <a:lnTo>
                    <a:pt x="1246" y="67"/>
                  </a:lnTo>
                  <a:lnTo>
                    <a:pt x="1247" y="69"/>
                  </a:lnTo>
                  <a:lnTo>
                    <a:pt x="1246" y="74"/>
                  </a:lnTo>
                  <a:lnTo>
                    <a:pt x="1236" y="82"/>
                  </a:lnTo>
                  <a:lnTo>
                    <a:pt x="1225" y="86"/>
                  </a:lnTo>
                  <a:lnTo>
                    <a:pt x="1220" y="89"/>
                  </a:lnTo>
                  <a:lnTo>
                    <a:pt x="1212" y="91"/>
                  </a:lnTo>
                  <a:lnTo>
                    <a:pt x="1206" y="94"/>
                  </a:lnTo>
                  <a:lnTo>
                    <a:pt x="1200" y="97"/>
                  </a:lnTo>
                  <a:lnTo>
                    <a:pt x="1197" y="99"/>
                  </a:lnTo>
                  <a:lnTo>
                    <a:pt x="1192" y="102"/>
                  </a:lnTo>
                  <a:lnTo>
                    <a:pt x="1192" y="102"/>
                  </a:lnTo>
                  <a:lnTo>
                    <a:pt x="1192" y="104"/>
                  </a:lnTo>
                  <a:lnTo>
                    <a:pt x="1192" y="105"/>
                  </a:lnTo>
                  <a:lnTo>
                    <a:pt x="1190" y="105"/>
                  </a:lnTo>
                  <a:lnTo>
                    <a:pt x="1187" y="108"/>
                  </a:lnTo>
                  <a:lnTo>
                    <a:pt x="1181" y="110"/>
                  </a:lnTo>
                  <a:lnTo>
                    <a:pt x="1168" y="119"/>
                  </a:lnTo>
                  <a:lnTo>
                    <a:pt x="1162" y="121"/>
                  </a:lnTo>
                  <a:lnTo>
                    <a:pt x="1154" y="121"/>
                  </a:lnTo>
                  <a:lnTo>
                    <a:pt x="1153" y="123"/>
                  </a:lnTo>
                  <a:lnTo>
                    <a:pt x="1148" y="127"/>
                  </a:lnTo>
                  <a:lnTo>
                    <a:pt x="1146" y="129"/>
                  </a:lnTo>
                  <a:lnTo>
                    <a:pt x="1138" y="130"/>
                  </a:lnTo>
                  <a:lnTo>
                    <a:pt x="1132" y="140"/>
                  </a:lnTo>
                  <a:lnTo>
                    <a:pt x="1127" y="143"/>
                  </a:lnTo>
                  <a:lnTo>
                    <a:pt x="1124" y="145"/>
                  </a:lnTo>
                  <a:lnTo>
                    <a:pt x="1127" y="145"/>
                  </a:lnTo>
                  <a:lnTo>
                    <a:pt x="1132" y="143"/>
                  </a:lnTo>
                  <a:lnTo>
                    <a:pt x="1137" y="140"/>
                  </a:lnTo>
                  <a:lnTo>
                    <a:pt x="1138" y="138"/>
                  </a:lnTo>
                  <a:lnTo>
                    <a:pt x="1138" y="137"/>
                  </a:lnTo>
                  <a:lnTo>
                    <a:pt x="1140" y="135"/>
                  </a:lnTo>
                  <a:lnTo>
                    <a:pt x="1143" y="135"/>
                  </a:lnTo>
                  <a:lnTo>
                    <a:pt x="1153" y="134"/>
                  </a:lnTo>
                  <a:lnTo>
                    <a:pt x="1156" y="134"/>
                  </a:lnTo>
                  <a:lnTo>
                    <a:pt x="1162" y="134"/>
                  </a:lnTo>
                  <a:lnTo>
                    <a:pt x="1165" y="132"/>
                  </a:lnTo>
                  <a:lnTo>
                    <a:pt x="1167" y="132"/>
                  </a:lnTo>
                  <a:lnTo>
                    <a:pt x="1170" y="130"/>
                  </a:lnTo>
                  <a:lnTo>
                    <a:pt x="1170" y="130"/>
                  </a:lnTo>
                  <a:lnTo>
                    <a:pt x="1173" y="129"/>
                  </a:lnTo>
                  <a:lnTo>
                    <a:pt x="1181" y="127"/>
                  </a:lnTo>
                  <a:lnTo>
                    <a:pt x="1182" y="127"/>
                  </a:lnTo>
                  <a:lnTo>
                    <a:pt x="1184" y="124"/>
                  </a:lnTo>
                  <a:lnTo>
                    <a:pt x="1189" y="126"/>
                  </a:lnTo>
                  <a:lnTo>
                    <a:pt x="1192" y="126"/>
                  </a:lnTo>
                  <a:lnTo>
                    <a:pt x="1200" y="121"/>
                  </a:lnTo>
                  <a:lnTo>
                    <a:pt x="1205" y="119"/>
                  </a:lnTo>
                  <a:lnTo>
                    <a:pt x="1206" y="118"/>
                  </a:lnTo>
                  <a:lnTo>
                    <a:pt x="1206" y="118"/>
                  </a:lnTo>
                  <a:lnTo>
                    <a:pt x="1205" y="116"/>
                  </a:lnTo>
                  <a:lnTo>
                    <a:pt x="1200" y="118"/>
                  </a:lnTo>
                  <a:lnTo>
                    <a:pt x="1195" y="119"/>
                  </a:lnTo>
                  <a:lnTo>
                    <a:pt x="1190" y="118"/>
                  </a:lnTo>
                  <a:lnTo>
                    <a:pt x="1190" y="118"/>
                  </a:lnTo>
                  <a:lnTo>
                    <a:pt x="1189" y="116"/>
                  </a:lnTo>
                  <a:lnTo>
                    <a:pt x="1190" y="113"/>
                  </a:lnTo>
                  <a:lnTo>
                    <a:pt x="1192" y="113"/>
                  </a:lnTo>
                  <a:lnTo>
                    <a:pt x="1195" y="110"/>
                  </a:lnTo>
                  <a:lnTo>
                    <a:pt x="1198" y="110"/>
                  </a:lnTo>
                  <a:lnTo>
                    <a:pt x="1208" y="112"/>
                  </a:lnTo>
                  <a:lnTo>
                    <a:pt x="1209" y="112"/>
                  </a:lnTo>
                  <a:lnTo>
                    <a:pt x="1211" y="108"/>
                  </a:lnTo>
                  <a:lnTo>
                    <a:pt x="1214" y="108"/>
                  </a:lnTo>
                  <a:lnTo>
                    <a:pt x="1216" y="110"/>
                  </a:lnTo>
                  <a:lnTo>
                    <a:pt x="1216" y="110"/>
                  </a:lnTo>
                  <a:lnTo>
                    <a:pt x="1211" y="112"/>
                  </a:lnTo>
                  <a:lnTo>
                    <a:pt x="1212" y="113"/>
                  </a:lnTo>
                  <a:lnTo>
                    <a:pt x="1214" y="115"/>
                  </a:lnTo>
                  <a:lnTo>
                    <a:pt x="1220" y="118"/>
                  </a:lnTo>
                  <a:lnTo>
                    <a:pt x="1225" y="119"/>
                  </a:lnTo>
                  <a:lnTo>
                    <a:pt x="1228" y="118"/>
                  </a:lnTo>
                  <a:lnTo>
                    <a:pt x="1235" y="118"/>
                  </a:lnTo>
                  <a:lnTo>
                    <a:pt x="1235" y="116"/>
                  </a:lnTo>
                  <a:lnTo>
                    <a:pt x="1236" y="115"/>
                  </a:lnTo>
                  <a:lnTo>
                    <a:pt x="1235" y="112"/>
                  </a:lnTo>
                  <a:lnTo>
                    <a:pt x="1236" y="112"/>
                  </a:lnTo>
                  <a:lnTo>
                    <a:pt x="1238" y="113"/>
                  </a:lnTo>
                  <a:lnTo>
                    <a:pt x="1239" y="115"/>
                  </a:lnTo>
                  <a:lnTo>
                    <a:pt x="1242" y="119"/>
                  </a:lnTo>
                  <a:lnTo>
                    <a:pt x="1244" y="121"/>
                  </a:lnTo>
                  <a:lnTo>
                    <a:pt x="1242" y="123"/>
                  </a:lnTo>
                  <a:lnTo>
                    <a:pt x="1239" y="126"/>
                  </a:lnTo>
                  <a:lnTo>
                    <a:pt x="1241" y="127"/>
                  </a:lnTo>
                  <a:lnTo>
                    <a:pt x="1244" y="129"/>
                  </a:lnTo>
                  <a:lnTo>
                    <a:pt x="1244" y="135"/>
                  </a:lnTo>
                  <a:lnTo>
                    <a:pt x="1244" y="137"/>
                  </a:lnTo>
                  <a:lnTo>
                    <a:pt x="1242" y="140"/>
                  </a:lnTo>
                  <a:lnTo>
                    <a:pt x="1241" y="141"/>
                  </a:lnTo>
                  <a:lnTo>
                    <a:pt x="1239" y="143"/>
                  </a:lnTo>
                  <a:lnTo>
                    <a:pt x="1239" y="145"/>
                  </a:lnTo>
                  <a:lnTo>
                    <a:pt x="1239" y="146"/>
                  </a:lnTo>
                  <a:lnTo>
                    <a:pt x="1242" y="148"/>
                  </a:lnTo>
                  <a:lnTo>
                    <a:pt x="1247" y="148"/>
                  </a:lnTo>
                  <a:lnTo>
                    <a:pt x="1247" y="148"/>
                  </a:lnTo>
                  <a:lnTo>
                    <a:pt x="1247" y="148"/>
                  </a:lnTo>
                  <a:lnTo>
                    <a:pt x="1242" y="146"/>
                  </a:lnTo>
                  <a:lnTo>
                    <a:pt x="1241" y="146"/>
                  </a:lnTo>
                  <a:lnTo>
                    <a:pt x="1241" y="143"/>
                  </a:lnTo>
                  <a:lnTo>
                    <a:pt x="1242" y="141"/>
                  </a:lnTo>
                  <a:lnTo>
                    <a:pt x="1244" y="140"/>
                  </a:lnTo>
                  <a:lnTo>
                    <a:pt x="1246" y="137"/>
                  </a:lnTo>
                  <a:lnTo>
                    <a:pt x="1246" y="135"/>
                  </a:lnTo>
                  <a:lnTo>
                    <a:pt x="1246" y="132"/>
                  </a:lnTo>
                  <a:lnTo>
                    <a:pt x="1247" y="130"/>
                  </a:lnTo>
                  <a:lnTo>
                    <a:pt x="1249" y="129"/>
                  </a:lnTo>
                  <a:lnTo>
                    <a:pt x="1249" y="129"/>
                  </a:lnTo>
                  <a:lnTo>
                    <a:pt x="1250" y="129"/>
                  </a:lnTo>
                  <a:lnTo>
                    <a:pt x="1249" y="129"/>
                  </a:lnTo>
                  <a:lnTo>
                    <a:pt x="1247" y="127"/>
                  </a:lnTo>
                  <a:lnTo>
                    <a:pt x="1246" y="126"/>
                  </a:lnTo>
                  <a:lnTo>
                    <a:pt x="1244" y="124"/>
                  </a:lnTo>
                  <a:lnTo>
                    <a:pt x="1250" y="124"/>
                  </a:lnTo>
                  <a:lnTo>
                    <a:pt x="1252" y="123"/>
                  </a:lnTo>
                  <a:lnTo>
                    <a:pt x="1263" y="121"/>
                  </a:lnTo>
                  <a:lnTo>
                    <a:pt x="1271" y="119"/>
                  </a:lnTo>
                  <a:lnTo>
                    <a:pt x="1288" y="119"/>
                  </a:lnTo>
                  <a:lnTo>
                    <a:pt x="1299" y="121"/>
                  </a:lnTo>
                  <a:lnTo>
                    <a:pt x="1317" y="123"/>
                  </a:lnTo>
                  <a:lnTo>
                    <a:pt x="1323" y="124"/>
                  </a:lnTo>
                  <a:lnTo>
                    <a:pt x="1323" y="124"/>
                  </a:lnTo>
                  <a:lnTo>
                    <a:pt x="1323" y="126"/>
                  </a:lnTo>
                  <a:lnTo>
                    <a:pt x="1320" y="126"/>
                  </a:lnTo>
                  <a:lnTo>
                    <a:pt x="1317" y="126"/>
                  </a:lnTo>
                  <a:lnTo>
                    <a:pt x="1315" y="129"/>
                  </a:lnTo>
                  <a:lnTo>
                    <a:pt x="1317" y="132"/>
                  </a:lnTo>
                  <a:lnTo>
                    <a:pt x="1323" y="135"/>
                  </a:lnTo>
                  <a:lnTo>
                    <a:pt x="1331" y="137"/>
                  </a:lnTo>
                  <a:lnTo>
                    <a:pt x="1335" y="138"/>
                  </a:lnTo>
                  <a:lnTo>
                    <a:pt x="1337" y="140"/>
                  </a:lnTo>
                  <a:lnTo>
                    <a:pt x="1346" y="138"/>
                  </a:lnTo>
                  <a:lnTo>
                    <a:pt x="1353" y="140"/>
                  </a:lnTo>
                  <a:lnTo>
                    <a:pt x="1358" y="140"/>
                  </a:lnTo>
                  <a:lnTo>
                    <a:pt x="1364" y="140"/>
                  </a:lnTo>
                  <a:lnTo>
                    <a:pt x="1365" y="140"/>
                  </a:lnTo>
                  <a:lnTo>
                    <a:pt x="1369" y="141"/>
                  </a:lnTo>
                  <a:lnTo>
                    <a:pt x="1372" y="141"/>
                  </a:lnTo>
                  <a:lnTo>
                    <a:pt x="1375" y="141"/>
                  </a:lnTo>
                  <a:lnTo>
                    <a:pt x="1378" y="141"/>
                  </a:lnTo>
                  <a:lnTo>
                    <a:pt x="1378" y="141"/>
                  </a:lnTo>
                  <a:lnTo>
                    <a:pt x="1378" y="140"/>
                  </a:lnTo>
                  <a:lnTo>
                    <a:pt x="1375" y="140"/>
                  </a:lnTo>
                  <a:lnTo>
                    <a:pt x="1375" y="138"/>
                  </a:lnTo>
                  <a:lnTo>
                    <a:pt x="1376" y="138"/>
                  </a:lnTo>
                  <a:lnTo>
                    <a:pt x="1381" y="140"/>
                  </a:lnTo>
                  <a:lnTo>
                    <a:pt x="1384" y="140"/>
                  </a:lnTo>
                  <a:lnTo>
                    <a:pt x="1386" y="138"/>
                  </a:lnTo>
                  <a:lnTo>
                    <a:pt x="1387" y="137"/>
                  </a:lnTo>
                  <a:lnTo>
                    <a:pt x="1389" y="135"/>
                  </a:lnTo>
                  <a:lnTo>
                    <a:pt x="1389" y="134"/>
                  </a:lnTo>
                  <a:lnTo>
                    <a:pt x="1391" y="134"/>
                  </a:lnTo>
                  <a:lnTo>
                    <a:pt x="1391" y="134"/>
                  </a:lnTo>
                  <a:lnTo>
                    <a:pt x="1389" y="130"/>
                  </a:lnTo>
                  <a:lnTo>
                    <a:pt x="1387" y="129"/>
                  </a:lnTo>
                  <a:lnTo>
                    <a:pt x="1387" y="127"/>
                  </a:lnTo>
                  <a:lnTo>
                    <a:pt x="1386" y="126"/>
                  </a:lnTo>
                  <a:lnTo>
                    <a:pt x="1386" y="124"/>
                  </a:lnTo>
                  <a:lnTo>
                    <a:pt x="1387" y="121"/>
                  </a:lnTo>
                  <a:lnTo>
                    <a:pt x="1389" y="119"/>
                  </a:lnTo>
                  <a:lnTo>
                    <a:pt x="1394" y="121"/>
                  </a:lnTo>
                  <a:lnTo>
                    <a:pt x="1395" y="119"/>
                  </a:lnTo>
                  <a:lnTo>
                    <a:pt x="1397" y="118"/>
                  </a:lnTo>
                  <a:lnTo>
                    <a:pt x="1402" y="118"/>
                  </a:lnTo>
                  <a:lnTo>
                    <a:pt x="1405" y="118"/>
                  </a:lnTo>
                  <a:lnTo>
                    <a:pt x="1408" y="118"/>
                  </a:lnTo>
                  <a:lnTo>
                    <a:pt x="1419" y="124"/>
                  </a:lnTo>
                  <a:lnTo>
                    <a:pt x="1419" y="126"/>
                  </a:lnTo>
                  <a:lnTo>
                    <a:pt x="1422" y="126"/>
                  </a:lnTo>
                  <a:lnTo>
                    <a:pt x="1424" y="124"/>
                  </a:lnTo>
                  <a:lnTo>
                    <a:pt x="1427" y="124"/>
                  </a:lnTo>
                  <a:lnTo>
                    <a:pt x="1428" y="123"/>
                  </a:lnTo>
                  <a:lnTo>
                    <a:pt x="1430" y="124"/>
                  </a:lnTo>
                  <a:lnTo>
                    <a:pt x="1430" y="124"/>
                  </a:lnTo>
                  <a:lnTo>
                    <a:pt x="1430" y="126"/>
                  </a:lnTo>
                  <a:lnTo>
                    <a:pt x="1428" y="127"/>
                  </a:lnTo>
                  <a:lnTo>
                    <a:pt x="1430" y="127"/>
                  </a:lnTo>
                  <a:lnTo>
                    <a:pt x="1430" y="127"/>
                  </a:lnTo>
                  <a:lnTo>
                    <a:pt x="1433" y="129"/>
                  </a:lnTo>
                  <a:lnTo>
                    <a:pt x="1438" y="126"/>
                  </a:lnTo>
                  <a:lnTo>
                    <a:pt x="1440" y="124"/>
                  </a:lnTo>
                  <a:lnTo>
                    <a:pt x="1440" y="123"/>
                  </a:lnTo>
                  <a:lnTo>
                    <a:pt x="1451" y="126"/>
                  </a:lnTo>
                  <a:lnTo>
                    <a:pt x="1454" y="126"/>
                  </a:lnTo>
                  <a:lnTo>
                    <a:pt x="1454" y="127"/>
                  </a:lnTo>
                  <a:lnTo>
                    <a:pt x="1454" y="127"/>
                  </a:lnTo>
                  <a:lnTo>
                    <a:pt x="1457" y="129"/>
                  </a:lnTo>
                  <a:lnTo>
                    <a:pt x="1458" y="129"/>
                  </a:lnTo>
                  <a:lnTo>
                    <a:pt x="1458" y="130"/>
                  </a:lnTo>
                  <a:lnTo>
                    <a:pt x="1458" y="130"/>
                  </a:lnTo>
                  <a:lnTo>
                    <a:pt x="1463" y="130"/>
                  </a:lnTo>
                  <a:lnTo>
                    <a:pt x="1465" y="132"/>
                  </a:lnTo>
                  <a:lnTo>
                    <a:pt x="1466" y="134"/>
                  </a:lnTo>
                  <a:lnTo>
                    <a:pt x="1466" y="135"/>
                  </a:lnTo>
                  <a:lnTo>
                    <a:pt x="1468" y="135"/>
                  </a:lnTo>
                  <a:lnTo>
                    <a:pt x="1469" y="135"/>
                  </a:lnTo>
                  <a:lnTo>
                    <a:pt x="1469" y="135"/>
                  </a:lnTo>
                  <a:lnTo>
                    <a:pt x="1469" y="137"/>
                  </a:lnTo>
                  <a:lnTo>
                    <a:pt x="1466" y="140"/>
                  </a:lnTo>
                  <a:lnTo>
                    <a:pt x="1465" y="140"/>
                  </a:lnTo>
                  <a:lnTo>
                    <a:pt x="1463" y="141"/>
                  </a:lnTo>
                  <a:lnTo>
                    <a:pt x="1463" y="141"/>
                  </a:lnTo>
                  <a:lnTo>
                    <a:pt x="1469" y="141"/>
                  </a:lnTo>
                  <a:lnTo>
                    <a:pt x="1473" y="145"/>
                  </a:lnTo>
                  <a:lnTo>
                    <a:pt x="1473" y="146"/>
                  </a:lnTo>
                  <a:lnTo>
                    <a:pt x="1469" y="148"/>
                  </a:lnTo>
                  <a:lnTo>
                    <a:pt x="1466" y="149"/>
                  </a:lnTo>
                  <a:lnTo>
                    <a:pt x="1463" y="151"/>
                  </a:lnTo>
                  <a:lnTo>
                    <a:pt x="1462" y="151"/>
                  </a:lnTo>
                  <a:lnTo>
                    <a:pt x="1460" y="151"/>
                  </a:lnTo>
                  <a:lnTo>
                    <a:pt x="1462" y="152"/>
                  </a:lnTo>
                  <a:lnTo>
                    <a:pt x="1469" y="152"/>
                  </a:lnTo>
                  <a:lnTo>
                    <a:pt x="1473" y="154"/>
                  </a:lnTo>
                  <a:lnTo>
                    <a:pt x="1474" y="157"/>
                  </a:lnTo>
                  <a:lnTo>
                    <a:pt x="1474" y="162"/>
                  </a:lnTo>
                  <a:lnTo>
                    <a:pt x="1473" y="164"/>
                  </a:lnTo>
                  <a:lnTo>
                    <a:pt x="1468" y="164"/>
                  </a:lnTo>
                  <a:lnTo>
                    <a:pt x="1462" y="159"/>
                  </a:lnTo>
                  <a:lnTo>
                    <a:pt x="1457" y="157"/>
                  </a:lnTo>
                  <a:lnTo>
                    <a:pt x="1451" y="154"/>
                  </a:lnTo>
                  <a:lnTo>
                    <a:pt x="1451" y="154"/>
                  </a:lnTo>
                  <a:lnTo>
                    <a:pt x="1452" y="157"/>
                  </a:lnTo>
                  <a:lnTo>
                    <a:pt x="1454" y="159"/>
                  </a:lnTo>
                  <a:lnTo>
                    <a:pt x="1460" y="164"/>
                  </a:lnTo>
                  <a:lnTo>
                    <a:pt x="1468" y="173"/>
                  </a:lnTo>
                  <a:lnTo>
                    <a:pt x="1469" y="171"/>
                  </a:lnTo>
                  <a:lnTo>
                    <a:pt x="1469" y="170"/>
                  </a:lnTo>
                  <a:lnTo>
                    <a:pt x="1471" y="170"/>
                  </a:lnTo>
                  <a:lnTo>
                    <a:pt x="1471" y="167"/>
                  </a:lnTo>
                  <a:lnTo>
                    <a:pt x="1471" y="168"/>
                  </a:lnTo>
                  <a:lnTo>
                    <a:pt x="1473" y="170"/>
                  </a:lnTo>
                  <a:lnTo>
                    <a:pt x="1476" y="173"/>
                  </a:lnTo>
                  <a:lnTo>
                    <a:pt x="1473" y="173"/>
                  </a:lnTo>
                  <a:lnTo>
                    <a:pt x="1468" y="173"/>
                  </a:lnTo>
                  <a:lnTo>
                    <a:pt x="1466" y="175"/>
                  </a:lnTo>
                  <a:lnTo>
                    <a:pt x="1468" y="176"/>
                  </a:lnTo>
                  <a:lnTo>
                    <a:pt x="1471" y="176"/>
                  </a:lnTo>
                  <a:lnTo>
                    <a:pt x="1471" y="179"/>
                  </a:lnTo>
                  <a:lnTo>
                    <a:pt x="1474" y="182"/>
                  </a:lnTo>
                  <a:lnTo>
                    <a:pt x="1479" y="189"/>
                  </a:lnTo>
                  <a:lnTo>
                    <a:pt x="1484" y="190"/>
                  </a:lnTo>
                  <a:lnTo>
                    <a:pt x="1487" y="193"/>
                  </a:lnTo>
                  <a:lnTo>
                    <a:pt x="1492" y="195"/>
                  </a:lnTo>
                  <a:lnTo>
                    <a:pt x="1493" y="195"/>
                  </a:lnTo>
                  <a:lnTo>
                    <a:pt x="1495" y="193"/>
                  </a:lnTo>
                  <a:lnTo>
                    <a:pt x="1495" y="193"/>
                  </a:lnTo>
                  <a:lnTo>
                    <a:pt x="1496" y="198"/>
                  </a:lnTo>
                  <a:lnTo>
                    <a:pt x="1498" y="200"/>
                  </a:lnTo>
                  <a:lnTo>
                    <a:pt x="1499" y="200"/>
                  </a:lnTo>
                  <a:lnTo>
                    <a:pt x="1501" y="198"/>
                  </a:lnTo>
                  <a:lnTo>
                    <a:pt x="1504" y="197"/>
                  </a:lnTo>
                  <a:lnTo>
                    <a:pt x="1506" y="195"/>
                  </a:lnTo>
                  <a:lnTo>
                    <a:pt x="1509" y="190"/>
                  </a:lnTo>
                  <a:lnTo>
                    <a:pt x="1510" y="187"/>
                  </a:lnTo>
                  <a:lnTo>
                    <a:pt x="1512" y="186"/>
                  </a:lnTo>
                  <a:lnTo>
                    <a:pt x="1512" y="184"/>
                  </a:lnTo>
                  <a:lnTo>
                    <a:pt x="1512" y="182"/>
                  </a:lnTo>
                  <a:lnTo>
                    <a:pt x="1514" y="179"/>
                  </a:lnTo>
                  <a:lnTo>
                    <a:pt x="1515" y="176"/>
                  </a:lnTo>
                  <a:lnTo>
                    <a:pt x="1517" y="173"/>
                  </a:lnTo>
                  <a:lnTo>
                    <a:pt x="1520" y="168"/>
                  </a:lnTo>
                  <a:lnTo>
                    <a:pt x="1522" y="168"/>
                  </a:lnTo>
                  <a:lnTo>
                    <a:pt x="1522" y="170"/>
                  </a:lnTo>
                  <a:lnTo>
                    <a:pt x="1523" y="171"/>
                  </a:lnTo>
                  <a:lnTo>
                    <a:pt x="1523" y="171"/>
                  </a:lnTo>
                  <a:lnTo>
                    <a:pt x="1525" y="173"/>
                  </a:lnTo>
                  <a:lnTo>
                    <a:pt x="1528" y="176"/>
                  </a:lnTo>
                  <a:lnTo>
                    <a:pt x="1533" y="179"/>
                  </a:lnTo>
                  <a:lnTo>
                    <a:pt x="1536" y="181"/>
                  </a:lnTo>
                  <a:lnTo>
                    <a:pt x="1542" y="182"/>
                  </a:lnTo>
                  <a:lnTo>
                    <a:pt x="1551" y="182"/>
                  </a:lnTo>
                  <a:lnTo>
                    <a:pt x="1553" y="181"/>
                  </a:lnTo>
                  <a:lnTo>
                    <a:pt x="1556" y="179"/>
                  </a:lnTo>
                  <a:lnTo>
                    <a:pt x="1561" y="178"/>
                  </a:lnTo>
                  <a:lnTo>
                    <a:pt x="1564" y="176"/>
                  </a:lnTo>
                  <a:lnTo>
                    <a:pt x="1569" y="176"/>
                  </a:lnTo>
                  <a:lnTo>
                    <a:pt x="1570" y="176"/>
                  </a:lnTo>
                  <a:lnTo>
                    <a:pt x="1575" y="178"/>
                  </a:lnTo>
                  <a:lnTo>
                    <a:pt x="1586" y="181"/>
                  </a:lnTo>
                  <a:lnTo>
                    <a:pt x="1589" y="182"/>
                  </a:lnTo>
                  <a:lnTo>
                    <a:pt x="1591" y="184"/>
                  </a:lnTo>
                  <a:lnTo>
                    <a:pt x="1594" y="187"/>
                  </a:lnTo>
                  <a:lnTo>
                    <a:pt x="1596" y="189"/>
                  </a:lnTo>
                  <a:lnTo>
                    <a:pt x="1597" y="189"/>
                  </a:lnTo>
                  <a:lnTo>
                    <a:pt x="1599" y="189"/>
                  </a:lnTo>
                  <a:lnTo>
                    <a:pt x="1599" y="189"/>
                  </a:lnTo>
                  <a:lnTo>
                    <a:pt x="1597" y="187"/>
                  </a:lnTo>
                  <a:lnTo>
                    <a:pt x="1596" y="187"/>
                  </a:lnTo>
                  <a:lnTo>
                    <a:pt x="1599" y="186"/>
                  </a:lnTo>
                  <a:lnTo>
                    <a:pt x="1599" y="186"/>
                  </a:lnTo>
                  <a:lnTo>
                    <a:pt x="1600" y="184"/>
                  </a:lnTo>
                  <a:lnTo>
                    <a:pt x="1604" y="184"/>
                  </a:lnTo>
                  <a:lnTo>
                    <a:pt x="1600" y="182"/>
                  </a:lnTo>
                  <a:lnTo>
                    <a:pt x="1599" y="182"/>
                  </a:lnTo>
                  <a:lnTo>
                    <a:pt x="1597" y="182"/>
                  </a:lnTo>
                  <a:lnTo>
                    <a:pt x="1597" y="181"/>
                  </a:lnTo>
                  <a:lnTo>
                    <a:pt x="1599" y="181"/>
                  </a:lnTo>
                  <a:lnTo>
                    <a:pt x="1599" y="179"/>
                  </a:lnTo>
                  <a:lnTo>
                    <a:pt x="1600" y="178"/>
                  </a:lnTo>
                  <a:lnTo>
                    <a:pt x="1602" y="176"/>
                  </a:lnTo>
                  <a:lnTo>
                    <a:pt x="1604" y="176"/>
                  </a:lnTo>
                  <a:lnTo>
                    <a:pt x="1607" y="178"/>
                  </a:lnTo>
                  <a:lnTo>
                    <a:pt x="1608" y="176"/>
                  </a:lnTo>
                  <a:lnTo>
                    <a:pt x="1610" y="176"/>
                  </a:lnTo>
                  <a:lnTo>
                    <a:pt x="1613" y="178"/>
                  </a:lnTo>
                  <a:lnTo>
                    <a:pt x="1616" y="181"/>
                  </a:lnTo>
                  <a:lnTo>
                    <a:pt x="1618" y="181"/>
                  </a:lnTo>
                  <a:lnTo>
                    <a:pt x="1622" y="179"/>
                  </a:lnTo>
                  <a:lnTo>
                    <a:pt x="1627" y="179"/>
                  </a:lnTo>
                  <a:lnTo>
                    <a:pt x="1627" y="178"/>
                  </a:lnTo>
                  <a:lnTo>
                    <a:pt x="1622" y="175"/>
                  </a:lnTo>
                  <a:lnTo>
                    <a:pt x="1624" y="168"/>
                  </a:lnTo>
                  <a:lnTo>
                    <a:pt x="1621" y="168"/>
                  </a:lnTo>
                  <a:lnTo>
                    <a:pt x="1618" y="167"/>
                  </a:lnTo>
                  <a:lnTo>
                    <a:pt x="1622" y="165"/>
                  </a:lnTo>
                  <a:lnTo>
                    <a:pt x="1626" y="162"/>
                  </a:lnTo>
                  <a:lnTo>
                    <a:pt x="1627" y="162"/>
                  </a:lnTo>
                  <a:lnTo>
                    <a:pt x="1630" y="160"/>
                  </a:lnTo>
                  <a:lnTo>
                    <a:pt x="1629" y="160"/>
                  </a:lnTo>
                  <a:lnTo>
                    <a:pt x="1622" y="160"/>
                  </a:lnTo>
                  <a:lnTo>
                    <a:pt x="1621" y="160"/>
                  </a:lnTo>
                  <a:lnTo>
                    <a:pt x="1619" y="162"/>
                  </a:lnTo>
                  <a:lnTo>
                    <a:pt x="1616" y="162"/>
                  </a:lnTo>
                  <a:lnTo>
                    <a:pt x="1615" y="159"/>
                  </a:lnTo>
                  <a:lnTo>
                    <a:pt x="1615" y="157"/>
                  </a:lnTo>
                  <a:lnTo>
                    <a:pt x="1619" y="152"/>
                  </a:lnTo>
                  <a:lnTo>
                    <a:pt x="1622" y="152"/>
                  </a:lnTo>
                  <a:lnTo>
                    <a:pt x="1633" y="152"/>
                  </a:lnTo>
                  <a:lnTo>
                    <a:pt x="1638" y="151"/>
                  </a:lnTo>
                  <a:lnTo>
                    <a:pt x="1643" y="149"/>
                  </a:lnTo>
                  <a:lnTo>
                    <a:pt x="1641" y="149"/>
                  </a:lnTo>
                  <a:lnTo>
                    <a:pt x="1641" y="146"/>
                  </a:lnTo>
                  <a:lnTo>
                    <a:pt x="1637" y="143"/>
                  </a:lnTo>
                  <a:lnTo>
                    <a:pt x="1637" y="141"/>
                  </a:lnTo>
                  <a:lnTo>
                    <a:pt x="1638" y="141"/>
                  </a:lnTo>
                  <a:lnTo>
                    <a:pt x="1640" y="141"/>
                  </a:lnTo>
                  <a:lnTo>
                    <a:pt x="1646" y="143"/>
                  </a:lnTo>
                  <a:lnTo>
                    <a:pt x="1649" y="145"/>
                  </a:lnTo>
                  <a:lnTo>
                    <a:pt x="1657" y="146"/>
                  </a:lnTo>
                  <a:lnTo>
                    <a:pt x="1678" y="146"/>
                  </a:lnTo>
                  <a:lnTo>
                    <a:pt x="1681" y="148"/>
                  </a:lnTo>
                  <a:lnTo>
                    <a:pt x="1690" y="148"/>
                  </a:lnTo>
                  <a:lnTo>
                    <a:pt x="1693" y="149"/>
                  </a:lnTo>
                  <a:lnTo>
                    <a:pt x="1703" y="151"/>
                  </a:lnTo>
                  <a:lnTo>
                    <a:pt x="1708" y="151"/>
                  </a:lnTo>
                  <a:lnTo>
                    <a:pt x="1711" y="152"/>
                  </a:lnTo>
                  <a:lnTo>
                    <a:pt x="1715" y="152"/>
                  </a:lnTo>
                  <a:lnTo>
                    <a:pt x="1719" y="154"/>
                  </a:lnTo>
                  <a:lnTo>
                    <a:pt x="1717" y="156"/>
                  </a:lnTo>
                  <a:lnTo>
                    <a:pt x="1706" y="156"/>
                  </a:lnTo>
                  <a:lnTo>
                    <a:pt x="1703" y="156"/>
                  </a:lnTo>
                  <a:lnTo>
                    <a:pt x="1698" y="156"/>
                  </a:lnTo>
                  <a:lnTo>
                    <a:pt x="1697" y="156"/>
                  </a:lnTo>
                  <a:lnTo>
                    <a:pt x="1693" y="157"/>
                  </a:lnTo>
                  <a:lnTo>
                    <a:pt x="1690" y="159"/>
                  </a:lnTo>
                  <a:lnTo>
                    <a:pt x="1687" y="159"/>
                  </a:lnTo>
                  <a:lnTo>
                    <a:pt x="1690" y="160"/>
                  </a:lnTo>
                  <a:lnTo>
                    <a:pt x="1692" y="160"/>
                  </a:lnTo>
                  <a:lnTo>
                    <a:pt x="1700" y="159"/>
                  </a:lnTo>
                  <a:lnTo>
                    <a:pt x="1723" y="157"/>
                  </a:lnTo>
                  <a:lnTo>
                    <a:pt x="1726" y="157"/>
                  </a:lnTo>
                  <a:lnTo>
                    <a:pt x="1726" y="159"/>
                  </a:lnTo>
                  <a:lnTo>
                    <a:pt x="1723" y="162"/>
                  </a:lnTo>
                  <a:lnTo>
                    <a:pt x="1720" y="165"/>
                  </a:lnTo>
                  <a:lnTo>
                    <a:pt x="1715" y="167"/>
                  </a:lnTo>
                  <a:lnTo>
                    <a:pt x="1714" y="167"/>
                  </a:lnTo>
                  <a:lnTo>
                    <a:pt x="1717" y="162"/>
                  </a:lnTo>
                  <a:lnTo>
                    <a:pt x="1717" y="162"/>
                  </a:lnTo>
                  <a:lnTo>
                    <a:pt x="1715" y="162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09" y="164"/>
                  </a:lnTo>
                  <a:lnTo>
                    <a:pt x="1711" y="165"/>
                  </a:lnTo>
                  <a:lnTo>
                    <a:pt x="1711" y="167"/>
                  </a:lnTo>
                  <a:lnTo>
                    <a:pt x="1706" y="168"/>
                  </a:lnTo>
                  <a:lnTo>
                    <a:pt x="1704" y="168"/>
                  </a:lnTo>
                  <a:lnTo>
                    <a:pt x="1701" y="168"/>
                  </a:lnTo>
                  <a:lnTo>
                    <a:pt x="1701" y="168"/>
                  </a:lnTo>
                  <a:lnTo>
                    <a:pt x="1701" y="168"/>
                  </a:lnTo>
                  <a:lnTo>
                    <a:pt x="1701" y="170"/>
                  </a:lnTo>
                  <a:lnTo>
                    <a:pt x="1701" y="170"/>
                  </a:lnTo>
                  <a:lnTo>
                    <a:pt x="1700" y="171"/>
                  </a:lnTo>
                  <a:lnTo>
                    <a:pt x="1700" y="173"/>
                  </a:lnTo>
                  <a:lnTo>
                    <a:pt x="1701" y="173"/>
                  </a:lnTo>
                  <a:lnTo>
                    <a:pt x="1703" y="175"/>
                  </a:lnTo>
                  <a:lnTo>
                    <a:pt x="1711" y="173"/>
                  </a:lnTo>
                  <a:lnTo>
                    <a:pt x="1715" y="171"/>
                  </a:lnTo>
                  <a:lnTo>
                    <a:pt x="1720" y="168"/>
                  </a:lnTo>
                  <a:lnTo>
                    <a:pt x="1726" y="160"/>
                  </a:lnTo>
                  <a:lnTo>
                    <a:pt x="1731" y="157"/>
                  </a:lnTo>
                  <a:lnTo>
                    <a:pt x="1733" y="157"/>
                  </a:lnTo>
                  <a:lnTo>
                    <a:pt x="1734" y="157"/>
                  </a:lnTo>
                  <a:lnTo>
                    <a:pt x="1749" y="157"/>
                  </a:lnTo>
                  <a:lnTo>
                    <a:pt x="1756" y="159"/>
                  </a:lnTo>
                  <a:lnTo>
                    <a:pt x="1764" y="162"/>
                  </a:lnTo>
                  <a:lnTo>
                    <a:pt x="1769" y="164"/>
                  </a:lnTo>
                  <a:lnTo>
                    <a:pt x="1772" y="167"/>
                  </a:lnTo>
                  <a:lnTo>
                    <a:pt x="1772" y="167"/>
                  </a:lnTo>
                  <a:lnTo>
                    <a:pt x="1772" y="168"/>
                  </a:lnTo>
                  <a:lnTo>
                    <a:pt x="1771" y="170"/>
                  </a:lnTo>
                  <a:lnTo>
                    <a:pt x="1761" y="170"/>
                  </a:lnTo>
                  <a:lnTo>
                    <a:pt x="1758" y="171"/>
                  </a:lnTo>
                  <a:lnTo>
                    <a:pt x="1756" y="171"/>
                  </a:lnTo>
                  <a:lnTo>
                    <a:pt x="1756" y="173"/>
                  </a:lnTo>
                  <a:lnTo>
                    <a:pt x="1756" y="173"/>
                  </a:lnTo>
                  <a:lnTo>
                    <a:pt x="1756" y="175"/>
                  </a:lnTo>
                  <a:lnTo>
                    <a:pt x="1761" y="175"/>
                  </a:lnTo>
                  <a:lnTo>
                    <a:pt x="1764" y="175"/>
                  </a:lnTo>
                  <a:lnTo>
                    <a:pt x="1771" y="176"/>
                  </a:lnTo>
                  <a:lnTo>
                    <a:pt x="1771" y="178"/>
                  </a:lnTo>
                  <a:lnTo>
                    <a:pt x="1772" y="179"/>
                  </a:lnTo>
                  <a:lnTo>
                    <a:pt x="1772" y="179"/>
                  </a:lnTo>
                  <a:lnTo>
                    <a:pt x="1780" y="179"/>
                  </a:lnTo>
                  <a:lnTo>
                    <a:pt x="1782" y="179"/>
                  </a:lnTo>
                  <a:lnTo>
                    <a:pt x="1782" y="181"/>
                  </a:lnTo>
                  <a:lnTo>
                    <a:pt x="1780" y="182"/>
                  </a:lnTo>
                  <a:lnTo>
                    <a:pt x="1777" y="184"/>
                  </a:lnTo>
                  <a:lnTo>
                    <a:pt x="1774" y="187"/>
                  </a:lnTo>
                  <a:lnTo>
                    <a:pt x="1775" y="186"/>
                  </a:lnTo>
                  <a:lnTo>
                    <a:pt x="1783" y="182"/>
                  </a:lnTo>
                  <a:lnTo>
                    <a:pt x="1786" y="182"/>
                  </a:lnTo>
                  <a:lnTo>
                    <a:pt x="1788" y="182"/>
                  </a:lnTo>
                  <a:lnTo>
                    <a:pt x="1794" y="186"/>
                  </a:lnTo>
                  <a:lnTo>
                    <a:pt x="1797" y="187"/>
                  </a:lnTo>
                  <a:lnTo>
                    <a:pt x="1802" y="192"/>
                  </a:lnTo>
                  <a:lnTo>
                    <a:pt x="1801" y="192"/>
                  </a:lnTo>
                  <a:lnTo>
                    <a:pt x="1797" y="193"/>
                  </a:lnTo>
                  <a:lnTo>
                    <a:pt x="1808" y="197"/>
                  </a:lnTo>
                  <a:lnTo>
                    <a:pt x="1813" y="197"/>
                  </a:lnTo>
                  <a:lnTo>
                    <a:pt x="1823" y="195"/>
                  </a:lnTo>
                  <a:lnTo>
                    <a:pt x="1827" y="195"/>
                  </a:lnTo>
                  <a:lnTo>
                    <a:pt x="1835" y="193"/>
                  </a:lnTo>
                  <a:lnTo>
                    <a:pt x="1845" y="192"/>
                  </a:lnTo>
                  <a:lnTo>
                    <a:pt x="1853" y="192"/>
                  </a:lnTo>
                  <a:lnTo>
                    <a:pt x="1857" y="190"/>
                  </a:lnTo>
                  <a:lnTo>
                    <a:pt x="1868" y="190"/>
                  </a:lnTo>
                  <a:lnTo>
                    <a:pt x="1879" y="190"/>
                  </a:lnTo>
                  <a:lnTo>
                    <a:pt x="1889" y="192"/>
                  </a:lnTo>
                  <a:lnTo>
                    <a:pt x="1898" y="193"/>
                  </a:lnTo>
                  <a:lnTo>
                    <a:pt x="1908" y="198"/>
                  </a:lnTo>
                  <a:lnTo>
                    <a:pt x="1913" y="201"/>
                  </a:lnTo>
                  <a:lnTo>
                    <a:pt x="1914" y="203"/>
                  </a:lnTo>
                  <a:lnTo>
                    <a:pt x="1916" y="206"/>
                  </a:lnTo>
                  <a:lnTo>
                    <a:pt x="1916" y="208"/>
                  </a:lnTo>
                  <a:lnTo>
                    <a:pt x="1917" y="211"/>
                  </a:lnTo>
                  <a:lnTo>
                    <a:pt x="1916" y="212"/>
                  </a:lnTo>
                  <a:lnTo>
                    <a:pt x="1916" y="214"/>
                  </a:lnTo>
                  <a:lnTo>
                    <a:pt x="1914" y="217"/>
                  </a:lnTo>
                  <a:lnTo>
                    <a:pt x="1914" y="219"/>
                  </a:lnTo>
                  <a:lnTo>
                    <a:pt x="1913" y="222"/>
                  </a:lnTo>
                  <a:lnTo>
                    <a:pt x="1914" y="225"/>
                  </a:lnTo>
                  <a:lnTo>
                    <a:pt x="1919" y="225"/>
                  </a:lnTo>
                  <a:lnTo>
                    <a:pt x="1927" y="228"/>
                  </a:lnTo>
                  <a:lnTo>
                    <a:pt x="1930" y="228"/>
                  </a:lnTo>
                  <a:lnTo>
                    <a:pt x="1930" y="233"/>
                  </a:lnTo>
                  <a:lnTo>
                    <a:pt x="1931" y="236"/>
                  </a:lnTo>
                  <a:lnTo>
                    <a:pt x="1931" y="242"/>
                  </a:lnTo>
                  <a:lnTo>
                    <a:pt x="1933" y="244"/>
                  </a:lnTo>
                  <a:lnTo>
                    <a:pt x="1936" y="245"/>
                  </a:lnTo>
                  <a:lnTo>
                    <a:pt x="1936" y="247"/>
                  </a:lnTo>
                  <a:lnTo>
                    <a:pt x="1933" y="253"/>
                  </a:lnTo>
                  <a:lnTo>
                    <a:pt x="1931" y="255"/>
                  </a:lnTo>
                  <a:lnTo>
                    <a:pt x="1928" y="256"/>
                  </a:lnTo>
                  <a:lnTo>
                    <a:pt x="1933" y="255"/>
                  </a:lnTo>
                  <a:lnTo>
                    <a:pt x="1935" y="253"/>
                  </a:lnTo>
                  <a:lnTo>
                    <a:pt x="1936" y="249"/>
                  </a:lnTo>
                  <a:lnTo>
                    <a:pt x="1938" y="249"/>
                  </a:lnTo>
                  <a:lnTo>
                    <a:pt x="1939" y="247"/>
                  </a:lnTo>
                  <a:lnTo>
                    <a:pt x="1939" y="242"/>
                  </a:lnTo>
                  <a:lnTo>
                    <a:pt x="1938" y="239"/>
                  </a:lnTo>
                  <a:lnTo>
                    <a:pt x="1938" y="236"/>
                  </a:lnTo>
                  <a:lnTo>
                    <a:pt x="1939" y="234"/>
                  </a:lnTo>
                  <a:lnTo>
                    <a:pt x="1944" y="230"/>
                  </a:lnTo>
                  <a:lnTo>
                    <a:pt x="1947" y="228"/>
                  </a:lnTo>
                  <a:lnTo>
                    <a:pt x="1950" y="228"/>
                  </a:lnTo>
                  <a:lnTo>
                    <a:pt x="1960" y="227"/>
                  </a:lnTo>
                  <a:lnTo>
                    <a:pt x="1963" y="227"/>
                  </a:lnTo>
                  <a:lnTo>
                    <a:pt x="1968" y="227"/>
                  </a:lnTo>
                  <a:lnTo>
                    <a:pt x="1971" y="227"/>
                  </a:lnTo>
                  <a:lnTo>
                    <a:pt x="1974" y="225"/>
                  </a:lnTo>
                  <a:lnTo>
                    <a:pt x="1977" y="227"/>
                  </a:lnTo>
                  <a:lnTo>
                    <a:pt x="1982" y="228"/>
                  </a:lnTo>
                  <a:lnTo>
                    <a:pt x="1999" y="230"/>
                  </a:lnTo>
                  <a:lnTo>
                    <a:pt x="2002" y="230"/>
                  </a:lnTo>
                  <a:lnTo>
                    <a:pt x="2015" y="231"/>
                  </a:lnTo>
                  <a:lnTo>
                    <a:pt x="2017" y="231"/>
                  </a:lnTo>
                  <a:lnTo>
                    <a:pt x="2018" y="230"/>
                  </a:lnTo>
                  <a:lnTo>
                    <a:pt x="2028" y="225"/>
                  </a:lnTo>
                  <a:lnTo>
                    <a:pt x="2031" y="225"/>
                  </a:lnTo>
                  <a:lnTo>
                    <a:pt x="2031" y="227"/>
                  </a:lnTo>
                  <a:lnTo>
                    <a:pt x="2032" y="228"/>
                  </a:lnTo>
                  <a:lnTo>
                    <a:pt x="2034" y="230"/>
                  </a:lnTo>
                  <a:lnTo>
                    <a:pt x="2036" y="233"/>
                  </a:lnTo>
                  <a:lnTo>
                    <a:pt x="2037" y="238"/>
                  </a:lnTo>
                  <a:lnTo>
                    <a:pt x="2039" y="238"/>
                  </a:lnTo>
                  <a:lnTo>
                    <a:pt x="2040" y="239"/>
                  </a:lnTo>
                  <a:lnTo>
                    <a:pt x="2047" y="241"/>
                  </a:lnTo>
                  <a:lnTo>
                    <a:pt x="2051" y="242"/>
                  </a:lnTo>
                  <a:lnTo>
                    <a:pt x="2053" y="247"/>
                  </a:lnTo>
                  <a:lnTo>
                    <a:pt x="2056" y="250"/>
                  </a:lnTo>
                  <a:lnTo>
                    <a:pt x="2062" y="250"/>
                  </a:lnTo>
                  <a:lnTo>
                    <a:pt x="2069" y="249"/>
                  </a:lnTo>
                  <a:lnTo>
                    <a:pt x="2075" y="244"/>
                  </a:lnTo>
                  <a:lnTo>
                    <a:pt x="2075" y="241"/>
                  </a:lnTo>
                  <a:lnTo>
                    <a:pt x="2073" y="238"/>
                  </a:lnTo>
                  <a:lnTo>
                    <a:pt x="2072" y="234"/>
                  </a:lnTo>
                  <a:lnTo>
                    <a:pt x="2070" y="230"/>
                  </a:lnTo>
                  <a:lnTo>
                    <a:pt x="2064" y="228"/>
                  </a:lnTo>
                  <a:lnTo>
                    <a:pt x="2064" y="227"/>
                  </a:lnTo>
                  <a:lnTo>
                    <a:pt x="2067" y="225"/>
                  </a:lnTo>
                  <a:lnTo>
                    <a:pt x="2069" y="222"/>
                  </a:lnTo>
                  <a:lnTo>
                    <a:pt x="2069" y="220"/>
                  </a:lnTo>
                  <a:lnTo>
                    <a:pt x="2069" y="216"/>
                  </a:lnTo>
                  <a:lnTo>
                    <a:pt x="2073" y="216"/>
                  </a:lnTo>
                  <a:lnTo>
                    <a:pt x="2080" y="217"/>
                  </a:lnTo>
                  <a:lnTo>
                    <a:pt x="2089" y="219"/>
                  </a:lnTo>
                  <a:lnTo>
                    <a:pt x="2099" y="220"/>
                  </a:lnTo>
                  <a:lnTo>
                    <a:pt x="2103" y="220"/>
                  </a:lnTo>
                  <a:lnTo>
                    <a:pt x="2105" y="222"/>
                  </a:lnTo>
                  <a:lnTo>
                    <a:pt x="2108" y="223"/>
                  </a:lnTo>
                  <a:lnTo>
                    <a:pt x="2110" y="220"/>
                  </a:lnTo>
                  <a:lnTo>
                    <a:pt x="2111" y="220"/>
                  </a:lnTo>
                  <a:lnTo>
                    <a:pt x="2116" y="222"/>
                  </a:lnTo>
                  <a:lnTo>
                    <a:pt x="2118" y="222"/>
                  </a:lnTo>
                  <a:lnTo>
                    <a:pt x="2124" y="222"/>
                  </a:lnTo>
                  <a:lnTo>
                    <a:pt x="2130" y="222"/>
                  </a:lnTo>
                  <a:lnTo>
                    <a:pt x="2138" y="222"/>
                  </a:lnTo>
                  <a:lnTo>
                    <a:pt x="2144" y="222"/>
                  </a:lnTo>
                  <a:lnTo>
                    <a:pt x="2148" y="222"/>
                  </a:lnTo>
                  <a:lnTo>
                    <a:pt x="2149" y="222"/>
                  </a:lnTo>
                  <a:lnTo>
                    <a:pt x="2154" y="225"/>
                  </a:lnTo>
                  <a:lnTo>
                    <a:pt x="2162" y="228"/>
                  </a:lnTo>
                  <a:lnTo>
                    <a:pt x="2168" y="228"/>
                  </a:lnTo>
                  <a:lnTo>
                    <a:pt x="2176" y="231"/>
                  </a:lnTo>
                  <a:lnTo>
                    <a:pt x="2184" y="233"/>
                  </a:lnTo>
                  <a:lnTo>
                    <a:pt x="2189" y="234"/>
                  </a:lnTo>
                  <a:lnTo>
                    <a:pt x="2190" y="234"/>
                  </a:lnTo>
                  <a:lnTo>
                    <a:pt x="2190" y="236"/>
                  </a:lnTo>
                  <a:lnTo>
                    <a:pt x="2190" y="236"/>
                  </a:lnTo>
                  <a:lnTo>
                    <a:pt x="2195" y="238"/>
                  </a:lnTo>
                  <a:lnTo>
                    <a:pt x="2204" y="244"/>
                  </a:lnTo>
                  <a:lnTo>
                    <a:pt x="2206" y="245"/>
                  </a:lnTo>
                  <a:lnTo>
                    <a:pt x="2209" y="245"/>
                  </a:lnTo>
                  <a:lnTo>
                    <a:pt x="2212" y="247"/>
                  </a:lnTo>
                  <a:lnTo>
                    <a:pt x="2212" y="247"/>
                  </a:lnTo>
                  <a:lnTo>
                    <a:pt x="2214" y="247"/>
                  </a:lnTo>
                  <a:lnTo>
                    <a:pt x="2215" y="249"/>
                  </a:lnTo>
                  <a:lnTo>
                    <a:pt x="2217" y="249"/>
                  </a:lnTo>
                  <a:lnTo>
                    <a:pt x="2222" y="250"/>
                  </a:lnTo>
                  <a:lnTo>
                    <a:pt x="2225" y="252"/>
                  </a:lnTo>
                  <a:lnTo>
                    <a:pt x="2226" y="255"/>
                  </a:lnTo>
                  <a:lnTo>
                    <a:pt x="2226" y="255"/>
                  </a:lnTo>
                  <a:lnTo>
                    <a:pt x="2223" y="253"/>
                  </a:lnTo>
                  <a:lnTo>
                    <a:pt x="2225" y="255"/>
                  </a:lnTo>
                  <a:lnTo>
                    <a:pt x="2225" y="256"/>
                  </a:lnTo>
                  <a:lnTo>
                    <a:pt x="2228" y="256"/>
                  </a:lnTo>
                  <a:lnTo>
                    <a:pt x="2231" y="258"/>
                  </a:lnTo>
                  <a:lnTo>
                    <a:pt x="2233" y="258"/>
                  </a:lnTo>
                  <a:lnTo>
                    <a:pt x="2234" y="260"/>
                  </a:lnTo>
                  <a:lnTo>
                    <a:pt x="2234" y="261"/>
                  </a:lnTo>
                  <a:lnTo>
                    <a:pt x="2234" y="263"/>
                  </a:lnTo>
                  <a:lnTo>
                    <a:pt x="2236" y="263"/>
                  </a:lnTo>
                  <a:lnTo>
                    <a:pt x="2237" y="261"/>
                  </a:lnTo>
                  <a:lnTo>
                    <a:pt x="2237" y="260"/>
                  </a:lnTo>
                  <a:lnTo>
                    <a:pt x="2231" y="256"/>
                  </a:lnTo>
                  <a:lnTo>
                    <a:pt x="2230" y="255"/>
                  </a:lnTo>
                  <a:lnTo>
                    <a:pt x="2231" y="256"/>
                  </a:lnTo>
                  <a:lnTo>
                    <a:pt x="2239" y="260"/>
                  </a:lnTo>
                  <a:lnTo>
                    <a:pt x="2242" y="263"/>
                  </a:lnTo>
                  <a:lnTo>
                    <a:pt x="2241" y="263"/>
                  </a:lnTo>
                  <a:lnTo>
                    <a:pt x="2241" y="263"/>
                  </a:lnTo>
                  <a:lnTo>
                    <a:pt x="2241" y="264"/>
                  </a:lnTo>
                  <a:lnTo>
                    <a:pt x="2242" y="263"/>
                  </a:lnTo>
                  <a:lnTo>
                    <a:pt x="2244" y="263"/>
                  </a:lnTo>
                  <a:lnTo>
                    <a:pt x="2245" y="264"/>
                  </a:lnTo>
                  <a:lnTo>
                    <a:pt x="2247" y="264"/>
                  </a:lnTo>
                  <a:lnTo>
                    <a:pt x="2250" y="266"/>
                  </a:lnTo>
                  <a:lnTo>
                    <a:pt x="2274" y="277"/>
                  </a:lnTo>
                  <a:lnTo>
                    <a:pt x="2274" y="279"/>
                  </a:lnTo>
                  <a:lnTo>
                    <a:pt x="2274" y="280"/>
                  </a:lnTo>
                  <a:lnTo>
                    <a:pt x="2275" y="282"/>
                  </a:lnTo>
                  <a:lnTo>
                    <a:pt x="2275" y="283"/>
                  </a:lnTo>
                  <a:lnTo>
                    <a:pt x="2272" y="285"/>
                  </a:lnTo>
                  <a:lnTo>
                    <a:pt x="2275" y="285"/>
                  </a:lnTo>
                  <a:lnTo>
                    <a:pt x="2277" y="285"/>
                  </a:lnTo>
                  <a:lnTo>
                    <a:pt x="2277" y="283"/>
                  </a:lnTo>
                  <a:lnTo>
                    <a:pt x="2278" y="283"/>
                  </a:lnTo>
                  <a:lnTo>
                    <a:pt x="2280" y="285"/>
                  </a:lnTo>
                  <a:lnTo>
                    <a:pt x="2280" y="285"/>
                  </a:lnTo>
                  <a:lnTo>
                    <a:pt x="2280" y="288"/>
                  </a:lnTo>
                  <a:lnTo>
                    <a:pt x="2278" y="290"/>
                  </a:lnTo>
                  <a:lnTo>
                    <a:pt x="2278" y="291"/>
                  </a:lnTo>
                  <a:lnTo>
                    <a:pt x="2280" y="294"/>
                  </a:lnTo>
                  <a:lnTo>
                    <a:pt x="2280" y="294"/>
                  </a:lnTo>
                  <a:lnTo>
                    <a:pt x="2282" y="296"/>
                  </a:lnTo>
                  <a:lnTo>
                    <a:pt x="2282" y="299"/>
                  </a:lnTo>
                  <a:lnTo>
                    <a:pt x="2280" y="301"/>
                  </a:lnTo>
                  <a:lnTo>
                    <a:pt x="2278" y="304"/>
                  </a:lnTo>
                  <a:lnTo>
                    <a:pt x="2280" y="304"/>
                  </a:lnTo>
                  <a:lnTo>
                    <a:pt x="2283" y="304"/>
                  </a:lnTo>
                  <a:lnTo>
                    <a:pt x="2283" y="304"/>
                  </a:lnTo>
                  <a:lnTo>
                    <a:pt x="2285" y="305"/>
                  </a:lnTo>
                  <a:lnTo>
                    <a:pt x="2286" y="307"/>
                  </a:lnTo>
                  <a:lnTo>
                    <a:pt x="2286" y="308"/>
                  </a:lnTo>
                  <a:lnTo>
                    <a:pt x="2286" y="310"/>
                  </a:lnTo>
                  <a:lnTo>
                    <a:pt x="2286" y="310"/>
                  </a:lnTo>
                  <a:lnTo>
                    <a:pt x="2288" y="310"/>
                  </a:lnTo>
                  <a:lnTo>
                    <a:pt x="2289" y="308"/>
                  </a:lnTo>
                  <a:lnTo>
                    <a:pt x="2289" y="307"/>
                  </a:lnTo>
                  <a:lnTo>
                    <a:pt x="2291" y="307"/>
                  </a:lnTo>
                  <a:lnTo>
                    <a:pt x="2293" y="308"/>
                  </a:lnTo>
                  <a:lnTo>
                    <a:pt x="2291" y="313"/>
                  </a:lnTo>
                  <a:lnTo>
                    <a:pt x="2293" y="313"/>
                  </a:lnTo>
                  <a:lnTo>
                    <a:pt x="2293" y="312"/>
                  </a:lnTo>
                  <a:lnTo>
                    <a:pt x="2293" y="312"/>
                  </a:lnTo>
                  <a:lnTo>
                    <a:pt x="2294" y="310"/>
                  </a:lnTo>
                  <a:lnTo>
                    <a:pt x="2296" y="310"/>
                  </a:lnTo>
                  <a:lnTo>
                    <a:pt x="2296" y="308"/>
                  </a:lnTo>
                  <a:lnTo>
                    <a:pt x="2294" y="307"/>
                  </a:lnTo>
                  <a:lnTo>
                    <a:pt x="2294" y="305"/>
                  </a:lnTo>
                  <a:lnTo>
                    <a:pt x="2291" y="305"/>
                  </a:lnTo>
                  <a:lnTo>
                    <a:pt x="2289" y="304"/>
                  </a:lnTo>
                  <a:lnTo>
                    <a:pt x="2289" y="304"/>
                  </a:lnTo>
                  <a:lnTo>
                    <a:pt x="2291" y="302"/>
                  </a:lnTo>
                  <a:lnTo>
                    <a:pt x="2291" y="302"/>
                  </a:lnTo>
                  <a:lnTo>
                    <a:pt x="2293" y="299"/>
                  </a:lnTo>
                  <a:lnTo>
                    <a:pt x="2293" y="299"/>
                  </a:lnTo>
                  <a:lnTo>
                    <a:pt x="2293" y="297"/>
                  </a:lnTo>
                  <a:lnTo>
                    <a:pt x="2291" y="296"/>
                  </a:lnTo>
                  <a:lnTo>
                    <a:pt x="2291" y="294"/>
                  </a:lnTo>
                  <a:lnTo>
                    <a:pt x="2288" y="294"/>
                  </a:lnTo>
                  <a:lnTo>
                    <a:pt x="2288" y="293"/>
                  </a:lnTo>
                  <a:lnTo>
                    <a:pt x="2286" y="293"/>
                  </a:lnTo>
                  <a:lnTo>
                    <a:pt x="2285" y="293"/>
                  </a:lnTo>
                  <a:lnTo>
                    <a:pt x="2285" y="293"/>
                  </a:lnTo>
                  <a:lnTo>
                    <a:pt x="2285" y="291"/>
                  </a:lnTo>
                  <a:lnTo>
                    <a:pt x="2286" y="291"/>
                  </a:lnTo>
                  <a:lnTo>
                    <a:pt x="2294" y="291"/>
                  </a:lnTo>
                  <a:lnTo>
                    <a:pt x="2297" y="291"/>
                  </a:lnTo>
                  <a:lnTo>
                    <a:pt x="2299" y="291"/>
                  </a:lnTo>
                  <a:lnTo>
                    <a:pt x="2300" y="291"/>
                  </a:lnTo>
                  <a:lnTo>
                    <a:pt x="2305" y="293"/>
                  </a:lnTo>
                  <a:lnTo>
                    <a:pt x="2305" y="293"/>
                  </a:lnTo>
                  <a:lnTo>
                    <a:pt x="2304" y="293"/>
                  </a:lnTo>
                  <a:lnTo>
                    <a:pt x="2302" y="296"/>
                  </a:lnTo>
                  <a:lnTo>
                    <a:pt x="2302" y="296"/>
                  </a:lnTo>
                  <a:lnTo>
                    <a:pt x="2302" y="297"/>
                  </a:lnTo>
                  <a:lnTo>
                    <a:pt x="2304" y="297"/>
                  </a:lnTo>
                  <a:lnTo>
                    <a:pt x="2305" y="297"/>
                  </a:lnTo>
                  <a:lnTo>
                    <a:pt x="2304" y="296"/>
                  </a:lnTo>
                  <a:lnTo>
                    <a:pt x="2304" y="294"/>
                  </a:lnTo>
                  <a:lnTo>
                    <a:pt x="2304" y="294"/>
                  </a:lnTo>
                  <a:lnTo>
                    <a:pt x="2305" y="294"/>
                  </a:lnTo>
                  <a:lnTo>
                    <a:pt x="2307" y="296"/>
                  </a:lnTo>
                  <a:lnTo>
                    <a:pt x="2307" y="296"/>
                  </a:lnTo>
                  <a:lnTo>
                    <a:pt x="2312" y="296"/>
                  </a:lnTo>
                  <a:lnTo>
                    <a:pt x="2313" y="296"/>
                  </a:lnTo>
                  <a:lnTo>
                    <a:pt x="2315" y="296"/>
                  </a:lnTo>
                  <a:lnTo>
                    <a:pt x="2313" y="294"/>
                  </a:lnTo>
                  <a:lnTo>
                    <a:pt x="2307" y="293"/>
                  </a:lnTo>
                  <a:lnTo>
                    <a:pt x="2307" y="293"/>
                  </a:lnTo>
                  <a:lnTo>
                    <a:pt x="2313" y="293"/>
                  </a:lnTo>
                  <a:lnTo>
                    <a:pt x="2315" y="294"/>
                  </a:lnTo>
                  <a:lnTo>
                    <a:pt x="2318" y="294"/>
                  </a:lnTo>
                  <a:lnTo>
                    <a:pt x="2321" y="294"/>
                  </a:lnTo>
                  <a:lnTo>
                    <a:pt x="2324" y="296"/>
                  </a:lnTo>
                  <a:lnTo>
                    <a:pt x="2327" y="299"/>
                  </a:lnTo>
                  <a:lnTo>
                    <a:pt x="2330" y="302"/>
                  </a:lnTo>
                  <a:lnTo>
                    <a:pt x="2334" y="304"/>
                  </a:lnTo>
                  <a:lnTo>
                    <a:pt x="2337" y="305"/>
                  </a:lnTo>
                  <a:lnTo>
                    <a:pt x="2343" y="310"/>
                  </a:lnTo>
                  <a:lnTo>
                    <a:pt x="2343" y="310"/>
                  </a:lnTo>
                  <a:lnTo>
                    <a:pt x="2343" y="310"/>
                  </a:lnTo>
                  <a:lnTo>
                    <a:pt x="2343" y="312"/>
                  </a:lnTo>
                  <a:lnTo>
                    <a:pt x="2341" y="312"/>
                  </a:lnTo>
                  <a:lnTo>
                    <a:pt x="2343" y="312"/>
                  </a:lnTo>
                  <a:lnTo>
                    <a:pt x="2345" y="312"/>
                  </a:lnTo>
                  <a:lnTo>
                    <a:pt x="2346" y="312"/>
                  </a:lnTo>
                  <a:lnTo>
                    <a:pt x="2346" y="312"/>
                  </a:lnTo>
                  <a:lnTo>
                    <a:pt x="2348" y="313"/>
                  </a:lnTo>
                  <a:lnTo>
                    <a:pt x="2348" y="313"/>
                  </a:lnTo>
                  <a:lnTo>
                    <a:pt x="2346" y="315"/>
                  </a:lnTo>
                  <a:lnTo>
                    <a:pt x="2353" y="315"/>
                  </a:lnTo>
                  <a:lnTo>
                    <a:pt x="2354" y="315"/>
                  </a:lnTo>
                  <a:lnTo>
                    <a:pt x="2354" y="316"/>
                  </a:lnTo>
                  <a:lnTo>
                    <a:pt x="2353" y="318"/>
                  </a:lnTo>
                  <a:lnTo>
                    <a:pt x="2353" y="318"/>
                  </a:lnTo>
                  <a:lnTo>
                    <a:pt x="2351" y="318"/>
                  </a:lnTo>
                  <a:lnTo>
                    <a:pt x="2351" y="318"/>
                  </a:lnTo>
                  <a:lnTo>
                    <a:pt x="2348" y="318"/>
                  </a:lnTo>
                  <a:lnTo>
                    <a:pt x="2345" y="319"/>
                  </a:lnTo>
                  <a:lnTo>
                    <a:pt x="2343" y="321"/>
                  </a:lnTo>
                  <a:lnTo>
                    <a:pt x="2341" y="323"/>
                  </a:lnTo>
                  <a:lnTo>
                    <a:pt x="2343" y="326"/>
                  </a:lnTo>
                  <a:lnTo>
                    <a:pt x="2341" y="326"/>
                  </a:lnTo>
                  <a:lnTo>
                    <a:pt x="2341" y="327"/>
                  </a:lnTo>
                  <a:lnTo>
                    <a:pt x="2337" y="327"/>
                  </a:lnTo>
                  <a:lnTo>
                    <a:pt x="2335" y="326"/>
                  </a:lnTo>
                  <a:lnTo>
                    <a:pt x="2334" y="326"/>
                  </a:lnTo>
                  <a:lnTo>
                    <a:pt x="2332" y="324"/>
                  </a:lnTo>
                  <a:lnTo>
                    <a:pt x="2330" y="323"/>
                  </a:lnTo>
                  <a:lnTo>
                    <a:pt x="2330" y="323"/>
                  </a:lnTo>
                  <a:lnTo>
                    <a:pt x="2329" y="323"/>
                  </a:lnTo>
                  <a:lnTo>
                    <a:pt x="2330" y="324"/>
                  </a:lnTo>
                  <a:lnTo>
                    <a:pt x="2332" y="326"/>
                  </a:lnTo>
                  <a:lnTo>
                    <a:pt x="2334" y="327"/>
                  </a:lnTo>
                  <a:lnTo>
                    <a:pt x="2335" y="329"/>
                  </a:lnTo>
                  <a:lnTo>
                    <a:pt x="2335" y="331"/>
                  </a:lnTo>
                  <a:lnTo>
                    <a:pt x="2334" y="331"/>
                  </a:lnTo>
                  <a:lnTo>
                    <a:pt x="2332" y="331"/>
                  </a:lnTo>
                  <a:lnTo>
                    <a:pt x="2330" y="329"/>
                  </a:lnTo>
                  <a:lnTo>
                    <a:pt x="2329" y="329"/>
                  </a:lnTo>
                  <a:lnTo>
                    <a:pt x="2324" y="331"/>
                  </a:lnTo>
                  <a:lnTo>
                    <a:pt x="2323" y="331"/>
                  </a:lnTo>
                  <a:lnTo>
                    <a:pt x="2323" y="331"/>
                  </a:lnTo>
                  <a:lnTo>
                    <a:pt x="2323" y="329"/>
                  </a:lnTo>
                  <a:lnTo>
                    <a:pt x="2319" y="329"/>
                  </a:lnTo>
                  <a:lnTo>
                    <a:pt x="2318" y="329"/>
                  </a:lnTo>
                  <a:lnTo>
                    <a:pt x="2318" y="329"/>
                  </a:lnTo>
                  <a:lnTo>
                    <a:pt x="2316" y="327"/>
                  </a:lnTo>
                  <a:lnTo>
                    <a:pt x="2315" y="326"/>
                  </a:lnTo>
                  <a:lnTo>
                    <a:pt x="2313" y="326"/>
                  </a:lnTo>
                  <a:lnTo>
                    <a:pt x="2312" y="326"/>
                  </a:lnTo>
                  <a:lnTo>
                    <a:pt x="2310" y="326"/>
                  </a:lnTo>
                  <a:lnTo>
                    <a:pt x="2313" y="327"/>
                  </a:lnTo>
                  <a:lnTo>
                    <a:pt x="2316" y="331"/>
                  </a:lnTo>
                  <a:lnTo>
                    <a:pt x="2316" y="331"/>
                  </a:lnTo>
                  <a:lnTo>
                    <a:pt x="2315" y="332"/>
                  </a:lnTo>
                  <a:lnTo>
                    <a:pt x="2318" y="332"/>
                  </a:lnTo>
                  <a:lnTo>
                    <a:pt x="2318" y="331"/>
                  </a:lnTo>
                  <a:lnTo>
                    <a:pt x="2318" y="332"/>
                  </a:lnTo>
                  <a:lnTo>
                    <a:pt x="2318" y="335"/>
                  </a:lnTo>
                  <a:lnTo>
                    <a:pt x="2316" y="335"/>
                  </a:lnTo>
                  <a:lnTo>
                    <a:pt x="2312" y="337"/>
                  </a:lnTo>
                  <a:lnTo>
                    <a:pt x="2313" y="337"/>
                  </a:lnTo>
                  <a:lnTo>
                    <a:pt x="2315" y="337"/>
                  </a:lnTo>
                  <a:lnTo>
                    <a:pt x="2316" y="337"/>
                  </a:lnTo>
                  <a:lnTo>
                    <a:pt x="2318" y="337"/>
                  </a:lnTo>
                  <a:lnTo>
                    <a:pt x="2318" y="338"/>
                  </a:lnTo>
                  <a:lnTo>
                    <a:pt x="2318" y="342"/>
                  </a:lnTo>
                  <a:lnTo>
                    <a:pt x="2318" y="342"/>
                  </a:lnTo>
                  <a:lnTo>
                    <a:pt x="2316" y="343"/>
                  </a:lnTo>
                  <a:lnTo>
                    <a:pt x="2313" y="345"/>
                  </a:lnTo>
                  <a:lnTo>
                    <a:pt x="2310" y="345"/>
                  </a:lnTo>
                  <a:lnTo>
                    <a:pt x="2308" y="345"/>
                  </a:lnTo>
                  <a:lnTo>
                    <a:pt x="2307" y="345"/>
                  </a:lnTo>
                  <a:lnTo>
                    <a:pt x="2307" y="346"/>
                  </a:lnTo>
                  <a:lnTo>
                    <a:pt x="2305" y="346"/>
                  </a:lnTo>
                  <a:lnTo>
                    <a:pt x="2307" y="346"/>
                  </a:lnTo>
                  <a:lnTo>
                    <a:pt x="2308" y="346"/>
                  </a:lnTo>
                  <a:lnTo>
                    <a:pt x="2310" y="346"/>
                  </a:lnTo>
                  <a:lnTo>
                    <a:pt x="2310" y="348"/>
                  </a:lnTo>
                  <a:lnTo>
                    <a:pt x="2308" y="348"/>
                  </a:lnTo>
                  <a:lnTo>
                    <a:pt x="2308" y="349"/>
                  </a:lnTo>
                  <a:lnTo>
                    <a:pt x="2308" y="349"/>
                  </a:lnTo>
                  <a:lnTo>
                    <a:pt x="2308" y="351"/>
                  </a:lnTo>
                  <a:lnTo>
                    <a:pt x="2308" y="351"/>
                  </a:lnTo>
                  <a:lnTo>
                    <a:pt x="2310" y="351"/>
                  </a:lnTo>
                  <a:lnTo>
                    <a:pt x="2313" y="353"/>
                  </a:lnTo>
                  <a:lnTo>
                    <a:pt x="2315" y="353"/>
                  </a:lnTo>
                  <a:lnTo>
                    <a:pt x="2315" y="353"/>
                  </a:lnTo>
                  <a:lnTo>
                    <a:pt x="2316" y="354"/>
                  </a:lnTo>
                  <a:lnTo>
                    <a:pt x="2316" y="356"/>
                  </a:lnTo>
                  <a:lnTo>
                    <a:pt x="2316" y="356"/>
                  </a:lnTo>
                  <a:lnTo>
                    <a:pt x="2312" y="356"/>
                  </a:lnTo>
                  <a:lnTo>
                    <a:pt x="2312" y="356"/>
                  </a:lnTo>
                  <a:lnTo>
                    <a:pt x="2310" y="354"/>
                  </a:lnTo>
                  <a:lnTo>
                    <a:pt x="2310" y="354"/>
                  </a:lnTo>
                  <a:lnTo>
                    <a:pt x="2308" y="353"/>
                  </a:lnTo>
                  <a:lnTo>
                    <a:pt x="2308" y="354"/>
                  </a:lnTo>
                  <a:lnTo>
                    <a:pt x="2308" y="357"/>
                  </a:lnTo>
                  <a:lnTo>
                    <a:pt x="2308" y="357"/>
                  </a:lnTo>
                  <a:lnTo>
                    <a:pt x="2307" y="359"/>
                  </a:lnTo>
                  <a:lnTo>
                    <a:pt x="2305" y="359"/>
                  </a:lnTo>
                  <a:lnTo>
                    <a:pt x="2304" y="359"/>
                  </a:lnTo>
                  <a:lnTo>
                    <a:pt x="2302" y="357"/>
                  </a:lnTo>
                  <a:lnTo>
                    <a:pt x="2302" y="356"/>
                  </a:lnTo>
                  <a:lnTo>
                    <a:pt x="2302" y="356"/>
                  </a:lnTo>
                  <a:lnTo>
                    <a:pt x="2302" y="354"/>
                  </a:lnTo>
                  <a:lnTo>
                    <a:pt x="2302" y="353"/>
                  </a:lnTo>
                  <a:lnTo>
                    <a:pt x="2302" y="354"/>
                  </a:lnTo>
                  <a:lnTo>
                    <a:pt x="2300" y="356"/>
                  </a:lnTo>
                  <a:lnTo>
                    <a:pt x="2299" y="357"/>
                  </a:lnTo>
                  <a:lnTo>
                    <a:pt x="2297" y="357"/>
                  </a:lnTo>
                  <a:lnTo>
                    <a:pt x="2296" y="357"/>
                  </a:lnTo>
                  <a:lnTo>
                    <a:pt x="2294" y="356"/>
                  </a:lnTo>
                  <a:lnTo>
                    <a:pt x="2293" y="354"/>
                  </a:lnTo>
                  <a:lnTo>
                    <a:pt x="2289" y="353"/>
                  </a:lnTo>
                  <a:lnTo>
                    <a:pt x="2288" y="351"/>
                  </a:lnTo>
                  <a:lnTo>
                    <a:pt x="2285" y="348"/>
                  </a:lnTo>
                  <a:lnTo>
                    <a:pt x="2280" y="348"/>
                  </a:lnTo>
                  <a:lnTo>
                    <a:pt x="2277" y="346"/>
                  </a:lnTo>
                  <a:lnTo>
                    <a:pt x="2275" y="346"/>
                  </a:lnTo>
                  <a:lnTo>
                    <a:pt x="2274" y="346"/>
                  </a:lnTo>
                  <a:lnTo>
                    <a:pt x="2272" y="346"/>
                  </a:lnTo>
                  <a:lnTo>
                    <a:pt x="2272" y="346"/>
                  </a:lnTo>
                  <a:lnTo>
                    <a:pt x="2271" y="345"/>
                  </a:lnTo>
                  <a:lnTo>
                    <a:pt x="2271" y="345"/>
                  </a:lnTo>
                  <a:lnTo>
                    <a:pt x="2267" y="343"/>
                  </a:lnTo>
                  <a:lnTo>
                    <a:pt x="2266" y="342"/>
                  </a:lnTo>
                  <a:lnTo>
                    <a:pt x="2266" y="340"/>
                  </a:lnTo>
                  <a:lnTo>
                    <a:pt x="2266" y="340"/>
                  </a:lnTo>
                  <a:lnTo>
                    <a:pt x="2266" y="337"/>
                  </a:lnTo>
                  <a:lnTo>
                    <a:pt x="2264" y="334"/>
                  </a:lnTo>
                  <a:lnTo>
                    <a:pt x="2263" y="331"/>
                  </a:lnTo>
                  <a:lnTo>
                    <a:pt x="2256" y="329"/>
                  </a:lnTo>
                  <a:lnTo>
                    <a:pt x="2250" y="327"/>
                  </a:lnTo>
                  <a:lnTo>
                    <a:pt x="2248" y="327"/>
                  </a:lnTo>
                  <a:lnTo>
                    <a:pt x="2247" y="327"/>
                  </a:lnTo>
                  <a:lnTo>
                    <a:pt x="2242" y="331"/>
                  </a:lnTo>
                  <a:lnTo>
                    <a:pt x="2239" y="331"/>
                  </a:lnTo>
                  <a:lnTo>
                    <a:pt x="2230" y="331"/>
                  </a:lnTo>
                  <a:lnTo>
                    <a:pt x="2230" y="331"/>
                  </a:lnTo>
                  <a:lnTo>
                    <a:pt x="2228" y="329"/>
                  </a:lnTo>
                  <a:lnTo>
                    <a:pt x="2226" y="327"/>
                  </a:lnTo>
                  <a:lnTo>
                    <a:pt x="2228" y="326"/>
                  </a:lnTo>
                  <a:lnTo>
                    <a:pt x="2228" y="324"/>
                  </a:lnTo>
                  <a:lnTo>
                    <a:pt x="2226" y="324"/>
                  </a:lnTo>
                  <a:lnTo>
                    <a:pt x="2226" y="324"/>
                  </a:lnTo>
                  <a:lnTo>
                    <a:pt x="2225" y="323"/>
                  </a:lnTo>
                  <a:lnTo>
                    <a:pt x="2223" y="321"/>
                  </a:lnTo>
                  <a:lnTo>
                    <a:pt x="2222" y="319"/>
                  </a:lnTo>
                  <a:lnTo>
                    <a:pt x="2222" y="318"/>
                  </a:lnTo>
                  <a:lnTo>
                    <a:pt x="2222" y="318"/>
                  </a:lnTo>
                  <a:lnTo>
                    <a:pt x="2223" y="318"/>
                  </a:lnTo>
                  <a:lnTo>
                    <a:pt x="2225" y="318"/>
                  </a:lnTo>
                  <a:lnTo>
                    <a:pt x="2225" y="315"/>
                  </a:lnTo>
                  <a:lnTo>
                    <a:pt x="2226" y="315"/>
                  </a:lnTo>
                  <a:lnTo>
                    <a:pt x="2226" y="313"/>
                  </a:lnTo>
                  <a:lnTo>
                    <a:pt x="2226" y="310"/>
                  </a:lnTo>
                  <a:lnTo>
                    <a:pt x="2226" y="308"/>
                  </a:lnTo>
                  <a:lnTo>
                    <a:pt x="2226" y="310"/>
                  </a:lnTo>
                  <a:lnTo>
                    <a:pt x="2223" y="313"/>
                  </a:lnTo>
                  <a:lnTo>
                    <a:pt x="2223" y="313"/>
                  </a:lnTo>
                  <a:lnTo>
                    <a:pt x="2222" y="313"/>
                  </a:lnTo>
                  <a:lnTo>
                    <a:pt x="2222" y="313"/>
                  </a:lnTo>
                  <a:lnTo>
                    <a:pt x="2220" y="313"/>
                  </a:lnTo>
                  <a:lnTo>
                    <a:pt x="2218" y="313"/>
                  </a:lnTo>
                  <a:lnTo>
                    <a:pt x="2218" y="310"/>
                  </a:lnTo>
                  <a:lnTo>
                    <a:pt x="2218" y="308"/>
                  </a:lnTo>
                  <a:lnTo>
                    <a:pt x="2218" y="310"/>
                  </a:lnTo>
                  <a:lnTo>
                    <a:pt x="2217" y="310"/>
                  </a:lnTo>
                  <a:lnTo>
                    <a:pt x="2215" y="312"/>
                  </a:lnTo>
                  <a:lnTo>
                    <a:pt x="2215" y="312"/>
                  </a:lnTo>
                  <a:lnTo>
                    <a:pt x="2215" y="313"/>
                  </a:lnTo>
                  <a:lnTo>
                    <a:pt x="2215" y="315"/>
                  </a:lnTo>
                  <a:lnTo>
                    <a:pt x="2214" y="315"/>
                  </a:lnTo>
                  <a:lnTo>
                    <a:pt x="2211" y="315"/>
                  </a:lnTo>
                  <a:lnTo>
                    <a:pt x="2211" y="313"/>
                  </a:lnTo>
                  <a:lnTo>
                    <a:pt x="2209" y="316"/>
                  </a:lnTo>
                  <a:lnTo>
                    <a:pt x="2209" y="318"/>
                  </a:lnTo>
                  <a:lnTo>
                    <a:pt x="2209" y="321"/>
                  </a:lnTo>
                  <a:lnTo>
                    <a:pt x="2209" y="323"/>
                  </a:lnTo>
                  <a:lnTo>
                    <a:pt x="2211" y="324"/>
                  </a:lnTo>
                  <a:lnTo>
                    <a:pt x="2214" y="326"/>
                  </a:lnTo>
                  <a:lnTo>
                    <a:pt x="2215" y="327"/>
                  </a:lnTo>
                  <a:lnTo>
                    <a:pt x="2215" y="329"/>
                  </a:lnTo>
                  <a:lnTo>
                    <a:pt x="2215" y="329"/>
                  </a:lnTo>
                  <a:lnTo>
                    <a:pt x="2214" y="332"/>
                  </a:lnTo>
                  <a:lnTo>
                    <a:pt x="2212" y="332"/>
                  </a:lnTo>
                  <a:lnTo>
                    <a:pt x="2211" y="337"/>
                  </a:lnTo>
                  <a:lnTo>
                    <a:pt x="2211" y="337"/>
                  </a:lnTo>
                  <a:lnTo>
                    <a:pt x="2206" y="340"/>
                  </a:lnTo>
                  <a:lnTo>
                    <a:pt x="2203" y="342"/>
                  </a:lnTo>
                  <a:lnTo>
                    <a:pt x="2201" y="343"/>
                  </a:lnTo>
                  <a:lnTo>
                    <a:pt x="2198" y="346"/>
                  </a:lnTo>
                  <a:lnTo>
                    <a:pt x="2193" y="346"/>
                  </a:lnTo>
                  <a:lnTo>
                    <a:pt x="2187" y="351"/>
                  </a:lnTo>
                  <a:lnTo>
                    <a:pt x="2184" y="351"/>
                  </a:lnTo>
                  <a:lnTo>
                    <a:pt x="2181" y="349"/>
                  </a:lnTo>
                  <a:lnTo>
                    <a:pt x="2173" y="348"/>
                  </a:lnTo>
                  <a:lnTo>
                    <a:pt x="2171" y="348"/>
                  </a:lnTo>
                  <a:lnTo>
                    <a:pt x="2168" y="343"/>
                  </a:lnTo>
                  <a:lnTo>
                    <a:pt x="2166" y="343"/>
                  </a:lnTo>
                  <a:lnTo>
                    <a:pt x="2165" y="342"/>
                  </a:lnTo>
                  <a:lnTo>
                    <a:pt x="2160" y="340"/>
                  </a:lnTo>
                  <a:lnTo>
                    <a:pt x="2157" y="342"/>
                  </a:lnTo>
                  <a:lnTo>
                    <a:pt x="2154" y="340"/>
                  </a:lnTo>
                  <a:lnTo>
                    <a:pt x="2152" y="342"/>
                  </a:lnTo>
                  <a:lnTo>
                    <a:pt x="2154" y="342"/>
                  </a:lnTo>
                  <a:lnTo>
                    <a:pt x="2157" y="342"/>
                  </a:lnTo>
                  <a:lnTo>
                    <a:pt x="2162" y="342"/>
                  </a:lnTo>
                  <a:lnTo>
                    <a:pt x="2163" y="342"/>
                  </a:lnTo>
                  <a:lnTo>
                    <a:pt x="2165" y="343"/>
                  </a:lnTo>
                  <a:lnTo>
                    <a:pt x="2166" y="345"/>
                  </a:lnTo>
                  <a:lnTo>
                    <a:pt x="2165" y="346"/>
                  </a:lnTo>
                  <a:lnTo>
                    <a:pt x="2163" y="346"/>
                  </a:lnTo>
                  <a:lnTo>
                    <a:pt x="2160" y="345"/>
                  </a:lnTo>
                  <a:lnTo>
                    <a:pt x="2155" y="346"/>
                  </a:lnTo>
                  <a:lnTo>
                    <a:pt x="2154" y="345"/>
                  </a:lnTo>
                  <a:lnTo>
                    <a:pt x="2149" y="343"/>
                  </a:lnTo>
                  <a:lnTo>
                    <a:pt x="2144" y="346"/>
                  </a:lnTo>
                  <a:lnTo>
                    <a:pt x="2140" y="346"/>
                  </a:lnTo>
                  <a:lnTo>
                    <a:pt x="2135" y="348"/>
                  </a:lnTo>
                  <a:lnTo>
                    <a:pt x="2127" y="349"/>
                  </a:lnTo>
                  <a:lnTo>
                    <a:pt x="2129" y="349"/>
                  </a:lnTo>
                  <a:lnTo>
                    <a:pt x="2135" y="348"/>
                  </a:lnTo>
                  <a:lnTo>
                    <a:pt x="2138" y="348"/>
                  </a:lnTo>
                  <a:lnTo>
                    <a:pt x="2143" y="346"/>
                  </a:lnTo>
                  <a:lnTo>
                    <a:pt x="2146" y="346"/>
                  </a:lnTo>
                  <a:lnTo>
                    <a:pt x="2148" y="345"/>
                  </a:lnTo>
                  <a:lnTo>
                    <a:pt x="2149" y="345"/>
                  </a:lnTo>
                  <a:lnTo>
                    <a:pt x="2151" y="345"/>
                  </a:lnTo>
                  <a:lnTo>
                    <a:pt x="2152" y="346"/>
                  </a:lnTo>
                  <a:lnTo>
                    <a:pt x="2152" y="346"/>
                  </a:lnTo>
                  <a:lnTo>
                    <a:pt x="2154" y="349"/>
                  </a:lnTo>
                  <a:lnTo>
                    <a:pt x="2152" y="349"/>
                  </a:lnTo>
                  <a:lnTo>
                    <a:pt x="2151" y="351"/>
                  </a:lnTo>
                  <a:lnTo>
                    <a:pt x="2151" y="351"/>
                  </a:lnTo>
                  <a:lnTo>
                    <a:pt x="2155" y="349"/>
                  </a:lnTo>
                  <a:lnTo>
                    <a:pt x="2159" y="351"/>
                  </a:lnTo>
                  <a:lnTo>
                    <a:pt x="2160" y="351"/>
                  </a:lnTo>
                  <a:lnTo>
                    <a:pt x="2163" y="348"/>
                  </a:lnTo>
                  <a:lnTo>
                    <a:pt x="2168" y="348"/>
                  </a:lnTo>
                  <a:lnTo>
                    <a:pt x="2168" y="348"/>
                  </a:lnTo>
                  <a:lnTo>
                    <a:pt x="2170" y="348"/>
                  </a:lnTo>
                  <a:lnTo>
                    <a:pt x="2168" y="353"/>
                  </a:lnTo>
                  <a:lnTo>
                    <a:pt x="2168" y="354"/>
                  </a:lnTo>
                  <a:lnTo>
                    <a:pt x="2173" y="359"/>
                  </a:lnTo>
                  <a:lnTo>
                    <a:pt x="2176" y="360"/>
                  </a:lnTo>
                  <a:lnTo>
                    <a:pt x="2177" y="360"/>
                  </a:lnTo>
                  <a:lnTo>
                    <a:pt x="2179" y="360"/>
                  </a:lnTo>
                  <a:lnTo>
                    <a:pt x="2179" y="357"/>
                  </a:lnTo>
                  <a:lnTo>
                    <a:pt x="2181" y="357"/>
                  </a:lnTo>
                  <a:lnTo>
                    <a:pt x="2182" y="357"/>
                  </a:lnTo>
                  <a:lnTo>
                    <a:pt x="2182" y="359"/>
                  </a:lnTo>
                  <a:lnTo>
                    <a:pt x="2184" y="362"/>
                  </a:lnTo>
                  <a:lnTo>
                    <a:pt x="2184" y="364"/>
                  </a:lnTo>
                  <a:lnTo>
                    <a:pt x="2184" y="365"/>
                  </a:lnTo>
                  <a:lnTo>
                    <a:pt x="2185" y="365"/>
                  </a:lnTo>
                  <a:lnTo>
                    <a:pt x="2187" y="367"/>
                  </a:lnTo>
                  <a:lnTo>
                    <a:pt x="2187" y="368"/>
                  </a:lnTo>
                  <a:lnTo>
                    <a:pt x="2187" y="373"/>
                  </a:lnTo>
                  <a:lnTo>
                    <a:pt x="2187" y="373"/>
                  </a:lnTo>
                  <a:lnTo>
                    <a:pt x="2185" y="373"/>
                  </a:lnTo>
                  <a:lnTo>
                    <a:pt x="2184" y="375"/>
                  </a:lnTo>
                  <a:lnTo>
                    <a:pt x="2184" y="375"/>
                  </a:lnTo>
                  <a:lnTo>
                    <a:pt x="2187" y="375"/>
                  </a:lnTo>
                  <a:lnTo>
                    <a:pt x="2187" y="376"/>
                  </a:lnTo>
                  <a:lnTo>
                    <a:pt x="2187" y="378"/>
                  </a:lnTo>
                  <a:lnTo>
                    <a:pt x="2187" y="379"/>
                  </a:lnTo>
                  <a:lnTo>
                    <a:pt x="2187" y="379"/>
                  </a:lnTo>
                  <a:lnTo>
                    <a:pt x="2189" y="378"/>
                  </a:lnTo>
                  <a:lnTo>
                    <a:pt x="2189" y="376"/>
                  </a:lnTo>
                  <a:lnTo>
                    <a:pt x="2189" y="376"/>
                  </a:lnTo>
                  <a:lnTo>
                    <a:pt x="2190" y="379"/>
                  </a:lnTo>
                  <a:lnTo>
                    <a:pt x="2190" y="381"/>
                  </a:lnTo>
                  <a:lnTo>
                    <a:pt x="2192" y="381"/>
                  </a:lnTo>
                  <a:lnTo>
                    <a:pt x="2196" y="384"/>
                  </a:lnTo>
                  <a:lnTo>
                    <a:pt x="2196" y="384"/>
                  </a:lnTo>
                  <a:lnTo>
                    <a:pt x="2198" y="386"/>
                  </a:lnTo>
                  <a:lnTo>
                    <a:pt x="2196" y="387"/>
                  </a:lnTo>
                  <a:lnTo>
                    <a:pt x="2195" y="387"/>
                  </a:lnTo>
                  <a:lnTo>
                    <a:pt x="2196" y="389"/>
                  </a:lnTo>
                  <a:lnTo>
                    <a:pt x="2196" y="390"/>
                  </a:lnTo>
                  <a:lnTo>
                    <a:pt x="2198" y="392"/>
                  </a:lnTo>
                  <a:lnTo>
                    <a:pt x="2200" y="394"/>
                  </a:lnTo>
                  <a:lnTo>
                    <a:pt x="2200" y="395"/>
                  </a:lnTo>
                  <a:lnTo>
                    <a:pt x="2198" y="397"/>
                  </a:lnTo>
                  <a:lnTo>
                    <a:pt x="2195" y="400"/>
                  </a:lnTo>
                  <a:lnTo>
                    <a:pt x="2193" y="400"/>
                  </a:lnTo>
                  <a:lnTo>
                    <a:pt x="2193" y="401"/>
                  </a:lnTo>
                  <a:lnTo>
                    <a:pt x="2193" y="403"/>
                  </a:lnTo>
                  <a:lnTo>
                    <a:pt x="2192" y="403"/>
                  </a:lnTo>
                  <a:lnTo>
                    <a:pt x="2190" y="403"/>
                  </a:lnTo>
                  <a:lnTo>
                    <a:pt x="2177" y="398"/>
                  </a:lnTo>
                  <a:lnTo>
                    <a:pt x="2173" y="398"/>
                  </a:lnTo>
                  <a:lnTo>
                    <a:pt x="2168" y="397"/>
                  </a:lnTo>
                  <a:lnTo>
                    <a:pt x="2166" y="397"/>
                  </a:lnTo>
                  <a:lnTo>
                    <a:pt x="2166" y="397"/>
                  </a:lnTo>
                  <a:lnTo>
                    <a:pt x="2166" y="395"/>
                  </a:lnTo>
                  <a:lnTo>
                    <a:pt x="2168" y="394"/>
                  </a:lnTo>
                  <a:lnTo>
                    <a:pt x="2168" y="394"/>
                  </a:lnTo>
                  <a:lnTo>
                    <a:pt x="2166" y="394"/>
                  </a:lnTo>
                  <a:lnTo>
                    <a:pt x="2166" y="394"/>
                  </a:lnTo>
                  <a:lnTo>
                    <a:pt x="2165" y="394"/>
                  </a:lnTo>
                  <a:lnTo>
                    <a:pt x="2163" y="394"/>
                  </a:lnTo>
                  <a:lnTo>
                    <a:pt x="2163" y="394"/>
                  </a:lnTo>
                  <a:lnTo>
                    <a:pt x="2162" y="395"/>
                  </a:lnTo>
                  <a:lnTo>
                    <a:pt x="2162" y="395"/>
                  </a:lnTo>
                  <a:lnTo>
                    <a:pt x="2162" y="395"/>
                  </a:lnTo>
                  <a:lnTo>
                    <a:pt x="2163" y="397"/>
                  </a:lnTo>
                  <a:lnTo>
                    <a:pt x="2165" y="397"/>
                  </a:lnTo>
                  <a:lnTo>
                    <a:pt x="2165" y="398"/>
                  </a:lnTo>
                  <a:lnTo>
                    <a:pt x="2162" y="398"/>
                  </a:lnTo>
                  <a:lnTo>
                    <a:pt x="2159" y="400"/>
                  </a:lnTo>
                  <a:lnTo>
                    <a:pt x="2154" y="401"/>
                  </a:lnTo>
                  <a:lnTo>
                    <a:pt x="2152" y="403"/>
                  </a:lnTo>
                  <a:lnTo>
                    <a:pt x="2143" y="406"/>
                  </a:lnTo>
                  <a:lnTo>
                    <a:pt x="2140" y="408"/>
                  </a:lnTo>
                  <a:lnTo>
                    <a:pt x="2138" y="408"/>
                  </a:lnTo>
                  <a:lnTo>
                    <a:pt x="2138" y="408"/>
                  </a:lnTo>
                  <a:lnTo>
                    <a:pt x="2136" y="409"/>
                  </a:lnTo>
                  <a:lnTo>
                    <a:pt x="2130" y="412"/>
                  </a:lnTo>
                  <a:lnTo>
                    <a:pt x="2130" y="412"/>
                  </a:lnTo>
                  <a:lnTo>
                    <a:pt x="2129" y="414"/>
                  </a:lnTo>
                  <a:lnTo>
                    <a:pt x="2127" y="414"/>
                  </a:lnTo>
                  <a:lnTo>
                    <a:pt x="2124" y="414"/>
                  </a:lnTo>
                  <a:lnTo>
                    <a:pt x="2121" y="416"/>
                  </a:lnTo>
                  <a:lnTo>
                    <a:pt x="2116" y="417"/>
                  </a:lnTo>
                  <a:lnTo>
                    <a:pt x="2114" y="417"/>
                  </a:lnTo>
                  <a:lnTo>
                    <a:pt x="2110" y="420"/>
                  </a:lnTo>
                  <a:lnTo>
                    <a:pt x="2107" y="423"/>
                  </a:lnTo>
                  <a:lnTo>
                    <a:pt x="2105" y="423"/>
                  </a:lnTo>
                  <a:lnTo>
                    <a:pt x="2102" y="422"/>
                  </a:lnTo>
                  <a:lnTo>
                    <a:pt x="2102" y="423"/>
                  </a:lnTo>
                  <a:lnTo>
                    <a:pt x="2102" y="425"/>
                  </a:lnTo>
                  <a:lnTo>
                    <a:pt x="2103" y="427"/>
                  </a:lnTo>
                  <a:lnTo>
                    <a:pt x="2103" y="427"/>
                  </a:lnTo>
                  <a:lnTo>
                    <a:pt x="2102" y="427"/>
                  </a:lnTo>
                  <a:lnTo>
                    <a:pt x="2100" y="425"/>
                  </a:lnTo>
                  <a:lnTo>
                    <a:pt x="2100" y="427"/>
                  </a:lnTo>
                  <a:lnTo>
                    <a:pt x="2100" y="427"/>
                  </a:lnTo>
                  <a:lnTo>
                    <a:pt x="2099" y="428"/>
                  </a:lnTo>
                  <a:lnTo>
                    <a:pt x="2097" y="428"/>
                  </a:lnTo>
                  <a:lnTo>
                    <a:pt x="2095" y="430"/>
                  </a:lnTo>
                  <a:lnTo>
                    <a:pt x="2095" y="430"/>
                  </a:lnTo>
                  <a:lnTo>
                    <a:pt x="2095" y="431"/>
                  </a:lnTo>
                  <a:lnTo>
                    <a:pt x="2094" y="433"/>
                  </a:lnTo>
                  <a:lnTo>
                    <a:pt x="2091" y="435"/>
                  </a:lnTo>
                  <a:lnTo>
                    <a:pt x="2091" y="435"/>
                  </a:lnTo>
                  <a:lnTo>
                    <a:pt x="2089" y="436"/>
                  </a:lnTo>
                  <a:lnTo>
                    <a:pt x="2088" y="436"/>
                  </a:lnTo>
                  <a:lnTo>
                    <a:pt x="2086" y="436"/>
                  </a:lnTo>
                  <a:lnTo>
                    <a:pt x="2083" y="439"/>
                  </a:lnTo>
                  <a:lnTo>
                    <a:pt x="2075" y="442"/>
                  </a:lnTo>
                  <a:lnTo>
                    <a:pt x="2073" y="444"/>
                  </a:lnTo>
                  <a:lnTo>
                    <a:pt x="2070" y="446"/>
                  </a:lnTo>
                  <a:lnTo>
                    <a:pt x="2070" y="446"/>
                  </a:lnTo>
                  <a:lnTo>
                    <a:pt x="2070" y="447"/>
                  </a:lnTo>
                  <a:lnTo>
                    <a:pt x="2069" y="449"/>
                  </a:lnTo>
                  <a:lnTo>
                    <a:pt x="2067" y="453"/>
                  </a:lnTo>
                  <a:lnTo>
                    <a:pt x="2067" y="455"/>
                  </a:lnTo>
                  <a:lnTo>
                    <a:pt x="2067" y="455"/>
                  </a:lnTo>
                  <a:lnTo>
                    <a:pt x="2064" y="455"/>
                  </a:lnTo>
                  <a:lnTo>
                    <a:pt x="2061" y="453"/>
                  </a:lnTo>
                  <a:lnTo>
                    <a:pt x="2061" y="452"/>
                  </a:lnTo>
                  <a:lnTo>
                    <a:pt x="2059" y="452"/>
                  </a:lnTo>
                  <a:lnTo>
                    <a:pt x="2059" y="450"/>
                  </a:lnTo>
                  <a:lnTo>
                    <a:pt x="2059" y="449"/>
                  </a:lnTo>
                  <a:lnTo>
                    <a:pt x="2059" y="449"/>
                  </a:lnTo>
                  <a:lnTo>
                    <a:pt x="2056" y="446"/>
                  </a:lnTo>
                  <a:lnTo>
                    <a:pt x="2051" y="442"/>
                  </a:lnTo>
                  <a:lnTo>
                    <a:pt x="2050" y="441"/>
                  </a:lnTo>
                  <a:lnTo>
                    <a:pt x="2043" y="442"/>
                  </a:lnTo>
                  <a:lnTo>
                    <a:pt x="2042" y="442"/>
                  </a:lnTo>
                  <a:lnTo>
                    <a:pt x="2039" y="442"/>
                  </a:lnTo>
                  <a:lnTo>
                    <a:pt x="2034" y="442"/>
                  </a:lnTo>
                  <a:lnTo>
                    <a:pt x="2029" y="444"/>
                  </a:lnTo>
                  <a:lnTo>
                    <a:pt x="2028" y="444"/>
                  </a:lnTo>
                  <a:lnTo>
                    <a:pt x="2021" y="446"/>
                  </a:lnTo>
                  <a:lnTo>
                    <a:pt x="2017" y="447"/>
                  </a:lnTo>
                  <a:lnTo>
                    <a:pt x="2010" y="455"/>
                  </a:lnTo>
                  <a:lnTo>
                    <a:pt x="2009" y="457"/>
                  </a:lnTo>
                  <a:lnTo>
                    <a:pt x="2007" y="458"/>
                  </a:lnTo>
                  <a:lnTo>
                    <a:pt x="2006" y="458"/>
                  </a:lnTo>
                  <a:lnTo>
                    <a:pt x="2006" y="457"/>
                  </a:lnTo>
                  <a:lnTo>
                    <a:pt x="2006" y="455"/>
                  </a:lnTo>
                  <a:lnTo>
                    <a:pt x="2006" y="452"/>
                  </a:lnTo>
                  <a:lnTo>
                    <a:pt x="2007" y="450"/>
                  </a:lnTo>
                  <a:lnTo>
                    <a:pt x="2007" y="447"/>
                  </a:lnTo>
                  <a:lnTo>
                    <a:pt x="2007" y="446"/>
                  </a:lnTo>
                  <a:lnTo>
                    <a:pt x="2009" y="444"/>
                  </a:lnTo>
                  <a:lnTo>
                    <a:pt x="2006" y="444"/>
                  </a:lnTo>
                  <a:lnTo>
                    <a:pt x="2002" y="447"/>
                  </a:lnTo>
                  <a:lnTo>
                    <a:pt x="1998" y="449"/>
                  </a:lnTo>
                  <a:lnTo>
                    <a:pt x="1995" y="450"/>
                  </a:lnTo>
                  <a:lnTo>
                    <a:pt x="1993" y="452"/>
                  </a:lnTo>
                  <a:lnTo>
                    <a:pt x="1991" y="452"/>
                  </a:lnTo>
                  <a:lnTo>
                    <a:pt x="1990" y="452"/>
                  </a:lnTo>
                  <a:lnTo>
                    <a:pt x="1990" y="455"/>
                  </a:lnTo>
                  <a:lnTo>
                    <a:pt x="1990" y="458"/>
                  </a:lnTo>
                  <a:lnTo>
                    <a:pt x="1988" y="458"/>
                  </a:lnTo>
                  <a:lnTo>
                    <a:pt x="1987" y="458"/>
                  </a:lnTo>
                  <a:lnTo>
                    <a:pt x="1985" y="457"/>
                  </a:lnTo>
                  <a:lnTo>
                    <a:pt x="1984" y="455"/>
                  </a:lnTo>
                  <a:lnTo>
                    <a:pt x="1982" y="453"/>
                  </a:lnTo>
                  <a:lnTo>
                    <a:pt x="1980" y="453"/>
                  </a:lnTo>
                  <a:lnTo>
                    <a:pt x="1980" y="453"/>
                  </a:lnTo>
                  <a:lnTo>
                    <a:pt x="1979" y="455"/>
                  </a:lnTo>
                  <a:lnTo>
                    <a:pt x="1976" y="457"/>
                  </a:lnTo>
                  <a:lnTo>
                    <a:pt x="1977" y="455"/>
                  </a:lnTo>
                  <a:lnTo>
                    <a:pt x="1974" y="453"/>
                  </a:lnTo>
                  <a:lnTo>
                    <a:pt x="1972" y="453"/>
                  </a:lnTo>
                  <a:lnTo>
                    <a:pt x="1971" y="453"/>
                  </a:lnTo>
                  <a:lnTo>
                    <a:pt x="1971" y="453"/>
                  </a:lnTo>
                  <a:lnTo>
                    <a:pt x="1969" y="455"/>
                  </a:lnTo>
                  <a:lnTo>
                    <a:pt x="1968" y="457"/>
                  </a:lnTo>
                  <a:lnTo>
                    <a:pt x="1968" y="457"/>
                  </a:lnTo>
                  <a:lnTo>
                    <a:pt x="1966" y="458"/>
                  </a:lnTo>
                  <a:lnTo>
                    <a:pt x="1965" y="460"/>
                  </a:lnTo>
                  <a:lnTo>
                    <a:pt x="1965" y="461"/>
                  </a:lnTo>
                  <a:lnTo>
                    <a:pt x="1965" y="464"/>
                  </a:lnTo>
                  <a:lnTo>
                    <a:pt x="1965" y="469"/>
                  </a:lnTo>
                  <a:lnTo>
                    <a:pt x="1961" y="474"/>
                  </a:lnTo>
                  <a:lnTo>
                    <a:pt x="1960" y="472"/>
                  </a:lnTo>
                  <a:lnTo>
                    <a:pt x="1960" y="472"/>
                  </a:lnTo>
                  <a:lnTo>
                    <a:pt x="1960" y="474"/>
                  </a:lnTo>
                  <a:lnTo>
                    <a:pt x="1960" y="475"/>
                  </a:lnTo>
                  <a:lnTo>
                    <a:pt x="1960" y="475"/>
                  </a:lnTo>
                  <a:lnTo>
                    <a:pt x="1960" y="477"/>
                  </a:lnTo>
                  <a:lnTo>
                    <a:pt x="1958" y="477"/>
                  </a:lnTo>
                  <a:lnTo>
                    <a:pt x="1955" y="480"/>
                  </a:lnTo>
                  <a:lnTo>
                    <a:pt x="1952" y="482"/>
                  </a:lnTo>
                  <a:lnTo>
                    <a:pt x="1947" y="488"/>
                  </a:lnTo>
                  <a:lnTo>
                    <a:pt x="1946" y="491"/>
                  </a:lnTo>
                  <a:lnTo>
                    <a:pt x="1946" y="496"/>
                  </a:lnTo>
                  <a:lnTo>
                    <a:pt x="1946" y="498"/>
                  </a:lnTo>
                  <a:lnTo>
                    <a:pt x="1946" y="499"/>
                  </a:lnTo>
                  <a:lnTo>
                    <a:pt x="1947" y="499"/>
                  </a:lnTo>
                  <a:lnTo>
                    <a:pt x="1949" y="501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4" y="499"/>
                  </a:lnTo>
                  <a:lnTo>
                    <a:pt x="1955" y="498"/>
                  </a:lnTo>
                  <a:lnTo>
                    <a:pt x="1957" y="498"/>
                  </a:lnTo>
                  <a:lnTo>
                    <a:pt x="1961" y="501"/>
                  </a:lnTo>
                  <a:lnTo>
                    <a:pt x="1963" y="501"/>
                  </a:lnTo>
                  <a:lnTo>
                    <a:pt x="1963" y="504"/>
                  </a:lnTo>
                  <a:lnTo>
                    <a:pt x="1963" y="505"/>
                  </a:lnTo>
                  <a:lnTo>
                    <a:pt x="1961" y="505"/>
                  </a:lnTo>
                  <a:lnTo>
                    <a:pt x="1960" y="509"/>
                  </a:lnTo>
                  <a:lnTo>
                    <a:pt x="1957" y="510"/>
                  </a:lnTo>
                  <a:lnTo>
                    <a:pt x="1957" y="512"/>
                  </a:lnTo>
                  <a:lnTo>
                    <a:pt x="1957" y="513"/>
                  </a:lnTo>
                  <a:lnTo>
                    <a:pt x="1957" y="516"/>
                  </a:lnTo>
                  <a:lnTo>
                    <a:pt x="1957" y="518"/>
                  </a:lnTo>
                  <a:lnTo>
                    <a:pt x="1957" y="521"/>
                  </a:lnTo>
                  <a:lnTo>
                    <a:pt x="1957" y="521"/>
                  </a:lnTo>
                  <a:lnTo>
                    <a:pt x="1958" y="523"/>
                  </a:lnTo>
                  <a:lnTo>
                    <a:pt x="1958" y="524"/>
                  </a:lnTo>
                  <a:lnTo>
                    <a:pt x="1961" y="523"/>
                  </a:lnTo>
                  <a:lnTo>
                    <a:pt x="1963" y="523"/>
                  </a:lnTo>
                  <a:lnTo>
                    <a:pt x="1963" y="524"/>
                  </a:lnTo>
                  <a:lnTo>
                    <a:pt x="1963" y="527"/>
                  </a:lnTo>
                  <a:lnTo>
                    <a:pt x="1965" y="529"/>
                  </a:lnTo>
                  <a:lnTo>
                    <a:pt x="1965" y="534"/>
                  </a:lnTo>
                  <a:lnTo>
                    <a:pt x="1965" y="535"/>
                  </a:lnTo>
                  <a:lnTo>
                    <a:pt x="1963" y="535"/>
                  </a:lnTo>
                  <a:lnTo>
                    <a:pt x="1961" y="537"/>
                  </a:lnTo>
                  <a:lnTo>
                    <a:pt x="1960" y="537"/>
                  </a:lnTo>
                  <a:lnTo>
                    <a:pt x="1958" y="537"/>
                  </a:lnTo>
                  <a:lnTo>
                    <a:pt x="1955" y="534"/>
                  </a:lnTo>
                  <a:lnTo>
                    <a:pt x="1955" y="532"/>
                  </a:lnTo>
                  <a:lnTo>
                    <a:pt x="1958" y="531"/>
                  </a:lnTo>
                  <a:lnTo>
                    <a:pt x="1960" y="529"/>
                  </a:lnTo>
                  <a:lnTo>
                    <a:pt x="1960" y="527"/>
                  </a:lnTo>
                  <a:lnTo>
                    <a:pt x="1960" y="527"/>
                  </a:lnTo>
                  <a:lnTo>
                    <a:pt x="1958" y="529"/>
                  </a:lnTo>
                  <a:lnTo>
                    <a:pt x="1955" y="529"/>
                  </a:lnTo>
                  <a:lnTo>
                    <a:pt x="1954" y="529"/>
                  </a:lnTo>
                  <a:lnTo>
                    <a:pt x="1952" y="531"/>
                  </a:lnTo>
                  <a:lnTo>
                    <a:pt x="1954" y="534"/>
                  </a:lnTo>
                  <a:lnTo>
                    <a:pt x="1952" y="534"/>
                  </a:lnTo>
                  <a:lnTo>
                    <a:pt x="1950" y="534"/>
                  </a:lnTo>
                  <a:lnTo>
                    <a:pt x="1947" y="535"/>
                  </a:lnTo>
                  <a:lnTo>
                    <a:pt x="1947" y="537"/>
                  </a:lnTo>
                  <a:lnTo>
                    <a:pt x="1944" y="542"/>
                  </a:lnTo>
                  <a:lnTo>
                    <a:pt x="1943" y="545"/>
                  </a:lnTo>
                  <a:lnTo>
                    <a:pt x="1941" y="548"/>
                  </a:lnTo>
                  <a:lnTo>
                    <a:pt x="1941" y="551"/>
                  </a:lnTo>
                  <a:lnTo>
                    <a:pt x="1943" y="554"/>
                  </a:lnTo>
                  <a:lnTo>
                    <a:pt x="1943" y="556"/>
                  </a:lnTo>
                  <a:lnTo>
                    <a:pt x="1946" y="559"/>
                  </a:lnTo>
                  <a:lnTo>
                    <a:pt x="1947" y="561"/>
                  </a:lnTo>
                  <a:lnTo>
                    <a:pt x="1947" y="564"/>
                  </a:lnTo>
                  <a:lnTo>
                    <a:pt x="1946" y="565"/>
                  </a:lnTo>
                  <a:lnTo>
                    <a:pt x="1941" y="568"/>
                  </a:lnTo>
                  <a:lnTo>
                    <a:pt x="1941" y="568"/>
                  </a:lnTo>
                  <a:lnTo>
                    <a:pt x="1935" y="568"/>
                  </a:lnTo>
                  <a:lnTo>
                    <a:pt x="1933" y="567"/>
                  </a:lnTo>
                  <a:lnTo>
                    <a:pt x="1930" y="567"/>
                  </a:lnTo>
                  <a:lnTo>
                    <a:pt x="1928" y="568"/>
                  </a:lnTo>
                  <a:lnTo>
                    <a:pt x="1924" y="570"/>
                  </a:lnTo>
                  <a:lnTo>
                    <a:pt x="1920" y="573"/>
                  </a:lnTo>
                  <a:lnTo>
                    <a:pt x="1917" y="575"/>
                  </a:lnTo>
                  <a:lnTo>
                    <a:pt x="1917" y="576"/>
                  </a:lnTo>
                  <a:lnTo>
                    <a:pt x="1916" y="578"/>
                  </a:lnTo>
                  <a:lnTo>
                    <a:pt x="1914" y="583"/>
                  </a:lnTo>
                  <a:lnTo>
                    <a:pt x="1914" y="586"/>
                  </a:lnTo>
                  <a:lnTo>
                    <a:pt x="1916" y="586"/>
                  </a:lnTo>
                  <a:lnTo>
                    <a:pt x="1916" y="587"/>
                  </a:lnTo>
                  <a:lnTo>
                    <a:pt x="1916" y="589"/>
                  </a:lnTo>
                  <a:lnTo>
                    <a:pt x="1916" y="590"/>
                  </a:lnTo>
                  <a:lnTo>
                    <a:pt x="1917" y="592"/>
                  </a:lnTo>
                  <a:lnTo>
                    <a:pt x="1917" y="595"/>
                  </a:lnTo>
                  <a:lnTo>
                    <a:pt x="1916" y="595"/>
                  </a:lnTo>
                  <a:lnTo>
                    <a:pt x="1914" y="594"/>
                  </a:lnTo>
                  <a:lnTo>
                    <a:pt x="1911" y="594"/>
                  </a:lnTo>
                  <a:lnTo>
                    <a:pt x="1905" y="595"/>
                  </a:lnTo>
                  <a:lnTo>
                    <a:pt x="1902" y="597"/>
                  </a:lnTo>
                  <a:lnTo>
                    <a:pt x="1898" y="600"/>
                  </a:lnTo>
                  <a:lnTo>
                    <a:pt x="1898" y="600"/>
                  </a:lnTo>
                  <a:lnTo>
                    <a:pt x="1897" y="598"/>
                  </a:lnTo>
                  <a:lnTo>
                    <a:pt x="1895" y="597"/>
                  </a:lnTo>
                  <a:lnTo>
                    <a:pt x="1895" y="597"/>
                  </a:lnTo>
                  <a:lnTo>
                    <a:pt x="1894" y="598"/>
                  </a:lnTo>
                  <a:lnTo>
                    <a:pt x="1895" y="600"/>
                  </a:lnTo>
                  <a:lnTo>
                    <a:pt x="1897" y="600"/>
                  </a:lnTo>
                  <a:lnTo>
                    <a:pt x="1895" y="605"/>
                  </a:lnTo>
                  <a:lnTo>
                    <a:pt x="1895" y="606"/>
                  </a:lnTo>
                  <a:lnTo>
                    <a:pt x="1895" y="609"/>
                  </a:lnTo>
                  <a:lnTo>
                    <a:pt x="1895" y="611"/>
                  </a:lnTo>
                  <a:lnTo>
                    <a:pt x="1895" y="611"/>
                  </a:lnTo>
                  <a:lnTo>
                    <a:pt x="1892" y="616"/>
                  </a:lnTo>
                  <a:lnTo>
                    <a:pt x="1889" y="622"/>
                  </a:lnTo>
                  <a:lnTo>
                    <a:pt x="1886" y="625"/>
                  </a:lnTo>
                  <a:lnTo>
                    <a:pt x="1883" y="627"/>
                  </a:lnTo>
                  <a:lnTo>
                    <a:pt x="1881" y="628"/>
                  </a:lnTo>
                  <a:lnTo>
                    <a:pt x="1881" y="628"/>
                  </a:lnTo>
                  <a:lnTo>
                    <a:pt x="1876" y="633"/>
                  </a:lnTo>
                  <a:lnTo>
                    <a:pt x="1872" y="636"/>
                  </a:lnTo>
                  <a:lnTo>
                    <a:pt x="1870" y="638"/>
                  </a:lnTo>
                  <a:lnTo>
                    <a:pt x="1870" y="636"/>
                  </a:lnTo>
                  <a:lnTo>
                    <a:pt x="1868" y="635"/>
                  </a:lnTo>
                  <a:lnTo>
                    <a:pt x="1868" y="633"/>
                  </a:lnTo>
                  <a:lnTo>
                    <a:pt x="1867" y="631"/>
                  </a:lnTo>
                  <a:lnTo>
                    <a:pt x="1867" y="630"/>
                  </a:lnTo>
                  <a:lnTo>
                    <a:pt x="1867" y="628"/>
                  </a:lnTo>
                  <a:lnTo>
                    <a:pt x="1865" y="619"/>
                  </a:lnTo>
                  <a:lnTo>
                    <a:pt x="1864" y="611"/>
                  </a:lnTo>
                  <a:lnTo>
                    <a:pt x="1864" y="608"/>
                  </a:lnTo>
                  <a:lnTo>
                    <a:pt x="1862" y="606"/>
                  </a:lnTo>
                  <a:lnTo>
                    <a:pt x="1861" y="603"/>
                  </a:lnTo>
                  <a:lnTo>
                    <a:pt x="1861" y="602"/>
                  </a:lnTo>
                  <a:lnTo>
                    <a:pt x="1861" y="598"/>
                  </a:lnTo>
                  <a:lnTo>
                    <a:pt x="1857" y="584"/>
                  </a:lnTo>
                  <a:lnTo>
                    <a:pt x="1857" y="579"/>
                  </a:lnTo>
                  <a:lnTo>
                    <a:pt x="1854" y="568"/>
                  </a:lnTo>
                  <a:lnTo>
                    <a:pt x="1853" y="561"/>
                  </a:lnTo>
                  <a:lnTo>
                    <a:pt x="1853" y="554"/>
                  </a:lnTo>
                  <a:lnTo>
                    <a:pt x="1853" y="551"/>
                  </a:lnTo>
                  <a:lnTo>
                    <a:pt x="1854" y="543"/>
                  </a:lnTo>
                  <a:lnTo>
                    <a:pt x="1854" y="537"/>
                  </a:lnTo>
                  <a:lnTo>
                    <a:pt x="1859" y="524"/>
                  </a:lnTo>
                  <a:lnTo>
                    <a:pt x="1859" y="523"/>
                  </a:lnTo>
                  <a:lnTo>
                    <a:pt x="1861" y="523"/>
                  </a:lnTo>
                  <a:lnTo>
                    <a:pt x="1867" y="518"/>
                  </a:lnTo>
                  <a:lnTo>
                    <a:pt x="1870" y="515"/>
                  </a:lnTo>
                  <a:lnTo>
                    <a:pt x="1872" y="512"/>
                  </a:lnTo>
                  <a:lnTo>
                    <a:pt x="1873" y="509"/>
                  </a:lnTo>
                  <a:lnTo>
                    <a:pt x="1873" y="507"/>
                  </a:lnTo>
                  <a:lnTo>
                    <a:pt x="1873" y="505"/>
                  </a:lnTo>
                  <a:lnTo>
                    <a:pt x="1872" y="504"/>
                  </a:lnTo>
                  <a:lnTo>
                    <a:pt x="1870" y="502"/>
                  </a:lnTo>
                  <a:lnTo>
                    <a:pt x="1872" y="502"/>
                  </a:lnTo>
                  <a:lnTo>
                    <a:pt x="1872" y="501"/>
                  </a:lnTo>
                  <a:lnTo>
                    <a:pt x="1873" y="501"/>
                  </a:lnTo>
                  <a:lnTo>
                    <a:pt x="1876" y="502"/>
                  </a:lnTo>
                  <a:lnTo>
                    <a:pt x="1879" y="501"/>
                  </a:lnTo>
                  <a:lnTo>
                    <a:pt x="1883" y="496"/>
                  </a:lnTo>
                  <a:lnTo>
                    <a:pt x="1887" y="498"/>
                  </a:lnTo>
                  <a:lnTo>
                    <a:pt x="1890" y="496"/>
                  </a:lnTo>
                  <a:lnTo>
                    <a:pt x="1892" y="498"/>
                  </a:lnTo>
                  <a:lnTo>
                    <a:pt x="1892" y="496"/>
                  </a:lnTo>
                  <a:lnTo>
                    <a:pt x="1894" y="494"/>
                  </a:lnTo>
                  <a:lnTo>
                    <a:pt x="1898" y="491"/>
                  </a:lnTo>
                  <a:lnTo>
                    <a:pt x="1903" y="488"/>
                  </a:lnTo>
                  <a:lnTo>
                    <a:pt x="1905" y="486"/>
                  </a:lnTo>
                  <a:lnTo>
                    <a:pt x="1906" y="485"/>
                  </a:lnTo>
                  <a:lnTo>
                    <a:pt x="1909" y="482"/>
                  </a:lnTo>
                  <a:lnTo>
                    <a:pt x="1911" y="480"/>
                  </a:lnTo>
                  <a:lnTo>
                    <a:pt x="1914" y="474"/>
                  </a:lnTo>
                  <a:lnTo>
                    <a:pt x="1922" y="468"/>
                  </a:lnTo>
                  <a:lnTo>
                    <a:pt x="1925" y="464"/>
                  </a:lnTo>
                  <a:lnTo>
                    <a:pt x="1927" y="463"/>
                  </a:lnTo>
                  <a:lnTo>
                    <a:pt x="1928" y="463"/>
                  </a:lnTo>
                  <a:lnTo>
                    <a:pt x="1935" y="458"/>
                  </a:lnTo>
                  <a:lnTo>
                    <a:pt x="1938" y="453"/>
                  </a:lnTo>
                  <a:lnTo>
                    <a:pt x="1943" y="452"/>
                  </a:lnTo>
                  <a:lnTo>
                    <a:pt x="1944" y="449"/>
                  </a:lnTo>
                  <a:lnTo>
                    <a:pt x="1946" y="446"/>
                  </a:lnTo>
                  <a:lnTo>
                    <a:pt x="1947" y="444"/>
                  </a:lnTo>
                  <a:lnTo>
                    <a:pt x="1949" y="442"/>
                  </a:lnTo>
                  <a:lnTo>
                    <a:pt x="1955" y="441"/>
                  </a:lnTo>
                  <a:lnTo>
                    <a:pt x="1960" y="438"/>
                  </a:lnTo>
                  <a:lnTo>
                    <a:pt x="1965" y="438"/>
                  </a:lnTo>
                  <a:lnTo>
                    <a:pt x="1966" y="436"/>
                  </a:lnTo>
                  <a:lnTo>
                    <a:pt x="1968" y="436"/>
                  </a:lnTo>
                  <a:lnTo>
                    <a:pt x="1971" y="435"/>
                  </a:lnTo>
                  <a:lnTo>
                    <a:pt x="1968" y="433"/>
                  </a:lnTo>
                  <a:lnTo>
                    <a:pt x="1969" y="431"/>
                  </a:lnTo>
                  <a:lnTo>
                    <a:pt x="1969" y="430"/>
                  </a:lnTo>
                  <a:lnTo>
                    <a:pt x="1972" y="428"/>
                  </a:lnTo>
                  <a:lnTo>
                    <a:pt x="1974" y="425"/>
                  </a:lnTo>
                  <a:lnTo>
                    <a:pt x="1974" y="423"/>
                  </a:lnTo>
                  <a:lnTo>
                    <a:pt x="1974" y="423"/>
                  </a:lnTo>
                  <a:lnTo>
                    <a:pt x="1971" y="422"/>
                  </a:lnTo>
                  <a:lnTo>
                    <a:pt x="1972" y="420"/>
                  </a:lnTo>
                  <a:lnTo>
                    <a:pt x="1972" y="419"/>
                  </a:lnTo>
                  <a:lnTo>
                    <a:pt x="1974" y="417"/>
                  </a:lnTo>
                  <a:lnTo>
                    <a:pt x="1976" y="414"/>
                  </a:lnTo>
                  <a:lnTo>
                    <a:pt x="1976" y="409"/>
                  </a:lnTo>
                  <a:lnTo>
                    <a:pt x="1977" y="405"/>
                  </a:lnTo>
                  <a:lnTo>
                    <a:pt x="1979" y="403"/>
                  </a:lnTo>
                  <a:lnTo>
                    <a:pt x="1984" y="400"/>
                  </a:lnTo>
                  <a:lnTo>
                    <a:pt x="1984" y="400"/>
                  </a:lnTo>
                  <a:lnTo>
                    <a:pt x="1987" y="401"/>
                  </a:lnTo>
                  <a:lnTo>
                    <a:pt x="1991" y="401"/>
                  </a:lnTo>
                  <a:lnTo>
                    <a:pt x="1991" y="403"/>
                  </a:lnTo>
                  <a:lnTo>
                    <a:pt x="1993" y="401"/>
                  </a:lnTo>
                  <a:lnTo>
                    <a:pt x="1991" y="400"/>
                  </a:lnTo>
                  <a:lnTo>
                    <a:pt x="1993" y="400"/>
                  </a:lnTo>
                  <a:lnTo>
                    <a:pt x="1995" y="400"/>
                  </a:lnTo>
                  <a:lnTo>
                    <a:pt x="1995" y="400"/>
                  </a:lnTo>
                  <a:lnTo>
                    <a:pt x="1990" y="398"/>
                  </a:lnTo>
                  <a:lnTo>
                    <a:pt x="1987" y="398"/>
                  </a:lnTo>
                  <a:lnTo>
                    <a:pt x="1982" y="395"/>
                  </a:lnTo>
                  <a:lnTo>
                    <a:pt x="1980" y="395"/>
                  </a:lnTo>
                  <a:lnTo>
                    <a:pt x="1979" y="395"/>
                  </a:lnTo>
                  <a:lnTo>
                    <a:pt x="1965" y="398"/>
                  </a:lnTo>
                  <a:lnTo>
                    <a:pt x="1965" y="400"/>
                  </a:lnTo>
                  <a:lnTo>
                    <a:pt x="1963" y="400"/>
                  </a:lnTo>
                  <a:lnTo>
                    <a:pt x="1965" y="403"/>
                  </a:lnTo>
                  <a:lnTo>
                    <a:pt x="1963" y="403"/>
                  </a:lnTo>
                  <a:lnTo>
                    <a:pt x="1963" y="403"/>
                  </a:lnTo>
                  <a:lnTo>
                    <a:pt x="1963" y="405"/>
                  </a:lnTo>
                  <a:lnTo>
                    <a:pt x="1961" y="408"/>
                  </a:lnTo>
                  <a:lnTo>
                    <a:pt x="1961" y="409"/>
                  </a:lnTo>
                  <a:lnTo>
                    <a:pt x="1960" y="412"/>
                  </a:lnTo>
                  <a:lnTo>
                    <a:pt x="1960" y="416"/>
                  </a:lnTo>
                  <a:lnTo>
                    <a:pt x="1963" y="417"/>
                  </a:lnTo>
                  <a:lnTo>
                    <a:pt x="1963" y="417"/>
                  </a:lnTo>
                  <a:lnTo>
                    <a:pt x="1963" y="419"/>
                  </a:lnTo>
                  <a:lnTo>
                    <a:pt x="1961" y="419"/>
                  </a:lnTo>
                  <a:lnTo>
                    <a:pt x="1961" y="420"/>
                  </a:lnTo>
                  <a:lnTo>
                    <a:pt x="1961" y="420"/>
                  </a:lnTo>
                  <a:lnTo>
                    <a:pt x="1960" y="420"/>
                  </a:lnTo>
                  <a:lnTo>
                    <a:pt x="1958" y="420"/>
                  </a:lnTo>
                  <a:lnTo>
                    <a:pt x="1958" y="417"/>
                  </a:lnTo>
                  <a:lnTo>
                    <a:pt x="1957" y="417"/>
                  </a:lnTo>
                  <a:lnTo>
                    <a:pt x="1957" y="417"/>
                  </a:lnTo>
                  <a:lnTo>
                    <a:pt x="1955" y="419"/>
                  </a:lnTo>
                  <a:lnTo>
                    <a:pt x="1955" y="419"/>
                  </a:lnTo>
                  <a:lnTo>
                    <a:pt x="1954" y="417"/>
                  </a:lnTo>
                  <a:lnTo>
                    <a:pt x="1952" y="419"/>
                  </a:lnTo>
                  <a:lnTo>
                    <a:pt x="1949" y="420"/>
                  </a:lnTo>
                  <a:lnTo>
                    <a:pt x="1931" y="433"/>
                  </a:lnTo>
                  <a:lnTo>
                    <a:pt x="1930" y="435"/>
                  </a:lnTo>
                  <a:lnTo>
                    <a:pt x="1928" y="438"/>
                  </a:lnTo>
                  <a:lnTo>
                    <a:pt x="1924" y="438"/>
                  </a:lnTo>
                  <a:lnTo>
                    <a:pt x="1922" y="439"/>
                  </a:lnTo>
                  <a:lnTo>
                    <a:pt x="1920" y="439"/>
                  </a:lnTo>
                  <a:lnTo>
                    <a:pt x="1919" y="441"/>
                  </a:lnTo>
                  <a:lnTo>
                    <a:pt x="1919" y="439"/>
                  </a:lnTo>
                  <a:lnTo>
                    <a:pt x="1919" y="439"/>
                  </a:lnTo>
                  <a:lnTo>
                    <a:pt x="1920" y="436"/>
                  </a:lnTo>
                  <a:lnTo>
                    <a:pt x="1922" y="433"/>
                  </a:lnTo>
                  <a:lnTo>
                    <a:pt x="1920" y="431"/>
                  </a:lnTo>
                  <a:lnTo>
                    <a:pt x="1919" y="431"/>
                  </a:lnTo>
                  <a:lnTo>
                    <a:pt x="1917" y="433"/>
                  </a:lnTo>
                  <a:lnTo>
                    <a:pt x="1916" y="435"/>
                  </a:lnTo>
                  <a:lnTo>
                    <a:pt x="1914" y="433"/>
                  </a:lnTo>
                  <a:lnTo>
                    <a:pt x="1914" y="433"/>
                  </a:lnTo>
                  <a:lnTo>
                    <a:pt x="1916" y="430"/>
                  </a:lnTo>
                  <a:lnTo>
                    <a:pt x="1916" y="428"/>
                  </a:lnTo>
                  <a:lnTo>
                    <a:pt x="1916" y="427"/>
                  </a:lnTo>
                  <a:lnTo>
                    <a:pt x="1916" y="425"/>
                  </a:lnTo>
                  <a:lnTo>
                    <a:pt x="1919" y="420"/>
                  </a:lnTo>
                  <a:lnTo>
                    <a:pt x="1920" y="419"/>
                  </a:lnTo>
                  <a:lnTo>
                    <a:pt x="1922" y="416"/>
                  </a:lnTo>
                  <a:lnTo>
                    <a:pt x="1922" y="414"/>
                  </a:lnTo>
                  <a:lnTo>
                    <a:pt x="1920" y="412"/>
                  </a:lnTo>
                  <a:lnTo>
                    <a:pt x="1920" y="412"/>
                  </a:lnTo>
                  <a:lnTo>
                    <a:pt x="1919" y="412"/>
                  </a:lnTo>
                  <a:lnTo>
                    <a:pt x="1913" y="416"/>
                  </a:lnTo>
                  <a:lnTo>
                    <a:pt x="1911" y="417"/>
                  </a:lnTo>
                  <a:lnTo>
                    <a:pt x="1909" y="416"/>
                  </a:lnTo>
                  <a:lnTo>
                    <a:pt x="1908" y="416"/>
                  </a:lnTo>
                  <a:lnTo>
                    <a:pt x="1906" y="412"/>
                  </a:lnTo>
                  <a:lnTo>
                    <a:pt x="1905" y="412"/>
                  </a:lnTo>
                  <a:lnTo>
                    <a:pt x="1903" y="412"/>
                  </a:lnTo>
                  <a:lnTo>
                    <a:pt x="1900" y="414"/>
                  </a:lnTo>
                  <a:lnTo>
                    <a:pt x="1895" y="414"/>
                  </a:lnTo>
                  <a:lnTo>
                    <a:pt x="1892" y="414"/>
                  </a:lnTo>
                  <a:lnTo>
                    <a:pt x="1890" y="416"/>
                  </a:lnTo>
                  <a:lnTo>
                    <a:pt x="1889" y="416"/>
                  </a:lnTo>
                  <a:lnTo>
                    <a:pt x="1884" y="416"/>
                  </a:lnTo>
                  <a:lnTo>
                    <a:pt x="1879" y="416"/>
                  </a:lnTo>
                  <a:lnTo>
                    <a:pt x="1879" y="416"/>
                  </a:lnTo>
                  <a:lnTo>
                    <a:pt x="1875" y="417"/>
                  </a:lnTo>
                  <a:lnTo>
                    <a:pt x="1872" y="420"/>
                  </a:lnTo>
                  <a:lnTo>
                    <a:pt x="1870" y="420"/>
                  </a:lnTo>
                  <a:lnTo>
                    <a:pt x="1868" y="422"/>
                  </a:lnTo>
                  <a:lnTo>
                    <a:pt x="1868" y="427"/>
                  </a:lnTo>
                  <a:lnTo>
                    <a:pt x="1865" y="428"/>
                  </a:lnTo>
                  <a:lnTo>
                    <a:pt x="1864" y="430"/>
                  </a:lnTo>
                  <a:lnTo>
                    <a:pt x="1859" y="433"/>
                  </a:lnTo>
                  <a:lnTo>
                    <a:pt x="1857" y="438"/>
                  </a:lnTo>
                  <a:lnTo>
                    <a:pt x="1854" y="439"/>
                  </a:lnTo>
                  <a:lnTo>
                    <a:pt x="1851" y="442"/>
                  </a:lnTo>
                  <a:lnTo>
                    <a:pt x="1845" y="447"/>
                  </a:lnTo>
                  <a:lnTo>
                    <a:pt x="1838" y="452"/>
                  </a:lnTo>
                  <a:lnTo>
                    <a:pt x="1837" y="457"/>
                  </a:lnTo>
                  <a:lnTo>
                    <a:pt x="1835" y="457"/>
                  </a:lnTo>
                  <a:lnTo>
                    <a:pt x="1834" y="458"/>
                  </a:lnTo>
                  <a:lnTo>
                    <a:pt x="1834" y="460"/>
                  </a:lnTo>
                  <a:lnTo>
                    <a:pt x="1834" y="461"/>
                  </a:lnTo>
                  <a:lnTo>
                    <a:pt x="1834" y="463"/>
                  </a:lnTo>
                  <a:lnTo>
                    <a:pt x="1832" y="464"/>
                  </a:lnTo>
                  <a:lnTo>
                    <a:pt x="1834" y="466"/>
                  </a:lnTo>
                  <a:lnTo>
                    <a:pt x="1834" y="466"/>
                  </a:lnTo>
                  <a:lnTo>
                    <a:pt x="1835" y="466"/>
                  </a:lnTo>
                  <a:lnTo>
                    <a:pt x="1838" y="464"/>
                  </a:lnTo>
                  <a:lnTo>
                    <a:pt x="1845" y="466"/>
                  </a:lnTo>
                  <a:lnTo>
                    <a:pt x="1846" y="468"/>
                  </a:lnTo>
                  <a:lnTo>
                    <a:pt x="1846" y="471"/>
                  </a:lnTo>
                  <a:lnTo>
                    <a:pt x="1846" y="472"/>
                  </a:lnTo>
                  <a:lnTo>
                    <a:pt x="1845" y="472"/>
                  </a:lnTo>
                  <a:lnTo>
                    <a:pt x="1842" y="472"/>
                  </a:lnTo>
                  <a:lnTo>
                    <a:pt x="1840" y="472"/>
                  </a:lnTo>
                  <a:lnTo>
                    <a:pt x="1837" y="471"/>
                  </a:lnTo>
                  <a:lnTo>
                    <a:pt x="1835" y="472"/>
                  </a:lnTo>
                  <a:lnTo>
                    <a:pt x="1834" y="474"/>
                  </a:lnTo>
                  <a:lnTo>
                    <a:pt x="1831" y="474"/>
                  </a:lnTo>
                  <a:lnTo>
                    <a:pt x="1829" y="474"/>
                  </a:lnTo>
                  <a:lnTo>
                    <a:pt x="1826" y="471"/>
                  </a:lnTo>
                  <a:lnTo>
                    <a:pt x="1821" y="471"/>
                  </a:lnTo>
                  <a:lnTo>
                    <a:pt x="1820" y="474"/>
                  </a:lnTo>
                  <a:lnTo>
                    <a:pt x="1818" y="474"/>
                  </a:lnTo>
                  <a:lnTo>
                    <a:pt x="1816" y="474"/>
                  </a:lnTo>
                  <a:lnTo>
                    <a:pt x="1813" y="477"/>
                  </a:lnTo>
                  <a:lnTo>
                    <a:pt x="1813" y="477"/>
                  </a:lnTo>
                  <a:lnTo>
                    <a:pt x="1810" y="477"/>
                  </a:lnTo>
                  <a:lnTo>
                    <a:pt x="1807" y="475"/>
                  </a:lnTo>
                  <a:lnTo>
                    <a:pt x="1805" y="475"/>
                  </a:lnTo>
                  <a:lnTo>
                    <a:pt x="1804" y="475"/>
                  </a:lnTo>
                  <a:lnTo>
                    <a:pt x="1802" y="479"/>
                  </a:lnTo>
                  <a:lnTo>
                    <a:pt x="1797" y="479"/>
                  </a:lnTo>
                  <a:lnTo>
                    <a:pt x="1791" y="479"/>
                  </a:lnTo>
                  <a:lnTo>
                    <a:pt x="1788" y="474"/>
                  </a:lnTo>
                  <a:lnTo>
                    <a:pt x="1794" y="472"/>
                  </a:lnTo>
                  <a:lnTo>
                    <a:pt x="1797" y="472"/>
                  </a:lnTo>
                  <a:lnTo>
                    <a:pt x="1801" y="472"/>
                  </a:lnTo>
                  <a:lnTo>
                    <a:pt x="1805" y="471"/>
                  </a:lnTo>
                  <a:lnTo>
                    <a:pt x="1804" y="471"/>
                  </a:lnTo>
                  <a:lnTo>
                    <a:pt x="1802" y="469"/>
                  </a:lnTo>
                  <a:lnTo>
                    <a:pt x="1801" y="469"/>
                  </a:lnTo>
                  <a:lnTo>
                    <a:pt x="1797" y="469"/>
                  </a:lnTo>
                  <a:lnTo>
                    <a:pt x="1794" y="464"/>
                  </a:lnTo>
                  <a:lnTo>
                    <a:pt x="1791" y="464"/>
                  </a:lnTo>
                  <a:lnTo>
                    <a:pt x="1790" y="463"/>
                  </a:lnTo>
                  <a:lnTo>
                    <a:pt x="1786" y="463"/>
                  </a:lnTo>
                  <a:lnTo>
                    <a:pt x="1786" y="464"/>
                  </a:lnTo>
                  <a:lnTo>
                    <a:pt x="1785" y="464"/>
                  </a:lnTo>
                  <a:lnTo>
                    <a:pt x="1785" y="466"/>
                  </a:lnTo>
                  <a:lnTo>
                    <a:pt x="1783" y="466"/>
                  </a:lnTo>
                  <a:lnTo>
                    <a:pt x="1783" y="466"/>
                  </a:lnTo>
                  <a:lnTo>
                    <a:pt x="1782" y="464"/>
                  </a:lnTo>
                  <a:lnTo>
                    <a:pt x="1779" y="466"/>
                  </a:lnTo>
                  <a:lnTo>
                    <a:pt x="1780" y="464"/>
                  </a:lnTo>
                  <a:lnTo>
                    <a:pt x="1782" y="464"/>
                  </a:lnTo>
                  <a:lnTo>
                    <a:pt x="1779" y="463"/>
                  </a:lnTo>
                  <a:lnTo>
                    <a:pt x="1777" y="463"/>
                  </a:lnTo>
                  <a:lnTo>
                    <a:pt x="1775" y="461"/>
                  </a:lnTo>
                  <a:lnTo>
                    <a:pt x="1767" y="460"/>
                  </a:lnTo>
                  <a:lnTo>
                    <a:pt x="1764" y="460"/>
                  </a:lnTo>
                  <a:lnTo>
                    <a:pt x="1761" y="460"/>
                  </a:lnTo>
                  <a:lnTo>
                    <a:pt x="1758" y="463"/>
                  </a:lnTo>
                  <a:lnTo>
                    <a:pt x="1760" y="464"/>
                  </a:lnTo>
                  <a:lnTo>
                    <a:pt x="1760" y="464"/>
                  </a:lnTo>
                  <a:lnTo>
                    <a:pt x="1761" y="466"/>
                  </a:lnTo>
                  <a:lnTo>
                    <a:pt x="1760" y="466"/>
                  </a:lnTo>
                  <a:lnTo>
                    <a:pt x="1756" y="466"/>
                  </a:lnTo>
                  <a:lnTo>
                    <a:pt x="1755" y="464"/>
                  </a:lnTo>
                  <a:lnTo>
                    <a:pt x="1753" y="466"/>
                  </a:lnTo>
                  <a:lnTo>
                    <a:pt x="1753" y="468"/>
                  </a:lnTo>
                  <a:lnTo>
                    <a:pt x="1756" y="468"/>
                  </a:lnTo>
                  <a:lnTo>
                    <a:pt x="1756" y="468"/>
                  </a:lnTo>
                  <a:lnTo>
                    <a:pt x="1756" y="469"/>
                  </a:lnTo>
                  <a:lnTo>
                    <a:pt x="1753" y="471"/>
                  </a:lnTo>
                  <a:lnTo>
                    <a:pt x="1750" y="471"/>
                  </a:lnTo>
                  <a:lnTo>
                    <a:pt x="1747" y="468"/>
                  </a:lnTo>
                  <a:lnTo>
                    <a:pt x="1741" y="468"/>
                  </a:lnTo>
                  <a:lnTo>
                    <a:pt x="1739" y="469"/>
                  </a:lnTo>
                  <a:lnTo>
                    <a:pt x="1736" y="471"/>
                  </a:lnTo>
                  <a:lnTo>
                    <a:pt x="1730" y="468"/>
                  </a:lnTo>
                  <a:lnTo>
                    <a:pt x="1726" y="468"/>
                  </a:lnTo>
                  <a:lnTo>
                    <a:pt x="1722" y="466"/>
                  </a:lnTo>
                  <a:lnTo>
                    <a:pt x="1720" y="466"/>
                  </a:lnTo>
                  <a:lnTo>
                    <a:pt x="1719" y="471"/>
                  </a:lnTo>
                  <a:lnTo>
                    <a:pt x="1715" y="472"/>
                  </a:lnTo>
                  <a:lnTo>
                    <a:pt x="1714" y="472"/>
                  </a:lnTo>
                  <a:lnTo>
                    <a:pt x="1712" y="469"/>
                  </a:lnTo>
                  <a:lnTo>
                    <a:pt x="1711" y="468"/>
                  </a:lnTo>
                  <a:lnTo>
                    <a:pt x="1708" y="468"/>
                  </a:lnTo>
                  <a:lnTo>
                    <a:pt x="1692" y="468"/>
                  </a:lnTo>
                  <a:lnTo>
                    <a:pt x="1687" y="468"/>
                  </a:lnTo>
                  <a:lnTo>
                    <a:pt x="1684" y="468"/>
                  </a:lnTo>
                  <a:lnTo>
                    <a:pt x="1679" y="469"/>
                  </a:lnTo>
                  <a:lnTo>
                    <a:pt x="1674" y="468"/>
                  </a:lnTo>
                  <a:lnTo>
                    <a:pt x="1665" y="471"/>
                  </a:lnTo>
                  <a:lnTo>
                    <a:pt x="1662" y="472"/>
                  </a:lnTo>
                  <a:lnTo>
                    <a:pt x="1657" y="475"/>
                  </a:lnTo>
                  <a:lnTo>
                    <a:pt x="1652" y="482"/>
                  </a:lnTo>
                  <a:lnTo>
                    <a:pt x="1651" y="483"/>
                  </a:lnTo>
                  <a:lnTo>
                    <a:pt x="1648" y="486"/>
                  </a:lnTo>
                  <a:lnTo>
                    <a:pt x="1641" y="488"/>
                  </a:lnTo>
                  <a:lnTo>
                    <a:pt x="1640" y="491"/>
                  </a:lnTo>
                  <a:lnTo>
                    <a:pt x="1638" y="493"/>
                  </a:lnTo>
                  <a:lnTo>
                    <a:pt x="1635" y="499"/>
                  </a:lnTo>
                  <a:lnTo>
                    <a:pt x="1633" y="501"/>
                  </a:lnTo>
                  <a:lnTo>
                    <a:pt x="1627" y="504"/>
                  </a:lnTo>
                  <a:lnTo>
                    <a:pt x="1626" y="507"/>
                  </a:lnTo>
                  <a:lnTo>
                    <a:pt x="1624" y="507"/>
                  </a:lnTo>
                  <a:lnTo>
                    <a:pt x="1622" y="509"/>
                  </a:lnTo>
                  <a:lnTo>
                    <a:pt x="1621" y="510"/>
                  </a:lnTo>
                  <a:lnTo>
                    <a:pt x="1619" y="512"/>
                  </a:lnTo>
                  <a:lnTo>
                    <a:pt x="1616" y="512"/>
                  </a:lnTo>
                  <a:lnTo>
                    <a:pt x="1613" y="516"/>
                  </a:lnTo>
                  <a:lnTo>
                    <a:pt x="1608" y="518"/>
                  </a:lnTo>
                  <a:lnTo>
                    <a:pt x="1602" y="526"/>
                  </a:lnTo>
                  <a:lnTo>
                    <a:pt x="1602" y="526"/>
                  </a:lnTo>
                  <a:lnTo>
                    <a:pt x="1600" y="527"/>
                  </a:lnTo>
                  <a:lnTo>
                    <a:pt x="1600" y="529"/>
                  </a:lnTo>
                  <a:lnTo>
                    <a:pt x="1594" y="535"/>
                  </a:lnTo>
                  <a:lnTo>
                    <a:pt x="1592" y="535"/>
                  </a:lnTo>
                  <a:lnTo>
                    <a:pt x="1589" y="538"/>
                  </a:lnTo>
                  <a:lnTo>
                    <a:pt x="1588" y="540"/>
                  </a:lnTo>
                  <a:lnTo>
                    <a:pt x="1585" y="543"/>
                  </a:lnTo>
                  <a:lnTo>
                    <a:pt x="1581" y="545"/>
                  </a:lnTo>
                  <a:lnTo>
                    <a:pt x="1577" y="546"/>
                  </a:lnTo>
                  <a:lnTo>
                    <a:pt x="1575" y="548"/>
                  </a:lnTo>
                  <a:lnTo>
                    <a:pt x="1572" y="551"/>
                  </a:lnTo>
                  <a:lnTo>
                    <a:pt x="1566" y="556"/>
                  </a:lnTo>
                  <a:lnTo>
                    <a:pt x="1563" y="556"/>
                  </a:lnTo>
                  <a:lnTo>
                    <a:pt x="1559" y="559"/>
                  </a:lnTo>
                  <a:lnTo>
                    <a:pt x="1559" y="561"/>
                  </a:lnTo>
                  <a:lnTo>
                    <a:pt x="1558" y="562"/>
                  </a:lnTo>
                  <a:lnTo>
                    <a:pt x="1559" y="564"/>
                  </a:lnTo>
                  <a:lnTo>
                    <a:pt x="1559" y="564"/>
                  </a:lnTo>
                  <a:lnTo>
                    <a:pt x="1561" y="565"/>
                  </a:lnTo>
                  <a:lnTo>
                    <a:pt x="1567" y="567"/>
                  </a:lnTo>
                  <a:lnTo>
                    <a:pt x="1574" y="567"/>
                  </a:lnTo>
                  <a:lnTo>
                    <a:pt x="1578" y="567"/>
                  </a:lnTo>
                  <a:lnTo>
                    <a:pt x="1580" y="567"/>
                  </a:lnTo>
                  <a:lnTo>
                    <a:pt x="1581" y="567"/>
                  </a:lnTo>
                  <a:lnTo>
                    <a:pt x="1581" y="567"/>
                  </a:lnTo>
                  <a:lnTo>
                    <a:pt x="1581" y="570"/>
                  </a:lnTo>
                  <a:lnTo>
                    <a:pt x="1581" y="572"/>
                  </a:lnTo>
                  <a:lnTo>
                    <a:pt x="1580" y="578"/>
                  </a:lnTo>
                  <a:lnTo>
                    <a:pt x="1580" y="579"/>
                  </a:lnTo>
                  <a:lnTo>
                    <a:pt x="1580" y="583"/>
                  </a:lnTo>
                  <a:lnTo>
                    <a:pt x="1581" y="583"/>
                  </a:lnTo>
                  <a:lnTo>
                    <a:pt x="1583" y="581"/>
                  </a:lnTo>
                  <a:lnTo>
                    <a:pt x="1585" y="581"/>
                  </a:lnTo>
                  <a:lnTo>
                    <a:pt x="1586" y="583"/>
                  </a:lnTo>
                  <a:lnTo>
                    <a:pt x="1588" y="578"/>
                  </a:lnTo>
                  <a:lnTo>
                    <a:pt x="1586" y="578"/>
                  </a:lnTo>
                  <a:lnTo>
                    <a:pt x="1586" y="576"/>
                  </a:lnTo>
                  <a:lnTo>
                    <a:pt x="1586" y="575"/>
                  </a:lnTo>
                  <a:lnTo>
                    <a:pt x="1589" y="573"/>
                  </a:lnTo>
                  <a:lnTo>
                    <a:pt x="1592" y="573"/>
                  </a:lnTo>
                  <a:lnTo>
                    <a:pt x="1594" y="573"/>
                  </a:lnTo>
                  <a:lnTo>
                    <a:pt x="1591" y="575"/>
                  </a:lnTo>
                  <a:lnTo>
                    <a:pt x="1591" y="576"/>
                  </a:lnTo>
                  <a:lnTo>
                    <a:pt x="1589" y="576"/>
                  </a:lnTo>
                  <a:lnTo>
                    <a:pt x="1589" y="576"/>
                  </a:lnTo>
                  <a:lnTo>
                    <a:pt x="1591" y="578"/>
                  </a:lnTo>
                  <a:lnTo>
                    <a:pt x="1592" y="579"/>
                  </a:lnTo>
                  <a:lnTo>
                    <a:pt x="1596" y="579"/>
                  </a:lnTo>
                  <a:lnTo>
                    <a:pt x="1596" y="581"/>
                  </a:lnTo>
                  <a:lnTo>
                    <a:pt x="1594" y="581"/>
                  </a:lnTo>
                  <a:lnTo>
                    <a:pt x="1591" y="584"/>
                  </a:lnTo>
                  <a:lnTo>
                    <a:pt x="1589" y="586"/>
                  </a:lnTo>
                  <a:lnTo>
                    <a:pt x="1588" y="587"/>
                  </a:lnTo>
                  <a:lnTo>
                    <a:pt x="1588" y="587"/>
                  </a:lnTo>
                  <a:lnTo>
                    <a:pt x="1589" y="587"/>
                  </a:lnTo>
                  <a:lnTo>
                    <a:pt x="1596" y="587"/>
                  </a:lnTo>
                  <a:lnTo>
                    <a:pt x="1597" y="586"/>
                  </a:lnTo>
                  <a:lnTo>
                    <a:pt x="1602" y="584"/>
                  </a:lnTo>
                  <a:lnTo>
                    <a:pt x="1604" y="581"/>
                  </a:lnTo>
                  <a:lnTo>
                    <a:pt x="1605" y="579"/>
                  </a:lnTo>
                  <a:lnTo>
                    <a:pt x="1607" y="579"/>
                  </a:lnTo>
                  <a:lnTo>
                    <a:pt x="1607" y="579"/>
                  </a:lnTo>
                  <a:lnTo>
                    <a:pt x="1607" y="583"/>
                  </a:lnTo>
                  <a:lnTo>
                    <a:pt x="1605" y="584"/>
                  </a:lnTo>
                  <a:lnTo>
                    <a:pt x="1604" y="587"/>
                  </a:lnTo>
                  <a:lnTo>
                    <a:pt x="1602" y="587"/>
                  </a:lnTo>
                  <a:lnTo>
                    <a:pt x="1604" y="587"/>
                  </a:lnTo>
                  <a:lnTo>
                    <a:pt x="1605" y="587"/>
                  </a:lnTo>
                  <a:lnTo>
                    <a:pt x="1607" y="587"/>
                  </a:lnTo>
                  <a:lnTo>
                    <a:pt x="1608" y="584"/>
                  </a:lnTo>
                  <a:lnTo>
                    <a:pt x="1608" y="581"/>
                  </a:lnTo>
                  <a:lnTo>
                    <a:pt x="1610" y="578"/>
                  </a:lnTo>
                  <a:lnTo>
                    <a:pt x="1608" y="576"/>
                  </a:lnTo>
                  <a:lnTo>
                    <a:pt x="1608" y="575"/>
                  </a:lnTo>
                  <a:lnTo>
                    <a:pt x="1608" y="573"/>
                  </a:lnTo>
                  <a:lnTo>
                    <a:pt x="1608" y="572"/>
                  </a:lnTo>
                  <a:lnTo>
                    <a:pt x="1615" y="575"/>
                  </a:lnTo>
                  <a:lnTo>
                    <a:pt x="1618" y="575"/>
                  </a:lnTo>
                  <a:lnTo>
                    <a:pt x="1624" y="573"/>
                  </a:lnTo>
                  <a:lnTo>
                    <a:pt x="1624" y="573"/>
                  </a:lnTo>
                  <a:lnTo>
                    <a:pt x="1626" y="575"/>
                  </a:lnTo>
                  <a:lnTo>
                    <a:pt x="1630" y="578"/>
                  </a:lnTo>
                  <a:lnTo>
                    <a:pt x="1630" y="578"/>
                  </a:lnTo>
                  <a:lnTo>
                    <a:pt x="1632" y="583"/>
                  </a:lnTo>
                  <a:lnTo>
                    <a:pt x="1638" y="586"/>
                  </a:lnTo>
                  <a:lnTo>
                    <a:pt x="1641" y="589"/>
                  </a:lnTo>
                  <a:lnTo>
                    <a:pt x="1643" y="589"/>
                  </a:lnTo>
                  <a:lnTo>
                    <a:pt x="1644" y="592"/>
                  </a:lnTo>
                  <a:lnTo>
                    <a:pt x="1648" y="592"/>
                  </a:lnTo>
                  <a:lnTo>
                    <a:pt x="1648" y="595"/>
                  </a:lnTo>
                  <a:lnTo>
                    <a:pt x="1646" y="597"/>
                  </a:lnTo>
                  <a:lnTo>
                    <a:pt x="1644" y="598"/>
                  </a:lnTo>
                  <a:lnTo>
                    <a:pt x="1640" y="597"/>
                  </a:lnTo>
                  <a:lnTo>
                    <a:pt x="1640" y="597"/>
                  </a:lnTo>
                  <a:lnTo>
                    <a:pt x="1640" y="597"/>
                  </a:lnTo>
                  <a:lnTo>
                    <a:pt x="1643" y="600"/>
                  </a:lnTo>
                  <a:lnTo>
                    <a:pt x="1646" y="602"/>
                  </a:lnTo>
                  <a:lnTo>
                    <a:pt x="1646" y="605"/>
                  </a:lnTo>
                  <a:lnTo>
                    <a:pt x="1646" y="606"/>
                  </a:lnTo>
                  <a:lnTo>
                    <a:pt x="1644" y="609"/>
                  </a:lnTo>
                  <a:lnTo>
                    <a:pt x="1644" y="611"/>
                  </a:lnTo>
                  <a:lnTo>
                    <a:pt x="1646" y="613"/>
                  </a:lnTo>
                  <a:lnTo>
                    <a:pt x="1648" y="613"/>
                  </a:lnTo>
                  <a:lnTo>
                    <a:pt x="1649" y="614"/>
                  </a:lnTo>
                  <a:lnTo>
                    <a:pt x="1648" y="617"/>
                  </a:lnTo>
                  <a:lnTo>
                    <a:pt x="1648" y="619"/>
                  </a:lnTo>
                  <a:lnTo>
                    <a:pt x="1646" y="620"/>
                  </a:lnTo>
                  <a:lnTo>
                    <a:pt x="1644" y="624"/>
                  </a:lnTo>
                  <a:lnTo>
                    <a:pt x="1641" y="625"/>
                  </a:lnTo>
                  <a:lnTo>
                    <a:pt x="1640" y="628"/>
                  </a:lnTo>
                  <a:lnTo>
                    <a:pt x="1638" y="633"/>
                  </a:lnTo>
                  <a:lnTo>
                    <a:pt x="1637" y="636"/>
                  </a:lnTo>
                  <a:lnTo>
                    <a:pt x="1637" y="638"/>
                  </a:lnTo>
                  <a:lnTo>
                    <a:pt x="1635" y="641"/>
                  </a:lnTo>
                  <a:lnTo>
                    <a:pt x="1635" y="646"/>
                  </a:lnTo>
                  <a:lnTo>
                    <a:pt x="1635" y="653"/>
                  </a:lnTo>
                  <a:lnTo>
                    <a:pt x="1635" y="653"/>
                  </a:lnTo>
                  <a:lnTo>
                    <a:pt x="1637" y="653"/>
                  </a:lnTo>
                  <a:lnTo>
                    <a:pt x="1637" y="655"/>
                  </a:lnTo>
                  <a:lnTo>
                    <a:pt x="1637" y="655"/>
                  </a:lnTo>
                  <a:lnTo>
                    <a:pt x="1635" y="657"/>
                  </a:lnTo>
                  <a:lnTo>
                    <a:pt x="1635" y="658"/>
                  </a:lnTo>
                  <a:lnTo>
                    <a:pt x="1635" y="660"/>
                  </a:lnTo>
                  <a:lnTo>
                    <a:pt x="1635" y="663"/>
                  </a:lnTo>
                  <a:lnTo>
                    <a:pt x="1633" y="668"/>
                  </a:lnTo>
                  <a:lnTo>
                    <a:pt x="1633" y="669"/>
                  </a:lnTo>
                  <a:lnTo>
                    <a:pt x="1633" y="671"/>
                  </a:lnTo>
                  <a:lnTo>
                    <a:pt x="1632" y="671"/>
                  </a:lnTo>
                  <a:lnTo>
                    <a:pt x="1632" y="672"/>
                  </a:lnTo>
                  <a:lnTo>
                    <a:pt x="1632" y="674"/>
                  </a:lnTo>
                  <a:lnTo>
                    <a:pt x="1632" y="674"/>
                  </a:lnTo>
                  <a:lnTo>
                    <a:pt x="1633" y="676"/>
                  </a:lnTo>
                  <a:lnTo>
                    <a:pt x="1630" y="679"/>
                  </a:lnTo>
                  <a:lnTo>
                    <a:pt x="1630" y="683"/>
                  </a:lnTo>
                  <a:lnTo>
                    <a:pt x="1629" y="685"/>
                  </a:lnTo>
                  <a:lnTo>
                    <a:pt x="1627" y="687"/>
                  </a:lnTo>
                  <a:lnTo>
                    <a:pt x="1624" y="690"/>
                  </a:lnTo>
                  <a:lnTo>
                    <a:pt x="1622" y="691"/>
                  </a:lnTo>
                  <a:lnTo>
                    <a:pt x="1621" y="693"/>
                  </a:lnTo>
                  <a:lnTo>
                    <a:pt x="1619" y="694"/>
                  </a:lnTo>
                  <a:lnTo>
                    <a:pt x="1616" y="699"/>
                  </a:lnTo>
                  <a:lnTo>
                    <a:pt x="1613" y="704"/>
                  </a:lnTo>
                  <a:lnTo>
                    <a:pt x="1607" y="710"/>
                  </a:lnTo>
                  <a:lnTo>
                    <a:pt x="1607" y="712"/>
                  </a:lnTo>
                  <a:lnTo>
                    <a:pt x="1607" y="713"/>
                  </a:lnTo>
                  <a:lnTo>
                    <a:pt x="1605" y="717"/>
                  </a:lnTo>
                  <a:lnTo>
                    <a:pt x="1604" y="720"/>
                  </a:lnTo>
                  <a:lnTo>
                    <a:pt x="1602" y="721"/>
                  </a:lnTo>
                  <a:lnTo>
                    <a:pt x="1600" y="724"/>
                  </a:lnTo>
                  <a:lnTo>
                    <a:pt x="1596" y="731"/>
                  </a:lnTo>
                  <a:lnTo>
                    <a:pt x="1594" y="732"/>
                  </a:lnTo>
                  <a:lnTo>
                    <a:pt x="1591" y="735"/>
                  </a:lnTo>
                  <a:lnTo>
                    <a:pt x="1586" y="740"/>
                  </a:lnTo>
                  <a:lnTo>
                    <a:pt x="1581" y="745"/>
                  </a:lnTo>
                  <a:lnTo>
                    <a:pt x="1580" y="746"/>
                  </a:lnTo>
                  <a:lnTo>
                    <a:pt x="1578" y="748"/>
                  </a:lnTo>
                  <a:lnTo>
                    <a:pt x="1577" y="751"/>
                  </a:lnTo>
                  <a:lnTo>
                    <a:pt x="1574" y="753"/>
                  </a:lnTo>
                  <a:lnTo>
                    <a:pt x="1574" y="754"/>
                  </a:lnTo>
                  <a:lnTo>
                    <a:pt x="1572" y="756"/>
                  </a:lnTo>
                  <a:lnTo>
                    <a:pt x="1569" y="757"/>
                  </a:lnTo>
                  <a:lnTo>
                    <a:pt x="1567" y="759"/>
                  </a:lnTo>
                  <a:lnTo>
                    <a:pt x="1563" y="765"/>
                  </a:lnTo>
                  <a:lnTo>
                    <a:pt x="1563" y="767"/>
                  </a:lnTo>
                  <a:lnTo>
                    <a:pt x="1563" y="769"/>
                  </a:lnTo>
                  <a:lnTo>
                    <a:pt x="1559" y="770"/>
                  </a:lnTo>
                  <a:lnTo>
                    <a:pt x="1558" y="773"/>
                  </a:lnTo>
                  <a:lnTo>
                    <a:pt x="1555" y="775"/>
                  </a:lnTo>
                  <a:lnTo>
                    <a:pt x="1551" y="778"/>
                  </a:lnTo>
                  <a:lnTo>
                    <a:pt x="1544" y="781"/>
                  </a:lnTo>
                  <a:lnTo>
                    <a:pt x="1540" y="783"/>
                  </a:lnTo>
                  <a:lnTo>
                    <a:pt x="1537" y="786"/>
                  </a:lnTo>
                  <a:lnTo>
                    <a:pt x="1534" y="786"/>
                  </a:lnTo>
                  <a:lnTo>
                    <a:pt x="1531" y="787"/>
                  </a:lnTo>
                  <a:lnTo>
                    <a:pt x="1529" y="787"/>
                  </a:lnTo>
                  <a:lnTo>
                    <a:pt x="1528" y="787"/>
                  </a:lnTo>
                  <a:lnTo>
                    <a:pt x="1526" y="786"/>
                  </a:lnTo>
                  <a:lnTo>
                    <a:pt x="1525" y="786"/>
                  </a:lnTo>
                  <a:lnTo>
                    <a:pt x="1525" y="786"/>
                  </a:lnTo>
                  <a:lnTo>
                    <a:pt x="1522" y="784"/>
                  </a:lnTo>
                  <a:lnTo>
                    <a:pt x="1520" y="784"/>
                  </a:lnTo>
                  <a:lnTo>
                    <a:pt x="1518" y="784"/>
                  </a:lnTo>
                  <a:lnTo>
                    <a:pt x="1517" y="784"/>
                  </a:lnTo>
                  <a:lnTo>
                    <a:pt x="1517" y="778"/>
                  </a:lnTo>
                  <a:lnTo>
                    <a:pt x="1517" y="776"/>
                  </a:lnTo>
                  <a:lnTo>
                    <a:pt x="1515" y="778"/>
                  </a:lnTo>
                  <a:lnTo>
                    <a:pt x="1512" y="781"/>
                  </a:lnTo>
                  <a:lnTo>
                    <a:pt x="1510" y="781"/>
                  </a:lnTo>
                  <a:lnTo>
                    <a:pt x="1510" y="781"/>
                  </a:lnTo>
                  <a:lnTo>
                    <a:pt x="1510" y="780"/>
                  </a:lnTo>
                  <a:lnTo>
                    <a:pt x="1512" y="778"/>
                  </a:lnTo>
                  <a:lnTo>
                    <a:pt x="1512" y="778"/>
                  </a:lnTo>
                  <a:lnTo>
                    <a:pt x="1510" y="778"/>
                  </a:lnTo>
                  <a:lnTo>
                    <a:pt x="1509" y="778"/>
                  </a:lnTo>
                  <a:lnTo>
                    <a:pt x="1507" y="780"/>
                  </a:lnTo>
                  <a:lnTo>
                    <a:pt x="1504" y="783"/>
                  </a:lnTo>
                  <a:lnTo>
                    <a:pt x="1503" y="786"/>
                  </a:lnTo>
                  <a:lnTo>
                    <a:pt x="1501" y="786"/>
                  </a:lnTo>
                  <a:lnTo>
                    <a:pt x="1501" y="787"/>
                  </a:lnTo>
                  <a:lnTo>
                    <a:pt x="1499" y="789"/>
                  </a:lnTo>
                  <a:lnTo>
                    <a:pt x="1498" y="789"/>
                  </a:lnTo>
                  <a:lnTo>
                    <a:pt x="1496" y="789"/>
                  </a:lnTo>
                  <a:lnTo>
                    <a:pt x="1495" y="789"/>
                  </a:lnTo>
                  <a:lnTo>
                    <a:pt x="1493" y="789"/>
                  </a:lnTo>
                  <a:lnTo>
                    <a:pt x="1495" y="791"/>
                  </a:lnTo>
                  <a:lnTo>
                    <a:pt x="1493" y="794"/>
                  </a:lnTo>
                  <a:lnTo>
                    <a:pt x="1493" y="795"/>
                  </a:lnTo>
                  <a:lnTo>
                    <a:pt x="1493" y="794"/>
                  </a:lnTo>
                  <a:lnTo>
                    <a:pt x="1493" y="794"/>
                  </a:lnTo>
                  <a:lnTo>
                    <a:pt x="1492" y="792"/>
                  </a:lnTo>
                  <a:lnTo>
                    <a:pt x="1492" y="792"/>
                  </a:lnTo>
                  <a:lnTo>
                    <a:pt x="1490" y="791"/>
                  </a:lnTo>
                  <a:lnTo>
                    <a:pt x="1492" y="791"/>
                  </a:lnTo>
                  <a:lnTo>
                    <a:pt x="1492" y="789"/>
                  </a:lnTo>
                  <a:lnTo>
                    <a:pt x="1490" y="789"/>
                  </a:lnTo>
                  <a:lnTo>
                    <a:pt x="1490" y="787"/>
                  </a:lnTo>
                  <a:lnTo>
                    <a:pt x="1488" y="787"/>
                  </a:lnTo>
                  <a:lnTo>
                    <a:pt x="1488" y="787"/>
                  </a:lnTo>
                  <a:lnTo>
                    <a:pt x="1490" y="787"/>
                  </a:lnTo>
                  <a:lnTo>
                    <a:pt x="1490" y="786"/>
                  </a:lnTo>
                  <a:lnTo>
                    <a:pt x="1492" y="786"/>
                  </a:lnTo>
                  <a:lnTo>
                    <a:pt x="1493" y="786"/>
                  </a:lnTo>
                  <a:lnTo>
                    <a:pt x="1495" y="784"/>
                  </a:lnTo>
                  <a:lnTo>
                    <a:pt x="1496" y="784"/>
                  </a:lnTo>
                  <a:lnTo>
                    <a:pt x="1496" y="786"/>
                  </a:lnTo>
                  <a:lnTo>
                    <a:pt x="1498" y="784"/>
                  </a:lnTo>
                  <a:lnTo>
                    <a:pt x="1498" y="784"/>
                  </a:lnTo>
                  <a:lnTo>
                    <a:pt x="1499" y="783"/>
                  </a:lnTo>
                  <a:lnTo>
                    <a:pt x="1499" y="781"/>
                  </a:lnTo>
                  <a:lnTo>
                    <a:pt x="1499" y="781"/>
                  </a:lnTo>
                  <a:lnTo>
                    <a:pt x="1499" y="781"/>
                  </a:lnTo>
                  <a:lnTo>
                    <a:pt x="1499" y="780"/>
                  </a:lnTo>
                  <a:lnTo>
                    <a:pt x="1501" y="778"/>
                  </a:lnTo>
                  <a:lnTo>
                    <a:pt x="1501" y="776"/>
                  </a:lnTo>
                  <a:lnTo>
                    <a:pt x="1501" y="776"/>
                  </a:lnTo>
                  <a:lnTo>
                    <a:pt x="1501" y="775"/>
                  </a:lnTo>
                  <a:lnTo>
                    <a:pt x="1501" y="775"/>
                  </a:lnTo>
                  <a:lnTo>
                    <a:pt x="1501" y="773"/>
                  </a:lnTo>
                  <a:lnTo>
                    <a:pt x="1499" y="773"/>
                  </a:lnTo>
                  <a:lnTo>
                    <a:pt x="1499" y="773"/>
                  </a:lnTo>
                  <a:lnTo>
                    <a:pt x="1499" y="772"/>
                  </a:lnTo>
                  <a:lnTo>
                    <a:pt x="1499" y="770"/>
                  </a:lnTo>
                  <a:lnTo>
                    <a:pt x="1501" y="765"/>
                  </a:lnTo>
                  <a:lnTo>
                    <a:pt x="1501" y="764"/>
                  </a:lnTo>
                  <a:lnTo>
                    <a:pt x="1499" y="757"/>
                  </a:lnTo>
                  <a:lnTo>
                    <a:pt x="1499" y="754"/>
                  </a:lnTo>
                  <a:lnTo>
                    <a:pt x="1498" y="753"/>
                  </a:lnTo>
                  <a:lnTo>
                    <a:pt x="1498" y="751"/>
                  </a:lnTo>
                  <a:lnTo>
                    <a:pt x="1496" y="751"/>
                  </a:lnTo>
                  <a:lnTo>
                    <a:pt x="1498" y="750"/>
                  </a:lnTo>
                  <a:lnTo>
                    <a:pt x="1498" y="750"/>
                  </a:lnTo>
                  <a:lnTo>
                    <a:pt x="1499" y="750"/>
                  </a:lnTo>
                  <a:lnTo>
                    <a:pt x="1501" y="748"/>
                  </a:lnTo>
                  <a:lnTo>
                    <a:pt x="1501" y="748"/>
                  </a:lnTo>
                  <a:lnTo>
                    <a:pt x="1504" y="748"/>
                  </a:lnTo>
                  <a:lnTo>
                    <a:pt x="1504" y="746"/>
                  </a:lnTo>
                  <a:lnTo>
                    <a:pt x="1506" y="746"/>
                  </a:lnTo>
                  <a:lnTo>
                    <a:pt x="1506" y="745"/>
                  </a:lnTo>
                  <a:lnTo>
                    <a:pt x="1507" y="743"/>
                  </a:lnTo>
                  <a:lnTo>
                    <a:pt x="1509" y="743"/>
                  </a:lnTo>
                  <a:lnTo>
                    <a:pt x="1509" y="742"/>
                  </a:lnTo>
                  <a:lnTo>
                    <a:pt x="1510" y="742"/>
                  </a:lnTo>
                  <a:lnTo>
                    <a:pt x="1510" y="742"/>
                  </a:lnTo>
                  <a:lnTo>
                    <a:pt x="1512" y="743"/>
                  </a:lnTo>
                  <a:lnTo>
                    <a:pt x="1512" y="743"/>
                  </a:lnTo>
                  <a:lnTo>
                    <a:pt x="1512" y="743"/>
                  </a:lnTo>
                  <a:lnTo>
                    <a:pt x="1512" y="745"/>
                  </a:lnTo>
                  <a:lnTo>
                    <a:pt x="1512" y="746"/>
                  </a:lnTo>
                  <a:lnTo>
                    <a:pt x="1514" y="748"/>
                  </a:lnTo>
                  <a:lnTo>
                    <a:pt x="1514" y="750"/>
                  </a:lnTo>
                  <a:lnTo>
                    <a:pt x="1514" y="751"/>
                  </a:lnTo>
                  <a:lnTo>
                    <a:pt x="1514" y="753"/>
                  </a:lnTo>
                  <a:lnTo>
                    <a:pt x="1515" y="754"/>
                  </a:lnTo>
                  <a:lnTo>
                    <a:pt x="1515" y="754"/>
                  </a:lnTo>
                  <a:lnTo>
                    <a:pt x="1515" y="754"/>
                  </a:lnTo>
                  <a:lnTo>
                    <a:pt x="1517" y="756"/>
                  </a:lnTo>
                  <a:lnTo>
                    <a:pt x="1518" y="754"/>
                  </a:lnTo>
                  <a:lnTo>
                    <a:pt x="1522" y="753"/>
                  </a:lnTo>
                  <a:lnTo>
                    <a:pt x="1523" y="748"/>
                  </a:lnTo>
                  <a:lnTo>
                    <a:pt x="1523" y="746"/>
                  </a:lnTo>
                  <a:lnTo>
                    <a:pt x="1523" y="746"/>
                  </a:lnTo>
                  <a:lnTo>
                    <a:pt x="1525" y="746"/>
                  </a:lnTo>
                  <a:lnTo>
                    <a:pt x="1525" y="746"/>
                  </a:lnTo>
                  <a:lnTo>
                    <a:pt x="1526" y="746"/>
                  </a:lnTo>
                  <a:lnTo>
                    <a:pt x="1526" y="746"/>
                  </a:lnTo>
                  <a:lnTo>
                    <a:pt x="1528" y="745"/>
                  </a:lnTo>
                  <a:lnTo>
                    <a:pt x="1528" y="743"/>
                  </a:lnTo>
                  <a:lnTo>
                    <a:pt x="1528" y="742"/>
                  </a:lnTo>
                  <a:lnTo>
                    <a:pt x="1529" y="739"/>
                  </a:lnTo>
                  <a:lnTo>
                    <a:pt x="1531" y="737"/>
                  </a:lnTo>
                  <a:lnTo>
                    <a:pt x="1531" y="737"/>
                  </a:lnTo>
                  <a:lnTo>
                    <a:pt x="1531" y="737"/>
                  </a:lnTo>
                  <a:lnTo>
                    <a:pt x="1533" y="737"/>
                  </a:lnTo>
                  <a:lnTo>
                    <a:pt x="1533" y="735"/>
                  </a:lnTo>
                  <a:lnTo>
                    <a:pt x="1533" y="735"/>
                  </a:lnTo>
                  <a:lnTo>
                    <a:pt x="1533" y="734"/>
                  </a:lnTo>
                  <a:lnTo>
                    <a:pt x="1534" y="732"/>
                  </a:lnTo>
                  <a:lnTo>
                    <a:pt x="1534" y="732"/>
                  </a:lnTo>
                  <a:lnTo>
                    <a:pt x="1534" y="731"/>
                  </a:lnTo>
                  <a:lnTo>
                    <a:pt x="1536" y="731"/>
                  </a:lnTo>
                  <a:lnTo>
                    <a:pt x="1536" y="731"/>
                  </a:lnTo>
                  <a:lnTo>
                    <a:pt x="1536" y="729"/>
                  </a:lnTo>
                  <a:lnTo>
                    <a:pt x="1537" y="728"/>
                  </a:lnTo>
                  <a:lnTo>
                    <a:pt x="1537" y="728"/>
                  </a:lnTo>
                  <a:lnTo>
                    <a:pt x="1537" y="726"/>
                  </a:lnTo>
                  <a:lnTo>
                    <a:pt x="1539" y="726"/>
                  </a:lnTo>
                  <a:lnTo>
                    <a:pt x="1539" y="724"/>
                  </a:lnTo>
                  <a:lnTo>
                    <a:pt x="1539" y="724"/>
                  </a:lnTo>
                  <a:lnTo>
                    <a:pt x="1539" y="723"/>
                  </a:lnTo>
                  <a:lnTo>
                    <a:pt x="1539" y="723"/>
                  </a:lnTo>
                  <a:lnTo>
                    <a:pt x="1539" y="721"/>
                  </a:lnTo>
                  <a:lnTo>
                    <a:pt x="1539" y="720"/>
                  </a:lnTo>
                  <a:lnTo>
                    <a:pt x="1540" y="718"/>
                  </a:lnTo>
                  <a:lnTo>
                    <a:pt x="1540" y="717"/>
                  </a:lnTo>
                  <a:lnTo>
                    <a:pt x="1542" y="713"/>
                  </a:lnTo>
                  <a:lnTo>
                    <a:pt x="1542" y="713"/>
                  </a:lnTo>
                  <a:lnTo>
                    <a:pt x="1542" y="712"/>
                  </a:lnTo>
                  <a:lnTo>
                    <a:pt x="1542" y="712"/>
                  </a:lnTo>
                  <a:lnTo>
                    <a:pt x="1544" y="710"/>
                  </a:lnTo>
                  <a:lnTo>
                    <a:pt x="1544" y="709"/>
                  </a:lnTo>
                  <a:lnTo>
                    <a:pt x="1544" y="707"/>
                  </a:lnTo>
                  <a:lnTo>
                    <a:pt x="1544" y="707"/>
                  </a:lnTo>
                  <a:lnTo>
                    <a:pt x="1544" y="705"/>
                  </a:lnTo>
                  <a:lnTo>
                    <a:pt x="1544" y="705"/>
                  </a:lnTo>
                  <a:lnTo>
                    <a:pt x="1545" y="704"/>
                  </a:lnTo>
                  <a:lnTo>
                    <a:pt x="1545" y="704"/>
                  </a:lnTo>
                  <a:lnTo>
                    <a:pt x="1545" y="704"/>
                  </a:lnTo>
                  <a:lnTo>
                    <a:pt x="1547" y="704"/>
                  </a:lnTo>
                  <a:lnTo>
                    <a:pt x="1548" y="702"/>
                  </a:lnTo>
                  <a:lnTo>
                    <a:pt x="1548" y="702"/>
                  </a:lnTo>
                  <a:lnTo>
                    <a:pt x="1550" y="702"/>
                  </a:lnTo>
                  <a:lnTo>
                    <a:pt x="1551" y="699"/>
                  </a:lnTo>
                  <a:lnTo>
                    <a:pt x="1551" y="699"/>
                  </a:lnTo>
                  <a:lnTo>
                    <a:pt x="1551" y="698"/>
                  </a:lnTo>
                  <a:lnTo>
                    <a:pt x="1551" y="696"/>
                  </a:lnTo>
                  <a:lnTo>
                    <a:pt x="1550" y="696"/>
                  </a:lnTo>
                  <a:lnTo>
                    <a:pt x="1550" y="693"/>
                  </a:lnTo>
                  <a:lnTo>
                    <a:pt x="1548" y="693"/>
                  </a:lnTo>
                  <a:lnTo>
                    <a:pt x="1550" y="691"/>
                  </a:lnTo>
                  <a:lnTo>
                    <a:pt x="1550" y="691"/>
                  </a:lnTo>
                  <a:lnTo>
                    <a:pt x="1550" y="690"/>
                  </a:lnTo>
                  <a:lnTo>
                    <a:pt x="1550" y="690"/>
                  </a:lnTo>
                  <a:lnTo>
                    <a:pt x="1550" y="688"/>
                  </a:lnTo>
                  <a:lnTo>
                    <a:pt x="1548" y="687"/>
                  </a:lnTo>
                  <a:lnTo>
                    <a:pt x="1547" y="687"/>
                  </a:lnTo>
                  <a:lnTo>
                    <a:pt x="1545" y="687"/>
                  </a:lnTo>
                  <a:lnTo>
                    <a:pt x="1545" y="687"/>
                  </a:lnTo>
                  <a:lnTo>
                    <a:pt x="1544" y="687"/>
                  </a:lnTo>
                  <a:lnTo>
                    <a:pt x="1539" y="688"/>
                  </a:lnTo>
                  <a:lnTo>
                    <a:pt x="1536" y="690"/>
                  </a:lnTo>
                  <a:lnTo>
                    <a:pt x="1534" y="690"/>
                  </a:lnTo>
                  <a:lnTo>
                    <a:pt x="1533" y="691"/>
                  </a:lnTo>
                  <a:lnTo>
                    <a:pt x="1531" y="691"/>
                  </a:lnTo>
                  <a:lnTo>
                    <a:pt x="1528" y="691"/>
                  </a:lnTo>
                  <a:lnTo>
                    <a:pt x="1526" y="691"/>
                  </a:lnTo>
                  <a:lnTo>
                    <a:pt x="1525" y="693"/>
                  </a:lnTo>
                  <a:lnTo>
                    <a:pt x="1523" y="694"/>
                  </a:lnTo>
                  <a:lnTo>
                    <a:pt x="1522" y="694"/>
                  </a:lnTo>
                  <a:lnTo>
                    <a:pt x="1522" y="694"/>
                  </a:lnTo>
                  <a:lnTo>
                    <a:pt x="1520" y="698"/>
                  </a:lnTo>
                  <a:lnTo>
                    <a:pt x="1518" y="698"/>
                  </a:lnTo>
                  <a:lnTo>
                    <a:pt x="1517" y="698"/>
                  </a:lnTo>
                  <a:lnTo>
                    <a:pt x="1514" y="698"/>
                  </a:lnTo>
                  <a:lnTo>
                    <a:pt x="1509" y="699"/>
                  </a:lnTo>
                  <a:lnTo>
                    <a:pt x="1506" y="699"/>
                  </a:lnTo>
                  <a:lnTo>
                    <a:pt x="1504" y="698"/>
                  </a:lnTo>
                  <a:lnTo>
                    <a:pt x="1503" y="698"/>
                  </a:lnTo>
                  <a:lnTo>
                    <a:pt x="1499" y="699"/>
                  </a:lnTo>
                  <a:lnTo>
                    <a:pt x="1498" y="699"/>
                  </a:lnTo>
                  <a:lnTo>
                    <a:pt x="1496" y="698"/>
                  </a:lnTo>
                  <a:lnTo>
                    <a:pt x="1496" y="698"/>
                  </a:lnTo>
                  <a:lnTo>
                    <a:pt x="1496" y="696"/>
                  </a:lnTo>
                  <a:lnTo>
                    <a:pt x="1495" y="694"/>
                  </a:lnTo>
                  <a:lnTo>
                    <a:pt x="1493" y="693"/>
                  </a:lnTo>
                  <a:lnTo>
                    <a:pt x="1493" y="691"/>
                  </a:lnTo>
                  <a:lnTo>
                    <a:pt x="1495" y="688"/>
                  </a:lnTo>
                  <a:lnTo>
                    <a:pt x="1495" y="687"/>
                  </a:lnTo>
                  <a:lnTo>
                    <a:pt x="1495" y="685"/>
                  </a:lnTo>
                  <a:lnTo>
                    <a:pt x="1493" y="685"/>
                  </a:lnTo>
                  <a:lnTo>
                    <a:pt x="1493" y="683"/>
                  </a:lnTo>
                  <a:lnTo>
                    <a:pt x="1492" y="682"/>
                  </a:lnTo>
                  <a:lnTo>
                    <a:pt x="1492" y="682"/>
                  </a:lnTo>
                  <a:lnTo>
                    <a:pt x="1492" y="680"/>
                  </a:lnTo>
                  <a:lnTo>
                    <a:pt x="1492" y="679"/>
                  </a:lnTo>
                  <a:lnTo>
                    <a:pt x="1492" y="677"/>
                  </a:lnTo>
                  <a:lnTo>
                    <a:pt x="1488" y="677"/>
                  </a:lnTo>
                  <a:lnTo>
                    <a:pt x="1485" y="677"/>
                  </a:lnTo>
                  <a:lnTo>
                    <a:pt x="1484" y="676"/>
                  </a:lnTo>
                  <a:lnTo>
                    <a:pt x="1481" y="671"/>
                  </a:lnTo>
                  <a:lnTo>
                    <a:pt x="1479" y="669"/>
                  </a:lnTo>
                  <a:lnTo>
                    <a:pt x="1477" y="669"/>
                  </a:lnTo>
                  <a:lnTo>
                    <a:pt x="1476" y="668"/>
                  </a:lnTo>
                  <a:lnTo>
                    <a:pt x="1476" y="668"/>
                  </a:lnTo>
                  <a:lnTo>
                    <a:pt x="1474" y="668"/>
                  </a:lnTo>
                  <a:lnTo>
                    <a:pt x="1474" y="668"/>
                  </a:lnTo>
                  <a:lnTo>
                    <a:pt x="1474" y="668"/>
                  </a:lnTo>
                  <a:lnTo>
                    <a:pt x="1473" y="668"/>
                  </a:lnTo>
                  <a:lnTo>
                    <a:pt x="1473" y="668"/>
                  </a:lnTo>
                  <a:lnTo>
                    <a:pt x="1471" y="668"/>
                  </a:lnTo>
                  <a:lnTo>
                    <a:pt x="1471" y="668"/>
                  </a:lnTo>
                  <a:lnTo>
                    <a:pt x="1469" y="668"/>
                  </a:lnTo>
                  <a:lnTo>
                    <a:pt x="1469" y="666"/>
                  </a:lnTo>
                  <a:lnTo>
                    <a:pt x="1468" y="666"/>
                  </a:lnTo>
                  <a:lnTo>
                    <a:pt x="1466" y="666"/>
                  </a:lnTo>
                  <a:lnTo>
                    <a:pt x="1465" y="665"/>
                  </a:lnTo>
                  <a:lnTo>
                    <a:pt x="1466" y="665"/>
                  </a:lnTo>
                  <a:lnTo>
                    <a:pt x="1465" y="663"/>
                  </a:lnTo>
                  <a:lnTo>
                    <a:pt x="1465" y="663"/>
                  </a:lnTo>
                  <a:lnTo>
                    <a:pt x="1462" y="663"/>
                  </a:lnTo>
                  <a:lnTo>
                    <a:pt x="1457" y="665"/>
                  </a:lnTo>
                  <a:lnTo>
                    <a:pt x="1454" y="665"/>
                  </a:lnTo>
                  <a:lnTo>
                    <a:pt x="1452" y="663"/>
                  </a:lnTo>
                  <a:lnTo>
                    <a:pt x="1451" y="661"/>
                  </a:lnTo>
                  <a:lnTo>
                    <a:pt x="1449" y="661"/>
                  </a:lnTo>
                  <a:lnTo>
                    <a:pt x="1449" y="660"/>
                  </a:lnTo>
                  <a:lnTo>
                    <a:pt x="1447" y="660"/>
                  </a:lnTo>
                  <a:lnTo>
                    <a:pt x="1447" y="658"/>
                  </a:lnTo>
                  <a:lnTo>
                    <a:pt x="1447" y="657"/>
                  </a:lnTo>
                  <a:lnTo>
                    <a:pt x="1447" y="655"/>
                  </a:lnTo>
                  <a:lnTo>
                    <a:pt x="1447" y="652"/>
                  </a:lnTo>
                  <a:lnTo>
                    <a:pt x="1446" y="650"/>
                  </a:lnTo>
                  <a:lnTo>
                    <a:pt x="1444" y="649"/>
                  </a:lnTo>
                  <a:lnTo>
                    <a:pt x="1444" y="649"/>
                  </a:lnTo>
                  <a:lnTo>
                    <a:pt x="1444" y="647"/>
                  </a:lnTo>
                  <a:lnTo>
                    <a:pt x="1444" y="647"/>
                  </a:lnTo>
                  <a:lnTo>
                    <a:pt x="1444" y="646"/>
                  </a:lnTo>
                  <a:lnTo>
                    <a:pt x="1444" y="646"/>
                  </a:lnTo>
                  <a:lnTo>
                    <a:pt x="1444" y="644"/>
                  </a:lnTo>
                  <a:lnTo>
                    <a:pt x="1444" y="642"/>
                  </a:lnTo>
                  <a:lnTo>
                    <a:pt x="1443" y="639"/>
                  </a:lnTo>
                  <a:lnTo>
                    <a:pt x="1440" y="638"/>
                  </a:lnTo>
                  <a:lnTo>
                    <a:pt x="1438" y="635"/>
                  </a:lnTo>
                  <a:lnTo>
                    <a:pt x="1438" y="633"/>
                  </a:lnTo>
                  <a:lnTo>
                    <a:pt x="1438" y="633"/>
                  </a:lnTo>
                  <a:lnTo>
                    <a:pt x="1438" y="631"/>
                  </a:lnTo>
                  <a:lnTo>
                    <a:pt x="1438" y="631"/>
                  </a:lnTo>
                  <a:lnTo>
                    <a:pt x="1438" y="630"/>
                  </a:lnTo>
                  <a:lnTo>
                    <a:pt x="1438" y="628"/>
                  </a:lnTo>
                  <a:lnTo>
                    <a:pt x="1436" y="628"/>
                  </a:lnTo>
                  <a:lnTo>
                    <a:pt x="1436" y="627"/>
                  </a:lnTo>
                  <a:lnTo>
                    <a:pt x="1436" y="627"/>
                  </a:lnTo>
                  <a:lnTo>
                    <a:pt x="1435" y="627"/>
                  </a:lnTo>
                  <a:lnTo>
                    <a:pt x="1435" y="625"/>
                  </a:lnTo>
                  <a:lnTo>
                    <a:pt x="1435" y="624"/>
                  </a:lnTo>
                  <a:lnTo>
                    <a:pt x="1435" y="622"/>
                  </a:lnTo>
                  <a:lnTo>
                    <a:pt x="1433" y="619"/>
                  </a:lnTo>
                  <a:lnTo>
                    <a:pt x="1432" y="617"/>
                  </a:lnTo>
                  <a:lnTo>
                    <a:pt x="1432" y="616"/>
                  </a:lnTo>
                  <a:lnTo>
                    <a:pt x="1432" y="614"/>
                  </a:lnTo>
                  <a:lnTo>
                    <a:pt x="1432" y="614"/>
                  </a:lnTo>
                  <a:lnTo>
                    <a:pt x="1430" y="613"/>
                  </a:lnTo>
                  <a:lnTo>
                    <a:pt x="1430" y="611"/>
                  </a:lnTo>
                  <a:lnTo>
                    <a:pt x="1430" y="611"/>
                  </a:lnTo>
                  <a:lnTo>
                    <a:pt x="1430" y="611"/>
                  </a:lnTo>
                  <a:lnTo>
                    <a:pt x="1430" y="609"/>
                  </a:lnTo>
                  <a:lnTo>
                    <a:pt x="1428" y="609"/>
                  </a:lnTo>
                  <a:lnTo>
                    <a:pt x="1428" y="608"/>
                  </a:lnTo>
                  <a:lnTo>
                    <a:pt x="1428" y="608"/>
                  </a:lnTo>
                  <a:lnTo>
                    <a:pt x="1427" y="606"/>
                  </a:lnTo>
                  <a:lnTo>
                    <a:pt x="1425" y="606"/>
                  </a:lnTo>
                  <a:lnTo>
                    <a:pt x="1425" y="606"/>
                  </a:lnTo>
                  <a:lnTo>
                    <a:pt x="1425" y="605"/>
                  </a:lnTo>
                  <a:lnTo>
                    <a:pt x="1425" y="605"/>
                  </a:lnTo>
                  <a:lnTo>
                    <a:pt x="1425" y="605"/>
                  </a:lnTo>
                  <a:lnTo>
                    <a:pt x="1425" y="603"/>
                  </a:lnTo>
                  <a:lnTo>
                    <a:pt x="1425" y="603"/>
                  </a:lnTo>
                  <a:lnTo>
                    <a:pt x="1425" y="603"/>
                  </a:lnTo>
                  <a:lnTo>
                    <a:pt x="1424" y="602"/>
                  </a:lnTo>
                  <a:lnTo>
                    <a:pt x="1424" y="600"/>
                  </a:lnTo>
                  <a:lnTo>
                    <a:pt x="1422" y="600"/>
                  </a:lnTo>
                  <a:lnTo>
                    <a:pt x="1421" y="600"/>
                  </a:lnTo>
                  <a:lnTo>
                    <a:pt x="1421" y="600"/>
                  </a:lnTo>
                  <a:lnTo>
                    <a:pt x="1421" y="598"/>
                  </a:lnTo>
                  <a:lnTo>
                    <a:pt x="1421" y="598"/>
                  </a:lnTo>
                  <a:lnTo>
                    <a:pt x="1421" y="597"/>
                  </a:lnTo>
                  <a:lnTo>
                    <a:pt x="1419" y="597"/>
                  </a:lnTo>
                  <a:lnTo>
                    <a:pt x="1419" y="597"/>
                  </a:lnTo>
                  <a:lnTo>
                    <a:pt x="1417" y="597"/>
                  </a:lnTo>
                  <a:lnTo>
                    <a:pt x="1414" y="595"/>
                  </a:lnTo>
                  <a:lnTo>
                    <a:pt x="1411" y="594"/>
                  </a:lnTo>
                  <a:lnTo>
                    <a:pt x="1410" y="594"/>
                  </a:lnTo>
                  <a:lnTo>
                    <a:pt x="1410" y="595"/>
                  </a:lnTo>
                  <a:lnTo>
                    <a:pt x="1410" y="595"/>
                  </a:lnTo>
                  <a:lnTo>
                    <a:pt x="1408" y="595"/>
                  </a:lnTo>
                  <a:lnTo>
                    <a:pt x="1405" y="594"/>
                  </a:lnTo>
                  <a:lnTo>
                    <a:pt x="1403" y="594"/>
                  </a:lnTo>
                  <a:lnTo>
                    <a:pt x="1402" y="594"/>
                  </a:lnTo>
                  <a:lnTo>
                    <a:pt x="1400" y="592"/>
                  </a:lnTo>
                  <a:lnTo>
                    <a:pt x="1400" y="590"/>
                  </a:lnTo>
                  <a:lnTo>
                    <a:pt x="1399" y="590"/>
                  </a:lnTo>
                  <a:lnTo>
                    <a:pt x="1397" y="590"/>
                  </a:lnTo>
                  <a:lnTo>
                    <a:pt x="1392" y="589"/>
                  </a:lnTo>
                  <a:lnTo>
                    <a:pt x="1391" y="587"/>
                  </a:lnTo>
                  <a:lnTo>
                    <a:pt x="1391" y="587"/>
                  </a:lnTo>
                  <a:lnTo>
                    <a:pt x="1389" y="587"/>
                  </a:lnTo>
                  <a:lnTo>
                    <a:pt x="1389" y="587"/>
                  </a:lnTo>
                  <a:lnTo>
                    <a:pt x="1387" y="587"/>
                  </a:lnTo>
                  <a:lnTo>
                    <a:pt x="1386" y="587"/>
                  </a:lnTo>
                  <a:lnTo>
                    <a:pt x="1384" y="587"/>
                  </a:lnTo>
                  <a:lnTo>
                    <a:pt x="1381" y="589"/>
                  </a:lnTo>
                  <a:lnTo>
                    <a:pt x="1378" y="589"/>
                  </a:lnTo>
                  <a:lnTo>
                    <a:pt x="1375" y="589"/>
                  </a:lnTo>
                  <a:lnTo>
                    <a:pt x="1373" y="589"/>
                  </a:lnTo>
                  <a:lnTo>
                    <a:pt x="1372" y="589"/>
                  </a:lnTo>
                  <a:lnTo>
                    <a:pt x="1369" y="589"/>
                  </a:lnTo>
                  <a:lnTo>
                    <a:pt x="1364" y="590"/>
                  </a:lnTo>
                  <a:lnTo>
                    <a:pt x="1359" y="592"/>
                  </a:lnTo>
                  <a:lnTo>
                    <a:pt x="1353" y="592"/>
                  </a:lnTo>
                  <a:lnTo>
                    <a:pt x="1348" y="595"/>
                  </a:lnTo>
                  <a:lnTo>
                    <a:pt x="1345" y="598"/>
                  </a:lnTo>
                  <a:lnTo>
                    <a:pt x="1342" y="602"/>
                  </a:lnTo>
                  <a:lnTo>
                    <a:pt x="1340" y="603"/>
                  </a:lnTo>
                  <a:lnTo>
                    <a:pt x="1339" y="603"/>
                  </a:lnTo>
                  <a:lnTo>
                    <a:pt x="1340" y="605"/>
                  </a:lnTo>
                  <a:lnTo>
                    <a:pt x="1340" y="606"/>
                  </a:lnTo>
                  <a:lnTo>
                    <a:pt x="1343" y="606"/>
                  </a:lnTo>
                  <a:lnTo>
                    <a:pt x="1346" y="606"/>
                  </a:lnTo>
                  <a:lnTo>
                    <a:pt x="1348" y="606"/>
                  </a:lnTo>
                  <a:lnTo>
                    <a:pt x="1348" y="608"/>
                  </a:lnTo>
                  <a:lnTo>
                    <a:pt x="1348" y="609"/>
                  </a:lnTo>
                  <a:lnTo>
                    <a:pt x="1348" y="613"/>
                  </a:lnTo>
                  <a:lnTo>
                    <a:pt x="1350" y="614"/>
                  </a:lnTo>
                  <a:lnTo>
                    <a:pt x="1350" y="616"/>
                  </a:lnTo>
                  <a:lnTo>
                    <a:pt x="1348" y="619"/>
                  </a:lnTo>
                  <a:lnTo>
                    <a:pt x="1346" y="620"/>
                  </a:lnTo>
                  <a:lnTo>
                    <a:pt x="1342" y="624"/>
                  </a:lnTo>
                  <a:lnTo>
                    <a:pt x="1340" y="625"/>
                  </a:lnTo>
                  <a:lnTo>
                    <a:pt x="1339" y="628"/>
                  </a:lnTo>
                  <a:lnTo>
                    <a:pt x="1335" y="631"/>
                  </a:lnTo>
                  <a:lnTo>
                    <a:pt x="1335" y="633"/>
                  </a:lnTo>
                  <a:lnTo>
                    <a:pt x="1335" y="635"/>
                  </a:lnTo>
                  <a:lnTo>
                    <a:pt x="1334" y="636"/>
                  </a:lnTo>
                  <a:lnTo>
                    <a:pt x="1332" y="638"/>
                  </a:lnTo>
                  <a:lnTo>
                    <a:pt x="1331" y="639"/>
                  </a:lnTo>
                  <a:lnTo>
                    <a:pt x="1331" y="641"/>
                  </a:lnTo>
                  <a:lnTo>
                    <a:pt x="1331" y="642"/>
                  </a:lnTo>
                  <a:lnTo>
                    <a:pt x="1329" y="644"/>
                  </a:lnTo>
                  <a:lnTo>
                    <a:pt x="1328" y="646"/>
                  </a:lnTo>
                  <a:lnTo>
                    <a:pt x="1328" y="647"/>
                  </a:lnTo>
                  <a:lnTo>
                    <a:pt x="1328" y="647"/>
                  </a:lnTo>
                  <a:lnTo>
                    <a:pt x="1326" y="649"/>
                  </a:lnTo>
                  <a:lnTo>
                    <a:pt x="1328" y="649"/>
                  </a:lnTo>
                  <a:lnTo>
                    <a:pt x="1329" y="649"/>
                  </a:lnTo>
                  <a:lnTo>
                    <a:pt x="1329" y="650"/>
                  </a:lnTo>
                  <a:lnTo>
                    <a:pt x="1329" y="653"/>
                  </a:lnTo>
                  <a:lnTo>
                    <a:pt x="1328" y="655"/>
                  </a:lnTo>
                  <a:lnTo>
                    <a:pt x="1326" y="655"/>
                  </a:lnTo>
                  <a:lnTo>
                    <a:pt x="1324" y="657"/>
                  </a:lnTo>
                  <a:lnTo>
                    <a:pt x="1321" y="657"/>
                  </a:lnTo>
                  <a:lnTo>
                    <a:pt x="1317" y="658"/>
                  </a:lnTo>
                  <a:lnTo>
                    <a:pt x="1312" y="661"/>
                  </a:lnTo>
                  <a:lnTo>
                    <a:pt x="1307" y="665"/>
                  </a:lnTo>
                  <a:lnTo>
                    <a:pt x="1307" y="665"/>
                  </a:lnTo>
                  <a:lnTo>
                    <a:pt x="1305" y="665"/>
                  </a:lnTo>
                  <a:lnTo>
                    <a:pt x="1302" y="663"/>
                  </a:lnTo>
                  <a:lnTo>
                    <a:pt x="1299" y="663"/>
                  </a:lnTo>
                  <a:lnTo>
                    <a:pt x="1296" y="661"/>
                  </a:lnTo>
                  <a:lnTo>
                    <a:pt x="1293" y="661"/>
                  </a:lnTo>
                  <a:lnTo>
                    <a:pt x="1291" y="660"/>
                  </a:lnTo>
                  <a:lnTo>
                    <a:pt x="1290" y="658"/>
                  </a:lnTo>
                  <a:lnTo>
                    <a:pt x="1288" y="657"/>
                  </a:lnTo>
                  <a:lnTo>
                    <a:pt x="1285" y="657"/>
                  </a:lnTo>
                  <a:lnTo>
                    <a:pt x="1283" y="655"/>
                  </a:lnTo>
                  <a:lnTo>
                    <a:pt x="1282" y="655"/>
                  </a:lnTo>
                  <a:lnTo>
                    <a:pt x="1280" y="657"/>
                  </a:lnTo>
                  <a:lnTo>
                    <a:pt x="1277" y="658"/>
                  </a:lnTo>
                  <a:lnTo>
                    <a:pt x="1277" y="658"/>
                  </a:lnTo>
                  <a:lnTo>
                    <a:pt x="1274" y="658"/>
                  </a:lnTo>
                  <a:lnTo>
                    <a:pt x="1272" y="658"/>
                  </a:lnTo>
                  <a:lnTo>
                    <a:pt x="1271" y="657"/>
                  </a:lnTo>
                  <a:lnTo>
                    <a:pt x="1271" y="657"/>
                  </a:lnTo>
                  <a:lnTo>
                    <a:pt x="1268" y="655"/>
                  </a:lnTo>
                  <a:lnTo>
                    <a:pt x="1266" y="653"/>
                  </a:lnTo>
                  <a:lnTo>
                    <a:pt x="1264" y="652"/>
                  </a:lnTo>
                  <a:lnTo>
                    <a:pt x="1263" y="652"/>
                  </a:lnTo>
                  <a:lnTo>
                    <a:pt x="1261" y="650"/>
                  </a:lnTo>
                  <a:lnTo>
                    <a:pt x="1260" y="652"/>
                  </a:lnTo>
                  <a:lnTo>
                    <a:pt x="1257" y="650"/>
                  </a:lnTo>
                  <a:lnTo>
                    <a:pt x="1257" y="650"/>
                  </a:lnTo>
                  <a:lnTo>
                    <a:pt x="1255" y="650"/>
                  </a:lnTo>
                  <a:lnTo>
                    <a:pt x="1253" y="652"/>
                  </a:lnTo>
                  <a:lnTo>
                    <a:pt x="1250" y="653"/>
                  </a:lnTo>
                  <a:lnTo>
                    <a:pt x="1247" y="655"/>
                  </a:lnTo>
                  <a:lnTo>
                    <a:pt x="1246" y="655"/>
                  </a:lnTo>
                  <a:lnTo>
                    <a:pt x="1244" y="657"/>
                  </a:lnTo>
                  <a:lnTo>
                    <a:pt x="1242" y="658"/>
                  </a:lnTo>
                  <a:lnTo>
                    <a:pt x="1239" y="660"/>
                  </a:lnTo>
                  <a:lnTo>
                    <a:pt x="1239" y="661"/>
                  </a:lnTo>
                  <a:lnTo>
                    <a:pt x="1238" y="663"/>
                  </a:lnTo>
                  <a:lnTo>
                    <a:pt x="1236" y="665"/>
                  </a:lnTo>
                  <a:lnTo>
                    <a:pt x="1235" y="665"/>
                  </a:lnTo>
                  <a:lnTo>
                    <a:pt x="1233" y="665"/>
                  </a:lnTo>
                  <a:lnTo>
                    <a:pt x="1230" y="665"/>
                  </a:lnTo>
                  <a:lnTo>
                    <a:pt x="1228" y="665"/>
                  </a:lnTo>
                  <a:lnTo>
                    <a:pt x="1223" y="666"/>
                  </a:lnTo>
                  <a:lnTo>
                    <a:pt x="1222" y="666"/>
                  </a:lnTo>
                  <a:lnTo>
                    <a:pt x="1220" y="668"/>
                  </a:lnTo>
                  <a:lnTo>
                    <a:pt x="1219" y="668"/>
                  </a:lnTo>
                  <a:lnTo>
                    <a:pt x="1217" y="668"/>
                  </a:lnTo>
                  <a:lnTo>
                    <a:pt x="1216" y="668"/>
                  </a:lnTo>
                  <a:lnTo>
                    <a:pt x="1214" y="668"/>
                  </a:lnTo>
                  <a:lnTo>
                    <a:pt x="1212" y="668"/>
                  </a:lnTo>
                  <a:lnTo>
                    <a:pt x="1211" y="669"/>
                  </a:lnTo>
                  <a:lnTo>
                    <a:pt x="1206" y="671"/>
                  </a:lnTo>
                  <a:lnTo>
                    <a:pt x="1205" y="672"/>
                  </a:lnTo>
                  <a:lnTo>
                    <a:pt x="1203" y="672"/>
                  </a:lnTo>
                  <a:lnTo>
                    <a:pt x="1201" y="671"/>
                  </a:lnTo>
                  <a:lnTo>
                    <a:pt x="1200" y="671"/>
                  </a:lnTo>
                  <a:lnTo>
                    <a:pt x="1198" y="671"/>
                  </a:lnTo>
                  <a:lnTo>
                    <a:pt x="1197" y="671"/>
                  </a:lnTo>
                  <a:lnTo>
                    <a:pt x="1194" y="671"/>
                  </a:lnTo>
                  <a:lnTo>
                    <a:pt x="1190" y="669"/>
                  </a:lnTo>
                  <a:lnTo>
                    <a:pt x="1187" y="669"/>
                  </a:lnTo>
                  <a:lnTo>
                    <a:pt x="1186" y="669"/>
                  </a:lnTo>
                  <a:lnTo>
                    <a:pt x="1182" y="668"/>
                  </a:lnTo>
                  <a:lnTo>
                    <a:pt x="1178" y="668"/>
                  </a:lnTo>
                  <a:lnTo>
                    <a:pt x="1176" y="668"/>
                  </a:lnTo>
                  <a:lnTo>
                    <a:pt x="1175" y="668"/>
                  </a:lnTo>
                  <a:lnTo>
                    <a:pt x="1173" y="668"/>
                  </a:lnTo>
                  <a:lnTo>
                    <a:pt x="1171" y="668"/>
                  </a:lnTo>
                  <a:lnTo>
                    <a:pt x="1168" y="665"/>
                  </a:lnTo>
                  <a:lnTo>
                    <a:pt x="1167" y="665"/>
                  </a:lnTo>
                  <a:lnTo>
                    <a:pt x="1165" y="663"/>
                  </a:lnTo>
                  <a:lnTo>
                    <a:pt x="1165" y="663"/>
                  </a:lnTo>
                  <a:lnTo>
                    <a:pt x="1165" y="663"/>
                  </a:lnTo>
                  <a:lnTo>
                    <a:pt x="1164" y="661"/>
                  </a:lnTo>
                  <a:lnTo>
                    <a:pt x="1164" y="661"/>
                  </a:lnTo>
                  <a:lnTo>
                    <a:pt x="1164" y="658"/>
                  </a:lnTo>
                  <a:lnTo>
                    <a:pt x="1164" y="657"/>
                  </a:lnTo>
                  <a:lnTo>
                    <a:pt x="1164" y="657"/>
                  </a:lnTo>
                  <a:lnTo>
                    <a:pt x="1162" y="657"/>
                  </a:lnTo>
                  <a:lnTo>
                    <a:pt x="1160" y="657"/>
                  </a:lnTo>
                  <a:lnTo>
                    <a:pt x="1156" y="657"/>
                  </a:lnTo>
                  <a:lnTo>
                    <a:pt x="1154" y="657"/>
                  </a:lnTo>
                  <a:lnTo>
                    <a:pt x="1153" y="655"/>
                  </a:lnTo>
                  <a:lnTo>
                    <a:pt x="1151" y="653"/>
                  </a:lnTo>
                  <a:lnTo>
                    <a:pt x="1149" y="652"/>
                  </a:lnTo>
                  <a:lnTo>
                    <a:pt x="1148" y="650"/>
                  </a:lnTo>
                  <a:lnTo>
                    <a:pt x="1146" y="650"/>
                  </a:lnTo>
                  <a:lnTo>
                    <a:pt x="1145" y="649"/>
                  </a:lnTo>
                  <a:lnTo>
                    <a:pt x="1141" y="650"/>
                  </a:lnTo>
                  <a:lnTo>
                    <a:pt x="1140" y="650"/>
                  </a:lnTo>
                  <a:lnTo>
                    <a:pt x="1137" y="649"/>
                  </a:lnTo>
                  <a:lnTo>
                    <a:pt x="1137" y="649"/>
                  </a:lnTo>
                  <a:lnTo>
                    <a:pt x="1134" y="649"/>
                  </a:lnTo>
                  <a:lnTo>
                    <a:pt x="1132" y="647"/>
                  </a:lnTo>
                  <a:lnTo>
                    <a:pt x="1129" y="647"/>
                  </a:lnTo>
                  <a:lnTo>
                    <a:pt x="1127" y="647"/>
                  </a:lnTo>
                  <a:lnTo>
                    <a:pt x="1126" y="647"/>
                  </a:lnTo>
                  <a:lnTo>
                    <a:pt x="1124" y="647"/>
                  </a:lnTo>
                  <a:lnTo>
                    <a:pt x="1123" y="649"/>
                  </a:lnTo>
                  <a:lnTo>
                    <a:pt x="1121" y="649"/>
                  </a:lnTo>
                  <a:lnTo>
                    <a:pt x="1118" y="649"/>
                  </a:lnTo>
                  <a:lnTo>
                    <a:pt x="1116" y="650"/>
                  </a:lnTo>
                  <a:lnTo>
                    <a:pt x="1115" y="650"/>
                  </a:lnTo>
                  <a:lnTo>
                    <a:pt x="1112" y="650"/>
                  </a:lnTo>
                  <a:lnTo>
                    <a:pt x="1112" y="652"/>
                  </a:lnTo>
                  <a:lnTo>
                    <a:pt x="1110" y="652"/>
                  </a:lnTo>
                  <a:lnTo>
                    <a:pt x="1108" y="653"/>
                  </a:lnTo>
                  <a:lnTo>
                    <a:pt x="1107" y="653"/>
                  </a:lnTo>
                  <a:lnTo>
                    <a:pt x="1105" y="652"/>
                  </a:lnTo>
                  <a:lnTo>
                    <a:pt x="1104" y="652"/>
                  </a:lnTo>
                  <a:lnTo>
                    <a:pt x="1104" y="653"/>
                  </a:lnTo>
                  <a:lnTo>
                    <a:pt x="1102" y="653"/>
                  </a:lnTo>
                  <a:lnTo>
                    <a:pt x="1100" y="652"/>
                  </a:lnTo>
                  <a:lnTo>
                    <a:pt x="1099" y="652"/>
                  </a:lnTo>
                  <a:lnTo>
                    <a:pt x="1097" y="652"/>
                  </a:lnTo>
                  <a:lnTo>
                    <a:pt x="1096" y="650"/>
                  </a:lnTo>
                  <a:lnTo>
                    <a:pt x="1096" y="650"/>
                  </a:lnTo>
                  <a:lnTo>
                    <a:pt x="1093" y="650"/>
                  </a:lnTo>
                  <a:lnTo>
                    <a:pt x="1091" y="649"/>
                  </a:lnTo>
                  <a:lnTo>
                    <a:pt x="1089" y="649"/>
                  </a:lnTo>
                  <a:lnTo>
                    <a:pt x="1088" y="649"/>
                  </a:lnTo>
                  <a:lnTo>
                    <a:pt x="1086" y="647"/>
                  </a:lnTo>
                  <a:lnTo>
                    <a:pt x="1085" y="646"/>
                  </a:lnTo>
                  <a:lnTo>
                    <a:pt x="1085" y="646"/>
                  </a:lnTo>
                  <a:lnTo>
                    <a:pt x="1083" y="646"/>
                  </a:lnTo>
                  <a:lnTo>
                    <a:pt x="1083" y="644"/>
                  </a:lnTo>
                  <a:lnTo>
                    <a:pt x="1083" y="644"/>
                  </a:lnTo>
                  <a:lnTo>
                    <a:pt x="1083" y="642"/>
                  </a:lnTo>
                  <a:lnTo>
                    <a:pt x="1083" y="642"/>
                  </a:lnTo>
                  <a:lnTo>
                    <a:pt x="1082" y="641"/>
                  </a:lnTo>
                  <a:lnTo>
                    <a:pt x="1082" y="641"/>
                  </a:lnTo>
                  <a:lnTo>
                    <a:pt x="1082" y="639"/>
                  </a:lnTo>
                  <a:lnTo>
                    <a:pt x="1082" y="639"/>
                  </a:lnTo>
                  <a:lnTo>
                    <a:pt x="1082" y="638"/>
                  </a:lnTo>
                  <a:lnTo>
                    <a:pt x="1082" y="636"/>
                  </a:lnTo>
                  <a:lnTo>
                    <a:pt x="1080" y="635"/>
                  </a:lnTo>
                  <a:lnTo>
                    <a:pt x="1080" y="633"/>
                  </a:lnTo>
                  <a:lnTo>
                    <a:pt x="1080" y="631"/>
                  </a:lnTo>
                  <a:lnTo>
                    <a:pt x="1080" y="631"/>
                  </a:lnTo>
                  <a:lnTo>
                    <a:pt x="1080" y="630"/>
                  </a:lnTo>
                  <a:lnTo>
                    <a:pt x="1078" y="630"/>
                  </a:lnTo>
                  <a:lnTo>
                    <a:pt x="1075" y="628"/>
                  </a:lnTo>
                  <a:lnTo>
                    <a:pt x="1072" y="628"/>
                  </a:lnTo>
                  <a:lnTo>
                    <a:pt x="1071" y="628"/>
                  </a:lnTo>
                  <a:lnTo>
                    <a:pt x="1069" y="628"/>
                  </a:lnTo>
                  <a:lnTo>
                    <a:pt x="1069" y="628"/>
                  </a:lnTo>
                  <a:lnTo>
                    <a:pt x="1067" y="627"/>
                  </a:lnTo>
                  <a:lnTo>
                    <a:pt x="1066" y="627"/>
                  </a:lnTo>
                  <a:lnTo>
                    <a:pt x="1063" y="625"/>
                  </a:lnTo>
                  <a:lnTo>
                    <a:pt x="1059" y="624"/>
                  </a:lnTo>
                  <a:lnTo>
                    <a:pt x="1056" y="624"/>
                  </a:lnTo>
                  <a:lnTo>
                    <a:pt x="1056" y="624"/>
                  </a:lnTo>
                  <a:lnTo>
                    <a:pt x="1053" y="624"/>
                  </a:lnTo>
                  <a:lnTo>
                    <a:pt x="1050" y="622"/>
                  </a:lnTo>
                  <a:lnTo>
                    <a:pt x="1048" y="622"/>
                  </a:lnTo>
                  <a:lnTo>
                    <a:pt x="1047" y="620"/>
                  </a:lnTo>
                  <a:lnTo>
                    <a:pt x="1045" y="620"/>
                  </a:lnTo>
                  <a:lnTo>
                    <a:pt x="1044" y="620"/>
                  </a:lnTo>
                  <a:lnTo>
                    <a:pt x="1042" y="619"/>
                  </a:lnTo>
                  <a:lnTo>
                    <a:pt x="1041" y="619"/>
                  </a:lnTo>
                  <a:lnTo>
                    <a:pt x="1037" y="617"/>
                  </a:lnTo>
                  <a:lnTo>
                    <a:pt x="1036" y="617"/>
                  </a:lnTo>
                  <a:lnTo>
                    <a:pt x="1036" y="617"/>
                  </a:lnTo>
                  <a:lnTo>
                    <a:pt x="1034" y="616"/>
                  </a:lnTo>
                  <a:lnTo>
                    <a:pt x="1033" y="616"/>
                  </a:lnTo>
                  <a:lnTo>
                    <a:pt x="1033" y="616"/>
                  </a:lnTo>
                  <a:lnTo>
                    <a:pt x="1033" y="619"/>
                  </a:lnTo>
                  <a:lnTo>
                    <a:pt x="1031" y="619"/>
                  </a:lnTo>
                  <a:lnTo>
                    <a:pt x="1030" y="622"/>
                  </a:lnTo>
                  <a:lnTo>
                    <a:pt x="1025" y="624"/>
                  </a:lnTo>
                  <a:lnTo>
                    <a:pt x="1025" y="624"/>
                  </a:lnTo>
                  <a:lnTo>
                    <a:pt x="1025" y="625"/>
                  </a:lnTo>
                  <a:lnTo>
                    <a:pt x="1023" y="625"/>
                  </a:lnTo>
                  <a:lnTo>
                    <a:pt x="1023" y="627"/>
                  </a:lnTo>
                  <a:lnTo>
                    <a:pt x="1023" y="627"/>
                  </a:lnTo>
                  <a:lnTo>
                    <a:pt x="1022" y="628"/>
                  </a:lnTo>
                  <a:lnTo>
                    <a:pt x="1022" y="628"/>
                  </a:lnTo>
                  <a:lnTo>
                    <a:pt x="1020" y="630"/>
                  </a:lnTo>
                  <a:lnTo>
                    <a:pt x="1020" y="630"/>
                  </a:lnTo>
                  <a:lnTo>
                    <a:pt x="1020" y="631"/>
                  </a:lnTo>
                  <a:lnTo>
                    <a:pt x="1020" y="631"/>
                  </a:lnTo>
                  <a:lnTo>
                    <a:pt x="1018" y="633"/>
                  </a:lnTo>
                  <a:lnTo>
                    <a:pt x="1018" y="633"/>
                  </a:lnTo>
                  <a:lnTo>
                    <a:pt x="1018" y="636"/>
                  </a:lnTo>
                  <a:lnTo>
                    <a:pt x="1018" y="638"/>
                  </a:lnTo>
                  <a:lnTo>
                    <a:pt x="1018" y="638"/>
                  </a:lnTo>
                  <a:lnTo>
                    <a:pt x="1018" y="639"/>
                  </a:lnTo>
                  <a:lnTo>
                    <a:pt x="1020" y="639"/>
                  </a:lnTo>
                  <a:lnTo>
                    <a:pt x="1020" y="641"/>
                  </a:lnTo>
                  <a:lnTo>
                    <a:pt x="1020" y="641"/>
                  </a:lnTo>
                  <a:lnTo>
                    <a:pt x="1020" y="642"/>
                  </a:lnTo>
                  <a:lnTo>
                    <a:pt x="1020" y="644"/>
                  </a:lnTo>
                  <a:lnTo>
                    <a:pt x="1022" y="644"/>
                  </a:lnTo>
                  <a:lnTo>
                    <a:pt x="1023" y="646"/>
                  </a:lnTo>
                  <a:lnTo>
                    <a:pt x="1023" y="646"/>
                  </a:lnTo>
                  <a:lnTo>
                    <a:pt x="1025" y="646"/>
                  </a:lnTo>
                  <a:lnTo>
                    <a:pt x="1025" y="647"/>
                  </a:lnTo>
                  <a:lnTo>
                    <a:pt x="1025" y="647"/>
                  </a:lnTo>
                  <a:lnTo>
                    <a:pt x="1025" y="650"/>
                  </a:lnTo>
                  <a:lnTo>
                    <a:pt x="1023" y="652"/>
                  </a:lnTo>
                  <a:lnTo>
                    <a:pt x="1023" y="652"/>
                  </a:lnTo>
                  <a:lnTo>
                    <a:pt x="1022" y="653"/>
                  </a:lnTo>
                  <a:lnTo>
                    <a:pt x="1022" y="653"/>
                  </a:lnTo>
                  <a:lnTo>
                    <a:pt x="1020" y="655"/>
                  </a:lnTo>
                  <a:lnTo>
                    <a:pt x="1020" y="655"/>
                  </a:lnTo>
                  <a:lnTo>
                    <a:pt x="1018" y="657"/>
                  </a:lnTo>
                  <a:lnTo>
                    <a:pt x="1017" y="657"/>
                  </a:lnTo>
                  <a:lnTo>
                    <a:pt x="1017" y="657"/>
                  </a:lnTo>
                  <a:lnTo>
                    <a:pt x="1015" y="657"/>
                  </a:lnTo>
                  <a:lnTo>
                    <a:pt x="1014" y="657"/>
                  </a:lnTo>
                  <a:lnTo>
                    <a:pt x="1014" y="658"/>
                  </a:lnTo>
                  <a:lnTo>
                    <a:pt x="1012" y="660"/>
                  </a:lnTo>
                  <a:lnTo>
                    <a:pt x="1011" y="661"/>
                  </a:lnTo>
                  <a:lnTo>
                    <a:pt x="1009" y="661"/>
                  </a:lnTo>
                  <a:lnTo>
                    <a:pt x="1007" y="660"/>
                  </a:lnTo>
                  <a:lnTo>
                    <a:pt x="1007" y="660"/>
                  </a:lnTo>
                  <a:lnTo>
                    <a:pt x="1007" y="658"/>
                  </a:lnTo>
                  <a:lnTo>
                    <a:pt x="1006" y="658"/>
                  </a:lnTo>
                  <a:lnTo>
                    <a:pt x="1001" y="657"/>
                  </a:lnTo>
                  <a:lnTo>
                    <a:pt x="1001" y="658"/>
                  </a:lnTo>
                  <a:lnTo>
                    <a:pt x="1000" y="658"/>
                  </a:lnTo>
                  <a:lnTo>
                    <a:pt x="1000" y="658"/>
                  </a:lnTo>
                  <a:lnTo>
                    <a:pt x="1000" y="657"/>
                  </a:lnTo>
                  <a:lnTo>
                    <a:pt x="998" y="657"/>
                  </a:lnTo>
                  <a:lnTo>
                    <a:pt x="996" y="658"/>
                  </a:lnTo>
                  <a:lnTo>
                    <a:pt x="996" y="658"/>
                  </a:lnTo>
                  <a:lnTo>
                    <a:pt x="995" y="657"/>
                  </a:lnTo>
                  <a:lnTo>
                    <a:pt x="993" y="657"/>
                  </a:lnTo>
                  <a:lnTo>
                    <a:pt x="992" y="655"/>
                  </a:lnTo>
                  <a:lnTo>
                    <a:pt x="992" y="655"/>
                  </a:lnTo>
                  <a:lnTo>
                    <a:pt x="992" y="657"/>
                  </a:lnTo>
                  <a:lnTo>
                    <a:pt x="990" y="657"/>
                  </a:lnTo>
                  <a:lnTo>
                    <a:pt x="990" y="657"/>
                  </a:lnTo>
                  <a:lnTo>
                    <a:pt x="990" y="655"/>
                  </a:lnTo>
                  <a:lnTo>
                    <a:pt x="989" y="655"/>
                  </a:lnTo>
                  <a:lnTo>
                    <a:pt x="987" y="657"/>
                  </a:lnTo>
                  <a:lnTo>
                    <a:pt x="985" y="657"/>
                  </a:lnTo>
                  <a:lnTo>
                    <a:pt x="985" y="657"/>
                  </a:lnTo>
                  <a:lnTo>
                    <a:pt x="984" y="657"/>
                  </a:lnTo>
                  <a:lnTo>
                    <a:pt x="982" y="657"/>
                  </a:lnTo>
                  <a:lnTo>
                    <a:pt x="982" y="657"/>
                  </a:lnTo>
                  <a:lnTo>
                    <a:pt x="979" y="657"/>
                  </a:lnTo>
                  <a:lnTo>
                    <a:pt x="979" y="657"/>
                  </a:lnTo>
                  <a:lnTo>
                    <a:pt x="977" y="657"/>
                  </a:lnTo>
                  <a:lnTo>
                    <a:pt x="977" y="655"/>
                  </a:lnTo>
                  <a:lnTo>
                    <a:pt x="976" y="655"/>
                  </a:lnTo>
                  <a:lnTo>
                    <a:pt x="974" y="655"/>
                  </a:lnTo>
                  <a:lnTo>
                    <a:pt x="973" y="655"/>
                  </a:lnTo>
                  <a:lnTo>
                    <a:pt x="973" y="655"/>
                  </a:lnTo>
                  <a:lnTo>
                    <a:pt x="971" y="655"/>
                  </a:lnTo>
                  <a:lnTo>
                    <a:pt x="971" y="653"/>
                  </a:lnTo>
                  <a:lnTo>
                    <a:pt x="970" y="653"/>
                  </a:lnTo>
                  <a:lnTo>
                    <a:pt x="970" y="652"/>
                  </a:lnTo>
                  <a:lnTo>
                    <a:pt x="968" y="652"/>
                  </a:lnTo>
                  <a:lnTo>
                    <a:pt x="968" y="652"/>
                  </a:lnTo>
                  <a:lnTo>
                    <a:pt x="968" y="650"/>
                  </a:lnTo>
                  <a:lnTo>
                    <a:pt x="966" y="649"/>
                  </a:lnTo>
                  <a:lnTo>
                    <a:pt x="966" y="646"/>
                  </a:lnTo>
                  <a:lnTo>
                    <a:pt x="966" y="646"/>
                  </a:lnTo>
                  <a:lnTo>
                    <a:pt x="963" y="646"/>
                  </a:lnTo>
                  <a:lnTo>
                    <a:pt x="962" y="646"/>
                  </a:lnTo>
                  <a:lnTo>
                    <a:pt x="960" y="644"/>
                  </a:lnTo>
                  <a:lnTo>
                    <a:pt x="957" y="644"/>
                  </a:lnTo>
                  <a:lnTo>
                    <a:pt x="957" y="644"/>
                  </a:lnTo>
                  <a:lnTo>
                    <a:pt x="955" y="644"/>
                  </a:lnTo>
                  <a:lnTo>
                    <a:pt x="954" y="644"/>
                  </a:lnTo>
                  <a:lnTo>
                    <a:pt x="952" y="644"/>
                  </a:lnTo>
                  <a:lnTo>
                    <a:pt x="951" y="644"/>
                  </a:lnTo>
                  <a:lnTo>
                    <a:pt x="949" y="644"/>
                  </a:lnTo>
                  <a:lnTo>
                    <a:pt x="948" y="644"/>
                  </a:lnTo>
                  <a:lnTo>
                    <a:pt x="948" y="642"/>
                  </a:lnTo>
                  <a:lnTo>
                    <a:pt x="948" y="641"/>
                  </a:lnTo>
                  <a:lnTo>
                    <a:pt x="948" y="641"/>
                  </a:lnTo>
                  <a:lnTo>
                    <a:pt x="946" y="641"/>
                  </a:lnTo>
                  <a:lnTo>
                    <a:pt x="944" y="641"/>
                  </a:lnTo>
                  <a:lnTo>
                    <a:pt x="944" y="642"/>
                  </a:lnTo>
                  <a:lnTo>
                    <a:pt x="943" y="642"/>
                  </a:lnTo>
                  <a:lnTo>
                    <a:pt x="943" y="642"/>
                  </a:lnTo>
                  <a:lnTo>
                    <a:pt x="943" y="642"/>
                  </a:lnTo>
                  <a:lnTo>
                    <a:pt x="941" y="641"/>
                  </a:lnTo>
                  <a:lnTo>
                    <a:pt x="940" y="641"/>
                  </a:lnTo>
                  <a:lnTo>
                    <a:pt x="938" y="639"/>
                  </a:lnTo>
                  <a:lnTo>
                    <a:pt x="938" y="639"/>
                  </a:lnTo>
                  <a:lnTo>
                    <a:pt x="938" y="641"/>
                  </a:lnTo>
                  <a:lnTo>
                    <a:pt x="938" y="641"/>
                  </a:lnTo>
                  <a:lnTo>
                    <a:pt x="936" y="642"/>
                  </a:lnTo>
                  <a:lnTo>
                    <a:pt x="935" y="642"/>
                  </a:lnTo>
                  <a:lnTo>
                    <a:pt x="933" y="642"/>
                  </a:lnTo>
                  <a:lnTo>
                    <a:pt x="930" y="642"/>
                  </a:lnTo>
                  <a:lnTo>
                    <a:pt x="930" y="642"/>
                  </a:lnTo>
                  <a:lnTo>
                    <a:pt x="929" y="644"/>
                  </a:lnTo>
                  <a:lnTo>
                    <a:pt x="929" y="646"/>
                  </a:lnTo>
                  <a:lnTo>
                    <a:pt x="927" y="646"/>
                  </a:lnTo>
                  <a:lnTo>
                    <a:pt x="925" y="646"/>
                  </a:lnTo>
                  <a:lnTo>
                    <a:pt x="925" y="647"/>
                  </a:lnTo>
                  <a:lnTo>
                    <a:pt x="924" y="647"/>
                  </a:lnTo>
                  <a:lnTo>
                    <a:pt x="924" y="647"/>
                  </a:lnTo>
                  <a:lnTo>
                    <a:pt x="922" y="647"/>
                  </a:lnTo>
                  <a:lnTo>
                    <a:pt x="921" y="647"/>
                  </a:lnTo>
                  <a:lnTo>
                    <a:pt x="919" y="647"/>
                  </a:lnTo>
                  <a:lnTo>
                    <a:pt x="918" y="649"/>
                  </a:lnTo>
                  <a:lnTo>
                    <a:pt x="918" y="650"/>
                  </a:lnTo>
                  <a:lnTo>
                    <a:pt x="916" y="650"/>
                  </a:lnTo>
                  <a:lnTo>
                    <a:pt x="914" y="650"/>
                  </a:lnTo>
                  <a:lnTo>
                    <a:pt x="914" y="652"/>
                  </a:lnTo>
                  <a:lnTo>
                    <a:pt x="913" y="652"/>
                  </a:lnTo>
                  <a:lnTo>
                    <a:pt x="910" y="652"/>
                  </a:lnTo>
                  <a:lnTo>
                    <a:pt x="910" y="653"/>
                  </a:lnTo>
                  <a:lnTo>
                    <a:pt x="908" y="653"/>
                  </a:lnTo>
                  <a:lnTo>
                    <a:pt x="907" y="653"/>
                  </a:lnTo>
                  <a:lnTo>
                    <a:pt x="905" y="653"/>
                  </a:lnTo>
                  <a:lnTo>
                    <a:pt x="905" y="655"/>
                  </a:lnTo>
                  <a:lnTo>
                    <a:pt x="905" y="657"/>
                  </a:lnTo>
                  <a:lnTo>
                    <a:pt x="903" y="657"/>
                  </a:lnTo>
                  <a:lnTo>
                    <a:pt x="902" y="657"/>
                  </a:lnTo>
                  <a:lnTo>
                    <a:pt x="900" y="658"/>
                  </a:lnTo>
                  <a:lnTo>
                    <a:pt x="900" y="660"/>
                  </a:lnTo>
                  <a:lnTo>
                    <a:pt x="900" y="660"/>
                  </a:lnTo>
                  <a:lnTo>
                    <a:pt x="900" y="661"/>
                  </a:lnTo>
                  <a:lnTo>
                    <a:pt x="899" y="661"/>
                  </a:lnTo>
                  <a:lnTo>
                    <a:pt x="897" y="661"/>
                  </a:lnTo>
                  <a:lnTo>
                    <a:pt x="895" y="663"/>
                  </a:lnTo>
                  <a:lnTo>
                    <a:pt x="894" y="663"/>
                  </a:lnTo>
                  <a:lnTo>
                    <a:pt x="894" y="663"/>
                  </a:lnTo>
                  <a:lnTo>
                    <a:pt x="894" y="663"/>
                  </a:lnTo>
                  <a:lnTo>
                    <a:pt x="892" y="665"/>
                  </a:lnTo>
                  <a:lnTo>
                    <a:pt x="892" y="665"/>
                  </a:lnTo>
                  <a:lnTo>
                    <a:pt x="891" y="666"/>
                  </a:lnTo>
                  <a:lnTo>
                    <a:pt x="889" y="666"/>
                  </a:lnTo>
                  <a:lnTo>
                    <a:pt x="889" y="665"/>
                  </a:lnTo>
                  <a:lnTo>
                    <a:pt x="889" y="665"/>
                  </a:lnTo>
                  <a:lnTo>
                    <a:pt x="888" y="665"/>
                  </a:lnTo>
                  <a:lnTo>
                    <a:pt x="888" y="666"/>
                  </a:lnTo>
                  <a:lnTo>
                    <a:pt x="888" y="666"/>
                  </a:lnTo>
                  <a:lnTo>
                    <a:pt x="886" y="666"/>
                  </a:lnTo>
                  <a:lnTo>
                    <a:pt x="886" y="666"/>
                  </a:lnTo>
                  <a:lnTo>
                    <a:pt x="884" y="666"/>
                  </a:lnTo>
                  <a:lnTo>
                    <a:pt x="884" y="666"/>
                  </a:lnTo>
                  <a:lnTo>
                    <a:pt x="883" y="666"/>
                  </a:lnTo>
                  <a:lnTo>
                    <a:pt x="881" y="666"/>
                  </a:lnTo>
                  <a:lnTo>
                    <a:pt x="881" y="666"/>
                  </a:lnTo>
                  <a:lnTo>
                    <a:pt x="878" y="666"/>
                  </a:lnTo>
                  <a:lnTo>
                    <a:pt x="878" y="668"/>
                  </a:lnTo>
                  <a:lnTo>
                    <a:pt x="878" y="669"/>
                  </a:lnTo>
                  <a:lnTo>
                    <a:pt x="878" y="669"/>
                  </a:lnTo>
                  <a:lnTo>
                    <a:pt x="877" y="671"/>
                  </a:lnTo>
                  <a:lnTo>
                    <a:pt x="875" y="671"/>
                  </a:lnTo>
                  <a:lnTo>
                    <a:pt x="875" y="671"/>
                  </a:lnTo>
                  <a:lnTo>
                    <a:pt x="873" y="671"/>
                  </a:lnTo>
                  <a:lnTo>
                    <a:pt x="873" y="671"/>
                  </a:lnTo>
                  <a:lnTo>
                    <a:pt x="872" y="671"/>
                  </a:lnTo>
                  <a:lnTo>
                    <a:pt x="872" y="672"/>
                  </a:lnTo>
                  <a:lnTo>
                    <a:pt x="870" y="672"/>
                  </a:lnTo>
                  <a:lnTo>
                    <a:pt x="869" y="672"/>
                  </a:lnTo>
                  <a:lnTo>
                    <a:pt x="869" y="672"/>
                  </a:lnTo>
                  <a:lnTo>
                    <a:pt x="867" y="672"/>
                  </a:lnTo>
                  <a:lnTo>
                    <a:pt x="866" y="672"/>
                  </a:lnTo>
                  <a:lnTo>
                    <a:pt x="866" y="672"/>
                  </a:lnTo>
                  <a:lnTo>
                    <a:pt x="866" y="671"/>
                  </a:lnTo>
                  <a:lnTo>
                    <a:pt x="864" y="669"/>
                  </a:lnTo>
                  <a:lnTo>
                    <a:pt x="862" y="669"/>
                  </a:lnTo>
                  <a:lnTo>
                    <a:pt x="861" y="669"/>
                  </a:lnTo>
                  <a:lnTo>
                    <a:pt x="861" y="668"/>
                  </a:lnTo>
                  <a:lnTo>
                    <a:pt x="859" y="666"/>
                  </a:lnTo>
                  <a:lnTo>
                    <a:pt x="858" y="665"/>
                  </a:lnTo>
                  <a:lnTo>
                    <a:pt x="856" y="665"/>
                  </a:lnTo>
                  <a:lnTo>
                    <a:pt x="856" y="663"/>
                  </a:lnTo>
                  <a:lnTo>
                    <a:pt x="856" y="663"/>
                  </a:lnTo>
                  <a:lnTo>
                    <a:pt x="858" y="661"/>
                  </a:lnTo>
                  <a:lnTo>
                    <a:pt x="858" y="660"/>
                  </a:lnTo>
                  <a:lnTo>
                    <a:pt x="856" y="660"/>
                  </a:lnTo>
                  <a:lnTo>
                    <a:pt x="856" y="660"/>
                  </a:lnTo>
                  <a:lnTo>
                    <a:pt x="855" y="661"/>
                  </a:lnTo>
                  <a:lnTo>
                    <a:pt x="853" y="663"/>
                  </a:lnTo>
                  <a:lnTo>
                    <a:pt x="851" y="663"/>
                  </a:lnTo>
                  <a:lnTo>
                    <a:pt x="850" y="665"/>
                  </a:lnTo>
                  <a:lnTo>
                    <a:pt x="850" y="665"/>
                  </a:lnTo>
                  <a:lnTo>
                    <a:pt x="848" y="665"/>
                  </a:lnTo>
                  <a:lnTo>
                    <a:pt x="847" y="665"/>
                  </a:lnTo>
                  <a:lnTo>
                    <a:pt x="847" y="665"/>
                  </a:lnTo>
                  <a:lnTo>
                    <a:pt x="847" y="665"/>
                  </a:lnTo>
                  <a:lnTo>
                    <a:pt x="845" y="665"/>
                  </a:lnTo>
                  <a:lnTo>
                    <a:pt x="840" y="663"/>
                  </a:lnTo>
                  <a:lnTo>
                    <a:pt x="837" y="663"/>
                  </a:lnTo>
                  <a:lnTo>
                    <a:pt x="837" y="663"/>
                  </a:lnTo>
                  <a:lnTo>
                    <a:pt x="836" y="663"/>
                  </a:lnTo>
                  <a:lnTo>
                    <a:pt x="836" y="661"/>
                  </a:lnTo>
                  <a:lnTo>
                    <a:pt x="834" y="660"/>
                  </a:lnTo>
                  <a:lnTo>
                    <a:pt x="834" y="660"/>
                  </a:lnTo>
                  <a:lnTo>
                    <a:pt x="832" y="658"/>
                  </a:lnTo>
                  <a:lnTo>
                    <a:pt x="832" y="657"/>
                  </a:lnTo>
                  <a:lnTo>
                    <a:pt x="832" y="655"/>
                  </a:lnTo>
                  <a:lnTo>
                    <a:pt x="832" y="655"/>
                  </a:lnTo>
                  <a:lnTo>
                    <a:pt x="831" y="653"/>
                  </a:lnTo>
                  <a:lnTo>
                    <a:pt x="831" y="653"/>
                  </a:lnTo>
                  <a:lnTo>
                    <a:pt x="826" y="652"/>
                  </a:lnTo>
                  <a:lnTo>
                    <a:pt x="825" y="652"/>
                  </a:lnTo>
                  <a:lnTo>
                    <a:pt x="825" y="652"/>
                  </a:lnTo>
                  <a:lnTo>
                    <a:pt x="823" y="652"/>
                  </a:lnTo>
                  <a:lnTo>
                    <a:pt x="821" y="650"/>
                  </a:lnTo>
                  <a:lnTo>
                    <a:pt x="821" y="647"/>
                  </a:lnTo>
                  <a:lnTo>
                    <a:pt x="820" y="646"/>
                  </a:lnTo>
                  <a:lnTo>
                    <a:pt x="820" y="644"/>
                  </a:lnTo>
                  <a:lnTo>
                    <a:pt x="818" y="642"/>
                  </a:lnTo>
                  <a:lnTo>
                    <a:pt x="817" y="641"/>
                  </a:lnTo>
                  <a:lnTo>
                    <a:pt x="817" y="641"/>
                  </a:lnTo>
                  <a:lnTo>
                    <a:pt x="814" y="639"/>
                  </a:lnTo>
                  <a:lnTo>
                    <a:pt x="812" y="638"/>
                  </a:lnTo>
                  <a:lnTo>
                    <a:pt x="809" y="636"/>
                  </a:lnTo>
                  <a:lnTo>
                    <a:pt x="807" y="636"/>
                  </a:lnTo>
                  <a:lnTo>
                    <a:pt x="806" y="638"/>
                  </a:lnTo>
                  <a:lnTo>
                    <a:pt x="806" y="638"/>
                  </a:lnTo>
                  <a:lnTo>
                    <a:pt x="804" y="639"/>
                  </a:lnTo>
                  <a:lnTo>
                    <a:pt x="802" y="639"/>
                  </a:lnTo>
                  <a:lnTo>
                    <a:pt x="801" y="639"/>
                  </a:lnTo>
                  <a:lnTo>
                    <a:pt x="799" y="639"/>
                  </a:lnTo>
                  <a:lnTo>
                    <a:pt x="799" y="639"/>
                  </a:lnTo>
                  <a:lnTo>
                    <a:pt x="798" y="641"/>
                  </a:lnTo>
                  <a:lnTo>
                    <a:pt x="796" y="642"/>
                  </a:lnTo>
                  <a:lnTo>
                    <a:pt x="795" y="642"/>
                  </a:lnTo>
                  <a:lnTo>
                    <a:pt x="791" y="642"/>
                  </a:lnTo>
                  <a:lnTo>
                    <a:pt x="790" y="642"/>
                  </a:lnTo>
                  <a:lnTo>
                    <a:pt x="788" y="641"/>
                  </a:lnTo>
                  <a:lnTo>
                    <a:pt x="785" y="641"/>
                  </a:lnTo>
                  <a:lnTo>
                    <a:pt x="784" y="642"/>
                  </a:lnTo>
                  <a:lnTo>
                    <a:pt x="782" y="642"/>
                  </a:lnTo>
                  <a:lnTo>
                    <a:pt x="780" y="641"/>
                  </a:lnTo>
                  <a:lnTo>
                    <a:pt x="782" y="641"/>
                  </a:lnTo>
                  <a:lnTo>
                    <a:pt x="780" y="639"/>
                  </a:lnTo>
                  <a:lnTo>
                    <a:pt x="780" y="638"/>
                  </a:lnTo>
                  <a:lnTo>
                    <a:pt x="780" y="638"/>
                  </a:lnTo>
                  <a:lnTo>
                    <a:pt x="779" y="638"/>
                  </a:lnTo>
                  <a:lnTo>
                    <a:pt x="777" y="638"/>
                  </a:lnTo>
                  <a:lnTo>
                    <a:pt x="776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7" y="635"/>
                  </a:lnTo>
                  <a:lnTo>
                    <a:pt x="777" y="633"/>
                  </a:lnTo>
                  <a:lnTo>
                    <a:pt x="776" y="633"/>
                  </a:lnTo>
                  <a:lnTo>
                    <a:pt x="774" y="633"/>
                  </a:lnTo>
                  <a:lnTo>
                    <a:pt x="774" y="631"/>
                  </a:lnTo>
                  <a:lnTo>
                    <a:pt x="773" y="631"/>
                  </a:lnTo>
                  <a:lnTo>
                    <a:pt x="773" y="631"/>
                  </a:lnTo>
                  <a:lnTo>
                    <a:pt x="771" y="631"/>
                  </a:lnTo>
                  <a:lnTo>
                    <a:pt x="769" y="631"/>
                  </a:lnTo>
                  <a:lnTo>
                    <a:pt x="769" y="633"/>
                  </a:lnTo>
                  <a:lnTo>
                    <a:pt x="768" y="633"/>
                  </a:lnTo>
                  <a:lnTo>
                    <a:pt x="768" y="633"/>
                  </a:lnTo>
                  <a:lnTo>
                    <a:pt x="766" y="633"/>
                  </a:lnTo>
                  <a:lnTo>
                    <a:pt x="766" y="635"/>
                  </a:lnTo>
                  <a:lnTo>
                    <a:pt x="766" y="635"/>
                  </a:lnTo>
                  <a:lnTo>
                    <a:pt x="766" y="636"/>
                  </a:lnTo>
                  <a:lnTo>
                    <a:pt x="766" y="638"/>
                  </a:lnTo>
                  <a:lnTo>
                    <a:pt x="765" y="638"/>
                  </a:lnTo>
                  <a:lnTo>
                    <a:pt x="765" y="638"/>
                  </a:lnTo>
                  <a:lnTo>
                    <a:pt x="763" y="638"/>
                  </a:lnTo>
                  <a:lnTo>
                    <a:pt x="761" y="639"/>
                  </a:lnTo>
                  <a:lnTo>
                    <a:pt x="761" y="639"/>
                  </a:lnTo>
                  <a:lnTo>
                    <a:pt x="761" y="641"/>
                  </a:lnTo>
                  <a:lnTo>
                    <a:pt x="761" y="641"/>
                  </a:lnTo>
                  <a:lnTo>
                    <a:pt x="760" y="641"/>
                  </a:lnTo>
                  <a:lnTo>
                    <a:pt x="758" y="638"/>
                  </a:lnTo>
                  <a:lnTo>
                    <a:pt x="757" y="633"/>
                  </a:lnTo>
                  <a:lnTo>
                    <a:pt x="754" y="630"/>
                  </a:lnTo>
                  <a:lnTo>
                    <a:pt x="752" y="627"/>
                  </a:lnTo>
                  <a:lnTo>
                    <a:pt x="747" y="620"/>
                  </a:lnTo>
                  <a:lnTo>
                    <a:pt x="746" y="617"/>
                  </a:lnTo>
                  <a:lnTo>
                    <a:pt x="741" y="611"/>
                  </a:lnTo>
                  <a:lnTo>
                    <a:pt x="738" y="605"/>
                  </a:lnTo>
                  <a:lnTo>
                    <a:pt x="735" y="600"/>
                  </a:lnTo>
                  <a:lnTo>
                    <a:pt x="732" y="597"/>
                  </a:lnTo>
                  <a:lnTo>
                    <a:pt x="730" y="594"/>
                  </a:lnTo>
                  <a:lnTo>
                    <a:pt x="728" y="592"/>
                  </a:lnTo>
                  <a:lnTo>
                    <a:pt x="727" y="590"/>
                  </a:lnTo>
                  <a:lnTo>
                    <a:pt x="724" y="589"/>
                  </a:lnTo>
                  <a:lnTo>
                    <a:pt x="719" y="586"/>
                  </a:lnTo>
                  <a:lnTo>
                    <a:pt x="714" y="583"/>
                  </a:lnTo>
                  <a:lnTo>
                    <a:pt x="711" y="579"/>
                  </a:lnTo>
                  <a:lnTo>
                    <a:pt x="709" y="578"/>
                  </a:lnTo>
                  <a:lnTo>
                    <a:pt x="709" y="578"/>
                  </a:lnTo>
                  <a:lnTo>
                    <a:pt x="709" y="578"/>
                  </a:lnTo>
                  <a:lnTo>
                    <a:pt x="708" y="576"/>
                  </a:lnTo>
                  <a:lnTo>
                    <a:pt x="708" y="575"/>
                  </a:lnTo>
                  <a:lnTo>
                    <a:pt x="713" y="576"/>
                  </a:lnTo>
                  <a:lnTo>
                    <a:pt x="713" y="575"/>
                  </a:lnTo>
                  <a:lnTo>
                    <a:pt x="714" y="572"/>
                  </a:lnTo>
                  <a:lnTo>
                    <a:pt x="714" y="570"/>
                  </a:lnTo>
                  <a:lnTo>
                    <a:pt x="713" y="570"/>
                  </a:lnTo>
                  <a:lnTo>
                    <a:pt x="711" y="572"/>
                  </a:lnTo>
                  <a:lnTo>
                    <a:pt x="709" y="572"/>
                  </a:lnTo>
                  <a:lnTo>
                    <a:pt x="709" y="572"/>
                  </a:lnTo>
                  <a:lnTo>
                    <a:pt x="706" y="572"/>
                  </a:lnTo>
                  <a:lnTo>
                    <a:pt x="705" y="573"/>
                  </a:lnTo>
                  <a:lnTo>
                    <a:pt x="700" y="575"/>
                  </a:lnTo>
                  <a:lnTo>
                    <a:pt x="698" y="576"/>
                  </a:lnTo>
                  <a:lnTo>
                    <a:pt x="697" y="576"/>
                  </a:lnTo>
                  <a:lnTo>
                    <a:pt x="694" y="576"/>
                  </a:lnTo>
                  <a:lnTo>
                    <a:pt x="694" y="578"/>
                  </a:lnTo>
                  <a:lnTo>
                    <a:pt x="694" y="578"/>
                  </a:lnTo>
                  <a:lnTo>
                    <a:pt x="694" y="579"/>
                  </a:lnTo>
                  <a:lnTo>
                    <a:pt x="691" y="581"/>
                  </a:lnTo>
                  <a:lnTo>
                    <a:pt x="689" y="583"/>
                  </a:lnTo>
                  <a:lnTo>
                    <a:pt x="687" y="583"/>
                  </a:lnTo>
                  <a:lnTo>
                    <a:pt x="686" y="581"/>
                  </a:lnTo>
                  <a:lnTo>
                    <a:pt x="686" y="583"/>
                  </a:lnTo>
                  <a:lnTo>
                    <a:pt x="683" y="583"/>
                  </a:lnTo>
                  <a:lnTo>
                    <a:pt x="679" y="586"/>
                  </a:lnTo>
                  <a:lnTo>
                    <a:pt x="679" y="586"/>
                  </a:lnTo>
                  <a:lnTo>
                    <a:pt x="679" y="587"/>
                  </a:lnTo>
                  <a:lnTo>
                    <a:pt x="679" y="589"/>
                  </a:lnTo>
                  <a:lnTo>
                    <a:pt x="678" y="589"/>
                  </a:lnTo>
                  <a:lnTo>
                    <a:pt x="678" y="587"/>
                  </a:lnTo>
                  <a:lnTo>
                    <a:pt x="676" y="587"/>
                  </a:lnTo>
                  <a:lnTo>
                    <a:pt x="675" y="586"/>
                  </a:lnTo>
                  <a:lnTo>
                    <a:pt x="672" y="586"/>
                  </a:lnTo>
                  <a:lnTo>
                    <a:pt x="670" y="586"/>
                  </a:lnTo>
                  <a:lnTo>
                    <a:pt x="668" y="587"/>
                  </a:lnTo>
                  <a:lnTo>
                    <a:pt x="665" y="589"/>
                  </a:lnTo>
                  <a:lnTo>
                    <a:pt x="665" y="589"/>
                  </a:lnTo>
                  <a:lnTo>
                    <a:pt x="664" y="589"/>
                  </a:lnTo>
                  <a:lnTo>
                    <a:pt x="664" y="589"/>
                  </a:lnTo>
                  <a:lnTo>
                    <a:pt x="664" y="587"/>
                  </a:lnTo>
                  <a:lnTo>
                    <a:pt x="664" y="586"/>
                  </a:lnTo>
                  <a:lnTo>
                    <a:pt x="664" y="584"/>
                  </a:lnTo>
                  <a:lnTo>
                    <a:pt x="665" y="583"/>
                  </a:lnTo>
                  <a:lnTo>
                    <a:pt x="667" y="581"/>
                  </a:lnTo>
                  <a:lnTo>
                    <a:pt x="668" y="579"/>
                  </a:lnTo>
                  <a:lnTo>
                    <a:pt x="670" y="578"/>
                  </a:lnTo>
                  <a:lnTo>
                    <a:pt x="670" y="578"/>
                  </a:lnTo>
                  <a:lnTo>
                    <a:pt x="668" y="578"/>
                  </a:lnTo>
                  <a:lnTo>
                    <a:pt x="668" y="578"/>
                  </a:lnTo>
                  <a:lnTo>
                    <a:pt x="667" y="578"/>
                  </a:lnTo>
                  <a:lnTo>
                    <a:pt x="667" y="578"/>
                  </a:lnTo>
                  <a:lnTo>
                    <a:pt x="665" y="579"/>
                  </a:lnTo>
                  <a:lnTo>
                    <a:pt x="664" y="579"/>
                  </a:lnTo>
                  <a:lnTo>
                    <a:pt x="662" y="579"/>
                  </a:lnTo>
                  <a:lnTo>
                    <a:pt x="661" y="579"/>
                  </a:lnTo>
                  <a:lnTo>
                    <a:pt x="657" y="576"/>
                  </a:lnTo>
                  <a:lnTo>
                    <a:pt x="656" y="576"/>
                  </a:lnTo>
                  <a:lnTo>
                    <a:pt x="654" y="576"/>
                  </a:lnTo>
                  <a:lnTo>
                    <a:pt x="653" y="576"/>
                  </a:lnTo>
                  <a:lnTo>
                    <a:pt x="653" y="576"/>
                  </a:lnTo>
                  <a:lnTo>
                    <a:pt x="653" y="578"/>
                  </a:lnTo>
                  <a:lnTo>
                    <a:pt x="653" y="578"/>
                  </a:lnTo>
                  <a:lnTo>
                    <a:pt x="653" y="578"/>
                  </a:lnTo>
                  <a:lnTo>
                    <a:pt x="653" y="579"/>
                  </a:lnTo>
                  <a:lnTo>
                    <a:pt x="651" y="579"/>
                  </a:lnTo>
                  <a:lnTo>
                    <a:pt x="651" y="579"/>
                  </a:lnTo>
                  <a:lnTo>
                    <a:pt x="650" y="578"/>
                  </a:lnTo>
                  <a:lnTo>
                    <a:pt x="650" y="576"/>
                  </a:lnTo>
                  <a:lnTo>
                    <a:pt x="650" y="575"/>
                  </a:lnTo>
                  <a:lnTo>
                    <a:pt x="648" y="573"/>
                  </a:lnTo>
                  <a:lnTo>
                    <a:pt x="648" y="572"/>
                  </a:lnTo>
                  <a:lnTo>
                    <a:pt x="646" y="573"/>
                  </a:lnTo>
                  <a:lnTo>
                    <a:pt x="645" y="573"/>
                  </a:lnTo>
                  <a:lnTo>
                    <a:pt x="645" y="575"/>
                  </a:lnTo>
                  <a:lnTo>
                    <a:pt x="643" y="575"/>
                  </a:lnTo>
                  <a:lnTo>
                    <a:pt x="640" y="575"/>
                  </a:lnTo>
                  <a:lnTo>
                    <a:pt x="635" y="575"/>
                  </a:lnTo>
                  <a:lnTo>
                    <a:pt x="632" y="575"/>
                  </a:lnTo>
                  <a:lnTo>
                    <a:pt x="631" y="573"/>
                  </a:lnTo>
                  <a:lnTo>
                    <a:pt x="632" y="572"/>
                  </a:lnTo>
                  <a:lnTo>
                    <a:pt x="632" y="570"/>
                  </a:lnTo>
                  <a:lnTo>
                    <a:pt x="632" y="568"/>
                  </a:lnTo>
                  <a:lnTo>
                    <a:pt x="632" y="567"/>
                  </a:lnTo>
                  <a:lnTo>
                    <a:pt x="632" y="564"/>
                  </a:lnTo>
                  <a:lnTo>
                    <a:pt x="631" y="559"/>
                  </a:lnTo>
                  <a:lnTo>
                    <a:pt x="629" y="556"/>
                  </a:lnTo>
                  <a:lnTo>
                    <a:pt x="627" y="553"/>
                  </a:lnTo>
                  <a:lnTo>
                    <a:pt x="626" y="553"/>
                  </a:lnTo>
                  <a:lnTo>
                    <a:pt x="623" y="553"/>
                  </a:lnTo>
                  <a:lnTo>
                    <a:pt x="621" y="554"/>
                  </a:lnTo>
                  <a:lnTo>
                    <a:pt x="621" y="554"/>
                  </a:lnTo>
                  <a:lnTo>
                    <a:pt x="620" y="554"/>
                  </a:lnTo>
                  <a:lnTo>
                    <a:pt x="618" y="556"/>
                  </a:lnTo>
                  <a:lnTo>
                    <a:pt x="616" y="554"/>
                  </a:lnTo>
                  <a:lnTo>
                    <a:pt x="615" y="554"/>
                  </a:lnTo>
                  <a:lnTo>
                    <a:pt x="613" y="554"/>
                  </a:lnTo>
                  <a:lnTo>
                    <a:pt x="612" y="553"/>
                  </a:lnTo>
                  <a:lnTo>
                    <a:pt x="609" y="551"/>
                  </a:lnTo>
                  <a:lnTo>
                    <a:pt x="605" y="551"/>
                  </a:lnTo>
                  <a:lnTo>
                    <a:pt x="601" y="551"/>
                  </a:lnTo>
                  <a:lnTo>
                    <a:pt x="599" y="551"/>
                  </a:lnTo>
                  <a:lnTo>
                    <a:pt x="597" y="553"/>
                  </a:lnTo>
                  <a:lnTo>
                    <a:pt x="594" y="554"/>
                  </a:lnTo>
                  <a:lnTo>
                    <a:pt x="593" y="554"/>
                  </a:lnTo>
                  <a:lnTo>
                    <a:pt x="591" y="554"/>
                  </a:lnTo>
                  <a:lnTo>
                    <a:pt x="590" y="556"/>
                  </a:lnTo>
                  <a:lnTo>
                    <a:pt x="590" y="556"/>
                  </a:lnTo>
                  <a:lnTo>
                    <a:pt x="590" y="557"/>
                  </a:lnTo>
                  <a:lnTo>
                    <a:pt x="590" y="559"/>
                  </a:lnTo>
                  <a:lnTo>
                    <a:pt x="590" y="559"/>
                  </a:lnTo>
                  <a:lnTo>
                    <a:pt x="588" y="559"/>
                  </a:lnTo>
                  <a:lnTo>
                    <a:pt x="586" y="559"/>
                  </a:lnTo>
                  <a:lnTo>
                    <a:pt x="585" y="559"/>
                  </a:lnTo>
                  <a:lnTo>
                    <a:pt x="582" y="561"/>
                  </a:lnTo>
                  <a:lnTo>
                    <a:pt x="579" y="562"/>
                  </a:lnTo>
                  <a:lnTo>
                    <a:pt x="575" y="562"/>
                  </a:lnTo>
                  <a:lnTo>
                    <a:pt x="574" y="562"/>
                  </a:lnTo>
                  <a:lnTo>
                    <a:pt x="569" y="564"/>
                  </a:lnTo>
                  <a:lnTo>
                    <a:pt x="566" y="564"/>
                  </a:lnTo>
                  <a:lnTo>
                    <a:pt x="561" y="565"/>
                  </a:lnTo>
                  <a:lnTo>
                    <a:pt x="556" y="565"/>
                  </a:lnTo>
                  <a:lnTo>
                    <a:pt x="556" y="565"/>
                  </a:lnTo>
                  <a:lnTo>
                    <a:pt x="553" y="567"/>
                  </a:lnTo>
                  <a:lnTo>
                    <a:pt x="550" y="567"/>
                  </a:lnTo>
                  <a:lnTo>
                    <a:pt x="550" y="567"/>
                  </a:lnTo>
                  <a:lnTo>
                    <a:pt x="549" y="567"/>
                  </a:lnTo>
                  <a:lnTo>
                    <a:pt x="549" y="567"/>
                  </a:lnTo>
                  <a:lnTo>
                    <a:pt x="547" y="568"/>
                  </a:lnTo>
                  <a:lnTo>
                    <a:pt x="545" y="570"/>
                  </a:lnTo>
                  <a:lnTo>
                    <a:pt x="545" y="572"/>
                  </a:lnTo>
                  <a:lnTo>
                    <a:pt x="545" y="572"/>
                  </a:lnTo>
                  <a:lnTo>
                    <a:pt x="544" y="572"/>
                  </a:lnTo>
                  <a:lnTo>
                    <a:pt x="542" y="570"/>
                  </a:lnTo>
                  <a:lnTo>
                    <a:pt x="541" y="572"/>
                  </a:lnTo>
                  <a:lnTo>
                    <a:pt x="538" y="572"/>
                  </a:lnTo>
                  <a:lnTo>
                    <a:pt x="536" y="572"/>
                  </a:lnTo>
                  <a:lnTo>
                    <a:pt x="536" y="572"/>
                  </a:lnTo>
                  <a:lnTo>
                    <a:pt x="531" y="572"/>
                  </a:lnTo>
                  <a:lnTo>
                    <a:pt x="530" y="573"/>
                  </a:lnTo>
                  <a:lnTo>
                    <a:pt x="530" y="573"/>
                  </a:lnTo>
                  <a:lnTo>
                    <a:pt x="530" y="573"/>
                  </a:lnTo>
                  <a:lnTo>
                    <a:pt x="527" y="573"/>
                  </a:lnTo>
                  <a:lnTo>
                    <a:pt x="525" y="573"/>
                  </a:lnTo>
                  <a:lnTo>
                    <a:pt x="525" y="573"/>
                  </a:lnTo>
                  <a:lnTo>
                    <a:pt x="523" y="575"/>
                  </a:lnTo>
                  <a:lnTo>
                    <a:pt x="520" y="575"/>
                  </a:lnTo>
                  <a:lnTo>
                    <a:pt x="519" y="575"/>
                  </a:lnTo>
                  <a:lnTo>
                    <a:pt x="517" y="575"/>
                  </a:lnTo>
                  <a:lnTo>
                    <a:pt x="517" y="576"/>
                  </a:lnTo>
                  <a:lnTo>
                    <a:pt x="515" y="576"/>
                  </a:lnTo>
                  <a:lnTo>
                    <a:pt x="509" y="578"/>
                  </a:lnTo>
                  <a:lnTo>
                    <a:pt x="509" y="578"/>
                  </a:lnTo>
                  <a:lnTo>
                    <a:pt x="508" y="578"/>
                  </a:lnTo>
                  <a:lnTo>
                    <a:pt x="501" y="578"/>
                  </a:lnTo>
                  <a:lnTo>
                    <a:pt x="500" y="579"/>
                  </a:lnTo>
                  <a:lnTo>
                    <a:pt x="500" y="579"/>
                  </a:lnTo>
                  <a:lnTo>
                    <a:pt x="500" y="579"/>
                  </a:lnTo>
                  <a:lnTo>
                    <a:pt x="495" y="578"/>
                  </a:lnTo>
                  <a:lnTo>
                    <a:pt x="490" y="578"/>
                  </a:lnTo>
                  <a:lnTo>
                    <a:pt x="489" y="578"/>
                  </a:lnTo>
                  <a:lnTo>
                    <a:pt x="487" y="579"/>
                  </a:lnTo>
                  <a:lnTo>
                    <a:pt x="487" y="581"/>
                  </a:lnTo>
                  <a:lnTo>
                    <a:pt x="487" y="583"/>
                  </a:lnTo>
                  <a:lnTo>
                    <a:pt x="487" y="584"/>
                  </a:lnTo>
                  <a:lnTo>
                    <a:pt x="486" y="586"/>
                  </a:lnTo>
                  <a:lnTo>
                    <a:pt x="486" y="586"/>
                  </a:lnTo>
                  <a:lnTo>
                    <a:pt x="487" y="587"/>
                  </a:lnTo>
                  <a:lnTo>
                    <a:pt x="489" y="587"/>
                  </a:lnTo>
                  <a:lnTo>
                    <a:pt x="490" y="587"/>
                  </a:lnTo>
                  <a:lnTo>
                    <a:pt x="492" y="587"/>
                  </a:lnTo>
                  <a:lnTo>
                    <a:pt x="492" y="587"/>
                  </a:lnTo>
                  <a:lnTo>
                    <a:pt x="493" y="587"/>
                  </a:lnTo>
                  <a:lnTo>
                    <a:pt x="493" y="587"/>
                  </a:lnTo>
                  <a:lnTo>
                    <a:pt x="493" y="589"/>
                  </a:lnTo>
                  <a:lnTo>
                    <a:pt x="493" y="589"/>
                  </a:lnTo>
                  <a:lnTo>
                    <a:pt x="492" y="589"/>
                  </a:lnTo>
                  <a:lnTo>
                    <a:pt x="490" y="589"/>
                  </a:lnTo>
                  <a:lnTo>
                    <a:pt x="489" y="589"/>
                  </a:lnTo>
                  <a:lnTo>
                    <a:pt x="489" y="590"/>
                  </a:lnTo>
                  <a:lnTo>
                    <a:pt x="489" y="592"/>
                  </a:lnTo>
                  <a:lnTo>
                    <a:pt x="489" y="592"/>
                  </a:lnTo>
                  <a:lnTo>
                    <a:pt x="490" y="592"/>
                  </a:lnTo>
                  <a:lnTo>
                    <a:pt x="492" y="594"/>
                  </a:lnTo>
                  <a:lnTo>
                    <a:pt x="493" y="594"/>
                  </a:lnTo>
                  <a:lnTo>
                    <a:pt x="495" y="594"/>
                  </a:lnTo>
                  <a:lnTo>
                    <a:pt x="497" y="595"/>
                  </a:lnTo>
                  <a:lnTo>
                    <a:pt x="500" y="597"/>
                  </a:lnTo>
                  <a:lnTo>
                    <a:pt x="501" y="597"/>
                  </a:lnTo>
                  <a:lnTo>
                    <a:pt x="501" y="598"/>
                  </a:lnTo>
                  <a:lnTo>
                    <a:pt x="501" y="598"/>
                  </a:lnTo>
                  <a:lnTo>
                    <a:pt x="500" y="600"/>
                  </a:lnTo>
                  <a:lnTo>
                    <a:pt x="498" y="598"/>
                  </a:lnTo>
                  <a:lnTo>
                    <a:pt x="497" y="598"/>
                  </a:lnTo>
                  <a:lnTo>
                    <a:pt x="493" y="598"/>
                  </a:lnTo>
                  <a:lnTo>
                    <a:pt x="492" y="598"/>
                  </a:lnTo>
                  <a:lnTo>
                    <a:pt x="489" y="598"/>
                  </a:lnTo>
                  <a:lnTo>
                    <a:pt x="486" y="598"/>
                  </a:lnTo>
                  <a:lnTo>
                    <a:pt x="486" y="600"/>
                  </a:lnTo>
                  <a:lnTo>
                    <a:pt x="486" y="602"/>
                  </a:lnTo>
                  <a:lnTo>
                    <a:pt x="484" y="602"/>
                  </a:lnTo>
                  <a:lnTo>
                    <a:pt x="482" y="603"/>
                  </a:lnTo>
                  <a:lnTo>
                    <a:pt x="482" y="605"/>
                  </a:lnTo>
                  <a:lnTo>
                    <a:pt x="482" y="606"/>
                  </a:lnTo>
                  <a:lnTo>
                    <a:pt x="486" y="609"/>
                  </a:lnTo>
                  <a:lnTo>
                    <a:pt x="486" y="611"/>
                  </a:lnTo>
                  <a:lnTo>
                    <a:pt x="484" y="613"/>
                  </a:lnTo>
                  <a:lnTo>
                    <a:pt x="482" y="613"/>
                  </a:lnTo>
                  <a:lnTo>
                    <a:pt x="481" y="614"/>
                  </a:lnTo>
                  <a:lnTo>
                    <a:pt x="478" y="614"/>
                  </a:lnTo>
                  <a:lnTo>
                    <a:pt x="478" y="616"/>
                  </a:lnTo>
                  <a:lnTo>
                    <a:pt x="474" y="617"/>
                  </a:lnTo>
                  <a:lnTo>
                    <a:pt x="471" y="619"/>
                  </a:lnTo>
                  <a:lnTo>
                    <a:pt x="471" y="619"/>
                  </a:lnTo>
                  <a:lnTo>
                    <a:pt x="471" y="620"/>
                  </a:lnTo>
                  <a:lnTo>
                    <a:pt x="474" y="620"/>
                  </a:lnTo>
                  <a:lnTo>
                    <a:pt x="476" y="622"/>
                  </a:lnTo>
                  <a:lnTo>
                    <a:pt x="478" y="624"/>
                  </a:lnTo>
                  <a:lnTo>
                    <a:pt x="478" y="624"/>
                  </a:lnTo>
                  <a:lnTo>
                    <a:pt x="481" y="625"/>
                  </a:lnTo>
                  <a:lnTo>
                    <a:pt x="486" y="627"/>
                  </a:lnTo>
                  <a:lnTo>
                    <a:pt x="486" y="627"/>
                  </a:lnTo>
                  <a:lnTo>
                    <a:pt x="486" y="627"/>
                  </a:lnTo>
                  <a:lnTo>
                    <a:pt x="490" y="628"/>
                  </a:lnTo>
                  <a:lnTo>
                    <a:pt x="492" y="628"/>
                  </a:lnTo>
                  <a:lnTo>
                    <a:pt x="493" y="630"/>
                  </a:lnTo>
                  <a:lnTo>
                    <a:pt x="493" y="633"/>
                  </a:lnTo>
                  <a:lnTo>
                    <a:pt x="493" y="635"/>
                  </a:lnTo>
                  <a:lnTo>
                    <a:pt x="492" y="638"/>
                  </a:lnTo>
                  <a:lnTo>
                    <a:pt x="492" y="639"/>
                  </a:lnTo>
                  <a:lnTo>
                    <a:pt x="489" y="641"/>
                  </a:lnTo>
                  <a:lnTo>
                    <a:pt x="484" y="642"/>
                  </a:lnTo>
                  <a:lnTo>
                    <a:pt x="481" y="642"/>
                  </a:lnTo>
                  <a:lnTo>
                    <a:pt x="479" y="642"/>
                  </a:lnTo>
                  <a:lnTo>
                    <a:pt x="478" y="642"/>
                  </a:lnTo>
                  <a:lnTo>
                    <a:pt x="474" y="642"/>
                  </a:lnTo>
                  <a:lnTo>
                    <a:pt x="474" y="641"/>
                  </a:lnTo>
                  <a:lnTo>
                    <a:pt x="473" y="639"/>
                  </a:lnTo>
                  <a:lnTo>
                    <a:pt x="471" y="639"/>
                  </a:lnTo>
                  <a:lnTo>
                    <a:pt x="471" y="639"/>
                  </a:lnTo>
                  <a:lnTo>
                    <a:pt x="470" y="641"/>
                  </a:lnTo>
                  <a:lnTo>
                    <a:pt x="470" y="642"/>
                  </a:lnTo>
                  <a:lnTo>
                    <a:pt x="468" y="644"/>
                  </a:lnTo>
                  <a:lnTo>
                    <a:pt x="468" y="646"/>
                  </a:lnTo>
                  <a:lnTo>
                    <a:pt x="463" y="647"/>
                  </a:lnTo>
                  <a:lnTo>
                    <a:pt x="463" y="646"/>
                  </a:lnTo>
                  <a:lnTo>
                    <a:pt x="463" y="644"/>
                  </a:lnTo>
                  <a:lnTo>
                    <a:pt x="463" y="644"/>
                  </a:lnTo>
                  <a:lnTo>
                    <a:pt x="463" y="644"/>
                  </a:lnTo>
                  <a:lnTo>
                    <a:pt x="459" y="644"/>
                  </a:lnTo>
                  <a:lnTo>
                    <a:pt x="457" y="642"/>
                  </a:lnTo>
                  <a:lnTo>
                    <a:pt x="457" y="642"/>
                  </a:lnTo>
                  <a:lnTo>
                    <a:pt x="456" y="642"/>
                  </a:lnTo>
                  <a:lnTo>
                    <a:pt x="454" y="642"/>
                  </a:lnTo>
                  <a:lnTo>
                    <a:pt x="452" y="639"/>
                  </a:lnTo>
                  <a:lnTo>
                    <a:pt x="451" y="638"/>
                  </a:lnTo>
                  <a:lnTo>
                    <a:pt x="448" y="636"/>
                  </a:lnTo>
                  <a:lnTo>
                    <a:pt x="445" y="635"/>
                  </a:lnTo>
                  <a:lnTo>
                    <a:pt x="445" y="636"/>
                  </a:lnTo>
                  <a:lnTo>
                    <a:pt x="443" y="636"/>
                  </a:lnTo>
                  <a:lnTo>
                    <a:pt x="440" y="635"/>
                  </a:lnTo>
                  <a:lnTo>
                    <a:pt x="440" y="635"/>
                  </a:lnTo>
                  <a:lnTo>
                    <a:pt x="438" y="636"/>
                  </a:lnTo>
                  <a:lnTo>
                    <a:pt x="438" y="638"/>
                  </a:lnTo>
                  <a:lnTo>
                    <a:pt x="437" y="638"/>
                  </a:lnTo>
                  <a:lnTo>
                    <a:pt x="435" y="639"/>
                  </a:lnTo>
                  <a:lnTo>
                    <a:pt x="433" y="639"/>
                  </a:lnTo>
                  <a:lnTo>
                    <a:pt x="432" y="638"/>
                  </a:lnTo>
                  <a:lnTo>
                    <a:pt x="430" y="636"/>
                  </a:lnTo>
                  <a:lnTo>
                    <a:pt x="427" y="636"/>
                  </a:lnTo>
                  <a:lnTo>
                    <a:pt x="426" y="636"/>
                  </a:lnTo>
                  <a:lnTo>
                    <a:pt x="424" y="636"/>
                  </a:lnTo>
                  <a:lnTo>
                    <a:pt x="422" y="638"/>
                  </a:lnTo>
                  <a:lnTo>
                    <a:pt x="421" y="636"/>
                  </a:lnTo>
                  <a:lnTo>
                    <a:pt x="421" y="636"/>
                  </a:lnTo>
                  <a:lnTo>
                    <a:pt x="418" y="638"/>
                  </a:lnTo>
                  <a:lnTo>
                    <a:pt x="416" y="639"/>
                  </a:lnTo>
                  <a:lnTo>
                    <a:pt x="415" y="641"/>
                  </a:lnTo>
                  <a:lnTo>
                    <a:pt x="415" y="642"/>
                  </a:lnTo>
                  <a:lnTo>
                    <a:pt x="413" y="644"/>
                  </a:lnTo>
                  <a:lnTo>
                    <a:pt x="410" y="644"/>
                  </a:lnTo>
                  <a:lnTo>
                    <a:pt x="408" y="644"/>
                  </a:lnTo>
                  <a:lnTo>
                    <a:pt x="407" y="644"/>
                  </a:lnTo>
                  <a:lnTo>
                    <a:pt x="404" y="642"/>
                  </a:lnTo>
                  <a:lnTo>
                    <a:pt x="402" y="641"/>
                  </a:lnTo>
                  <a:lnTo>
                    <a:pt x="399" y="639"/>
                  </a:lnTo>
                  <a:lnTo>
                    <a:pt x="397" y="638"/>
                  </a:lnTo>
                  <a:lnTo>
                    <a:pt x="396" y="636"/>
                  </a:lnTo>
                  <a:lnTo>
                    <a:pt x="394" y="636"/>
                  </a:lnTo>
                  <a:lnTo>
                    <a:pt x="392" y="638"/>
                  </a:lnTo>
                  <a:lnTo>
                    <a:pt x="392" y="638"/>
                  </a:lnTo>
                  <a:lnTo>
                    <a:pt x="392" y="638"/>
                  </a:lnTo>
                  <a:lnTo>
                    <a:pt x="392" y="639"/>
                  </a:lnTo>
                  <a:lnTo>
                    <a:pt x="394" y="641"/>
                  </a:lnTo>
                  <a:lnTo>
                    <a:pt x="394" y="642"/>
                  </a:lnTo>
                  <a:lnTo>
                    <a:pt x="394" y="644"/>
                  </a:lnTo>
                  <a:lnTo>
                    <a:pt x="392" y="646"/>
                  </a:lnTo>
                  <a:lnTo>
                    <a:pt x="392" y="646"/>
                  </a:lnTo>
                  <a:lnTo>
                    <a:pt x="392" y="646"/>
                  </a:lnTo>
                  <a:lnTo>
                    <a:pt x="391" y="644"/>
                  </a:lnTo>
                  <a:lnTo>
                    <a:pt x="391" y="642"/>
                  </a:lnTo>
                  <a:lnTo>
                    <a:pt x="391" y="641"/>
                  </a:lnTo>
                  <a:lnTo>
                    <a:pt x="389" y="638"/>
                  </a:lnTo>
                  <a:lnTo>
                    <a:pt x="388" y="636"/>
                  </a:lnTo>
                  <a:lnTo>
                    <a:pt x="386" y="636"/>
                  </a:lnTo>
                  <a:lnTo>
                    <a:pt x="385" y="635"/>
                  </a:lnTo>
                  <a:lnTo>
                    <a:pt x="383" y="633"/>
                  </a:lnTo>
                  <a:lnTo>
                    <a:pt x="381" y="633"/>
                  </a:lnTo>
                  <a:lnTo>
                    <a:pt x="380" y="631"/>
                  </a:lnTo>
                  <a:lnTo>
                    <a:pt x="378" y="630"/>
                  </a:lnTo>
                  <a:lnTo>
                    <a:pt x="377" y="628"/>
                  </a:lnTo>
                  <a:lnTo>
                    <a:pt x="375" y="628"/>
                  </a:lnTo>
                  <a:lnTo>
                    <a:pt x="374" y="627"/>
                  </a:lnTo>
                  <a:lnTo>
                    <a:pt x="374" y="628"/>
                  </a:lnTo>
                  <a:lnTo>
                    <a:pt x="370" y="628"/>
                  </a:lnTo>
                  <a:lnTo>
                    <a:pt x="369" y="628"/>
                  </a:lnTo>
                  <a:lnTo>
                    <a:pt x="367" y="627"/>
                  </a:lnTo>
                  <a:lnTo>
                    <a:pt x="366" y="627"/>
                  </a:lnTo>
                  <a:lnTo>
                    <a:pt x="366" y="627"/>
                  </a:lnTo>
                  <a:lnTo>
                    <a:pt x="364" y="628"/>
                  </a:lnTo>
                  <a:lnTo>
                    <a:pt x="364" y="628"/>
                  </a:lnTo>
                  <a:lnTo>
                    <a:pt x="364" y="628"/>
                  </a:lnTo>
                  <a:lnTo>
                    <a:pt x="363" y="627"/>
                  </a:lnTo>
                  <a:lnTo>
                    <a:pt x="361" y="625"/>
                  </a:lnTo>
                  <a:lnTo>
                    <a:pt x="361" y="624"/>
                  </a:lnTo>
                  <a:lnTo>
                    <a:pt x="359" y="624"/>
                  </a:lnTo>
                  <a:lnTo>
                    <a:pt x="356" y="624"/>
                  </a:lnTo>
                  <a:lnTo>
                    <a:pt x="351" y="627"/>
                  </a:lnTo>
                  <a:lnTo>
                    <a:pt x="350" y="628"/>
                  </a:lnTo>
                  <a:lnTo>
                    <a:pt x="348" y="628"/>
                  </a:lnTo>
                  <a:lnTo>
                    <a:pt x="347" y="628"/>
                  </a:lnTo>
                  <a:lnTo>
                    <a:pt x="347" y="628"/>
                  </a:lnTo>
                  <a:lnTo>
                    <a:pt x="345" y="627"/>
                  </a:lnTo>
                  <a:lnTo>
                    <a:pt x="345" y="627"/>
                  </a:lnTo>
                  <a:lnTo>
                    <a:pt x="345" y="625"/>
                  </a:lnTo>
                  <a:lnTo>
                    <a:pt x="344" y="625"/>
                  </a:lnTo>
                  <a:lnTo>
                    <a:pt x="342" y="624"/>
                  </a:lnTo>
                  <a:lnTo>
                    <a:pt x="339" y="624"/>
                  </a:lnTo>
                  <a:lnTo>
                    <a:pt x="337" y="624"/>
                  </a:lnTo>
                  <a:lnTo>
                    <a:pt x="337" y="624"/>
                  </a:lnTo>
                  <a:lnTo>
                    <a:pt x="336" y="625"/>
                  </a:lnTo>
                  <a:lnTo>
                    <a:pt x="334" y="627"/>
                  </a:lnTo>
                  <a:lnTo>
                    <a:pt x="331" y="630"/>
                  </a:lnTo>
                  <a:lnTo>
                    <a:pt x="331" y="630"/>
                  </a:lnTo>
                  <a:lnTo>
                    <a:pt x="329" y="631"/>
                  </a:lnTo>
                  <a:lnTo>
                    <a:pt x="328" y="631"/>
                  </a:lnTo>
                  <a:lnTo>
                    <a:pt x="326" y="633"/>
                  </a:lnTo>
                  <a:lnTo>
                    <a:pt x="325" y="635"/>
                  </a:lnTo>
                  <a:lnTo>
                    <a:pt x="322" y="635"/>
                  </a:lnTo>
                  <a:lnTo>
                    <a:pt x="320" y="635"/>
                  </a:lnTo>
                  <a:lnTo>
                    <a:pt x="318" y="636"/>
                  </a:lnTo>
                  <a:lnTo>
                    <a:pt x="317" y="638"/>
                  </a:lnTo>
                  <a:lnTo>
                    <a:pt x="317" y="639"/>
                  </a:lnTo>
                  <a:lnTo>
                    <a:pt x="314" y="642"/>
                  </a:lnTo>
                  <a:lnTo>
                    <a:pt x="310" y="644"/>
                  </a:lnTo>
                  <a:lnTo>
                    <a:pt x="309" y="644"/>
                  </a:lnTo>
                  <a:lnTo>
                    <a:pt x="309" y="644"/>
                  </a:lnTo>
                  <a:lnTo>
                    <a:pt x="307" y="644"/>
                  </a:lnTo>
                  <a:lnTo>
                    <a:pt x="307" y="644"/>
                  </a:lnTo>
                  <a:lnTo>
                    <a:pt x="307" y="646"/>
                  </a:lnTo>
                  <a:lnTo>
                    <a:pt x="307" y="649"/>
                  </a:lnTo>
                  <a:lnTo>
                    <a:pt x="309" y="652"/>
                  </a:lnTo>
                  <a:lnTo>
                    <a:pt x="309" y="653"/>
                  </a:lnTo>
                  <a:lnTo>
                    <a:pt x="309" y="653"/>
                  </a:lnTo>
                  <a:lnTo>
                    <a:pt x="310" y="655"/>
                  </a:lnTo>
                  <a:lnTo>
                    <a:pt x="309" y="657"/>
                  </a:lnTo>
                  <a:lnTo>
                    <a:pt x="309" y="657"/>
                  </a:lnTo>
                  <a:lnTo>
                    <a:pt x="306" y="658"/>
                  </a:lnTo>
                  <a:lnTo>
                    <a:pt x="304" y="658"/>
                  </a:lnTo>
                  <a:lnTo>
                    <a:pt x="303" y="658"/>
                  </a:lnTo>
                  <a:lnTo>
                    <a:pt x="301" y="657"/>
                  </a:lnTo>
                  <a:lnTo>
                    <a:pt x="301" y="657"/>
                  </a:lnTo>
                  <a:lnTo>
                    <a:pt x="298" y="653"/>
                  </a:lnTo>
                  <a:lnTo>
                    <a:pt x="295" y="650"/>
                  </a:lnTo>
                  <a:lnTo>
                    <a:pt x="293" y="649"/>
                  </a:lnTo>
                  <a:lnTo>
                    <a:pt x="292" y="647"/>
                  </a:lnTo>
                  <a:lnTo>
                    <a:pt x="290" y="649"/>
                  </a:lnTo>
                  <a:lnTo>
                    <a:pt x="290" y="649"/>
                  </a:lnTo>
                  <a:lnTo>
                    <a:pt x="288" y="650"/>
                  </a:lnTo>
                  <a:lnTo>
                    <a:pt x="288" y="650"/>
                  </a:lnTo>
                  <a:lnTo>
                    <a:pt x="287" y="652"/>
                  </a:lnTo>
                  <a:lnTo>
                    <a:pt x="287" y="653"/>
                  </a:lnTo>
                  <a:lnTo>
                    <a:pt x="287" y="655"/>
                  </a:lnTo>
                  <a:lnTo>
                    <a:pt x="287" y="655"/>
                  </a:lnTo>
                  <a:lnTo>
                    <a:pt x="285" y="657"/>
                  </a:lnTo>
                  <a:lnTo>
                    <a:pt x="284" y="658"/>
                  </a:lnTo>
                  <a:lnTo>
                    <a:pt x="282" y="661"/>
                  </a:lnTo>
                  <a:lnTo>
                    <a:pt x="281" y="665"/>
                  </a:lnTo>
                  <a:lnTo>
                    <a:pt x="281" y="668"/>
                  </a:lnTo>
                  <a:lnTo>
                    <a:pt x="281" y="669"/>
                  </a:lnTo>
                  <a:lnTo>
                    <a:pt x="282" y="669"/>
                  </a:lnTo>
                  <a:lnTo>
                    <a:pt x="284" y="671"/>
                  </a:lnTo>
                  <a:lnTo>
                    <a:pt x="284" y="672"/>
                  </a:lnTo>
                  <a:lnTo>
                    <a:pt x="284" y="672"/>
                  </a:lnTo>
                  <a:lnTo>
                    <a:pt x="282" y="674"/>
                  </a:lnTo>
                  <a:lnTo>
                    <a:pt x="281" y="676"/>
                  </a:lnTo>
                  <a:lnTo>
                    <a:pt x="279" y="679"/>
                  </a:lnTo>
                  <a:lnTo>
                    <a:pt x="277" y="682"/>
                  </a:lnTo>
                  <a:lnTo>
                    <a:pt x="279" y="685"/>
                  </a:lnTo>
                  <a:lnTo>
                    <a:pt x="281" y="687"/>
                  </a:lnTo>
                  <a:lnTo>
                    <a:pt x="284" y="688"/>
                  </a:lnTo>
                  <a:lnTo>
                    <a:pt x="284" y="688"/>
                  </a:lnTo>
                  <a:lnTo>
                    <a:pt x="285" y="691"/>
                  </a:lnTo>
                  <a:lnTo>
                    <a:pt x="285" y="693"/>
                  </a:lnTo>
                  <a:lnTo>
                    <a:pt x="285" y="694"/>
                  </a:lnTo>
                  <a:lnTo>
                    <a:pt x="285" y="694"/>
                  </a:lnTo>
                  <a:lnTo>
                    <a:pt x="287" y="696"/>
                  </a:lnTo>
                  <a:lnTo>
                    <a:pt x="287" y="698"/>
                  </a:lnTo>
                  <a:lnTo>
                    <a:pt x="288" y="698"/>
                  </a:lnTo>
                  <a:lnTo>
                    <a:pt x="290" y="696"/>
                  </a:lnTo>
                  <a:lnTo>
                    <a:pt x="292" y="696"/>
                  </a:lnTo>
                  <a:lnTo>
                    <a:pt x="296" y="698"/>
                  </a:lnTo>
                  <a:lnTo>
                    <a:pt x="299" y="698"/>
                  </a:lnTo>
                  <a:lnTo>
                    <a:pt x="299" y="698"/>
                  </a:lnTo>
                  <a:lnTo>
                    <a:pt x="301" y="701"/>
                  </a:lnTo>
                  <a:lnTo>
                    <a:pt x="304" y="702"/>
                  </a:lnTo>
                  <a:lnTo>
                    <a:pt x="306" y="705"/>
                  </a:lnTo>
                  <a:lnTo>
                    <a:pt x="306" y="707"/>
                  </a:lnTo>
                  <a:lnTo>
                    <a:pt x="307" y="710"/>
                  </a:lnTo>
                  <a:lnTo>
                    <a:pt x="309" y="712"/>
                  </a:lnTo>
                  <a:lnTo>
                    <a:pt x="312" y="715"/>
                  </a:lnTo>
                  <a:lnTo>
                    <a:pt x="312" y="717"/>
                  </a:lnTo>
                  <a:lnTo>
                    <a:pt x="310" y="717"/>
                  </a:lnTo>
                  <a:lnTo>
                    <a:pt x="309" y="717"/>
                  </a:lnTo>
                  <a:lnTo>
                    <a:pt x="307" y="717"/>
                  </a:lnTo>
                  <a:lnTo>
                    <a:pt x="307" y="715"/>
                  </a:lnTo>
                  <a:lnTo>
                    <a:pt x="306" y="715"/>
                  </a:lnTo>
                  <a:lnTo>
                    <a:pt x="306" y="715"/>
                  </a:lnTo>
                  <a:lnTo>
                    <a:pt x="306" y="717"/>
                  </a:lnTo>
                  <a:lnTo>
                    <a:pt x="304" y="717"/>
                  </a:lnTo>
                  <a:lnTo>
                    <a:pt x="306" y="718"/>
                  </a:lnTo>
                  <a:lnTo>
                    <a:pt x="306" y="718"/>
                  </a:lnTo>
                  <a:lnTo>
                    <a:pt x="306" y="720"/>
                  </a:lnTo>
                  <a:lnTo>
                    <a:pt x="306" y="720"/>
                  </a:lnTo>
                  <a:lnTo>
                    <a:pt x="309" y="720"/>
                  </a:lnTo>
                  <a:lnTo>
                    <a:pt x="312" y="721"/>
                  </a:lnTo>
                  <a:lnTo>
                    <a:pt x="315" y="723"/>
                  </a:lnTo>
                  <a:lnTo>
                    <a:pt x="315" y="723"/>
                  </a:lnTo>
                  <a:lnTo>
                    <a:pt x="315" y="724"/>
                  </a:lnTo>
                  <a:lnTo>
                    <a:pt x="314" y="724"/>
                  </a:lnTo>
                  <a:lnTo>
                    <a:pt x="314" y="726"/>
                  </a:lnTo>
                  <a:lnTo>
                    <a:pt x="314" y="726"/>
                  </a:lnTo>
                  <a:lnTo>
                    <a:pt x="309" y="728"/>
                  </a:lnTo>
                  <a:lnTo>
                    <a:pt x="309" y="728"/>
                  </a:lnTo>
                  <a:lnTo>
                    <a:pt x="307" y="728"/>
                  </a:lnTo>
                  <a:lnTo>
                    <a:pt x="307" y="729"/>
                  </a:lnTo>
                  <a:lnTo>
                    <a:pt x="307" y="729"/>
                  </a:lnTo>
                  <a:lnTo>
                    <a:pt x="309" y="731"/>
                  </a:lnTo>
                  <a:lnTo>
                    <a:pt x="309" y="731"/>
                  </a:lnTo>
                  <a:lnTo>
                    <a:pt x="307" y="731"/>
                  </a:lnTo>
                  <a:lnTo>
                    <a:pt x="307" y="731"/>
                  </a:lnTo>
                  <a:lnTo>
                    <a:pt x="306" y="731"/>
                  </a:lnTo>
                  <a:lnTo>
                    <a:pt x="306" y="731"/>
                  </a:lnTo>
                  <a:lnTo>
                    <a:pt x="304" y="731"/>
                  </a:lnTo>
                  <a:lnTo>
                    <a:pt x="301" y="734"/>
                  </a:lnTo>
                  <a:lnTo>
                    <a:pt x="299" y="734"/>
                  </a:lnTo>
                  <a:lnTo>
                    <a:pt x="298" y="734"/>
                  </a:lnTo>
                  <a:lnTo>
                    <a:pt x="295" y="735"/>
                  </a:lnTo>
                  <a:lnTo>
                    <a:pt x="295" y="735"/>
                  </a:lnTo>
                  <a:lnTo>
                    <a:pt x="293" y="735"/>
                  </a:lnTo>
                  <a:lnTo>
                    <a:pt x="293" y="735"/>
                  </a:lnTo>
                  <a:lnTo>
                    <a:pt x="292" y="737"/>
                  </a:lnTo>
                  <a:lnTo>
                    <a:pt x="292" y="735"/>
                  </a:lnTo>
                  <a:lnTo>
                    <a:pt x="290" y="735"/>
                  </a:lnTo>
                  <a:lnTo>
                    <a:pt x="290" y="735"/>
                  </a:lnTo>
                  <a:lnTo>
                    <a:pt x="290" y="735"/>
                  </a:lnTo>
                  <a:lnTo>
                    <a:pt x="290" y="737"/>
                  </a:lnTo>
                  <a:lnTo>
                    <a:pt x="292" y="739"/>
                  </a:lnTo>
                  <a:lnTo>
                    <a:pt x="290" y="739"/>
                  </a:lnTo>
                  <a:lnTo>
                    <a:pt x="290" y="739"/>
                  </a:lnTo>
                  <a:lnTo>
                    <a:pt x="290" y="740"/>
                  </a:lnTo>
                  <a:lnTo>
                    <a:pt x="288" y="740"/>
                  </a:lnTo>
                  <a:lnTo>
                    <a:pt x="288" y="742"/>
                  </a:lnTo>
                  <a:lnTo>
                    <a:pt x="288" y="743"/>
                  </a:lnTo>
                  <a:lnTo>
                    <a:pt x="287" y="745"/>
                  </a:lnTo>
                  <a:lnTo>
                    <a:pt x="287" y="746"/>
                  </a:lnTo>
                  <a:lnTo>
                    <a:pt x="285" y="748"/>
                  </a:lnTo>
                  <a:lnTo>
                    <a:pt x="285" y="750"/>
                  </a:lnTo>
                  <a:lnTo>
                    <a:pt x="284" y="751"/>
                  </a:lnTo>
                  <a:lnTo>
                    <a:pt x="284" y="750"/>
                  </a:lnTo>
                  <a:lnTo>
                    <a:pt x="284" y="750"/>
                  </a:lnTo>
                  <a:lnTo>
                    <a:pt x="284" y="750"/>
                  </a:lnTo>
                  <a:lnTo>
                    <a:pt x="282" y="751"/>
                  </a:lnTo>
                  <a:lnTo>
                    <a:pt x="281" y="753"/>
                  </a:lnTo>
                  <a:lnTo>
                    <a:pt x="279" y="753"/>
                  </a:lnTo>
                  <a:lnTo>
                    <a:pt x="279" y="754"/>
                  </a:lnTo>
                  <a:lnTo>
                    <a:pt x="279" y="756"/>
                  </a:lnTo>
                  <a:lnTo>
                    <a:pt x="279" y="757"/>
                  </a:lnTo>
                  <a:lnTo>
                    <a:pt x="279" y="757"/>
                  </a:lnTo>
                  <a:lnTo>
                    <a:pt x="282" y="757"/>
                  </a:lnTo>
                  <a:lnTo>
                    <a:pt x="284" y="759"/>
                  </a:lnTo>
                  <a:lnTo>
                    <a:pt x="285" y="761"/>
                  </a:lnTo>
                  <a:lnTo>
                    <a:pt x="287" y="762"/>
                  </a:lnTo>
                  <a:lnTo>
                    <a:pt x="287" y="764"/>
                  </a:lnTo>
                  <a:lnTo>
                    <a:pt x="288" y="765"/>
                  </a:lnTo>
                  <a:lnTo>
                    <a:pt x="290" y="769"/>
                  </a:lnTo>
                  <a:lnTo>
                    <a:pt x="290" y="773"/>
                  </a:lnTo>
                  <a:lnTo>
                    <a:pt x="292" y="769"/>
                  </a:lnTo>
                  <a:lnTo>
                    <a:pt x="293" y="767"/>
                  </a:lnTo>
                  <a:lnTo>
                    <a:pt x="292" y="769"/>
                  </a:lnTo>
                  <a:lnTo>
                    <a:pt x="292" y="770"/>
                  </a:lnTo>
                  <a:lnTo>
                    <a:pt x="290" y="773"/>
                  </a:lnTo>
                  <a:lnTo>
                    <a:pt x="290" y="776"/>
                  </a:lnTo>
                  <a:lnTo>
                    <a:pt x="290" y="778"/>
                  </a:lnTo>
                  <a:lnTo>
                    <a:pt x="290" y="778"/>
                  </a:lnTo>
                  <a:lnTo>
                    <a:pt x="290" y="783"/>
                  </a:lnTo>
                  <a:lnTo>
                    <a:pt x="290" y="783"/>
                  </a:lnTo>
                  <a:lnTo>
                    <a:pt x="292" y="783"/>
                  </a:lnTo>
                  <a:lnTo>
                    <a:pt x="292" y="784"/>
                  </a:lnTo>
                  <a:lnTo>
                    <a:pt x="293" y="786"/>
                  </a:lnTo>
                  <a:lnTo>
                    <a:pt x="293" y="787"/>
                  </a:lnTo>
                  <a:lnTo>
                    <a:pt x="295" y="789"/>
                  </a:lnTo>
                  <a:lnTo>
                    <a:pt x="295" y="789"/>
                  </a:lnTo>
                  <a:lnTo>
                    <a:pt x="299" y="794"/>
                  </a:lnTo>
                  <a:lnTo>
                    <a:pt x="301" y="797"/>
                  </a:lnTo>
                  <a:lnTo>
                    <a:pt x="303" y="798"/>
                  </a:lnTo>
                  <a:lnTo>
                    <a:pt x="303" y="800"/>
                  </a:lnTo>
                  <a:lnTo>
                    <a:pt x="304" y="802"/>
                  </a:lnTo>
                  <a:lnTo>
                    <a:pt x="304" y="802"/>
                  </a:lnTo>
                  <a:lnTo>
                    <a:pt x="306" y="803"/>
                  </a:lnTo>
                  <a:lnTo>
                    <a:pt x="306" y="803"/>
                  </a:lnTo>
                  <a:lnTo>
                    <a:pt x="304" y="806"/>
                  </a:lnTo>
                  <a:lnTo>
                    <a:pt x="303" y="806"/>
                  </a:lnTo>
                  <a:lnTo>
                    <a:pt x="303" y="808"/>
                  </a:lnTo>
                  <a:lnTo>
                    <a:pt x="299" y="809"/>
                  </a:lnTo>
                  <a:lnTo>
                    <a:pt x="298" y="809"/>
                  </a:lnTo>
                  <a:lnTo>
                    <a:pt x="298" y="811"/>
                  </a:lnTo>
                  <a:lnTo>
                    <a:pt x="296" y="814"/>
                  </a:lnTo>
                  <a:lnTo>
                    <a:pt x="295" y="814"/>
                  </a:lnTo>
                  <a:lnTo>
                    <a:pt x="292" y="813"/>
                  </a:lnTo>
                  <a:lnTo>
                    <a:pt x="290" y="813"/>
                  </a:lnTo>
                  <a:lnTo>
                    <a:pt x="288" y="813"/>
                  </a:lnTo>
                  <a:lnTo>
                    <a:pt x="287" y="811"/>
                  </a:lnTo>
                  <a:lnTo>
                    <a:pt x="287" y="809"/>
                  </a:lnTo>
                  <a:lnTo>
                    <a:pt x="285" y="808"/>
                  </a:lnTo>
                  <a:lnTo>
                    <a:pt x="284" y="808"/>
                  </a:lnTo>
                  <a:lnTo>
                    <a:pt x="284" y="806"/>
                  </a:lnTo>
                  <a:lnTo>
                    <a:pt x="284" y="806"/>
                  </a:lnTo>
                  <a:lnTo>
                    <a:pt x="282" y="806"/>
                  </a:lnTo>
                  <a:lnTo>
                    <a:pt x="281" y="805"/>
                  </a:lnTo>
                  <a:lnTo>
                    <a:pt x="279" y="803"/>
                  </a:lnTo>
                  <a:lnTo>
                    <a:pt x="279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6" y="802"/>
                  </a:lnTo>
                  <a:lnTo>
                    <a:pt x="274" y="802"/>
                  </a:lnTo>
                  <a:lnTo>
                    <a:pt x="274" y="802"/>
                  </a:lnTo>
                  <a:lnTo>
                    <a:pt x="273" y="800"/>
                  </a:lnTo>
                  <a:lnTo>
                    <a:pt x="271" y="800"/>
                  </a:lnTo>
                  <a:lnTo>
                    <a:pt x="271" y="800"/>
                  </a:lnTo>
                  <a:lnTo>
                    <a:pt x="269" y="800"/>
                  </a:lnTo>
                  <a:lnTo>
                    <a:pt x="268" y="800"/>
                  </a:lnTo>
                  <a:lnTo>
                    <a:pt x="268" y="798"/>
                  </a:lnTo>
                  <a:lnTo>
                    <a:pt x="266" y="798"/>
                  </a:lnTo>
                  <a:lnTo>
                    <a:pt x="265" y="797"/>
                  </a:lnTo>
                  <a:lnTo>
                    <a:pt x="263" y="797"/>
                  </a:lnTo>
                  <a:lnTo>
                    <a:pt x="263" y="795"/>
                  </a:lnTo>
                  <a:lnTo>
                    <a:pt x="265" y="794"/>
                  </a:lnTo>
                  <a:lnTo>
                    <a:pt x="265" y="792"/>
                  </a:lnTo>
                  <a:lnTo>
                    <a:pt x="265" y="791"/>
                  </a:lnTo>
                  <a:lnTo>
                    <a:pt x="263" y="791"/>
                  </a:lnTo>
                  <a:lnTo>
                    <a:pt x="262" y="791"/>
                  </a:lnTo>
                  <a:lnTo>
                    <a:pt x="258" y="791"/>
                  </a:lnTo>
                  <a:lnTo>
                    <a:pt x="257" y="789"/>
                  </a:lnTo>
                  <a:lnTo>
                    <a:pt x="257" y="789"/>
                  </a:lnTo>
                  <a:lnTo>
                    <a:pt x="255" y="787"/>
                  </a:lnTo>
                  <a:lnTo>
                    <a:pt x="254" y="787"/>
                  </a:lnTo>
                  <a:lnTo>
                    <a:pt x="252" y="787"/>
                  </a:lnTo>
                  <a:lnTo>
                    <a:pt x="252" y="787"/>
                  </a:lnTo>
                  <a:lnTo>
                    <a:pt x="251" y="789"/>
                  </a:lnTo>
                  <a:lnTo>
                    <a:pt x="251" y="787"/>
                  </a:lnTo>
                  <a:lnTo>
                    <a:pt x="249" y="787"/>
                  </a:lnTo>
                  <a:lnTo>
                    <a:pt x="247" y="787"/>
                  </a:lnTo>
                  <a:lnTo>
                    <a:pt x="247" y="787"/>
                  </a:lnTo>
                  <a:lnTo>
                    <a:pt x="244" y="787"/>
                  </a:lnTo>
                  <a:lnTo>
                    <a:pt x="243" y="789"/>
                  </a:lnTo>
                  <a:lnTo>
                    <a:pt x="241" y="789"/>
                  </a:lnTo>
                  <a:lnTo>
                    <a:pt x="240" y="789"/>
                  </a:lnTo>
                  <a:lnTo>
                    <a:pt x="240" y="791"/>
                  </a:lnTo>
                  <a:lnTo>
                    <a:pt x="238" y="791"/>
                  </a:lnTo>
                  <a:lnTo>
                    <a:pt x="236" y="789"/>
                  </a:lnTo>
                  <a:lnTo>
                    <a:pt x="236" y="789"/>
                  </a:lnTo>
                  <a:lnTo>
                    <a:pt x="236" y="789"/>
                  </a:lnTo>
                  <a:lnTo>
                    <a:pt x="236" y="787"/>
                  </a:lnTo>
                  <a:lnTo>
                    <a:pt x="236" y="787"/>
                  </a:lnTo>
                  <a:lnTo>
                    <a:pt x="236" y="787"/>
                  </a:lnTo>
                  <a:lnTo>
                    <a:pt x="235" y="786"/>
                  </a:lnTo>
                  <a:lnTo>
                    <a:pt x="233" y="786"/>
                  </a:lnTo>
                  <a:lnTo>
                    <a:pt x="230" y="784"/>
                  </a:lnTo>
                  <a:lnTo>
                    <a:pt x="227" y="783"/>
                  </a:lnTo>
                  <a:lnTo>
                    <a:pt x="225" y="781"/>
                  </a:lnTo>
                  <a:lnTo>
                    <a:pt x="225" y="781"/>
                  </a:lnTo>
                  <a:lnTo>
                    <a:pt x="224" y="780"/>
                  </a:lnTo>
                  <a:lnTo>
                    <a:pt x="222" y="780"/>
                  </a:lnTo>
                  <a:lnTo>
                    <a:pt x="221" y="780"/>
                  </a:lnTo>
                  <a:lnTo>
                    <a:pt x="219" y="780"/>
                  </a:lnTo>
                  <a:lnTo>
                    <a:pt x="217" y="778"/>
                  </a:lnTo>
                  <a:lnTo>
                    <a:pt x="214" y="778"/>
                  </a:lnTo>
                  <a:lnTo>
                    <a:pt x="213" y="780"/>
                  </a:lnTo>
                  <a:lnTo>
                    <a:pt x="213" y="780"/>
                  </a:lnTo>
                  <a:lnTo>
                    <a:pt x="211" y="780"/>
                  </a:lnTo>
                  <a:lnTo>
                    <a:pt x="205" y="778"/>
                  </a:lnTo>
                  <a:lnTo>
                    <a:pt x="203" y="778"/>
                  </a:lnTo>
                  <a:lnTo>
                    <a:pt x="202" y="776"/>
                  </a:lnTo>
                  <a:lnTo>
                    <a:pt x="197" y="776"/>
                  </a:lnTo>
                  <a:lnTo>
                    <a:pt x="195" y="775"/>
                  </a:lnTo>
                  <a:lnTo>
                    <a:pt x="194" y="775"/>
                  </a:lnTo>
                  <a:lnTo>
                    <a:pt x="191" y="773"/>
                  </a:lnTo>
                  <a:lnTo>
                    <a:pt x="189" y="773"/>
                  </a:lnTo>
                  <a:lnTo>
                    <a:pt x="187" y="773"/>
                  </a:lnTo>
                  <a:lnTo>
                    <a:pt x="184" y="773"/>
                  </a:lnTo>
                  <a:lnTo>
                    <a:pt x="183" y="773"/>
                  </a:lnTo>
                  <a:lnTo>
                    <a:pt x="183" y="775"/>
                  </a:lnTo>
                  <a:lnTo>
                    <a:pt x="181" y="775"/>
                  </a:lnTo>
                  <a:lnTo>
                    <a:pt x="180" y="775"/>
                  </a:lnTo>
                  <a:lnTo>
                    <a:pt x="175" y="770"/>
                  </a:lnTo>
                  <a:lnTo>
                    <a:pt x="172" y="767"/>
                  </a:lnTo>
                  <a:lnTo>
                    <a:pt x="164" y="761"/>
                  </a:lnTo>
                  <a:lnTo>
                    <a:pt x="162" y="759"/>
                  </a:lnTo>
                  <a:lnTo>
                    <a:pt x="158" y="759"/>
                  </a:lnTo>
                  <a:lnTo>
                    <a:pt x="156" y="757"/>
                  </a:lnTo>
                  <a:lnTo>
                    <a:pt x="151" y="753"/>
                  </a:lnTo>
                  <a:lnTo>
                    <a:pt x="148" y="753"/>
                  </a:lnTo>
                  <a:lnTo>
                    <a:pt x="146" y="753"/>
                  </a:lnTo>
                  <a:lnTo>
                    <a:pt x="146" y="753"/>
                  </a:lnTo>
                  <a:lnTo>
                    <a:pt x="145" y="753"/>
                  </a:lnTo>
                  <a:lnTo>
                    <a:pt x="143" y="751"/>
                  </a:lnTo>
                  <a:lnTo>
                    <a:pt x="143" y="750"/>
                  </a:lnTo>
                  <a:lnTo>
                    <a:pt x="142" y="748"/>
                  </a:lnTo>
                  <a:lnTo>
                    <a:pt x="137" y="746"/>
                  </a:lnTo>
                  <a:lnTo>
                    <a:pt x="134" y="745"/>
                  </a:lnTo>
                  <a:lnTo>
                    <a:pt x="134" y="745"/>
                  </a:lnTo>
                  <a:lnTo>
                    <a:pt x="134" y="743"/>
                  </a:lnTo>
                  <a:lnTo>
                    <a:pt x="137" y="743"/>
                  </a:lnTo>
                  <a:lnTo>
                    <a:pt x="137" y="742"/>
                  </a:lnTo>
                  <a:lnTo>
                    <a:pt x="135" y="742"/>
                  </a:lnTo>
                  <a:lnTo>
                    <a:pt x="135" y="742"/>
                  </a:lnTo>
                  <a:lnTo>
                    <a:pt x="134" y="740"/>
                  </a:lnTo>
                  <a:lnTo>
                    <a:pt x="135" y="740"/>
                  </a:lnTo>
                  <a:lnTo>
                    <a:pt x="137" y="740"/>
                  </a:lnTo>
                  <a:lnTo>
                    <a:pt x="139" y="740"/>
                  </a:lnTo>
                  <a:lnTo>
                    <a:pt x="140" y="742"/>
                  </a:lnTo>
                  <a:lnTo>
                    <a:pt x="142" y="742"/>
                  </a:lnTo>
                  <a:lnTo>
                    <a:pt x="142" y="742"/>
                  </a:lnTo>
                  <a:lnTo>
                    <a:pt x="148" y="740"/>
                  </a:lnTo>
                  <a:lnTo>
                    <a:pt x="148" y="740"/>
                  </a:lnTo>
                  <a:lnTo>
                    <a:pt x="148" y="739"/>
                  </a:lnTo>
                  <a:lnTo>
                    <a:pt x="148" y="739"/>
                  </a:lnTo>
                  <a:lnTo>
                    <a:pt x="148" y="739"/>
                  </a:lnTo>
                  <a:lnTo>
                    <a:pt x="148" y="737"/>
                  </a:lnTo>
                  <a:lnTo>
                    <a:pt x="148" y="735"/>
                  </a:lnTo>
                  <a:lnTo>
                    <a:pt x="151" y="732"/>
                  </a:lnTo>
                  <a:lnTo>
                    <a:pt x="153" y="729"/>
                  </a:lnTo>
                  <a:lnTo>
                    <a:pt x="153" y="729"/>
                  </a:lnTo>
                  <a:lnTo>
                    <a:pt x="154" y="729"/>
                  </a:lnTo>
                  <a:lnTo>
                    <a:pt x="154" y="729"/>
                  </a:lnTo>
                  <a:lnTo>
                    <a:pt x="154" y="731"/>
                  </a:lnTo>
                  <a:lnTo>
                    <a:pt x="154" y="729"/>
                  </a:lnTo>
                  <a:lnTo>
                    <a:pt x="156" y="728"/>
                  </a:lnTo>
                  <a:lnTo>
                    <a:pt x="158" y="728"/>
                  </a:lnTo>
                  <a:lnTo>
                    <a:pt x="159" y="728"/>
                  </a:lnTo>
                  <a:lnTo>
                    <a:pt x="161" y="728"/>
                  </a:lnTo>
                  <a:lnTo>
                    <a:pt x="158" y="724"/>
                  </a:lnTo>
                  <a:lnTo>
                    <a:pt x="154" y="723"/>
                  </a:lnTo>
                  <a:lnTo>
                    <a:pt x="153" y="723"/>
                  </a:lnTo>
                  <a:lnTo>
                    <a:pt x="151" y="721"/>
                  </a:lnTo>
                  <a:lnTo>
                    <a:pt x="150" y="720"/>
                  </a:lnTo>
                  <a:lnTo>
                    <a:pt x="150" y="718"/>
                  </a:lnTo>
                  <a:lnTo>
                    <a:pt x="151" y="718"/>
                  </a:lnTo>
                  <a:lnTo>
                    <a:pt x="153" y="718"/>
                  </a:lnTo>
                  <a:lnTo>
                    <a:pt x="156" y="717"/>
                  </a:lnTo>
                  <a:lnTo>
                    <a:pt x="156" y="717"/>
                  </a:lnTo>
                  <a:lnTo>
                    <a:pt x="158" y="717"/>
                  </a:lnTo>
                  <a:lnTo>
                    <a:pt x="161" y="718"/>
                  </a:lnTo>
                  <a:lnTo>
                    <a:pt x="161" y="717"/>
                  </a:lnTo>
                  <a:lnTo>
                    <a:pt x="159" y="715"/>
                  </a:lnTo>
                  <a:lnTo>
                    <a:pt x="162" y="713"/>
                  </a:lnTo>
                  <a:lnTo>
                    <a:pt x="165" y="713"/>
                  </a:lnTo>
                  <a:lnTo>
                    <a:pt x="169" y="710"/>
                  </a:lnTo>
                  <a:lnTo>
                    <a:pt x="172" y="710"/>
                  </a:lnTo>
                  <a:lnTo>
                    <a:pt x="172" y="710"/>
                  </a:lnTo>
                  <a:lnTo>
                    <a:pt x="172" y="709"/>
                  </a:lnTo>
                  <a:lnTo>
                    <a:pt x="172" y="707"/>
                  </a:lnTo>
                  <a:lnTo>
                    <a:pt x="170" y="707"/>
                  </a:lnTo>
                  <a:lnTo>
                    <a:pt x="169" y="707"/>
                  </a:lnTo>
                  <a:lnTo>
                    <a:pt x="167" y="709"/>
                  </a:lnTo>
                  <a:lnTo>
                    <a:pt x="162" y="709"/>
                  </a:lnTo>
                  <a:lnTo>
                    <a:pt x="161" y="709"/>
                  </a:lnTo>
                  <a:lnTo>
                    <a:pt x="162" y="707"/>
                  </a:lnTo>
                  <a:lnTo>
                    <a:pt x="164" y="707"/>
                  </a:lnTo>
                  <a:lnTo>
                    <a:pt x="164" y="707"/>
                  </a:lnTo>
                  <a:lnTo>
                    <a:pt x="161" y="707"/>
                  </a:lnTo>
                  <a:lnTo>
                    <a:pt x="161" y="709"/>
                  </a:lnTo>
                  <a:lnTo>
                    <a:pt x="156" y="710"/>
                  </a:lnTo>
                  <a:lnTo>
                    <a:pt x="156" y="709"/>
                  </a:lnTo>
                  <a:lnTo>
                    <a:pt x="156" y="709"/>
                  </a:lnTo>
                  <a:lnTo>
                    <a:pt x="156" y="707"/>
                  </a:lnTo>
                  <a:lnTo>
                    <a:pt x="158" y="707"/>
                  </a:lnTo>
                  <a:lnTo>
                    <a:pt x="158" y="707"/>
                  </a:lnTo>
                  <a:lnTo>
                    <a:pt x="158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4"/>
                  </a:lnTo>
                  <a:lnTo>
                    <a:pt x="158" y="704"/>
                  </a:lnTo>
                  <a:lnTo>
                    <a:pt x="158" y="702"/>
                  </a:lnTo>
                  <a:lnTo>
                    <a:pt x="158" y="701"/>
                  </a:lnTo>
                  <a:lnTo>
                    <a:pt x="159" y="701"/>
                  </a:lnTo>
                  <a:lnTo>
                    <a:pt x="161" y="699"/>
                  </a:lnTo>
                  <a:lnTo>
                    <a:pt x="162" y="699"/>
                  </a:lnTo>
                  <a:lnTo>
                    <a:pt x="164" y="698"/>
                  </a:lnTo>
                  <a:lnTo>
                    <a:pt x="165" y="696"/>
                  </a:lnTo>
                  <a:lnTo>
                    <a:pt x="165" y="696"/>
                  </a:lnTo>
                  <a:lnTo>
                    <a:pt x="169" y="696"/>
                  </a:lnTo>
                  <a:lnTo>
                    <a:pt x="170" y="696"/>
                  </a:lnTo>
                  <a:lnTo>
                    <a:pt x="173" y="696"/>
                  </a:lnTo>
                  <a:lnTo>
                    <a:pt x="176" y="696"/>
                  </a:lnTo>
                  <a:lnTo>
                    <a:pt x="178" y="696"/>
                  </a:lnTo>
                  <a:lnTo>
                    <a:pt x="178" y="694"/>
                  </a:lnTo>
                  <a:lnTo>
                    <a:pt x="178" y="693"/>
                  </a:lnTo>
                  <a:lnTo>
                    <a:pt x="180" y="693"/>
                  </a:lnTo>
                  <a:lnTo>
                    <a:pt x="180" y="690"/>
                  </a:lnTo>
                  <a:lnTo>
                    <a:pt x="181" y="688"/>
                  </a:lnTo>
                  <a:lnTo>
                    <a:pt x="181" y="688"/>
                  </a:lnTo>
                  <a:lnTo>
                    <a:pt x="181" y="688"/>
                  </a:lnTo>
                  <a:lnTo>
                    <a:pt x="180" y="688"/>
                  </a:lnTo>
                  <a:lnTo>
                    <a:pt x="180" y="688"/>
                  </a:lnTo>
                  <a:lnTo>
                    <a:pt x="180" y="687"/>
                  </a:lnTo>
                  <a:lnTo>
                    <a:pt x="180" y="687"/>
                  </a:lnTo>
                  <a:lnTo>
                    <a:pt x="180" y="685"/>
                  </a:lnTo>
                  <a:lnTo>
                    <a:pt x="180" y="683"/>
                  </a:lnTo>
                  <a:lnTo>
                    <a:pt x="180" y="683"/>
                  </a:lnTo>
                  <a:lnTo>
                    <a:pt x="178" y="682"/>
                  </a:lnTo>
                  <a:lnTo>
                    <a:pt x="176" y="682"/>
                  </a:lnTo>
                  <a:lnTo>
                    <a:pt x="176" y="680"/>
                  </a:lnTo>
                  <a:lnTo>
                    <a:pt x="178" y="679"/>
                  </a:lnTo>
                  <a:lnTo>
                    <a:pt x="178" y="679"/>
                  </a:lnTo>
                  <a:lnTo>
                    <a:pt x="180" y="679"/>
                  </a:lnTo>
                  <a:lnTo>
                    <a:pt x="181" y="679"/>
                  </a:lnTo>
                  <a:lnTo>
                    <a:pt x="181" y="679"/>
                  </a:lnTo>
                  <a:lnTo>
                    <a:pt x="183" y="677"/>
                  </a:lnTo>
                  <a:lnTo>
                    <a:pt x="181" y="677"/>
                  </a:lnTo>
                  <a:lnTo>
                    <a:pt x="180" y="677"/>
                  </a:lnTo>
                  <a:lnTo>
                    <a:pt x="178" y="676"/>
                  </a:lnTo>
                  <a:lnTo>
                    <a:pt x="178" y="676"/>
                  </a:lnTo>
                  <a:lnTo>
                    <a:pt x="178" y="674"/>
                  </a:lnTo>
                  <a:lnTo>
                    <a:pt x="178" y="674"/>
                  </a:lnTo>
                  <a:lnTo>
                    <a:pt x="180" y="674"/>
                  </a:lnTo>
                  <a:lnTo>
                    <a:pt x="181" y="672"/>
                  </a:lnTo>
                  <a:lnTo>
                    <a:pt x="183" y="671"/>
                  </a:lnTo>
                  <a:lnTo>
                    <a:pt x="183" y="669"/>
                  </a:lnTo>
                  <a:lnTo>
                    <a:pt x="184" y="669"/>
                  </a:lnTo>
                  <a:lnTo>
                    <a:pt x="184" y="668"/>
                  </a:lnTo>
                  <a:lnTo>
                    <a:pt x="183" y="666"/>
                  </a:lnTo>
                  <a:lnTo>
                    <a:pt x="183" y="665"/>
                  </a:lnTo>
                  <a:lnTo>
                    <a:pt x="183" y="665"/>
                  </a:lnTo>
                  <a:lnTo>
                    <a:pt x="183" y="663"/>
                  </a:lnTo>
                  <a:lnTo>
                    <a:pt x="183" y="663"/>
                  </a:lnTo>
                  <a:lnTo>
                    <a:pt x="181" y="663"/>
                  </a:lnTo>
                  <a:lnTo>
                    <a:pt x="180" y="665"/>
                  </a:lnTo>
                  <a:lnTo>
                    <a:pt x="178" y="665"/>
                  </a:lnTo>
                  <a:lnTo>
                    <a:pt x="176" y="663"/>
                  </a:lnTo>
                  <a:lnTo>
                    <a:pt x="175" y="661"/>
                  </a:lnTo>
                  <a:lnTo>
                    <a:pt x="173" y="661"/>
                  </a:lnTo>
                  <a:lnTo>
                    <a:pt x="172" y="660"/>
                  </a:lnTo>
                  <a:lnTo>
                    <a:pt x="172" y="660"/>
                  </a:lnTo>
                  <a:lnTo>
                    <a:pt x="170" y="658"/>
                  </a:lnTo>
                  <a:lnTo>
                    <a:pt x="170" y="658"/>
                  </a:lnTo>
                  <a:lnTo>
                    <a:pt x="169" y="658"/>
                  </a:lnTo>
                  <a:lnTo>
                    <a:pt x="169" y="660"/>
                  </a:lnTo>
                  <a:lnTo>
                    <a:pt x="167" y="660"/>
                  </a:lnTo>
                  <a:lnTo>
                    <a:pt x="164" y="658"/>
                  </a:lnTo>
                  <a:lnTo>
                    <a:pt x="162" y="657"/>
                  </a:lnTo>
                  <a:lnTo>
                    <a:pt x="161" y="657"/>
                  </a:lnTo>
                  <a:lnTo>
                    <a:pt x="159" y="657"/>
                  </a:lnTo>
                  <a:lnTo>
                    <a:pt x="158" y="655"/>
                  </a:lnTo>
                  <a:lnTo>
                    <a:pt x="156" y="655"/>
                  </a:lnTo>
                  <a:lnTo>
                    <a:pt x="156" y="655"/>
                  </a:lnTo>
                  <a:lnTo>
                    <a:pt x="156" y="657"/>
                  </a:lnTo>
                  <a:lnTo>
                    <a:pt x="156" y="657"/>
                  </a:lnTo>
                  <a:lnTo>
                    <a:pt x="154" y="657"/>
                  </a:lnTo>
                  <a:lnTo>
                    <a:pt x="154" y="657"/>
                  </a:lnTo>
                  <a:lnTo>
                    <a:pt x="153" y="657"/>
                  </a:lnTo>
                  <a:lnTo>
                    <a:pt x="148" y="653"/>
                  </a:lnTo>
                  <a:lnTo>
                    <a:pt x="148" y="652"/>
                  </a:lnTo>
                  <a:lnTo>
                    <a:pt x="146" y="650"/>
                  </a:lnTo>
                  <a:lnTo>
                    <a:pt x="146" y="649"/>
                  </a:lnTo>
                  <a:lnTo>
                    <a:pt x="145" y="647"/>
                  </a:lnTo>
                  <a:lnTo>
                    <a:pt x="143" y="647"/>
                  </a:lnTo>
                  <a:lnTo>
                    <a:pt x="142" y="649"/>
                  </a:lnTo>
                  <a:lnTo>
                    <a:pt x="142" y="649"/>
                  </a:lnTo>
                  <a:lnTo>
                    <a:pt x="140" y="649"/>
                  </a:lnTo>
                  <a:lnTo>
                    <a:pt x="139" y="649"/>
                  </a:lnTo>
                  <a:lnTo>
                    <a:pt x="135" y="650"/>
                  </a:lnTo>
                  <a:lnTo>
                    <a:pt x="134" y="650"/>
                  </a:lnTo>
                  <a:lnTo>
                    <a:pt x="134" y="652"/>
                  </a:lnTo>
                  <a:lnTo>
                    <a:pt x="132" y="652"/>
                  </a:lnTo>
                  <a:lnTo>
                    <a:pt x="131" y="650"/>
                  </a:lnTo>
                  <a:lnTo>
                    <a:pt x="129" y="650"/>
                  </a:lnTo>
                  <a:lnTo>
                    <a:pt x="129" y="650"/>
                  </a:lnTo>
                  <a:lnTo>
                    <a:pt x="128" y="650"/>
                  </a:lnTo>
                  <a:lnTo>
                    <a:pt x="128" y="649"/>
                  </a:lnTo>
                  <a:lnTo>
                    <a:pt x="126" y="649"/>
                  </a:lnTo>
                  <a:lnTo>
                    <a:pt x="124" y="647"/>
                  </a:lnTo>
                  <a:lnTo>
                    <a:pt x="123" y="647"/>
                  </a:lnTo>
                  <a:lnTo>
                    <a:pt x="121" y="649"/>
                  </a:lnTo>
                  <a:lnTo>
                    <a:pt x="120" y="649"/>
                  </a:lnTo>
                  <a:lnTo>
                    <a:pt x="118" y="649"/>
                  </a:lnTo>
                  <a:lnTo>
                    <a:pt x="118" y="647"/>
                  </a:lnTo>
                  <a:lnTo>
                    <a:pt x="117" y="647"/>
                  </a:lnTo>
                  <a:lnTo>
                    <a:pt x="115" y="646"/>
                  </a:lnTo>
                  <a:lnTo>
                    <a:pt x="115" y="644"/>
                  </a:lnTo>
                  <a:lnTo>
                    <a:pt x="115" y="644"/>
                  </a:lnTo>
                  <a:lnTo>
                    <a:pt x="117" y="642"/>
                  </a:lnTo>
                  <a:lnTo>
                    <a:pt x="117" y="642"/>
                  </a:lnTo>
                  <a:lnTo>
                    <a:pt x="115" y="641"/>
                  </a:lnTo>
                  <a:lnTo>
                    <a:pt x="115" y="641"/>
                  </a:lnTo>
                  <a:lnTo>
                    <a:pt x="115" y="639"/>
                  </a:lnTo>
                  <a:lnTo>
                    <a:pt x="115" y="638"/>
                  </a:lnTo>
                  <a:lnTo>
                    <a:pt x="113" y="638"/>
                  </a:lnTo>
                  <a:lnTo>
                    <a:pt x="115" y="636"/>
                  </a:lnTo>
                  <a:lnTo>
                    <a:pt x="115" y="636"/>
                  </a:lnTo>
                  <a:lnTo>
                    <a:pt x="113" y="636"/>
                  </a:lnTo>
                  <a:lnTo>
                    <a:pt x="112" y="636"/>
                  </a:lnTo>
                  <a:lnTo>
                    <a:pt x="112" y="636"/>
                  </a:lnTo>
                  <a:lnTo>
                    <a:pt x="112" y="635"/>
                  </a:lnTo>
                  <a:lnTo>
                    <a:pt x="112" y="633"/>
                  </a:lnTo>
                  <a:lnTo>
                    <a:pt x="110" y="633"/>
                  </a:lnTo>
                  <a:lnTo>
                    <a:pt x="110" y="633"/>
                  </a:lnTo>
                  <a:lnTo>
                    <a:pt x="107" y="633"/>
                  </a:lnTo>
                  <a:lnTo>
                    <a:pt x="106" y="633"/>
                  </a:lnTo>
                  <a:lnTo>
                    <a:pt x="106" y="633"/>
                  </a:lnTo>
                  <a:lnTo>
                    <a:pt x="104" y="633"/>
                  </a:lnTo>
                  <a:lnTo>
                    <a:pt x="102" y="633"/>
                  </a:lnTo>
                  <a:lnTo>
                    <a:pt x="99" y="631"/>
                  </a:lnTo>
                  <a:lnTo>
                    <a:pt x="98" y="631"/>
                  </a:lnTo>
                  <a:lnTo>
                    <a:pt x="99" y="631"/>
                  </a:lnTo>
                  <a:lnTo>
                    <a:pt x="99" y="631"/>
                  </a:lnTo>
                  <a:lnTo>
                    <a:pt x="99" y="630"/>
                  </a:lnTo>
                  <a:lnTo>
                    <a:pt x="99" y="630"/>
                  </a:lnTo>
                  <a:lnTo>
                    <a:pt x="98" y="628"/>
                  </a:lnTo>
                  <a:lnTo>
                    <a:pt x="98" y="628"/>
                  </a:lnTo>
                  <a:lnTo>
                    <a:pt x="98" y="627"/>
                  </a:lnTo>
                  <a:lnTo>
                    <a:pt x="98" y="625"/>
                  </a:lnTo>
                  <a:lnTo>
                    <a:pt x="98" y="625"/>
                  </a:lnTo>
                  <a:lnTo>
                    <a:pt x="98" y="624"/>
                  </a:lnTo>
                  <a:lnTo>
                    <a:pt x="99" y="624"/>
                  </a:lnTo>
                  <a:lnTo>
                    <a:pt x="101" y="624"/>
                  </a:lnTo>
                  <a:lnTo>
                    <a:pt x="101" y="622"/>
                  </a:lnTo>
                  <a:lnTo>
                    <a:pt x="101" y="622"/>
                  </a:lnTo>
                  <a:lnTo>
                    <a:pt x="98" y="617"/>
                  </a:lnTo>
                  <a:lnTo>
                    <a:pt x="96" y="614"/>
                  </a:lnTo>
                  <a:lnTo>
                    <a:pt x="94" y="613"/>
                  </a:lnTo>
                  <a:lnTo>
                    <a:pt x="93" y="611"/>
                  </a:lnTo>
                  <a:lnTo>
                    <a:pt x="91" y="611"/>
                  </a:lnTo>
                  <a:lnTo>
                    <a:pt x="90" y="611"/>
                  </a:lnTo>
                  <a:lnTo>
                    <a:pt x="87" y="611"/>
                  </a:lnTo>
                  <a:lnTo>
                    <a:pt x="85" y="611"/>
                  </a:lnTo>
                  <a:lnTo>
                    <a:pt x="83" y="611"/>
                  </a:lnTo>
                  <a:lnTo>
                    <a:pt x="79" y="613"/>
                  </a:lnTo>
                  <a:lnTo>
                    <a:pt x="79" y="613"/>
                  </a:lnTo>
                  <a:lnTo>
                    <a:pt x="76" y="613"/>
                  </a:lnTo>
                  <a:lnTo>
                    <a:pt x="74" y="611"/>
                  </a:lnTo>
                  <a:lnTo>
                    <a:pt x="72" y="611"/>
                  </a:lnTo>
                  <a:lnTo>
                    <a:pt x="72" y="613"/>
                  </a:lnTo>
                  <a:lnTo>
                    <a:pt x="71" y="613"/>
                  </a:lnTo>
                  <a:lnTo>
                    <a:pt x="71" y="616"/>
                  </a:lnTo>
                  <a:lnTo>
                    <a:pt x="69" y="616"/>
                  </a:lnTo>
                  <a:lnTo>
                    <a:pt x="68" y="617"/>
                  </a:lnTo>
                  <a:lnTo>
                    <a:pt x="68" y="617"/>
                  </a:lnTo>
                  <a:lnTo>
                    <a:pt x="66" y="617"/>
                  </a:lnTo>
                  <a:lnTo>
                    <a:pt x="65" y="616"/>
                  </a:lnTo>
                  <a:lnTo>
                    <a:pt x="63" y="616"/>
                  </a:lnTo>
                  <a:lnTo>
                    <a:pt x="63" y="616"/>
                  </a:lnTo>
                  <a:lnTo>
                    <a:pt x="63" y="616"/>
                  </a:lnTo>
                  <a:lnTo>
                    <a:pt x="61" y="614"/>
                  </a:lnTo>
                  <a:lnTo>
                    <a:pt x="61" y="613"/>
                  </a:lnTo>
                  <a:lnTo>
                    <a:pt x="61" y="613"/>
                  </a:lnTo>
                  <a:lnTo>
                    <a:pt x="60" y="611"/>
                  </a:lnTo>
                  <a:lnTo>
                    <a:pt x="60" y="609"/>
                  </a:lnTo>
                  <a:lnTo>
                    <a:pt x="60" y="608"/>
                  </a:lnTo>
                  <a:lnTo>
                    <a:pt x="61" y="606"/>
                  </a:lnTo>
                  <a:lnTo>
                    <a:pt x="60" y="605"/>
                  </a:lnTo>
                  <a:lnTo>
                    <a:pt x="60" y="605"/>
                  </a:lnTo>
                  <a:lnTo>
                    <a:pt x="60" y="603"/>
                  </a:lnTo>
                  <a:lnTo>
                    <a:pt x="60" y="603"/>
                  </a:lnTo>
                  <a:lnTo>
                    <a:pt x="60" y="602"/>
                  </a:lnTo>
                  <a:lnTo>
                    <a:pt x="58" y="602"/>
                  </a:lnTo>
                  <a:lnTo>
                    <a:pt x="57" y="600"/>
                  </a:lnTo>
                  <a:lnTo>
                    <a:pt x="57" y="598"/>
                  </a:lnTo>
                  <a:lnTo>
                    <a:pt x="55" y="598"/>
                  </a:lnTo>
                  <a:lnTo>
                    <a:pt x="57" y="597"/>
                  </a:lnTo>
                  <a:lnTo>
                    <a:pt x="57" y="595"/>
                  </a:lnTo>
                  <a:lnTo>
                    <a:pt x="58" y="595"/>
                  </a:lnTo>
                  <a:lnTo>
                    <a:pt x="58" y="594"/>
                  </a:lnTo>
                  <a:lnTo>
                    <a:pt x="60" y="594"/>
                  </a:lnTo>
                  <a:lnTo>
                    <a:pt x="61" y="594"/>
                  </a:lnTo>
                  <a:lnTo>
                    <a:pt x="63" y="595"/>
                  </a:lnTo>
                  <a:lnTo>
                    <a:pt x="63" y="595"/>
                  </a:lnTo>
                  <a:lnTo>
                    <a:pt x="65" y="597"/>
                  </a:lnTo>
                  <a:lnTo>
                    <a:pt x="68" y="597"/>
                  </a:lnTo>
                  <a:lnTo>
                    <a:pt x="68" y="597"/>
                  </a:lnTo>
                  <a:lnTo>
                    <a:pt x="69" y="595"/>
                  </a:lnTo>
                  <a:lnTo>
                    <a:pt x="72" y="594"/>
                  </a:lnTo>
                  <a:lnTo>
                    <a:pt x="72" y="594"/>
                  </a:lnTo>
                  <a:lnTo>
                    <a:pt x="74" y="592"/>
                  </a:lnTo>
                  <a:lnTo>
                    <a:pt x="76" y="592"/>
                  </a:lnTo>
                  <a:lnTo>
                    <a:pt x="77" y="592"/>
                  </a:lnTo>
                  <a:lnTo>
                    <a:pt x="77" y="590"/>
                  </a:lnTo>
                  <a:lnTo>
                    <a:pt x="77" y="590"/>
                  </a:lnTo>
                  <a:lnTo>
                    <a:pt x="76" y="589"/>
                  </a:lnTo>
                  <a:lnTo>
                    <a:pt x="72" y="587"/>
                  </a:lnTo>
                  <a:lnTo>
                    <a:pt x="72" y="587"/>
                  </a:lnTo>
                  <a:lnTo>
                    <a:pt x="72" y="586"/>
                  </a:lnTo>
                  <a:lnTo>
                    <a:pt x="72" y="586"/>
                  </a:lnTo>
                  <a:lnTo>
                    <a:pt x="72" y="584"/>
                  </a:lnTo>
                  <a:lnTo>
                    <a:pt x="69" y="583"/>
                  </a:lnTo>
                  <a:lnTo>
                    <a:pt x="66" y="583"/>
                  </a:lnTo>
                  <a:lnTo>
                    <a:pt x="65" y="583"/>
                  </a:lnTo>
                  <a:lnTo>
                    <a:pt x="63" y="583"/>
                  </a:lnTo>
                  <a:lnTo>
                    <a:pt x="63" y="581"/>
                  </a:lnTo>
                  <a:lnTo>
                    <a:pt x="65" y="579"/>
                  </a:lnTo>
                  <a:lnTo>
                    <a:pt x="65" y="578"/>
                  </a:lnTo>
                  <a:lnTo>
                    <a:pt x="65" y="578"/>
                  </a:lnTo>
                  <a:lnTo>
                    <a:pt x="63" y="578"/>
                  </a:lnTo>
                  <a:lnTo>
                    <a:pt x="61" y="576"/>
                  </a:lnTo>
                  <a:lnTo>
                    <a:pt x="58" y="575"/>
                  </a:lnTo>
                  <a:lnTo>
                    <a:pt x="57" y="573"/>
                  </a:lnTo>
                  <a:lnTo>
                    <a:pt x="55" y="570"/>
                  </a:lnTo>
                  <a:lnTo>
                    <a:pt x="55" y="570"/>
                  </a:lnTo>
                  <a:lnTo>
                    <a:pt x="53" y="568"/>
                  </a:lnTo>
                  <a:lnTo>
                    <a:pt x="53" y="568"/>
                  </a:lnTo>
                  <a:lnTo>
                    <a:pt x="53" y="567"/>
                  </a:lnTo>
                  <a:lnTo>
                    <a:pt x="53" y="565"/>
                  </a:lnTo>
                  <a:lnTo>
                    <a:pt x="53" y="565"/>
                  </a:lnTo>
                  <a:lnTo>
                    <a:pt x="52" y="565"/>
                  </a:lnTo>
                  <a:lnTo>
                    <a:pt x="49" y="562"/>
                  </a:lnTo>
                  <a:lnTo>
                    <a:pt x="49" y="562"/>
                  </a:lnTo>
                  <a:lnTo>
                    <a:pt x="49" y="562"/>
                  </a:lnTo>
                  <a:lnTo>
                    <a:pt x="49" y="561"/>
                  </a:lnTo>
                  <a:lnTo>
                    <a:pt x="50" y="559"/>
                  </a:lnTo>
                  <a:lnTo>
                    <a:pt x="52" y="557"/>
                  </a:lnTo>
                  <a:lnTo>
                    <a:pt x="52" y="557"/>
                  </a:lnTo>
                  <a:lnTo>
                    <a:pt x="52" y="556"/>
                  </a:lnTo>
                  <a:lnTo>
                    <a:pt x="50" y="554"/>
                  </a:lnTo>
                  <a:lnTo>
                    <a:pt x="49" y="553"/>
                  </a:lnTo>
                  <a:lnTo>
                    <a:pt x="49" y="553"/>
                  </a:lnTo>
                  <a:lnTo>
                    <a:pt x="49" y="553"/>
                  </a:lnTo>
                  <a:lnTo>
                    <a:pt x="50" y="551"/>
                  </a:lnTo>
                  <a:lnTo>
                    <a:pt x="50" y="551"/>
                  </a:lnTo>
                  <a:lnTo>
                    <a:pt x="50" y="548"/>
                  </a:lnTo>
                  <a:lnTo>
                    <a:pt x="50" y="546"/>
                  </a:lnTo>
                  <a:lnTo>
                    <a:pt x="50" y="546"/>
                  </a:lnTo>
                  <a:lnTo>
                    <a:pt x="50" y="546"/>
                  </a:lnTo>
                  <a:lnTo>
                    <a:pt x="49" y="546"/>
                  </a:lnTo>
                  <a:lnTo>
                    <a:pt x="47" y="546"/>
                  </a:lnTo>
                  <a:lnTo>
                    <a:pt x="47" y="545"/>
                  </a:lnTo>
                  <a:lnTo>
                    <a:pt x="47" y="545"/>
                  </a:lnTo>
                  <a:lnTo>
                    <a:pt x="46" y="545"/>
                  </a:lnTo>
                  <a:lnTo>
                    <a:pt x="44" y="543"/>
                  </a:lnTo>
                  <a:lnTo>
                    <a:pt x="44" y="543"/>
                  </a:lnTo>
                  <a:lnTo>
                    <a:pt x="41" y="542"/>
                  </a:lnTo>
                  <a:lnTo>
                    <a:pt x="38" y="542"/>
                  </a:lnTo>
                  <a:lnTo>
                    <a:pt x="36" y="542"/>
                  </a:lnTo>
                  <a:lnTo>
                    <a:pt x="36" y="542"/>
                  </a:lnTo>
                  <a:lnTo>
                    <a:pt x="35" y="543"/>
                  </a:lnTo>
                  <a:lnTo>
                    <a:pt x="33" y="543"/>
                  </a:lnTo>
                  <a:lnTo>
                    <a:pt x="33" y="543"/>
                  </a:lnTo>
                  <a:lnTo>
                    <a:pt x="31" y="543"/>
                  </a:lnTo>
                  <a:lnTo>
                    <a:pt x="30" y="545"/>
                  </a:lnTo>
                  <a:lnTo>
                    <a:pt x="28" y="543"/>
                  </a:lnTo>
                  <a:lnTo>
                    <a:pt x="28" y="543"/>
                  </a:lnTo>
                  <a:lnTo>
                    <a:pt x="28" y="542"/>
                  </a:lnTo>
                  <a:lnTo>
                    <a:pt x="28" y="540"/>
                  </a:lnTo>
                  <a:lnTo>
                    <a:pt x="28" y="540"/>
                  </a:lnTo>
                  <a:lnTo>
                    <a:pt x="28" y="540"/>
                  </a:lnTo>
                  <a:lnTo>
                    <a:pt x="27" y="538"/>
                  </a:lnTo>
                  <a:lnTo>
                    <a:pt x="24" y="538"/>
                  </a:lnTo>
                  <a:lnTo>
                    <a:pt x="24" y="538"/>
                  </a:lnTo>
                  <a:lnTo>
                    <a:pt x="22" y="538"/>
                  </a:lnTo>
                  <a:lnTo>
                    <a:pt x="20" y="540"/>
                  </a:lnTo>
                  <a:lnTo>
                    <a:pt x="19" y="538"/>
                  </a:lnTo>
                  <a:lnTo>
                    <a:pt x="19" y="538"/>
                  </a:lnTo>
                  <a:lnTo>
                    <a:pt x="17" y="537"/>
                  </a:lnTo>
                  <a:lnTo>
                    <a:pt x="17" y="537"/>
                  </a:lnTo>
                  <a:lnTo>
                    <a:pt x="14" y="537"/>
                  </a:lnTo>
                  <a:lnTo>
                    <a:pt x="14" y="537"/>
                  </a:lnTo>
                  <a:lnTo>
                    <a:pt x="12" y="537"/>
                  </a:lnTo>
                  <a:lnTo>
                    <a:pt x="12" y="537"/>
                  </a:lnTo>
                  <a:lnTo>
                    <a:pt x="11" y="535"/>
                  </a:lnTo>
                  <a:lnTo>
                    <a:pt x="11" y="534"/>
                  </a:lnTo>
                  <a:lnTo>
                    <a:pt x="11" y="534"/>
                  </a:lnTo>
                  <a:lnTo>
                    <a:pt x="11" y="532"/>
                  </a:lnTo>
                  <a:lnTo>
                    <a:pt x="11" y="531"/>
                  </a:lnTo>
                  <a:lnTo>
                    <a:pt x="11" y="527"/>
                  </a:lnTo>
                  <a:lnTo>
                    <a:pt x="9" y="527"/>
                  </a:lnTo>
                  <a:lnTo>
                    <a:pt x="9" y="526"/>
                  </a:lnTo>
                  <a:lnTo>
                    <a:pt x="8" y="526"/>
                  </a:lnTo>
                  <a:lnTo>
                    <a:pt x="8" y="524"/>
                  </a:lnTo>
                  <a:lnTo>
                    <a:pt x="6" y="523"/>
                  </a:lnTo>
                  <a:lnTo>
                    <a:pt x="6" y="521"/>
                  </a:lnTo>
                  <a:lnTo>
                    <a:pt x="6" y="521"/>
                  </a:lnTo>
                  <a:lnTo>
                    <a:pt x="6" y="521"/>
                  </a:lnTo>
                  <a:lnTo>
                    <a:pt x="3" y="521"/>
                  </a:lnTo>
                  <a:lnTo>
                    <a:pt x="3" y="521"/>
                  </a:lnTo>
                  <a:lnTo>
                    <a:pt x="5" y="518"/>
                  </a:lnTo>
                  <a:lnTo>
                    <a:pt x="5" y="516"/>
                  </a:lnTo>
                  <a:lnTo>
                    <a:pt x="5" y="515"/>
                  </a:lnTo>
                  <a:lnTo>
                    <a:pt x="6" y="515"/>
                  </a:lnTo>
                  <a:lnTo>
                    <a:pt x="6" y="513"/>
                  </a:lnTo>
                  <a:lnTo>
                    <a:pt x="6" y="513"/>
                  </a:lnTo>
                  <a:lnTo>
                    <a:pt x="6" y="512"/>
                  </a:lnTo>
                  <a:lnTo>
                    <a:pt x="6" y="512"/>
                  </a:lnTo>
                  <a:lnTo>
                    <a:pt x="3" y="510"/>
                  </a:lnTo>
                  <a:lnTo>
                    <a:pt x="1" y="509"/>
                  </a:lnTo>
                  <a:lnTo>
                    <a:pt x="1" y="507"/>
                  </a:lnTo>
                  <a:lnTo>
                    <a:pt x="1" y="507"/>
                  </a:lnTo>
                  <a:lnTo>
                    <a:pt x="0" y="507"/>
                  </a:lnTo>
                  <a:lnTo>
                    <a:pt x="0" y="507"/>
                  </a:lnTo>
                  <a:lnTo>
                    <a:pt x="0" y="505"/>
                  </a:lnTo>
                  <a:lnTo>
                    <a:pt x="0" y="504"/>
                  </a:lnTo>
                  <a:lnTo>
                    <a:pt x="1" y="502"/>
                  </a:lnTo>
                  <a:lnTo>
                    <a:pt x="1" y="502"/>
                  </a:lnTo>
                  <a:lnTo>
                    <a:pt x="1" y="501"/>
                  </a:lnTo>
                  <a:lnTo>
                    <a:pt x="5" y="501"/>
                  </a:lnTo>
                  <a:lnTo>
                    <a:pt x="5" y="501"/>
                  </a:lnTo>
                  <a:lnTo>
                    <a:pt x="5" y="499"/>
                  </a:lnTo>
                  <a:lnTo>
                    <a:pt x="5" y="499"/>
                  </a:lnTo>
                  <a:lnTo>
                    <a:pt x="5" y="499"/>
                  </a:lnTo>
                  <a:lnTo>
                    <a:pt x="3" y="499"/>
                  </a:lnTo>
                  <a:lnTo>
                    <a:pt x="3" y="498"/>
                  </a:lnTo>
                  <a:lnTo>
                    <a:pt x="3" y="496"/>
                  </a:lnTo>
                  <a:lnTo>
                    <a:pt x="5" y="496"/>
                  </a:lnTo>
                  <a:lnTo>
                    <a:pt x="6" y="498"/>
                  </a:lnTo>
                  <a:lnTo>
                    <a:pt x="6" y="499"/>
                  </a:lnTo>
                  <a:lnTo>
                    <a:pt x="6" y="499"/>
                  </a:lnTo>
                  <a:lnTo>
                    <a:pt x="8" y="499"/>
                  </a:lnTo>
                  <a:lnTo>
                    <a:pt x="8" y="499"/>
                  </a:lnTo>
                  <a:lnTo>
                    <a:pt x="9" y="501"/>
                  </a:lnTo>
                  <a:lnTo>
                    <a:pt x="11" y="499"/>
                  </a:lnTo>
                  <a:lnTo>
                    <a:pt x="11" y="498"/>
                  </a:lnTo>
                  <a:lnTo>
                    <a:pt x="9" y="496"/>
                  </a:lnTo>
                  <a:lnTo>
                    <a:pt x="8" y="494"/>
                  </a:lnTo>
                  <a:lnTo>
                    <a:pt x="6" y="493"/>
                  </a:lnTo>
                  <a:lnTo>
                    <a:pt x="5" y="494"/>
                  </a:lnTo>
                  <a:lnTo>
                    <a:pt x="3" y="493"/>
                  </a:lnTo>
                  <a:lnTo>
                    <a:pt x="3" y="493"/>
                  </a:lnTo>
                  <a:lnTo>
                    <a:pt x="1" y="491"/>
                  </a:lnTo>
                  <a:lnTo>
                    <a:pt x="3" y="491"/>
                  </a:lnTo>
                  <a:lnTo>
                    <a:pt x="5" y="488"/>
                  </a:lnTo>
                  <a:lnTo>
                    <a:pt x="6" y="488"/>
                  </a:lnTo>
                  <a:lnTo>
                    <a:pt x="6" y="486"/>
                  </a:lnTo>
                  <a:lnTo>
                    <a:pt x="6" y="485"/>
                  </a:lnTo>
                  <a:lnTo>
                    <a:pt x="5" y="477"/>
                  </a:lnTo>
                  <a:lnTo>
                    <a:pt x="5" y="477"/>
                  </a:lnTo>
                  <a:lnTo>
                    <a:pt x="3" y="477"/>
                  </a:lnTo>
                  <a:lnTo>
                    <a:pt x="5" y="475"/>
                  </a:lnTo>
                  <a:lnTo>
                    <a:pt x="6" y="472"/>
                  </a:lnTo>
                  <a:lnTo>
                    <a:pt x="8" y="471"/>
                  </a:lnTo>
                  <a:lnTo>
                    <a:pt x="8" y="469"/>
                  </a:lnTo>
                  <a:lnTo>
                    <a:pt x="9" y="469"/>
                  </a:lnTo>
                  <a:lnTo>
                    <a:pt x="9" y="469"/>
                  </a:lnTo>
                  <a:lnTo>
                    <a:pt x="9" y="469"/>
                  </a:lnTo>
                  <a:lnTo>
                    <a:pt x="11" y="468"/>
                  </a:lnTo>
                  <a:lnTo>
                    <a:pt x="11" y="468"/>
                  </a:lnTo>
                  <a:lnTo>
                    <a:pt x="11" y="468"/>
                  </a:lnTo>
                  <a:lnTo>
                    <a:pt x="9" y="466"/>
                  </a:lnTo>
                  <a:lnTo>
                    <a:pt x="9" y="466"/>
                  </a:lnTo>
                  <a:lnTo>
                    <a:pt x="9" y="464"/>
                  </a:lnTo>
                  <a:lnTo>
                    <a:pt x="9" y="463"/>
                  </a:lnTo>
                  <a:lnTo>
                    <a:pt x="9" y="460"/>
                  </a:lnTo>
                  <a:lnTo>
                    <a:pt x="9" y="460"/>
                  </a:lnTo>
                  <a:lnTo>
                    <a:pt x="11" y="460"/>
                  </a:lnTo>
                  <a:lnTo>
                    <a:pt x="11" y="460"/>
                  </a:lnTo>
                  <a:lnTo>
                    <a:pt x="14" y="461"/>
                  </a:lnTo>
                  <a:lnTo>
                    <a:pt x="14" y="460"/>
                  </a:lnTo>
                  <a:lnTo>
                    <a:pt x="16" y="458"/>
                  </a:lnTo>
                  <a:lnTo>
                    <a:pt x="16" y="458"/>
                  </a:lnTo>
                  <a:lnTo>
                    <a:pt x="17" y="458"/>
                  </a:lnTo>
                  <a:lnTo>
                    <a:pt x="19" y="458"/>
                  </a:lnTo>
                  <a:lnTo>
                    <a:pt x="20" y="458"/>
                  </a:lnTo>
                  <a:lnTo>
                    <a:pt x="22" y="458"/>
                  </a:lnTo>
                  <a:lnTo>
                    <a:pt x="22" y="458"/>
                  </a:lnTo>
                  <a:lnTo>
                    <a:pt x="24" y="457"/>
                  </a:lnTo>
                  <a:lnTo>
                    <a:pt x="24" y="455"/>
                  </a:lnTo>
                  <a:lnTo>
                    <a:pt x="25" y="455"/>
                  </a:lnTo>
                  <a:lnTo>
                    <a:pt x="33" y="455"/>
                  </a:lnTo>
                  <a:lnTo>
                    <a:pt x="39" y="457"/>
                  </a:lnTo>
                  <a:lnTo>
                    <a:pt x="39" y="457"/>
                  </a:lnTo>
                  <a:lnTo>
                    <a:pt x="39" y="455"/>
                  </a:lnTo>
                  <a:lnTo>
                    <a:pt x="38" y="455"/>
                  </a:lnTo>
                  <a:lnTo>
                    <a:pt x="38" y="453"/>
                  </a:lnTo>
                  <a:lnTo>
                    <a:pt x="36" y="452"/>
                  </a:lnTo>
                  <a:lnTo>
                    <a:pt x="33" y="450"/>
                  </a:lnTo>
                  <a:lnTo>
                    <a:pt x="31" y="450"/>
                  </a:lnTo>
                  <a:lnTo>
                    <a:pt x="28" y="450"/>
                  </a:lnTo>
                  <a:lnTo>
                    <a:pt x="24" y="450"/>
                  </a:lnTo>
                  <a:lnTo>
                    <a:pt x="20" y="447"/>
                  </a:lnTo>
                  <a:lnTo>
                    <a:pt x="17" y="447"/>
                  </a:lnTo>
                  <a:lnTo>
                    <a:pt x="16" y="444"/>
                  </a:lnTo>
                  <a:lnTo>
                    <a:pt x="16" y="442"/>
                  </a:lnTo>
                  <a:lnTo>
                    <a:pt x="17" y="444"/>
                  </a:lnTo>
                  <a:lnTo>
                    <a:pt x="17" y="442"/>
                  </a:lnTo>
                  <a:lnTo>
                    <a:pt x="17" y="441"/>
                  </a:lnTo>
                  <a:lnTo>
                    <a:pt x="17" y="441"/>
                  </a:lnTo>
                  <a:lnTo>
                    <a:pt x="16" y="439"/>
                  </a:lnTo>
                  <a:lnTo>
                    <a:pt x="11" y="442"/>
                  </a:lnTo>
                  <a:lnTo>
                    <a:pt x="6" y="442"/>
                  </a:lnTo>
                  <a:lnTo>
                    <a:pt x="11" y="438"/>
                  </a:lnTo>
                  <a:lnTo>
                    <a:pt x="14" y="435"/>
                  </a:lnTo>
                  <a:lnTo>
                    <a:pt x="16" y="435"/>
                  </a:lnTo>
                  <a:lnTo>
                    <a:pt x="17" y="433"/>
                  </a:lnTo>
                  <a:lnTo>
                    <a:pt x="19" y="433"/>
                  </a:lnTo>
                  <a:lnTo>
                    <a:pt x="19" y="431"/>
                  </a:lnTo>
                  <a:lnTo>
                    <a:pt x="24" y="430"/>
                  </a:lnTo>
                  <a:lnTo>
                    <a:pt x="27" y="427"/>
                  </a:lnTo>
                  <a:lnTo>
                    <a:pt x="30" y="423"/>
                  </a:lnTo>
                  <a:lnTo>
                    <a:pt x="31" y="422"/>
                  </a:lnTo>
                  <a:lnTo>
                    <a:pt x="33" y="420"/>
                  </a:lnTo>
                  <a:lnTo>
                    <a:pt x="36" y="417"/>
                  </a:lnTo>
                  <a:lnTo>
                    <a:pt x="38" y="416"/>
                  </a:lnTo>
                  <a:lnTo>
                    <a:pt x="42" y="411"/>
                  </a:lnTo>
                  <a:lnTo>
                    <a:pt x="44" y="409"/>
                  </a:lnTo>
                  <a:lnTo>
                    <a:pt x="46" y="408"/>
                  </a:lnTo>
                  <a:lnTo>
                    <a:pt x="50" y="403"/>
                  </a:lnTo>
                  <a:lnTo>
                    <a:pt x="55" y="400"/>
                  </a:lnTo>
                  <a:lnTo>
                    <a:pt x="57" y="398"/>
                  </a:lnTo>
                  <a:lnTo>
                    <a:pt x="57" y="395"/>
                  </a:lnTo>
                  <a:lnTo>
                    <a:pt x="58" y="394"/>
                  </a:lnTo>
                  <a:lnTo>
                    <a:pt x="60" y="390"/>
                  </a:lnTo>
                  <a:lnTo>
                    <a:pt x="60" y="390"/>
                  </a:lnTo>
                  <a:lnTo>
                    <a:pt x="60" y="389"/>
                  </a:lnTo>
                  <a:lnTo>
                    <a:pt x="58" y="387"/>
                  </a:lnTo>
                  <a:lnTo>
                    <a:pt x="57" y="387"/>
                  </a:lnTo>
                  <a:lnTo>
                    <a:pt x="55" y="384"/>
                  </a:lnTo>
                  <a:lnTo>
                    <a:pt x="55" y="384"/>
                  </a:lnTo>
                  <a:lnTo>
                    <a:pt x="52" y="381"/>
                  </a:lnTo>
                  <a:lnTo>
                    <a:pt x="47" y="379"/>
                  </a:lnTo>
                  <a:lnTo>
                    <a:pt x="44" y="376"/>
                  </a:lnTo>
                  <a:lnTo>
                    <a:pt x="38" y="373"/>
                  </a:lnTo>
                  <a:lnTo>
                    <a:pt x="38" y="371"/>
                  </a:lnTo>
                  <a:lnTo>
                    <a:pt x="38" y="371"/>
                  </a:lnTo>
                  <a:lnTo>
                    <a:pt x="41" y="370"/>
                  </a:lnTo>
                  <a:lnTo>
                    <a:pt x="44" y="367"/>
                  </a:lnTo>
                  <a:lnTo>
                    <a:pt x="44" y="365"/>
                  </a:lnTo>
                  <a:lnTo>
                    <a:pt x="46" y="364"/>
                  </a:lnTo>
                  <a:lnTo>
                    <a:pt x="46" y="362"/>
                  </a:lnTo>
                  <a:lnTo>
                    <a:pt x="46" y="360"/>
                  </a:lnTo>
                  <a:lnTo>
                    <a:pt x="44" y="360"/>
                  </a:lnTo>
                  <a:lnTo>
                    <a:pt x="42" y="359"/>
                  </a:lnTo>
                  <a:lnTo>
                    <a:pt x="39" y="357"/>
                  </a:lnTo>
                  <a:lnTo>
                    <a:pt x="38" y="354"/>
                  </a:lnTo>
                  <a:lnTo>
                    <a:pt x="38" y="353"/>
                  </a:lnTo>
                  <a:lnTo>
                    <a:pt x="38" y="353"/>
                  </a:lnTo>
                  <a:lnTo>
                    <a:pt x="39" y="351"/>
                  </a:lnTo>
                  <a:lnTo>
                    <a:pt x="39" y="349"/>
                  </a:lnTo>
                  <a:lnTo>
                    <a:pt x="39" y="348"/>
                  </a:lnTo>
                  <a:lnTo>
                    <a:pt x="38" y="348"/>
                  </a:lnTo>
                  <a:lnTo>
                    <a:pt x="35" y="346"/>
                  </a:lnTo>
                  <a:lnTo>
                    <a:pt x="33" y="346"/>
                  </a:lnTo>
                  <a:lnTo>
                    <a:pt x="33" y="345"/>
                  </a:lnTo>
                  <a:lnTo>
                    <a:pt x="31" y="343"/>
                  </a:lnTo>
                  <a:lnTo>
                    <a:pt x="31" y="342"/>
                  </a:lnTo>
                  <a:lnTo>
                    <a:pt x="31" y="342"/>
                  </a:lnTo>
                  <a:lnTo>
                    <a:pt x="33" y="340"/>
                  </a:lnTo>
                  <a:lnTo>
                    <a:pt x="35" y="340"/>
                  </a:lnTo>
                  <a:lnTo>
                    <a:pt x="35" y="338"/>
                  </a:lnTo>
                  <a:lnTo>
                    <a:pt x="35" y="337"/>
                  </a:lnTo>
                  <a:lnTo>
                    <a:pt x="35" y="337"/>
                  </a:lnTo>
                  <a:lnTo>
                    <a:pt x="31" y="337"/>
                  </a:lnTo>
                  <a:lnTo>
                    <a:pt x="31" y="337"/>
                  </a:lnTo>
                  <a:lnTo>
                    <a:pt x="31" y="337"/>
                  </a:lnTo>
                  <a:lnTo>
                    <a:pt x="31" y="335"/>
                  </a:lnTo>
                  <a:lnTo>
                    <a:pt x="33" y="334"/>
                  </a:lnTo>
                  <a:lnTo>
                    <a:pt x="33" y="331"/>
                  </a:lnTo>
                  <a:lnTo>
                    <a:pt x="35" y="329"/>
                  </a:lnTo>
                  <a:lnTo>
                    <a:pt x="33" y="327"/>
                  </a:lnTo>
                  <a:lnTo>
                    <a:pt x="33" y="327"/>
                  </a:lnTo>
                  <a:lnTo>
                    <a:pt x="36" y="326"/>
                  </a:lnTo>
                  <a:lnTo>
                    <a:pt x="38" y="326"/>
                  </a:lnTo>
                  <a:lnTo>
                    <a:pt x="39" y="326"/>
                  </a:lnTo>
                  <a:lnTo>
                    <a:pt x="39" y="324"/>
                  </a:lnTo>
                  <a:lnTo>
                    <a:pt x="39" y="323"/>
                  </a:lnTo>
                  <a:lnTo>
                    <a:pt x="36" y="318"/>
                  </a:lnTo>
                  <a:lnTo>
                    <a:pt x="36" y="316"/>
                  </a:lnTo>
                  <a:lnTo>
                    <a:pt x="35" y="313"/>
                  </a:lnTo>
                  <a:lnTo>
                    <a:pt x="33" y="313"/>
                  </a:lnTo>
                  <a:lnTo>
                    <a:pt x="33" y="312"/>
                  </a:lnTo>
                  <a:lnTo>
                    <a:pt x="31" y="310"/>
                  </a:lnTo>
                  <a:lnTo>
                    <a:pt x="31" y="307"/>
                  </a:lnTo>
                  <a:lnTo>
                    <a:pt x="30" y="305"/>
                  </a:lnTo>
                  <a:lnTo>
                    <a:pt x="28" y="304"/>
                  </a:lnTo>
                  <a:lnTo>
                    <a:pt x="27" y="302"/>
                  </a:lnTo>
                  <a:lnTo>
                    <a:pt x="25" y="297"/>
                  </a:lnTo>
                  <a:lnTo>
                    <a:pt x="24" y="297"/>
                  </a:lnTo>
                  <a:lnTo>
                    <a:pt x="24" y="296"/>
                  </a:lnTo>
                  <a:lnTo>
                    <a:pt x="24" y="294"/>
                  </a:lnTo>
                  <a:lnTo>
                    <a:pt x="27" y="291"/>
                  </a:lnTo>
                  <a:lnTo>
                    <a:pt x="28" y="290"/>
                  </a:lnTo>
                  <a:lnTo>
                    <a:pt x="31" y="286"/>
                  </a:lnTo>
                  <a:lnTo>
                    <a:pt x="35" y="283"/>
                  </a:lnTo>
                  <a:lnTo>
                    <a:pt x="36" y="280"/>
                  </a:lnTo>
                  <a:lnTo>
                    <a:pt x="38" y="277"/>
                  </a:lnTo>
                  <a:lnTo>
                    <a:pt x="38" y="277"/>
                  </a:lnTo>
                  <a:lnTo>
                    <a:pt x="35" y="275"/>
                  </a:lnTo>
                  <a:lnTo>
                    <a:pt x="30" y="271"/>
                  </a:lnTo>
                  <a:lnTo>
                    <a:pt x="28" y="267"/>
                  </a:lnTo>
                  <a:lnTo>
                    <a:pt x="24" y="266"/>
                  </a:lnTo>
                  <a:lnTo>
                    <a:pt x="19" y="264"/>
                  </a:lnTo>
                  <a:lnTo>
                    <a:pt x="17" y="261"/>
                  </a:lnTo>
                  <a:lnTo>
                    <a:pt x="16" y="256"/>
                  </a:lnTo>
                  <a:lnTo>
                    <a:pt x="16" y="256"/>
                  </a:lnTo>
                  <a:lnTo>
                    <a:pt x="19" y="250"/>
                  </a:lnTo>
                  <a:lnTo>
                    <a:pt x="20" y="249"/>
                  </a:lnTo>
                  <a:lnTo>
                    <a:pt x="20" y="249"/>
                  </a:lnTo>
                  <a:lnTo>
                    <a:pt x="19" y="249"/>
                  </a:lnTo>
                  <a:lnTo>
                    <a:pt x="19" y="247"/>
                  </a:lnTo>
                  <a:lnTo>
                    <a:pt x="16" y="247"/>
                  </a:lnTo>
                  <a:lnTo>
                    <a:pt x="14" y="247"/>
                  </a:lnTo>
                  <a:lnTo>
                    <a:pt x="17" y="245"/>
                  </a:lnTo>
                  <a:lnTo>
                    <a:pt x="19" y="245"/>
                  </a:lnTo>
                  <a:lnTo>
                    <a:pt x="22" y="244"/>
                  </a:lnTo>
                  <a:lnTo>
                    <a:pt x="22" y="244"/>
                  </a:lnTo>
                  <a:lnTo>
                    <a:pt x="25" y="242"/>
                  </a:lnTo>
                  <a:lnTo>
                    <a:pt x="25" y="242"/>
                  </a:lnTo>
                  <a:lnTo>
                    <a:pt x="27" y="242"/>
                  </a:lnTo>
                  <a:lnTo>
                    <a:pt x="28" y="238"/>
                  </a:lnTo>
                  <a:lnTo>
                    <a:pt x="28" y="236"/>
                  </a:lnTo>
                  <a:lnTo>
                    <a:pt x="35" y="234"/>
                  </a:lnTo>
                  <a:lnTo>
                    <a:pt x="38" y="234"/>
                  </a:lnTo>
                  <a:lnTo>
                    <a:pt x="39" y="233"/>
                  </a:lnTo>
                  <a:lnTo>
                    <a:pt x="39" y="233"/>
                  </a:lnTo>
                  <a:lnTo>
                    <a:pt x="39" y="231"/>
                  </a:lnTo>
                  <a:lnTo>
                    <a:pt x="41" y="230"/>
                  </a:lnTo>
                  <a:lnTo>
                    <a:pt x="41" y="230"/>
                  </a:lnTo>
                  <a:lnTo>
                    <a:pt x="39" y="228"/>
                  </a:lnTo>
                  <a:lnTo>
                    <a:pt x="39" y="228"/>
                  </a:lnTo>
                  <a:lnTo>
                    <a:pt x="41" y="228"/>
                  </a:lnTo>
                  <a:lnTo>
                    <a:pt x="42" y="230"/>
                  </a:lnTo>
                  <a:lnTo>
                    <a:pt x="46" y="231"/>
                  </a:lnTo>
                  <a:lnTo>
                    <a:pt x="49" y="231"/>
                  </a:lnTo>
                  <a:lnTo>
                    <a:pt x="50" y="231"/>
                  </a:lnTo>
                  <a:lnTo>
                    <a:pt x="50" y="230"/>
                  </a:lnTo>
                  <a:lnTo>
                    <a:pt x="50" y="228"/>
                  </a:lnTo>
                  <a:lnTo>
                    <a:pt x="50" y="228"/>
                  </a:lnTo>
                  <a:lnTo>
                    <a:pt x="50" y="225"/>
                  </a:lnTo>
                  <a:lnTo>
                    <a:pt x="52" y="225"/>
                  </a:lnTo>
                  <a:lnTo>
                    <a:pt x="58" y="227"/>
                  </a:lnTo>
                  <a:lnTo>
                    <a:pt x="60" y="227"/>
                  </a:lnTo>
                  <a:lnTo>
                    <a:pt x="61" y="227"/>
                  </a:lnTo>
                  <a:lnTo>
                    <a:pt x="63" y="223"/>
                  </a:lnTo>
                  <a:lnTo>
                    <a:pt x="65" y="223"/>
                  </a:lnTo>
                  <a:lnTo>
                    <a:pt x="66" y="223"/>
                  </a:lnTo>
                  <a:lnTo>
                    <a:pt x="66" y="223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72" y="222"/>
                  </a:lnTo>
                  <a:lnTo>
                    <a:pt x="74" y="223"/>
                  </a:lnTo>
                  <a:lnTo>
                    <a:pt x="80" y="225"/>
                  </a:lnTo>
                  <a:lnTo>
                    <a:pt x="80" y="227"/>
                  </a:lnTo>
                  <a:lnTo>
                    <a:pt x="80" y="227"/>
                  </a:lnTo>
                  <a:lnTo>
                    <a:pt x="80" y="228"/>
                  </a:lnTo>
                  <a:lnTo>
                    <a:pt x="80" y="230"/>
                  </a:lnTo>
                  <a:lnTo>
                    <a:pt x="77" y="228"/>
                  </a:lnTo>
                  <a:lnTo>
                    <a:pt x="69" y="227"/>
                  </a:lnTo>
                  <a:lnTo>
                    <a:pt x="68" y="228"/>
                  </a:lnTo>
                  <a:lnTo>
                    <a:pt x="69" y="230"/>
                  </a:lnTo>
                  <a:lnTo>
                    <a:pt x="71" y="230"/>
                  </a:lnTo>
                  <a:lnTo>
                    <a:pt x="72" y="233"/>
                  </a:lnTo>
                  <a:lnTo>
                    <a:pt x="76" y="231"/>
                  </a:lnTo>
                  <a:lnTo>
                    <a:pt x="79" y="233"/>
                  </a:lnTo>
                  <a:lnTo>
                    <a:pt x="80" y="233"/>
                  </a:lnTo>
                  <a:lnTo>
                    <a:pt x="82" y="233"/>
                  </a:lnTo>
                  <a:lnTo>
                    <a:pt x="80" y="234"/>
                  </a:lnTo>
                  <a:lnTo>
                    <a:pt x="80" y="234"/>
                  </a:lnTo>
                  <a:lnTo>
                    <a:pt x="85" y="233"/>
                  </a:lnTo>
                  <a:lnTo>
                    <a:pt x="87" y="233"/>
                  </a:lnTo>
                  <a:lnTo>
                    <a:pt x="87" y="233"/>
                  </a:lnTo>
                  <a:lnTo>
                    <a:pt x="88" y="234"/>
                  </a:lnTo>
                  <a:lnTo>
                    <a:pt x="87" y="236"/>
                  </a:lnTo>
                  <a:lnTo>
                    <a:pt x="87" y="238"/>
                  </a:lnTo>
                  <a:lnTo>
                    <a:pt x="85" y="241"/>
                  </a:lnTo>
                  <a:lnTo>
                    <a:pt x="83" y="241"/>
                  </a:lnTo>
                  <a:lnTo>
                    <a:pt x="83" y="242"/>
                  </a:lnTo>
                  <a:lnTo>
                    <a:pt x="85" y="242"/>
                  </a:lnTo>
                  <a:lnTo>
                    <a:pt x="87" y="241"/>
                  </a:lnTo>
                  <a:lnTo>
                    <a:pt x="90" y="238"/>
                  </a:lnTo>
                  <a:lnTo>
                    <a:pt x="91" y="236"/>
                  </a:lnTo>
                  <a:lnTo>
                    <a:pt x="99" y="236"/>
                  </a:lnTo>
                  <a:lnTo>
                    <a:pt x="101" y="236"/>
                  </a:lnTo>
                  <a:lnTo>
                    <a:pt x="107" y="239"/>
                  </a:lnTo>
                  <a:lnTo>
                    <a:pt x="110" y="239"/>
                  </a:lnTo>
                  <a:lnTo>
                    <a:pt x="112" y="239"/>
                  </a:lnTo>
                  <a:lnTo>
                    <a:pt x="113" y="238"/>
                  </a:lnTo>
                  <a:lnTo>
                    <a:pt x="113" y="238"/>
                  </a:lnTo>
                  <a:lnTo>
                    <a:pt x="123" y="239"/>
                  </a:lnTo>
                  <a:lnTo>
                    <a:pt x="132" y="244"/>
                  </a:lnTo>
                  <a:lnTo>
                    <a:pt x="150" y="252"/>
                  </a:lnTo>
                  <a:lnTo>
                    <a:pt x="158" y="260"/>
                  </a:lnTo>
                  <a:lnTo>
                    <a:pt x="159" y="261"/>
                  </a:lnTo>
                  <a:lnTo>
                    <a:pt x="162" y="261"/>
                  </a:lnTo>
                  <a:lnTo>
                    <a:pt x="164" y="261"/>
                  </a:lnTo>
                  <a:lnTo>
                    <a:pt x="165" y="261"/>
                  </a:lnTo>
                  <a:lnTo>
                    <a:pt x="176" y="267"/>
                  </a:lnTo>
                  <a:lnTo>
                    <a:pt x="180" y="267"/>
                  </a:lnTo>
                  <a:lnTo>
                    <a:pt x="180" y="266"/>
                  </a:lnTo>
                  <a:lnTo>
                    <a:pt x="178" y="266"/>
                  </a:lnTo>
                  <a:lnTo>
                    <a:pt x="180" y="266"/>
                  </a:lnTo>
                  <a:lnTo>
                    <a:pt x="181" y="266"/>
                  </a:lnTo>
                  <a:lnTo>
                    <a:pt x="183" y="269"/>
                  </a:lnTo>
                  <a:lnTo>
                    <a:pt x="184" y="271"/>
                  </a:lnTo>
                  <a:lnTo>
                    <a:pt x="187" y="274"/>
                  </a:lnTo>
                  <a:lnTo>
                    <a:pt x="189" y="275"/>
                  </a:lnTo>
                  <a:lnTo>
                    <a:pt x="192" y="275"/>
                  </a:lnTo>
                  <a:lnTo>
                    <a:pt x="194" y="275"/>
                  </a:lnTo>
                  <a:lnTo>
                    <a:pt x="195" y="277"/>
                  </a:lnTo>
                  <a:lnTo>
                    <a:pt x="197" y="283"/>
                  </a:lnTo>
                  <a:lnTo>
                    <a:pt x="199" y="285"/>
                  </a:lnTo>
                  <a:lnTo>
                    <a:pt x="199" y="288"/>
                  </a:lnTo>
                  <a:lnTo>
                    <a:pt x="200" y="288"/>
                  </a:lnTo>
                  <a:lnTo>
                    <a:pt x="202" y="290"/>
                  </a:lnTo>
                  <a:lnTo>
                    <a:pt x="202" y="291"/>
                  </a:lnTo>
                  <a:lnTo>
                    <a:pt x="200" y="296"/>
                  </a:lnTo>
                  <a:lnTo>
                    <a:pt x="199" y="299"/>
                  </a:lnTo>
                  <a:lnTo>
                    <a:pt x="189" y="307"/>
                  </a:lnTo>
                  <a:lnTo>
                    <a:pt x="183" y="312"/>
                  </a:lnTo>
                  <a:lnTo>
                    <a:pt x="172" y="315"/>
                  </a:lnTo>
                  <a:lnTo>
                    <a:pt x="162" y="316"/>
                  </a:lnTo>
                  <a:lnTo>
                    <a:pt x="159" y="316"/>
                  </a:lnTo>
                  <a:lnTo>
                    <a:pt x="151" y="316"/>
                  </a:lnTo>
                  <a:lnTo>
                    <a:pt x="148" y="315"/>
                  </a:lnTo>
                  <a:lnTo>
                    <a:pt x="143" y="313"/>
                  </a:lnTo>
                  <a:lnTo>
                    <a:pt x="139" y="312"/>
                  </a:lnTo>
                  <a:lnTo>
                    <a:pt x="135" y="312"/>
                  </a:lnTo>
                  <a:lnTo>
                    <a:pt x="129" y="312"/>
                  </a:lnTo>
                  <a:lnTo>
                    <a:pt x="117" y="308"/>
                  </a:lnTo>
                  <a:lnTo>
                    <a:pt x="115" y="308"/>
                  </a:lnTo>
                  <a:lnTo>
                    <a:pt x="107" y="304"/>
                  </a:lnTo>
                  <a:lnTo>
                    <a:pt x="104" y="305"/>
                  </a:lnTo>
                  <a:lnTo>
                    <a:pt x="102" y="305"/>
                  </a:lnTo>
                  <a:lnTo>
                    <a:pt x="101" y="304"/>
                  </a:lnTo>
                  <a:lnTo>
                    <a:pt x="101" y="304"/>
                  </a:lnTo>
                  <a:lnTo>
                    <a:pt x="102" y="302"/>
                  </a:lnTo>
                  <a:lnTo>
                    <a:pt x="98" y="301"/>
                  </a:lnTo>
                  <a:lnTo>
                    <a:pt x="94" y="301"/>
                  </a:lnTo>
                  <a:lnTo>
                    <a:pt x="91" y="301"/>
                  </a:lnTo>
                  <a:lnTo>
                    <a:pt x="90" y="299"/>
                  </a:lnTo>
                  <a:lnTo>
                    <a:pt x="88" y="299"/>
                  </a:lnTo>
                  <a:lnTo>
                    <a:pt x="88" y="299"/>
                  </a:lnTo>
                  <a:lnTo>
                    <a:pt x="83" y="297"/>
                  </a:lnTo>
                  <a:lnTo>
                    <a:pt x="80" y="296"/>
                  </a:lnTo>
                  <a:lnTo>
                    <a:pt x="79" y="294"/>
                  </a:lnTo>
                  <a:lnTo>
                    <a:pt x="79" y="293"/>
                  </a:lnTo>
                  <a:lnTo>
                    <a:pt x="80" y="293"/>
                  </a:lnTo>
                  <a:lnTo>
                    <a:pt x="72" y="290"/>
                  </a:lnTo>
                  <a:lnTo>
                    <a:pt x="65" y="290"/>
                  </a:lnTo>
                  <a:lnTo>
                    <a:pt x="66" y="291"/>
                  </a:lnTo>
                  <a:lnTo>
                    <a:pt x="69" y="291"/>
                  </a:lnTo>
                  <a:lnTo>
                    <a:pt x="71" y="293"/>
                  </a:lnTo>
                  <a:lnTo>
                    <a:pt x="74" y="294"/>
                  </a:lnTo>
                  <a:lnTo>
                    <a:pt x="72" y="296"/>
                  </a:lnTo>
                  <a:lnTo>
                    <a:pt x="76" y="297"/>
                  </a:lnTo>
                  <a:lnTo>
                    <a:pt x="79" y="301"/>
                  </a:lnTo>
                  <a:lnTo>
                    <a:pt x="79" y="301"/>
                  </a:lnTo>
                  <a:lnTo>
                    <a:pt x="80" y="301"/>
                  </a:lnTo>
                  <a:lnTo>
                    <a:pt x="83" y="302"/>
                  </a:lnTo>
                  <a:lnTo>
                    <a:pt x="83" y="304"/>
                  </a:lnTo>
                  <a:lnTo>
                    <a:pt x="83" y="304"/>
                  </a:lnTo>
                  <a:lnTo>
                    <a:pt x="83" y="305"/>
                  </a:lnTo>
                  <a:lnTo>
                    <a:pt x="87" y="307"/>
                  </a:lnTo>
                  <a:lnTo>
                    <a:pt x="88" y="307"/>
                  </a:lnTo>
                  <a:lnTo>
                    <a:pt x="90" y="307"/>
                  </a:lnTo>
                  <a:lnTo>
                    <a:pt x="90" y="308"/>
                  </a:lnTo>
                  <a:lnTo>
                    <a:pt x="88" y="310"/>
                  </a:lnTo>
                  <a:lnTo>
                    <a:pt x="87" y="310"/>
                  </a:lnTo>
                  <a:lnTo>
                    <a:pt x="87" y="310"/>
                  </a:lnTo>
                  <a:lnTo>
                    <a:pt x="90" y="310"/>
                  </a:lnTo>
                  <a:lnTo>
                    <a:pt x="98" y="313"/>
                  </a:lnTo>
                  <a:lnTo>
                    <a:pt x="101" y="315"/>
                  </a:lnTo>
                  <a:lnTo>
                    <a:pt x="106" y="319"/>
                  </a:lnTo>
                  <a:lnTo>
                    <a:pt x="107" y="321"/>
                  </a:lnTo>
                  <a:lnTo>
                    <a:pt x="107" y="323"/>
                  </a:lnTo>
                  <a:lnTo>
                    <a:pt x="107" y="324"/>
                  </a:lnTo>
                  <a:lnTo>
                    <a:pt x="106" y="324"/>
                  </a:lnTo>
                  <a:lnTo>
                    <a:pt x="106" y="326"/>
                  </a:lnTo>
                  <a:lnTo>
                    <a:pt x="104" y="331"/>
                  </a:lnTo>
                  <a:lnTo>
                    <a:pt x="102" y="331"/>
                  </a:lnTo>
                  <a:lnTo>
                    <a:pt x="101" y="332"/>
                  </a:lnTo>
                  <a:lnTo>
                    <a:pt x="102" y="335"/>
                  </a:lnTo>
                  <a:lnTo>
                    <a:pt x="106" y="338"/>
                  </a:lnTo>
                  <a:lnTo>
                    <a:pt x="107" y="342"/>
                  </a:lnTo>
                  <a:lnTo>
                    <a:pt x="107" y="345"/>
                  </a:lnTo>
                  <a:lnTo>
                    <a:pt x="107" y="346"/>
                  </a:lnTo>
                  <a:lnTo>
                    <a:pt x="109" y="348"/>
                  </a:lnTo>
                  <a:lnTo>
                    <a:pt x="109" y="348"/>
                  </a:lnTo>
                  <a:lnTo>
                    <a:pt x="107" y="349"/>
                  </a:lnTo>
                  <a:lnTo>
                    <a:pt x="107" y="353"/>
                  </a:lnTo>
                  <a:lnTo>
                    <a:pt x="110" y="356"/>
                  </a:lnTo>
                  <a:lnTo>
                    <a:pt x="113" y="357"/>
                  </a:lnTo>
                  <a:lnTo>
                    <a:pt x="117" y="357"/>
                  </a:lnTo>
                  <a:lnTo>
                    <a:pt x="120" y="356"/>
                  </a:lnTo>
                  <a:lnTo>
                    <a:pt x="121" y="357"/>
                  </a:lnTo>
                  <a:lnTo>
                    <a:pt x="126" y="360"/>
                  </a:lnTo>
                  <a:lnTo>
                    <a:pt x="129" y="365"/>
                  </a:lnTo>
                  <a:lnTo>
                    <a:pt x="129" y="365"/>
                  </a:lnTo>
                  <a:lnTo>
                    <a:pt x="134" y="367"/>
                  </a:lnTo>
                  <a:lnTo>
                    <a:pt x="139" y="367"/>
                  </a:lnTo>
                  <a:lnTo>
                    <a:pt x="143" y="370"/>
                  </a:lnTo>
                  <a:lnTo>
                    <a:pt x="145" y="370"/>
                  </a:lnTo>
                  <a:lnTo>
                    <a:pt x="148" y="368"/>
                  </a:lnTo>
                  <a:lnTo>
                    <a:pt x="153" y="367"/>
                  </a:lnTo>
                  <a:lnTo>
                    <a:pt x="154" y="365"/>
                  </a:lnTo>
                  <a:lnTo>
                    <a:pt x="154" y="364"/>
                  </a:lnTo>
                  <a:lnTo>
                    <a:pt x="153" y="360"/>
                  </a:lnTo>
                  <a:lnTo>
                    <a:pt x="153" y="357"/>
                  </a:lnTo>
                  <a:lnTo>
                    <a:pt x="151" y="357"/>
                  </a:lnTo>
                  <a:lnTo>
                    <a:pt x="150" y="356"/>
                  </a:lnTo>
                  <a:lnTo>
                    <a:pt x="145" y="357"/>
                  </a:lnTo>
                  <a:lnTo>
                    <a:pt x="143" y="356"/>
                  </a:lnTo>
                  <a:lnTo>
                    <a:pt x="142" y="356"/>
                  </a:lnTo>
                  <a:lnTo>
                    <a:pt x="139" y="354"/>
                  </a:lnTo>
                  <a:lnTo>
                    <a:pt x="135" y="349"/>
                  </a:lnTo>
                  <a:lnTo>
                    <a:pt x="134" y="348"/>
                  </a:lnTo>
                  <a:lnTo>
                    <a:pt x="132" y="346"/>
                  </a:lnTo>
                  <a:lnTo>
                    <a:pt x="132" y="346"/>
                  </a:lnTo>
                  <a:lnTo>
                    <a:pt x="132" y="343"/>
                  </a:lnTo>
                  <a:lnTo>
                    <a:pt x="134" y="343"/>
                  </a:lnTo>
                  <a:lnTo>
                    <a:pt x="135" y="342"/>
                  </a:lnTo>
                  <a:lnTo>
                    <a:pt x="137" y="338"/>
                  </a:lnTo>
                  <a:lnTo>
                    <a:pt x="139" y="337"/>
                  </a:lnTo>
                  <a:lnTo>
                    <a:pt x="140" y="337"/>
                  </a:lnTo>
                  <a:lnTo>
                    <a:pt x="146" y="340"/>
                  </a:lnTo>
                  <a:lnTo>
                    <a:pt x="153" y="345"/>
                  </a:lnTo>
                  <a:lnTo>
                    <a:pt x="154" y="345"/>
                  </a:lnTo>
                  <a:lnTo>
                    <a:pt x="156" y="345"/>
                  </a:lnTo>
                  <a:lnTo>
                    <a:pt x="159" y="345"/>
                  </a:lnTo>
                  <a:lnTo>
                    <a:pt x="159" y="346"/>
                  </a:lnTo>
                  <a:lnTo>
                    <a:pt x="161" y="346"/>
                  </a:lnTo>
                  <a:lnTo>
                    <a:pt x="162" y="346"/>
                  </a:lnTo>
                  <a:lnTo>
                    <a:pt x="169" y="348"/>
                  </a:lnTo>
                  <a:lnTo>
                    <a:pt x="176" y="353"/>
                  </a:lnTo>
                  <a:lnTo>
                    <a:pt x="178" y="353"/>
                  </a:lnTo>
                  <a:lnTo>
                    <a:pt x="180" y="349"/>
                  </a:lnTo>
                  <a:lnTo>
                    <a:pt x="180" y="349"/>
                  </a:lnTo>
                  <a:lnTo>
                    <a:pt x="183" y="348"/>
                  </a:lnTo>
                  <a:lnTo>
                    <a:pt x="184" y="346"/>
                  </a:lnTo>
                  <a:lnTo>
                    <a:pt x="187" y="348"/>
                  </a:lnTo>
                  <a:lnTo>
                    <a:pt x="189" y="348"/>
                  </a:lnTo>
                  <a:lnTo>
                    <a:pt x="187" y="345"/>
                  </a:lnTo>
                  <a:lnTo>
                    <a:pt x="186" y="342"/>
                  </a:lnTo>
                  <a:lnTo>
                    <a:pt x="184" y="340"/>
                  </a:lnTo>
                  <a:lnTo>
                    <a:pt x="181" y="335"/>
                  </a:lnTo>
                  <a:lnTo>
                    <a:pt x="180" y="334"/>
                  </a:lnTo>
                  <a:lnTo>
                    <a:pt x="178" y="332"/>
                  </a:lnTo>
                  <a:lnTo>
                    <a:pt x="178" y="329"/>
                  </a:lnTo>
                  <a:lnTo>
                    <a:pt x="180" y="327"/>
                  </a:lnTo>
                  <a:lnTo>
                    <a:pt x="187" y="324"/>
                  </a:lnTo>
                  <a:lnTo>
                    <a:pt x="189" y="323"/>
                  </a:lnTo>
                  <a:lnTo>
                    <a:pt x="192" y="319"/>
                  </a:lnTo>
                  <a:lnTo>
                    <a:pt x="194" y="318"/>
                  </a:lnTo>
                  <a:lnTo>
                    <a:pt x="197" y="318"/>
                  </a:lnTo>
                  <a:lnTo>
                    <a:pt x="203" y="315"/>
                  </a:lnTo>
                  <a:lnTo>
                    <a:pt x="208" y="312"/>
                  </a:lnTo>
                  <a:lnTo>
                    <a:pt x="213" y="307"/>
                  </a:lnTo>
                  <a:lnTo>
                    <a:pt x="214" y="305"/>
                  </a:lnTo>
                  <a:lnTo>
                    <a:pt x="216" y="305"/>
                  </a:lnTo>
                  <a:lnTo>
                    <a:pt x="217" y="307"/>
                  </a:lnTo>
                  <a:lnTo>
                    <a:pt x="219" y="308"/>
                  </a:lnTo>
                  <a:lnTo>
                    <a:pt x="222" y="308"/>
                  </a:lnTo>
                  <a:lnTo>
                    <a:pt x="225" y="308"/>
                  </a:lnTo>
                  <a:lnTo>
                    <a:pt x="228" y="308"/>
                  </a:lnTo>
                  <a:lnTo>
                    <a:pt x="233" y="310"/>
                  </a:lnTo>
                  <a:lnTo>
                    <a:pt x="235" y="312"/>
                  </a:lnTo>
                  <a:lnTo>
                    <a:pt x="235" y="312"/>
                  </a:lnTo>
                  <a:lnTo>
                    <a:pt x="233" y="315"/>
                  </a:lnTo>
                  <a:lnTo>
                    <a:pt x="233" y="315"/>
                  </a:lnTo>
                  <a:lnTo>
                    <a:pt x="235" y="315"/>
                  </a:lnTo>
                  <a:lnTo>
                    <a:pt x="236" y="315"/>
                  </a:lnTo>
                  <a:lnTo>
                    <a:pt x="238" y="315"/>
                  </a:lnTo>
                  <a:lnTo>
                    <a:pt x="240" y="316"/>
                  </a:lnTo>
                  <a:lnTo>
                    <a:pt x="240" y="316"/>
                  </a:lnTo>
                  <a:lnTo>
                    <a:pt x="241" y="318"/>
                  </a:lnTo>
                  <a:lnTo>
                    <a:pt x="241" y="316"/>
                  </a:lnTo>
                  <a:lnTo>
                    <a:pt x="243" y="315"/>
                  </a:lnTo>
                  <a:lnTo>
                    <a:pt x="241" y="313"/>
                  </a:lnTo>
                  <a:lnTo>
                    <a:pt x="243" y="308"/>
                  </a:lnTo>
                  <a:lnTo>
                    <a:pt x="244" y="307"/>
                  </a:lnTo>
                  <a:lnTo>
                    <a:pt x="247" y="302"/>
                  </a:lnTo>
                  <a:lnTo>
                    <a:pt x="246" y="299"/>
                  </a:lnTo>
                  <a:lnTo>
                    <a:pt x="246" y="296"/>
                  </a:lnTo>
                  <a:lnTo>
                    <a:pt x="246" y="294"/>
                  </a:lnTo>
                  <a:lnTo>
                    <a:pt x="244" y="291"/>
                  </a:lnTo>
                  <a:lnTo>
                    <a:pt x="241" y="290"/>
                  </a:lnTo>
                  <a:lnTo>
                    <a:pt x="238" y="290"/>
                  </a:lnTo>
                  <a:lnTo>
                    <a:pt x="236" y="288"/>
                  </a:lnTo>
                  <a:lnTo>
                    <a:pt x="236" y="286"/>
                  </a:lnTo>
                  <a:lnTo>
                    <a:pt x="238" y="283"/>
                  </a:lnTo>
                  <a:lnTo>
                    <a:pt x="241" y="277"/>
                  </a:lnTo>
                  <a:lnTo>
                    <a:pt x="243" y="269"/>
                  </a:lnTo>
                  <a:lnTo>
                    <a:pt x="243" y="267"/>
                  </a:lnTo>
                  <a:lnTo>
                    <a:pt x="243" y="266"/>
                  </a:lnTo>
                  <a:lnTo>
                    <a:pt x="243" y="266"/>
                  </a:lnTo>
                  <a:lnTo>
                    <a:pt x="243" y="263"/>
                  </a:lnTo>
                  <a:lnTo>
                    <a:pt x="243" y="261"/>
                  </a:lnTo>
                  <a:lnTo>
                    <a:pt x="232" y="255"/>
                  </a:lnTo>
                  <a:lnTo>
                    <a:pt x="230" y="253"/>
                  </a:lnTo>
                  <a:lnTo>
                    <a:pt x="230" y="253"/>
                  </a:lnTo>
                  <a:lnTo>
                    <a:pt x="232" y="252"/>
                  </a:lnTo>
                  <a:lnTo>
                    <a:pt x="232" y="252"/>
                  </a:lnTo>
                  <a:lnTo>
                    <a:pt x="241" y="256"/>
                  </a:lnTo>
                  <a:lnTo>
                    <a:pt x="243" y="256"/>
                  </a:lnTo>
                  <a:lnTo>
                    <a:pt x="255" y="255"/>
                  </a:lnTo>
                  <a:lnTo>
                    <a:pt x="262" y="256"/>
                  </a:lnTo>
                  <a:lnTo>
                    <a:pt x="268" y="258"/>
                  </a:lnTo>
                  <a:lnTo>
                    <a:pt x="271" y="263"/>
                  </a:lnTo>
                  <a:lnTo>
                    <a:pt x="274" y="266"/>
                  </a:lnTo>
                  <a:lnTo>
                    <a:pt x="279" y="271"/>
                  </a:lnTo>
                  <a:lnTo>
                    <a:pt x="279" y="274"/>
                  </a:lnTo>
                  <a:lnTo>
                    <a:pt x="274" y="274"/>
                  </a:lnTo>
                  <a:lnTo>
                    <a:pt x="271" y="274"/>
                  </a:lnTo>
                  <a:lnTo>
                    <a:pt x="262" y="275"/>
                  </a:lnTo>
                  <a:lnTo>
                    <a:pt x="260" y="277"/>
                  </a:lnTo>
                  <a:lnTo>
                    <a:pt x="254" y="282"/>
                  </a:lnTo>
                  <a:lnTo>
                    <a:pt x="252" y="283"/>
                  </a:lnTo>
                  <a:lnTo>
                    <a:pt x="254" y="285"/>
                  </a:lnTo>
                  <a:lnTo>
                    <a:pt x="257" y="286"/>
                  </a:lnTo>
                  <a:lnTo>
                    <a:pt x="262" y="290"/>
                  </a:lnTo>
                  <a:lnTo>
                    <a:pt x="265" y="294"/>
                  </a:lnTo>
                  <a:lnTo>
                    <a:pt x="266" y="297"/>
                  </a:lnTo>
                  <a:lnTo>
                    <a:pt x="268" y="297"/>
                  </a:lnTo>
                  <a:lnTo>
                    <a:pt x="269" y="297"/>
                  </a:lnTo>
                  <a:lnTo>
                    <a:pt x="273" y="297"/>
                  </a:lnTo>
                  <a:lnTo>
                    <a:pt x="276" y="299"/>
                  </a:lnTo>
                  <a:lnTo>
                    <a:pt x="276" y="299"/>
                  </a:lnTo>
                  <a:lnTo>
                    <a:pt x="277" y="299"/>
                  </a:lnTo>
                  <a:lnTo>
                    <a:pt x="279" y="299"/>
                  </a:lnTo>
                  <a:lnTo>
                    <a:pt x="290" y="296"/>
                  </a:lnTo>
                  <a:lnTo>
                    <a:pt x="293" y="294"/>
                  </a:lnTo>
                  <a:lnTo>
                    <a:pt x="293" y="293"/>
                  </a:lnTo>
                  <a:lnTo>
                    <a:pt x="295" y="288"/>
                  </a:lnTo>
                  <a:lnTo>
                    <a:pt x="295" y="285"/>
                  </a:lnTo>
                  <a:lnTo>
                    <a:pt x="296" y="283"/>
                  </a:lnTo>
                  <a:lnTo>
                    <a:pt x="296" y="282"/>
                  </a:lnTo>
                  <a:lnTo>
                    <a:pt x="296" y="280"/>
                  </a:lnTo>
                  <a:lnTo>
                    <a:pt x="301" y="279"/>
                  </a:lnTo>
                  <a:lnTo>
                    <a:pt x="307" y="277"/>
                  </a:lnTo>
                  <a:lnTo>
                    <a:pt x="309" y="277"/>
                  </a:lnTo>
                  <a:lnTo>
                    <a:pt x="310" y="275"/>
                  </a:lnTo>
                  <a:lnTo>
                    <a:pt x="309" y="274"/>
                  </a:lnTo>
                  <a:lnTo>
                    <a:pt x="307" y="272"/>
                  </a:lnTo>
                  <a:lnTo>
                    <a:pt x="309" y="272"/>
                  </a:lnTo>
                  <a:lnTo>
                    <a:pt x="310" y="272"/>
                  </a:lnTo>
                  <a:lnTo>
                    <a:pt x="312" y="274"/>
                  </a:lnTo>
                  <a:lnTo>
                    <a:pt x="314" y="272"/>
                  </a:lnTo>
                  <a:lnTo>
                    <a:pt x="326" y="267"/>
                  </a:lnTo>
                  <a:lnTo>
                    <a:pt x="329" y="264"/>
                  </a:lnTo>
                  <a:lnTo>
                    <a:pt x="333" y="264"/>
                  </a:lnTo>
                  <a:lnTo>
                    <a:pt x="337" y="261"/>
                  </a:lnTo>
                  <a:lnTo>
                    <a:pt x="339" y="261"/>
                  </a:lnTo>
                  <a:lnTo>
                    <a:pt x="342" y="260"/>
                  </a:lnTo>
                  <a:lnTo>
                    <a:pt x="345" y="260"/>
                  </a:lnTo>
                  <a:lnTo>
                    <a:pt x="350" y="258"/>
                  </a:lnTo>
                  <a:lnTo>
                    <a:pt x="355" y="256"/>
                  </a:lnTo>
                  <a:lnTo>
                    <a:pt x="356" y="256"/>
                  </a:lnTo>
                  <a:lnTo>
                    <a:pt x="358" y="256"/>
                  </a:lnTo>
                  <a:lnTo>
                    <a:pt x="359" y="258"/>
                  </a:lnTo>
                  <a:lnTo>
                    <a:pt x="359" y="260"/>
                  </a:lnTo>
                  <a:lnTo>
                    <a:pt x="358" y="260"/>
                  </a:lnTo>
                  <a:lnTo>
                    <a:pt x="359" y="261"/>
                  </a:lnTo>
                  <a:lnTo>
                    <a:pt x="359" y="261"/>
                  </a:lnTo>
                  <a:lnTo>
                    <a:pt x="361" y="261"/>
                  </a:lnTo>
                  <a:lnTo>
                    <a:pt x="363" y="260"/>
                  </a:lnTo>
                  <a:lnTo>
                    <a:pt x="366" y="258"/>
                  </a:lnTo>
                  <a:lnTo>
                    <a:pt x="366" y="258"/>
                  </a:lnTo>
                  <a:lnTo>
                    <a:pt x="364" y="256"/>
                  </a:lnTo>
                  <a:lnTo>
                    <a:pt x="364" y="255"/>
                  </a:lnTo>
                  <a:lnTo>
                    <a:pt x="361" y="255"/>
                  </a:lnTo>
                  <a:lnTo>
                    <a:pt x="361" y="255"/>
                  </a:lnTo>
                  <a:lnTo>
                    <a:pt x="366" y="252"/>
                  </a:lnTo>
                  <a:lnTo>
                    <a:pt x="375" y="247"/>
                  </a:lnTo>
                  <a:lnTo>
                    <a:pt x="381" y="244"/>
                  </a:lnTo>
                  <a:lnTo>
                    <a:pt x="388" y="244"/>
                  </a:lnTo>
                  <a:lnTo>
                    <a:pt x="391" y="244"/>
                  </a:lnTo>
                  <a:lnTo>
                    <a:pt x="389" y="245"/>
                  </a:lnTo>
                  <a:lnTo>
                    <a:pt x="383" y="245"/>
                  </a:lnTo>
                  <a:lnTo>
                    <a:pt x="381" y="247"/>
                  </a:lnTo>
                  <a:lnTo>
                    <a:pt x="381" y="247"/>
                  </a:lnTo>
                  <a:lnTo>
                    <a:pt x="383" y="247"/>
                  </a:lnTo>
                  <a:lnTo>
                    <a:pt x="385" y="249"/>
                  </a:lnTo>
                  <a:lnTo>
                    <a:pt x="383" y="249"/>
                  </a:lnTo>
                  <a:lnTo>
                    <a:pt x="383" y="249"/>
                  </a:lnTo>
                  <a:lnTo>
                    <a:pt x="381" y="252"/>
                  </a:lnTo>
                  <a:lnTo>
                    <a:pt x="381" y="253"/>
                  </a:lnTo>
                  <a:lnTo>
                    <a:pt x="383" y="256"/>
                  </a:lnTo>
                  <a:lnTo>
                    <a:pt x="383" y="258"/>
                  </a:lnTo>
                  <a:lnTo>
                    <a:pt x="381" y="260"/>
                  </a:lnTo>
                  <a:lnTo>
                    <a:pt x="380" y="260"/>
                  </a:lnTo>
                  <a:lnTo>
                    <a:pt x="378" y="260"/>
                  </a:lnTo>
                  <a:lnTo>
                    <a:pt x="375" y="261"/>
                  </a:lnTo>
                  <a:lnTo>
                    <a:pt x="374" y="261"/>
                  </a:lnTo>
                  <a:lnTo>
                    <a:pt x="374" y="263"/>
                  </a:lnTo>
                  <a:lnTo>
                    <a:pt x="375" y="263"/>
                  </a:lnTo>
                  <a:lnTo>
                    <a:pt x="377" y="263"/>
                  </a:lnTo>
                  <a:lnTo>
                    <a:pt x="383" y="264"/>
                  </a:lnTo>
                  <a:lnTo>
                    <a:pt x="385" y="264"/>
                  </a:lnTo>
                  <a:lnTo>
                    <a:pt x="386" y="263"/>
                  </a:lnTo>
                  <a:lnTo>
                    <a:pt x="388" y="263"/>
                  </a:lnTo>
                  <a:lnTo>
                    <a:pt x="389" y="263"/>
                  </a:lnTo>
                  <a:lnTo>
                    <a:pt x="391" y="263"/>
                  </a:lnTo>
                  <a:lnTo>
                    <a:pt x="392" y="263"/>
                  </a:lnTo>
                  <a:lnTo>
                    <a:pt x="394" y="264"/>
                  </a:lnTo>
                  <a:lnTo>
                    <a:pt x="397" y="264"/>
                  </a:lnTo>
                  <a:lnTo>
                    <a:pt x="397" y="260"/>
                  </a:lnTo>
                  <a:lnTo>
                    <a:pt x="400" y="258"/>
                  </a:lnTo>
                  <a:lnTo>
                    <a:pt x="405" y="255"/>
                  </a:lnTo>
                  <a:lnTo>
                    <a:pt x="408" y="255"/>
                  </a:lnTo>
                  <a:lnTo>
                    <a:pt x="411" y="253"/>
                  </a:lnTo>
                  <a:lnTo>
                    <a:pt x="415" y="253"/>
                  </a:lnTo>
                  <a:lnTo>
                    <a:pt x="418" y="253"/>
                  </a:lnTo>
                  <a:lnTo>
                    <a:pt x="422" y="253"/>
                  </a:lnTo>
                  <a:lnTo>
                    <a:pt x="427" y="255"/>
                  </a:lnTo>
                  <a:lnTo>
                    <a:pt x="430" y="255"/>
                  </a:lnTo>
                  <a:lnTo>
                    <a:pt x="433" y="253"/>
                  </a:lnTo>
                  <a:lnTo>
                    <a:pt x="445" y="247"/>
                  </a:lnTo>
                  <a:lnTo>
                    <a:pt x="446" y="249"/>
                  </a:lnTo>
                  <a:lnTo>
                    <a:pt x="448" y="247"/>
                  </a:lnTo>
                  <a:lnTo>
                    <a:pt x="456" y="244"/>
                  </a:lnTo>
                  <a:lnTo>
                    <a:pt x="457" y="244"/>
                  </a:lnTo>
                  <a:lnTo>
                    <a:pt x="457" y="245"/>
                  </a:lnTo>
                  <a:lnTo>
                    <a:pt x="459" y="247"/>
                  </a:lnTo>
                  <a:lnTo>
                    <a:pt x="460" y="249"/>
                  </a:lnTo>
                  <a:lnTo>
                    <a:pt x="462" y="250"/>
                  </a:lnTo>
                  <a:lnTo>
                    <a:pt x="460" y="252"/>
                  </a:lnTo>
                  <a:lnTo>
                    <a:pt x="460" y="252"/>
                  </a:lnTo>
                  <a:lnTo>
                    <a:pt x="459" y="253"/>
                  </a:lnTo>
                  <a:lnTo>
                    <a:pt x="459" y="258"/>
                  </a:lnTo>
                  <a:lnTo>
                    <a:pt x="462" y="260"/>
                  </a:lnTo>
                  <a:lnTo>
                    <a:pt x="465" y="261"/>
                  </a:lnTo>
                  <a:lnTo>
                    <a:pt x="467" y="261"/>
                  </a:lnTo>
                  <a:lnTo>
                    <a:pt x="468" y="260"/>
                  </a:lnTo>
                  <a:lnTo>
                    <a:pt x="470" y="260"/>
                  </a:lnTo>
                  <a:lnTo>
                    <a:pt x="470" y="260"/>
                  </a:lnTo>
                  <a:lnTo>
                    <a:pt x="470" y="258"/>
                  </a:lnTo>
                  <a:lnTo>
                    <a:pt x="470" y="256"/>
                  </a:lnTo>
                  <a:lnTo>
                    <a:pt x="470" y="255"/>
                  </a:lnTo>
                  <a:lnTo>
                    <a:pt x="470" y="252"/>
                  </a:lnTo>
                  <a:lnTo>
                    <a:pt x="473" y="252"/>
                  </a:lnTo>
                  <a:lnTo>
                    <a:pt x="478" y="252"/>
                  </a:lnTo>
                  <a:lnTo>
                    <a:pt x="481" y="250"/>
                  </a:lnTo>
                  <a:lnTo>
                    <a:pt x="482" y="247"/>
                  </a:lnTo>
                  <a:lnTo>
                    <a:pt x="484" y="244"/>
                  </a:lnTo>
                  <a:lnTo>
                    <a:pt x="484" y="241"/>
                  </a:lnTo>
                  <a:lnTo>
                    <a:pt x="481" y="241"/>
                  </a:lnTo>
                  <a:lnTo>
                    <a:pt x="476" y="233"/>
                  </a:lnTo>
                  <a:lnTo>
                    <a:pt x="473" y="230"/>
                  </a:lnTo>
                  <a:lnTo>
                    <a:pt x="474" y="228"/>
                  </a:lnTo>
                  <a:lnTo>
                    <a:pt x="479" y="227"/>
                  </a:lnTo>
                  <a:lnTo>
                    <a:pt x="482" y="223"/>
                  </a:lnTo>
                  <a:lnTo>
                    <a:pt x="484" y="223"/>
                  </a:lnTo>
                  <a:lnTo>
                    <a:pt x="486" y="222"/>
                  </a:lnTo>
                  <a:lnTo>
                    <a:pt x="497" y="225"/>
                  </a:lnTo>
                  <a:lnTo>
                    <a:pt x="509" y="225"/>
                  </a:lnTo>
                  <a:lnTo>
                    <a:pt x="520" y="227"/>
                  </a:lnTo>
                  <a:lnTo>
                    <a:pt x="531" y="231"/>
                  </a:lnTo>
                  <a:lnTo>
                    <a:pt x="538" y="233"/>
                  </a:lnTo>
                  <a:lnTo>
                    <a:pt x="542" y="236"/>
                  </a:lnTo>
                  <a:lnTo>
                    <a:pt x="542" y="238"/>
                  </a:lnTo>
                  <a:lnTo>
                    <a:pt x="544" y="238"/>
                  </a:lnTo>
                  <a:lnTo>
                    <a:pt x="549" y="239"/>
                  </a:lnTo>
                  <a:lnTo>
                    <a:pt x="552" y="239"/>
                  </a:lnTo>
                  <a:lnTo>
                    <a:pt x="553" y="241"/>
                  </a:lnTo>
                  <a:lnTo>
                    <a:pt x="555" y="242"/>
                  </a:lnTo>
                  <a:lnTo>
                    <a:pt x="560" y="244"/>
                  </a:lnTo>
                  <a:lnTo>
                    <a:pt x="563" y="245"/>
                  </a:lnTo>
                  <a:lnTo>
                    <a:pt x="564" y="245"/>
                  </a:lnTo>
                  <a:lnTo>
                    <a:pt x="569" y="247"/>
                  </a:lnTo>
                  <a:lnTo>
                    <a:pt x="572" y="247"/>
                  </a:lnTo>
                  <a:lnTo>
                    <a:pt x="574" y="250"/>
                  </a:lnTo>
                  <a:lnTo>
                    <a:pt x="582" y="255"/>
                  </a:lnTo>
                  <a:lnTo>
                    <a:pt x="583" y="256"/>
                  </a:lnTo>
                  <a:lnTo>
                    <a:pt x="590" y="260"/>
                  </a:lnTo>
                  <a:lnTo>
                    <a:pt x="593" y="261"/>
                  </a:lnTo>
                  <a:lnTo>
                    <a:pt x="594" y="261"/>
                  </a:lnTo>
                  <a:lnTo>
                    <a:pt x="599" y="255"/>
                  </a:lnTo>
                  <a:lnTo>
                    <a:pt x="602" y="249"/>
                  </a:lnTo>
                  <a:lnTo>
                    <a:pt x="604" y="245"/>
                  </a:lnTo>
                  <a:lnTo>
                    <a:pt x="601" y="245"/>
                  </a:lnTo>
                  <a:lnTo>
                    <a:pt x="597" y="247"/>
                  </a:lnTo>
                  <a:lnTo>
                    <a:pt x="596" y="245"/>
                  </a:lnTo>
                  <a:lnTo>
                    <a:pt x="594" y="245"/>
                  </a:lnTo>
                  <a:lnTo>
                    <a:pt x="591" y="242"/>
                  </a:lnTo>
                  <a:lnTo>
                    <a:pt x="588" y="238"/>
                  </a:lnTo>
                  <a:lnTo>
                    <a:pt x="588" y="233"/>
                  </a:lnTo>
                  <a:lnTo>
                    <a:pt x="586" y="233"/>
                  </a:lnTo>
                  <a:lnTo>
                    <a:pt x="583" y="231"/>
                  </a:lnTo>
                  <a:lnTo>
                    <a:pt x="582" y="230"/>
                  </a:lnTo>
                  <a:lnTo>
                    <a:pt x="574" y="227"/>
                  </a:lnTo>
                  <a:lnTo>
                    <a:pt x="572" y="228"/>
                  </a:lnTo>
                  <a:lnTo>
                    <a:pt x="571" y="230"/>
                  </a:lnTo>
                  <a:lnTo>
                    <a:pt x="571" y="230"/>
                  </a:lnTo>
                  <a:lnTo>
                    <a:pt x="571" y="228"/>
                  </a:lnTo>
                  <a:lnTo>
                    <a:pt x="569" y="228"/>
                  </a:lnTo>
                  <a:lnTo>
                    <a:pt x="569" y="225"/>
                  </a:lnTo>
                  <a:lnTo>
                    <a:pt x="569" y="223"/>
                  </a:lnTo>
                  <a:lnTo>
                    <a:pt x="571" y="219"/>
                  </a:lnTo>
                  <a:lnTo>
                    <a:pt x="574" y="219"/>
                  </a:lnTo>
                  <a:lnTo>
                    <a:pt x="574" y="219"/>
                  </a:lnTo>
                  <a:lnTo>
                    <a:pt x="575" y="216"/>
                  </a:lnTo>
                  <a:lnTo>
                    <a:pt x="575" y="214"/>
                  </a:lnTo>
                  <a:lnTo>
                    <a:pt x="574" y="212"/>
                  </a:lnTo>
                  <a:lnTo>
                    <a:pt x="574" y="211"/>
                  </a:lnTo>
                  <a:lnTo>
                    <a:pt x="575" y="206"/>
                  </a:lnTo>
                  <a:lnTo>
                    <a:pt x="577" y="200"/>
                  </a:lnTo>
                  <a:lnTo>
                    <a:pt x="575" y="198"/>
                  </a:lnTo>
                  <a:lnTo>
                    <a:pt x="574" y="197"/>
                  </a:lnTo>
                  <a:lnTo>
                    <a:pt x="569" y="198"/>
                  </a:lnTo>
                  <a:lnTo>
                    <a:pt x="568" y="197"/>
                  </a:lnTo>
                  <a:lnTo>
                    <a:pt x="568" y="197"/>
                  </a:lnTo>
                  <a:lnTo>
                    <a:pt x="568" y="195"/>
                  </a:lnTo>
                  <a:lnTo>
                    <a:pt x="569" y="193"/>
                  </a:lnTo>
                  <a:lnTo>
                    <a:pt x="571" y="190"/>
                  </a:lnTo>
                  <a:lnTo>
                    <a:pt x="568" y="192"/>
                  </a:lnTo>
                  <a:lnTo>
                    <a:pt x="568" y="190"/>
                  </a:lnTo>
                  <a:lnTo>
                    <a:pt x="569" y="189"/>
                  </a:lnTo>
                  <a:lnTo>
                    <a:pt x="571" y="186"/>
                  </a:lnTo>
                  <a:lnTo>
                    <a:pt x="577" y="184"/>
                  </a:lnTo>
                  <a:lnTo>
                    <a:pt x="580" y="181"/>
                  </a:lnTo>
                  <a:lnTo>
                    <a:pt x="586" y="178"/>
                  </a:lnTo>
                  <a:lnTo>
                    <a:pt x="591" y="175"/>
                  </a:lnTo>
                  <a:lnTo>
                    <a:pt x="593" y="170"/>
                  </a:lnTo>
                  <a:lnTo>
                    <a:pt x="596" y="165"/>
                  </a:lnTo>
                  <a:lnTo>
                    <a:pt x="599" y="156"/>
                  </a:lnTo>
                  <a:lnTo>
                    <a:pt x="602" y="148"/>
                  </a:lnTo>
                  <a:lnTo>
                    <a:pt x="607" y="140"/>
                  </a:lnTo>
                  <a:lnTo>
                    <a:pt x="610" y="138"/>
                  </a:lnTo>
                  <a:lnTo>
                    <a:pt x="612" y="138"/>
                  </a:lnTo>
                  <a:lnTo>
                    <a:pt x="612" y="140"/>
                  </a:lnTo>
                  <a:lnTo>
                    <a:pt x="610" y="140"/>
                  </a:lnTo>
                  <a:lnTo>
                    <a:pt x="610" y="141"/>
                  </a:lnTo>
                  <a:lnTo>
                    <a:pt x="612" y="141"/>
                  </a:lnTo>
                  <a:lnTo>
                    <a:pt x="613" y="141"/>
                  </a:lnTo>
                  <a:lnTo>
                    <a:pt x="618" y="141"/>
                  </a:lnTo>
                  <a:lnTo>
                    <a:pt x="626" y="141"/>
                  </a:lnTo>
                  <a:lnTo>
                    <a:pt x="637" y="141"/>
                  </a:lnTo>
                  <a:lnTo>
                    <a:pt x="638" y="141"/>
                  </a:lnTo>
                  <a:lnTo>
                    <a:pt x="643" y="143"/>
                  </a:lnTo>
                  <a:lnTo>
                    <a:pt x="646" y="143"/>
                  </a:lnTo>
                  <a:lnTo>
                    <a:pt x="651" y="145"/>
                  </a:lnTo>
                  <a:lnTo>
                    <a:pt x="654" y="146"/>
                  </a:lnTo>
                  <a:lnTo>
                    <a:pt x="656" y="146"/>
                  </a:lnTo>
                  <a:lnTo>
                    <a:pt x="656" y="152"/>
                  </a:lnTo>
                  <a:lnTo>
                    <a:pt x="656" y="157"/>
                  </a:lnTo>
                  <a:lnTo>
                    <a:pt x="654" y="164"/>
                  </a:lnTo>
                  <a:lnTo>
                    <a:pt x="653" y="165"/>
                  </a:lnTo>
                  <a:lnTo>
                    <a:pt x="650" y="170"/>
                  </a:lnTo>
                  <a:lnTo>
                    <a:pt x="648" y="175"/>
                  </a:lnTo>
                  <a:lnTo>
                    <a:pt x="646" y="176"/>
                  </a:lnTo>
                  <a:lnTo>
                    <a:pt x="643" y="178"/>
                  </a:lnTo>
                  <a:lnTo>
                    <a:pt x="643" y="179"/>
                  </a:lnTo>
                  <a:lnTo>
                    <a:pt x="643" y="181"/>
                  </a:lnTo>
                  <a:lnTo>
                    <a:pt x="646" y="184"/>
                  </a:lnTo>
                  <a:lnTo>
                    <a:pt x="653" y="189"/>
                  </a:lnTo>
                  <a:lnTo>
                    <a:pt x="654" y="193"/>
                  </a:lnTo>
                  <a:lnTo>
                    <a:pt x="656" y="197"/>
                  </a:lnTo>
                  <a:lnTo>
                    <a:pt x="654" y="206"/>
                  </a:lnTo>
                  <a:lnTo>
                    <a:pt x="654" y="208"/>
                  </a:lnTo>
                  <a:lnTo>
                    <a:pt x="653" y="209"/>
                  </a:lnTo>
                  <a:lnTo>
                    <a:pt x="651" y="211"/>
                  </a:lnTo>
                  <a:lnTo>
                    <a:pt x="653" y="214"/>
                  </a:lnTo>
                  <a:lnTo>
                    <a:pt x="653" y="223"/>
                  </a:lnTo>
                  <a:lnTo>
                    <a:pt x="654" y="231"/>
                  </a:lnTo>
                  <a:lnTo>
                    <a:pt x="653" y="234"/>
                  </a:lnTo>
                  <a:lnTo>
                    <a:pt x="653" y="241"/>
                  </a:lnTo>
                  <a:lnTo>
                    <a:pt x="653" y="242"/>
                  </a:lnTo>
                  <a:lnTo>
                    <a:pt x="653" y="245"/>
                  </a:lnTo>
                  <a:lnTo>
                    <a:pt x="654" y="247"/>
                  </a:lnTo>
                  <a:lnTo>
                    <a:pt x="656" y="249"/>
                  </a:lnTo>
                  <a:lnTo>
                    <a:pt x="662" y="252"/>
                  </a:lnTo>
                  <a:lnTo>
                    <a:pt x="667" y="255"/>
                  </a:lnTo>
                  <a:lnTo>
                    <a:pt x="667" y="256"/>
                  </a:lnTo>
                  <a:lnTo>
                    <a:pt x="667" y="258"/>
                  </a:lnTo>
                  <a:lnTo>
                    <a:pt x="665" y="258"/>
                  </a:lnTo>
                  <a:lnTo>
                    <a:pt x="662" y="263"/>
                  </a:lnTo>
                  <a:lnTo>
                    <a:pt x="661" y="264"/>
                  </a:lnTo>
                  <a:lnTo>
                    <a:pt x="661" y="267"/>
                  </a:lnTo>
                  <a:lnTo>
                    <a:pt x="662" y="271"/>
                  </a:lnTo>
                  <a:lnTo>
                    <a:pt x="661" y="272"/>
                  </a:lnTo>
                  <a:lnTo>
                    <a:pt x="661" y="275"/>
                  </a:lnTo>
                  <a:lnTo>
                    <a:pt x="659" y="277"/>
                  </a:lnTo>
                  <a:lnTo>
                    <a:pt x="653" y="280"/>
                  </a:lnTo>
                  <a:lnTo>
                    <a:pt x="642" y="294"/>
                  </a:lnTo>
                  <a:lnTo>
                    <a:pt x="640" y="296"/>
                  </a:lnTo>
                  <a:lnTo>
                    <a:pt x="635" y="294"/>
                  </a:lnTo>
                  <a:lnTo>
                    <a:pt x="637" y="297"/>
                  </a:lnTo>
                  <a:lnTo>
                    <a:pt x="638" y="301"/>
                  </a:lnTo>
                  <a:lnTo>
                    <a:pt x="638" y="302"/>
                  </a:lnTo>
                  <a:lnTo>
                    <a:pt x="635" y="302"/>
                  </a:lnTo>
                  <a:lnTo>
                    <a:pt x="631" y="304"/>
                  </a:lnTo>
                  <a:lnTo>
                    <a:pt x="629" y="305"/>
                  </a:lnTo>
                  <a:lnTo>
                    <a:pt x="626" y="305"/>
                  </a:lnTo>
                  <a:lnTo>
                    <a:pt x="624" y="305"/>
                  </a:lnTo>
                  <a:lnTo>
                    <a:pt x="621" y="304"/>
                  </a:lnTo>
                  <a:lnTo>
                    <a:pt x="621" y="302"/>
                  </a:lnTo>
                  <a:lnTo>
                    <a:pt x="623" y="302"/>
                  </a:lnTo>
                  <a:lnTo>
                    <a:pt x="624" y="301"/>
                  </a:lnTo>
                  <a:lnTo>
                    <a:pt x="626" y="301"/>
                  </a:lnTo>
                  <a:lnTo>
                    <a:pt x="624" y="301"/>
                  </a:lnTo>
                  <a:lnTo>
                    <a:pt x="624" y="301"/>
                  </a:lnTo>
                  <a:lnTo>
                    <a:pt x="623" y="302"/>
                  </a:lnTo>
                  <a:lnTo>
                    <a:pt x="620" y="302"/>
                  </a:lnTo>
                  <a:lnTo>
                    <a:pt x="616" y="301"/>
                  </a:lnTo>
                  <a:lnTo>
                    <a:pt x="615" y="297"/>
                  </a:lnTo>
                  <a:lnTo>
                    <a:pt x="613" y="297"/>
                  </a:lnTo>
                  <a:lnTo>
                    <a:pt x="612" y="299"/>
                  </a:lnTo>
                  <a:lnTo>
                    <a:pt x="604" y="297"/>
                  </a:lnTo>
                  <a:lnTo>
                    <a:pt x="602" y="299"/>
                  </a:lnTo>
                  <a:lnTo>
                    <a:pt x="601" y="299"/>
                  </a:lnTo>
                  <a:lnTo>
                    <a:pt x="602" y="299"/>
                  </a:lnTo>
                  <a:lnTo>
                    <a:pt x="602" y="301"/>
                  </a:lnTo>
                  <a:lnTo>
                    <a:pt x="604" y="302"/>
                  </a:lnTo>
                  <a:lnTo>
                    <a:pt x="604" y="304"/>
                  </a:lnTo>
                  <a:lnTo>
                    <a:pt x="607" y="305"/>
                  </a:lnTo>
                  <a:lnTo>
                    <a:pt x="612" y="307"/>
                  </a:lnTo>
                  <a:lnTo>
                    <a:pt x="615" y="308"/>
                  </a:lnTo>
                  <a:lnTo>
                    <a:pt x="621" y="310"/>
                  </a:lnTo>
                  <a:lnTo>
                    <a:pt x="632" y="310"/>
                  </a:lnTo>
                  <a:lnTo>
                    <a:pt x="635" y="310"/>
                  </a:lnTo>
                  <a:lnTo>
                    <a:pt x="638" y="310"/>
                  </a:lnTo>
                  <a:lnTo>
                    <a:pt x="643" y="312"/>
                  </a:lnTo>
                  <a:lnTo>
                    <a:pt x="645" y="312"/>
                  </a:lnTo>
                  <a:lnTo>
                    <a:pt x="650" y="310"/>
                  </a:lnTo>
                  <a:lnTo>
                    <a:pt x="650" y="305"/>
                  </a:lnTo>
                  <a:lnTo>
                    <a:pt x="651" y="305"/>
                  </a:lnTo>
                  <a:lnTo>
                    <a:pt x="664" y="299"/>
                  </a:lnTo>
                  <a:lnTo>
                    <a:pt x="667" y="297"/>
                  </a:lnTo>
                  <a:lnTo>
                    <a:pt x="670" y="294"/>
                  </a:lnTo>
                  <a:lnTo>
                    <a:pt x="672" y="293"/>
                  </a:lnTo>
                  <a:lnTo>
                    <a:pt x="673" y="286"/>
                  </a:lnTo>
                  <a:lnTo>
                    <a:pt x="675" y="283"/>
                  </a:lnTo>
                  <a:lnTo>
                    <a:pt x="683" y="277"/>
                  </a:lnTo>
                  <a:lnTo>
                    <a:pt x="684" y="275"/>
                  </a:lnTo>
                  <a:lnTo>
                    <a:pt x="684" y="272"/>
                  </a:lnTo>
                  <a:lnTo>
                    <a:pt x="684" y="269"/>
                  </a:lnTo>
                  <a:lnTo>
                    <a:pt x="684" y="267"/>
                  </a:lnTo>
                  <a:lnTo>
                    <a:pt x="683" y="264"/>
                  </a:lnTo>
                  <a:lnTo>
                    <a:pt x="681" y="261"/>
                  </a:lnTo>
                  <a:lnTo>
                    <a:pt x="679" y="260"/>
                  </a:lnTo>
                  <a:lnTo>
                    <a:pt x="681" y="253"/>
                  </a:lnTo>
                  <a:lnTo>
                    <a:pt x="683" y="250"/>
                  </a:lnTo>
                  <a:lnTo>
                    <a:pt x="691" y="247"/>
                  </a:lnTo>
                  <a:lnTo>
                    <a:pt x="697" y="247"/>
                  </a:lnTo>
                  <a:lnTo>
                    <a:pt x="705" y="245"/>
                  </a:lnTo>
                  <a:lnTo>
                    <a:pt x="706" y="244"/>
                  </a:lnTo>
                  <a:lnTo>
                    <a:pt x="709" y="245"/>
                  </a:lnTo>
                  <a:lnTo>
                    <a:pt x="711" y="247"/>
                  </a:lnTo>
                  <a:lnTo>
                    <a:pt x="713" y="250"/>
                  </a:lnTo>
                  <a:lnTo>
                    <a:pt x="719" y="255"/>
                  </a:lnTo>
                  <a:lnTo>
                    <a:pt x="720" y="258"/>
                  </a:lnTo>
                  <a:lnTo>
                    <a:pt x="720" y="261"/>
                  </a:lnTo>
                  <a:lnTo>
                    <a:pt x="720" y="271"/>
                  </a:lnTo>
                  <a:lnTo>
                    <a:pt x="719" y="275"/>
                  </a:lnTo>
                  <a:lnTo>
                    <a:pt x="722" y="275"/>
                  </a:lnTo>
                  <a:lnTo>
                    <a:pt x="722" y="277"/>
                  </a:lnTo>
                  <a:lnTo>
                    <a:pt x="725" y="279"/>
                  </a:lnTo>
                  <a:lnTo>
                    <a:pt x="727" y="280"/>
                  </a:lnTo>
                  <a:lnTo>
                    <a:pt x="728" y="280"/>
                  </a:lnTo>
                  <a:lnTo>
                    <a:pt x="732" y="280"/>
                  </a:lnTo>
                  <a:lnTo>
                    <a:pt x="739" y="280"/>
                  </a:lnTo>
                  <a:lnTo>
                    <a:pt x="744" y="280"/>
                  </a:lnTo>
                  <a:lnTo>
                    <a:pt x="744" y="279"/>
                  </a:lnTo>
                  <a:lnTo>
                    <a:pt x="744" y="279"/>
                  </a:lnTo>
                  <a:lnTo>
                    <a:pt x="739" y="279"/>
                  </a:lnTo>
                  <a:lnTo>
                    <a:pt x="733" y="277"/>
                  </a:lnTo>
                  <a:lnTo>
                    <a:pt x="725" y="275"/>
                  </a:lnTo>
                  <a:lnTo>
                    <a:pt x="724" y="272"/>
                  </a:lnTo>
                  <a:lnTo>
                    <a:pt x="725" y="269"/>
                  </a:lnTo>
                  <a:lnTo>
                    <a:pt x="727" y="264"/>
                  </a:lnTo>
                  <a:lnTo>
                    <a:pt x="728" y="264"/>
                  </a:lnTo>
                  <a:lnTo>
                    <a:pt x="730" y="264"/>
                  </a:lnTo>
                  <a:lnTo>
                    <a:pt x="732" y="263"/>
                  </a:lnTo>
                  <a:lnTo>
                    <a:pt x="730" y="260"/>
                  </a:lnTo>
                  <a:lnTo>
                    <a:pt x="730" y="258"/>
                  </a:lnTo>
                  <a:lnTo>
                    <a:pt x="728" y="253"/>
                  </a:lnTo>
                  <a:lnTo>
                    <a:pt x="727" y="247"/>
                  </a:lnTo>
                  <a:lnTo>
                    <a:pt x="724" y="247"/>
                  </a:lnTo>
                  <a:lnTo>
                    <a:pt x="722" y="245"/>
                  </a:lnTo>
                  <a:lnTo>
                    <a:pt x="711" y="241"/>
                  </a:lnTo>
                  <a:lnTo>
                    <a:pt x="703" y="238"/>
                  </a:lnTo>
                  <a:lnTo>
                    <a:pt x="697" y="238"/>
                  </a:lnTo>
                  <a:lnTo>
                    <a:pt x="694" y="238"/>
                  </a:lnTo>
                  <a:lnTo>
                    <a:pt x="689" y="241"/>
                  </a:lnTo>
                  <a:lnTo>
                    <a:pt x="686" y="242"/>
                  </a:lnTo>
                  <a:lnTo>
                    <a:pt x="679" y="241"/>
                  </a:lnTo>
                  <a:lnTo>
                    <a:pt x="673" y="241"/>
                  </a:lnTo>
                  <a:lnTo>
                    <a:pt x="672" y="241"/>
                  </a:lnTo>
                  <a:lnTo>
                    <a:pt x="670" y="239"/>
                  </a:lnTo>
                  <a:lnTo>
                    <a:pt x="672" y="234"/>
                  </a:lnTo>
                  <a:lnTo>
                    <a:pt x="672" y="231"/>
                  </a:lnTo>
                  <a:lnTo>
                    <a:pt x="668" y="228"/>
                  </a:lnTo>
                  <a:lnTo>
                    <a:pt x="667" y="227"/>
                  </a:lnTo>
                  <a:lnTo>
                    <a:pt x="667" y="223"/>
                  </a:lnTo>
                  <a:lnTo>
                    <a:pt x="672" y="214"/>
                  </a:lnTo>
                  <a:lnTo>
                    <a:pt x="673" y="212"/>
                  </a:lnTo>
                  <a:lnTo>
                    <a:pt x="676" y="208"/>
                  </a:lnTo>
                  <a:lnTo>
                    <a:pt x="678" y="203"/>
                  </a:lnTo>
                  <a:lnTo>
                    <a:pt x="678" y="201"/>
                  </a:lnTo>
                  <a:lnTo>
                    <a:pt x="670" y="190"/>
                  </a:lnTo>
                  <a:lnTo>
                    <a:pt x="667" y="187"/>
                  </a:lnTo>
                  <a:lnTo>
                    <a:pt x="667" y="186"/>
                  </a:lnTo>
                  <a:lnTo>
                    <a:pt x="664" y="184"/>
                  </a:lnTo>
                  <a:lnTo>
                    <a:pt x="661" y="182"/>
                  </a:lnTo>
                  <a:lnTo>
                    <a:pt x="661" y="181"/>
                  </a:lnTo>
                  <a:lnTo>
                    <a:pt x="668" y="170"/>
                  </a:lnTo>
                  <a:lnTo>
                    <a:pt x="673" y="168"/>
                  </a:lnTo>
                  <a:lnTo>
                    <a:pt x="678" y="167"/>
                  </a:lnTo>
                  <a:lnTo>
                    <a:pt x="681" y="165"/>
                  </a:lnTo>
                  <a:lnTo>
                    <a:pt x="686" y="164"/>
                  </a:lnTo>
                  <a:lnTo>
                    <a:pt x="687" y="162"/>
                  </a:lnTo>
                  <a:lnTo>
                    <a:pt x="689" y="160"/>
                  </a:lnTo>
                  <a:lnTo>
                    <a:pt x="689" y="159"/>
                  </a:lnTo>
                  <a:lnTo>
                    <a:pt x="689" y="154"/>
                  </a:lnTo>
                  <a:lnTo>
                    <a:pt x="689" y="151"/>
                  </a:lnTo>
                  <a:lnTo>
                    <a:pt x="687" y="149"/>
                  </a:lnTo>
                  <a:lnTo>
                    <a:pt x="686" y="146"/>
                  </a:lnTo>
                  <a:lnTo>
                    <a:pt x="684" y="143"/>
                  </a:lnTo>
                  <a:lnTo>
                    <a:pt x="686" y="143"/>
                  </a:lnTo>
                  <a:lnTo>
                    <a:pt x="687" y="143"/>
                  </a:lnTo>
                  <a:lnTo>
                    <a:pt x="691" y="143"/>
                  </a:lnTo>
                  <a:lnTo>
                    <a:pt x="694" y="145"/>
                  </a:lnTo>
                  <a:lnTo>
                    <a:pt x="695" y="148"/>
                  </a:lnTo>
                  <a:lnTo>
                    <a:pt x="697" y="149"/>
                  </a:lnTo>
                  <a:lnTo>
                    <a:pt x="697" y="152"/>
                  </a:lnTo>
                  <a:lnTo>
                    <a:pt x="697" y="154"/>
                  </a:lnTo>
                  <a:lnTo>
                    <a:pt x="697" y="156"/>
                  </a:lnTo>
                  <a:lnTo>
                    <a:pt x="698" y="156"/>
                  </a:lnTo>
                  <a:lnTo>
                    <a:pt x="698" y="157"/>
                  </a:lnTo>
                  <a:lnTo>
                    <a:pt x="698" y="159"/>
                  </a:lnTo>
                  <a:lnTo>
                    <a:pt x="697" y="159"/>
                  </a:lnTo>
                  <a:lnTo>
                    <a:pt x="695" y="160"/>
                  </a:lnTo>
                  <a:lnTo>
                    <a:pt x="694" y="167"/>
                  </a:lnTo>
                  <a:lnTo>
                    <a:pt x="692" y="167"/>
                  </a:lnTo>
                  <a:lnTo>
                    <a:pt x="692" y="171"/>
                  </a:lnTo>
                  <a:lnTo>
                    <a:pt x="695" y="175"/>
                  </a:lnTo>
                  <a:lnTo>
                    <a:pt x="695" y="178"/>
                  </a:lnTo>
                  <a:lnTo>
                    <a:pt x="694" y="179"/>
                  </a:lnTo>
                  <a:lnTo>
                    <a:pt x="692" y="181"/>
                  </a:lnTo>
                  <a:lnTo>
                    <a:pt x="692" y="182"/>
                  </a:lnTo>
                  <a:lnTo>
                    <a:pt x="692" y="184"/>
                  </a:lnTo>
                  <a:lnTo>
                    <a:pt x="698" y="186"/>
                  </a:lnTo>
                  <a:lnTo>
                    <a:pt x="705" y="187"/>
                  </a:lnTo>
                  <a:lnTo>
                    <a:pt x="713" y="187"/>
                  </a:lnTo>
                  <a:lnTo>
                    <a:pt x="716" y="189"/>
                  </a:lnTo>
                  <a:lnTo>
                    <a:pt x="717" y="187"/>
                  </a:lnTo>
                  <a:lnTo>
                    <a:pt x="725" y="189"/>
                  </a:lnTo>
                  <a:lnTo>
                    <a:pt x="732" y="193"/>
                  </a:lnTo>
                  <a:lnTo>
                    <a:pt x="736" y="195"/>
                  </a:lnTo>
                  <a:lnTo>
                    <a:pt x="739" y="195"/>
                  </a:lnTo>
                  <a:lnTo>
                    <a:pt x="746" y="195"/>
                  </a:lnTo>
                  <a:lnTo>
                    <a:pt x="746" y="193"/>
                  </a:lnTo>
                  <a:lnTo>
                    <a:pt x="747" y="192"/>
                  </a:lnTo>
                  <a:lnTo>
                    <a:pt x="744" y="192"/>
                  </a:lnTo>
                  <a:lnTo>
                    <a:pt x="743" y="193"/>
                  </a:lnTo>
                  <a:lnTo>
                    <a:pt x="743" y="193"/>
                  </a:lnTo>
                  <a:lnTo>
                    <a:pt x="739" y="192"/>
                  </a:lnTo>
                  <a:lnTo>
                    <a:pt x="738" y="192"/>
                  </a:lnTo>
                  <a:lnTo>
                    <a:pt x="736" y="190"/>
                  </a:lnTo>
                  <a:lnTo>
                    <a:pt x="735" y="186"/>
                  </a:lnTo>
                  <a:lnTo>
                    <a:pt x="730" y="184"/>
                  </a:lnTo>
                  <a:lnTo>
                    <a:pt x="727" y="184"/>
                  </a:lnTo>
                  <a:lnTo>
                    <a:pt x="724" y="184"/>
                  </a:lnTo>
                  <a:lnTo>
                    <a:pt x="719" y="181"/>
                  </a:lnTo>
                  <a:lnTo>
                    <a:pt x="716" y="181"/>
                  </a:lnTo>
                  <a:lnTo>
                    <a:pt x="709" y="178"/>
                  </a:lnTo>
                  <a:lnTo>
                    <a:pt x="706" y="176"/>
                  </a:lnTo>
                  <a:lnTo>
                    <a:pt x="706" y="175"/>
                  </a:lnTo>
                  <a:lnTo>
                    <a:pt x="703" y="170"/>
                  </a:lnTo>
                  <a:lnTo>
                    <a:pt x="703" y="168"/>
                  </a:lnTo>
                  <a:lnTo>
                    <a:pt x="705" y="168"/>
                  </a:lnTo>
                  <a:lnTo>
                    <a:pt x="708" y="165"/>
                  </a:lnTo>
                  <a:lnTo>
                    <a:pt x="716" y="165"/>
                  </a:lnTo>
                  <a:lnTo>
                    <a:pt x="717" y="165"/>
                  </a:lnTo>
                  <a:lnTo>
                    <a:pt x="725" y="170"/>
                  </a:lnTo>
                  <a:lnTo>
                    <a:pt x="728" y="170"/>
                  </a:lnTo>
                  <a:lnTo>
                    <a:pt x="735" y="168"/>
                  </a:lnTo>
                  <a:lnTo>
                    <a:pt x="735" y="167"/>
                  </a:lnTo>
                  <a:lnTo>
                    <a:pt x="733" y="165"/>
                  </a:lnTo>
                  <a:lnTo>
                    <a:pt x="732" y="164"/>
                  </a:lnTo>
                  <a:lnTo>
                    <a:pt x="728" y="162"/>
                  </a:lnTo>
                  <a:lnTo>
                    <a:pt x="724" y="164"/>
                  </a:lnTo>
                  <a:lnTo>
                    <a:pt x="722" y="164"/>
                  </a:lnTo>
                  <a:lnTo>
                    <a:pt x="724" y="162"/>
                  </a:lnTo>
                  <a:lnTo>
                    <a:pt x="724" y="160"/>
                  </a:lnTo>
                  <a:lnTo>
                    <a:pt x="725" y="160"/>
                  </a:lnTo>
                  <a:lnTo>
                    <a:pt x="727" y="159"/>
                  </a:lnTo>
                  <a:lnTo>
                    <a:pt x="732" y="157"/>
                  </a:lnTo>
                  <a:lnTo>
                    <a:pt x="735" y="156"/>
                  </a:lnTo>
                  <a:lnTo>
                    <a:pt x="738" y="156"/>
                  </a:lnTo>
                  <a:lnTo>
                    <a:pt x="752" y="156"/>
                  </a:lnTo>
                  <a:lnTo>
                    <a:pt x="760" y="160"/>
                  </a:lnTo>
                  <a:lnTo>
                    <a:pt x="768" y="162"/>
                  </a:lnTo>
                  <a:lnTo>
                    <a:pt x="771" y="164"/>
                  </a:lnTo>
                  <a:lnTo>
                    <a:pt x="771" y="164"/>
                  </a:lnTo>
                  <a:lnTo>
                    <a:pt x="773" y="164"/>
                  </a:lnTo>
                  <a:lnTo>
                    <a:pt x="773" y="167"/>
                  </a:lnTo>
                  <a:lnTo>
                    <a:pt x="782" y="173"/>
                  </a:lnTo>
                  <a:lnTo>
                    <a:pt x="784" y="173"/>
                  </a:lnTo>
                  <a:lnTo>
                    <a:pt x="790" y="173"/>
                  </a:lnTo>
                  <a:lnTo>
                    <a:pt x="798" y="173"/>
                  </a:lnTo>
                  <a:lnTo>
                    <a:pt x="799" y="171"/>
                  </a:lnTo>
                  <a:lnTo>
                    <a:pt x="804" y="173"/>
                  </a:lnTo>
                  <a:lnTo>
                    <a:pt x="806" y="173"/>
                  </a:lnTo>
                  <a:lnTo>
                    <a:pt x="807" y="175"/>
                  </a:lnTo>
                  <a:lnTo>
                    <a:pt x="806" y="176"/>
                  </a:lnTo>
                  <a:lnTo>
                    <a:pt x="806" y="178"/>
                  </a:lnTo>
                  <a:lnTo>
                    <a:pt x="802" y="181"/>
                  </a:lnTo>
                  <a:lnTo>
                    <a:pt x="802" y="181"/>
                  </a:lnTo>
                  <a:lnTo>
                    <a:pt x="796" y="184"/>
                  </a:lnTo>
                  <a:lnTo>
                    <a:pt x="795" y="186"/>
                  </a:lnTo>
                  <a:lnTo>
                    <a:pt x="793" y="190"/>
                  </a:lnTo>
                  <a:lnTo>
                    <a:pt x="793" y="190"/>
                  </a:lnTo>
                  <a:lnTo>
                    <a:pt x="793" y="192"/>
                  </a:lnTo>
                  <a:lnTo>
                    <a:pt x="793" y="195"/>
                  </a:lnTo>
                  <a:lnTo>
                    <a:pt x="795" y="198"/>
                  </a:lnTo>
                  <a:lnTo>
                    <a:pt x="793" y="200"/>
                  </a:lnTo>
                  <a:lnTo>
                    <a:pt x="791" y="203"/>
                  </a:lnTo>
                  <a:lnTo>
                    <a:pt x="791" y="206"/>
                  </a:lnTo>
                  <a:lnTo>
                    <a:pt x="793" y="208"/>
                  </a:lnTo>
                  <a:lnTo>
                    <a:pt x="793" y="208"/>
                  </a:lnTo>
                  <a:lnTo>
                    <a:pt x="793" y="206"/>
                  </a:lnTo>
                  <a:lnTo>
                    <a:pt x="793" y="204"/>
                  </a:lnTo>
                  <a:lnTo>
                    <a:pt x="796" y="201"/>
                  </a:lnTo>
                  <a:lnTo>
                    <a:pt x="798" y="195"/>
                  </a:lnTo>
                  <a:lnTo>
                    <a:pt x="799" y="193"/>
                  </a:lnTo>
                  <a:lnTo>
                    <a:pt x="802" y="193"/>
                  </a:lnTo>
                  <a:lnTo>
                    <a:pt x="804" y="195"/>
                  </a:lnTo>
                  <a:lnTo>
                    <a:pt x="804" y="197"/>
                  </a:lnTo>
                  <a:lnTo>
                    <a:pt x="804" y="201"/>
                  </a:lnTo>
                  <a:lnTo>
                    <a:pt x="804" y="203"/>
                  </a:lnTo>
                  <a:lnTo>
                    <a:pt x="802" y="208"/>
                  </a:lnTo>
                  <a:lnTo>
                    <a:pt x="799" y="211"/>
                  </a:lnTo>
                  <a:lnTo>
                    <a:pt x="799" y="212"/>
                  </a:lnTo>
                  <a:lnTo>
                    <a:pt x="801" y="214"/>
                  </a:lnTo>
                  <a:lnTo>
                    <a:pt x="801" y="216"/>
                  </a:lnTo>
                  <a:lnTo>
                    <a:pt x="802" y="217"/>
                  </a:lnTo>
                  <a:lnTo>
                    <a:pt x="804" y="216"/>
                  </a:lnTo>
                  <a:lnTo>
                    <a:pt x="806" y="216"/>
                  </a:lnTo>
                  <a:lnTo>
                    <a:pt x="806" y="214"/>
                  </a:lnTo>
                  <a:lnTo>
                    <a:pt x="806" y="212"/>
                  </a:lnTo>
                  <a:lnTo>
                    <a:pt x="804" y="211"/>
                  </a:lnTo>
                  <a:lnTo>
                    <a:pt x="807" y="211"/>
                  </a:lnTo>
                  <a:lnTo>
                    <a:pt x="810" y="209"/>
                  </a:lnTo>
                  <a:lnTo>
                    <a:pt x="814" y="208"/>
                  </a:lnTo>
                  <a:lnTo>
                    <a:pt x="814" y="206"/>
                  </a:lnTo>
                  <a:lnTo>
                    <a:pt x="814" y="204"/>
                  </a:lnTo>
                  <a:lnTo>
                    <a:pt x="814" y="201"/>
                  </a:lnTo>
                  <a:lnTo>
                    <a:pt x="812" y="198"/>
                  </a:lnTo>
                  <a:lnTo>
                    <a:pt x="809" y="193"/>
                  </a:lnTo>
                  <a:lnTo>
                    <a:pt x="806" y="190"/>
                  </a:lnTo>
                  <a:lnTo>
                    <a:pt x="807" y="186"/>
                  </a:lnTo>
                  <a:lnTo>
                    <a:pt x="810" y="181"/>
                  </a:lnTo>
                  <a:lnTo>
                    <a:pt x="812" y="179"/>
                  </a:lnTo>
                  <a:lnTo>
                    <a:pt x="812" y="178"/>
                  </a:lnTo>
                  <a:lnTo>
                    <a:pt x="812" y="176"/>
                  </a:lnTo>
                  <a:lnTo>
                    <a:pt x="812" y="175"/>
                  </a:lnTo>
                  <a:lnTo>
                    <a:pt x="812" y="175"/>
                  </a:lnTo>
                  <a:lnTo>
                    <a:pt x="809" y="170"/>
                  </a:lnTo>
                  <a:lnTo>
                    <a:pt x="807" y="170"/>
                  </a:lnTo>
                  <a:lnTo>
                    <a:pt x="799" y="168"/>
                  </a:lnTo>
                  <a:lnTo>
                    <a:pt x="798" y="168"/>
                  </a:lnTo>
                  <a:lnTo>
                    <a:pt x="793" y="164"/>
                  </a:lnTo>
                  <a:lnTo>
                    <a:pt x="793" y="164"/>
                  </a:lnTo>
                  <a:lnTo>
                    <a:pt x="791" y="160"/>
                  </a:lnTo>
                  <a:lnTo>
                    <a:pt x="791" y="159"/>
                  </a:lnTo>
                  <a:lnTo>
                    <a:pt x="790" y="159"/>
                  </a:lnTo>
                  <a:lnTo>
                    <a:pt x="787" y="157"/>
                  </a:lnTo>
                  <a:lnTo>
                    <a:pt x="784" y="156"/>
                  </a:lnTo>
                  <a:lnTo>
                    <a:pt x="779" y="156"/>
                  </a:lnTo>
                  <a:lnTo>
                    <a:pt x="776" y="156"/>
                  </a:lnTo>
                  <a:lnTo>
                    <a:pt x="773" y="152"/>
                  </a:lnTo>
                  <a:lnTo>
                    <a:pt x="773" y="151"/>
                  </a:lnTo>
                  <a:lnTo>
                    <a:pt x="771" y="148"/>
                  </a:lnTo>
                  <a:lnTo>
                    <a:pt x="769" y="146"/>
                  </a:lnTo>
                  <a:lnTo>
                    <a:pt x="769" y="145"/>
                  </a:lnTo>
                  <a:lnTo>
                    <a:pt x="771" y="143"/>
                  </a:lnTo>
                  <a:lnTo>
                    <a:pt x="773" y="140"/>
                  </a:lnTo>
                  <a:lnTo>
                    <a:pt x="771" y="138"/>
                  </a:lnTo>
                  <a:lnTo>
                    <a:pt x="769" y="137"/>
                  </a:lnTo>
                  <a:lnTo>
                    <a:pt x="768" y="137"/>
                  </a:lnTo>
                  <a:lnTo>
                    <a:pt x="766" y="134"/>
                  </a:lnTo>
                  <a:lnTo>
                    <a:pt x="766" y="132"/>
                  </a:lnTo>
                  <a:lnTo>
                    <a:pt x="766" y="130"/>
                  </a:lnTo>
                  <a:lnTo>
                    <a:pt x="766" y="129"/>
                  </a:lnTo>
                  <a:lnTo>
                    <a:pt x="766" y="127"/>
                  </a:lnTo>
                  <a:lnTo>
                    <a:pt x="769" y="126"/>
                  </a:lnTo>
                  <a:lnTo>
                    <a:pt x="768" y="124"/>
                  </a:lnTo>
                  <a:lnTo>
                    <a:pt x="769" y="123"/>
                  </a:lnTo>
                  <a:lnTo>
                    <a:pt x="782" y="121"/>
                  </a:lnTo>
                  <a:lnTo>
                    <a:pt x="787" y="119"/>
                  </a:lnTo>
                  <a:lnTo>
                    <a:pt x="812" y="119"/>
                  </a:lnTo>
                  <a:lnTo>
                    <a:pt x="814" y="119"/>
                  </a:lnTo>
                  <a:lnTo>
                    <a:pt x="825" y="118"/>
                  </a:lnTo>
                  <a:lnTo>
                    <a:pt x="829" y="118"/>
                  </a:lnTo>
                  <a:lnTo>
                    <a:pt x="834" y="118"/>
                  </a:lnTo>
                  <a:lnTo>
                    <a:pt x="836" y="118"/>
                  </a:lnTo>
                  <a:lnTo>
                    <a:pt x="839" y="118"/>
                  </a:lnTo>
                  <a:lnTo>
                    <a:pt x="842" y="116"/>
                  </a:lnTo>
                  <a:lnTo>
                    <a:pt x="847" y="115"/>
                  </a:lnTo>
                  <a:lnTo>
                    <a:pt x="856" y="113"/>
                  </a:lnTo>
                  <a:lnTo>
                    <a:pt x="859" y="113"/>
                  </a:lnTo>
                  <a:lnTo>
                    <a:pt x="861" y="115"/>
                  </a:lnTo>
                  <a:lnTo>
                    <a:pt x="862" y="115"/>
                  </a:lnTo>
                  <a:lnTo>
                    <a:pt x="858" y="118"/>
                  </a:lnTo>
                  <a:lnTo>
                    <a:pt x="853" y="121"/>
                  </a:lnTo>
                  <a:lnTo>
                    <a:pt x="848" y="123"/>
                  </a:lnTo>
                  <a:lnTo>
                    <a:pt x="845" y="124"/>
                  </a:lnTo>
                  <a:lnTo>
                    <a:pt x="843" y="126"/>
                  </a:lnTo>
                  <a:lnTo>
                    <a:pt x="843" y="126"/>
                  </a:lnTo>
                  <a:lnTo>
                    <a:pt x="843" y="129"/>
                  </a:lnTo>
                  <a:lnTo>
                    <a:pt x="845" y="129"/>
                  </a:lnTo>
                  <a:lnTo>
                    <a:pt x="848" y="130"/>
                  </a:lnTo>
                  <a:lnTo>
                    <a:pt x="851" y="134"/>
                  </a:lnTo>
                  <a:lnTo>
                    <a:pt x="855" y="135"/>
                  </a:lnTo>
                  <a:lnTo>
                    <a:pt x="856" y="135"/>
                  </a:lnTo>
                  <a:lnTo>
                    <a:pt x="858" y="135"/>
                  </a:lnTo>
                  <a:lnTo>
                    <a:pt x="848" y="130"/>
                  </a:lnTo>
                  <a:lnTo>
                    <a:pt x="847" y="129"/>
                  </a:lnTo>
                  <a:lnTo>
                    <a:pt x="845" y="127"/>
                  </a:lnTo>
                  <a:lnTo>
                    <a:pt x="847" y="126"/>
                  </a:lnTo>
                  <a:lnTo>
                    <a:pt x="847" y="124"/>
                  </a:lnTo>
                  <a:lnTo>
                    <a:pt x="848" y="124"/>
                  </a:lnTo>
                  <a:lnTo>
                    <a:pt x="850" y="124"/>
                  </a:lnTo>
                  <a:lnTo>
                    <a:pt x="853" y="123"/>
                  </a:lnTo>
                  <a:lnTo>
                    <a:pt x="862" y="121"/>
                  </a:lnTo>
                  <a:lnTo>
                    <a:pt x="866" y="119"/>
                  </a:lnTo>
                  <a:lnTo>
                    <a:pt x="867" y="118"/>
                  </a:lnTo>
                  <a:lnTo>
                    <a:pt x="870" y="116"/>
                  </a:lnTo>
                  <a:lnTo>
                    <a:pt x="869" y="115"/>
                  </a:lnTo>
                  <a:lnTo>
                    <a:pt x="866" y="115"/>
                  </a:lnTo>
                  <a:lnTo>
                    <a:pt x="864" y="113"/>
                  </a:lnTo>
                  <a:lnTo>
                    <a:pt x="858" y="105"/>
                  </a:lnTo>
                  <a:lnTo>
                    <a:pt x="855" y="104"/>
                  </a:lnTo>
                  <a:lnTo>
                    <a:pt x="850" y="102"/>
                  </a:lnTo>
                  <a:lnTo>
                    <a:pt x="847" y="102"/>
                  </a:lnTo>
                  <a:lnTo>
                    <a:pt x="850" y="99"/>
                  </a:lnTo>
                  <a:lnTo>
                    <a:pt x="853" y="97"/>
                  </a:lnTo>
                  <a:lnTo>
                    <a:pt x="855" y="97"/>
                  </a:lnTo>
                  <a:lnTo>
                    <a:pt x="856" y="99"/>
                  </a:lnTo>
                  <a:lnTo>
                    <a:pt x="859" y="100"/>
                  </a:lnTo>
                  <a:lnTo>
                    <a:pt x="864" y="100"/>
                  </a:lnTo>
                  <a:lnTo>
                    <a:pt x="862" y="99"/>
                  </a:lnTo>
                  <a:lnTo>
                    <a:pt x="859" y="97"/>
                  </a:lnTo>
                  <a:lnTo>
                    <a:pt x="858" y="96"/>
                  </a:lnTo>
                  <a:lnTo>
                    <a:pt x="853" y="94"/>
                  </a:lnTo>
                  <a:lnTo>
                    <a:pt x="848" y="93"/>
                  </a:lnTo>
                  <a:lnTo>
                    <a:pt x="843" y="93"/>
                  </a:lnTo>
                  <a:lnTo>
                    <a:pt x="845" y="89"/>
                  </a:lnTo>
                  <a:lnTo>
                    <a:pt x="848" y="89"/>
                  </a:lnTo>
                  <a:lnTo>
                    <a:pt x="848" y="89"/>
                  </a:lnTo>
                  <a:lnTo>
                    <a:pt x="850" y="88"/>
                  </a:lnTo>
                  <a:lnTo>
                    <a:pt x="856" y="91"/>
                  </a:lnTo>
                  <a:lnTo>
                    <a:pt x="859" y="89"/>
                  </a:lnTo>
                  <a:lnTo>
                    <a:pt x="862" y="88"/>
                  </a:lnTo>
                  <a:lnTo>
                    <a:pt x="867" y="83"/>
                  </a:lnTo>
                  <a:lnTo>
                    <a:pt x="869" y="82"/>
                  </a:lnTo>
                  <a:lnTo>
                    <a:pt x="866" y="80"/>
                  </a:lnTo>
                  <a:lnTo>
                    <a:pt x="864" y="80"/>
                  </a:lnTo>
                  <a:lnTo>
                    <a:pt x="861" y="80"/>
                  </a:lnTo>
                  <a:lnTo>
                    <a:pt x="861" y="78"/>
                  </a:lnTo>
                  <a:lnTo>
                    <a:pt x="861" y="77"/>
                  </a:lnTo>
                  <a:lnTo>
                    <a:pt x="864" y="77"/>
                  </a:lnTo>
                  <a:lnTo>
                    <a:pt x="872" y="78"/>
                  </a:lnTo>
                  <a:lnTo>
                    <a:pt x="883" y="74"/>
                  </a:lnTo>
                  <a:lnTo>
                    <a:pt x="886" y="71"/>
                  </a:lnTo>
                  <a:lnTo>
                    <a:pt x="895" y="67"/>
                  </a:lnTo>
                  <a:lnTo>
                    <a:pt x="899" y="69"/>
                  </a:lnTo>
                  <a:lnTo>
                    <a:pt x="908" y="64"/>
                  </a:lnTo>
                  <a:lnTo>
                    <a:pt x="919" y="63"/>
                  </a:lnTo>
                  <a:lnTo>
                    <a:pt x="925" y="63"/>
                  </a:lnTo>
                  <a:lnTo>
                    <a:pt x="932" y="61"/>
                  </a:lnTo>
                  <a:lnTo>
                    <a:pt x="940" y="60"/>
                  </a:lnTo>
                  <a:lnTo>
                    <a:pt x="943" y="60"/>
                  </a:lnTo>
                  <a:lnTo>
                    <a:pt x="955" y="56"/>
                  </a:lnTo>
                  <a:lnTo>
                    <a:pt x="963" y="55"/>
                  </a:lnTo>
                  <a:lnTo>
                    <a:pt x="965" y="53"/>
                  </a:lnTo>
                  <a:lnTo>
                    <a:pt x="959" y="55"/>
                  </a:lnTo>
                  <a:lnTo>
                    <a:pt x="957" y="53"/>
                  </a:lnTo>
                  <a:lnTo>
                    <a:pt x="955" y="55"/>
                  </a:lnTo>
                  <a:lnTo>
                    <a:pt x="954" y="55"/>
                  </a:lnTo>
                  <a:lnTo>
                    <a:pt x="951" y="53"/>
                  </a:lnTo>
                  <a:lnTo>
                    <a:pt x="949" y="55"/>
                  </a:lnTo>
                  <a:lnTo>
                    <a:pt x="949" y="55"/>
                  </a:lnTo>
                  <a:lnTo>
                    <a:pt x="948" y="55"/>
                  </a:lnTo>
                  <a:lnTo>
                    <a:pt x="946" y="55"/>
                  </a:lnTo>
                  <a:lnTo>
                    <a:pt x="946" y="53"/>
                  </a:lnTo>
                  <a:lnTo>
                    <a:pt x="948" y="50"/>
                  </a:lnTo>
                  <a:lnTo>
                    <a:pt x="949" y="52"/>
                  </a:lnTo>
                  <a:lnTo>
                    <a:pt x="952" y="50"/>
                  </a:lnTo>
                  <a:lnTo>
                    <a:pt x="954" y="50"/>
                  </a:lnTo>
                  <a:lnTo>
                    <a:pt x="957" y="50"/>
                  </a:lnTo>
                  <a:lnTo>
                    <a:pt x="960" y="50"/>
                  </a:lnTo>
                  <a:lnTo>
                    <a:pt x="963" y="49"/>
                  </a:lnTo>
                  <a:lnTo>
                    <a:pt x="968" y="50"/>
                  </a:lnTo>
                  <a:lnTo>
                    <a:pt x="970" y="49"/>
                  </a:lnTo>
                  <a:lnTo>
                    <a:pt x="971" y="49"/>
                  </a:lnTo>
                  <a:lnTo>
                    <a:pt x="977" y="49"/>
                  </a:lnTo>
                  <a:lnTo>
                    <a:pt x="982" y="49"/>
                  </a:lnTo>
                  <a:lnTo>
                    <a:pt x="985" y="49"/>
                  </a:lnTo>
                  <a:lnTo>
                    <a:pt x="990" y="49"/>
                  </a:lnTo>
                  <a:lnTo>
                    <a:pt x="993" y="50"/>
                  </a:lnTo>
                  <a:lnTo>
                    <a:pt x="992" y="52"/>
                  </a:lnTo>
                  <a:lnTo>
                    <a:pt x="987" y="56"/>
                  </a:lnTo>
                  <a:lnTo>
                    <a:pt x="989" y="56"/>
                  </a:lnTo>
                  <a:lnTo>
                    <a:pt x="990" y="55"/>
                  </a:lnTo>
                  <a:lnTo>
                    <a:pt x="1000" y="52"/>
                  </a:lnTo>
                  <a:lnTo>
                    <a:pt x="1000" y="53"/>
                  </a:lnTo>
                  <a:lnTo>
                    <a:pt x="1000" y="55"/>
                  </a:lnTo>
                  <a:lnTo>
                    <a:pt x="998" y="56"/>
                  </a:lnTo>
                  <a:lnTo>
                    <a:pt x="1004" y="55"/>
                  </a:lnTo>
                  <a:lnTo>
                    <a:pt x="1009" y="52"/>
                  </a:lnTo>
                  <a:lnTo>
                    <a:pt x="1011" y="52"/>
                  </a:lnTo>
                  <a:lnTo>
                    <a:pt x="1014" y="53"/>
                  </a:lnTo>
                  <a:lnTo>
                    <a:pt x="1015" y="52"/>
                  </a:lnTo>
                  <a:lnTo>
                    <a:pt x="1015" y="50"/>
                  </a:lnTo>
                  <a:lnTo>
                    <a:pt x="1018" y="50"/>
                  </a:lnTo>
                  <a:lnTo>
                    <a:pt x="1020" y="49"/>
                  </a:lnTo>
                  <a:lnTo>
                    <a:pt x="1023" y="47"/>
                  </a:lnTo>
                  <a:lnTo>
                    <a:pt x="1025" y="47"/>
                  </a:lnTo>
                  <a:lnTo>
                    <a:pt x="1030" y="45"/>
                  </a:lnTo>
                  <a:lnTo>
                    <a:pt x="1031" y="45"/>
                  </a:lnTo>
                  <a:lnTo>
                    <a:pt x="1034" y="47"/>
                  </a:lnTo>
                  <a:lnTo>
                    <a:pt x="1037" y="47"/>
                  </a:lnTo>
                  <a:lnTo>
                    <a:pt x="1044" y="49"/>
                  </a:lnTo>
                  <a:lnTo>
                    <a:pt x="1044" y="50"/>
                  </a:lnTo>
                  <a:lnTo>
                    <a:pt x="1044" y="50"/>
                  </a:lnTo>
                  <a:lnTo>
                    <a:pt x="1045" y="52"/>
                  </a:lnTo>
                  <a:lnTo>
                    <a:pt x="1045" y="53"/>
                  </a:lnTo>
                  <a:lnTo>
                    <a:pt x="1044" y="56"/>
                  </a:lnTo>
                  <a:lnTo>
                    <a:pt x="1041" y="58"/>
                  </a:lnTo>
                  <a:lnTo>
                    <a:pt x="1042" y="58"/>
                  </a:lnTo>
                  <a:lnTo>
                    <a:pt x="1044" y="58"/>
                  </a:lnTo>
                  <a:lnTo>
                    <a:pt x="1045" y="56"/>
                  </a:lnTo>
                  <a:lnTo>
                    <a:pt x="1047" y="55"/>
                  </a:lnTo>
                  <a:lnTo>
                    <a:pt x="1047" y="49"/>
                  </a:lnTo>
                  <a:lnTo>
                    <a:pt x="1044" y="45"/>
                  </a:lnTo>
                  <a:lnTo>
                    <a:pt x="1042" y="44"/>
                  </a:lnTo>
                  <a:lnTo>
                    <a:pt x="1036" y="41"/>
                  </a:lnTo>
                  <a:lnTo>
                    <a:pt x="1034" y="39"/>
                  </a:lnTo>
                  <a:lnTo>
                    <a:pt x="1033" y="37"/>
                  </a:lnTo>
                  <a:lnTo>
                    <a:pt x="1033" y="37"/>
                  </a:lnTo>
                  <a:lnTo>
                    <a:pt x="1044" y="39"/>
                  </a:lnTo>
                  <a:lnTo>
                    <a:pt x="1048" y="37"/>
                  </a:lnTo>
                  <a:lnTo>
                    <a:pt x="1055" y="37"/>
                  </a:lnTo>
                  <a:lnTo>
                    <a:pt x="1061" y="37"/>
                  </a:lnTo>
                  <a:lnTo>
                    <a:pt x="1064" y="37"/>
                  </a:lnTo>
                  <a:lnTo>
                    <a:pt x="1069" y="37"/>
                  </a:lnTo>
                  <a:lnTo>
                    <a:pt x="1072" y="39"/>
                  </a:lnTo>
                  <a:lnTo>
                    <a:pt x="1074" y="37"/>
                  </a:lnTo>
                  <a:lnTo>
                    <a:pt x="1067" y="36"/>
                  </a:lnTo>
                  <a:lnTo>
                    <a:pt x="1064" y="36"/>
                  </a:lnTo>
                  <a:lnTo>
                    <a:pt x="1063" y="36"/>
                  </a:lnTo>
                  <a:lnTo>
                    <a:pt x="1064" y="34"/>
                  </a:lnTo>
                  <a:lnTo>
                    <a:pt x="1066" y="31"/>
                  </a:lnTo>
                  <a:lnTo>
                    <a:pt x="1064" y="30"/>
                  </a:lnTo>
                  <a:lnTo>
                    <a:pt x="1063" y="28"/>
                  </a:lnTo>
                  <a:lnTo>
                    <a:pt x="1063" y="25"/>
                  </a:lnTo>
                  <a:lnTo>
                    <a:pt x="1064" y="23"/>
                  </a:lnTo>
                  <a:lnTo>
                    <a:pt x="1066" y="22"/>
                  </a:lnTo>
                  <a:lnTo>
                    <a:pt x="1067" y="19"/>
                  </a:lnTo>
                  <a:lnTo>
                    <a:pt x="1071" y="17"/>
                  </a:lnTo>
                  <a:lnTo>
                    <a:pt x="1086" y="8"/>
                  </a:lnTo>
                  <a:lnTo>
                    <a:pt x="1094" y="3"/>
                  </a:lnTo>
                  <a:lnTo>
                    <a:pt x="1097" y="3"/>
                  </a:lnTo>
                  <a:lnTo>
                    <a:pt x="1100" y="3"/>
                  </a:lnTo>
                  <a:lnTo>
                    <a:pt x="1107" y="0"/>
                  </a:lnTo>
                  <a:lnTo>
                    <a:pt x="111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9" name="Freeform 135">
              <a:extLst>
                <a:ext uri="{FF2B5EF4-FFF2-40B4-BE49-F238E27FC236}">
                  <a16:creationId xmlns:a16="http://schemas.microsoft.com/office/drawing/2014/main" id="{9E3C3C23-13B5-90A3-E67F-6E1F7BDA1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7597" y="3111893"/>
              <a:ext cx="195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0 w 1"/>
                <a:gd name="T5" fmla="*/ 0 w 1"/>
                <a:gd name="T6" fmla="*/ 0 w 1"/>
                <a:gd name="T7" fmla="*/ 0 w 1"/>
                <a:gd name="T8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0" name="Freeform 136">
              <a:extLst>
                <a:ext uri="{FF2B5EF4-FFF2-40B4-BE49-F238E27FC236}">
                  <a16:creationId xmlns:a16="http://schemas.microsoft.com/office/drawing/2014/main" id="{0D8063BD-8C8B-5B64-92B6-ECB78934F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5731" y="1455055"/>
              <a:ext cx="27289" cy="15594"/>
            </a:xfrm>
            <a:custGeom>
              <a:avLst/>
              <a:gdLst>
                <a:gd name="T0" fmla="*/ 9 w 14"/>
                <a:gd name="T1" fmla="*/ 0 h 8"/>
                <a:gd name="T2" fmla="*/ 12 w 14"/>
                <a:gd name="T3" fmla="*/ 2 h 8"/>
                <a:gd name="T4" fmla="*/ 14 w 14"/>
                <a:gd name="T5" fmla="*/ 5 h 8"/>
                <a:gd name="T6" fmla="*/ 11 w 14"/>
                <a:gd name="T7" fmla="*/ 7 h 8"/>
                <a:gd name="T8" fmla="*/ 6 w 14"/>
                <a:gd name="T9" fmla="*/ 8 h 8"/>
                <a:gd name="T10" fmla="*/ 4 w 14"/>
                <a:gd name="T11" fmla="*/ 7 h 8"/>
                <a:gd name="T12" fmla="*/ 3 w 14"/>
                <a:gd name="T13" fmla="*/ 7 h 8"/>
                <a:gd name="T14" fmla="*/ 3 w 14"/>
                <a:gd name="T15" fmla="*/ 7 h 8"/>
                <a:gd name="T16" fmla="*/ 0 w 14"/>
                <a:gd name="T17" fmla="*/ 5 h 8"/>
                <a:gd name="T18" fmla="*/ 0 w 14"/>
                <a:gd name="T19" fmla="*/ 4 h 8"/>
                <a:gd name="T20" fmla="*/ 1 w 14"/>
                <a:gd name="T21" fmla="*/ 4 h 8"/>
                <a:gd name="T22" fmla="*/ 9 w 14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8">
                  <a:moveTo>
                    <a:pt x="9" y="0"/>
                  </a:moveTo>
                  <a:lnTo>
                    <a:pt x="12" y="2"/>
                  </a:lnTo>
                  <a:lnTo>
                    <a:pt x="14" y="5"/>
                  </a:lnTo>
                  <a:lnTo>
                    <a:pt x="11" y="7"/>
                  </a:lnTo>
                  <a:lnTo>
                    <a:pt x="6" y="8"/>
                  </a:lnTo>
                  <a:lnTo>
                    <a:pt x="4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1" name="Freeform 137">
              <a:extLst>
                <a:ext uri="{FF2B5EF4-FFF2-40B4-BE49-F238E27FC236}">
                  <a16:creationId xmlns:a16="http://schemas.microsoft.com/office/drawing/2014/main" id="{96026404-75B2-B493-4C8D-CECEB5CC7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6320" y="1361493"/>
              <a:ext cx="89664" cy="29239"/>
            </a:xfrm>
            <a:custGeom>
              <a:avLst/>
              <a:gdLst>
                <a:gd name="T0" fmla="*/ 33 w 46"/>
                <a:gd name="T1" fmla="*/ 0 h 15"/>
                <a:gd name="T2" fmla="*/ 35 w 46"/>
                <a:gd name="T3" fmla="*/ 1 h 15"/>
                <a:gd name="T4" fmla="*/ 35 w 46"/>
                <a:gd name="T5" fmla="*/ 3 h 15"/>
                <a:gd name="T6" fmla="*/ 38 w 46"/>
                <a:gd name="T7" fmla="*/ 3 h 15"/>
                <a:gd name="T8" fmla="*/ 44 w 46"/>
                <a:gd name="T9" fmla="*/ 4 h 15"/>
                <a:gd name="T10" fmla="*/ 46 w 46"/>
                <a:gd name="T11" fmla="*/ 6 h 15"/>
                <a:gd name="T12" fmla="*/ 43 w 46"/>
                <a:gd name="T13" fmla="*/ 6 h 15"/>
                <a:gd name="T14" fmla="*/ 35 w 46"/>
                <a:gd name="T15" fmla="*/ 8 h 15"/>
                <a:gd name="T16" fmla="*/ 36 w 46"/>
                <a:gd name="T17" fmla="*/ 9 h 15"/>
                <a:gd name="T18" fmla="*/ 38 w 46"/>
                <a:gd name="T19" fmla="*/ 11 h 15"/>
                <a:gd name="T20" fmla="*/ 36 w 46"/>
                <a:gd name="T21" fmla="*/ 12 h 15"/>
                <a:gd name="T22" fmla="*/ 33 w 46"/>
                <a:gd name="T23" fmla="*/ 14 h 15"/>
                <a:gd name="T24" fmla="*/ 28 w 46"/>
                <a:gd name="T25" fmla="*/ 15 h 15"/>
                <a:gd name="T26" fmla="*/ 25 w 46"/>
                <a:gd name="T27" fmla="*/ 14 h 15"/>
                <a:gd name="T28" fmla="*/ 21 w 46"/>
                <a:gd name="T29" fmla="*/ 11 h 15"/>
                <a:gd name="T30" fmla="*/ 17 w 46"/>
                <a:gd name="T31" fmla="*/ 12 h 15"/>
                <a:gd name="T32" fmla="*/ 16 w 46"/>
                <a:gd name="T33" fmla="*/ 14 h 15"/>
                <a:gd name="T34" fmla="*/ 14 w 46"/>
                <a:gd name="T35" fmla="*/ 14 h 15"/>
                <a:gd name="T36" fmla="*/ 11 w 46"/>
                <a:gd name="T37" fmla="*/ 12 h 15"/>
                <a:gd name="T38" fmla="*/ 5 w 46"/>
                <a:gd name="T39" fmla="*/ 14 h 15"/>
                <a:gd name="T40" fmla="*/ 2 w 46"/>
                <a:gd name="T41" fmla="*/ 12 h 15"/>
                <a:gd name="T42" fmla="*/ 0 w 46"/>
                <a:gd name="T43" fmla="*/ 9 h 15"/>
                <a:gd name="T44" fmla="*/ 5 w 46"/>
                <a:gd name="T45" fmla="*/ 8 h 15"/>
                <a:gd name="T46" fmla="*/ 11 w 46"/>
                <a:gd name="T47" fmla="*/ 9 h 15"/>
                <a:gd name="T48" fmla="*/ 14 w 46"/>
                <a:gd name="T49" fmla="*/ 6 h 15"/>
                <a:gd name="T50" fmla="*/ 19 w 46"/>
                <a:gd name="T51" fmla="*/ 4 h 15"/>
                <a:gd name="T52" fmla="*/ 22 w 46"/>
                <a:gd name="T53" fmla="*/ 3 h 15"/>
                <a:gd name="T54" fmla="*/ 24 w 46"/>
                <a:gd name="T55" fmla="*/ 1 h 15"/>
                <a:gd name="T56" fmla="*/ 28 w 46"/>
                <a:gd name="T57" fmla="*/ 1 h 15"/>
                <a:gd name="T58" fmla="*/ 30 w 46"/>
                <a:gd name="T59" fmla="*/ 1 h 15"/>
                <a:gd name="T60" fmla="*/ 33 w 46"/>
                <a:gd name="T6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" h="15">
                  <a:moveTo>
                    <a:pt x="33" y="0"/>
                  </a:moveTo>
                  <a:lnTo>
                    <a:pt x="35" y="1"/>
                  </a:lnTo>
                  <a:lnTo>
                    <a:pt x="35" y="3"/>
                  </a:lnTo>
                  <a:lnTo>
                    <a:pt x="38" y="3"/>
                  </a:lnTo>
                  <a:lnTo>
                    <a:pt x="44" y="4"/>
                  </a:lnTo>
                  <a:lnTo>
                    <a:pt x="46" y="6"/>
                  </a:lnTo>
                  <a:lnTo>
                    <a:pt x="43" y="6"/>
                  </a:lnTo>
                  <a:lnTo>
                    <a:pt x="35" y="8"/>
                  </a:lnTo>
                  <a:lnTo>
                    <a:pt x="36" y="9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3" y="14"/>
                  </a:lnTo>
                  <a:lnTo>
                    <a:pt x="28" y="15"/>
                  </a:lnTo>
                  <a:lnTo>
                    <a:pt x="25" y="14"/>
                  </a:lnTo>
                  <a:lnTo>
                    <a:pt x="21" y="11"/>
                  </a:lnTo>
                  <a:lnTo>
                    <a:pt x="17" y="12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1" y="12"/>
                  </a:lnTo>
                  <a:lnTo>
                    <a:pt x="5" y="14"/>
                  </a:lnTo>
                  <a:lnTo>
                    <a:pt x="2" y="12"/>
                  </a:lnTo>
                  <a:lnTo>
                    <a:pt x="0" y="9"/>
                  </a:lnTo>
                  <a:lnTo>
                    <a:pt x="5" y="8"/>
                  </a:lnTo>
                  <a:lnTo>
                    <a:pt x="11" y="9"/>
                  </a:lnTo>
                  <a:lnTo>
                    <a:pt x="14" y="6"/>
                  </a:lnTo>
                  <a:lnTo>
                    <a:pt x="19" y="4"/>
                  </a:lnTo>
                  <a:lnTo>
                    <a:pt x="22" y="3"/>
                  </a:lnTo>
                  <a:lnTo>
                    <a:pt x="24" y="1"/>
                  </a:lnTo>
                  <a:lnTo>
                    <a:pt x="28" y="1"/>
                  </a:lnTo>
                  <a:lnTo>
                    <a:pt x="30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2" name="Freeform 138">
              <a:extLst>
                <a:ext uri="{FF2B5EF4-FFF2-40B4-BE49-F238E27FC236}">
                  <a16:creationId xmlns:a16="http://schemas.microsoft.com/office/drawing/2014/main" id="{2567FE2E-18F9-15AA-882C-0EEB4F38E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6492" y="1342000"/>
              <a:ext cx="40934" cy="9747"/>
            </a:xfrm>
            <a:custGeom>
              <a:avLst/>
              <a:gdLst>
                <a:gd name="T0" fmla="*/ 19 w 21"/>
                <a:gd name="T1" fmla="*/ 0 h 5"/>
                <a:gd name="T2" fmla="*/ 21 w 21"/>
                <a:gd name="T3" fmla="*/ 2 h 5"/>
                <a:gd name="T4" fmla="*/ 21 w 21"/>
                <a:gd name="T5" fmla="*/ 3 h 5"/>
                <a:gd name="T6" fmla="*/ 21 w 21"/>
                <a:gd name="T7" fmla="*/ 3 h 5"/>
                <a:gd name="T8" fmla="*/ 5 w 21"/>
                <a:gd name="T9" fmla="*/ 5 h 5"/>
                <a:gd name="T10" fmla="*/ 0 w 21"/>
                <a:gd name="T11" fmla="*/ 5 h 5"/>
                <a:gd name="T12" fmla="*/ 0 w 21"/>
                <a:gd name="T13" fmla="*/ 5 h 5"/>
                <a:gd name="T14" fmla="*/ 0 w 21"/>
                <a:gd name="T15" fmla="*/ 5 h 5"/>
                <a:gd name="T16" fmla="*/ 0 w 21"/>
                <a:gd name="T17" fmla="*/ 3 h 5"/>
                <a:gd name="T18" fmla="*/ 0 w 21"/>
                <a:gd name="T19" fmla="*/ 2 h 5"/>
                <a:gd name="T20" fmla="*/ 4 w 21"/>
                <a:gd name="T21" fmla="*/ 0 h 5"/>
                <a:gd name="T22" fmla="*/ 19 w 21"/>
                <a:gd name="T2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5">
                  <a:moveTo>
                    <a:pt x="19" y="0"/>
                  </a:moveTo>
                  <a:lnTo>
                    <a:pt x="21" y="2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4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3" name="Freeform 139">
              <a:extLst>
                <a:ext uri="{FF2B5EF4-FFF2-40B4-BE49-F238E27FC236}">
                  <a16:creationId xmlns:a16="http://schemas.microsoft.com/office/drawing/2014/main" id="{C0B211A9-EA7D-89BE-D4A4-850AF2329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3528" y="1406325"/>
              <a:ext cx="83817" cy="31188"/>
            </a:xfrm>
            <a:custGeom>
              <a:avLst/>
              <a:gdLst>
                <a:gd name="T0" fmla="*/ 33 w 43"/>
                <a:gd name="T1" fmla="*/ 0 h 16"/>
                <a:gd name="T2" fmla="*/ 38 w 43"/>
                <a:gd name="T3" fmla="*/ 0 h 16"/>
                <a:gd name="T4" fmla="*/ 41 w 43"/>
                <a:gd name="T5" fmla="*/ 2 h 16"/>
                <a:gd name="T6" fmla="*/ 43 w 43"/>
                <a:gd name="T7" fmla="*/ 2 h 16"/>
                <a:gd name="T8" fmla="*/ 43 w 43"/>
                <a:gd name="T9" fmla="*/ 3 h 16"/>
                <a:gd name="T10" fmla="*/ 43 w 43"/>
                <a:gd name="T11" fmla="*/ 5 h 16"/>
                <a:gd name="T12" fmla="*/ 41 w 43"/>
                <a:gd name="T13" fmla="*/ 7 h 16"/>
                <a:gd name="T14" fmla="*/ 41 w 43"/>
                <a:gd name="T15" fmla="*/ 10 h 16"/>
                <a:gd name="T16" fmla="*/ 37 w 43"/>
                <a:gd name="T17" fmla="*/ 10 h 16"/>
                <a:gd name="T18" fmla="*/ 35 w 43"/>
                <a:gd name="T19" fmla="*/ 11 h 16"/>
                <a:gd name="T20" fmla="*/ 33 w 43"/>
                <a:gd name="T21" fmla="*/ 13 h 16"/>
                <a:gd name="T22" fmla="*/ 30 w 43"/>
                <a:gd name="T23" fmla="*/ 13 h 16"/>
                <a:gd name="T24" fmla="*/ 26 w 43"/>
                <a:gd name="T25" fmla="*/ 16 h 16"/>
                <a:gd name="T26" fmla="*/ 21 w 43"/>
                <a:gd name="T27" fmla="*/ 16 h 16"/>
                <a:gd name="T28" fmla="*/ 14 w 43"/>
                <a:gd name="T29" fmla="*/ 13 h 16"/>
                <a:gd name="T30" fmla="*/ 10 w 43"/>
                <a:gd name="T31" fmla="*/ 16 h 16"/>
                <a:gd name="T32" fmla="*/ 7 w 43"/>
                <a:gd name="T33" fmla="*/ 16 h 16"/>
                <a:gd name="T34" fmla="*/ 2 w 43"/>
                <a:gd name="T35" fmla="*/ 13 h 16"/>
                <a:gd name="T36" fmla="*/ 0 w 43"/>
                <a:gd name="T37" fmla="*/ 13 h 16"/>
                <a:gd name="T38" fmla="*/ 0 w 43"/>
                <a:gd name="T39" fmla="*/ 11 h 16"/>
                <a:gd name="T40" fmla="*/ 0 w 43"/>
                <a:gd name="T41" fmla="*/ 10 h 16"/>
                <a:gd name="T42" fmla="*/ 2 w 43"/>
                <a:gd name="T43" fmla="*/ 7 h 16"/>
                <a:gd name="T44" fmla="*/ 3 w 43"/>
                <a:gd name="T45" fmla="*/ 5 h 16"/>
                <a:gd name="T46" fmla="*/ 5 w 43"/>
                <a:gd name="T47" fmla="*/ 3 h 16"/>
                <a:gd name="T48" fmla="*/ 5 w 43"/>
                <a:gd name="T49" fmla="*/ 3 h 16"/>
                <a:gd name="T50" fmla="*/ 7 w 43"/>
                <a:gd name="T51" fmla="*/ 2 h 16"/>
                <a:gd name="T52" fmla="*/ 13 w 43"/>
                <a:gd name="T53" fmla="*/ 2 h 16"/>
                <a:gd name="T54" fmla="*/ 14 w 43"/>
                <a:gd name="T55" fmla="*/ 2 h 16"/>
                <a:gd name="T56" fmla="*/ 14 w 43"/>
                <a:gd name="T57" fmla="*/ 3 h 16"/>
                <a:gd name="T58" fmla="*/ 18 w 43"/>
                <a:gd name="T59" fmla="*/ 3 h 16"/>
                <a:gd name="T60" fmla="*/ 22 w 43"/>
                <a:gd name="T61" fmla="*/ 2 h 16"/>
                <a:gd name="T62" fmla="*/ 30 w 43"/>
                <a:gd name="T63" fmla="*/ 2 h 16"/>
                <a:gd name="T64" fmla="*/ 33 w 43"/>
                <a:gd name="T6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" h="16">
                  <a:moveTo>
                    <a:pt x="33" y="0"/>
                  </a:moveTo>
                  <a:lnTo>
                    <a:pt x="38" y="0"/>
                  </a:lnTo>
                  <a:lnTo>
                    <a:pt x="41" y="2"/>
                  </a:lnTo>
                  <a:lnTo>
                    <a:pt x="43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1" y="7"/>
                  </a:lnTo>
                  <a:lnTo>
                    <a:pt x="41" y="10"/>
                  </a:lnTo>
                  <a:lnTo>
                    <a:pt x="37" y="10"/>
                  </a:lnTo>
                  <a:lnTo>
                    <a:pt x="35" y="11"/>
                  </a:lnTo>
                  <a:lnTo>
                    <a:pt x="33" y="13"/>
                  </a:lnTo>
                  <a:lnTo>
                    <a:pt x="30" y="13"/>
                  </a:lnTo>
                  <a:lnTo>
                    <a:pt x="26" y="16"/>
                  </a:lnTo>
                  <a:lnTo>
                    <a:pt x="21" y="16"/>
                  </a:lnTo>
                  <a:lnTo>
                    <a:pt x="14" y="13"/>
                  </a:lnTo>
                  <a:lnTo>
                    <a:pt x="10" y="16"/>
                  </a:lnTo>
                  <a:lnTo>
                    <a:pt x="7" y="16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7"/>
                  </a:lnTo>
                  <a:lnTo>
                    <a:pt x="3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8" y="3"/>
                  </a:lnTo>
                  <a:lnTo>
                    <a:pt x="22" y="2"/>
                  </a:lnTo>
                  <a:lnTo>
                    <a:pt x="30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4" name="Freeform 140">
              <a:extLst>
                <a:ext uri="{FF2B5EF4-FFF2-40B4-BE49-F238E27FC236}">
                  <a16:creationId xmlns:a16="http://schemas.microsoft.com/office/drawing/2014/main" id="{7F888FDF-A977-68F9-B624-E2EAF08B5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7335" y="1390731"/>
              <a:ext cx="103309" cy="35086"/>
            </a:xfrm>
            <a:custGeom>
              <a:avLst/>
              <a:gdLst>
                <a:gd name="T0" fmla="*/ 9 w 53"/>
                <a:gd name="T1" fmla="*/ 0 h 18"/>
                <a:gd name="T2" fmla="*/ 20 w 53"/>
                <a:gd name="T3" fmla="*/ 4 h 18"/>
                <a:gd name="T4" fmla="*/ 31 w 53"/>
                <a:gd name="T5" fmla="*/ 4 h 18"/>
                <a:gd name="T6" fmla="*/ 36 w 53"/>
                <a:gd name="T7" fmla="*/ 5 h 18"/>
                <a:gd name="T8" fmla="*/ 42 w 53"/>
                <a:gd name="T9" fmla="*/ 8 h 18"/>
                <a:gd name="T10" fmla="*/ 52 w 53"/>
                <a:gd name="T11" fmla="*/ 11 h 18"/>
                <a:gd name="T12" fmla="*/ 53 w 53"/>
                <a:gd name="T13" fmla="*/ 11 h 18"/>
                <a:gd name="T14" fmla="*/ 52 w 53"/>
                <a:gd name="T15" fmla="*/ 13 h 18"/>
                <a:gd name="T16" fmla="*/ 41 w 53"/>
                <a:gd name="T17" fmla="*/ 16 h 18"/>
                <a:gd name="T18" fmla="*/ 33 w 53"/>
                <a:gd name="T19" fmla="*/ 18 h 18"/>
                <a:gd name="T20" fmla="*/ 26 w 53"/>
                <a:gd name="T21" fmla="*/ 18 h 18"/>
                <a:gd name="T22" fmla="*/ 25 w 53"/>
                <a:gd name="T23" fmla="*/ 16 h 18"/>
                <a:gd name="T24" fmla="*/ 22 w 53"/>
                <a:gd name="T25" fmla="*/ 15 h 18"/>
                <a:gd name="T26" fmla="*/ 15 w 53"/>
                <a:gd name="T27" fmla="*/ 13 h 18"/>
                <a:gd name="T28" fmla="*/ 9 w 53"/>
                <a:gd name="T29" fmla="*/ 13 h 18"/>
                <a:gd name="T30" fmla="*/ 9 w 53"/>
                <a:gd name="T31" fmla="*/ 13 h 18"/>
                <a:gd name="T32" fmla="*/ 7 w 53"/>
                <a:gd name="T33" fmla="*/ 11 h 18"/>
                <a:gd name="T34" fmla="*/ 4 w 53"/>
                <a:gd name="T35" fmla="*/ 11 h 18"/>
                <a:gd name="T36" fmla="*/ 0 w 53"/>
                <a:gd name="T37" fmla="*/ 11 h 18"/>
                <a:gd name="T38" fmla="*/ 0 w 53"/>
                <a:gd name="T39" fmla="*/ 8 h 18"/>
                <a:gd name="T40" fmla="*/ 3 w 53"/>
                <a:gd name="T41" fmla="*/ 8 h 18"/>
                <a:gd name="T42" fmla="*/ 4 w 53"/>
                <a:gd name="T43" fmla="*/ 8 h 18"/>
                <a:gd name="T44" fmla="*/ 6 w 53"/>
                <a:gd name="T45" fmla="*/ 5 h 18"/>
                <a:gd name="T46" fmla="*/ 9 w 53"/>
                <a:gd name="T47" fmla="*/ 0 h 18"/>
                <a:gd name="T48" fmla="*/ 9 w 53"/>
                <a:gd name="T4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18">
                  <a:moveTo>
                    <a:pt x="9" y="0"/>
                  </a:moveTo>
                  <a:lnTo>
                    <a:pt x="20" y="4"/>
                  </a:lnTo>
                  <a:lnTo>
                    <a:pt x="31" y="4"/>
                  </a:lnTo>
                  <a:lnTo>
                    <a:pt x="36" y="5"/>
                  </a:lnTo>
                  <a:lnTo>
                    <a:pt x="42" y="8"/>
                  </a:lnTo>
                  <a:lnTo>
                    <a:pt x="52" y="11"/>
                  </a:lnTo>
                  <a:lnTo>
                    <a:pt x="53" y="11"/>
                  </a:lnTo>
                  <a:lnTo>
                    <a:pt x="52" y="13"/>
                  </a:lnTo>
                  <a:lnTo>
                    <a:pt x="41" y="16"/>
                  </a:lnTo>
                  <a:lnTo>
                    <a:pt x="33" y="18"/>
                  </a:lnTo>
                  <a:lnTo>
                    <a:pt x="26" y="18"/>
                  </a:lnTo>
                  <a:lnTo>
                    <a:pt x="25" y="16"/>
                  </a:lnTo>
                  <a:lnTo>
                    <a:pt x="22" y="15"/>
                  </a:lnTo>
                  <a:lnTo>
                    <a:pt x="15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7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3" y="8"/>
                  </a:lnTo>
                  <a:lnTo>
                    <a:pt x="4" y="8"/>
                  </a:lnTo>
                  <a:lnTo>
                    <a:pt x="6" y="5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5" name="Freeform 141">
              <a:extLst>
                <a:ext uri="{FF2B5EF4-FFF2-40B4-BE49-F238E27FC236}">
                  <a16:creationId xmlns:a16="http://schemas.microsoft.com/office/drawing/2014/main" id="{EB2E99E8-0B01-DA1D-19FC-AAF60F43B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539" y="1425817"/>
              <a:ext cx="19492" cy="11695"/>
            </a:xfrm>
            <a:custGeom>
              <a:avLst/>
              <a:gdLst>
                <a:gd name="T0" fmla="*/ 2 w 10"/>
                <a:gd name="T1" fmla="*/ 0 h 6"/>
                <a:gd name="T2" fmla="*/ 5 w 10"/>
                <a:gd name="T3" fmla="*/ 1 h 6"/>
                <a:gd name="T4" fmla="*/ 7 w 10"/>
                <a:gd name="T5" fmla="*/ 1 h 6"/>
                <a:gd name="T6" fmla="*/ 10 w 10"/>
                <a:gd name="T7" fmla="*/ 3 h 6"/>
                <a:gd name="T8" fmla="*/ 10 w 10"/>
                <a:gd name="T9" fmla="*/ 3 h 6"/>
                <a:gd name="T10" fmla="*/ 10 w 10"/>
                <a:gd name="T11" fmla="*/ 4 h 6"/>
                <a:gd name="T12" fmla="*/ 7 w 10"/>
                <a:gd name="T13" fmla="*/ 6 h 6"/>
                <a:gd name="T14" fmla="*/ 0 w 10"/>
                <a:gd name="T15" fmla="*/ 4 h 6"/>
                <a:gd name="T16" fmla="*/ 0 w 10"/>
                <a:gd name="T17" fmla="*/ 3 h 6"/>
                <a:gd name="T18" fmla="*/ 2 w 10"/>
                <a:gd name="T19" fmla="*/ 3 h 6"/>
                <a:gd name="T20" fmla="*/ 2 w 10"/>
                <a:gd name="T21" fmla="*/ 1 h 6"/>
                <a:gd name="T22" fmla="*/ 2 w 10"/>
                <a:gd name="T23" fmla="*/ 1 h 6"/>
                <a:gd name="T24" fmla="*/ 2 w 10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6">
                  <a:moveTo>
                    <a:pt x="2" y="0"/>
                  </a:moveTo>
                  <a:lnTo>
                    <a:pt x="5" y="1"/>
                  </a:lnTo>
                  <a:lnTo>
                    <a:pt x="7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7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6" name="Freeform 142">
              <a:extLst>
                <a:ext uri="{FF2B5EF4-FFF2-40B4-BE49-F238E27FC236}">
                  <a16:creationId xmlns:a16="http://schemas.microsoft.com/office/drawing/2014/main" id="{B9BD2AB6-98D6-F315-EFF5-998C9273F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4707" y="1437513"/>
              <a:ext cx="44833" cy="15594"/>
            </a:xfrm>
            <a:custGeom>
              <a:avLst/>
              <a:gdLst>
                <a:gd name="T0" fmla="*/ 14 w 23"/>
                <a:gd name="T1" fmla="*/ 0 h 8"/>
                <a:gd name="T2" fmla="*/ 17 w 23"/>
                <a:gd name="T3" fmla="*/ 0 h 8"/>
                <a:gd name="T4" fmla="*/ 17 w 23"/>
                <a:gd name="T5" fmla="*/ 2 h 8"/>
                <a:gd name="T6" fmla="*/ 19 w 23"/>
                <a:gd name="T7" fmla="*/ 3 h 8"/>
                <a:gd name="T8" fmla="*/ 23 w 23"/>
                <a:gd name="T9" fmla="*/ 5 h 8"/>
                <a:gd name="T10" fmla="*/ 23 w 23"/>
                <a:gd name="T11" fmla="*/ 6 h 8"/>
                <a:gd name="T12" fmla="*/ 22 w 23"/>
                <a:gd name="T13" fmla="*/ 6 h 8"/>
                <a:gd name="T14" fmla="*/ 19 w 23"/>
                <a:gd name="T15" fmla="*/ 8 h 8"/>
                <a:gd name="T16" fmla="*/ 9 w 23"/>
                <a:gd name="T17" fmla="*/ 8 h 8"/>
                <a:gd name="T18" fmla="*/ 6 w 23"/>
                <a:gd name="T19" fmla="*/ 8 h 8"/>
                <a:gd name="T20" fmla="*/ 6 w 23"/>
                <a:gd name="T21" fmla="*/ 8 h 8"/>
                <a:gd name="T22" fmla="*/ 6 w 23"/>
                <a:gd name="T23" fmla="*/ 8 h 8"/>
                <a:gd name="T24" fmla="*/ 3 w 23"/>
                <a:gd name="T25" fmla="*/ 6 h 8"/>
                <a:gd name="T26" fmla="*/ 0 w 23"/>
                <a:gd name="T27" fmla="*/ 5 h 8"/>
                <a:gd name="T28" fmla="*/ 1 w 23"/>
                <a:gd name="T29" fmla="*/ 5 h 8"/>
                <a:gd name="T30" fmla="*/ 6 w 23"/>
                <a:gd name="T31" fmla="*/ 5 h 8"/>
                <a:gd name="T32" fmla="*/ 8 w 23"/>
                <a:gd name="T33" fmla="*/ 3 h 8"/>
                <a:gd name="T34" fmla="*/ 8 w 23"/>
                <a:gd name="T35" fmla="*/ 3 h 8"/>
                <a:gd name="T36" fmla="*/ 9 w 23"/>
                <a:gd name="T37" fmla="*/ 0 h 8"/>
                <a:gd name="T38" fmla="*/ 14 w 23"/>
                <a:gd name="T3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8">
                  <a:moveTo>
                    <a:pt x="14" y="0"/>
                  </a:moveTo>
                  <a:lnTo>
                    <a:pt x="17" y="0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2" y="6"/>
                  </a:lnTo>
                  <a:lnTo>
                    <a:pt x="19" y="8"/>
                  </a:lnTo>
                  <a:lnTo>
                    <a:pt x="9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3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6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9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7" name="Freeform 143">
              <a:extLst>
                <a:ext uri="{FF2B5EF4-FFF2-40B4-BE49-F238E27FC236}">
                  <a16:creationId xmlns:a16="http://schemas.microsoft.com/office/drawing/2014/main" id="{4919085C-EC51-A476-9921-A83599352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9203" y="1433614"/>
              <a:ext cx="64325" cy="25340"/>
            </a:xfrm>
            <a:custGeom>
              <a:avLst/>
              <a:gdLst>
                <a:gd name="T0" fmla="*/ 2 w 33"/>
                <a:gd name="T1" fmla="*/ 0 h 13"/>
                <a:gd name="T2" fmla="*/ 8 w 33"/>
                <a:gd name="T3" fmla="*/ 0 h 13"/>
                <a:gd name="T4" fmla="*/ 22 w 33"/>
                <a:gd name="T5" fmla="*/ 0 h 13"/>
                <a:gd name="T6" fmla="*/ 29 w 33"/>
                <a:gd name="T7" fmla="*/ 2 h 13"/>
                <a:gd name="T8" fmla="*/ 32 w 33"/>
                <a:gd name="T9" fmla="*/ 4 h 13"/>
                <a:gd name="T10" fmla="*/ 33 w 33"/>
                <a:gd name="T11" fmla="*/ 5 h 13"/>
                <a:gd name="T12" fmla="*/ 21 w 33"/>
                <a:gd name="T13" fmla="*/ 5 h 13"/>
                <a:gd name="T14" fmla="*/ 19 w 33"/>
                <a:gd name="T15" fmla="*/ 7 h 13"/>
                <a:gd name="T16" fmla="*/ 19 w 33"/>
                <a:gd name="T17" fmla="*/ 8 h 13"/>
                <a:gd name="T18" fmla="*/ 19 w 33"/>
                <a:gd name="T19" fmla="*/ 10 h 13"/>
                <a:gd name="T20" fmla="*/ 18 w 33"/>
                <a:gd name="T21" fmla="*/ 10 h 13"/>
                <a:gd name="T22" fmla="*/ 14 w 33"/>
                <a:gd name="T23" fmla="*/ 11 h 13"/>
                <a:gd name="T24" fmla="*/ 13 w 33"/>
                <a:gd name="T25" fmla="*/ 13 h 13"/>
                <a:gd name="T26" fmla="*/ 6 w 33"/>
                <a:gd name="T27" fmla="*/ 11 h 13"/>
                <a:gd name="T28" fmla="*/ 5 w 33"/>
                <a:gd name="T29" fmla="*/ 11 h 13"/>
                <a:gd name="T30" fmla="*/ 5 w 33"/>
                <a:gd name="T31" fmla="*/ 10 h 13"/>
                <a:gd name="T32" fmla="*/ 3 w 33"/>
                <a:gd name="T33" fmla="*/ 5 h 13"/>
                <a:gd name="T34" fmla="*/ 3 w 33"/>
                <a:gd name="T35" fmla="*/ 4 h 13"/>
                <a:gd name="T36" fmla="*/ 3 w 33"/>
                <a:gd name="T37" fmla="*/ 4 h 13"/>
                <a:gd name="T38" fmla="*/ 2 w 33"/>
                <a:gd name="T39" fmla="*/ 2 h 13"/>
                <a:gd name="T40" fmla="*/ 0 w 33"/>
                <a:gd name="T41" fmla="*/ 0 h 13"/>
                <a:gd name="T42" fmla="*/ 2 w 33"/>
                <a:gd name="T4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13">
                  <a:moveTo>
                    <a:pt x="2" y="0"/>
                  </a:moveTo>
                  <a:lnTo>
                    <a:pt x="8" y="0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2" y="4"/>
                  </a:lnTo>
                  <a:lnTo>
                    <a:pt x="33" y="5"/>
                  </a:lnTo>
                  <a:lnTo>
                    <a:pt x="21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4" y="11"/>
                  </a:lnTo>
                  <a:lnTo>
                    <a:pt x="13" y="13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3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8" name="Freeform 144">
              <a:extLst>
                <a:ext uri="{FF2B5EF4-FFF2-40B4-BE49-F238E27FC236}">
                  <a16:creationId xmlns:a16="http://schemas.microsoft.com/office/drawing/2014/main" id="{17FC9C9E-E568-12E1-CB26-329D160AE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5984" y="1373188"/>
              <a:ext cx="21442" cy="5848"/>
            </a:xfrm>
            <a:custGeom>
              <a:avLst/>
              <a:gdLst>
                <a:gd name="T0" fmla="*/ 6 w 11"/>
                <a:gd name="T1" fmla="*/ 0 h 3"/>
                <a:gd name="T2" fmla="*/ 9 w 11"/>
                <a:gd name="T3" fmla="*/ 2 h 3"/>
                <a:gd name="T4" fmla="*/ 11 w 11"/>
                <a:gd name="T5" fmla="*/ 3 h 3"/>
                <a:gd name="T6" fmla="*/ 11 w 11"/>
                <a:gd name="T7" fmla="*/ 3 h 3"/>
                <a:gd name="T8" fmla="*/ 8 w 11"/>
                <a:gd name="T9" fmla="*/ 3 h 3"/>
                <a:gd name="T10" fmla="*/ 1 w 11"/>
                <a:gd name="T11" fmla="*/ 3 h 3"/>
                <a:gd name="T12" fmla="*/ 0 w 11"/>
                <a:gd name="T13" fmla="*/ 2 h 3"/>
                <a:gd name="T14" fmla="*/ 0 w 11"/>
                <a:gd name="T15" fmla="*/ 2 h 3"/>
                <a:gd name="T16" fmla="*/ 5 w 11"/>
                <a:gd name="T17" fmla="*/ 0 h 3"/>
                <a:gd name="T18" fmla="*/ 6 w 11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3">
                  <a:moveTo>
                    <a:pt x="6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8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9" name="Freeform 145">
              <a:extLst>
                <a:ext uri="{FF2B5EF4-FFF2-40B4-BE49-F238E27FC236}">
                  <a16:creationId xmlns:a16="http://schemas.microsoft.com/office/drawing/2014/main" id="{E662FF49-BB41-D072-F1A9-FC044C311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3265" y="1854646"/>
              <a:ext cx="175430" cy="150091"/>
            </a:xfrm>
            <a:custGeom>
              <a:avLst/>
              <a:gdLst>
                <a:gd name="T0" fmla="*/ 53 w 90"/>
                <a:gd name="T1" fmla="*/ 2 h 77"/>
                <a:gd name="T2" fmla="*/ 68 w 90"/>
                <a:gd name="T3" fmla="*/ 5 h 77"/>
                <a:gd name="T4" fmla="*/ 72 w 90"/>
                <a:gd name="T5" fmla="*/ 8 h 77"/>
                <a:gd name="T6" fmla="*/ 69 w 90"/>
                <a:gd name="T7" fmla="*/ 11 h 77"/>
                <a:gd name="T8" fmla="*/ 68 w 90"/>
                <a:gd name="T9" fmla="*/ 16 h 77"/>
                <a:gd name="T10" fmla="*/ 63 w 90"/>
                <a:gd name="T11" fmla="*/ 18 h 77"/>
                <a:gd name="T12" fmla="*/ 61 w 90"/>
                <a:gd name="T13" fmla="*/ 22 h 77"/>
                <a:gd name="T14" fmla="*/ 58 w 90"/>
                <a:gd name="T15" fmla="*/ 25 h 77"/>
                <a:gd name="T16" fmla="*/ 58 w 90"/>
                <a:gd name="T17" fmla="*/ 29 h 77"/>
                <a:gd name="T18" fmla="*/ 60 w 90"/>
                <a:gd name="T19" fmla="*/ 33 h 77"/>
                <a:gd name="T20" fmla="*/ 57 w 90"/>
                <a:gd name="T21" fmla="*/ 41 h 77"/>
                <a:gd name="T22" fmla="*/ 61 w 90"/>
                <a:gd name="T23" fmla="*/ 48 h 77"/>
                <a:gd name="T24" fmla="*/ 72 w 90"/>
                <a:gd name="T25" fmla="*/ 63 h 77"/>
                <a:gd name="T26" fmla="*/ 88 w 90"/>
                <a:gd name="T27" fmla="*/ 71 h 77"/>
                <a:gd name="T28" fmla="*/ 86 w 90"/>
                <a:gd name="T29" fmla="*/ 74 h 77"/>
                <a:gd name="T30" fmla="*/ 83 w 90"/>
                <a:gd name="T31" fmla="*/ 76 h 77"/>
                <a:gd name="T32" fmla="*/ 74 w 90"/>
                <a:gd name="T33" fmla="*/ 73 h 77"/>
                <a:gd name="T34" fmla="*/ 71 w 90"/>
                <a:gd name="T35" fmla="*/ 73 h 77"/>
                <a:gd name="T36" fmla="*/ 74 w 90"/>
                <a:gd name="T37" fmla="*/ 76 h 77"/>
                <a:gd name="T38" fmla="*/ 68 w 90"/>
                <a:gd name="T39" fmla="*/ 74 h 77"/>
                <a:gd name="T40" fmla="*/ 66 w 90"/>
                <a:gd name="T41" fmla="*/ 74 h 77"/>
                <a:gd name="T42" fmla="*/ 61 w 90"/>
                <a:gd name="T43" fmla="*/ 74 h 77"/>
                <a:gd name="T44" fmla="*/ 55 w 90"/>
                <a:gd name="T45" fmla="*/ 74 h 77"/>
                <a:gd name="T46" fmla="*/ 47 w 90"/>
                <a:gd name="T47" fmla="*/ 73 h 77"/>
                <a:gd name="T48" fmla="*/ 45 w 90"/>
                <a:gd name="T49" fmla="*/ 74 h 77"/>
                <a:gd name="T50" fmla="*/ 33 w 90"/>
                <a:gd name="T51" fmla="*/ 71 h 77"/>
                <a:gd name="T52" fmla="*/ 31 w 90"/>
                <a:gd name="T53" fmla="*/ 68 h 77"/>
                <a:gd name="T54" fmla="*/ 31 w 90"/>
                <a:gd name="T55" fmla="*/ 65 h 77"/>
                <a:gd name="T56" fmla="*/ 34 w 90"/>
                <a:gd name="T57" fmla="*/ 62 h 77"/>
                <a:gd name="T58" fmla="*/ 39 w 90"/>
                <a:gd name="T59" fmla="*/ 62 h 77"/>
                <a:gd name="T60" fmla="*/ 31 w 90"/>
                <a:gd name="T61" fmla="*/ 57 h 77"/>
                <a:gd name="T62" fmla="*/ 28 w 90"/>
                <a:gd name="T63" fmla="*/ 55 h 77"/>
                <a:gd name="T64" fmla="*/ 28 w 90"/>
                <a:gd name="T65" fmla="*/ 51 h 77"/>
                <a:gd name="T66" fmla="*/ 14 w 90"/>
                <a:gd name="T67" fmla="*/ 51 h 77"/>
                <a:gd name="T68" fmla="*/ 6 w 90"/>
                <a:gd name="T69" fmla="*/ 52 h 77"/>
                <a:gd name="T70" fmla="*/ 1 w 90"/>
                <a:gd name="T71" fmla="*/ 48 h 77"/>
                <a:gd name="T72" fmla="*/ 0 w 90"/>
                <a:gd name="T73" fmla="*/ 41 h 77"/>
                <a:gd name="T74" fmla="*/ 3 w 90"/>
                <a:gd name="T75" fmla="*/ 37 h 77"/>
                <a:gd name="T76" fmla="*/ 9 w 90"/>
                <a:gd name="T77" fmla="*/ 35 h 77"/>
                <a:gd name="T78" fmla="*/ 14 w 90"/>
                <a:gd name="T79" fmla="*/ 33 h 77"/>
                <a:gd name="T80" fmla="*/ 17 w 90"/>
                <a:gd name="T81" fmla="*/ 30 h 77"/>
                <a:gd name="T82" fmla="*/ 19 w 90"/>
                <a:gd name="T83" fmla="*/ 27 h 77"/>
                <a:gd name="T84" fmla="*/ 20 w 90"/>
                <a:gd name="T85" fmla="*/ 22 h 77"/>
                <a:gd name="T86" fmla="*/ 19 w 90"/>
                <a:gd name="T87" fmla="*/ 21 h 77"/>
                <a:gd name="T88" fmla="*/ 17 w 90"/>
                <a:gd name="T89" fmla="*/ 18 h 77"/>
                <a:gd name="T90" fmla="*/ 22 w 90"/>
                <a:gd name="T91" fmla="*/ 14 h 77"/>
                <a:gd name="T92" fmla="*/ 27 w 90"/>
                <a:gd name="T93" fmla="*/ 14 h 77"/>
                <a:gd name="T94" fmla="*/ 27 w 90"/>
                <a:gd name="T95" fmla="*/ 11 h 77"/>
                <a:gd name="T96" fmla="*/ 27 w 90"/>
                <a:gd name="T97" fmla="*/ 7 h 77"/>
                <a:gd name="T98" fmla="*/ 31 w 90"/>
                <a:gd name="T99" fmla="*/ 3 h 77"/>
                <a:gd name="T100" fmla="*/ 39 w 90"/>
                <a:gd name="T101" fmla="*/ 3 h 77"/>
                <a:gd name="T102" fmla="*/ 47 w 90"/>
                <a:gd name="T103" fmla="*/ 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0" h="77">
                  <a:moveTo>
                    <a:pt x="49" y="0"/>
                  </a:moveTo>
                  <a:lnTo>
                    <a:pt x="50" y="0"/>
                  </a:lnTo>
                  <a:lnTo>
                    <a:pt x="53" y="2"/>
                  </a:lnTo>
                  <a:lnTo>
                    <a:pt x="57" y="3"/>
                  </a:lnTo>
                  <a:lnTo>
                    <a:pt x="63" y="3"/>
                  </a:lnTo>
                  <a:lnTo>
                    <a:pt x="68" y="5"/>
                  </a:lnTo>
                  <a:lnTo>
                    <a:pt x="71" y="5"/>
                  </a:lnTo>
                  <a:lnTo>
                    <a:pt x="72" y="7"/>
                  </a:lnTo>
                  <a:lnTo>
                    <a:pt x="72" y="8"/>
                  </a:lnTo>
                  <a:lnTo>
                    <a:pt x="71" y="8"/>
                  </a:lnTo>
                  <a:lnTo>
                    <a:pt x="69" y="10"/>
                  </a:lnTo>
                  <a:lnTo>
                    <a:pt x="69" y="11"/>
                  </a:lnTo>
                  <a:lnTo>
                    <a:pt x="69" y="14"/>
                  </a:lnTo>
                  <a:lnTo>
                    <a:pt x="69" y="16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4" y="18"/>
                  </a:lnTo>
                  <a:lnTo>
                    <a:pt x="63" y="18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61" y="22"/>
                  </a:lnTo>
                  <a:lnTo>
                    <a:pt x="58" y="22"/>
                  </a:lnTo>
                  <a:lnTo>
                    <a:pt x="58" y="24"/>
                  </a:lnTo>
                  <a:lnTo>
                    <a:pt x="58" y="25"/>
                  </a:lnTo>
                  <a:lnTo>
                    <a:pt x="57" y="25"/>
                  </a:lnTo>
                  <a:lnTo>
                    <a:pt x="57" y="27"/>
                  </a:lnTo>
                  <a:lnTo>
                    <a:pt x="58" y="29"/>
                  </a:lnTo>
                  <a:lnTo>
                    <a:pt x="58" y="30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58" y="37"/>
                  </a:lnTo>
                  <a:lnTo>
                    <a:pt x="57" y="38"/>
                  </a:lnTo>
                  <a:lnTo>
                    <a:pt x="57" y="41"/>
                  </a:lnTo>
                  <a:lnTo>
                    <a:pt x="58" y="43"/>
                  </a:lnTo>
                  <a:lnTo>
                    <a:pt x="60" y="44"/>
                  </a:lnTo>
                  <a:lnTo>
                    <a:pt x="61" y="48"/>
                  </a:lnTo>
                  <a:lnTo>
                    <a:pt x="64" y="52"/>
                  </a:lnTo>
                  <a:lnTo>
                    <a:pt x="68" y="57"/>
                  </a:lnTo>
                  <a:lnTo>
                    <a:pt x="72" y="63"/>
                  </a:lnTo>
                  <a:lnTo>
                    <a:pt x="79" y="68"/>
                  </a:lnTo>
                  <a:lnTo>
                    <a:pt x="82" y="68"/>
                  </a:lnTo>
                  <a:lnTo>
                    <a:pt x="88" y="71"/>
                  </a:lnTo>
                  <a:lnTo>
                    <a:pt x="88" y="71"/>
                  </a:lnTo>
                  <a:lnTo>
                    <a:pt x="90" y="73"/>
                  </a:lnTo>
                  <a:lnTo>
                    <a:pt x="86" y="74"/>
                  </a:lnTo>
                  <a:lnTo>
                    <a:pt x="85" y="74"/>
                  </a:lnTo>
                  <a:lnTo>
                    <a:pt x="85" y="76"/>
                  </a:lnTo>
                  <a:lnTo>
                    <a:pt x="83" y="76"/>
                  </a:lnTo>
                  <a:lnTo>
                    <a:pt x="75" y="74"/>
                  </a:lnTo>
                  <a:lnTo>
                    <a:pt x="75" y="74"/>
                  </a:lnTo>
                  <a:lnTo>
                    <a:pt x="74" y="73"/>
                  </a:lnTo>
                  <a:lnTo>
                    <a:pt x="74" y="73"/>
                  </a:lnTo>
                  <a:lnTo>
                    <a:pt x="72" y="73"/>
                  </a:lnTo>
                  <a:lnTo>
                    <a:pt x="71" y="73"/>
                  </a:lnTo>
                  <a:lnTo>
                    <a:pt x="71" y="74"/>
                  </a:lnTo>
                  <a:lnTo>
                    <a:pt x="72" y="74"/>
                  </a:lnTo>
                  <a:lnTo>
                    <a:pt x="74" y="76"/>
                  </a:lnTo>
                  <a:lnTo>
                    <a:pt x="74" y="77"/>
                  </a:lnTo>
                  <a:lnTo>
                    <a:pt x="72" y="77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6"/>
                  </a:lnTo>
                  <a:lnTo>
                    <a:pt x="66" y="74"/>
                  </a:lnTo>
                  <a:lnTo>
                    <a:pt x="64" y="76"/>
                  </a:lnTo>
                  <a:lnTo>
                    <a:pt x="63" y="76"/>
                  </a:lnTo>
                  <a:lnTo>
                    <a:pt x="61" y="74"/>
                  </a:lnTo>
                  <a:lnTo>
                    <a:pt x="61" y="74"/>
                  </a:lnTo>
                  <a:lnTo>
                    <a:pt x="61" y="74"/>
                  </a:lnTo>
                  <a:lnTo>
                    <a:pt x="55" y="74"/>
                  </a:lnTo>
                  <a:lnTo>
                    <a:pt x="52" y="74"/>
                  </a:lnTo>
                  <a:lnTo>
                    <a:pt x="50" y="74"/>
                  </a:lnTo>
                  <a:lnTo>
                    <a:pt x="47" y="73"/>
                  </a:lnTo>
                  <a:lnTo>
                    <a:pt x="45" y="73"/>
                  </a:lnTo>
                  <a:lnTo>
                    <a:pt x="45" y="74"/>
                  </a:lnTo>
                  <a:lnTo>
                    <a:pt x="45" y="74"/>
                  </a:lnTo>
                  <a:lnTo>
                    <a:pt x="42" y="73"/>
                  </a:lnTo>
                  <a:lnTo>
                    <a:pt x="41" y="71"/>
                  </a:lnTo>
                  <a:lnTo>
                    <a:pt x="33" y="71"/>
                  </a:lnTo>
                  <a:lnTo>
                    <a:pt x="28" y="70"/>
                  </a:lnTo>
                  <a:lnTo>
                    <a:pt x="30" y="68"/>
                  </a:lnTo>
                  <a:lnTo>
                    <a:pt x="31" y="68"/>
                  </a:lnTo>
                  <a:lnTo>
                    <a:pt x="31" y="66"/>
                  </a:lnTo>
                  <a:lnTo>
                    <a:pt x="31" y="65"/>
                  </a:lnTo>
                  <a:lnTo>
                    <a:pt x="31" y="65"/>
                  </a:lnTo>
                  <a:lnTo>
                    <a:pt x="33" y="63"/>
                  </a:lnTo>
                  <a:lnTo>
                    <a:pt x="36" y="63"/>
                  </a:lnTo>
                  <a:lnTo>
                    <a:pt x="34" y="62"/>
                  </a:lnTo>
                  <a:lnTo>
                    <a:pt x="36" y="62"/>
                  </a:lnTo>
                  <a:lnTo>
                    <a:pt x="39" y="63"/>
                  </a:lnTo>
                  <a:lnTo>
                    <a:pt x="39" y="62"/>
                  </a:lnTo>
                  <a:lnTo>
                    <a:pt x="36" y="60"/>
                  </a:lnTo>
                  <a:lnTo>
                    <a:pt x="31" y="57"/>
                  </a:lnTo>
                  <a:lnTo>
                    <a:pt x="31" y="57"/>
                  </a:lnTo>
                  <a:lnTo>
                    <a:pt x="30" y="57"/>
                  </a:lnTo>
                  <a:lnTo>
                    <a:pt x="28" y="57"/>
                  </a:lnTo>
                  <a:lnTo>
                    <a:pt x="28" y="55"/>
                  </a:lnTo>
                  <a:lnTo>
                    <a:pt x="28" y="52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22" y="52"/>
                  </a:lnTo>
                  <a:lnTo>
                    <a:pt x="19" y="52"/>
                  </a:lnTo>
                  <a:lnTo>
                    <a:pt x="14" y="51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3" y="51"/>
                  </a:lnTo>
                  <a:lnTo>
                    <a:pt x="1" y="48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1" y="40"/>
                  </a:lnTo>
                  <a:lnTo>
                    <a:pt x="3" y="37"/>
                  </a:lnTo>
                  <a:lnTo>
                    <a:pt x="3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9" y="35"/>
                  </a:lnTo>
                  <a:lnTo>
                    <a:pt x="12" y="35"/>
                  </a:lnTo>
                  <a:lnTo>
                    <a:pt x="14" y="35"/>
                  </a:lnTo>
                  <a:lnTo>
                    <a:pt x="14" y="33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7" y="30"/>
                  </a:lnTo>
                  <a:lnTo>
                    <a:pt x="19" y="30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1"/>
                  </a:lnTo>
                  <a:lnTo>
                    <a:pt x="19" y="21"/>
                  </a:lnTo>
                  <a:lnTo>
                    <a:pt x="17" y="19"/>
                  </a:lnTo>
                  <a:lnTo>
                    <a:pt x="16" y="19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7" y="13"/>
                  </a:lnTo>
                  <a:lnTo>
                    <a:pt x="27" y="11"/>
                  </a:lnTo>
                  <a:lnTo>
                    <a:pt x="25" y="8"/>
                  </a:lnTo>
                  <a:lnTo>
                    <a:pt x="25" y="7"/>
                  </a:lnTo>
                  <a:lnTo>
                    <a:pt x="27" y="7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1" y="3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7" y="2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0" name="Freeform 146">
              <a:extLst>
                <a:ext uri="{FF2B5EF4-FFF2-40B4-BE49-F238E27FC236}">
                  <a16:creationId xmlns:a16="http://schemas.microsoft.com/office/drawing/2014/main" id="{0488A798-D561-99FA-AE4F-572229846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4969" y="1390731"/>
              <a:ext cx="42883" cy="13645"/>
            </a:xfrm>
            <a:custGeom>
              <a:avLst/>
              <a:gdLst>
                <a:gd name="T0" fmla="*/ 21 w 22"/>
                <a:gd name="T1" fmla="*/ 0 h 7"/>
                <a:gd name="T2" fmla="*/ 22 w 22"/>
                <a:gd name="T3" fmla="*/ 4 h 7"/>
                <a:gd name="T4" fmla="*/ 21 w 22"/>
                <a:gd name="T5" fmla="*/ 4 h 7"/>
                <a:gd name="T6" fmla="*/ 16 w 22"/>
                <a:gd name="T7" fmla="*/ 7 h 7"/>
                <a:gd name="T8" fmla="*/ 11 w 22"/>
                <a:gd name="T9" fmla="*/ 7 h 7"/>
                <a:gd name="T10" fmla="*/ 5 w 22"/>
                <a:gd name="T11" fmla="*/ 7 h 7"/>
                <a:gd name="T12" fmla="*/ 0 w 22"/>
                <a:gd name="T13" fmla="*/ 5 h 7"/>
                <a:gd name="T14" fmla="*/ 2 w 22"/>
                <a:gd name="T15" fmla="*/ 5 h 7"/>
                <a:gd name="T16" fmla="*/ 2 w 22"/>
                <a:gd name="T17" fmla="*/ 4 h 7"/>
                <a:gd name="T18" fmla="*/ 8 w 22"/>
                <a:gd name="T19" fmla="*/ 2 h 7"/>
                <a:gd name="T20" fmla="*/ 21 w 22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7">
                  <a:moveTo>
                    <a:pt x="21" y="0"/>
                  </a:moveTo>
                  <a:lnTo>
                    <a:pt x="22" y="4"/>
                  </a:lnTo>
                  <a:lnTo>
                    <a:pt x="21" y="4"/>
                  </a:lnTo>
                  <a:lnTo>
                    <a:pt x="16" y="7"/>
                  </a:lnTo>
                  <a:lnTo>
                    <a:pt x="11" y="7"/>
                  </a:lnTo>
                  <a:lnTo>
                    <a:pt x="5" y="7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8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1" name="Freeform 147">
              <a:extLst>
                <a:ext uri="{FF2B5EF4-FFF2-40B4-BE49-F238E27FC236}">
                  <a16:creationId xmlns:a16="http://schemas.microsoft.com/office/drawing/2014/main" id="{947763AC-E5DC-B933-A724-86532277D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7090" y="1384883"/>
              <a:ext cx="81867" cy="35086"/>
            </a:xfrm>
            <a:custGeom>
              <a:avLst/>
              <a:gdLst>
                <a:gd name="T0" fmla="*/ 30 w 42"/>
                <a:gd name="T1" fmla="*/ 0 h 18"/>
                <a:gd name="T2" fmla="*/ 33 w 42"/>
                <a:gd name="T3" fmla="*/ 0 h 18"/>
                <a:gd name="T4" fmla="*/ 36 w 42"/>
                <a:gd name="T5" fmla="*/ 2 h 18"/>
                <a:gd name="T6" fmla="*/ 37 w 42"/>
                <a:gd name="T7" fmla="*/ 3 h 18"/>
                <a:gd name="T8" fmla="*/ 41 w 42"/>
                <a:gd name="T9" fmla="*/ 5 h 18"/>
                <a:gd name="T10" fmla="*/ 41 w 42"/>
                <a:gd name="T11" fmla="*/ 5 h 18"/>
                <a:gd name="T12" fmla="*/ 41 w 42"/>
                <a:gd name="T13" fmla="*/ 7 h 18"/>
                <a:gd name="T14" fmla="*/ 41 w 42"/>
                <a:gd name="T15" fmla="*/ 8 h 18"/>
                <a:gd name="T16" fmla="*/ 42 w 42"/>
                <a:gd name="T17" fmla="*/ 10 h 18"/>
                <a:gd name="T18" fmla="*/ 36 w 42"/>
                <a:gd name="T19" fmla="*/ 14 h 18"/>
                <a:gd name="T20" fmla="*/ 30 w 42"/>
                <a:gd name="T21" fmla="*/ 16 h 18"/>
                <a:gd name="T22" fmla="*/ 12 w 42"/>
                <a:gd name="T23" fmla="*/ 18 h 18"/>
                <a:gd name="T24" fmla="*/ 9 w 42"/>
                <a:gd name="T25" fmla="*/ 18 h 18"/>
                <a:gd name="T26" fmla="*/ 6 w 42"/>
                <a:gd name="T27" fmla="*/ 18 h 18"/>
                <a:gd name="T28" fmla="*/ 3 w 42"/>
                <a:gd name="T29" fmla="*/ 16 h 18"/>
                <a:gd name="T30" fmla="*/ 0 w 42"/>
                <a:gd name="T31" fmla="*/ 13 h 18"/>
                <a:gd name="T32" fmla="*/ 1 w 42"/>
                <a:gd name="T33" fmla="*/ 13 h 18"/>
                <a:gd name="T34" fmla="*/ 4 w 42"/>
                <a:gd name="T35" fmla="*/ 11 h 18"/>
                <a:gd name="T36" fmla="*/ 7 w 42"/>
                <a:gd name="T37" fmla="*/ 8 h 18"/>
                <a:gd name="T38" fmla="*/ 15 w 42"/>
                <a:gd name="T39" fmla="*/ 8 h 18"/>
                <a:gd name="T40" fmla="*/ 19 w 42"/>
                <a:gd name="T41" fmla="*/ 8 h 18"/>
                <a:gd name="T42" fmla="*/ 22 w 42"/>
                <a:gd name="T43" fmla="*/ 8 h 18"/>
                <a:gd name="T44" fmla="*/ 23 w 42"/>
                <a:gd name="T45" fmla="*/ 7 h 18"/>
                <a:gd name="T46" fmla="*/ 23 w 42"/>
                <a:gd name="T47" fmla="*/ 3 h 18"/>
                <a:gd name="T48" fmla="*/ 25 w 42"/>
                <a:gd name="T49" fmla="*/ 3 h 18"/>
                <a:gd name="T50" fmla="*/ 25 w 42"/>
                <a:gd name="T51" fmla="*/ 2 h 18"/>
                <a:gd name="T52" fmla="*/ 30 w 42"/>
                <a:gd name="T5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" h="18">
                  <a:moveTo>
                    <a:pt x="30" y="0"/>
                  </a:moveTo>
                  <a:lnTo>
                    <a:pt x="33" y="0"/>
                  </a:lnTo>
                  <a:lnTo>
                    <a:pt x="36" y="2"/>
                  </a:lnTo>
                  <a:lnTo>
                    <a:pt x="37" y="3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7"/>
                  </a:lnTo>
                  <a:lnTo>
                    <a:pt x="41" y="8"/>
                  </a:lnTo>
                  <a:lnTo>
                    <a:pt x="42" y="10"/>
                  </a:lnTo>
                  <a:lnTo>
                    <a:pt x="36" y="14"/>
                  </a:lnTo>
                  <a:lnTo>
                    <a:pt x="30" y="16"/>
                  </a:lnTo>
                  <a:lnTo>
                    <a:pt x="12" y="18"/>
                  </a:lnTo>
                  <a:lnTo>
                    <a:pt x="9" y="18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7" y="8"/>
                  </a:lnTo>
                  <a:lnTo>
                    <a:pt x="15" y="8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3" y="7"/>
                  </a:lnTo>
                  <a:lnTo>
                    <a:pt x="23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2" name="Freeform 148">
              <a:extLst>
                <a:ext uri="{FF2B5EF4-FFF2-40B4-BE49-F238E27FC236}">
                  <a16:creationId xmlns:a16="http://schemas.microsoft.com/office/drawing/2014/main" id="{505848D4-2DE7-7158-0CDF-F3E1D30A1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9800" y="311774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3" name="Freeform 149">
              <a:extLst>
                <a:ext uri="{FF2B5EF4-FFF2-40B4-BE49-F238E27FC236}">
                  <a16:creationId xmlns:a16="http://schemas.microsoft.com/office/drawing/2014/main" id="{0D83891E-0DFC-9D5F-6E54-70167CF485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3445" y="1351747"/>
              <a:ext cx="50680" cy="9747"/>
            </a:xfrm>
            <a:custGeom>
              <a:avLst/>
              <a:gdLst>
                <a:gd name="T0" fmla="*/ 10 w 26"/>
                <a:gd name="T1" fmla="*/ 0 h 5"/>
                <a:gd name="T2" fmla="*/ 24 w 26"/>
                <a:gd name="T3" fmla="*/ 1 h 5"/>
                <a:gd name="T4" fmla="*/ 24 w 26"/>
                <a:gd name="T5" fmla="*/ 1 h 5"/>
                <a:gd name="T6" fmla="*/ 26 w 26"/>
                <a:gd name="T7" fmla="*/ 1 h 5"/>
                <a:gd name="T8" fmla="*/ 22 w 26"/>
                <a:gd name="T9" fmla="*/ 3 h 5"/>
                <a:gd name="T10" fmla="*/ 21 w 26"/>
                <a:gd name="T11" fmla="*/ 5 h 5"/>
                <a:gd name="T12" fmla="*/ 11 w 26"/>
                <a:gd name="T13" fmla="*/ 3 h 5"/>
                <a:gd name="T14" fmla="*/ 7 w 26"/>
                <a:gd name="T15" fmla="*/ 3 h 5"/>
                <a:gd name="T16" fmla="*/ 7 w 26"/>
                <a:gd name="T17" fmla="*/ 3 h 5"/>
                <a:gd name="T18" fmla="*/ 7 w 26"/>
                <a:gd name="T19" fmla="*/ 1 h 5"/>
                <a:gd name="T20" fmla="*/ 0 w 26"/>
                <a:gd name="T21" fmla="*/ 1 h 5"/>
                <a:gd name="T22" fmla="*/ 3 w 26"/>
                <a:gd name="T23" fmla="*/ 0 h 5"/>
                <a:gd name="T24" fmla="*/ 10 w 26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5">
                  <a:moveTo>
                    <a:pt x="10" y="0"/>
                  </a:moveTo>
                  <a:lnTo>
                    <a:pt x="24" y="1"/>
                  </a:lnTo>
                  <a:lnTo>
                    <a:pt x="24" y="1"/>
                  </a:lnTo>
                  <a:lnTo>
                    <a:pt x="26" y="1"/>
                  </a:lnTo>
                  <a:lnTo>
                    <a:pt x="22" y="3"/>
                  </a:lnTo>
                  <a:lnTo>
                    <a:pt x="21" y="5"/>
                  </a:lnTo>
                  <a:lnTo>
                    <a:pt x="11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1"/>
                  </a:lnTo>
                  <a:lnTo>
                    <a:pt x="0" y="1"/>
                  </a:lnTo>
                  <a:lnTo>
                    <a:pt x="3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4" name="Freeform 150">
              <a:extLst>
                <a:ext uri="{FF2B5EF4-FFF2-40B4-BE49-F238E27FC236}">
                  <a16:creationId xmlns:a16="http://schemas.microsoft.com/office/drawing/2014/main" id="{6B86DE64-4185-C44F-7B29-C3A59AC21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573" y="2685014"/>
              <a:ext cx="89664" cy="37036"/>
            </a:xfrm>
            <a:custGeom>
              <a:avLst/>
              <a:gdLst>
                <a:gd name="T0" fmla="*/ 17 w 46"/>
                <a:gd name="T1" fmla="*/ 0 h 19"/>
                <a:gd name="T2" fmla="*/ 19 w 46"/>
                <a:gd name="T3" fmla="*/ 0 h 19"/>
                <a:gd name="T4" fmla="*/ 17 w 46"/>
                <a:gd name="T5" fmla="*/ 1 h 19"/>
                <a:gd name="T6" fmla="*/ 14 w 46"/>
                <a:gd name="T7" fmla="*/ 6 h 19"/>
                <a:gd name="T8" fmla="*/ 14 w 46"/>
                <a:gd name="T9" fmla="*/ 6 h 19"/>
                <a:gd name="T10" fmla="*/ 16 w 46"/>
                <a:gd name="T11" fmla="*/ 6 h 19"/>
                <a:gd name="T12" fmla="*/ 17 w 46"/>
                <a:gd name="T13" fmla="*/ 8 h 19"/>
                <a:gd name="T14" fmla="*/ 19 w 46"/>
                <a:gd name="T15" fmla="*/ 8 h 19"/>
                <a:gd name="T16" fmla="*/ 22 w 46"/>
                <a:gd name="T17" fmla="*/ 8 h 19"/>
                <a:gd name="T18" fmla="*/ 22 w 46"/>
                <a:gd name="T19" fmla="*/ 3 h 19"/>
                <a:gd name="T20" fmla="*/ 22 w 46"/>
                <a:gd name="T21" fmla="*/ 0 h 19"/>
                <a:gd name="T22" fmla="*/ 24 w 46"/>
                <a:gd name="T23" fmla="*/ 0 h 19"/>
                <a:gd name="T24" fmla="*/ 25 w 46"/>
                <a:gd name="T25" fmla="*/ 0 h 19"/>
                <a:gd name="T26" fmla="*/ 25 w 46"/>
                <a:gd name="T27" fmla="*/ 1 h 19"/>
                <a:gd name="T28" fmla="*/ 27 w 46"/>
                <a:gd name="T29" fmla="*/ 1 h 19"/>
                <a:gd name="T30" fmla="*/ 30 w 46"/>
                <a:gd name="T31" fmla="*/ 3 h 19"/>
                <a:gd name="T32" fmla="*/ 31 w 46"/>
                <a:gd name="T33" fmla="*/ 3 h 19"/>
                <a:gd name="T34" fmla="*/ 35 w 46"/>
                <a:gd name="T35" fmla="*/ 4 h 19"/>
                <a:gd name="T36" fmla="*/ 36 w 46"/>
                <a:gd name="T37" fmla="*/ 4 h 19"/>
                <a:gd name="T38" fmla="*/ 39 w 46"/>
                <a:gd name="T39" fmla="*/ 4 h 19"/>
                <a:gd name="T40" fmla="*/ 42 w 46"/>
                <a:gd name="T41" fmla="*/ 4 h 19"/>
                <a:gd name="T42" fmla="*/ 42 w 46"/>
                <a:gd name="T43" fmla="*/ 6 h 19"/>
                <a:gd name="T44" fmla="*/ 44 w 46"/>
                <a:gd name="T45" fmla="*/ 8 h 19"/>
                <a:gd name="T46" fmla="*/ 46 w 46"/>
                <a:gd name="T47" fmla="*/ 8 h 19"/>
                <a:gd name="T48" fmla="*/ 46 w 46"/>
                <a:gd name="T49" fmla="*/ 9 h 19"/>
                <a:gd name="T50" fmla="*/ 44 w 46"/>
                <a:gd name="T51" fmla="*/ 12 h 19"/>
                <a:gd name="T52" fmla="*/ 44 w 46"/>
                <a:gd name="T53" fmla="*/ 14 h 19"/>
                <a:gd name="T54" fmla="*/ 44 w 46"/>
                <a:gd name="T55" fmla="*/ 15 h 19"/>
                <a:gd name="T56" fmla="*/ 44 w 46"/>
                <a:gd name="T57" fmla="*/ 17 h 19"/>
                <a:gd name="T58" fmla="*/ 46 w 46"/>
                <a:gd name="T59" fmla="*/ 19 h 19"/>
                <a:gd name="T60" fmla="*/ 44 w 46"/>
                <a:gd name="T61" fmla="*/ 19 h 19"/>
                <a:gd name="T62" fmla="*/ 36 w 46"/>
                <a:gd name="T63" fmla="*/ 19 h 19"/>
                <a:gd name="T64" fmla="*/ 28 w 46"/>
                <a:gd name="T65" fmla="*/ 19 h 19"/>
                <a:gd name="T66" fmla="*/ 22 w 46"/>
                <a:gd name="T67" fmla="*/ 17 h 19"/>
                <a:gd name="T68" fmla="*/ 14 w 46"/>
                <a:gd name="T69" fmla="*/ 17 h 19"/>
                <a:gd name="T70" fmla="*/ 8 w 46"/>
                <a:gd name="T71" fmla="*/ 17 h 19"/>
                <a:gd name="T72" fmla="*/ 3 w 46"/>
                <a:gd name="T73" fmla="*/ 17 h 19"/>
                <a:gd name="T74" fmla="*/ 0 w 46"/>
                <a:gd name="T75" fmla="*/ 17 h 19"/>
                <a:gd name="T76" fmla="*/ 0 w 46"/>
                <a:gd name="T77" fmla="*/ 17 h 19"/>
                <a:gd name="T78" fmla="*/ 1 w 46"/>
                <a:gd name="T79" fmla="*/ 15 h 19"/>
                <a:gd name="T80" fmla="*/ 3 w 46"/>
                <a:gd name="T81" fmla="*/ 12 h 19"/>
                <a:gd name="T82" fmla="*/ 5 w 46"/>
                <a:gd name="T83" fmla="*/ 11 h 19"/>
                <a:gd name="T84" fmla="*/ 5 w 46"/>
                <a:gd name="T85" fmla="*/ 9 h 19"/>
                <a:gd name="T86" fmla="*/ 5 w 46"/>
                <a:gd name="T87" fmla="*/ 8 h 19"/>
                <a:gd name="T88" fmla="*/ 6 w 46"/>
                <a:gd name="T89" fmla="*/ 6 h 19"/>
                <a:gd name="T90" fmla="*/ 11 w 46"/>
                <a:gd name="T91" fmla="*/ 6 h 19"/>
                <a:gd name="T92" fmla="*/ 13 w 46"/>
                <a:gd name="T93" fmla="*/ 6 h 19"/>
                <a:gd name="T94" fmla="*/ 14 w 46"/>
                <a:gd name="T95" fmla="*/ 3 h 19"/>
                <a:gd name="T96" fmla="*/ 17 w 46"/>
                <a:gd name="T97" fmla="*/ 1 h 19"/>
                <a:gd name="T98" fmla="*/ 17 w 46"/>
                <a:gd name="T9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" h="19">
                  <a:moveTo>
                    <a:pt x="17" y="0"/>
                  </a:moveTo>
                  <a:lnTo>
                    <a:pt x="19" y="0"/>
                  </a:lnTo>
                  <a:lnTo>
                    <a:pt x="17" y="1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6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6" y="9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5"/>
                  </a:lnTo>
                  <a:lnTo>
                    <a:pt x="44" y="17"/>
                  </a:lnTo>
                  <a:lnTo>
                    <a:pt x="46" y="19"/>
                  </a:lnTo>
                  <a:lnTo>
                    <a:pt x="44" y="19"/>
                  </a:lnTo>
                  <a:lnTo>
                    <a:pt x="36" y="19"/>
                  </a:lnTo>
                  <a:lnTo>
                    <a:pt x="28" y="19"/>
                  </a:lnTo>
                  <a:lnTo>
                    <a:pt x="22" y="17"/>
                  </a:lnTo>
                  <a:lnTo>
                    <a:pt x="14" y="17"/>
                  </a:lnTo>
                  <a:lnTo>
                    <a:pt x="8" y="17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5"/>
                  </a:lnTo>
                  <a:lnTo>
                    <a:pt x="3" y="12"/>
                  </a:lnTo>
                  <a:lnTo>
                    <a:pt x="5" y="11"/>
                  </a:lnTo>
                  <a:lnTo>
                    <a:pt x="5" y="9"/>
                  </a:lnTo>
                  <a:lnTo>
                    <a:pt x="5" y="8"/>
                  </a:lnTo>
                  <a:lnTo>
                    <a:pt x="6" y="6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4" y="3"/>
                  </a:lnTo>
                  <a:lnTo>
                    <a:pt x="17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5" name="Freeform 151">
              <a:extLst>
                <a:ext uri="{FF2B5EF4-FFF2-40B4-BE49-F238E27FC236}">
                  <a16:creationId xmlns:a16="http://schemas.microsoft.com/office/drawing/2014/main" id="{CB9A0B3F-6A8C-55B7-5F48-66E06C17A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866" y="2189912"/>
              <a:ext cx="7797" cy="5848"/>
            </a:xfrm>
            <a:custGeom>
              <a:avLst/>
              <a:gdLst>
                <a:gd name="T0" fmla="*/ 2 w 4"/>
                <a:gd name="T1" fmla="*/ 0 h 3"/>
                <a:gd name="T2" fmla="*/ 4 w 4"/>
                <a:gd name="T3" fmla="*/ 0 h 3"/>
                <a:gd name="T4" fmla="*/ 4 w 4"/>
                <a:gd name="T5" fmla="*/ 2 h 3"/>
                <a:gd name="T6" fmla="*/ 4 w 4"/>
                <a:gd name="T7" fmla="*/ 2 h 3"/>
                <a:gd name="T8" fmla="*/ 4 w 4"/>
                <a:gd name="T9" fmla="*/ 3 h 3"/>
                <a:gd name="T10" fmla="*/ 0 w 4"/>
                <a:gd name="T11" fmla="*/ 2 h 3"/>
                <a:gd name="T12" fmla="*/ 0 w 4"/>
                <a:gd name="T13" fmla="*/ 0 h 3"/>
                <a:gd name="T14" fmla="*/ 0 w 4"/>
                <a:gd name="T15" fmla="*/ 0 h 3"/>
                <a:gd name="T16" fmla="*/ 2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6" name="Freeform 152">
              <a:extLst>
                <a:ext uri="{FF2B5EF4-FFF2-40B4-BE49-F238E27FC236}">
                  <a16:creationId xmlns:a16="http://schemas.microsoft.com/office/drawing/2014/main" id="{6C45F68F-62CD-624A-847D-3AC6BAE1D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8090" y="1410224"/>
              <a:ext cx="107208" cy="27289"/>
            </a:xfrm>
            <a:custGeom>
              <a:avLst/>
              <a:gdLst>
                <a:gd name="T0" fmla="*/ 38 w 55"/>
                <a:gd name="T1" fmla="*/ 0 h 14"/>
                <a:gd name="T2" fmla="*/ 44 w 55"/>
                <a:gd name="T3" fmla="*/ 1 h 14"/>
                <a:gd name="T4" fmla="*/ 49 w 55"/>
                <a:gd name="T5" fmla="*/ 0 h 14"/>
                <a:gd name="T6" fmla="*/ 51 w 55"/>
                <a:gd name="T7" fmla="*/ 1 h 14"/>
                <a:gd name="T8" fmla="*/ 52 w 55"/>
                <a:gd name="T9" fmla="*/ 1 h 14"/>
                <a:gd name="T10" fmla="*/ 54 w 55"/>
                <a:gd name="T11" fmla="*/ 1 h 14"/>
                <a:gd name="T12" fmla="*/ 55 w 55"/>
                <a:gd name="T13" fmla="*/ 5 h 14"/>
                <a:gd name="T14" fmla="*/ 55 w 55"/>
                <a:gd name="T15" fmla="*/ 8 h 14"/>
                <a:gd name="T16" fmla="*/ 55 w 55"/>
                <a:gd name="T17" fmla="*/ 8 h 14"/>
                <a:gd name="T18" fmla="*/ 46 w 55"/>
                <a:gd name="T19" fmla="*/ 6 h 14"/>
                <a:gd name="T20" fmla="*/ 43 w 55"/>
                <a:gd name="T21" fmla="*/ 3 h 14"/>
                <a:gd name="T22" fmla="*/ 41 w 55"/>
                <a:gd name="T23" fmla="*/ 3 h 14"/>
                <a:gd name="T24" fmla="*/ 40 w 55"/>
                <a:gd name="T25" fmla="*/ 3 h 14"/>
                <a:gd name="T26" fmla="*/ 38 w 55"/>
                <a:gd name="T27" fmla="*/ 5 h 14"/>
                <a:gd name="T28" fmla="*/ 36 w 55"/>
                <a:gd name="T29" fmla="*/ 6 h 14"/>
                <a:gd name="T30" fmla="*/ 35 w 55"/>
                <a:gd name="T31" fmla="*/ 8 h 14"/>
                <a:gd name="T32" fmla="*/ 33 w 55"/>
                <a:gd name="T33" fmla="*/ 8 h 14"/>
                <a:gd name="T34" fmla="*/ 33 w 55"/>
                <a:gd name="T35" fmla="*/ 8 h 14"/>
                <a:gd name="T36" fmla="*/ 32 w 55"/>
                <a:gd name="T37" fmla="*/ 9 h 14"/>
                <a:gd name="T38" fmla="*/ 27 w 55"/>
                <a:gd name="T39" fmla="*/ 9 h 14"/>
                <a:gd name="T40" fmla="*/ 25 w 55"/>
                <a:gd name="T41" fmla="*/ 11 h 14"/>
                <a:gd name="T42" fmla="*/ 24 w 55"/>
                <a:gd name="T43" fmla="*/ 12 h 14"/>
                <a:gd name="T44" fmla="*/ 22 w 55"/>
                <a:gd name="T45" fmla="*/ 12 h 14"/>
                <a:gd name="T46" fmla="*/ 19 w 55"/>
                <a:gd name="T47" fmla="*/ 14 h 14"/>
                <a:gd name="T48" fmla="*/ 17 w 55"/>
                <a:gd name="T49" fmla="*/ 12 h 14"/>
                <a:gd name="T50" fmla="*/ 17 w 55"/>
                <a:gd name="T51" fmla="*/ 9 h 14"/>
                <a:gd name="T52" fmla="*/ 16 w 55"/>
                <a:gd name="T53" fmla="*/ 9 h 14"/>
                <a:gd name="T54" fmla="*/ 11 w 55"/>
                <a:gd name="T55" fmla="*/ 11 h 14"/>
                <a:gd name="T56" fmla="*/ 8 w 55"/>
                <a:gd name="T57" fmla="*/ 9 h 14"/>
                <a:gd name="T58" fmla="*/ 5 w 55"/>
                <a:gd name="T59" fmla="*/ 8 h 14"/>
                <a:gd name="T60" fmla="*/ 0 w 55"/>
                <a:gd name="T61" fmla="*/ 8 h 14"/>
                <a:gd name="T62" fmla="*/ 3 w 55"/>
                <a:gd name="T63" fmla="*/ 6 h 14"/>
                <a:gd name="T64" fmla="*/ 22 w 55"/>
                <a:gd name="T65" fmla="*/ 3 h 14"/>
                <a:gd name="T66" fmla="*/ 29 w 55"/>
                <a:gd name="T67" fmla="*/ 3 h 14"/>
                <a:gd name="T68" fmla="*/ 32 w 55"/>
                <a:gd name="T69" fmla="*/ 1 h 14"/>
                <a:gd name="T70" fmla="*/ 36 w 55"/>
                <a:gd name="T71" fmla="*/ 0 h 14"/>
                <a:gd name="T72" fmla="*/ 38 w 55"/>
                <a:gd name="T7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5" h="14">
                  <a:moveTo>
                    <a:pt x="38" y="0"/>
                  </a:moveTo>
                  <a:lnTo>
                    <a:pt x="44" y="1"/>
                  </a:lnTo>
                  <a:lnTo>
                    <a:pt x="49" y="0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5" y="5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46" y="6"/>
                  </a:lnTo>
                  <a:lnTo>
                    <a:pt x="43" y="3"/>
                  </a:lnTo>
                  <a:lnTo>
                    <a:pt x="41" y="3"/>
                  </a:lnTo>
                  <a:lnTo>
                    <a:pt x="40" y="3"/>
                  </a:lnTo>
                  <a:lnTo>
                    <a:pt x="38" y="5"/>
                  </a:lnTo>
                  <a:lnTo>
                    <a:pt x="36" y="6"/>
                  </a:lnTo>
                  <a:lnTo>
                    <a:pt x="35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2" y="9"/>
                  </a:lnTo>
                  <a:lnTo>
                    <a:pt x="27" y="9"/>
                  </a:lnTo>
                  <a:lnTo>
                    <a:pt x="25" y="11"/>
                  </a:lnTo>
                  <a:lnTo>
                    <a:pt x="24" y="12"/>
                  </a:lnTo>
                  <a:lnTo>
                    <a:pt x="22" y="12"/>
                  </a:lnTo>
                  <a:lnTo>
                    <a:pt x="19" y="14"/>
                  </a:lnTo>
                  <a:lnTo>
                    <a:pt x="17" y="12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1" y="11"/>
                  </a:lnTo>
                  <a:lnTo>
                    <a:pt x="8" y="9"/>
                  </a:lnTo>
                  <a:lnTo>
                    <a:pt x="5" y="8"/>
                  </a:lnTo>
                  <a:lnTo>
                    <a:pt x="0" y="8"/>
                  </a:lnTo>
                  <a:lnTo>
                    <a:pt x="3" y="6"/>
                  </a:lnTo>
                  <a:lnTo>
                    <a:pt x="22" y="3"/>
                  </a:lnTo>
                  <a:lnTo>
                    <a:pt x="29" y="3"/>
                  </a:lnTo>
                  <a:lnTo>
                    <a:pt x="32" y="1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7" name="Freeform 153">
              <a:extLst>
                <a:ext uri="{FF2B5EF4-FFF2-40B4-BE49-F238E27FC236}">
                  <a16:creationId xmlns:a16="http://schemas.microsoft.com/office/drawing/2014/main" id="{B61C5F91-F43B-6089-F190-4E7B9DA3B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3953" y="3117742"/>
              <a:ext cx="3898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2 w 2"/>
                <a:gd name="T4" fmla="*/ 2 w 2"/>
                <a:gd name="T5" fmla="*/ 2 w 2"/>
                <a:gd name="T6" fmla="*/ 2 w 2"/>
                <a:gd name="T7" fmla="*/ 0 w 2"/>
                <a:gd name="T8" fmla="*/ 0 w 2"/>
                <a:gd name="T9" fmla="*/ 0 w 2"/>
                <a:gd name="T10" fmla="*/ 0 w 2"/>
                <a:gd name="T11" fmla="*/ 0 w 2"/>
                <a:gd name="T12" fmla="*/ 0 w 2"/>
                <a:gd name="T1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8" name="Freeform 154">
              <a:extLst>
                <a:ext uri="{FF2B5EF4-FFF2-40B4-BE49-F238E27FC236}">
                  <a16:creationId xmlns:a16="http://schemas.microsoft.com/office/drawing/2014/main" id="{89238E96-DD29-93C6-FDEC-0A8FB9DF7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5050" y="2718151"/>
              <a:ext cx="85766" cy="313825"/>
            </a:xfrm>
            <a:custGeom>
              <a:avLst/>
              <a:gdLst>
                <a:gd name="T0" fmla="*/ 20 w 44"/>
                <a:gd name="T1" fmla="*/ 6 h 161"/>
                <a:gd name="T2" fmla="*/ 19 w 44"/>
                <a:gd name="T3" fmla="*/ 9 h 161"/>
                <a:gd name="T4" fmla="*/ 19 w 44"/>
                <a:gd name="T5" fmla="*/ 13 h 161"/>
                <a:gd name="T6" fmla="*/ 23 w 44"/>
                <a:gd name="T7" fmla="*/ 24 h 161"/>
                <a:gd name="T8" fmla="*/ 25 w 44"/>
                <a:gd name="T9" fmla="*/ 35 h 161"/>
                <a:gd name="T10" fmla="*/ 23 w 44"/>
                <a:gd name="T11" fmla="*/ 38 h 161"/>
                <a:gd name="T12" fmla="*/ 22 w 44"/>
                <a:gd name="T13" fmla="*/ 46 h 161"/>
                <a:gd name="T14" fmla="*/ 23 w 44"/>
                <a:gd name="T15" fmla="*/ 52 h 161"/>
                <a:gd name="T16" fmla="*/ 27 w 44"/>
                <a:gd name="T17" fmla="*/ 57 h 161"/>
                <a:gd name="T18" fmla="*/ 27 w 44"/>
                <a:gd name="T19" fmla="*/ 61 h 161"/>
                <a:gd name="T20" fmla="*/ 31 w 44"/>
                <a:gd name="T21" fmla="*/ 76 h 161"/>
                <a:gd name="T22" fmla="*/ 36 w 44"/>
                <a:gd name="T23" fmla="*/ 91 h 161"/>
                <a:gd name="T24" fmla="*/ 38 w 44"/>
                <a:gd name="T25" fmla="*/ 99 h 161"/>
                <a:gd name="T26" fmla="*/ 42 w 44"/>
                <a:gd name="T27" fmla="*/ 106 h 161"/>
                <a:gd name="T28" fmla="*/ 44 w 44"/>
                <a:gd name="T29" fmla="*/ 112 h 161"/>
                <a:gd name="T30" fmla="*/ 42 w 44"/>
                <a:gd name="T31" fmla="*/ 107 h 161"/>
                <a:gd name="T32" fmla="*/ 36 w 44"/>
                <a:gd name="T33" fmla="*/ 101 h 161"/>
                <a:gd name="T34" fmla="*/ 31 w 44"/>
                <a:gd name="T35" fmla="*/ 99 h 161"/>
                <a:gd name="T36" fmla="*/ 23 w 44"/>
                <a:gd name="T37" fmla="*/ 99 h 161"/>
                <a:gd name="T38" fmla="*/ 20 w 44"/>
                <a:gd name="T39" fmla="*/ 106 h 161"/>
                <a:gd name="T40" fmla="*/ 14 w 44"/>
                <a:gd name="T41" fmla="*/ 124 h 161"/>
                <a:gd name="T42" fmla="*/ 16 w 44"/>
                <a:gd name="T43" fmla="*/ 131 h 161"/>
                <a:gd name="T44" fmla="*/ 19 w 44"/>
                <a:gd name="T45" fmla="*/ 134 h 161"/>
                <a:gd name="T46" fmla="*/ 20 w 44"/>
                <a:gd name="T47" fmla="*/ 137 h 161"/>
                <a:gd name="T48" fmla="*/ 23 w 44"/>
                <a:gd name="T49" fmla="*/ 145 h 161"/>
                <a:gd name="T50" fmla="*/ 27 w 44"/>
                <a:gd name="T51" fmla="*/ 145 h 161"/>
                <a:gd name="T52" fmla="*/ 28 w 44"/>
                <a:gd name="T53" fmla="*/ 153 h 161"/>
                <a:gd name="T54" fmla="*/ 27 w 44"/>
                <a:gd name="T55" fmla="*/ 156 h 161"/>
                <a:gd name="T56" fmla="*/ 27 w 44"/>
                <a:gd name="T57" fmla="*/ 159 h 161"/>
                <a:gd name="T58" fmla="*/ 25 w 44"/>
                <a:gd name="T59" fmla="*/ 151 h 161"/>
                <a:gd name="T60" fmla="*/ 17 w 44"/>
                <a:gd name="T61" fmla="*/ 148 h 161"/>
                <a:gd name="T62" fmla="*/ 16 w 44"/>
                <a:gd name="T63" fmla="*/ 147 h 161"/>
                <a:gd name="T64" fmla="*/ 12 w 44"/>
                <a:gd name="T65" fmla="*/ 148 h 161"/>
                <a:gd name="T66" fmla="*/ 9 w 44"/>
                <a:gd name="T67" fmla="*/ 153 h 161"/>
                <a:gd name="T68" fmla="*/ 6 w 44"/>
                <a:gd name="T69" fmla="*/ 161 h 161"/>
                <a:gd name="T70" fmla="*/ 5 w 44"/>
                <a:gd name="T71" fmla="*/ 158 h 161"/>
                <a:gd name="T72" fmla="*/ 3 w 44"/>
                <a:gd name="T73" fmla="*/ 147 h 161"/>
                <a:gd name="T74" fmla="*/ 6 w 44"/>
                <a:gd name="T75" fmla="*/ 137 h 161"/>
                <a:gd name="T76" fmla="*/ 5 w 44"/>
                <a:gd name="T77" fmla="*/ 131 h 161"/>
                <a:gd name="T78" fmla="*/ 8 w 44"/>
                <a:gd name="T79" fmla="*/ 124 h 161"/>
                <a:gd name="T80" fmla="*/ 6 w 44"/>
                <a:gd name="T81" fmla="*/ 113 h 161"/>
                <a:gd name="T82" fmla="*/ 3 w 44"/>
                <a:gd name="T83" fmla="*/ 109 h 161"/>
                <a:gd name="T84" fmla="*/ 6 w 44"/>
                <a:gd name="T85" fmla="*/ 99 h 161"/>
                <a:gd name="T86" fmla="*/ 8 w 44"/>
                <a:gd name="T87" fmla="*/ 82 h 161"/>
                <a:gd name="T88" fmla="*/ 6 w 44"/>
                <a:gd name="T89" fmla="*/ 74 h 161"/>
                <a:gd name="T90" fmla="*/ 9 w 44"/>
                <a:gd name="T91" fmla="*/ 66 h 161"/>
                <a:gd name="T92" fmla="*/ 6 w 44"/>
                <a:gd name="T93" fmla="*/ 57 h 161"/>
                <a:gd name="T94" fmla="*/ 1 w 44"/>
                <a:gd name="T95" fmla="*/ 52 h 161"/>
                <a:gd name="T96" fmla="*/ 1 w 44"/>
                <a:gd name="T97" fmla="*/ 50 h 161"/>
                <a:gd name="T98" fmla="*/ 1 w 44"/>
                <a:gd name="T99" fmla="*/ 41 h 161"/>
                <a:gd name="T100" fmla="*/ 3 w 44"/>
                <a:gd name="T101" fmla="*/ 32 h 161"/>
                <a:gd name="T102" fmla="*/ 3 w 44"/>
                <a:gd name="T103" fmla="*/ 22 h 161"/>
                <a:gd name="T104" fmla="*/ 8 w 44"/>
                <a:gd name="T105" fmla="*/ 19 h 161"/>
                <a:gd name="T106" fmla="*/ 11 w 44"/>
                <a:gd name="T107" fmla="*/ 20 h 161"/>
                <a:gd name="T108" fmla="*/ 14 w 44"/>
                <a:gd name="T109" fmla="*/ 17 h 161"/>
                <a:gd name="T110" fmla="*/ 16 w 44"/>
                <a:gd name="T111" fmla="*/ 14 h 161"/>
                <a:gd name="T112" fmla="*/ 16 w 44"/>
                <a:gd name="T113" fmla="*/ 13 h 161"/>
                <a:gd name="T114" fmla="*/ 12 w 44"/>
                <a:gd name="T115" fmla="*/ 6 h 161"/>
                <a:gd name="T116" fmla="*/ 14 w 44"/>
                <a:gd name="T117" fmla="*/ 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" h="161">
                  <a:moveTo>
                    <a:pt x="16" y="0"/>
                  </a:moveTo>
                  <a:lnTo>
                    <a:pt x="17" y="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22" y="19"/>
                  </a:lnTo>
                  <a:lnTo>
                    <a:pt x="23" y="22"/>
                  </a:lnTo>
                  <a:lnTo>
                    <a:pt x="23" y="24"/>
                  </a:lnTo>
                  <a:lnTo>
                    <a:pt x="23" y="25"/>
                  </a:lnTo>
                  <a:lnTo>
                    <a:pt x="25" y="28"/>
                  </a:lnTo>
                  <a:lnTo>
                    <a:pt x="25" y="35"/>
                  </a:lnTo>
                  <a:lnTo>
                    <a:pt x="25" y="36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23" y="39"/>
                  </a:lnTo>
                  <a:lnTo>
                    <a:pt x="22" y="41"/>
                  </a:lnTo>
                  <a:lnTo>
                    <a:pt x="22" y="46"/>
                  </a:lnTo>
                  <a:lnTo>
                    <a:pt x="23" y="49"/>
                  </a:lnTo>
                  <a:lnTo>
                    <a:pt x="23" y="50"/>
                  </a:lnTo>
                  <a:lnTo>
                    <a:pt x="23" y="52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7" y="57"/>
                  </a:lnTo>
                  <a:lnTo>
                    <a:pt x="27" y="58"/>
                  </a:lnTo>
                  <a:lnTo>
                    <a:pt x="27" y="60"/>
                  </a:lnTo>
                  <a:lnTo>
                    <a:pt x="27" y="61"/>
                  </a:lnTo>
                  <a:lnTo>
                    <a:pt x="27" y="61"/>
                  </a:lnTo>
                  <a:lnTo>
                    <a:pt x="28" y="61"/>
                  </a:lnTo>
                  <a:lnTo>
                    <a:pt x="31" y="76"/>
                  </a:lnTo>
                  <a:lnTo>
                    <a:pt x="31" y="80"/>
                  </a:lnTo>
                  <a:lnTo>
                    <a:pt x="34" y="88"/>
                  </a:lnTo>
                  <a:lnTo>
                    <a:pt x="36" y="91"/>
                  </a:lnTo>
                  <a:lnTo>
                    <a:pt x="38" y="95"/>
                  </a:lnTo>
                  <a:lnTo>
                    <a:pt x="38" y="96"/>
                  </a:lnTo>
                  <a:lnTo>
                    <a:pt x="38" y="99"/>
                  </a:lnTo>
                  <a:lnTo>
                    <a:pt x="39" y="101"/>
                  </a:lnTo>
                  <a:lnTo>
                    <a:pt x="41" y="104"/>
                  </a:lnTo>
                  <a:lnTo>
                    <a:pt x="42" y="106"/>
                  </a:lnTo>
                  <a:lnTo>
                    <a:pt x="44" y="107"/>
                  </a:lnTo>
                  <a:lnTo>
                    <a:pt x="44" y="107"/>
                  </a:lnTo>
                  <a:lnTo>
                    <a:pt x="44" y="112"/>
                  </a:lnTo>
                  <a:lnTo>
                    <a:pt x="44" y="110"/>
                  </a:lnTo>
                  <a:lnTo>
                    <a:pt x="44" y="107"/>
                  </a:lnTo>
                  <a:lnTo>
                    <a:pt x="42" y="107"/>
                  </a:lnTo>
                  <a:lnTo>
                    <a:pt x="41" y="104"/>
                  </a:lnTo>
                  <a:lnTo>
                    <a:pt x="39" y="102"/>
                  </a:lnTo>
                  <a:lnTo>
                    <a:pt x="36" y="101"/>
                  </a:lnTo>
                  <a:lnTo>
                    <a:pt x="34" y="99"/>
                  </a:lnTo>
                  <a:lnTo>
                    <a:pt x="34" y="99"/>
                  </a:lnTo>
                  <a:lnTo>
                    <a:pt x="31" y="99"/>
                  </a:lnTo>
                  <a:lnTo>
                    <a:pt x="30" y="99"/>
                  </a:lnTo>
                  <a:lnTo>
                    <a:pt x="25" y="99"/>
                  </a:lnTo>
                  <a:lnTo>
                    <a:pt x="23" y="99"/>
                  </a:lnTo>
                  <a:lnTo>
                    <a:pt x="22" y="101"/>
                  </a:lnTo>
                  <a:lnTo>
                    <a:pt x="20" y="102"/>
                  </a:lnTo>
                  <a:lnTo>
                    <a:pt x="20" y="106"/>
                  </a:lnTo>
                  <a:lnTo>
                    <a:pt x="16" y="118"/>
                  </a:lnTo>
                  <a:lnTo>
                    <a:pt x="14" y="121"/>
                  </a:lnTo>
                  <a:lnTo>
                    <a:pt x="14" y="124"/>
                  </a:lnTo>
                  <a:lnTo>
                    <a:pt x="14" y="128"/>
                  </a:lnTo>
                  <a:lnTo>
                    <a:pt x="14" y="129"/>
                  </a:lnTo>
                  <a:lnTo>
                    <a:pt x="16" y="131"/>
                  </a:lnTo>
                  <a:lnTo>
                    <a:pt x="16" y="132"/>
                  </a:lnTo>
                  <a:lnTo>
                    <a:pt x="17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9" y="135"/>
                  </a:lnTo>
                  <a:lnTo>
                    <a:pt x="20" y="137"/>
                  </a:lnTo>
                  <a:lnTo>
                    <a:pt x="22" y="142"/>
                  </a:lnTo>
                  <a:lnTo>
                    <a:pt x="22" y="143"/>
                  </a:lnTo>
                  <a:lnTo>
                    <a:pt x="23" y="145"/>
                  </a:lnTo>
                  <a:lnTo>
                    <a:pt x="25" y="145"/>
                  </a:lnTo>
                  <a:lnTo>
                    <a:pt x="25" y="145"/>
                  </a:lnTo>
                  <a:lnTo>
                    <a:pt x="27" y="145"/>
                  </a:lnTo>
                  <a:lnTo>
                    <a:pt x="27" y="147"/>
                  </a:lnTo>
                  <a:lnTo>
                    <a:pt x="28" y="150"/>
                  </a:lnTo>
                  <a:lnTo>
                    <a:pt x="28" y="153"/>
                  </a:lnTo>
                  <a:lnTo>
                    <a:pt x="28" y="153"/>
                  </a:lnTo>
                  <a:lnTo>
                    <a:pt x="27" y="156"/>
                  </a:lnTo>
                  <a:lnTo>
                    <a:pt x="27" y="156"/>
                  </a:lnTo>
                  <a:lnTo>
                    <a:pt x="27" y="158"/>
                  </a:lnTo>
                  <a:lnTo>
                    <a:pt x="27" y="158"/>
                  </a:lnTo>
                  <a:lnTo>
                    <a:pt x="27" y="159"/>
                  </a:lnTo>
                  <a:lnTo>
                    <a:pt x="27" y="156"/>
                  </a:lnTo>
                  <a:lnTo>
                    <a:pt x="25" y="153"/>
                  </a:lnTo>
                  <a:lnTo>
                    <a:pt x="25" y="151"/>
                  </a:lnTo>
                  <a:lnTo>
                    <a:pt x="23" y="150"/>
                  </a:lnTo>
                  <a:lnTo>
                    <a:pt x="20" y="148"/>
                  </a:lnTo>
                  <a:lnTo>
                    <a:pt x="17" y="148"/>
                  </a:lnTo>
                  <a:lnTo>
                    <a:pt x="17" y="148"/>
                  </a:lnTo>
                  <a:lnTo>
                    <a:pt x="16" y="147"/>
                  </a:lnTo>
                  <a:lnTo>
                    <a:pt x="16" y="147"/>
                  </a:lnTo>
                  <a:lnTo>
                    <a:pt x="14" y="147"/>
                  </a:lnTo>
                  <a:lnTo>
                    <a:pt x="14" y="147"/>
                  </a:lnTo>
                  <a:lnTo>
                    <a:pt x="12" y="148"/>
                  </a:lnTo>
                  <a:lnTo>
                    <a:pt x="11" y="150"/>
                  </a:lnTo>
                  <a:lnTo>
                    <a:pt x="11" y="151"/>
                  </a:lnTo>
                  <a:lnTo>
                    <a:pt x="9" y="153"/>
                  </a:lnTo>
                  <a:lnTo>
                    <a:pt x="9" y="158"/>
                  </a:lnTo>
                  <a:lnTo>
                    <a:pt x="8" y="159"/>
                  </a:lnTo>
                  <a:lnTo>
                    <a:pt x="6" y="161"/>
                  </a:lnTo>
                  <a:lnTo>
                    <a:pt x="6" y="161"/>
                  </a:lnTo>
                  <a:lnTo>
                    <a:pt x="5" y="159"/>
                  </a:lnTo>
                  <a:lnTo>
                    <a:pt x="5" y="158"/>
                  </a:lnTo>
                  <a:lnTo>
                    <a:pt x="5" y="156"/>
                  </a:lnTo>
                  <a:lnTo>
                    <a:pt x="3" y="151"/>
                  </a:lnTo>
                  <a:lnTo>
                    <a:pt x="3" y="147"/>
                  </a:lnTo>
                  <a:lnTo>
                    <a:pt x="6" y="140"/>
                  </a:lnTo>
                  <a:lnTo>
                    <a:pt x="6" y="139"/>
                  </a:lnTo>
                  <a:lnTo>
                    <a:pt x="6" y="137"/>
                  </a:lnTo>
                  <a:lnTo>
                    <a:pt x="5" y="135"/>
                  </a:lnTo>
                  <a:lnTo>
                    <a:pt x="5" y="131"/>
                  </a:lnTo>
                  <a:lnTo>
                    <a:pt x="5" y="131"/>
                  </a:lnTo>
                  <a:lnTo>
                    <a:pt x="6" y="129"/>
                  </a:lnTo>
                  <a:lnTo>
                    <a:pt x="6" y="126"/>
                  </a:lnTo>
                  <a:lnTo>
                    <a:pt x="8" y="124"/>
                  </a:lnTo>
                  <a:lnTo>
                    <a:pt x="8" y="123"/>
                  </a:lnTo>
                  <a:lnTo>
                    <a:pt x="8" y="118"/>
                  </a:lnTo>
                  <a:lnTo>
                    <a:pt x="6" y="113"/>
                  </a:lnTo>
                  <a:lnTo>
                    <a:pt x="5" y="110"/>
                  </a:lnTo>
                  <a:lnTo>
                    <a:pt x="3" y="110"/>
                  </a:lnTo>
                  <a:lnTo>
                    <a:pt x="3" y="109"/>
                  </a:lnTo>
                  <a:lnTo>
                    <a:pt x="5" y="106"/>
                  </a:lnTo>
                  <a:lnTo>
                    <a:pt x="6" y="102"/>
                  </a:lnTo>
                  <a:lnTo>
                    <a:pt x="6" y="99"/>
                  </a:lnTo>
                  <a:lnTo>
                    <a:pt x="8" y="96"/>
                  </a:lnTo>
                  <a:lnTo>
                    <a:pt x="8" y="95"/>
                  </a:lnTo>
                  <a:lnTo>
                    <a:pt x="8" y="82"/>
                  </a:lnTo>
                  <a:lnTo>
                    <a:pt x="8" y="80"/>
                  </a:lnTo>
                  <a:lnTo>
                    <a:pt x="6" y="76"/>
                  </a:lnTo>
                  <a:lnTo>
                    <a:pt x="6" y="74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9" y="66"/>
                  </a:lnTo>
                  <a:lnTo>
                    <a:pt x="8" y="63"/>
                  </a:lnTo>
                  <a:lnTo>
                    <a:pt x="6" y="58"/>
                  </a:lnTo>
                  <a:lnTo>
                    <a:pt x="6" y="57"/>
                  </a:lnTo>
                  <a:lnTo>
                    <a:pt x="3" y="55"/>
                  </a:lnTo>
                  <a:lnTo>
                    <a:pt x="3" y="54"/>
                  </a:lnTo>
                  <a:lnTo>
                    <a:pt x="1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1" y="50"/>
                  </a:lnTo>
                  <a:lnTo>
                    <a:pt x="1" y="49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1" y="39"/>
                  </a:lnTo>
                  <a:lnTo>
                    <a:pt x="3" y="36"/>
                  </a:lnTo>
                  <a:lnTo>
                    <a:pt x="3" y="32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5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9"/>
                  </a:lnTo>
                  <a:lnTo>
                    <a:pt x="14" y="17"/>
                  </a:lnTo>
                  <a:lnTo>
                    <a:pt x="12" y="17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6" y="9"/>
                  </a:lnTo>
                  <a:lnTo>
                    <a:pt x="12" y="6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9" name="Freeform 155">
              <a:extLst>
                <a:ext uri="{FF2B5EF4-FFF2-40B4-BE49-F238E27FC236}">
                  <a16:creationId xmlns:a16="http://schemas.microsoft.com/office/drawing/2014/main" id="{3A4BF846-C484-0EDE-3873-366E253C6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230" y="1458954"/>
              <a:ext cx="37036" cy="11695"/>
            </a:xfrm>
            <a:custGeom>
              <a:avLst/>
              <a:gdLst>
                <a:gd name="T0" fmla="*/ 12 w 19"/>
                <a:gd name="T1" fmla="*/ 0 h 6"/>
                <a:gd name="T2" fmla="*/ 17 w 19"/>
                <a:gd name="T3" fmla="*/ 2 h 6"/>
                <a:gd name="T4" fmla="*/ 17 w 19"/>
                <a:gd name="T5" fmla="*/ 3 h 6"/>
                <a:gd name="T6" fmla="*/ 17 w 19"/>
                <a:gd name="T7" fmla="*/ 3 h 6"/>
                <a:gd name="T8" fmla="*/ 17 w 19"/>
                <a:gd name="T9" fmla="*/ 5 h 6"/>
                <a:gd name="T10" fmla="*/ 19 w 19"/>
                <a:gd name="T11" fmla="*/ 5 h 6"/>
                <a:gd name="T12" fmla="*/ 19 w 19"/>
                <a:gd name="T13" fmla="*/ 5 h 6"/>
                <a:gd name="T14" fmla="*/ 19 w 19"/>
                <a:gd name="T15" fmla="*/ 6 h 6"/>
                <a:gd name="T16" fmla="*/ 14 w 19"/>
                <a:gd name="T17" fmla="*/ 5 h 6"/>
                <a:gd name="T18" fmla="*/ 5 w 19"/>
                <a:gd name="T19" fmla="*/ 6 h 6"/>
                <a:gd name="T20" fmla="*/ 0 w 19"/>
                <a:gd name="T21" fmla="*/ 3 h 6"/>
                <a:gd name="T22" fmla="*/ 6 w 19"/>
                <a:gd name="T23" fmla="*/ 2 h 6"/>
                <a:gd name="T24" fmla="*/ 8 w 19"/>
                <a:gd name="T25" fmla="*/ 2 h 6"/>
                <a:gd name="T26" fmla="*/ 12 w 19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6">
                  <a:moveTo>
                    <a:pt x="12" y="0"/>
                  </a:moveTo>
                  <a:lnTo>
                    <a:pt x="17" y="2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14" y="5"/>
                  </a:lnTo>
                  <a:lnTo>
                    <a:pt x="5" y="6"/>
                  </a:lnTo>
                  <a:lnTo>
                    <a:pt x="0" y="3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0" name="Freeform 156">
              <a:extLst>
                <a:ext uri="{FF2B5EF4-FFF2-40B4-BE49-F238E27FC236}">
                  <a16:creationId xmlns:a16="http://schemas.microsoft.com/office/drawing/2014/main" id="{C66B64DF-41E1-BA3C-49F6-124FDA45D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601" y="2057365"/>
              <a:ext cx="58477" cy="40934"/>
            </a:xfrm>
            <a:custGeom>
              <a:avLst/>
              <a:gdLst>
                <a:gd name="T0" fmla="*/ 14 w 30"/>
                <a:gd name="T1" fmla="*/ 0 h 21"/>
                <a:gd name="T2" fmla="*/ 25 w 30"/>
                <a:gd name="T3" fmla="*/ 5 h 21"/>
                <a:gd name="T4" fmla="*/ 28 w 30"/>
                <a:gd name="T5" fmla="*/ 7 h 21"/>
                <a:gd name="T6" fmla="*/ 30 w 30"/>
                <a:gd name="T7" fmla="*/ 8 h 21"/>
                <a:gd name="T8" fmla="*/ 30 w 30"/>
                <a:gd name="T9" fmla="*/ 11 h 21"/>
                <a:gd name="T10" fmla="*/ 28 w 30"/>
                <a:gd name="T11" fmla="*/ 11 h 21"/>
                <a:gd name="T12" fmla="*/ 28 w 30"/>
                <a:gd name="T13" fmla="*/ 13 h 21"/>
                <a:gd name="T14" fmla="*/ 27 w 30"/>
                <a:gd name="T15" fmla="*/ 11 h 21"/>
                <a:gd name="T16" fmla="*/ 27 w 30"/>
                <a:gd name="T17" fmla="*/ 10 h 21"/>
                <a:gd name="T18" fmla="*/ 24 w 30"/>
                <a:gd name="T19" fmla="*/ 11 h 21"/>
                <a:gd name="T20" fmla="*/ 24 w 30"/>
                <a:gd name="T21" fmla="*/ 14 h 21"/>
                <a:gd name="T22" fmla="*/ 21 w 30"/>
                <a:gd name="T23" fmla="*/ 18 h 21"/>
                <a:gd name="T24" fmla="*/ 14 w 30"/>
                <a:gd name="T25" fmla="*/ 19 h 21"/>
                <a:gd name="T26" fmla="*/ 9 w 30"/>
                <a:gd name="T27" fmla="*/ 19 h 21"/>
                <a:gd name="T28" fmla="*/ 6 w 30"/>
                <a:gd name="T29" fmla="*/ 21 h 21"/>
                <a:gd name="T30" fmla="*/ 3 w 30"/>
                <a:gd name="T31" fmla="*/ 18 h 21"/>
                <a:gd name="T32" fmla="*/ 2 w 30"/>
                <a:gd name="T33" fmla="*/ 14 h 21"/>
                <a:gd name="T34" fmla="*/ 2 w 30"/>
                <a:gd name="T35" fmla="*/ 14 h 21"/>
                <a:gd name="T36" fmla="*/ 0 w 30"/>
                <a:gd name="T37" fmla="*/ 13 h 21"/>
                <a:gd name="T38" fmla="*/ 0 w 30"/>
                <a:gd name="T39" fmla="*/ 11 h 21"/>
                <a:gd name="T40" fmla="*/ 2 w 30"/>
                <a:gd name="T41" fmla="*/ 8 h 21"/>
                <a:gd name="T42" fmla="*/ 2 w 30"/>
                <a:gd name="T43" fmla="*/ 7 h 21"/>
                <a:gd name="T44" fmla="*/ 3 w 30"/>
                <a:gd name="T45" fmla="*/ 5 h 21"/>
                <a:gd name="T46" fmla="*/ 6 w 30"/>
                <a:gd name="T47" fmla="*/ 2 h 21"/>
                <a:gd name="T48" fmla="*/ 9 w 30"/>
                <a:gd name="T49" fmla="*/ 0 h 21"/>
                <a:gd name="T50" fmla="*/ 11 w 30"/>
                <a:gd name="T51" fmla="*/ 0 h 21"/>
                <a:gd name="T52" fmla="*/ 14 w 30"/>
                <a:gd name="T5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" h="21">
                  <a:moveTo>
                    <a:pt x="14" y="0"/>
                  </a:moveTo>
                  <a:lnTo>
                    <a:pt x="25" y="5"/>
                  </a:lnTo>
                  <a:lnTo>
                    <a:pt x="28" y="7"/>
                  </a:lnTo>
                  <a:lnTo>
                    <a:pt x="30" y="8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8" y="13"/>
                  </a:lnTo>
                  <a:lnTo>
                    <a:pt x="27" y="11"/>
                  </a:lnTo>
                  <a:lnTo>
                    <a:pt x="27" y="10"/>
                  </a:lnTo>
                  <a:lnTo>
                    <a:pt x="24" y="11"/>
                  </a:lnTo>
                  <a:lnTo>
                    <a:pt x="24" y="14"/>
                  </a:lnTo>
                  <a:lnTo>
                    <a:pt x="21" y="18"/>
                  </a:lnTo>
                  <a:lnTo>
                    <a:pt x="14" y="19"/>
                  </a:lnTo>
                  <a:lnTo>
                    <a:pt x="9" y="19"/>
                  </a:lnTo>
                  <a:lnTo>
                    <a:pt x="6" y="21"/>
                  </a:lnTo>
                  <a:lnTo>
                    <a:pt x="3" y="18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8"/>
                  </a:lnTo>
                  <a:lnTo>
                    <a:pt x="2" y="7"/>
                  </a:lnTo>
                  <a:lnTo>
                    <a:pt x="3" y="5"/>
                  </a:lnTo>
                  <a:lnTo>
                    <a:pt x="6" y="2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1" name="Freeform 157">
              <a:extLst>
                <a:ext uri="{FF2B5EF4-FFF2-40B4-BE49-F238E27FC236}">
                  <a16:creationId xmlns:a16="http://schemas.microsoft.com/office/drawing/2014/main" id="{7A8F438E-C4F1-2940-82CD-788F4C50C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637" y="1449208"/>
              <a:ext cx="21442" cy="13645"/>
            </a:xfrm>
            <a:custGeom>
              <a:avLst/>
              <a:gdLst>
                <a:gd name="T0" fmla="*/ 5 w 11"/>
                <a:gd name="T1" fmla="*/ 0 h 7"/>
                <a:gd name="T2" fmla="*/ 9 w 11"/>
                <a:gd name="T3" fmla="*/ 0 h 7"/>
                <a:gd name="T4" fmla="*/ 11 w 11"/>
                <a:gd name="T5" fmla="*/ 2 h 7"/>
                <a:gd name="T6" fmla="*/ 11 w 11"/>
                <a:gd name="T7" fmla="*/ 2 h 7"/>
                <a:gd name="T8" fmla="*/ 8 w 11"/>
                <a:gd name="T9" fmla="*/ 5 h 7"/>
                <a:gd name="T10" fmla="*/ 8 w 11"/>
                <a:gd name="T11" fmla="*/ 5 h 7"/>
                <a:gd name="T12" fmla="*/ 6 w 11"/>
                <a:gd name="T13" fmla="*/ 7 h 7"/>
                <a:gd name="T14" fmla="*/ 0 w 11"/>
                <a:gd name="T15" fmla="*/ 3 h 7"/>
                <a:gd name="T16" fmla="*/ 0 w 11"/>
                <a:gd name="T17" fmla="*/ 3 h 7"/>
                <a:gd name="T18" fmla="*/ 5 w 11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7">
                  <a:moveTo>
                    <a:pt x="5" y="0"/>
                  </a:moveTo>
                  <a:lnTo>
                    <a:pt x="9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0" y="3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2" name="Freeform 158">
              <a:extLst>
                <a:ext uri="{FF2B5EF4-FFF2-40B4-BE49-F238E27FC236}">
                  <a16:creationId xmlns:a16="http://schemas.microsoft.com/office/drawing/2014/main" id="{541743C0-8865-E24F-C51A-0D2169740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976" y="1388782"/>
              <a:ext cx="13645" cy="9747"/>
            </a:xfrm>
            <a:custGeom>
              <a:avLst/>
              <a:gdLst>
                <a:gd name="T0" fmla="*/ 4 w 7"/>
                <a:gd name="T1" fmla="*/ 0 h 5"/>
                <a:gd name="T2" fmla="*/ 6 w 7"/>
                <a:gd name="T3" fmla="*/ 0 h 5"/>
                <a:gd name="T4" fmla="*/ 7 w 7"/>
                <a:gd name="T5" fmla="*/ 1 h 5"/>
                <a:gd name="T6" fmla="*/ 4 w 7"/>
                <a:gd name="T7" fmla="*/ 3 h 5"/>
                <a:gd name="T8" fmla="*/ 4 w 7"/>
                <a:gd name="T9" fmla="*/ 5 h 5"/>
                <a:gd name="T10" fmla="*/ 3 w 7"/>
                <a:gd name="T11" fmla="*/ 5 h 5"/>
                <a:gd name="T12" fmla="*/ 1 w 7"/>
                <a:gd name="T13" fmla="*/ 5 h 5"/>
                <a:gd name="T14" fmla="*/ 0 w 7"/>
                <a:gd name="T15" fmla="*/ 3 h 5"/>
                <a:gd name="T16" fmla="*/ 0 w 7"/>
                <a:gd name="T17" fmla="*/ 1 h 5"/>
                <a:gd name="T18" fmla="*/ 0 w 7"/>
                <a:gd name="T19" fmla="*/ 1 h 5"/>
                <a:gd name="T20" fmla="*/ 0 w 7"/>
                <a:gd name="T21" fmla="*/ 1 h 5"/>
                <a:gd name="T22" fmla="*/ 1 w 7"/>
                <a:gd name="T23" fmla="*/ 1 h 5"/>
                <a:gd name="T24" fmla="*/ 1 w 7"/>
                <a:gd name="T25" fmla="*/ 0 h 5"/>
                <a:gd name="T26" fmla="*/ 3 w 7"/>
                <a:gd name="T27" fmla="*/ 0 h 5"/>
                <a:gd name="T28" fmla="*/ 4 w 7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3" name="Freeform 159">
              <a:extLst>
                <a:ext uri="{FF2B5EF4-FFF2-40B4-BE49-F238E27FC236}">
                  <a16:creationId xmlns:a16="http://schemas.microsoft.com/office/drawing/2014/main" id="{1A2B7750-D990-5180-CD97-6E5A9FA27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656" y="1961853"/>
              <a:ext cx="29239" cy="21442"/>
            </a:xfrm>
            <a:custGeom>
              <a:avLst/>
              <a:gdLst>
                <a:gd name="T0" fmla="*/ 7 w 15"/>
                <a:gd name="T1" fmla="*/ 0 h 11"/>
                <a:gd name="T2" fmla="*/ 8 w 15"/>
                <a:gd name="T3" fmla="*/ 0 h 11"/>
                <a:gd name="T4" fmla="*/ 10 w 15"/>
                <a:gd name="T5" fmla="*/ 0 h 11"/>
                <a:gd name="T6" fmla="*/ 11 w 15"/>
                <a:gd name="T7" fmla="*/ 2 h 11"/>
                <a:gd name="T8" fmla="*/ 11 w 15"/>
                <a:gd name="T9" fmla="*/ 4 h 11"/>
                <a:gd name="T10" fmla="*/ 13 w 15"/>
                <a:gd name="T11" fmla="*/ 4 h 11"/>
                <a:gd name="T12" fmla="*/ 13 w 15"/>
                <a:gd name="T13" fmla="*/ 5 h 11"/>
                <a:gd name="T14" fmla="*/ 15 w 15"/>
                <a:gd name="T15" fmla="*/ 7 h 11"/>
                <a:gd name="T16" fmla="*/ 11 w 15"/>
                <a:gd name="T17" fmla="*/ 8 h 11"/>
                <a:gd name="T18" fmla="*/ 11 w 15"/>
                <a:gd name="T19" fmla="*/ 10 h 11"/>
                <a:gd name="T20" fmla="*/ 13 w 15"/>
                <a:gd name="T21" fmla="*/ 10 h 11"/>
                <a:gd name="T22" fmla="*/ 13 w 15"/>
                <a:gd name="T23" fmla="*/ 11 h 11"/>
                <a:gd name="T24" fmla="*/ 11 w 15"/>
                <a:gd name="T25" fmla="*/ 11 h 11"/>
                <a:gd name="T26" fmla="*/ 11 w 15"/>
                <a:gd name="T27" fmla="*/ 10 h 11"/>
                <a:gd name="T28" fmla="*/ 10 w 15"/>
                <a:gd name="T29" fmla="*/ 8 h 11"/>
                <a:gd name="T30" fmla="*/ 8 w 15"/>
                <a:gd name="T31" fmla="*/ 8 h 11"/>
                <a:gd name="T32" fmla="*/ 8 w 15"/>
                <a:gd name="T33" fmla="*/ 7 h 11"/>
                <a:gd name="T34" fmla="*/ 7 w 15"/>
                <a:gd name="T35" fmla="*/ 5 h 11"/>
                <a:gd name="T36" fmla="*/ 5 w 15"/>
                <a:gd name="T37" fmla="*/ 4 h 11"/>
                <a:gd name="T38" fmla="*/ 2 w 15"/>
                <a:gd name="T39" fmla="*/ 4 h 11"/>
                <a:gd name="T40" fmla="*/ 0 w 15"/>
                <a:gd name="T41" fmla="*/ 4 h 11"/>
                <a:gd name="T42" fmla="*/ 0 w 15"/>
                <a:gd name="T43" fmla="*/ 4 h 11"/>
                <a:gd name="T44" fmla="*/ 0 w 15"/>
                <a:gd name="T45" fmla="*/ 2 h 11"/>
                <a:gd name="T46" fmla="*/ 0 w 15"/>
                <a:gd name="T47" fmla="*/ 0 h 11"/>
                <a:gd name="T48" fmla="*/ 4 w 15"/>
                <a:gd name="T49" fmla="*/ 0 h 11"/>
                <a:gd name="T50" fmla="*/ 5 w 15"/>
                <a:gd name="T51" fmla="*/ 0 h 11"/>
                <a:gd name="T52" fmla="*/ 7 w 15"/>
                <a:gd name="T53" fmla="*/ 0 h 11"/>
                <a:gd name="T54" fmla="*/ 7 w 15"/>
                <a:gd name="T55" fmla="*/ 0 h 11"/>
                <a:gd name="T56" fmla="*/ 7 w 15"/>
                <a:gd name="T5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" h="11">
                  <a:moveTo>
                    <a:pt x="7" y="0"/>
                  </a:moveTo>
                  <a:lnTo>
                    <a:pt x="8" y="0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5" y="7"/>
                  </a:lnTo>
                  <a:lnTo>
                    <a:pt x="11" y="8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0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7" y="5"/>
                  </a:lnTo>
                  <a:lnTo>
                    <a:pt x="5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4" name="Freeform 160">
              <a:extLst>
                <a:ext uri="{FF2B5EF4-FFF2-40B4-BE49-F238E27FC236}">
                  <a16:creationId xmlns:a16="http://schemas.microsoft.com/office/drawing/2014/main" id="{9D489EAF-287D-D12E-518A-9785EA3FA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20" y="1404375"/>
              <a:ext cx="144242" cy="54578"/>
            </a:xfrm>
            <a:custGeom>
              <a:avLst/>
              <a:gdLst>
                <a:gd name="T0" fmla="*/ 54 w 74"/>
                <a:gd name="T1" fmla="*/ 0 h 28"/>
                <a:gd name="T2" fmla="*/ 56 w 74"/>
                <a:gd name="T3" fmla="*/ 1 h 28"/>
                <a:gd name="T4" fmla="*/ 62 w 74"/>
                <a:gd name="T5" fmla="*/ 0 h 28"/>
                <a:gd name="T6" fmla="*/ 63 w 74"/>
                <a:gd name="T7" fmla="*/ 1 h 28"/>
                <a:gd name="T8" fmla="*/ 71 w 74"/>
                <a:gd name="T9" fmla="*/ 6 h 28"/>
                <a:gd name="T10" fmla="*/ 73 w 74"/>
                <a:gd name="T11" fmla="*/ 6 h 28"/>
                <a:gd name="T12" fmla="*/ 74 w 74"/>
                <a:gd name="T13" fmla="*/ 8 h 28"/>
                <a:gd name="T14" fmla="*/ 67 w 74"/>
                <a:gd name="T15" fmla="*/ 11 h 28"/>
                <a:gd name="T16" fmla="*/ 63 w 74"/>
                <a:gd name="T17" fmla="*/ 14 h 28"/>
                <a:gd name="T18" fmla="*/ 54 w 74"/>
                <a:gd name="T19" fmla="*/ 14 h 28"/>
                <a:gd name="T20" fmla="*/ 48 w 74"/>
                <a:gd name="T21" fmla="*/ 14 h 28"/>
                <a:gd name="T22" fmla="*/ 46 w 74"/>
                <a:gd name="T23" fmla="*/ 15 h 28"/>
                <a:gd name="T24" fmla="*/ 46 w 74"/>
                <a:gd name="T25" fmla="*/ 17 h 28"/>
                <a:gd name="T26" fmla="*/ 43 w 74"/>
                <a:gd name="T27" fmla="*/ 19 h 28"/>
                <a:gd name="T28" fmla="*/ 33 w 74"/>
                <a:gd name="T29" fmla="*/ 19 h 28"/>
                <a:gd name="T30" fmla="*/ 32 w 74"/>
                <a:gd name="T31" fmla="*/ 19 h 28"/>
                <a:gd name="T32" fmla="*/ 30 w 74"/>
                <a:gd name="T33" fmla="*/ 22 h 28"/>
                <a:gd name="T34" fmla="*/ 30 w 74"/>
                <a:gd name="T35" fmla="*/ 22 h 28"/>
                <a:gd name="T36" fmla="*/ 33 w 74"/>
                <a:gd name="T37" fmla="*/ 22 h 28"/>
                <a:gd name="T38" fmla="*/ 35 w 74"/>
                <a:gd name="T39" fmla="*/ 22 h 28"/>
                <a:gd name="T40" fmla="*/ 35 w 74"/>
                <a:gd name="T41" fmla="*/ 23 h 28"/>
                <a:gd name="T42" fmla="*/ 35 w 74"/>
                <a:gd name="T43" fmla="*/ 25 h 28"/>
                <a:gd name="T44" fmla="*/ 35 w 74"/>
                <a:gd name="T45" fmla="*/ 26 h 28"/>
                <a:gd name="T46" fmla="*/ 33 w 74"/>
                <a:gd name="T47" fmla="*/ 26 h 28"/>
                <a:gd name="T48" fmla="*/ 32 w 74"/>
                <a:gd name="T49" fmla="*/ 26 h 28"/>
                <a:gd name="T50" fmla="*/ 29 w 74"/>
                <a:gd name="T51" fmla="*/ 25 h 28"/>
                <a:gd name="T52" fmla="*/ 29 w 74"/>
                <a:gd name="T53" fmla="*/ 25 h 28"/>
                <a:gd name="T54" fmla="*/ 29 w 74"/>
                <a:gd name="T55" fmla="*/ 26 h 28"/>
                <a:gd name="T56" fmla="*/ 27 w 74"/>
                <a:gd name="T57" fmla="*/ 28 h 28"/>
                <a:gd name="T58" fmla="*/ 26 w 74"/>
                <a:gd name="T59" fmla="*/ 28 h 28"/>
                <a:gd name="T60" fmla="*/ 22 w 74"/>
                <a:gd name="T61" fmla="*/ 26 h 28"/>
                <a:gd name="T62" fmla="*/ 22 w 74"/>
                <a:gd name="T63" fmla="*/ 26 h 28"/>
                <a:gd name="T64" fmla="*/ 21 w 74"/>
                <a:gd name="T65" fmla="*/ 28 h 28"/>
                <a:gd name="T66" fmla="*/ 19 w 74"/>
                <a:gd name="T67" fmla="*/ 28 h 28"/>
                <a:gd name="T68" fmla="*/ 16 w 74"/>
                <a:gd name="T69" fmla="*/ 28 h 28"/>
                <a:gd name="T70" fmla="*/ 15 w 74"/>
                <a:gd name="T71" fmla="*/ 28 h 28"/>
                <a:gd name="T72" fmla="*/ 16 w 74"/>
                <a:gd name="T73" fmla="*/ 26 h 28"/>
                <a:gd name="T74" fmla="*/ 21 w 74"/>
                <a:gd name="T75" fmla="*/ 23 h 28"/>
                <a:gd name="T76" fmla="*/ 19 w 74"/>
                <a:gd name="T77" fmla="*/ 23 h 28"/>
                <a:gd name="T78" fmla="*/ 16 w 74"/>
                <a:gd name="T79" fmla="*/ 23 h 28"/>
                <a:gd name="T80" fmla="*/ 13 w 74"/>
                <a:gd name="T81" fmla="*/ 23 h 28"/>
                <a:gd name="T82" fmla="*/ 11 w 74"/>
                <a:gd name="T83" fmla="*/ 25 h 28"/>
                <a:gd name="T84" fmla="*/ 10 w 74"/>
                <a:gd name="T85" fmla="*/ 25 h 28"/>
                <a:gd name="T86" fmla="*/ 7 w 74"/>
                <a:gd name="T87" fmla="*/ 25 h 28"/>
                <a:gd name="T88" fmla="*/ 4 w 74"/>
                <a:gd name="T89" fmla="*/ 23 h 28"/>
                <a:gd name="T90" fmla="*/ 2 w 74"/>
                <a:gd name="T91" fmla="*/ 23 h 28"/>
                <a:gd name="T92" fmla="*/ 0 w 74"/>
                <a:gd name="T93" fmla="*/ 22 h 28"/>
                <a:gd name="T94" fmla="*/ 11 w 74"/>
                <a:gd name="T95" fmla="*/ 17 h 28"/>
                <a:gd name="T96" fmla="*/ 16 w 74"/>
                <a:gd name="T97" fmla="*/ 14 h 28"/>
                <a:gd name="T98" fmla="*/ 19 w 74"/>
                <a:gd name="T99" fmla="*/ 14 h 28"/>
                <a:gd name="T100" fmla="*/ 24 w 74"/>
                <a:gd name="T101" fmla="*/ 12 h 28"/>
                <a:gd name="T102" fmla="*/ 26 w 74"/>
                <a:gd name="T103" fmla="*/ 12 h 28"/>
                <a:gd name="T104" fmla="*/ 27 w 74"/>
                <a:gd name="T105" fmla="*/ 12 h 28"/>
                <a:gd name="T106" fmla="*/ 27 w 74"/>
                <a:gd name="T107" fmla="*/ 12 h 28"/>
                <a:gd name="T108" fmla="*/ 30 w 74"/>
                <a:gd name="T109" fmla="*/ 14 h 28"/>
                <a:gd name="T110" fmla="*/ 37 w 74"/>
                <a:gd name="T111" fmla="*/ 14 h 28"/>
                <a:gd name="T112" fmla="*/ 38 w 74"/>
                <a:gd name="T113" fmla="*/ 12 h 28"/>
                <a:gd name="T114" fmla="*/ 38 w 74"/>
                <a:gd name="T115" fmla="*/ 9 h 28"/>
                <a:gd name="T116" fmla="*/ 37 w 74"/>
                <a:gd name="T117" fmla="*/ 8 h 28"/>
                <a:gd name="T118" fmla="*/ 38 w 74"/>
                <a:gd name="T119" fmla="*/ 3 h 28"/>
                <a:gd name="T120" fmla="*/ 43 w 74"/>
                <a:gd name="T121" fmla="*/ 3 h 28"/>
                <a:gd name="T122" fmla="*/ 51 w 74"/>
                <a:gd name="T123" fmla="*/ 0 h 28"/>
                <a:gd name="T124" fmla="*/ 54 w 74"/>
                <a:gd name="T1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4" h="28">
                  <a:moveTo>
                    <a:pt x="54" y="0"/>
                  </a:moveTo>
                  <a:lnTo>
                    <a:pt x="56" y="1"/>
                  </a:lnTo>
                  <a:lnTo>
                    <a:pt x="62" y="0"/>
                  </a:lnTo>
                  <a:lnTo>
                    <a:pt x="63" y="1"/>
                  </a:lnTo>
                  <a:lnTo>
                    <a:pt x="71" y="6"/>
                  </a:lnTo>
                  <a:lnTo>
                    <a:pt x="73" y="6"/>
                  </a:lnTo>
                  <a:lnTo>
                    <a:pt x="74" y="8"/>
                  </a:lnTo>
                  <a:lnTo>
                    <a:pt x="67" y="11"/>
                  </a:lnTo>
                  <a:lnTo>
                    <a:pt x="63" y="14"/>
                  </a:lnTo>
                  <a:lnTo>
                    <a:pt x="54" y="14"/>
                  </a:lnTo>
                  <a:lnTo>
                    <a:pt x="48" y="14"/>
                  </a:lnTo>
                  <a:lnTo>
                    <a:pt x="46" y="15"/>
                  </a:lnTo>
                  <a:lnTo>
                    <a:pt x="46" y="17"/>
                  </a:lnTo>
                  <a:lnTo>
                    <a:pt x="43" y="19"/>
                  </a:lnTo>
                  <a:lnTo>
                    <a:pt x="33" y="19"/>
                  </a:lnTo>
                  <a:lnTo>
                    <a:pt x="32" y="19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5" y="23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3" y="26"/>
                  </a:lnTo>
                  <a:lnTo>
                    <a:pt x="32" y="26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6"/>
                  </a:lnTo>
                  <a:lnTo>
                    <a:pt x="27" y="28"/>
                  </a:lnTo>
                  <a:lnTo>
                    <a:pt x="26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1" y="28"/>
                  </a:lnTo>
                  <a:lnTo>
                    <a:pt x="19" y="28"/>
                  </a:lnTo>
                  <a:lnTo>
                    <a:pt x="16" y="28"/>
                  </a:lnTo>
                  <a:lnTo>
                    <a:pt x="15" y="28"/>
                  </a:lnTo>
                  <a:lnTo>
                    <a:pt x="16" y="26"/>
                  </a:lnTo>
                  <a:lnTo>
                    <a:pt x="21" y="23"/>
                  </a:lnTo>
                  <a:lnTo>
                    <a:pt x="19" y="23"/>
                  </a:lnTo>
                  <a:lnTo>
                    <a:pt x="16" y="23"/>
                  </a:lnTo>
                  <a:lnTo>
                    <a:pt x="13" y="23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11" y="17"/>
                  </a:lnTo>
                  <a:lnTo>
                    <a:pt x="16" y="14"/>
                  </a:lnTo>
                  <a:lnTo>
                    <a:pt x="19" y="14"/>
                  </a:lnTo>
                  <a:lnTo>
                    <a:pt x="24" y="12"/>
                  </a:lnTo>
                  <a:lnTo>
                    <a:pt x="26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30" y="14"/>
                  </a:lnTo>
                  <a:lnTo>
                    <a:pt x="37" y="14"/>
                  </a:lnTo>
                  <a:lnTo>
                    <a:pt x="38" y="12"/>
                  </a:lnTo>
                  <a:lnTo>
                    <a:pt x="38" y="9"/>
                  </a:lnTo>
                  <a:lnTo>
                    <a:pt x="37" y="8"/>
                  </a:lnTo>
                  <a:lnTo>
                    <a:pt x="38" y="3"/>
                  </a:lnTo>
                  <a:lnTo>
                    <a:pt x="43" y="3"/>
                  </a:lnTo>
                  <a:lnTo>
                    <a:pt x="51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5" name="Freeform 161">
              <a:extLst>
                <a:ext uri="{FF2B5EF4-FFF2-40B4-BE49-F238E27FC236}">
                  <a16:creationId xmlns:a16="http://schemas.microsoft.com/office/drawing/2014/main" id="{AD66F5FB-B736-76E3-D745-3CA4A0D85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5934" y="1950157"/>
              <a:ext cx="111106" cy="40934"/>
            </a:xfrm>
            <a:custGeom>
              <a:avLst/>
              <a:gdLst>
                <a:gd name="T0" fmla="*/ 33 w 57"/>
                <a:gd name="T1" fmla="*/ 0 h 21"/>
                <a:gd name="T2" fmla="*/ 35 w 57"/>
                <a:gd name="T3" fmla="*/ 0 h 21"/>
                <a:gd name="T4" fmla="*/ 37 w 57"/>
                <a:gd name="T5" fmla="*/ 2 h 21"/>
                <a:gd name="T6" fmla="*/ 43 w 57"/>
                <a:gd name="T7" fmla="*/ 2 h 21"/>
                <a:gd name="T8" fmla="*/ 45 w 57"/>
                <a:gd name="T9" fmla="*/ 2 h 21"/>
                <a:gd name="T10" fmla="*/ 46 w 57"/>
                <a:gd name="T11" fmla="*/ 3 h 21"/>
                <a:gd name="T12" fmla="*/ 48 w 57"/>
                <a:gd name="T13" fmla="*/ 5 h 21"/>
                <a:gd name="T14" fmla="*/ 49 w 57"/>
                <a:gd name="T15" fmla="*/ 5 h 21"/>
                <a:gd name="T16" fmla="*/ 51 w 57"/>
                <a:gd name="T17" fmla="*/ 6 h 21"/>
                <a:gd name="T18" fmla="*/ 52 w 57"/>
                <a:gd name="T19" fmla="*/ 8 h 21"/>
                <a:gd name="T20" fmla="*/ 56 w 57"/>
                <a:gd name="T21" fmla="*/ 10 h 21"/>
                <a:gd name="T22" fmla="*/ 57 w 57"/>
                <a:gd name="T23" fmla="*/ 10 h 21"/>
                <a:gd name="T24" fmla="*/ 57 w 57"/>
                <a:gd name="T25" fmla="*/ 11 h 21"/>
                <a:gd name="T26" fmla="*/ 57 w 57"/>
                <a:gd name="T27" fmla="*/ 13 h 21"/>
                <a:gd name="T28" fmla="*/ 52 w 57"/>
                <a:gd name="T29" fmla="*/ 14 h 21"/>
                <a:gd name="T30" fmla="*/ 49 w 57"/>
                <a:gd name="T31" fmla="*/ 16 h 21"/>
                <a:gd name="T32" fmla="*/ 41 w 57"/>
                <a:gd name="T33" fmla="*/ 16 h 21"/>
                <a:gd name="T34" fmla="*/ 33 w 57"/>
                <a:gd name="T35" fmla="*/ 17 h 21"/>
                <a:gd name="T36" fmla="*/ 29 w 57"/>
                <a:gd name="T37" fmla="*/ 19 h 21"/>
                <a:gd name="T38" fmla="*/ 27 w 57"/>
                <a:gd name="T39" fmla="*/ 19 h 21"/>
                <a:gd name="T40" fmla="*/ 24 w 57"/>
                <a:gd name="T41" fmla="*/ 17 h 21"/>
                <a:gd name="T42" fmla="*/ 21 w 57"/>
                <a:gd name="T43" fmla="*/ 17 h 21"/>
                <a:gd name="T44" fmla="*/ 19 w 57"/>
                <a:gd name="T45" fmla="*/ 17 h 21"/>
                <a:gd name="T46" fmla="*/ 16 w 57"/>
                <a:gd name="T47" fmla="*/ 19 h 21"/>
                <a:gd name="T48" fmla="*/ 8 w 57"/>
                <a:gd name="T49" fmla="*/ 19 h 21"/>
                <a:gd name="T50" fmla="*/ 5 w 57"/>
                <a:gd name="T51" fmla="*/ 21 h 21"/>
                <a:gd name="T52" fmla="*/ 4 w 57"/>
                <a:gd name="T53" fmla="*/ 21 h 21"/>
                <a:gd name="T54" fmla="*/ 2 w 57"/>
                <a:gd name="T55" fmla="*/ 16 h 21"/>
                <a:gd name="T56" fmla="*/ 0 w 57"/>
                <a:gd name="T57" fmla="*/ 16 h 21"/>
                <a:gd name="T58" fmla="*/ 2 w 57"/>
                <a:gd name="T59" fmla="*/ 14 h 21"/>
                <a:gd name="T60" fmla="*/ 4 w 57"/>
                <a:gd name="T61" fmla="*/ 11 h 21"/>
                <a:gd name="T62" fmla="*/ 5 w 57"/>
                <a:gd name="T63" fmla="*/ 11 h 21"/>
                <a:gd name="T64" fmla="*/ 10 w 57"/>
                <a:gd name="T65" fmla="*/ 8 h 21"/>
                <a:gd name="T66" fmla="*/ 15 w 57"/>
                <a:gd name="T67" fmla="*/ 5 h 21"/>
                <a:gd name="T68" fmla="*/ 16 w 57"/>
                <a:gd name="T69" fmla="*/ 5 h 21"/>
                <a:gd name="T70" fmla="*/ 19 w 57"/>
                <a:gd name="T71" fmla="*/ 3 h 21"/>
                <a:gd name="T72" fmla="*/ 21 w 57"/>
                <a:gd name="T73" fmla="*/ 2 h 21"/>
                <a:gd name="T74" fmla="*/ 22 w 57"/>
                <a:gd name="T75" fmla="*/ 2 h 21"/>
                <a:gd name="T76" fmla="*/ 26 w 57"/>
                <a:gd name="T77" fmla="*/ 2 h 21"/>
                <a:gd name="T78" fmla="*/ 27 w 57"/>
                <a:gd name="T79" fmla="*/ 2 h 21"/>
                <a:gd name="T80" fmla="*/ 29 w 57"/>
                <a:gd name="T81" fmla="*/ 2 h 21"/>
                <a:gd name="T82" fmla="*/ 32 w 57"/>
                <a:gd name="T83" fmla="*/ 2 h 21"/>
                <a:gd name="T84" fmla="*/ 33 w 57"/>
                <a:gd name="T8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" h="21">
                  <a:moveTo>
                    <a:pt x="33" y="0"/>
                  </a:moveTo>
                  <a:lnTo>
                    <a:pt x="35" y="0"/>
                  </a:lnTo>
                  <a:lnTo>
                    <a:pt x="37" y="2"/>
                  </a:lnTo>
                  <a:lnTo>
                    <a:pt x="43" y="2"/>
                  </a:lnTo>
                  <a:lnTo>
                    <a:pt x="45" y="2"/>
                  </a:lnTo>
                  <a:lnTo>
                    <a:pt x="46" y="3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51" y="6"/>
                  </a:lnTo>
                  <a:lnTo>
                    <a:pt x="52" y="8"/>
                  </a:lnTo>
                  <a:lnTo>
                    <a:pt x="56" y="10"/>
                  </a:lnTo>
                  <a:lnTo>
                    <a:pt x="57" y="10"/>
                  </a:lnTo>
                  <a:lnTo>
                    <a:pt x="57" y="11"/>
                  </a:lnTo>
                  <a:lnTo>
                    <a:pt x="57" y="13"/>
                  </a:lnTo>
                  <a:lnTo>
                    <a:pt x="52" y="14"/>
                  </a:lnTo>
                  <a:lnTo>
                    <a:pt x="49" y="16"/>
                  </a:lnTo>
                  <a:lnTo>
                    <a:pt x="41" y="16"/>
                  </a:lnTo>
                  <a:lnTo>
                    <a:pt x="33" y="17"/>
                  </a:lnTo>
                  <a:lnTo>
                    <a:pt x="29" y="19"/>
                  </a:lnTo>
                  <a:lnTo>
                    <a:pt x="27" y="19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19" y="17"/>
                  </a:lnTo>
                  <a:lnTo>
                    <a:pt x="16" y="19"/>
                  </a:lnTo>
                  <a:lnTo>
                    <a:pt x="8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2" y="14"/>
                  </a:lnTo>
                  <a:lnTo>
                    <a:pt x="4" y="11"/>
                  </a:lnTo>
                  <a:lnTo>
                    <a:pt x="5" y="11"/>
                  </a:lnTo>
                  <a:lnTo>
                    <a:pt x="10" y="8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32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6" name="Freeform 162">
              <a:extLst>
                <a:ext uri="{FF2B5EF4-FFF2-40B4-BE49-F238E27FC236}">
                  <a16:creationId xmlns:a16="http://schemas.microsoft.com/office/drawing/2014/main" id="{D25B938F-2C36-1642-0E34-6199D30B5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7131" y="3022229"/>
              <a:ext cx="113055" cy="134497"/>
            </a:xfrm>
            <a:custGeom>
              <a:avLst/>
              <a:gdLst>
                <a:gd name="T0" fmla="*/ 19 w 58"/>
                <a:gd name="T1" fmla="*/ 2 h 69"/>
                <a:gd name="T2" fmla="*/ 22 w 58"/>
                <a:gd name="T3" fmla="*/ 5 h 69"/>
                <a:gd name="T4" fmla="*/ 27 w 58"/>
                <a:gd name="T5" fmla="*/ 8 h 69"/>
                <a:gd name="T6" fmla="*/ 27 w 58"/>
                <a:gd name="T7" fmla="*/ 9 h 69"/>
                <a:gd name="T8" fmla="*/ 27 w 58"/>
                <a:gd name="T9" fmla="*/ 13 h 69"/>
                <a:gd name="T10" fmla="*/ 31 w 58"/>
                <a:gd name="T11" fmla="*/ 16 h 69"/>
                <a:gd name="T12" fmla="*/ 38 w 58"/>
                <a:gd name="T13" fmla="*/ 19 h 69"/>
                <a:gd name="T14" fmla="*/ 36 w 58"/>
                <a:gd name="T15" fmla="*/ 20 h 69"/>
                <a:gd name="T16" fmla="*/ 36 w 58"/>
                <a:gd name="T17" fmla="*/ 22 h 69"/>
                <a:gd name="T18" fmla="*/ 38 w 58"/>
                <a:gd name="T19" fmla="*/ 24 h 69"/>
                <a:gd name="T20" fmla="*/ 38 w 58"/>
                <a:gd name="T21" fmla="*/ 25 h 69"/>
                <a:gd name="T22" fmla="*/ 46 w 58"/>
                <a:gd name="T23" fmla="*/ 28 h 69"/>
                <a:gd name="T24" fmla="*/ 53 w 58"/>
                <a:gd name="T25" fmla="*/ 27 h 69"/>
                <a:gd name="T26" fmla="*/ 53 w 58"/>
                <a:gd name="T27" fmla="*/ 30 h 69"/>
                <a:gd name="T28" fmla="*/ 53 w 58"/>
                <a:gd name="T29" fmla="*/ 33 h 69"/>
                <a:gd name="T30" fmla="*/ 53 w 58"/>
                <a:gd name="T31" fmla="*/ 36 h 69"/>
                <a:gd name="T32" fmla="*/ 50 w 58"/>
                <a:gd name="T33" fmla="*/ 39 h 69"/>
                <a:gd name="T34" fmla="*/ 50 w 58"/>
                <a:gd name="T35" fmla="*/ 46 h 69"/>
                <a:gd name="T36" fmla="*/ 57 w 58"/>
                <a:gd name="T37" fmla="*/ 50 h 69"/>
                <a:gd name="T38" fmla="*/ 58 w 58"/>
                <a:gd name="T39" fmla="*/ 55 h 69"/>
                <a:gd name="T40" fmla="*/ 53 w 58"/>
                <a:gd name="T41" fmla="*/ 58 h 69"/>
                <a:gd name="T42" fmla="*/ 52 w 58"/>
                <a:gd name="T43" fmla="*/ 61 h 69"/>
                <a:gd name="T44" fmla="*/ 52 w 58"/>
                <a:gd name="T45" fmla="*/ 66 h 69"/>
                <a:gd name="T46" fmla="*/ 49 w 58"/>
                <a:gd name="T47" fmla="*/ 68 h 69"/>
                <a:gd name="T48" fmla="*/ 44 w 58"/>
                <a:gd name="T49" fmla="*/ 68 h 69"/>
                <a:gd name="T50" fmla="*/ 38 w 58"/>
                <a:gd name="T51" fmla="*/ 69 h 69"/>
                <a:gd name="T52" fmla="*/ 39 w 58"/>
                <a:gd name="T53" fmla="*/ 66 h 69"/>
                <a:gd name="T54" fmla="*/ 39 w 58"/>
                <a:gd name="T55" fmla="*/ 61 h 69"/>
                <a:gd name="T56" fmla="*/ 33 w 58"/>
                <a:gd name="T57" fmla="*/ 57 h 69"/>
                <a:gd name="T58" fmla="*/ 28 w 58"/>
                <a:gd name="T59" fmla="*/ 54 h 69"/>
                <a:gd name="T60" fmla="*/ 27 w 58"/>
                <a:gd name="T61" fmla="*/ 52 h 69"/>
                <a:gd name="T62" fmla="*/ 25 w 58"/>
                <a:gd name="T63" fmla="*/ 55 h 69"/>
                <a:gd name="T64" fmla="*/ 22 w 58"/>
                <a:gd name="T65" fmla="*/ 58 h 69"/>
                <a:gd name="T66" fmla="*/ 19 w 58"/>
                <a:gd name="T67" fmla="*/ 57 h 69"/>
                <a:gd name="T68" fmla="*/ 11 w 58"/>
                <a:gd name="T69" fmla="*/ 54 h 69"/>
                <a:gd name="T70" fmla="*/ 5 w 58"/>
                <a:gd name="T71" fmla="*/ 49 h 69"/>
                <a:gd name="T72" fmla="*/ 6 w 58"/>
                <a:gd name="T73" fmla="*/ 46 h 69"/>
                <a:gd name="T74" fmla="*/ 8 w 58"/>
                <a:gd name="T75" fmla="*/ 44 h 69"/>
                <a:gd name="T76" fmla="*/ 6 w 58"/>
                <a:gd name="T77" fmla="*/ 39 h 69"/>
                <a:gd name="T78" fmla="*/ 9 w 58"/>
                <a:gd name="T79" fmla="*/ 38 h 69"/>
                <a:gd name="T80" fmla="*/ 3 w 58"/>
                <a:gd name="T81" fmla="*/ 33 h 69"/>
                <a:gd name="T82" fmla="*/ 3 w 58"/>
                <a:gd name="T83" fmla="*/ 30 h 69"/>
                <a:gd name="T84" fmla="*/ 6 w 58"/>
                <a:gd name="T85" fmla="*/ 24 h 69"/>
                <a:gd name="T86" fmla="*/ 1 w 58"/>
                <a:gd name="T87" fmla="*/ 24 h 69"/>
                <a:gd name="T88" fmla="*/ 3 w 58"/>
                <a:gd name="T89" fmla="*/ 22 h 69"/>
                <a:gd name="T90" fmla="*/ 3 w 58"/>
                <a:gd name="T91" fmla="*/ 17 h 69"/>
                <a:gd name="T92" fmla="*/ 8 w 58"/>
                <a:gd name="T93" fmla="*/ 17 h 69"/>
                <a:gd name="T94" fmla="*/ 3 w 58"/>
                <a:gd name="T95" fmla="*/ 16 h 69"/>
                <a:gd name="T96" fmla="*/ 1 w 58"/>
                <a:gd name="T97" fmla="*/ 13 h 69"/>
                <a:gd name="T98" fmla="*/ 0 w 58"/>
                <a:gd name="T99" fmla="*/ 6 h 69"/>
                <a:gd name="T100" fmla="*/ 1 w 58"/>
                <a:gd name="T101" fmla="*/ 5 h 69"/>
                <a:gd name="T102" fmla="*/ 5 w 58"/>
                <a:gd name="T103" fmla="*/ 3 h 69"/>
                <a:gd name="T104" fmla="*/ 8 w 58"/>
                <a:gd name="T105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8" h="69">
                  <a:moveTo>
                    <a:pt x="11" y="0"/>
                  </a:move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6"/>
                  </a:lnTo>
                  <a:lnTo>
                    <a:pt x="25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9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3" y="16"/>
                  </a:lnTo>
                  <a:lnTo>
                    <a:pt x="33" y="17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8" y="25"/>
                  </a:lnTo>
                  <a:lnTo>
                    <a:pt x="39" y="25"/>
                  </a:lnTo>
                  <a:lnTo>
                    <a:pt x="39" y="27"/>
                  </a:lnTo>
                  <a:lnTo>
                    <a:pt x="41" y="27"/>
                  </a:lnTo>
                  <a:lnTo>
                    <a:pt x="44" y="27"/>
                  </a:lnTo>
                  <a:lnTo>
                    <a:pt x="46" y="28"/>
                  </a:lnTo>
                  <a:lnTo>
                    <a:pt x="46" y="30"/>
                  </a:lnTo>
                  <a:lnTo>
                    <a:pt x="47" y="28"/>
                  </a:lnTo>
                  <a:lnTo>
                    <a:pt x="50" y="27"/>
                  </a:lnTo>
                  <a:lnTo>
                    <a:pt x="52" y="27"/>
                  </a:lnTo>
                  <a:lnTo>
                    <a:pt x="53" y="27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30"/>
                  </a:lnTo>
                  <a:lnTo>
                    <a:pt x="53" y="28"/>
                  </a:lnTo>
                  <a:lnTo>
                    <a:pt x="53" y="30"/>
                  </a:lnTo>
                  <a:lnTo>
                    <a:pt x="52" y="30"/>
                  </a:lnTo>
                  <a:lnTo>
                    <a:pt x="52" y="31"/>
                  </a:lnTo>
                  <a:lnTo>
                    <a:pt x="52" y="33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53" y="38"/>
                  </a:lnTo>
                  <a:lnTo>
                    <a:pt x="52" y="39"/>
                  </a:lnTo>
                  <a:lnTo>
                    <a:pt x="50" y="39"/>
                  </a:lnTo>
                  <a:lnTo>
                    <a:pt x="50" y="39"/>
                  </a:lnTo>
                  <a:lnTo>
                    <a:pt x="50" y="41"/>
                  </a:lnTo>
                  <a:lnTo>
                    <a:pt x="50" y="43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6"/>
                  </a:lnTo>
                  <a:lnTo>
                    <a:pt x="52" y="46"/>
                  </a:lnTo>
                  <a:lnTo>
                    <a:pt x="52" y="47"/>
                  </a:lnTo>
                  <a:lnTo>
                    <a:pt x="53" y="49"/>
                  </a:lnTo>
                  <a:lnTo>
                    <a:pt x="55" y="50"/>
                  </a:lnTo>
                  <a:lnTo>
                    <a:pt x="57" y="50"/>
                  </a:lnTo>
                  <a:lnTo>
                    <a:pt x="57" y="52"/>
                  </a:lnTo>
                  <a:lnTo>
                    <a:pt x="57" y="52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8" y="55"/>
                  </a:lnTo>
                  <a:lnTo>
                    <a:pt x="58" y="55"/>
                  </a:lnTo>
                  <a:lnTo>
                    <a:pt x="57" y="57"/>
                  </a:lnTo>
                  <a:lnTo>
                    <a:pt x="57" y="57"/>
                  </a:lnTo>
                  <a:lnTo>
                    <a:pt x="55" y="58"/>
                  </a:lnTo>
                  <a:lnTo>
                    <a:pt x="53" y="58"/>
                  </a:lnTo>
                  <a:lnTo>
                    <a:pt x="52" y="58"/>
                  </a:lnTo>
                  <a:lnTo>
                    <a:pt x="52" y="60"/>
                  </a:lnTo>
                  <a:lnTo>
                    <a:pt x="52" y="60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50" y="63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7" y="68"/>
                  </a:lnTo>
                  <a:lnTo>
                    <a:pt x="46" y="69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1" y="69"/>
                  </a:lnTo>
                  <a:lnTo>
                    <a:pt x="39" y="69"/>
                  </a:lnTo>
                  <a:lnTo>
                    <a:pt x="38" y="69"/>
                  </a:lnTo>
                  <a:lnTo>
                    <a:pt x="38" y="69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9" y="68"/>
                  </a:lnTo>
                  <a:lnTo>
                    <a:pt x="39" y="66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1"/>
                  </a:lnTo>
                  <a:lnTo>
                    <a:pt x="39" y="61"/>
                  </a:lnTo>
                  <a:lnTo>
                    <a:pt x="36" y="61"/>
                  </a:lnTo>
                  <a:lnTo>
                    <a:pt x="36" y="60"/>
                  </a:lnTo>
                  <a:lnTo>
                    <a:pt x="35" y="58"/>
                  </a:lnTo>
                  <a:lnTo>
                    <a:pt x="33" y="58"/>
                  </a:lnTo>
                  <a:lnTo>
                    <a:pt x="33" y="57"/>
                  </a:lnTo>
                  <a:lnTo>
                    <a:pt x="31" y="55"/>
                  </a:lnTo>
                  <a:lnTo>
                    <a:pt x="31" y="55"/>
                  </a:lnTo>
                  <a:lnTo>
                    <a:pt x="30" y="55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5" y="57"/>
                  </a:lnTo>
                  <a:lnTo>
                    <a:pt x="24" y="57"/>
                  </a:lnTo>
                  <a:lnTo>
                    <a:pt x="22" y="58"/>
                  </a:lnTo>
                  <a:lnTo>
                    <a:pt x="24" y="58"/>
                  </a:lnTo>
                  <a:lnTo>
                    <a:pt x="22" y="58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0" y="58"/>
                  </a:lnTo>
                  <a:lnTo>
                    <a:pt x="20" y="58"/>
                  </a:lnTo>
                  <a:lnTo>
                    <a:pt x="19" y="57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2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9" y="54"/>
                  </a:lnTo>
                  <a:lnTo>
                    <a:pt x="8" y="50"/>
                  </a:lnTo>
                  <a:lnTo>
                    <a:pt x="6" y="49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5" y="47"/>
                  </a:lnTo>
                  <a:lnTo>
                    <a:pt x="5" y="47"/>
                  </a:lnTo>
                  <a:lnTo>
                    <a:pt x="5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6"/>
                  </a:lnTo>
                  <a:lnTo>
                    <a:pt x="9" y="46"/>
                  </a:lnTo>
                  <a:lnTo>
                    <a:pt x="8" y="44"/>
                  </a:lnTo>
                  <a:lnTo>
                    <a:pt x="6" y="43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8" y="39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8" y="36"/>
                  </a:lnTo>
                  <a:lnTo>
                    <a:pt x="6" y="35"/>
                  </a:lnTo>
                  <a:lnTo>
                    <a:pt x="5" y="35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5" y="28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5" y="22"/>
                  </a:lnTo>
                  <a:lnTo>
                    <a:pt x="3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4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5" y="19"/>
                  </a:lnTo>
                  <a:lnTo>
                    <a:pt x="6" y="19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9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7" name="Freeform 163">
              <a:extLst>
                <a:ext uri="{FF2B5EF4-FFF2-40B4-BE49-F238E27FC236}">
                  <a16:creationId xmlns:a16="http://schemas.microsoft.com/office/drawing/2014/main" id="{CC1EA8B3-E0D4-8C2A-47A5-3DF6941A8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4167" y="2948159"/>
              <a:ext cx="267044" cy="159836"/>
            </a:xfrm>
            <a:custGeom>
              <a:avLst/>
              <a:gdLst>
                <a:gd name="T0" fmla="*/ 98 w 137"/>
                <a:gd name="T1" fmla="*/ 3 h 82"/>
                <a:gd name="T2" fmla="*/ 102 w 137"/>
                <a:gd name="T3" fmla="*/ 10 h 82"/>
                <a:gd name="T4" fmla="*/ 107 w 137"/>
                <a:gd name="T5" fmla="*/ 17 h 82"/>
                <a:gd name="T6" fmla="*/ 112 w 137"/>
                <a:gd name="T7" fmla="*/ 22 h 82"/>
                <a:gd name="T8" fmla="*/ 116 w 137"/>
                <a:gd name="T9" fmla="*/ 32 h 82"/>
                <a:gd name="T10" fmla="*/ 115 w 137"/>
                <a:gd name="T11" fmla="*/ 43 h 82"/>
                <a:gd name="T12" fmla="*/ 115 w 137"/>
                <a:gd name="T13" fmla="*/ 47 h 82"/>
                <a:gd name="T14" fmla="*/ 115 w 137"/>
                <a:gd name="T15" fmla="*/ 51 h 82"/>
                <a:gd name="T16" fmla="*/ 124 w 137"/>
                <a:gd name="T17" fmla="*/ 55 h 82"/>
                <a:gd name="T18" fmla="*/ 126 w 137"/>
                <a:gd name="T19" fmla="*/ 54 h 82"/>
                <a:gd name="T20" fmla="*/ 137 w 137"/>
                <a:gd name="T21" fmla="*/ 54 h 82"/>
                <a:gd name="T22" fmla="*/ 135 w 137"/>
                <a:gd name="T23" fmla="*/ 60 h 82"/>
                <a:gd name="T24" fmla="*/ 128 w 137"/>
                <a:gd name="T25" fmla="*/ 60 h 82"/>
                <a:gd name="T26" fmla="*/ 126 w 137"/>
                <a:gd name="T27" fmla="*/ 63 h 82"/>
                <a:gd name="T28" fmla="*/ 124 w 137"/>
                <a:gd name="T29" fmla="*/ 66 h 82"/>
                <a:gd name="T30" fmla="*/ 123 w 137"/>
                <a:gd name="T31" fmla="*/ 77 h 82"/>
                <a:gd name="T32" fmla="*/ 116 w 137"/>
                <a:gd name="T33" fmla="*/ 81 h 82"/>
                <a:gd name="T34" fmla="*/ 109 w 137"/>
                <a:gd name="T35" fmla="*/ 77 h 82"/>
                <a:gd name="T36" fmla="*/ 99 w 137"/>
                <a:gd name="T37" fmla="*/ 74 h 82"/>
                <a:gd name="T38" fmla="*/ 80 w 137"/>
                <a:gd name="T39" fmla="*/ 81 h 82"/>
                <a:gd name="T40" fmla="*/ 61 w 137"/>
                <a:gd name="T41" fmla="*/ 81 h 82"/>
                <a:gd name="T42" fmla="*/ 39 w 137"/>
                <a:gd name="T43" fmla="*/ 81 h 82"/>
                <a:gd name="T44" fmla="*/ 41 w 137"/>
                <a:gd name="T45" fmla="*/ 77 h 82"/>
                <a:gd name="T46" fmla="*/ 36 w 137"/>
                <a:gd name="T47" fmla="*/ 73 h 82"/>
                <a:gd name="T48" fmla="*/ 33 w 137"/>
                <a:gd name="T49" fmla="*/ 71 h 82"/>
                <a:gd name="T50" fmla="*/ 36 w 137"/>
                <a:gd name="T51" fmla="*/ 68 h 82"/>
                <a:gd name="T52" fmla="*/ 31 w 137"/>
                <a:gd name="T53" fmla="*/ 65 h 82"/>
                <a:gd name="T54" fmla="*/ 22 w 137"/>
                <a:gd name="T55" fmla="*/ 65 h 82"/>
                <a:gd name="T56" fmla="*/ 17 w 137"/>
                <a:gd name="T57" fmla="*/ 62 h 82"/>
                <a:gd name="T58" fmla="*/ 19 w 137"/>
                <a:gd name="T59" fmla="*/ 60 h 82"/>
                <a:gd name="T60" fmla="*/ 17 w 137"/>
                <a:gd name="T61" fmla="*/ 58 h 82"/>
                <a:gd name="T62" fmla="*/ 19 w 137"/>
                <a:gd name="T63" fmla="*/ 57 h 82"/>
                <a:gd name="T64" fmla="*/ 17 w 137"/>
                <a:gd name="T65" fmla="*/ 55 h 82"/>
                <a:gd name="T66" fmla="*/ 11 w 137"/>
                <a:gd name="T67" fmla="*/ 52 h 82"/>
                <a:gd name="T68" fmla="*/ 8 w 137"/>
                <a:gd name="T69" fmla="*/ 51 h 82"/>
                <a:gd name="T70" fmla="*/ 8 w 137"/>
                <a:gd name="T71" fmla="*/ 46 h 82"/>
                <a:gd name="T72" fmla="*/ 6 w 137"/>
                <a:gd name="T73" fmla="*/ 46 h 82"/>
                <a:gd name="T74" fmla="*/ 1 w 137"/>
                <a:gd name="T75" fmla="*/ 41 h 82"/>
                <a:gd name="T76" fmla="*/ 6 w 137"/>
                <a:gd name="T77" fmla="*/ 38 h 82"/>
                <a:gd name="T78" fmla="*/ 9 w 137"/>
                <a:gd name="T79" fmla="*/ 36 h 82"/>
                <a:gd name="T80" fmla="*/ 14 w 137"/>
                <a:gd name="T81" fmla="*/ 35 h 82"/>
                <a:gd name="T82" fmla="*/ 16 w 137"/>
                <a:gd name="T83" fmla="*/ 30 h 82"/>
                <a:gd name="T84" fmla="*/ 19 w 137"/>
                <a:gd name="T85" fmla="*/ 27 h 82"/>
                <a:gd name="T86" fmla="*/ 22 w 137"/>
                <a:gd name="T87" fmla="*/ 22 h 82"/>
                <a:gd name="T88" fmla="*/ 25 w 137"/>
                <a:gd name="T89" fmla="*/ 16 h 82"/>
                <a:gd name="T90" fmla="*/ 30 w 137"/>
                <a:gd name="T91" fmla="*/ 11 h 82"/>
                <a:gd name="T92" fmla="*/ 34 w 137"/>
                <a:gd name="T93" fmla="*/ 10 h 82"/>
                <a:gd name="T94" fmla="*/ 39 w 137"/>
                <a:gd name="T95" fmla="*/ 5 h 82"/>
                <a:gd name="T96" fmla="*/ 46 w 137"/>
                <a:gd name="T97" fmla="*/ 5 h 82"/>
                <a:gd name="T98" fmla="*/ 55 w 137"/>
                <a:gd name="T99" fmla="*/ 6 h 82"/>
                <a:gd name="T100" fmla="*/ 60 w 137"/>
                <a:gd name="T101" fmla="*/ 6 h 82"/>
                <a:gd name="T102" fmla="*/ 68 w 137"/>
                <a:gd name="T103" fmla="*/ 10 h 82"/>
                <a:gd name="T104" fmla="*/ 79 w 137"/>
                <a:gd name="T105" fmla="*/ 6 h 82"/>
                <a:gd name="T106" fmla="*/ 88 w 137"/>
                <a:gd name="T107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7" h="82">
                  <a:moveTo>
                    <a:pt x="94" y="0"/>
                  </a:moveTo>
                  <a:lnTo>
                    <a:pt x="94" y="0"/>
                  </a:lnTo>
                  <a:lnTo>
                    <a:pt x="96" y="2"/>
                  </a:lnTo>
                  <a:lnTo>
                    <a:pt x="98" y="2"/>
                  </a:lnTo>
                  <a:lnTo>
                    <a:pt x="98" y="3"/>
                  </a:lnTo>
                  <a:lnTo>
                    <a:pt x="99" y="3"/>
                  </a:lnTo>
                  <a:lnTo>
                    <a:pt x="101" y="6"/>
                  </a:lnTo>
                  <a:lnTo>
                    <a:pt x="101" y="8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2" y="11"/>
                  </a:lnTo>
                  <a:lnTo>
                    <a:pt x="104" y="13"/>
                  </a:lnTo>
                  <a:lnTo>
                    <a:pt x="105" y="13"/>
                  </a:lnTo>
                  <a:lnTo>
                    <a:pt x="105" y="14"/>
                  </a:lnTo>
                  <a:lnTo>
                    <a:pt x="107" y="17"/>
                  </a:lnTo>
                  <a:lnTo>
                    <a:pt x="109" y="17"/>
                  </a:lnTo>
                  <a:lnTo>
                    <a:pt x="109" y="19"/>
                  </a:lnTo>
                  <a:lnTo>
                    <a:pt x="110" y="21"/>
                  </a:lnTo>
                  <a:lnTo>
                    <a:pt x="110" y="21"/>
                  </a:lnTo>
                  <a:lnTo>
                    <a:pt x="112" y="22"/>
                  </a:lnTo>
                  <a:lnTo>
                    <a:pt x="113" y="24"/>
                  </a:lnTo>
                  <a:lnTo>
                    <a:pt x="115" y="27"/>
                  </a:lnTo>
                  <a:lnTo>
                    <a:pt x="115" y="29"/>
                  </a:lnTo>
                  <a:lnTo>
                    <a:pt x="116" y="30"/>
                  </a:lnTo>
                  <a:lnTo>
                    <a:pt x="116" y="32"/>
                  </a:lnTo>
                  <a:lnTo>
                    <a:pt x="116" y="33"/>
                  </a:lnTo>
                  <a:lnTo>
                    <a:pt x="115" y="35"/>
                  </a:lnTo>
                  <a:lnTo>
                    <a:pt x="115" y="40"/>
                  </a:lnTo>
                  <a:lnTo>
                    <a:pt x="113" y="41"/>
                  </a:lnTo>
                  <a:lnTo>
                    <a:pt x="115" y="43"/>
                  </a:lnTo>
                  <a:lnTo>
                    <a:pt x="115" y="44"/>
                  </a:lnTo>
                  <a:lnTo>
                    <a:pt x="115" y="46"/>
                  </a:lnTo>
                  <a:lnTo>
                    <a:pt x="115" y="46"/>
                  </a:lnTo>
                  <a:lnTo>
                    <a:pt x="115" y="47"/>
                  </a:lnTo>
                  <a:lnTo>
                    <a:pt x="115" y="47"/>
                  </a:lnTo>
                  <a:lnTo>
                    <a:pt x="113" y="49"/>
                  </a:lnTo>
                  <a:lnTo>
                    <a:pt x="113" y="49"/>
                  </a:lnTo>
                  <a:lnTo>
                    <a:pt x="115" y="49"/>
                  </a:lnTo>
                  <a:lnTo>
                    <a:pt x="115" y="51"/>
                  </a:lnTo>
                  <a:lnTo>
                    <a:pt x="115" y="51"/>
                  </a:lnTo>
                  <a:lnTo>
                    <a:pt x="116" y="54"/>
                  </a:lnTo>
                  <a:lnTo>
                    <a:pt x="120" y="54"/>
                  </a:lnTo>
                  <a:lnTo>
                    <a:pt x="123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6" y="54"/>
                  </a:lnTo>
                  <a:lnTo>
                    <a:pt x="128" y="54"/>
                  </a:lnTo>
                  <a:lnTo>
                    <a:pt x="131" y="52"/>
                  </a:lnTo>
                  <a:lnTo>
                    <a:pt x="132" y="52"/>
                  </a:lnTo>
                  <a:lnTo>
                    <a:pt x="135" y="52"/>
                  </a:lnTo>
                  <a:lnTo>
                    <a:pt x="137" y="54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7"/>
                  </a:lnTo>
                  <a:lnTo>
                    <a:pt x="135" y="60"/>
                  </a:lnTo>
                  <a:lnTo>
                    <a:pt x="135" y="60"/>
                  </a:lnTo>
                  <a:lnTo>
                    <a:pt x="135" y="62"/>
                  </a:lnTo>
                  <a:lnTo>
                    <a:pt x="128" y="63"/>
                  </a:lnTo>
                  <a:lnTo>
                    <a:pt x="128" y="63"/>
                  </a:lnTo>
                  <a:lnTo>
                    <a:pt x="128" y="62"/>
                  </a:lnTo>
                  <a:lnTo>
                    <a:pt x="128" y="60"/>
                  </a:lnTo>
                  <a:lnTo>
                    <a:pt x="129" y="60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6" y="63"/>
                  </a:lnTo>
                  <a:lnTo>
                    <a:pt x="124" y="63"/>
                  </a:lnTo>
                  <a:lnTo>
                    <a:pt x="124" y="65"/>
                  </a:lnTo>
                  <a:lnTo>
                    <a:pt x="124" y="66"/>
                  </a:lnTo>
                  <a:lnTo>
                    <a:pt x="124" y="66"/>
                  </a:lnTo>
                  <a:lnTo>
                    <a:pt x="124" y="66"/>
                  </a:lnTo>
                  <a:lnTo>
                    <a:pt x="126" y="66"/>
                  </a:lnTo>
                  <a:lnTo>
                    <a:pt x="124" y="68"/>
                  </a:lnTo>
                  <a:lnTo>
                    <a:pt x="123" y="71"/>
                  </a:lnTo>
                  <a:lnTo>
                    <a:pt x="121" y="71"/>
                  </a:lnTo>
                  <a:lnTo>
                    <a:pt x="123" y="77"/>
                  </a:lnTo>
                  <a:lnTo>
                    <a:pt x="121" y="81"/>
                  </a:lnTo>
                  <a:lnTo>
                    <a:pt x="121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16" y="81"/>
                  </a:lnTo>
                  <a:lnTo>
                    <a:pt x="113" y="81"/>
                  </a:lnTo>
                  <a:lnTo>
                    <a:pt x="112" y="79"/>
                  </a:lnTo>
                  <a:lnTo>
                    <a:pt x="110" y="77"/>
                  </a:lnTo>
                  <a:lnTo>
                    <a:pt x="109" y="77"/>
                  </a:lnTo>
                  <a:lnTo>
                    <a:pt x="109" y="77"/>
                  </a:lnTo>
                  <a:lnTo>
                    <a:pt x="107" y="77"/>
                  </a:lnTo>
                  <a:lnTo>
                    <a:pt x="105" y="77"/>
                  </a:lnTo>
                  <a:lnTo>
                    <a:pt x="104" y="77"/>
                  </a:lnTo>
                  <a:lnTo>
                    <a:pt x="99" y="74"/>
                  </a:lnTo>
                  <a:lnTo>
                    <a:pt x="99" y="74"/>
                  </a:lnTo>
                  <a:lnTo>
                    <a:pt x="96" y="74"/>
                  </a:lnTo>
                  <a:lnTo>
                    <a:pt x="91" y="76"/>
                  </a:lnTo>
                  <a:lnTo>
                    <a:pt x="87" y="77"/>
                  </a:lnTo>
                  <a:lnTo>
                    <a:pt x="83" y="79"/>
                  </a:lnTo>
                  <a:lnTo>
                    <a:pt x="80" y="81"/>
                  </a:lnTo>
                  <a:lnTo>
                    <a:pt x="79" y="82"/>
                  </a:lnTo>
                  <a:lnTo>
                    <a:pt x="77" y="82"/>
                  </a:lnTo>
                  <a:lnTo>
                    <a:pt x="71" y="82"/>
                  </a:lnTo>
                  <a:lnTo>
                    <a:pt x="66" y="82"/>
                  </a:lnTo>
                  <a:lnTo>
                    <a:pt x="61" y="81"/>
                  </a:lnTo>
                  <a:lnTo>
                    <a:pt x="58" y="81"/>
                  </a:lnTo>
                  <a:lnTo>
                    <a:pt x="53" y="81"/>
                  </a:lnTo>
                  <a:lnTo>
                    <a:pt x="49" y="79"/>
                  </a:lnTo>
                  <a:lnTo>
                    <a:pt x="44" y="79"/>
                  </a:lnTo>
                  <a:lnTo>
                    <a:pt x="39" y="81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7"/>
                  </a:lnTo>
                  <a:lnTo>
                    <a:pt x="39" y="77"/>
                  </a:lnTo>
                  <a:lnTo>
                    <a:pt x="41" y="77"/>
                  </a:lnTo>
                  <a:lnTo>
                    <a:pt x="41" y="76"/>
                  </a:lnTo>
                  <a:lnTo>
                    <a:pt x="41" y="76"/>
                  </a:lnTo>
                  <a:lnTo>
                    <a:pt x="39" y="74"/>
                  </a:lnTo>
                  <a:lnTo>
                    <a:pt x="38" y="74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4" y="71"/>
                  </a:lnTo>
                  <a:lnTo>
                    <a:pt x="34" y="71"/>
                  </a:lnTo>
                  <a:lnTo>
                    <a:pt x="33" y="71"/>
                  </a:lnTo>
                  <a:lnTo>
                    <a:pt x="33" y="69"/>
                  </a:lnTo>
                  <a:lnTo>
                    <a:pt x="33" y="68"/>
                  </a:lnTo>
                  <a:lnTo>
                    <a:pt x="34" y="68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5"/>
                  </a:lnTo>
                  <a:lnTo>
                    <a:pt x="33" y="65"/>
                  </a:lnTo>
                  <a:lnTo>
                    <a:pt x="31" y="65"/>
                  </a:lnTo>
                  <a:lnTo>
                    <a:pt x="28" y="66"/>
                  </a:lnTo>
                  <a:lnTo>
                    <a:pt x="27" y="68"/>
                  </a:lnTo>
                  <a:lnTo>
                    <a:pt x="27" y="66"/>
                  </a:lnTo>
                  <a:lnTo>
                    <a:pt x="25" y="65"/>
                  </a:lnTo>
                  <a:lnTo>
                    <a:pt x="22" y="65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19" y="60"/>
                  </a:lnTo>
                  <a:lnTo>
                    <a:pt x="19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4" y="55"/>
                  </a:lnTo>
                  <a:lnTo>
                    <a:pt x="14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1" y="52"/>
                  </a:lnTo>
                  <a:lnTo>
                    <a:pt x="9" y="52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8" y="47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5" y="44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1" y="41"/>
                  </a:lnTo>
                  <a:lnTo>
                    <a:pt x="1" y="41"/>
                  </a:lnTo>
                  <a:lnTo>
                    <a:pt x="0" y="40"/>
                  </a:lnTo>
                  <a:lnTo>
                    <a:pt x="1" y="40"/>
                  </a:lnTo>
                  <a:lnTo>
                    <a:pt x="5" y="38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9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4" y="36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2"/>
                  </a:lnTo>
                  <a:lnTo>
                    <a:pt x="16" y="30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3" y="17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4"/>
                  </a:lnTo>
                  <a:lnTo>
                    <a:pt x="27" y="13"/>
                  </a:lnTo>
                  <a:lnTo>
                    <a:pt x="28" y="13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0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6" y="8"/>
                  </a:lnTo>
                  <a:lnTo>
                    <a:pt x="38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4" y="3"/>
                  </a:lnTo>
                  <a:lnTo>
                    <a:pt x="46" y="5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7" y="6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1" y="6"/>
                  </a:lnTo>
                  <a:lnTo>
                    <a:pt x="63" y="6"/>
                  </a:lnTo>
                  <a:lnTo>
                    <a:pt x="64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9" y="10"/>
                  </a:lnTo>
                  <a:lnTo>
                    <a:pt x="71" y="10"/>
                  </a:lnTo>
                  <a:lnTo>
                    <a:pt x="72" y="8"/>
                  </a:lnTo>
                  <a:lnTo>
                    <a:pt x="75" y="6"/>
                  </a:lnTo>
                  <a:lnTo>
                    <a:pt x="79" y="6"/>
                  </a:lnTo>
                  <a:lnTo>
                    <a:pt x="82" y="5"/>
                  </a:lnTo>
                  <a:lnTo>
                    <a:pt x="87" y="5"/>
                  </a:lnTo>
                  <a:lnTo>
                    <a:pt x="87" y="3"/>
                  </a:lnTo>
                  <a:lnTo>
                    <a:pt x="88" y="3"/>
                  </a:lnTo>
                  <a:lnTo>
                    <a:pt x="88" y="2"/>
                  </a:lnTo>
                  <a:lnTo>
                    <a:pt x="90" y="0"/>
                  </a:lnTo>
                  <a:lnTo>
                    <a:pt x="91" y="0"/>
                  </a:lnTo>
                  <a:lnTo>
                    <a:pt x="93" y="0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8" name="Freeform 164">
              <a:extLst>
                <a:ext uri="{FF2B5EF4-FFF2-40B4-BE49-F238E27FC236}">
                  <a16:creationId xmlns:a16="http://schemas.microsoft.com/office/drawing/2014/main" id="{F428FCBD-0BF2-B7B5-ED48-BBF5A9124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0473" y="5008486"/>
              <a:ext cx="17544" cy="15594"/>
            </a:xfrm>
            <a:custGeom>
              <a:avLst/>
              <a:gdLst>
                <a:gd name="T0" fmla="*/ 3 w 9"/>
                <a:gd name="T1" fmla="*/ 0 h 8"/>
                <a:gd name="T2" fmla="*/ 5 w 9"/>
                <a:gd name="T3" fmla="*/ 0 h 8"/>
                <a:gd name="T4" fmla="*/ 6 w 9"/>
                <a:gd name="T5" fmla="*/ 0 h 8"/>
                <a:gd name="T6" fmla="*/ 8 w 9"/>
                <a:gd name="T7" fmla="*/ 2 h 8"/>
                <a:gd name="T8" fmla="*/ 9 w 9"/>
                <a:gd name="T9" fmla="*/ 3 h 8"/>
                <a:gd name="T10" fmla="*/ 9 w 9"/>
                <a:gd name="T11" fmla="*/ 7 h 8"/>
                <a:gd name="T12" fmla="*/ 8 w 9"/>
                <a:gd name="T13" fmla="*/ 7 h 8"/>
                <a:gd name="T14" fmla="*/ 6 w 9"/>
                <a:gd name="T15" fmla="*/ 8 h 8"/>
                <a:gd name="T16" fmla="*/ 5 w 9"/>
                <a:gd name="T17" fmla="*/ 8 h 8"/>
                <a:gd name="T18" fmla="*/ 2 w 9"/>
                <a:gd name="T19" fmla="*/ 7 h 8"/>
                <a:gd name="T20" fmla="*/ 2 w 9"/>
                <a:gd name="T21" fmla="*/ 5 h 8"/>
                <a:gd name="T22" fmla="*/ 0 w 9"/>
                <a:gd name="T23" fmla="*/ 3 h 8"/>
                <a:gd name="T24" fmla="*/ 0 w 9"/>
                <a:gd name="T25" fmla="*/ 2 h 8"/>
                <a:gd name="T26" fmla="*/ 2 w 9"/>
                <a:gd name="T27" fmla="*/ 0 h 8"/>
                <a:gd name="T28" fmla="*/ 3 w 9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9" y="3"/>
                  </a:lnTo>
                  <a:lnTo>
                    <a:pt x="9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5" y="8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9" name="Freeform 165">
              <a:extLst>
                <a:ext uri="{FF2B5EF4-FFF2-40B4-BE49-F238E27FC236}">
                  <a16:creationId xmlns:a16="http://schemas.microsoft.com/office/drawing/2014/main" id="{CD0C5453-41B4-2546-E1E2-08DB6DAD0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3773" y="3667422"/>
              <a:ext cx="25340" cy="48731"/>
            </a:xfrm>
            <a:custGeom>
              <a:avLst/>
              <a:gdLst>
                <a:gd name="T0" fmla="*/ 8 w 13"/>
                <a:gd name="T1" fmla="*/ 0 h 25"/>
                <a:gd name="T2" fmla="*/ 10 w 13"/>
                <a:gd name="T3" fmla="*/ 3 h 25"/>
                <a:gd name="T4" fmla="*/ 11 w 13"/>
                <a:gd name="T5" fmla="*/ 5 h 25"/>
                <a:gd name="T6" fmla="*/ 13 w 13"/>
                <a:gd name="T7" fmla="*/ 6 h 25"/>
                <a:gd name="T8" fmla="*/ 11 w 13"/>
                <a:gd name="T9" fmla="*/ 8 h 25"/>
                <a:gd name="T10" fmla="*/ 11 w 13"/>
                <a:gd name="T11" fmla="*/ 9 h 25"/>
                <a:gd name="T12" fmla="*/ 11 w 13"/>
                <a:gd name="T13" fmla="*/ 11 h 25"/>
                <a:gd name="T14" fmla="*/ 11 w 13"/>
                <a:gd name="T15" fmla="*/ 12 h 25"/>
                <a:gd name="T16" fmla="*/ 11 w 13"/>
                <a:gd name="T17" fmla="*/ 14 h 25"/>
                <a:gd name="T18" fmla="*/ 13 w 13"/>
                <a:gd name="T19" fmla="*/ 16 h 25"/>
                <a:gd name="T20" fmla="*/ 13 w 13"/>
                <a:gd name="T21" fmla="*/ 17 h 25"/>
                <a:gd name="T22" fmla="*/ 13 w 13"/>
                <a:gd name="T23" fmla="*/ 19 h 25"/>
                <a:gd name="T24" fmla="*/ 11 w 13"/>
                <a:gd name="T25" fmla="*/ 20 h 25"/>
                <a:gd name="T26" fmla="*/ 10 w 13"/>
                <a:gd name="T27" fmla="*/ 23 h 25"/>
                <a:gd name="T28" fmla="*/ 10 w 13"/>
                <a:gd name="T29" fmla="*/ 23 h 25"/>
                <a:gd name="T30" fmla="*/ 8 w 13"/>
                <a:gd name="T31" fmla="*/ 23 h 25"/>
                <a:gd name="T32" fmla="*/ 7 w 13"/>
                <a:gd name="T33" fmla="*/ 25 h 25"/>
                <a:gd name="T34" fmla="*/ 5 w 13"/>
                <a:gd name="T35" fmla="*/ 25 h 25"/>
                <a:gd name="T36" fmla="*/ 5 w 13"/>
                <a:gd name="T37" fmla="*/ 25 h 25"/>
                <a:gd name="T38" fmla="*/ 3 w 13"/>
                <a:gd name="T39" fmla="*/ 25 h 25"/>
                <a:gd name="T40" fmla="*/ 3 w 13"/>
                <a:gd name="T41" fmla="*/ 23 h 25"/>
                <a:gd name="T42" fmla="*/ 2 w 13"/>
                <a:gd name="T43" fmla="*/ 23 h 25"/>
                <a:gd name="T44" fmla="*/ 2 w 13"/>
                <a:gd name="T45" fmla="*/ 22 h 25"/>
                <a:gd name="T46" fmla="*/ 2 w 13"/>
                <a:gd name="T47" fmla="*/ 20 h 25"/>
                <a:gd name="T48" fmla="*/ 2 w 13"/>
                <a:gd name="T49" fmla="*/ 20 h 25"/>
                <a:gd name="T50" fmla="*/ 0 w 13"/>
                <a:gd name="T51" fmla="*/ 16 h 25"/>
                <a:gd name="T52" fmla="*/ 0 w 13"/>
                <a:gd name="T53" fmla="*/ 12 h 25"/>
                <a:gd name="T54" fmla="*/ 0 w 13"/>
                <a:gd name="T55" fmla="*/ 11 h 25"/>
                <a:gd name="T56" fmla="*/ 2 w 13"/>
                <a:gd name="T57" fmla="*/ 11 h 25"/>
                <a:gd name="T58" fmla="*/ 2 w 13"/>
                <a:gd name="T59" fmla="*/ 9 h 25"/>
                <a:gd name="T60" fmla="*/ 2 w 13"/>
                <a:gd name="T61" fmla="*/ 6 h 25"/>
                <a:gd name="T62" fmla="*/ 3 w 13"/>
                <a:gd name="T63" fmla="*/ 3 h 25"/>
                <a:gd name="T64" fmla="*/ 5 w 13"/>
                <a:gd name="T65" fmla="*/ 1 h 25"/>
                <a:gd name="T66" fmla="*/ 8 w 13"/>
                <a:gd name="T6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" h="25">
                  <a:moveTo>
                    <a:pt x="8" y="0"/>
                  </a:moveTo>
                  <a:lnTo>
                    <a:pt x="10" y="3"/>
                  </a:lnTo>
                  <a:lnTo>
                    <a:pt x="11" y="5"/>
                  </a:lnTo>
                  <a:lnTo>
                    <a:pt x="13" y="6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3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9"/>
                  </a:lnTo>
                  <a:lnTo>
                    <a:pt x="2" y="6"/>
                  </a:lnTo>
                  <a:lnTo>
                    <a:pt x="3" y="3"/>
                  </a:lnTo>
                  <a:lnTo>
                    <a:pt x="5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0" name="Freeform 166">
              <a:extLst>
                <a:ext uri="{FF2B5EF4-FFF2-40B4-BE49-F238E27FC236}">
                  <a16:creationId xmlns:a16="http://schemas.microsoft.com/office/drawing/2014/main" id="{042C70F2-B2AC-F598-E99E-401090C4F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050" y="4963654"/>
              <a:ext cx="239755" cy="245602"/>
            </a:xfrm>
            <a:custGeom>
              <a:avLst/>
              <a:gdLst>
                <a:gd name="T0" fmla="*/ 67 w 123"/>
                <a:gd name="T1" fmla="*/ 8 h 126"/>
                <a:gd name="T2" fmla="*/ 67 w 123"/>
                <a:gd name="T3" fmla="*/ 15 h 126"/>
                <a:gd name="T4" fmla="*/ 68 w 123"/>
                <a:gd name="T5" fmla="*/ 19 h 126"/>
                <a:gd name="T6" fmla="*/ 70 w 123"/>
                <a:gd name="T7" fmla="*/ 22 h 126"/>
                <a:gd name="T8" fmla="*/ 70 w 123"/>
                <a:gd name="T9" fmla="*/ 23 h 126"/>
                <a:gd name="T10" fmla="*/ 70 w 123"/>
                <a:gd name="T11" fmla="*/ 30 h 126"/>
                <a:gd name="T12" fmla="*/ 70 w 123"/>
                <a:gd name="T13" fmla="*/ 34 h 126"/>
                <a:gd name="T14" fmla="*/ 70 w 123"/>
                <a:gd name="T15" fmla="*/ 37 h 126"/>
                <a:gd name="T16" fmla="*/ 68 w 123"/>
                <a:gd name="T17" fmla="*/ 42 h 126"/>
                <a:gd name="T18" fmla="*/ 73 w 123"/>
                <a:gd name="T19" fmla="*/ 42 h 126"/>
                <a:gd name="T20" fmla="*/ 79 w 123"/>
                <a:gd name="T21" fmla="*/ 44 h 126"/>
                <a:gd name="T22" fmla="*/ 86 w 123"/>
                <a:gd name="T23" fmla="*/ 44 h 126"/>
                <a:gd name="T24" fmla="*/ 90 w 123"/>
                <a:gd name="T25" fmla="*/ 42 h 126"/>
                <a:gd name="T26" fmla="*/ 93 w 123"/>
                <a:gd name="T27" fmla="*/ 44 h 126"/>
                <a:gd name="T28" fmla="*/ 100 w 123"/>
                <a:gd name="T29" fmla="*/ 45 h 126"/>
                <a:gd name="T30" fmla="*/ 103 w 123"/>
                <a:gd name="T31" fmla="*/ 50 h 126"/>
                <a:gd name="T32" fmla="*/ 103 w 123"/>
                <a:gd name="T33" fmla="*/ 55 h 126"/>
                <a:gd name="T34" fmla="*/ 103 w 123"/>
                <a:gd name="T35" fmla="*/ 60 h 126"/>
                <a:gd name="T36" fmla="*/ 104 w 123"/>
                <a:gd name="T37" fmla="*/ 64 h 126"/>
                <a:gd name="T38" fmla="*/ 106 w 123"/>
                <a:gd name="T39" fmla="*/ 69 h 126"/>
                <a:gd name="T40" fmla="*/ 112 w 123"/>
                <a:gd name="T41" fmla="*/ 71 h 126"/>
                <a:gd name="T42" fmla="*/ 117 w 123"/>
                <a:gd name="T43" fmla="*/ 67 h 126"/>
                <a:gd name="T44" fmla="*/ 122 w 123"/>
                <a:gd name="T45" fmla="*/ 72 h 126"/>
                <a:gd name="T46" fmla="*/ 120 w 123"/>
                <a:gd name="T47" fmla="*/ 83 h 126"/>
                <a:gd name="T48" fmla="*/ 117 w 123"/>
                <a:gd name="T49" fmla="*/ 94 h 126"/>
                <a:gd name="T50" fmla="*/ 114 w 123"/>
                <a:gd name="T51" fmla="*/ 112 h 126"/>
                <a:gd name="T52" fmla="*/ 109 w 123"/>
                <a:gd name="T53" fmla="*/ 115 h 126"/>
                <a:gd name="T54" fmla="*/ 104 w 123"/>
                <a:gd name="T55" fmla="*/ 118 h 126"/>
                <a:gd name="T56" fmla="*/ 103 w 123"/>
                <a:gd name="T57" fmla="*/ 123 h 126"/>
                <a:gd name="T58" fmla="*/ 97 w 123"/>
                <a:gd name="T59" fmla="*/ 121 h 126"/>
                <a:gd name="T60" fmla="*/ 90 w 123"/>
                <a:gd name="T61" fmla="*/ 126 h 126"/>
                <a:gd name="T62" fmla="*/ 84 w 123"/>
                <a:gd name="T63" fmla="*/ 123 h 126"/>
                <a:gd name="T64" fmla="*/ 67 w 123"/>
                <a:gd name="T65" fmla="*/ 121 h 126"/>
                <a:gd name="T66" fmla="*/ 60 w 123"/>
                <a:gd name="T67" fmla="*/ 116 h 126"/>
                <a:gd name="T68" fmla="*/ 63 w 123"/>
                <a:gd name="T69" fmla="*/ 113 h 126"/>
                <a:gd name="T70" fmla="*/ 65 w 123"/>
                <a:gd name="T71" fmla="*/ 112 h 126"/>
                <a:gd name="T72" fmla="*/ 65 w 123"/>
                <a:gd name="T73" fmla="*/ 105 h 126"/>
                <a:gd name="T74" fmla="*/ 67 w 123"/>
                <a:gd name="T75" fmla="*/ 104 h 126"/>
                <a:gd name="T76" fmla="*/ 71 w 123"/>
                <a:gd name="T77" fmla="*/ 97 h 126"/>
                <a:gd name="T78" fmla="*/ 74 w 123"/>
                <a:gd name="T79" fmla="*/ 94 h 126"/>
                <a:gd name="T80" fmla="*/ 68 w 123"/>
                <a:gd name="T81" fmla="*/ 86 h 126"/>
                <a:gd name="T82" fmla="*/ 62 w 123"/>
                <a:gd name="T83" fmla="*/ 85 h 126"/>
                <a:gd name="T84" fmla="*/ 48 w 123"/>
                <a:gd name="T85" fmla="*/ 77 h 126"/>
                <a:gd name="T86" fmla="*/ 32 w 123"/>
                <a:gd name="T87" fmla="*/ 71 h 126"/>
                <a:gd name="T88" fmla="*/ 19 w 123"/>
                <a:gd name="T89" fmla="*/ 63 h 126"/>
                <a:gd name="T90" fmla="*/ 13 w 123"/>
                <a:gd name="T91" fmla="*/ 58 h 126"/>
                <a:gd name="T92" fmla="*/ 2 w 123"/>
                <a:gd name="T93" fmla="*/ 45 h 126"/>
                <a:gd name="T94" fmla="*/ 2 w 123"/>
                <a:gd name="T95" fmla="*/ 41 h 126"/>
                <a:gd name="T96" fmla="*/ 8 w 123"/>
                <a:gd name="T97" fmla="*/ 15 h 126"/>
                <a:gd name="T98" fmla="*/ 18 w 123"/>
                <a:gd name="T99" fmla="*/ 4 h 126"/>
                <a:gd name="T100" fmla="*/ 46 w 123"/>
                <a:gd name="T101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3" h="126">
                  <a:moveTo>
                    <a:pt x="52" y="0"/>
                  </a:moveTo>
                  <a:lnTo>
                    <a:pt x="57" y="3"/>
                  </a:lnTo>
                  <a:lnTo>
                    <a:pt x="62" y="4"/>
                  </a:lnTo>
                  <a:lnTo>
                    <a:pt x="65" y="8"/>
                  </a:lnTo>
                  <a:lnTo>
                    <a:pt x="67" y="8"/>
                  </a:lnTo>
                  <a:lnTo>
                    <a:pt x="67" y="11"/>
                  </a:lnTo>
                  <a:lnTo>
                    <a:pt x="67" y="12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7" y="15"/>
                  </a:lnTo>
                  <a:lnTo>
                    <a:pt x="68" y="15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9"/>
                  </a:lnTo>
                  <a:lnTo>
                    <a:pt x="68" y="19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1" y="25"/>
                  </a:lnTo>
                  <a:lnTo>
                    <a:pt x="71" y="26"/>
                  </a:lnTo>
                  <a:lnTo>
                    <a:pt x="70" y="28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1"/>
                  </a:lnTo>
                  <a:lnTo>
                    <a:pt x="70" y="31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0" y="36"/>
                  </a:lnTo>
                  <a:lnTo>
                    <a:pt x="70" y="36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70" y="39"/>
                  </a:lnTo>
                  <a:lnTo>
                    <a:pt x="68" y="39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2"/>
                  </a:lnTo>
                  <a:lnTo>
                    <a:pt x="70" y="42"/>
                  </a:lnTo>
                  <a:lnTo>
                    <a:pt x="71" y="42"/>
                  </a:lnTo>
                  <a:lnTo>
                    <a:pt x="71" y="42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4" y="42"/>
                  </a:lnTo>
                  <a:lnTo>
                    <a:pt x="76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9" y="44"/>
                  </a:lnTo>
                  <a:lnTo>
                    <a:pt x="81" y="44"/>
                  </a:lnTo>
                  <a:lnTo>
                    <a:pt x="82" y="44"/>
                  </a:lnTo>
                  <a:lnTo>
                    <a:pt x="84" y="44"/>
                  </a:lnTo>
                  <a:lnTo>
                    <a:pt x="86" y="44"/>
                  </a:lnTo>
                  <a:lnTo>
                    <a:pt x="86" y="44"/>
                  </a:lnTo>
                  <a:lnTo>
                    <a:pt x="87" y="44"/>
                  </a:lnTo>
                  <a:lnTo>
                    <a:pt x="89" y="44"/>
                  </a:lnTo>
                  <a:lnTo>
                    <a:pt x="89" y="42"/>
                  </a:lnTo>
                  <a:lnTo>
                    <a:pt x="89" y="42"/>
                  </a:lnTo>
                  <a:lnTo>
                    <a:pt x="90" y="42"/>
                  </a:lnTo>
                  <a:lnTo>
                    <a:pt x="90" y="41"/>
                  </a:lnTo>
                  <a:lnTo>
                    <a:pt x="92" y="42"/>
                  </a:lnTo>
                  <a:lnTo>
                    <a:pt x="92" y="42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5" y="44"/>
                  </a:lnTo>
                  <a:lnTo>
                    <a:pt x="97" y="44"/>
                  </a:lnTo>
                  <a:lnTo>
                    <a:pt x="97" y="44"/>
                  </a:lnTo>
                  <a:lnTo>
                    <a:pt x="98" y="45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101" y="47"/>
                  </a:lnTo>
                  <a:lnTo>
                    <a:pt x="101" y="49"/>
                  </a:lnTo>
                  <a:lnTo>
                    <a:pt x="101" y="49"/>
                  </a:lnTo>
                  <a:lnTo>
                    <a:pt x="103" y="50"/>
                  </a:lnTo>
                  <a:lnTo>
                    <a:pt x="103" y="50"/>
                  </a:lnTo>
                  <a:lnTo>
                    <a:pt x="103" y="52"/>
                  </a:lnTo>
                  <a:lnTo>
                    <a:pt x="103" y="52"/>
                  </a:lnTo>
                  <a:lnTo>
                    <a:pt x="103" y="53"/>
                  </a:lnTo>
                  <a:lnTo>
                    <a:pt x="103" y="55"/>
                  </a:lnTo>
                  <a:lnTo>
                    <a:pt x="103" y="56"/>
                  </a:lnTo>
                  <a:lnTo>
                    <a:pt x="103" y="56"/>
                  </a:lnTo>
                  <a:lnTo>
                    <a:pt x="103" y="58"/>
                  </a:lnTo>
                  <a:lnTo>
                    <a:pt x="104" y="60"/>
                  </a:lnTo>
                  <a:lnTo>
                    <a:pt x="103" y="60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04" y="63"/>
                  </a:lnTo>
                  <a:lnTo>
                    <a:pt x="104" y="63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4" y="66"/>
                  </a:lnTo>
                  <a:lnTo>
                    <a:pt x="106" y="67"/>
                  </a:lnTo>
                  <a:lnTo>
                    <a:pt x="106" y="69"/>
                  </a:lnTo>
                  <a:lnTo>
                    <a:pt x="106" y="69"/>
                  </a:lnTo>
                  <a:lnTo>
                    <a:pt x="106" y="71"/>
                  </a:lnTo>
                  <a:lnTo>
                    <a:pt x="108" y="71"/>
                  </a:lnTo>
                  <a:lnTo>
                    <a:pt x="109" y="71"/>
                  </a:lnTo>
                  <a:lnTo>
                    <a:pt x="111" y="71"/>
                  </a:lnTo>
                  <a:lnTo>
                    <a:pt x="112" y="71"/>
                  </a:lnTo>
                  <a:lnTo>
                    <a:pt x="112" y="69"/>
                  </a:lnTo>
                  <a:lnTo>
                    <a:pt x="114" y="69"/>
                  </a:lnTo>
                  <a:lnTo>
                    <a:pt x="115" y="69"/>
                  </a:lnTo>
                  <a:lnTo>
                    <a:pt x="117" y="67"/>
                  </a:lnTo>
                  <a:lnTo>
                    <a:pt x="117" y="67"/>
                  </a:lnTo>
                  <a:lnTo>
                    <a:pt x="119" y="69"/>
                  </a:lnTo>
                  <a:lnTo>
                    <a:pt x="120" y="69"/>
                  </a:lnTo>
                  <a:lnTo>
                    <a:pt x="120" y="71"/>
                  </a:lnTo>
                  <a:lnTo>
                    <a:pt x="123" y="71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22" y="74"/>
                  </a:lnTo>
                  <a:lnTo>
                    <a:pt x="122" y="75"/>
                  </a:lnTo>
                  <a:lnTo>
                    <a:pt x="122" y="78"/>
                  </a:lnTo>
                  <a:lnTo>
                    <a:pt x="120" y="83"/>
                  </a:lnTo>
                  <a:lnTo>
                    <a:pt x="120" y="86"/>
                  </a:lnTo>
                  <a:lnTo>
                    <a:pt x="120" y="88"/>
                  </a:lnTo>
                  <a:lnTo>
                    <a:pt x="119" y="89"/>
                  </a:lnTo>
                  <a:lnTo>
                    <a:pt x="117" y="93"/>
                  </a:lnTo>
                  <a:lnTo>
                    <a:pt x="117" y="94"/>
                  </a:lnTo>
                  <a:lnTo>
                    <a:pt x="117" y="101"/>
                  </a:lnTo>
                  <a:lnTo>
                    <a:pt x="117" y="105"/>
                  </a:lnTo>
                  <a:lnTo>
                    <a:pt x="115" y="110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12" y="112"/>
                  </a:lnTo>
                  <a:lnTo>
                    <a:pt x="112" y="113"/>
                  </a:lnTo>
                  <a:lnTo>
                    <a:pt x="111" y="113"/>
                  </a:lnTo>
                  <a:lnTo>
                    <a:pt x="111" y="115"/>
                  </a:lnTo>
                  <a:lnTo>
                    <a:pt x="109" y="115"/>
                  </a:lnTo>
                  <a:lnTo>
                    <a:pt x="109" y="115"/>
                  </a:lnTo>
                  <a:lnTo>
                    <a:pt x="109" y="116"/>
                  </a:lnTo>
                  <a:lnTo>
                    <a:pt x="106" y="116"/>
                  </a:lnTo>
                  <a:lnTo>
                    <a:pt x="106" y="116"/>
                  </a:lnTo>
                  <a:lnTo>
                    <a:pt x="104" y="118"/>
                  </a:lnTo>
                  <a:lnTo>
                    <a:pt x="104" y="118"/>
                  </a:lnTo>
                  <a:lnTo>
                    <a:pt x="103" y="119"/>
                  </a:lnTo>
                  <a:lnTo>
                    <a:pt x="103" y="119"/>
                  </a:lnTo>
                  <a:lnTo>
                    <a:pt x="103" y="121"/>
                  </a:lnTo>
                  <a:lnTo>
                    <a:pt x="103" y="123"/>
                  </a:lnTo>
                  <a:lnTo>
                    <a:pt x="101" y="123"/>
                  </a:lnTo>
                  <a:lnTo>
                    <a:pt x="100" y="123"/>
                  </a:lnTo>
                  <a:lnTo>
                    <a:pt x="100" y="123"/>
                  </a:lnTo>
                  <a:lnTo>
                    <a:pt x="98" y="121"/>
                  </a:lnTo>
                  <a:lnTo>
                    <a:pt x="97" y="121"/>
                  </a:lnTo>
                  <a:lnTo>
                    <a:pt x="95" y="121"/>
                  </a:lnTo>
                  <a:lnTo>
                    <a:pt x="93" y="123"/>
                  </a:lnTo>
                  <a:lnTo>
                    <a:pt x="93" y="123"/>
                  </a:lnTo>
                  <a:lnTo>
                    <a:pt x="92" y="124"/>
                  </a:lnTo>
                  <a:lnTo>
                    <a:pt x="90" y="126"/>
                  </a:lnTo>
                  <a:lnTo>
                    <a:pt x="90" y="124"/>
                  </a:lnTo>
                  <a:lnTo>
                    <a:pt x="89" y="124"/>
                  </a:lnTo>
                  <a:lnTo>
                    <a:pt x="87" y="124"/>
                  </a:lnTo>
                  <a:lnTo>
                    <a:pt x="86" y="124"/>
                  </a:lnTo>
                  <a:lnTo>
                    <a:pt x="84" y="123"/>
                  </a:lnTo>
                  <a:lnTo>
                    <a:pt x="82" y="123"/>
                  </a:lnTo>
                  <a:lnTo>
                    <a:pt x="81" y="124"/>
                  </a:lnTo>
                  <a:lnTo>
                    <a:pt x="78" y="123"/>
                  </a:lnTo>
                  <a:lnTo>
                    <a:pt x="71" y="121"/>
                  </a:lnTo>
                  <a:lnTo>
                    <a:pt x="67" y="121"/>
                  </a:lnTo>
                  <a:lnTo>
                    <a:pt x="60" y="121"/>
                  </a:lnTo>
                  <a:lnTo>
                    <a:pt x="59" y="119"/>
                  </a:lnTo>
                  <a:lnTo>
                    <a:pt x="59" y="118"/>
                  </a:lnTo>
                  <a:lnTo>
                    <a:pt x="60" y="118"/>
                  </a:lnTo>
                  <a:lnTo>
                    <a:pt x="60" y="116"/>
                  </a:lnTo>
                  <a:lnTo>
                    <a:pt x="62" y="116"/>
                  </a:lnTo>
                  <a:lnTo>
                    <a:pt x="62" y="115"/>
                  </a:lnTo>
                  <a:lnTo>
                    <a:pt x="63" y="115"/>
                  </a:lnTo>
                  <a:lnTo>
                    <a:pt x="63" y="115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65" y="113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0"/>
                  </a:lnTo>
                  <a:lnTo>
                    <a:pt x="65" y="108"/>
                  </a:lnTo>
                  <a:lnTo>
                    <a:pt x="65" y="107"/>
                  </a:lnTo>
                  <a:lnTo>
                    <a:pt x="65" y="105"/>
                  </a:lnTo>
                  <a:lnTo>
                    <a:pt x="67" y="105"/>
                  </a:lnTo>
                  <a:lnTo>
                    <a:pt x="67" y="105"/>
                  </a:lnTo>
                  <a:lnTo>
                    <a:pt x="67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70" y="102"/>
                  </a:lnTo>
                  <a:lnTo>
                    <a:pt x="70" y="101"/>
                  </a:lnTo>
                  <a:lnTo>
                    <a:pt x="70" y="101"/>
                  </a:lnTo>
                  <a:lnTo>
                    <a:pt x="70" y="99"/>
                  </a:lnTo>
                  <a:lnTo>
                    <a:pt x="71" y="97"/>
                  </a:lnTo>
                  <a:lnTo>
                    <a:pt x="71" y="97"/>
                  </a:lnTo>
                  <a:lnTo>
                    <a:pt x="71" y="96"/>
                  </a:lnTo>
                  <a:lnTo>
                    <a:pt x="73" y="96"/>
                  </a:lnTo>
                  <a:lnTo>
                    <a:pt x="74" y="94"/>
                  </a:lnTo>
                  <a:lnTo>
                    <a:pt x="74" y="94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3" y="91"/>
                  </a:lnTo>
                  <a:lnTo>
                    <a:pt x="71" y="88"/>
                  </a:lnTo>
                  <a:lnTo>
                    <a:pt x="68" y="86"/>
                  </a:lnTo>
                  <a:lnTo>
                    <a:pt x="67" y="85"/>
                  </a:lnTo>
                  <a:lnTo>
                    <a:pt x="65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2" y="85"/>
                  </a:lnTo>
                  <a:lnTo>
                    <a:pt x="60" y="83"/>
                  </a:lnTo>
                  <a:lnTo>
                    <a:pt x="57" y="83"/>
                  </a:lnTo>
                  <a:lnTo>
                    <a:pt x="51" y="78"/>
                  </a:lnTo>
                  <a:lnTo>
                    <a:pt x="48" y="77"/>
                  </a:lnTo>
                  <a:lnTo>
                    <a:pt x="48" y="77"/>
                  </a:lnTo>
                  <a:lnTo>
                    <a:pt x="45" y="75"/>
                  </a:lnTo>
                  <a:lnTo>
                    <a:pt x="41" y="72"/>
                  </a:lnTo>
                  <a:lnTo>
                    <a:pt x="38" y="71"/>
                  </a:lnTo>
                  <a:lnTo>
                    <a:pt x="35" y="71"/>
                  </a:lnTo>
                  <a:lnTo>
                    <a:pt x="32" y="71"/>
                  </a:lnTo>
                  <a:lnTo>
                    <a:pt x="27" y="69"/>
                  </a:lnTo>
                  <a:lnTo>
                    <a:pt x="24" y="67"/>
                  </a:lnTo>
                  <a:lnTo>
                    <a:pt x="24" y="66"/>
                  </a:lnTo>
                  <a:lnTo>
                    <a:pt x="22" y="64"/>
                  </a:lnTo>
                  <a:lnTo>
                    <a:pt x="19" y="63"/>
                  </a:lnTo>
                  <a:lnTo>
                    <a:pt x="18" y="61"/>
                  </a:lnTo>
                  <a:lnTo>
                    <a:pt x="18" y="61"/>
                  </a:lnTo>
                  <a:lnTo>
                    <a:pt x="16" y="60"/>
                  </a:lnTo>
                  <a:lnTo>
                    <a:pt x="15" y="60"/>
                  </a:lnTo>
                  <a:lnTo>
                    <a:pt x="13" y="58"/>
                  </a:lnTo>
                  <a:lnTo>
                    <a:pt x="11" y="56"/>
                  </a:lnTo>
                  <a:lnTo>
                    <a:pt x="10" y="53"/>
                  </a:lnTo>
                  <a:lnTo>
                    <a:pt x="7" y="50"/>
                  </a:lnTo>
                  <a:lnTo>
                    <a:pt x="5" y="47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4" y="36"/>
                  </a:lnTo>
                  <a:lnTo>
                    <a:pt x="5" y="31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8" y="15"/>
                  </a:lnTo>
                  <a:lnTo>
                    <a:pt x="10" y="14"/>
                  </a:lnTo>
                  <a:lnTo>
                    <a:pt x="11" y="11"/>
                  </a:lnTo>
                  <a:lnTo>
                    <a:pt x="13" y="8"/>
                  </a:lnTo>
                  <a:lnTo>
                    <a:pt x="15" y="4"/>
                  </a:lnTo>
                  <a:lnTo>
                    <a:pt x="18" y="4"/>
                  </a:lnTo>
                  <a:lnTo>
                    <a:pt x="24" y="3"/>
                  </a:lnTo>
                  <a:lnTo>
                    <a:pt x="27" y="3"/>
                  </a:lnTo>
                  <a:lnTo>
                    <a:pt x="33" y="1"/>
                  </a:lnTo>
                  <a:lnTo>
                    <a:pt x="40" y="0"/>
                  </a:lnTo>
                  <a:lnTo>
                    <a:pt x="46" y="0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1" name="Freeform 167">
              <a:extLst>
                <a:ext uri="{FF2B5EF4-FFF2-40B4-BE49-F238E27FC236}">
                  <a16:creationId xmlns:a16="http://schemas.microsoft.com/office/drawing/2014/main" id="{0F0EA479-A2F1-AC80-92E1-F3337B8694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58768" y="4201509"/>
              <a:ext cx="99411" cy="132547"/>
            </a:xfrm>
            <a:custGeom>
              <a:avLst/>
              <a:gdLst>
                <a:gd name="T0" fmla="*/ 0 w 51"/>
                <a:gd name="T1" fmla="*/ 66 h 68"/>
                <a:gd name="T2" fmla="*/ 0 w 51"/>
                <a:gd name="T3" fmla="*/ 66 h 68"/>
                <a:gd name="T4" fmla="*/ 0 w 51"/>
                <a:gd name="T5" fmla="*/ 66 h 68"/>
                <a:gd name="T6" fmla="*/ 0 w 51"/>
                <a:gd name="T7" fmla="*/ 66 h 68"/>
                <a:gd name="T8" fmla="*/ 0 w 51"/>
                <a:gd name="T9" fmla="*/ 68 h 68"/>
                <a:gd name="T10" fmla="*/ 0 w 51"/>
                <a:gd name="T11" fmla="*/ 68 h 68"/>
                <a:gd name="T12" fmla="*/ 0 w 51"/>
                <a:gd name="T13" fmla="*/ 66 h 68"/>
                <a:gd name="T14" fmla="*/ 0 w 51"/>
                <a:gd name="T15" fmla="*/ 66 h 68"/>
                <a:gd name="T16" fmla="*/ 0 w 51"/>
                <a:gd name="T17" fmla="*/ 66 h 68"/>
                <a:gd name="T18" fmla="*/ 51 w 51"/>
                <a:gd name="T19" fmla="*/ 0 h 68"/>
                <a:gd name="T20" fmla="*/ 51 w 51"/>
                <a:gd name="T21" fmla="*/ 0 h 68"/>
                <a:gd name="T22" fmla="*/ 51 w 51"/>
                <a:gd name="T23" fmla="*/ 3 h 68"/>
                <a:gd name="T24" fmla="*/ 51 w 51"/>
                <a:gd name="T25" fmla="*/ 3 h 68"/>
                <a:gd name="T26" fmla="*/ 51 w 51"/>
                <a:gd name="T27" fmla="*/ 5 h 68"/>
                <a:gd name="T28" fmla="*/ 49 w 51"/>
                <a:gd name="T29" fmla="*/ 5 h 68"/>
                <a:gd name="T30" fmla="*/ 49 w 51"/>
                <a:gd name="T31" fmla="*/ 3 h 68"/>
                <a:gd name="T32" fmla="*/ 49 w 51"/>
                <a:gd name="T33" fmla="*/ 2 h 68"/>
                <a:gd name="T34" fmla="*/ 49 w 51"/>
                <a:gd name="T35" fmla="*/ 2 h 68"/>
                <a:gd name="T36" fmla="*/ 51 w 51"/>
                <a:gd name="T37" fmla="*/ 2 h 68"/>
                <a:gd name="T38" fmla="*/ 51 w 51"/>
                <a:gd name="T39" fmla="*/ 2 h 68"/>
                <a:gd name="T40" fmla="*/ 51 w 51"/>
                <a:gd name="T4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68">
                  <a:moveTo>
                    <a:pt x="0" y="66"/>
                  </a:move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close/>
                  <a:moveTo>
                    <a:pt x="51" y="0"/>
                  </a:moveTo>
                  <a:lnTo>
                    <a:pt x="51" y="0"/>
                  </a:lnTo>
                  <a:lnTo>
                    <a:pt x="51" y="3"/>
                  </a:lnTo>
                  <a:lnTo>
                    <a:pt x="51" y="3"/>
                  </a:lnTo>
                  <a:lnTo>
                    <a:pt x="51" y="5"/>
                  </a:lnTo>
                  <a:lnTo>
                    <a:pt x="49" y="5"/>
                  </a:lnTo>
                  <a:lnTo>
                    <a:pt x="49" y="3"/>
                  </a:lnTo>
                  <a:lnTo>
                    <a:pt x="49" y="2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1" y="2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2" name="Freeform 168">
              <a:extLst>
                <a:ext uri="{FF2B5EF4-FFF2-40B4-BE49-F238E27FC236}">
                  <a16:creationId xmlns:a16="http://schemas.microsoft.com/office/drawing/2014/main" id="{D58C48F8-CC62-8B9A-AF09-1A1CD3A0C9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3946" y="3160624"/>
              <a:ext cx="705618" cy="309927"/>
            </a:xfrm>
            <a:custGeom>
              <a:avLst/>
              <a:gdLst>
                <a:gd name="T0" fmla="*/ 211 w 362"/>
                <a:gd name="T1" fmla="*/ 156 h 159"/>
                <a:gd name="T2" fmla="*/ 203 w 362"/>
                <a:gd name="T3" fmla="*/ 156 h 159"/>
                <a:gd name="T4" fmla="*/ 89 w 362"/>
                <a:gd name="T5" fmla="*/ 88 h 159"/>
                <a:gd name="T6" fmla="*/ 88 w 362"/>
                <a:gd name="T7" fmla="*/ 87 h 159"/>
                <a:gd name="T8" fmla="*/ 86 w 362"/>
                <a:gd name="T9" fmla="*/ 74 h 159"/>
                <a:gd name="T10" fmla="*/ 80 w 362"/>
                <a:gd name="T11" fmla="*/ 75 h 159"/>
                <a:gd name="T12" fmla="*/ 41 w 362"/>
                <a:gd name="T13" fmla="*/ 61 h 159"/>
                <a:gd name="T14" fmla="*/ 42 w 362"/>
                <a:gd name="T15" fmla="*/ 64 h 159"/>
                <a:gd name="T16" fmla="*/ 41 w 362"/>
                <a:gd name="T17" fmla="*/ 61 h 159"/>
                <a:gd name="T18" fmla="*/ 37 w 362"/>
                <a:gd name="T19" fmla="*/ 61 h 159"/>
                <a:gd name="T20" fmla="*/ 47 w 362"/>
                <a:gd name="T21" fmla="*/ 60 h 159"/>
                <a:gd name="T22" fmla="*/ 42 w 362"/>
                <a:gd name="T23" fmla="*/ 58 h 159"/>
                <a:gd name="T24" fmla="*/ 61 w 362"/>
                <a:gd name="T25" fmla="*/ 60 h 159"/>
                <a:gd name="T26" fmla="*/ 56 w 362"/>
                <a:gd name="T27" fmla="*/ 58 h 159"/>
                <a:gd name="T28" fmla="*/ 1 w 362"/>
                <a:gd name="T29" fmla="*/ 49 h 159"/>
                <a:gd name="T30" fmla="*/ 332 w 362"/>
                <a:gd name="T31" fmla="*/ 0 h 159"/>
                <a:gd name="T32" fmla="*/ 334 w 362"/>
                <a:gd name="T33" fmla="*/ 3 h 159"/>
                <a:gd name="T34" fmla="*/ 334 w 362"/>
                <a:gd name="T35" fmla="*/ 6 h 159"/>
                <a:gd name="T36" fmla="*/ 340 w 362"/>
                <a:gd name="T37" fmla="*/ 5 h 159"/>
                <a:gd name="T38" fmla="*/ 346 w 362"/>
                <a:gd name="T39" fmla="*/ 5 h 159"/>
                <a:gd name="T40" fmla="*/ 348 w 362"/>
                <a:gd name="T41" fmla="*/ 3 h 159"/>
                <a:gd name="T42" fmla="*/ 354 w 362"/>
                <a:gd name="T43" fmla="*/ 3 h 159"/>
                <a:gd name="T44" fmla="*/ 357 w 362"/>
                <a:gd name="T45" fmla="*/ 6 h 159"/>
                <a:gd name="T46" fmla="*/ 361 w 362"/>
                <a:gd name="T47" fmla="*/ 9 h 159"/>
                <a:gd name="T48" fmla="*/ 361 w 362"/>
                <a:gd name="T49" fmla="*/ 12 h 159"/>
                <a:gd name="T50" fmla="*/ 353 w 362"/>
                <a:gd name="T51" fmla="*/ 19 h 159"/>
                <a:gd name="T52" fmla="*/ 353 w 362"/>
                <a:gd name="T53" fmla="*/ 27 h 159"/>
                <a:gd name="T54" fmla="*/ 353 w 362"/>
                <a:gd name="T55" fmla="*/ 31 h 159"/>
                <a:gd name="T56" fmla="*/ 350 w 362"/>
                <a:gd name="T57" fmla="*/ 35 h 159"/>
                <a:gd name="T58" fmla="*/ 351 w 362"/>
                <a:gd name="T59" fmla="*/ 41 h 159"/>
                <a:gd name="T60" fmla="*/ 343 w 362"/>
                <a:gd name="T61" fmla="*/ 42 h 159"/>
                <a:gd name="T62" fmla="*/ 346 w 362"/>
                <a:gd name="T63" fmla="*/ 49 h 159"/>
                <a:gd name="T64" fmla="*/ 350 w 362"/>
                <a:gd name="T65" fmla="*/ 55 h 159"/>
                <a:gd name="T66" fmla="*/ 346 w 362"/>
                <a:gd name="T67" fmla="*/ 61 h 159"/>
                <a:gd name="T68" fmla="*/ 351 w 362"/>
                <a:gd name="T69" fmla="*/ 68 h 159"/>
                <a:gd name="T70" fmla="*/ 346 w 362"/>
                <a:gd name="T71" fmla="*/ 72 h 159"/>
                <a:gd name="T72" fmla="*/ 343 w 362"/>
                <a:gd name="T73" fmla="*/ 80 h 159"/>
                <a:gd name="T74" fmla="*/ 334 w 362"/>
                <a:gd name="T75" fmla="*/ 87 h 159"/>
                <a:gd name="T76" fmla="*/ 323 w 362"/>
                <a:gd name="T77" fmla="*/ 87 h 159"/>
                <a:gd name="T78" fmla="*/ 324 w 362"/>
                <a:gd name="T79" fmla="*/ 75 h 159"/>
                <a:gd name="T80" fmla="*/ 323 w 362"/>
                <a:gd name="T81" fmla="*/ 63 h 159"/>
                <a:gd name="T82" fmla="*/ 323 w 362"/>
                <a:gd name="T83" fmla="*/ 63 h 159"/>
                <a:gd name="T84" fmla="*/ 318 w 362"/>
                <a:gd name="T85" fmla="*/ 60 h 159"/>
                <a:gd name="T86" fmla="*/ 321 w 362"/>
                <a:gd name="T87" fmla="*/ 55 h 159"/>
                <a:gd name="T88" fmla="*/ 320 w 362"/>
                <a:gd name="T89" fmla="*/ 57 h 159"/>
                <a:gd name="T90" fmla="*/ 315 w 362"/>
                <a:gd name="T91" fmla="*/ 58 h 159"/>
                <a:gd name="T92" fmla="*/ 316 w 362"/>
                <a:gd name="T93" fmla="*/ 50 h 159"/>
                <a:gd name="T94" fmla="*/ 320 w 362"/>
                <a:gd name="T95" fmla="*/ 46 h 159"/>
                <a:gd name="T96" fmla="*/ 323 w 362"/>
                <a:gd name="T97" fmla="*/ 33 h 159"/>
                <a:gd name="T98" fmla="*/ 326 w 362"/>
                <a:gd name="T99" fmla="*/ 20 h 159"/>
                <a:gd name="T100" fmla="*/ 324 w 362"/>
                <a:gd name="T101" fmla="*/ 9 h 159"/>
                <a:gd name="T102" fmla="*/ 324 w 362"/>
                <a:gd name="T103" fmla="*/ 5 h 159"/>
                <a:gd name="T104" fmla="*/ 332 w 362"/>
                <a:gd name="T10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2" h="159">
                  <a:moveTo>
                    <a:pt x="203" y="154"/>
                  </a:moveTo>
                  <a:lnTo>
                    <a:pt x="205" y="156"/>
                  </a:lnTo>
                  <a:lnTo>
                    <a:pt x="208" y="156"/>
                  </a:lnTo>
                  <a:lnTo>
                    <a:pt x="209" y="156"/>
                  </a:lnTo>
                  <a:lnTo>
                    <a:pt x="211" y="156"/>
                  </a:lnTo>
                  <a:lnTo>
                    <a:pt x="209" y="157"/>
                  </a:lnTo>
                  <a:lnTo>
                    <a:pt x="208" y="159"/>
                  </a:lnTo>
                  <a:lnTo>
                    <a:pt x="206" y="157"/>
                  </a:lnTo>
                  <a:lnTo>
                    <a:pt x="203" y="157"/>
                  </a:lnTo>
                  <a:lnTo>
                    <a:pt x="203" y="156"/>
                  </a:lnTo>
                  <a:lnTo>
                    <a:pt x="203" y="156"/>
                  </a:lnTo>
                  <a:lnTo>
                    <a:pt x="203" y="154"/>
                  </a:lnTo>
                  <a:close/>
                  <a:moveTo>
                    <a:pt x="89" y="87"/>
                  </a:move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8" y="88"/>
                  </a:lnTo>
                  <a:lnTo>
                    <a:pt x="88" y="88"/>
                  </a:lnTo>
                  <a:lnTo>
                    <a:pt x="88" y="87"/>
                  </a:lnTo>
                  <a:lnTo>
                    <a:pt x="89" y="87"/>
                  </a:lnTo>
                  <a:close/>
                  <a:moveTo>
                    <a:pt x="78" y="72"/>
                  </a:moveTo>
                  <a:lnTo>
                    <a:pt x="82" y="74"/>
                  </a:lnTo>
                  <a:lnTo>
                    <a:pt x="82" y="74"/>
                  </a:lnTo>
                  <a:lnTo>
                    <a:pt x="86" y="74"/>
                  </a:lnTo>
                  <a:lnTo>
                    <a:pt x="88" y="74"/>
                  </a:lnTo>
                  <a:lnTo>
                    <a:pt x="88" y="75"/>
                  </a:lnTo>
                  <a:lnTo>
                    <a:pt x="86" y="75"/>
                  </a:lnTo>
                  <a:lnTo>
                    <a:pt x="85" y="75"/>
                  </a:lnTo>
                  <a:lnTo>
                    <a:pt x="80" y="75"/>
                  </a:lnTo>
                  <a:lnTo>
                    <a:pt x="78" y="74"/>
                  </a:lnTo>
                  <a:lnTo>
                    <a:pt x="78" y="72"/>
                  </a:lnTo>
                  <a:lnTo>
                    <a:pt x="78" y="72"/>
                  </a:lnTo>
                  <a:lnTo>
                    <a:pt x="78" y="72"/>
                  </a:lnTo>
                  <a:close/>
                  <a:moveTo>
                    <a:pt x="41" y="61"/>
                  </a:moveTo>
                  <a:lnTo>
                    <a:pt x="45" y="63"/>
                  </a:lnTo>
                  <a:lnTo>
                    <a:pt x="47" y="64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2" y="64"/>
                  </a:lnTo>
                  <a:lnTo>
                    <a:pt x="41" y="64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1"/>
                  </a:lnTo>
                  <a:lnTo>
                    <a:pt x="41" y="61"/>
                  </a:lnTo>
                  <a:close/>
                  <a:moveTo>
                    <a:pt x="37" y="60"/>
                  </a:moveTo>
                  <a:lnTo>
                    <a:pt x="37" y="61"/>
                  </a:lnTo>
                  <a:lnTo>
                    <a:pt x="37" y="61"/>
                  </a:lnTo>
                  <a:lnTo>
                    <a:pt x="39" y="61"/>
                  </a:lnTo>
                  <a:lnTo>
                    <a:pt x="37" y="61"/>
                  </a:lnTo>
                  <a:lnTo>
                    <a:pt x="36" y="63"/>
                  </a:lnTo>
                  <a:lnTo>
                    <a:pt x="34" y="61"/>
                  </a:lnTo>
                  <a:lnTo>
                    <a:pt x="37" y="60"/>
                  </a:lnTo>
                  <a:close/>
                  <a:moveTo>
                    <a:pt x="42" y="58"/>
                  </a:moveTo>
                  <a:lnTo>
                    <a:pt x="47" y="60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45" y="60"/>
                  </a:lnTo>
                  <a:lnTo>
                    <a:pt x="44" y="60"/>
                  </a:lnTo>
                  <a:lnTo>
                    <a:pt x="42" y="58"/>
                  </a:lnTo>
                  <a:close/>
                  <a:moveTo>
                    <a:pt x="58" y="58"/>
                  </a:moveTo>
                  <a:lnTo>
                    <a:pt x="59" y="58"/>
                  </a:lnTo>
                  <a:lnTo>
                    <a:pt x="61" y="58"/>
                  </a:lnTo>
                  <a:lnTo>
                    <a:pt x="61" y="60"/>
                  </a:lnTo>
                  <a:lnTo>
                    <a:pt x="61" y="60"/>
                  </a:lnTo>
                  <a:lnTo>
                    <a:pt x="59" y="60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58" y="58"/>
                  </a:lnTo>
                  <a:close/>
                  <a:moveTo>
                    <a:pt x="1" y="46"/>
                  </a:moveTo>
                  <a:lnTo>
                    <a:pt x="1" y="46"/>
                  </a:lnTo>
                  <a:lnTo>
                    <a:pt x="1" y="47"/>
                  </a:lnTo>
                  <a:lnTo>
                    <a:pt x="1" y="4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1" y="46"/>
                  </a:lnTo>
                  <a:close/>
                  <a:moveTo>
                    <a:pt x="332" y="0"/>
                  </a:moveTo>
                  <a:lnTo>
                    <a:pt x="332" y="0"/>
                  </a:lnTo>
                  <a:lnTo>
                    <a:pt x="334" y="1"/>
                  </a:lnTo>
                  <a:lnTo>
                    <a:pt x="334" y="1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2" y="5"/>
                  </a:lnTo>
                  <a:lnTo>
                    <a:pt x="332" y="5"/>
                  </a:lnTo>
                  <a:lnTo>
                    <a:pt x="334" y="6"/>
                  </a:lnTo>
                  <a:lnTo>
                    <a:pt x="334" y="6"/>
                  </a:lnTo>
                  <a:lnTo>
                    <a:pt x="334" y="6"/>
                  </a:lnTo>
                  <a:lnTo>
                    <a:pt x="335" y="6"/>
                  </a:lnTo>
                  <a:lnTo>
                    <a:pt x="337" y="6"/>
                  </a:lnTo>
                  <a:lnTo>
                    <a:pt x="337" y="5"/>
                  </a:lnTo>
                  <a:lnTo>
                    <a:pt x="337" y="5"/>
                  </a:lnTo>
                  <a:lnTo>
                    <a:pt x="340" y="5"/>
                  </a:lnTo>
                  <a:lnTo>
                    <a:pt x="342" y="5"/>
                  </a:lnTo>
                  <a:lnTo>
                    <a:pt x="342" y="6"/>
                  </a:lnTo>
                  <a:lnTo>
                    <a:pt x="343" y="6"/>
                  </a:lnTo>
                  <a:lnTo>
                    <a:pt x="345" y="6"/>
                  </a:lnTo>
                  <a:lnTo>
                    <a:pt x="346" y="5"/>
                  </a:lnTo>
                  <a:lnTo>
                    <a:pt x="348" y="5"/>
                  </a:lnTo>
                  <a:lnTo>
                    <a:pt x="348" y="5"/>
                  </a:lnTo>
                  <a:lnTo>
                    <a:pt x="348" y="3"/>
                  </a:lnTo>
                  <a:lnTo>
                    <a:pt x="348" y="3"/>
                  </a:lnTo>
                  <a:lnTo>
                    <a:pt x="348" y="3"/>
                  </a:lnTo>
                  <a:lnTo>
                    <a:pt x="350" y="3"/>
                  </a:lnTo>
                  <a:lnTo>
                    <a:pt x="350" y="3"/>
                  </a:lnTo>
                  <a:lnTo>
                    <a:pt x="353" y="5"/>
                  </a:lnTo>
                  <a:lnTo>
                    <a:pt x="353" y="3"/>
                  </a:lnTo>
                  <a:lnTo>
                    <a:pt x="354" y="3"/>
                  </a:lnTo>
                  <a:lnTo>
                    <a:pt x="354" y="5"/>
                  </a:lnTo>
                  <a:lnTo>
                    <a:pt x="356" y="5"/>
                  </a:lnTo>
                  <a:lnTo>
                    <a:pt x="357" y="5"/>
                  </a:lnTo>
                  <a:lnTo>
                    <a:pt x="357" y="5"/>
                  </a:lnTo>
                  <a:lnTo>
                    <a:pt x="357" y="6"/>
                  </a:lnTo>
                  <a:lnTo>
                    <a:pt x="357" y="8"/>
                  </a:lnTo>
                  <a:lnTo>
                    <a:pt x="357" y="9"/>
                  </a:lnTo>
                  <a:lnTo>
                    <a:pt x="357" y="9"/>
                  </a:lnTo>
                  <a:lnTo>
                    <a:pt x="359" y="9"/>
                  </a:lnTo>
                  <a:lnTo>
                    <a:pt x="361" y="9"/>
                  </a:lnTo>
                  <a:lnTo>
                    <a:pt x="362" y="9"/>
                  </a:lnTo>
                  <a:lnTo>
                    <a:pt x="362" y="11"/>
                  </a:lnTo>
                  <a:lnTo>
                    <a:pt x="362" y="11"/>
                  </a:lnTo>
                  <a:lnTo>
                    <a:pt x="362" y="11"/>
                  </a:lnTo>
                  <a:lnTo>
                    <a:pt x="361" y="12"/>
                  </a:lnTo>
                  <a:lnTo>
                    <a:pt x="359" y="14"/>
                  </a:lnTo>
                  <a:lnTo>
                    <a:pt x="357" y="16"/>
                  </a:lnTo>
                  <a:lnTo>
                    <a:pt x="354" y="17"/>
                  </a:lnTo>
                  <a:lnTo>
                    <a:pt x="354" y="19"/>
                  </a:lnTo>
                  <a:lnTo>
                    <a:pt x="353" y="19"/>
                  </a:lnTo>
                  <a:lnTo>
                    <a:pt x="351" y="19"/>
                  </a:lnTo>
                  <a:lnTo>
                    <a:pt x="351" y="20"/>
                  </a:lnTo>
                  <a:lnTo>
                    <a:pt x="353" y="22"/>
                  </a:lnTo>
                  <a:lnTo>
                    <a:pt x="353" y="23"/>
                  </a:lnTo>
                  <a:lnTo>
                    <a:pt x="353" y="27"/>
                  </a:lnTo>
                  <a:lnTo>
                    <a:pt x="353" y="27"/>
                  </a:lnTo>
                  <a:lnTo>
                    <a:pt x="353" y="28"/>
                  </a:lnTo>
                  <a:lnTo>
                    <a:pt x="353" y="30"/>
                  </a:lnTo>
                  <a:lnTo>
                    <a:pt x="353" y="30"/>
                  </a:lnTo>
                  <a:lnTo>
                    <a:pt x="353" y="31"/>
                  </a:lnTo>
                  <a:lnTo>
                    <a:pt x="353" y="31"/>
                  </a:lnTo>
                  <a:lnTo>
                    <a:pt x="353" y="31"/>
                  </a:lnTo>
                  <a:lnTo>
                    <a:pt x="351" y="33"/>
                  </a:lnTo>
                  <a:lnTo>
                    <a:pt x="350" y="33"/>
                  </a:lnTo>
                  <a:lnTo>
                    <a:pt x="350" y="35"/>
                  </a:lnTo>
                  <a:lnTo>
                    <a:pt x="350" y="35"/>
                  </a:lnTo>
                  <a:lnTo>
                    <a:pt x="351" y="36"/>
                  </a:lnTo>
                  <a:lnTo>
                    <a:pt x="353" y="36"/>
                  </a:lnTo>
                  <a:lnTo>
                    <a:pt x="351" y="38"/>
                  </a:lnTo>
                  <a:lnTo>
                    <a:pt x="351" y="41"/>
                  </a:lnTo>
                  <a:lnTo>
                    <a:pt x="350" y="42"/>
                  </a:lnTo>
                  <a:lnTo>
                    <a:pt x="350" y="42"/>
                  </a:lnTo>
                  <a:lnTo>
                    <a:pt x="350" y="42"/>
                  </a:lnTo>
                  <a:lnTo>
                    <a:pt x="343" y="42"/>
                  </a:lnTo>
                  <a:lnTo>
                    <a:pt x="343" y="42"/>
                  </a:lnTo>
                  <a:lnTo>
                    <a:pt x="343" y="44"/>
                  </a:lnTo>
                  <a:lnTo>
                    <a:pt x="345" y="46"/>
                  </a:lnTo>
                  <a:lnTo>
                    <a:pt x="345" y="46"/>
                  </a:lnTo>
                  <a:lnTo>
                    <a:pt x="346" y="46"/>
                  </a:lnTo>
                  <a:lnTo>
                    <a:pt x="346" y="49"/>
                  </a:lnTo>
                  <a:lnTo>
                    <a:pt x="348" y="52"/>
                  </a:lnTo>
                  <a:lnTo>
                    <a:pt x="350" y="52"/>
                  </a:lnTo>
                  <a:lnTo>
                    <a:pt x="351" y="53"/>
                  </a:lnTo>
                  <a:lnTo>
                    <a:pt x="351" y="55"/>
                  </a:lnTo>
                  <a:lnTo>
                    <a:pt x="350" y="55"/>
                  </a:lnTo>
                  <a:lnTo>
                    <a:pt x="348" y="57"/>
                  </a:lnTo>
                  <a:lnTo>
                    <a:pt x="348" y="58"/>
                  </a:lnTo>
                  <a:lnTo>
                    <a:pt x="346" y="58"/>
                  </a:lnTo>
                  <a:lnTo>
                    <a:pt x="346" y="60"/>
                  </a:lnTo>
                  <a:lnTo>
                    <a:pt x="346" y="61"/>
                  </a:lnTo>
                  <a:lnTo>
                    <a:pt x="346" y="63"/>
                  </a:lnTo>
                  <a:lnTo>
                    <a:pt x="345" y="63"/>
                  </a:lnTo>
                  <a:lnTo>
                    <a:pt x="350" y="68"/>
                  </a:lnTo>
                  <a:lnTo>
                    <a:pt x="351" y="68"/>
                  </a:lnTo>
                  <a:lnTo>
                    <a:pt x="351" y="68"/>
                  </a:lnTo>
                  <a:lnTo>
                    <a:pt x="351" y="69"/>
                  </a:lnTo>
                  <a:lnTo>
                    <a:pt x="350" y="71"/>
                  </a:lnTo>
                  <a:lnTo>
                    <a:pt x="350" y="71"/>
                  </a:lnTo>
                  <a:lnTo>
                    <a:pt x="348" y="71"/>
                  </a:lnTo>
                  <a:lnTo>
                    <a:pt x="346" y="72"/>
                  </a:lnTo>
                  <a:lnTo>
                    <a:pt x="345" y="74"/>
                  </a:lnTo>
                  <a:lnTo>
                    <a:pt x="345" y="75"/>
                  </a:lnTo>
                  <a:lnTo>
                    <a:pt x="343" y="77"/>
                  </a:lnTo>
                  <a:lnTo>
                    <a:pt x="343" y="79"/>
                  </a:lnTo>
                  <a:lnTo>
                    <a:pt x="343" y="80"/>
                  </a:lnTo>
                  <a:lnTo>
                    <a:pt x="345" y="85"/>
                  </a:lnTo>
                  <a:lnTo>
                    <a:pt x="343" y="85"/>
                  </a:lnTo>
                  <a:lnTo>
                    <a:pt x="339" y="88"/>
                  </a:lnTo>
                  <a:lnTo>
                    <a:pt x="337" y="88"/>
                  </a:lnTo>
                  <a:lnTo>
                    <a:pt x="334" y="87"/>
                  </a:lnTo>
                  <a:lnTo>
                    <a:pt x="329" y="87"/>
                  </a:lnTo>
                  <a:lnTo>
                    <a:pt x="327" y="85"/>
                  </a:lnTo>
                  <a:lnTo>
                    <a:pt x="326" y="87"/>
                  </a:lnTo>
                  <a:lnTo>
                    <a:pt x="324" y="87"/>
                  </a:lnTo>
                  <a:lnTo>
                    <a:pt x="323" y="87"/>
                  </a:lnTo>
                  <a:lnTo>
                    <a:pt x="321" y="87"/>
                  </a:lnTo>
                  <a:lnTo>
                    <a:pt x="323" y="85"/>
                  </a:lnTo>
                  <a:lnTo>
                    <a:pt x="324" y="80"/>
                  </a:lnTo>
                  <a:lnTo>
                    <a:pt x="324" y="77"/>
                  </a:lnTo>
                  <a:lnTo>
                    <a:pt x="324" y="75"/>
                  </a:lnTo>
                  <a:lnTo>
                    <a:pt x="324" y="72"/>
                  </a:lnTo>
                  <a:lnTo>
                    <a:pt x="323" y="72"/>
                  </a:lnTo>
                  <a:lnTo>
                    <a:pt x="324" y="68"/>
                  </a:lnTo>
                  <a:lnTo>
                    <a:pt x="324" y="66"/>
                  </a:lnTo>
                  <a:lnTo>
                    <a:pt x="323" y="63"/>
                  </a:lnTo>
                  <a:lnTo>
                    <a:pt x="326" y="64"/>
                  </a:lnTo>
                  <a:lnTo>
                    <a:pt x="326" y="63"/>
                  </a:lnTo>
                  <a:lnTo>
                    <a:pt x="324" y="63"/>
                  </a:lnTo>
                  <a:lnTo>
                    <a:pt x="324" y="63"/>
                  </a:lnTo>
                  <a:lnTo>
                    <a:pt x="323" y="63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18" y="63"/>
                  </a:lnTo>
                  <a:lnTo>
                    <a:pt x="318" y="61"/>
                  </a:lnTo>
                  <a:lnTo>
                    <a:pt x="318" y="60"/>
                  </a:lnTo>
                  <a:lnTo>
                    <a:pt x="320" y="60"/>
                  </a:lnTo>
                  <a:lnTo>
                    <a:pt x="320" y="60"/>
                  </a:lnTo>
                  <a:lnTo>
                    <a:pt x="321" y="58"/>
                  </a:lnTo>
                  <a:lnTo>
                    <a:pt x="321" y="58"/>
                  </a:lnTo>
                  <a:lnTo>
                    <a:pt x="321" y="55"/>
                  </a:lnTo>
                  <a:lnTo>
                    <a:pt x="323" y="53"/>
                  </a:lnTo>
                  <a:lnTo>
                    <a:pt x="324" y="53"/>
                  </a:lnTo>
                  <a:lnTo>
                    <a:pt x="324" y="53"/>
                  </a:lnTo>
                  <a:lnTo>
                    <a:pt x="323" y="53"/>
                  </a:lnTo>
                  <a:lnTo>
                    <a:pt x="320" y="57"/>
                  </a:lnTo>
                  <a:lnTo>
                    <a:pt x="320" y="58"/>
                  </a:lnTo>
                  <a:lnTo>
                    <a:pt x="318" y="58"/>
                  </a:lnTo>
                  <a:lnTo>
                    <a:pt x="316" y="60"/>
                  </a:lnTo>
                  <a:lnTo>
                    <a:pt x="316" y="60"/>
                  </a:lnTo>
                  <a:lnTo>
                    <a:pt x="315" y="58"/>
                  </a:lnTo>
                  <a:lnTo>
                    <a:pt x="315" y="58"/>
                  </a:lnTo>
                  <a:lnTo>
                    <a:pt x="315" y="57"/>
                  </a:lnTo>
                  <a:lnTo>
                    <a:pt x="315" y="55"/>
                  </a:lnTo>
                  <a:lnTo>
                    <a:pt x="315" y="52"/>
                  </a:lnTo>
                  <a:lnTo>
                    <a:pt x="316" y="50"/>
                  </a:lnTo>
                  <a:lnTo>
                    <a:pt x="316" y="49"/>
                  </a:lnTo>
                  <a:lnTo>
                    <a:pt x="316" y="49"/>
                  </a:lnTo>
                  <a:lnTo>
                    <a:pt x="316" y="47"/>
                  </a:lnTo>
                  <a:lnTo>
                    <a:pt x="318" y="47"/>
                  </a:lnTo>
                  <a:lnTo>
                    <a:pt x="320" y="46"/>
                  </a:lnTo>
                  <a:lnTo>
                    <a:pt x="321" y="41"/>
                  </a:lnTo>
                  <a:lnTo>
                    <a:pt x="324" y="35"/>
                  </a:lnTo>
                  <a:lnTo>
                    <a:pt x="324" y="35"/>
                  </a:lnTo>
                  <a:lnTo>
                    <a:pt x="323" y="35"/>
                  </a:lnTo>
                  <a:lnTo>
                    <a:pt x="323" y="33"/>
                  </a:lnTo>
                  <a:lnTo>
                    <a:pt x="324" y="27"/>
                  </a:lnTo>
                  <a:lnTo>
                    <a:pt x="326" y="27"/>
                  </a:lnTo>
                  <a:lnTo>
                    <a:pt x="326" y="25"/>
                  </a:lnTo>
                  <a:lnTo>
                    <a:pt x="326" y="22"/>
                  </a:lnTo>
                  <a:lnTo>
                    <a:pt x="326" y="20"/>
                  </a:lnTo>
                  <a:lnTo>
                    <a:pt x="326" y="19"/>
                  </a:lnTo>
                  <a:lnTo>
                    <a:pt x="326" y="17"/>
                  </a:lnTo>
                  <a:lnTo>
                    <a:pt x="326" y="16"/>
                  </a:lnTo>
                  <a:lnTo>
                    <a:pt x="324" y="11"/>
                  </a:lnTo>
                  <a:lnTo>
                    <a:pt x="324" y="9"/>
                  </a:lnTo>
                  <a:lnTo>
                    <a:pt x="326" y="8"/>
                  </a:lnTo>
                  <a:lnTo>
                    <a:pt x="324" y="8"/>
                  </a:lnTo>
                  <a:lnTo>
                    <a:pt x="323" y="8"/>
                  </a:lnTo>
                  <a:lnTo>
                    <a:pt x="323" y="6"/>
                  </a:lnTo>
                  <a:lnTo>
                    <a:pt x="324" y="5"/>
                  </a:lnTo>
                  <a:lnTo>
                    <a:pt x="326" y="3"/>
                  </a:lnTo>
                  <a:lnTo>
                    <a:pt x="327" y="1"/>
                  </a:lnTo>
                  <a:lnTo>
                    <a:pt x="329" y="1"/>
                  </a:lnTo>
                  <a:lnTo>
                    <a:pt x="331" y="1"/>
                  </a:lnTo>
                  <a:lnTo>
                    <a:pt x="3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3" name="Freeform 169">
              <a:extLst>
                <a:ext uri="{FF2B5EF4-FFF2-40B4-BE49-F238E27FC236}">
                  <a16:creationId xmlns:a16="http://schemas.microsoft.com/office/drawing/2014/main" id="{DB70137D-E4B6-41A1-97D2-896C0FA6CD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7910" y="3474448"/>
              <a:ext cx="38984" cy="38984"/>
            </a:xfrm>
            <a:custGeom>
              <a:avLst/>
              <a:gdLst>
                <a:gd name="T0" fmla="*/ 4 w 20"/>
                <a:gd name="T1" fmla="*/ 14 h 20"/>
                <a:gd name="T2" fmla="*/ 4 w 20"/>
                <a:gd name="T3" fmla="*/ 15 h 20"/>
                <a:gd name="T4" fmla="*/ 4 w 20"/>
                <a:gd name="T5" fmla="*/ 15 h 20"/>
                <a:gd name="T6" fmla="*/ 3 w 20"/>
                <a:gd name="T7" fmla="*/ 18 h 20"/>
                <a:gd name="T8" fmla="*/ 3 w 20"/>
                <a:gd name="T9" fmla="*/ 18 h 20"/>
                <a:gd name="T10" fmla="*/ 1 w 20"/>
                <a:gd name="T11" fmla="*/ 20 h 20"/>
                <a:gd name="T12" fmla="*/ 0 w 20"/>
                <a:gd name="T13" fmla="*/ 18 h 20"/>
                <a:gd name="T14" fmla="*/ 0 w 20"/>
                <a:gd name="T15" fmla="*/ 18 h 20"/>
                <a:gd name="T16" fmla="*/ 3 w 20"/>
                <a:gd name="T17" fmla="*/ 15 h 20"/>
                <a:gd name="T18" fmla="*/ 4 w 20"/>
                <a:gd name="T19" fmla="*/ 14 h 20"/>
                <a:gd name="T20" fmla="*/ 14 w 20"/>
                <a:gd name="T21" fmla="*/ 0 h 20"/>
                <a:gd name="T22" fmla="*/ 15 w 20"/>
                <a:gd name="T23" fmla="*/ 0 h 20"/>
                <a:gd name="T24" fmla="*/ 17 w 20"/>
                <a:gd name="T25" fmla="*/ 0 h 20"/>
                <a:gd name="T26" fmla="*/ 17 w 20"/>
                <a:gd name="T27" fmla="*/ 0 h 20"/>
                <a:gd name="T28" fmla="*/ 17 w 20"/>
                <a:gd name="T29" fmla="*/ 1 h 20"/>
                <a:gd name="T30" fmla="*/ 19 w 20"/>
                <a:gd name="T31" fmla="*/ 1 h 20"/>
                <a:gd name="T32" fmla="*/ 20 w 20"/>
                <a:gd name="T33" fmla="*/ 1 h 20"/>
                <a:gd name="T34" fmla="*/ 20 w 20"/>
                <a:gd name="T35" fmla="*/ 4 h 20"/>
                <a:gd name="T36" fmla="*/ 20 w 20"/>
                <a:gd name="T37" fmla="*/ 6 h 20"/>
                <a:gd name="T38" fmla="*/ 20 w 20"/>
                <a:gd name="T39" fmla="*/ 7 h 20"/>
                <a:gd name="T40" fmla="*/ 20 w 20"/>
                <a:gd name="T41" fmla="*/ 12 h 20"/>
                <a:gd name="T42" fmla="*/ 19 w 20"/>
                <a:gd name="T43" fmla="*/ 12 h 20"/>
                <a:gd name="T44" fmla="*/ 19 w 20"/>
                <a:gd name="T45" fmla="*/ 15 h 20"/>
                <a:gd name="T46" fmla="*/ 19 w 20"/>
                <a:gd name="T47" fmla="*/ 15 h 20"/>
                <a:gd name="T48" fmla="*/ 17 w 20"/>
                <a:gd name="T49" fmla="*/ 15 h 20"/>
                <a:gd name="T50" fmla="*/ 15 w 20"/>
                <a:gd name="T51" fmla="*/ 17 h 20"/>
                <a:gd name="T52" fmla="*/ 14 w 20"/>
                <a:gd name="T53" fmla="*/ 18 h 20"/>
                <a:gd name="T54" fmla="*/ 11 w 20"/>
                <a:gd name="T55" fmla="*/ 18 h 20"/>
                <a:gd name="T56" fmla="*/ 11 w 20"/>
                <a:gd name="T57" fmla="*/ 18 h 20"/>
                <a:gd name="T58" fmla="*/ 9 w 20"/>
                <a:gd name="T59" fmla="*/ 17 h 20"/>
                <a:gd name="T60" fmla="*/ 11 w 20"/>
                <a:gd name="T61" fmla="*/ 15 h 20"/>
                <a:gd name="T62" fmla="*/ 11 w 20"/>
                <a:gd name="T63" fmla="*/ 14 h 20"/>
                <a:gd name="T64" fmla="*/ 12 w 20"/>
                <a:gd name="T65" fmla="*/ 12 h 20"/>
                <a:gd name="T66" fmla="*/ 14 w 20"/>
                <a:gd name="T67" fmla="*/ 12 h 20"/>
                <a:gd name="T68" fmla="*/ 15 w 20"/>
                <a:gd name="T69" fmla="*/ 12 h 20"/>
                <a:gd name="T70" fmla="*/ 14 w 20"/>
                <a:gd name="T71" fmla="*/ 11 h 20"/>
                <a:gd name="T72" fmla="*/ 14 w 20"/>
                <a:gd name="T73" fmla="*/ 11 h 20"/>
                <a:gd name="T74" fmla="*/ 12 w 20"/>
                <a:gd name="T75" fmla="*/ 11 h 20"/>
                <a:gd name="T76" fmla="*/ 12 w 20"/>
                <a:gd name="T77" fmla="*/ 11 h 20"/>
                <a:gd name="T78" fmla="*/ 11 w 20"/>
                <a:gd name="T79" fmla="*/ 11 h 20"/>
                <a:gd name="T80" fmla="*/ 11 w 20"/>
                <a:gd name="T81" fmla="*/ 11 h 20"/>
                <a:gd name="T82" fmla="*/ 11 w 20"/>
                <a:gd name="T83" fmla="*/ 11 h 20"/>
                <a:gd name="T84" fmla="*/ 12 w 20"/>
                <a:gd name="T85" fmla="*/ 9 h 20"/>
                <a:gd name="T86" fmla="*/ 11 w 20"/>
                <a:gd name="T87" fmla="*/ 7 h 20"/>
                <a:gd name="T88" fmla="*/ 11 w 20"/>
                <a:gd name="T89" fmla="*/ 6 h 20"/>
                <a:gd name="T90" fmla="*/ 11 w 20"/>
                <a:gd name="T91" fmla="*/ 6 h 20"/>
                <a:gd name="T92" fmla="*/ 12 w 20"/>
                <a:gd name="T93" fmla="*/ 3 h 20"/>
                <a:gd name="T94" fmla="*/ 12 w 20"/>
                <a:gd name="T95" fmla="*/ 3 h 20"/>
                <a:gd name="T96" fmla="*/ 12 w 20"/>
                <a:gd name="T97" fmla="*/ 1 h 20"/>
                <a:gd name="T98" fmla="*/ 14 w 20"/>
                <a:gd name="T9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" h="20">
                  <a:moveTo>
                    <a:pt x="4" y="14"/>
                  </a:moveTo>
                  <a:lnTo>
                    <a:pt x="4" y="15"/>
                  </a:lnTo>
                  <a:lnTo>
                    <a:pt x="4" y="15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3" y="15"/>
                  </a:lnTo>
                  <a:lnTo>
                    <a:pt x="4" y="14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0" y="4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4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2" y="9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4" name="Freeform 170">
              <a:extLst>
                <a:ext uri="{FF2B5EF4-FFF2-40B4-BE49-F238E27FC236}">
                  <a16:creationId xmlns:a16="http://schemas.microsoft.com/office/drawing/2014/main" id="{FBCA55A5-2F96-5317-3CE4-E275153592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0859" y="3891582"/>
              <a:ext cx="74070" cy="17544"/>
            </a:xfrm>
            <a:custGeom>
              <a:avLst/>
              <a:gdLst>
                <a:gd name="T0" fmla="*/ 1 w 38"/>
                <a:gd name="T1" fmla="*/ 6 h 9"/>
                <a:gd name="T2" fmla="*/ 1 w 38"/>
                <a:gd name="T3" fmla="*/ 6 h 9"/>
                <a:gd name="T4" fmla="*/ 1 w 38"/>
                <a:gd name="T5" fmla="*/ 8 h 9"/>
                <a:gd name="T6" fmla="*/ 1 w 38"/>
                <a:gd name="T7" fmla="*/ 8 h 9"/>
                <a:gd name="T8" fmla="*/ 1 w 38"/>
                <a:gd name="T9" fmla="*/ 8 h 9"/>
                <a:gd name="T10" fmla="*/ 0 w 38"/>
                <a:gd name="T11" fmla="*/ 8 h 9"/>
                <a:gd name="T12" fmla="*/ 0 w 38"/>
                <a:gd name="T13" fmla="*/ 8 h 9"/>
                <a:gd name="T14" fmla="*/ 0 w 38"/>
                <a:gd name="T15" fmla="*/ 6 h 9"/>
                <a:gd name="T16" fmla="*/ 0 w 38"/>
                <a:gd name="T17" fmla="*/ 6 h 9"/>
                <a:gd name="T18" fmla="*/ 36 w 38"/>
                <a:gd name="T19" fmla="*/ 6 h 9"/>
                <a:gd name="T20" fmla="*/ 38 w 38"/>
                <a:gd name="T21" fmla="*/ 6 h 9"/>
                <a:gd name="T22" fmla="*/ 36 w 38"/>
                <a:gd name="T23" fmla="*/ 6 h 9"/>
                <a:gd name="T24" fmla="*/ 34 w 38"/>
                <a:gd name="T25" fmla="*/ 6 h 9"/>
                <a:gd name="T26" fmla="*/ 36 w 38"/>
                <a:gd name="T27" fmla="*/ 6 h 9"/>
                <a:gd name="T28" fmla="*/ 15 w 38"/>
                <a:gd name="T29" fmla="*/ 1 h 9"/>
                <a:gd name="T30" fmla="*/ 25 w 38"/>
                <a:gd name="T31" fmla="*/ 1 h 9"/>
                <a:gd name="T32" fmla="*/ 27 w 38"/>
                <a:gd name="T33" fmla="*/ 1 h 9"/>
                <a:gd name="T34" fmla="*/ 27 w 38"/>
                <a:gd name="T35" fmla="*/ 1 h 9"/>
                <a:gd name="T36" fmla="*/ 30 w 38"/>
                <a:gd name="T37" fmla="*/ 1 h 9"/>
                <a:gd name="T38" fmla="*/ 33 w 38"/>
                <a:gd name="T39" fmla="*/ 3 h 9"/>
                <a:gd name="T40" fmla="*/ 31 w 38"/>
                <a:gd name="T41" fmla="*/ 6 h 9"/>
                <a:gd name="T42" fmla="*/ 30 w 38"/>
                <a:gd name="T43" fmla="*/ 8 h 9"/>
                <a:gd name="T44" fmla="*/ 25 w 38"/>
                <a:gd name="T45" fmla="*/ 9 h 9"/>
                <a:gd name="T46" fmla="*/ 23 w 38"/>
                <a:gd name="T47" fmla="*/ 9 h 9"/>
                <a:gd name="T48" fmla="*/ 22 w 38"/>
                <a:gd name="T49" fmla="*/ 9 h 9"/>
                <a:gd name="T50" fmla="*/ 19 w 38"/>
                <a:gd name="T51" fmla="*/ 9 h 9"/>
                <a:gd name="T52" fmla="*/ 15 w 38"/>
                <a:gd name="T53" fmla="*/ 9 h 9"/>
                <a:gd name="T54" fmla="*/ 14 w 38"/>
                <a:gd name="T55" fmla="*/ 9 h 9"/>
                <a:gd name="T56" fmla="*/ 11 w 38"/>
                <a:gd name="T57" fmla="*/ 9 h 9"/>
                <a:gd name="T58" fmla="*/ 11 w 38"/>
                <a:gd name="T59" fmla="*/ 6 h 9"/>
                <a:gd name="T60" fmla="*/ 11 w 38"/>
                <a:gd name="T61" fmla="*/ 5 h 9"/>
                <a:gd name="T62" fmla="*/ 9 w 38"/>
                <a:gd name="T63" fmla="*/ 3 h 9"/>
                <a:gd name="T64" fmla="*/ 11 w 38"/>
                <a:gd name="T65" fmla="*/ 1 h 9"/>
                <a:gd name="T66" fmla="*/ 12 w 38"/>
                <a:gd name="T6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9">
                  <a:moveTo>
                    <a:pt x="1" y="6"/>
                  </a:move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6"/>
                  </a:lnTo>
                  <a:close/>
                  <a:moveTo>
                    <a:pt x="36" y="6"/>
                  </a:move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6" y="6"/>
                  </a:lnTo>
                  <a:close/>
                  <a:moveTo>
                    <a:pt x="12" y="0"/>
                  </a:moveTo>
                  <a:lnTo>
                    <a:pt x="15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30" y="1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1" y="6"/>
                  </a:lnTo>
                  <a:lnTo>
                    <a:pt x="31" y="6"/>
                  </a:lnTo>
                  <a:lnTo>
                    <a:pt x="30" y="8"/>
                  </a:lnTo>
                  <a:lnTo>
                    <a:pt x="28" y="9"/>
                  </a:lnTo>
                  <a:lnTo>
                    <a:pt x="25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2" y="9"/>
                  </a:lnTo>
                  <a:lnTo>
                    <a:pt x="20" y="8"/>
                  </a:lnTo>
                  <a:lnTo>
                    <a:pt x="19" y="9"/>
                  </a:lnTo>
                  <a:lnTo>
                    <a:pt x="17" y="8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3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5" name="Freeform 171">
              <a:extLst>
                <a:ext uri="{FF2B5EF4-FFF2-40B4-BE49-F238E27FC236}">
                  <a16:creationId xmlns:a16="http://schemas.microsoft.com/office/drawing/2014/main" id="{411684C0-2E2F-5497-3578-A072E3397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7239" y="5109846"/>
              <a:ext cx="3898" cy="3898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2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0 h 2"/>
                <a:gd name="T16" fmla="*/ 0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6" name="Freeform 172">
              <a:extLst>
                <a:ext uri="{FF2B5EF4-FFF2-40B4-BE49-F238E27FC236}">
                  <a16:creationId xmlns:a16="http://schemas.microsoft.com/office/drawing/2014/main" id="{FEF82116-1E9A-90A1-F3A2-F96773D7AD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6378" y="2991042"/>
              <a:ext cx="5848" cy="13645"/>
            </a:xfrm>
            <a:custGeom>
              <a:avLst/>
              <a:gdLst>
                <a:gd name="T0" fmla="*/ 3 w 3"/>
                <a:gd name="T1" fmla="*/ 5 h 7"/>
                <a:gd name="T2" fmla="*/ 3 w 3"/>
                <a:gd name="T3" fmla="*/ 5 h 7"/>
                <a:gd name="T4" fmla="*/ 3 w 3"/>
                <a:gd name="T5" fmla="*/ 5 h 7"/>
                <a:gd name="T6" fmla="*/ 3 w 3"/>
                <a:gd name="T7" fmla="*/ 5 h 7"/>
                <a:gd name="T8" fmla="*/ 3 w 3"/>
                <a:gd name="T9" fmla="*/ 7 h 7"/>
                <a:gd name="T10" fmla="*/ 1 w 3"/>
                <a:gd name="T11" fmla="*/ 5 h 7"/>
                <a:gd name="T12" fmla="*/ 1 w 3"/>
                <a:gd name="T13" fmla="*/ 5 h 7"/>
                <a:gd name="T14" fmla="*/ 3 w 3"/>
                <a:gd name="T15" fmla="*/ 5 h 7"/>
                <a:gd name="T16" fmla="*/ 3 w 3"/>
                <a:gd name="T17" fmla="*/ 5 h 7"/>
                <a:gd name="T18" fmla="*/ 0 w 3"/>
                <a:gd name="T19" fmla="*/ 0 h 7"/>
                <a:gd name="T20" fmla="*/ 1 w 3"/>
                <a:gd name="T21" fmla="*/ 0 h 7"/>
                <a:gd name="T22" fmla="*/ 1 w 3"/>
                <a:gd name="T23" fmla="*/ 0 h 7"/>
                <a:gd name="T24" fmla="*/ 1 w 3"/>
                <a:gd name="T25" fmla="*/ 2 h 7"/>
                <a:gd name="T26" fmla="*/ 1 w 3"/>
                <a:gd name="T27" fmla="*/ 3 h 7"/>
                <a:gd name="T28" fmla="*/ 1 w 3"/>
                <a:gd name="T29" fmla="*/ 3 h 7"/>
                <a:gd name="T30" fmla="*/ 1 w 3"/>
                <a:gd name="T31" fmla="*/ 5 h 7"/>
                <a:gd name="T32" fmla="*/ 0 w 3"/>
                <a:gd name="T33" fmla="*/ 5 h 7"/>
                <a:gd name="T34" fmla="*/ 0 w 3"/>
                <a:gd name="T35" fmla="*/ 5 h 7"/>
                <a:gd name="T36" fmla="*/ 0 w 3"/>
                <a:gd name="T37" fmla="*/ 3 h 7"/>
                <a:gd name="T38" fmla="*/ 0 w 3"/>
                <a:gd name="T39" fmla="*/ 3 h 7"/>
                <a:gd name="T40" fmla="*/ 0 w 3"/>
                <a:gd name="T41" fmla="*/ 2 h 7"/>
                <a:gd name="T42" fmla="*/ 0 w 3"/>
                <a:gd name="T43" fmla="*/ 0 h 7"/>
                <a:gd name="T44" fmla="*/ 0 w 3"/>
                <a:gd name="T45" fmla="*/ 0 h 7"/>
                <a:gd name="T46" fmla="*/ 0 w 3"/>
                <a:gd name="T4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" h="7">
                  <a:moveTo>
                    <a:pt x="3" y="5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0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7" name="Freeform 173">
              <a:extLst>
                <a:ext uri="{FF2B5EF4-FFF2-40B4-BE49-F238E27FC236}">
                  <a16:creationId xmlns:a16="http://schemas.microsoft.com/office/drawing/2014/main" id="{9DA550AE-514F-77A4-DA0D-57D854707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0686" y="2702557"/>
              <a:ext cx="284586" cy="218313"/>
            </a:xfrm>
            <a:custGeom>
              <a:avLst/>
              <a:gdLst>
                <a:gd name="T0" fmla="*/ 67 w 146"/>
                <a:gd name="T1" fmla="*/ 3 h 112"/>
                <a:gd name="T2" fmla="*/ 68 w 146"/>
                <a:gd name="T3" fmla="*/ 10 h 112"/>
                <a:gd name="T4" fmla="*/ 81 w 146"/>
                <a:gd name="T5" fmla="*/ 8 h 112"/>
                <a:gd name="T6" fmla="*/ 109 w 146"/>
                <a:gd name="T7" fmla="*/ 10 h 112"/>
                <a:gd name="T8" fmla="*/ 128 w 146"/>
                <a:gd name="T9" fmla="*/ 8 h 112"/>
                <a:gd name="T10" fmla="*/ 130 w 146"/>
                <a:gd name="T11" fmla="*/ 11 h 112"/>
                <a:gd name="T12" fmla="*/ 136 w 146"/>
                <a:gd name="T13" fmla="*/ 14 h 112"/>
                <a:gd name="T14" fmla="*/ 141 w 146"/>
                <a:gd name="T15" fmla="*/ 32 h 112"/>
                <a:gd name="T16" fmla="*/ 142 w 146"/>
                <a:gd name="T17" fmla="*/ 41 h 112"/>
                <a:gd name="T18" fmla="*/ 133 w 146"/>
                <a:gd name="T19" fmla="*/ 47 h 112"/>
                <a:gd name="T20" fmla="*/ 135 w 146"/>
                <a:gd name="T21" fmla="*/ 52 h 112"/>
                <a:gd name="T22" fmla="*/ 139 w 146"/>
                <a:gd name="T23" fmla="*/ 55 h 112"/>
                <a:gd name="T24" fmla="*/ 138 w 146"/>
                <a:gd name="T25" fmla="*/ 62 h 112"/>
                <a:gd name="T26" fmla="*/ 139 w 146"/>
                <a:gd name="T27" fmla="*/ 68 h 112"/>
                <a:gd name="T28" fmla="*/ 144 w 146"/>
                <a:gd name="T29" fmla="*/ 76 h 112"/>
                <a:gd name="T30" fmla="*/ 144 w 146"/>
                <a:gd name="T31" fmla="*/ 79 h 112"/>
                <a:gd name="T32" fmla="*/ 146 w 146"/>
                <a:gd name="T33" fmla="*/ 84 h 112"/>
                <a:gd name="T34" fmla="*/ 139 w 146"/>
                <a:gd name="T35" fmla="*/ 87 h 112"/>
                <a:gd name="T36" fmla="*/ 128 w 146"/>
                <a:gd name="T37" fmla="*/ 96 h 112"/>
                <a:gd name="T38" fmla="*/ 125 w 146"/>
                <a:gd name="T39" fmla="*/ 106 h 112"/>
                <a:gd name="T40" fmla="*/ 125 w 146"/>
                <a:gd name="T41" fmla="*/ 110 h 112"/>
                <a:gd name="T42" fmla="*/ 125 w 146"/>
                <a:gd name="T43" fmla="*/ 112 h 112"/>
                <a:gd name="T44" fmla="*/ 116 w 146"/>
                <a:gd name="T45" fmla="*/ 109 h 112"/>
                <a:gd name="T46" fmla="*/ 109 w 146"/>
                <a:gd name="T47" fmla="*/ 104 h 112"/>
                <a:gd name="T48" fmla="*/ 100 w 146"/>
                <a:gd name="T49" fmla="*/ 106 h 112"/>
                <a:gd name="T50" fmla="*/ 95 w 146"/>
                <a:gd name="T51" fmla="*/ 106 h 112"/>
                <a:gd name="T52" fmla="*/ 90 w 146"/>
                <a:gd name="T53" fmla="*/ 106 h 112"/>
                <a:gd name="T54" fmla="*/ 87 w 146"/>
                <a:gd name="T55" fmla="*/ 109 h 112"/>
                <a:gd name="T56" fmla="*/ 82 w 146"/>
                <a:gd name="T57" fmla="*/ 109 h 112"/>
                <a:gd name="T58" fmla="*/ 81 w 146"/>
                <a:gd name="T59" fmla="*/ 106 h 112"/>
                <a:gd name="T60" fmla="*/ 78 w 146"/>
                <a:gd name="T61" fmla="*/ 101 h 112"/>
                <a:gd name="T62" fmla="*/ 73 w 146"/>
                <a:gd name="T63" fmla="*/ 106 h 112"/>
                <a:gd name="T64" fmla="*/ 68 w 146"/>
                <a:gd name="T65" fmla="*/ 103 h 112"/>
                <a:gd name="T66" fmla="*/ 65 w 146"/>
                <a:gd name="T67" fmla="*/ 96 h 112"/>
                <a:gd name="T68" fmla="*/ 60 w 146"/>
                <a:gd name="T69" fmla="*/ 95 h 112"/>
                <a:gd name="T70" fmla="*/ 57 w 146"/>
                <a:gd name="T71" fmla="*/ 93 h 112"/>
                <a:gd name="T72" fmla="*/ 53 w 146"/>
                <a:gd name="T73" fmla="*/ 93 h 112"/>
                <a:gd name="T74" fmla="*/ 53 w 146"/>
                <a:gd name="T75" fmla="*/ 90 h 112"/>
                <a:gd name="T76" fmla="*/ 51 w 146"/>
                <a:gd name="T77" fmla="*/ 88 h 112"/>
                <a:gd name="T78" fmla="*/ 41 w 146"/>
                <a:gd name="T79" fmla="*/ 85 h 112"/>
                <a:gd name="T80" fmla="*/ 41 w 146"/>
                <a:gd name="T81" fmla="*/ 90 h 112"/>
                <a:gd name="T82" fmla="*/ 37 w 146"/>
                <a:gd name="T83" fmla="*/ 91 h 112"/>
                <a:gd name="T84" fmla="*/ 32 w 146"/>
                <a:gd name="T85" fmla="*/ 87 h 112"/>
                <a:gd name="T86" fmla="*/ 34 w 146"/>
                <a:gd name="T87" fmla="*/ 84 h 112"/>
                <a:gd name="T88" fmla="*/ 34 w 146"/>
                <a:gd name="T89" fmla="*/ 82 h 112"/>
                <a:gd name="T90" fmla="*/ 27 w 146"/>
                <a:gd name="T91" fmla="*/ 80 h 112"/>
                <a:gd name="T92" fmla="*/ 21 w 146"/>
                <a:gd name="T93" fmla="*/ 79 h 112"/>
                <a:gd name="T94" fmla="*/ 18 w 146"/>
                <a:gd name="T95" fmla="*/ 76 h 112"/>
                <a:gd name="T96" fmla="*/ 13 w 146"/>
                <a:gd name="T97" fmla="*/ 77 h 112"/>
                <a:gd name="T98" fmla="*/ 13 w 146"/>
                <a:gd name="T99" fmla="*/ 73 h 112"/>
                <a:gd name="T100" fmla="*/ 10 w 146"/>
                <a:gd name="T101" fmla="*/ 65 h 112"/>
                <a:gd name="T102" fmla="*/ 8 w 146"/>
                <a:gd name="T103" fmla="*/ 60 h 112"/>
                <a:gd name="T104" fmla="*/ 10 w 146"/>
                <a:gd name="T105" fmla="*/ 54 h 112"/>
                <a:gd name="T106" fmla="*/ 8 w 146"/>
                <a:gd name="T107" fmla="*/ 51 h 112"/>
                <a:gd name="T108" fmla="*/ 8 w 146"/>
                <a:gd name="T109" fmla="*/ 46 h 112"/>
                <a:gd name="T110" fmla="*/ 2 w 146"/>
                <a:gd name="T111" fmla="*/ 36 h 112"/>
                <a:gd name="T112" fmla="*/ 5 w 146"/>
                <a:gd name="T113" fmla="*/ 30 h 112"/>
                <a:gd name="T114" fmla="*/ 7 w 146"/>
                <a:gd name="T115" fmla="*/ 24 h 112"/>
                <a:gd name="T116" fmla="*/ 7 w 146"/>
                <a:gd name="T117" fmla="*/ 21 h 112"/>
                <a:gd name="T118" fmla="*/ 2 w 146"/>
                <a:gd name="T119" fmla="*/ 17 h 112"/>
                <a:gd name="T120" fmla="*/ 29 w 146"/>
                <a:gd name="T121" fmla="*/ 11 h 112"/>
                <a:gd name="T122" fmla="*/ 37 w 146"/>
                <a:gd name="T123" fmla="*/ 5 h 112"/>
                <a:gd name="T124" fmla="*/ 59 w 146"/>
                <a:gd name="T12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6" h="112">
                  <a:moveTo>
                    <a:pt x="62" y="0"/>
                  </a:moveTo>
                  <a:lnTo>
                    <a:pt x="65" y="2"/>
                  </a:lnTo>
                  <a:lnTo>
                    <a:pt x="68" y="3"/>
                  </a:lnTo>
                  <a:lnTo>
                    <a:pt x="68" y="3"/>
                  </a:lnTo>
                  <a:lnTo>
                    <a:pt x="67" y="3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5" y="6"/>
                  </a:lnTo>
                  <a:lnTo>
                    <a:pt x="67" y="8"/>
                  </a:lnTo>
                  <a:lnTo>
                    <a:pt x="68" y="10"/>
                  </a:lnTo>
                  <a:lnTo>
                    <a:pt x="71" y="10"/>
                  </a:lnTo>
                  <a:lnTo>
                    <a:pt x="78" y="10"/>
                  </a:lnTo>
                  <a:lnTo>
                    <a:pt x="79" y="8"/>
                  </a:lnTo>
                  <a:lnTo>
                    <a:pt x="81" y="8"/>
                  </a:lnTo>
                  <a:lnTo>
                    <a:pt x="81" y="8"/>
                  </a:lnTo>
                  <a:lnTo>
                    <a:pt x="84" y="8"/>
                  </a:lnTo>
                  <a:lnTo>
                    <a:pt x="89" y="8"/>
                  </a:lnTo>
                  <a:lnTo>
                    <a:pt x="95" y="8"/>
                  </a:lnTo>
                  <a:lnTo>
                    <a:pt x="103" y="8"/>
                  </a:lnTo>
                  <a:lnTo>
                    <a:pt x="109" y="10"/>
                  </a:lnTo>
                  <a:lnTo>
                    <a:pt x="117" y="10"/>
                  </a:lnTo>
                  <a:lnTo>
                    <a:pt x="125" y="10"/>
                  </a:lnTo>
                  <a:lnTo>
                    <a:pt x="127" y="10"/>
                  </a:lnTo>
                  <a:lnTo>
                    <a:pt x="127" y="8"/>
                  </a:lnTo>
                  <a:lnTo>
                    <a:pt x="128" y="8"/>
                  </a:lnTo>
                  <a:lnTo>
                    <a:pt x="128" y="10"/>
                  </a:lnTo>
                  <a:lnTo>
                    <a:pt x="130" y="10"/>
                  </a:lnTo>
                  <a:lnTo>
                    <a:pt x="130" y="10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1" y="11"/>
                  </a:lnTo>
                  <a:lnTo>
                    <a:pt x="133" y="11"/>
                  </a:lnTo>
                  <a:lnTo>
                    <a:pt x="135" y="13"/>
                  </a:lnTo>
                  <a:lnTo>
                    <a:pt x="136" y="14"/>
                  </a:lnTo>
                  <a:lnTo>
                    <a:pt x="136" y="14"/>
                  </a:lnTo>
                  <a:lnTo>
                    <a:pt x="136" y="16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8" y="24"/>
                  </a:lnTo>
                  <a:lnTo>
                    <a:pt x="141" y="32"/>
                  </a:lnTo>
                  <a:lnTo>
                    <a:pt x="142" y="33"/>
                  </a:lnTo>
                  <a:lnTo>
                    <a:pt x="142" y="36"/>
                  </a:lnTo>
                  <a:lnTo>
                    <a:pt x="142" y="38"/>
                  </a:lnTo>
                  <a:lnTo>
                    <a:pt x="142" y="40"/>
                  </a:lnTo>
                  <a:lnTo>
                    <a:pt x="142" y="41"/>
                  </a:lnTo>
                  <a:lnTo>
                    <a:pt x="142" y="43"/>
                  </a:lnTo>
                  <a:lnTo>
                    <a:pt x="141" y="43"/>
                  </a:lnTo>
                  <a:lnTo>
                    <a:pt x="136" y="44"/>
                  </a:lnTo>
                  <a:lnTo>
                    <a:pt x="135" y="46"/>
                  </a:lnTo>
                  <a:lnTo>
                    <a:pt x="133" y="47"/>
                  </a:lnTo>
                  <a:lnTo>
                    <a:pt x="133" y="49"/>
                  </a:lnTo>
                  <a:lnTo>
                    <a:pt x="131" y="49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5" y="52"/>
                  </a:lnTo>
                  <a:lnTo>
                    <a:pt x="136" y="52"/>
                  </a:lnTo>
                  <a:lnTo>
                    <a:pt x="136" y="52"/>
                  </a:lnTo>
                  <a:lnTo>
                    <a:pt x="138" y="54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39" y="57"/>
                  </a:lnTo>
                  <a:lnTo>
                    <a:pt x="138" y="58"/>
                  </a:lnTo>
                  <a:lnTo>
                    <a:pt x="138" y="60"/>
                  </a:lnTo>
                  <a:lnTo>
                    <a:pt x="138" y="60"/>
                  </a:lnTo>
                  <a:lnTo>
                    <a:pt x="138" y="62"/>
                  </a:lnTo>
                  <a:lnTo>
                    <a:pt x="138" y="63"/>
                  </a:lnTo>
                  <a:lnTo>
                    <a:pt x="138" y="65"/>
                  </a:lnTo>
                  <a:lnTo>
                    <a:pt x="139" y="66"/>
                  </a:lnTo>
                  <a:lnTo>
                    <a:pt x="139" y="68"/>
                  </a:lnTo>
                  <a:lnTo>
                    <a:pt x="139" y="68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42" y="73"/>
                  </a:lnTo>
                  <a:lnTo>
                    <a:pt x="142" y="74"/>
                  </a:lnTo>
                  <a:lnTo>
                    <a:pt x="144" y="76"/>
                  </a:lnTo>
                  <a:lnTo>
                    <a:pt x="146" y="77"/>
                  </a:lnTo>
                  <a:lnTo>
                    <a:pt x="146" y="77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80"/>
                  </a:lnTo>
                  <a:lnTo>
                    <a:pt x="146" y="82"/>
                  </a:lnTo>
                  <a:lnTo>
                    <a:pt x="146" y="84"/>
                  </a:lnTo>
                  <a:lnTo>
                    <a:pt x="144" y="84"/>
                  </a:lnTo>
                  <a:lnTo>
                    <a:pt x="144" y="85"/>
                  </a:lnTo>
                  <a:lnTo>
                    <a:pt x="144" y="85"/>
                  </a:lnTo>
                  <a:lnTo>
                    <a:pt x="139" y="87"/>
                  </a:lnTo>
                  <a:lnTo>
                    <a:pt x="139" y="87"/>
                  </a:lnTo>
                  <a:lnTo>
                    <a:pt x="136" y="90"/>
                  </a:lnTo>
                  <a:lnTo>
                    <a:pt x="135" y="90"/>
                  </a:lnTo>
                  <a:lnTo>
                    <a:pt x="133" y="93"/>
                  </a:lnTo>
                  <a:lnTo>
                    <a:pt x="130" y="96"/>
                  </a:lnTo>
                  <a:lnTo>
                    <a:pt x="128" y="96"/>
                  </a:lnTo>
                  <a:lnTo>
                    <a:pt x="128" y="98"/>
                  </a:lnTo>
                  <a:lnTo>
                    <a:pt x="125" y="101"/>
                  </a:lnTo>
                  <a:lnTo>
                    <a:pt x="123" y="103"/>
                  </a:lnTo>
                  <a:lnTo>
                    <a:pt x="125" y="104"/>
                  </a:lnTo>
                  <a:lnTo>
                    <a:pt x="125" y="106"/>
                  </a:lnTo>
                  <a:lnTo>
                    <a:pt x="125" y="107"/>
                  </a:lnTo>
                  <a:lnTo>
                    <a:pt x="125" y="107"/>
                  </a:lnTo>
                  <a:lnTo>
                    <a:pt x="125" y="109"/>
                  </a:lnTo>
                  <a:lnTo>
                    <a:pt x="125" y="109"/>
                  </a:lnTo>
                  <a:lnTo>
                    <a:pt x="125" y="110"/>
                  </a:lnTo>
                  <a:lnTo>
                    <a:pt x="127" y="110"/>
                  </a:lnTo>
                  <a:lnTo>
                    <a:pt x="127" y="112"/>
                  </a:lnTo>
                  <a:lnTo>
                    <a:pt x="127" y="112"/>
                  </a:lnTo>
                  <a:lnTo>
                    <a:pt x="127" y="112"/>
                  </a:lnTo>
                  <a:lnTo>
                    <a:pt x="125" y="112"/>
                  </a:lnTo>
                  <a:lnTo>
                    <a:pt x="123" y="110"/>
                  </a:lnTo>
                  <a:lnTo>
                    <a:pt x="122" y="110"/>
                  </a:lnTo>
                  <a:lnTo>
                    <a:pt x="122" y="110"/>
                  </a:lnTo>
                  <a:lnTo>
                    <a:pt x="117" y="109"/>
                  </a:lnTo>
                  <a:lnTo>
                    <a:pt x="116" y="109"/>
                  </a:lnTo>
                  <a:lnTo>
                    <a:pt x="116" y="107"/>
                  </a:lnTo>
                  <a:lnTo>
                    <a:pt x="114" y="107"/>
                  </a:lnTo>
                  <a:lnTo>
                    <a:pt x="112" y="106"/>
                  </a:lnTo>
                  <a:lnTo>
                    <a:pt x="111" y="106"/>
                  </a:lnTo>
                  <a:lnTo>
                    <a:pt x="109" y="104"/>
                  </a:lnTo>
                  <a:lnTo>
                    <a:pt x="106" y="104"/>
                  </a:lnTo>
                  <a:lnTo>
                    <a:pt x="103" y="104"/>
                  </a:lnTo>
                  <a:lnTo>
                    <a:pt x="103" y="104"/>
                  </a:lnTo>
                  <a:lnTo>
                    <a:pt x="101" y="104"/>
                  </a:lnTo>
                  <a:lnTo>
                    <a:pt x="100" y="106"/>
                  </a:lnTo>
                  <a:lnTo>
                    <a:pt x="100" y="107"/>
                  </a:lnTo>
                  <a:lnTo>
                    <a:pt x="98" y="107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5" y="106"/>
                  </a:lnTo>
                  <a:lnTo>
                    <a:pt x="94" y="106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90" y="106"/>
                  </a:lnTo>
                  <a:lnTo>
                    <a:pt x="90" y="106"/>
                  </a:lnTo>
                  <a:lnTo>
                    <a:pt x="89" y="106"/>
                  </a:lnTo>
                  <a:lnTo>
                    <a:pt x="89" y="107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4" y="109"/>
                  </a:lnTo>
                  <a:lnTo>
                    <a:pt x="84" y="109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07"/>
                  </a:lnTo>
                  <a:lnTo>
                    <a:pt x="82" y="107"/>
                  </a:lnTo>
                  <a:lnTo>
                    <a:pt x="82" y="106"/>
                  </a:lnTo>
                  <a:lnTo>
                    <a:pt x="82" y="106"/>
                  </a:lnTo>
                  <a:lnTo>
                    <a:pt x="81" y="106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79" y="104"/>
                  </a:lnTo>
                  <a:lnTo>
                    <a:pt x="79" y="103"/>
                  </a:lnTo>
                  <a:lnTo>
                    <a:pt x="78" y="101"/>
                  </a:lnTo>
                  <a:lnTo>
                    <a:pt x="78" y="101"/>
                  </a:lnTo>
                  <a:lnTo>
                    <a:pt x="78" y="103"/>
                  </a:lnTo>
                  <a:lnTo>
                    <a:pt x="76" y="103"/>
                  </a:lnTo>
                  <a:lnTo>
                    <a:pt x="75" y="103"/>
                  </a:lnTo>
                  <a:lnTo>
                    <a:pt x="73" y="106"/>
                  </a:lnTo>
                  <a:lnTo>
                    <a:pt x="71" y="106"/>
                  </a:lnTo>
                  <a:lnTo>
                    <a:pt x="71" y="104"/>
                  </a:lnTo>
                  <a:lnTo>
                    <a:pt x="70" y="103"/>
                  </a:lnTo>
                  <a:lnTo>
                    <a:pt x="68" y="103"/>
                  </a:lnTo>
                  <a:lnTo>
                    <a:pt x="68" y="103"/>
                  </a:lnTo>
                  <a:lnTo>
                    <a:pt x="68" y="101"/>
                  </a:lnTo>
                  <a:lnTo>
                    <a:pt x="65" y="98"/>
                  </a:lnTo>
                  <a:lnTo>
                    <a:pt x="65" y="98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0" y="95"/>
                  </a:lnTo>
                  <a:lnTo>
                    <a:pt x="60" y="95"/>
                  </a:lnTo>
                  <a:lnTo>
                    <a:pt x="59" y="95"/>
                  </a:lnTo>
                  <a:lnTo>
                    <a:pt x="59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6" y="95"/>
                  </a:lnTo>
                  <a:lnTo>
                    <a:pt x="54" y="95"/>
                  </a:lnTo>
                  <a:lnTo>
                    <a:pt x="54" y="93"/>
                  </a:lnTo>
                  <a:lnTo>
                    <a:pt x="53" y="93"/>
                  </a:lnTo>
                  <a:lnTo>
                    <a:pt x="53" y="91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53" y="90"/>
                  </a:lnTo>
                  <a:lnTo>
                    <a:pt x="53" y="90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1" y="88"/>
                  </a:lnTo>
                  <a:lnTo>
                    <a:pt x="49" y="88"/>
                  </a:lnTo>
                  <a:lnTo>
                    <a:pt x="48" y="88"/>
                  </a:lnTo>
                  <a:lnTo>
                    <a:pt x="45" y="87"/>
                  </a:lnTo>
                  <a:lnTo>
                    <a:pt x="41" y="85"/>
                  </a:lnTo>
                  <a:lnTo>
                    <a:pt x="41" y="85"/>
                  </a:lnTo>
                  <a:lnTo>
                    <a:pt x="40" y="85"/>
                  </a:lnTo>
                  <a:lnTo>
                    <a:pt x="41" y="87"/>
                  </a:lnTo>
                  <a:lnTo>
                    <a:pt x="43" y="88"/>
                  </a:lnTo>
                  <a:lnTo>
                    <a:pt x="43" y="90"/>
                  </a:lnTo>
                  <a:lnTo>
                    <a:pt x="41" y="90"/>
                  </a:lnTo>
                  <a:lnTo>
                    <a:pt x="40" y="90"/>
                  </a:lnTo>
                  <a:lnTo>
                    <a:pt x="40" y="91"/>
                  </a:lnTo>
                  <a:lnTo>
                    <a:pt x="38" y="91"/>
                  </a:lnTo>
                  <a:lnTo>
                    <a:pt x="38" y="91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35" y="88"/>
                  </a:lnTo>
                  <a:lnTo>
                    <a:pt x="34" y="87"/>
                  </a:lnTo>
                  <a:lnTo>
                    <a:pt x="34" y="87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30" y="85"/>
                  </a:lnTo>
                  <a:lnTo>
                    <a:pt x="32" y="85"/>
                  </a:lnTo>
                  <a:lnTo>
                    <a:pt x="32" y="85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7" y="8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26" y="80"/>
                  </a:lnTo>
                  <a:lnTo>
                    <a:pt x="24" y="80"/>
                  </a:lnTo>
                  <a:lnTo>
                    <a:pt x="23" y="79"/>
                  </a:lnTo>
                  <a:lnTo>
                    <a:pt x="21" y="79"/>
                  </a:lnTo>
                  <a:lnTo>
                    <a:pt x="19" y="79"/>
                  </a:lnTo>
                  <a:lnTo>
                    <a:pt x="19" y="79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18" y="76"/>
                  </a:lnTo>
                  <a:lnTo>
                    <a:pt x="15" y="74"/>
                  </a:lnTo>
                  <a:lnTo>
                    <a:pt x="13" y="74"/>
                  </a:lnTo>
                  <a:lnTo>
                    <a:pt x="13" y="74"/>
                  </a:lnTo>
                  <a:lnTo>
                    <a:pt x="13" y="76"/>
                  </a:lnTo>
                  <a:lnTo>
                    <a:pt x="13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3" y="74"/>
                  </a:lnTo>
                  <a:lnTo>
                    <a:pt x="13" y="73"/>
                  </a:lnTo>
                  <a:lnTo>
                    <a:pt x="13" y="69"/>
                  </a:lnTo>
                  <a:lnTo>
                    <a:pt x="13" y="68"/>
                  </a:lnTo>
                  <a:lnTo>
                    <a:pt x="13" y="66"/>
                  </a:lnTo>
                  <a:lnTo>
                    <a:pt x="12" y="66"/>
                  </a:lnTo>
                  <a:lnTo>
                    <a:pt x="10" y="65"/>
                  </a:lnTo>
                  <a:lnTo>
                    <a:pt x="10" y="65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10" y="55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7" y="49"/>
                  </a:lnTo>
                  <a:lnTo>
                    <a:pt x="7" y="49"/>
                  </a:lnTo>
                  <a:lnTo>
                    <a:pt x="7" y="47"/>
                  </a:lnTo>
                  <a:lnTo>
                    <a:pt x="8" y="46"/>
                  </a:lnTo>
                  <a:lnTo>
                    <a:pt x="7" y="43"/>
                  </a:lnTo>
                  <a:lnTo>
                    <a:pt x="2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5" y="35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4" y="25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4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5" y="17"/>
                  </a:lnTo>
                  <a:lnTo>
                    <a:pt x="10" y="16"/>
                  </a:lnTo>
                  <a:lnTo>
                    <a:pt x="18" y="14"/>
                  </a:lnTo>
                  <a:lnTo>
                    <a:pt x="27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4" y="8"/>
                  </a:lnTo>
                  <a:lnTo>
                    <a:pt x="37" y="5"/>
                  </a:lnTo>
                  <a:lnTo>
                    <a:pt x="41" y="5"/>
                  </a:lnTo>
                  <a:lnTo>
                    <a:pt x="43" y="3"/>
                  </a:lnTo>
                  <a:lnTo>
                    <a:pt x="46" y="2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8" name="Freeform 174">
              <a:extLst>
                <a:ext uri="{FF2B5EF4-FFF2-40B4-BE49-F238E27FC236}">
                  <a16:creationId xmlns:a16="http://schemas.microsoft.com/office/drawing/2014/main" id="{BCB0AA6E-7084-2D1F-2221-659678ECB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0309" y="3330206"/>
              <a:ext cx="454169" cy="411286"/>
            </a:xfrm>
            <a:custGeom>
              <a:avLst/>
              <a:gdLst>
                <a:gd name="T0" fmla="*/ 210 w 233"/>
                <a:gd name="T1" fmla="*/ 3 h 211"/>
                <a:gd name="T2" fmla="*/ 218 w 233"/>
                <a:gd name="T3" fmla="*/ 9 h 211"/>
                <a:gd name="T4" fmla="*/ 219 w 233"/>
                <a:gd name="T5" fmla="*/ 17 h 211"/>
                <a:gd name="T6" fmla="*/ 227 w 233"/>
                <a:gd name="T7" fmla="*/ 22 h 211"/>
                <a:gd name="T8" fmla="*/ 233 w 233"/>
                <a:gd name="T9" fmla="*/ 33 h 211"/>
                <a:gd name="T10" fmla="*/ 225 w 233"/>
                <a:gd name="T11" fmla="*/ 37 h 211"/>
                <a:gd name="T12" fmla="*/ 207 w 233"/>
                <a:gd name="T13" fmla="*/ 39 h 211"/>
                <a:gd name="T14" fmla="*/ 189 w 233"/>
                <a:gd name="T15" fmla="*/ 39 h 211"/>
                <a:gd name="T16" fmla="*/ 189 w 233"/>
                <a:gd name="T17" fmla="*/ 47 h 211"/>
                <a:gd name="T18" fmla="*/ 192 w 233"/>
                <a:gd name="T19" fmla="*/ 52 h 211"/>
                <a:gd name="T20" fmla="*/ 192 w 233"/>
                <a:gd name="T21" fmla="*/ 58 h 211"/>
                <a:gd name="T22" fmla="*/ 194 w 233"/>
                <a:gd name="T23" fmla="*/ 66 h 211"/>
                <a:gd name="T24" fmla="*/ 199 w 233"/>
                <a:gd name="T25" fmla="*/ 69 h 211"/>
                <a:gd name="T26" fmla="*/ 208 w 233"/>
                <a:gd name="T27" fmla="*/ 77 h 211"/>
                <a:gd name="T28" fmla="*/ 197 w 233"/>
                <a:gd name="T29" fmla="*/ 86 h 211"/>
                <a:gd name="T30" fmla="*/ 197 w 233"/>
                <a:gd name="T31" fmla="*/ 99 h 211"/>
                <a:gd name="T32" fmla="*/ 189 w 233"/>
                <a:gd name="T33" fmla="*/ 110 h 211"/>
                <a:gd name="T34" fmla="*/ 177 w 233"/>
                <a:gd name="T35" fmla="*/ 124 h 211"/>
                <a:gd name="T36" fmla="*/ 159 w 233"/>
                <a:gd name="T37" fmla="*/ 141 h 211"/>
                <a:gd name="T38" fmla="*/ 142 w 233"/>
                <a:gd name="T39" fmla="*/ 149 h 211"/>
                <a:gd name="T40" fmla="*/ 134 w 233"/>
                <a:gd name="T41" fmla="*/ 146 h 211"/>
                <a:gd name="T42" fmla="*/ 125 w 233"/>
                <a:gd name="T43" fmla="*/ 160 h 211"/>
                <a:gd name="T44" fmla="*/ 134 w 233"/>
                <a:gd name="T45" fmla="*/ 168 h 211"/>
                <a:gd name="T46" fmla="*/ 139 w 233"/>
                <a:gd name="T47" fmla="*/ 181 h 211"/>
                <a:gd name="T48" fmla="*/ 145 w 233"/>
                <a:gd name="T49" fmla="*/ 190 h 211"/>
                <a:gd name="T50" fmla="*/ 147 w 233"/>
                <a:gd name="T51" fmla="*/ 200 h 211"/>
                <a:gd name="T52" fmla="*/ 142 w 233"/>
                <a:gd name="T53" fmla="*/ 203 h 211"/>
                <a:gd name="T54" fmla="*/ 132 w 233"/>
                <a:gd name="T55" fmla="*/ 203 h 211"/>
                <a:gd name="T56" fmla="*/ 118 w 233"/>
                <a:gd name="T57" fmla="*/ 201 h 211"/>
                <a:gd name="T58" fmla="*/ 113 w 233"/>
                <a:gd name="T59" fmla="*/ 203 h 211"/>
                <a:gd name="T60" fmla="*/ 104 w 233"/>
                <a:gd name="T61" fmla="*/ 211 h 211"/>
                <a:gd name="T62" fmla="*/ 98 w 233"/>
                <a:gd name="T63" fmla="*/ 207 h 211"/>
                <a:gd name="T64" fmla="*/ 93 w 233"/>
                <a:gd name="T65" fmla="*/ 201 h 211"/>
                <a:gd name="T66" fmla="*/ 80 w 233"/>
                <a:gd name="T67" fmla="*/ 182 h 211"/>
                <a:gd name="T68" fmla="*/ 79 w 233"/>
                <a:gd name="T69" fmla="*/ 184 h 211"/>
                <a:gd name="T70" fmla="*/ 54 w 233"/>
                <a:gd name="T71" fmla="*/ 187 h 211"/>
                <a:gd name="T72" fmla="*/ 38 w 233"/>
                <a:gd name="T73" fmla="*/ 187 h 211"/>
                <a:gd name="T74" fmla="*/ 19 w 233"/>
                <a:gd name="T75" fmla="*/ 189 h 211"/>
                <a:gd name="T76" fmla="*/ 11 w 233"/>
                <a:gd name="T77" fmla="*/ 182 h 211"/>
                <a:gd name="T78" fmla="*/ 14 w 233"/>
                <a:gd name="T79" fmla="*/ 171 h 211"/>
                <a:gd name="T80" fmla="*/ 25 w 233"/>
                <a:gd name="T81" fmla="*/ 167 h 211"/>
                <a:gd name="T82" fmla="*/ 33 w 233"/>
                <a:gd name="T83" fmla="*/ 160 h 211"/>
                <a:gd name="T84" fmla="*/ 27 w 233"/>
                <a:gd name="T85" fmla="*/ 157 h 211"/>
                <a:gd name="T86" fmla="*/ 27 w 233"/>
                <a:gd name="T87" fmla="*/ 141 h 211"/>
                <a:gd name="T88" fmla="*/ 13 w 233"/>
                <a:gd name="T89" fmla="*/ 135 h 211"/>
                <a:gd name="T90" fmla="*/ 0 w 233"/>
                <a:gd name="T91" fmla="*/ 116 h 211"/>
                <a:gd name="T92" fmla="*/ 47 w 233"/>
                <a:gd name="T93" fmla="*/ 122 h 211"/>
                <a:gd name="T94" fmla="*/ 61 w 233"/>
                <a:gd name="T95" fmla="*/ 119 h 211"/>
                <a:gd name="T96" fmla="*/ 77 w 233"/>
                <a:gd name="T97" fmla="*/ 111 h 211"/>
                <a:gd name="T98" fmla="*/ 82 w 233"/>
                <a:gd name="T99" fmla="*/ 97 h 211"/>
                <a:gd name="T100" fmla="*/ 96 w 233"/>
                <a:gd name="T101" fmla="*/ 92 h 211"/>
                <a:gd name="T102" fmla="*/ 102 w 233"/>
                <a:gd name="T103" fmla="*/ 86 h 211"/>
                <a:gd name="T104" fmla="*/ 113 w 233"/>
                <a:gd name="T105" fmla="*/ 86 h 211"/>
                <a:gd name="T106" fmla="*/ 121 w 233"/>
                <a:gd name="T107" fmla="*/ 74 h 211"/>
                <a:gd name="T108" fmla="*/ 132 w 233"/>
                <a:gd name="T109" fmla="*/ 63 h 211"/>
                <a:gd name="T110" fmla="*/ 136 w 233"/>
                <a:gd name="T111" fmla="*/ 50 h 211"/>
                <a:gd name="T112" fmla="*/ 148 w 233"/>
                <a:gd name="T113" fmla="*/ 44 h 211"/>
                <a:gd name="T114" fmla="*/ 151 w 233"/>
                <a:gd name="T115" fmla="*/ 34 h 211"/>
                <a:gd name="T116" fmla="*/ 154 w 233"/>
                <a:gd name="T117" fmla="*/ 28 h 211"/>
                <a:gd name="T118" fmla="*/ 151 w 233"/>
                <a:gd name="T119" fmla="*/ 18 h 211"/>
                <a:gd name="T120" fmla="*/ 158 w 233"/>
                <a:gd name="T121" fmla="*/ 11 h 211"/>
                <a:gd name="T122" fmla="*/ 170 w 233"/>
                <a:gd name="T123" fmla="*/ 3 h 211"/>
                <a:gd name="T124" fmla="*/ 191 w 233"/>
                <a:gd name="T125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3" h="211">
                  <a:moveTo>
                    <a:pt x="199" y="0"/>
                  </a:moveTo>
                  <a:lnTo>
                    <a:pt x="200" y="0"/>
                  </a:lnTo>
                  <a:lnTo>
                    <a:pt x="200" y="0"/>
                  </a:lnTo>
                  <a:lnTo>
                    <a:pt x="202" y="1"/>
                  </a:lnTo>
                  <a:lnTo>
                    <a:pt x="202" y="1"/>
                  </a:lnTo>
                  <a:lnTo>
                    <a:pt x="203" y="1"/>
                  </a:lnTo>
                  <a:lnTo>
                    <a:pt x="205" y="1"/>
                  </a:lnTo>
                  <a:lnTo>
                    <a:pt x="207" y="1"/>
                  </a:lnTo>
                  <a:lnTo>
                    <a:pt x="210" y="3"/>
                  </a:lnTo>
                  <a:lnTo>
                    <a:pt x="210" y="3"/>
                  </a:lnTo>
                  <a:lnTo>
                    <a:pt x="210" y="4"/>
                  </a:lnTo>
                  <a:lnTo>
                    <a:pt x="211" y="6"/>
                  </a:lnTo>
                  <a:lnTo>
                    <a:pt x="213" y="4"/>
                  </a:lnTo>
                  <a:lnTo>
                    <a:pt x="213" y="4"/>
                  </a:lnTo>
                  <a:lnTo>
                    <a:pt x="214" y="6"/>
                  </a:lnTo>
                  <a:lnTo>
                    <a:pt x="216" y="6"/>
                  </a:lnTo>
                  <a:lnTo>
                    <a:pt x="216" y="7"/>
                  </a:lnTo>
                  <a:lnTo>
                    <a:pt x="218" y="9"/>
                  </a:lnTo>
                  <a:lnTo>
                    <a:pt x="218" y="9"/>
                  </a:lnTo>
                  <a:lnTo>
                    <a:pt x="218" y="11"/>
                  </a:lnTo>
                  <a:lnTo>
                    <a:pt x="218" y="14"/>
                  </a:lnTo>
                  <a:lnTo>
                    <a:pt x="218" y="15"/>
                  </a:lnTo>
                  <a:lnTo>
                    <a:pt x="218" y="15"/>
                  </a:lnTo>
                  <a:lnTo>
                    <a:pt x="218" y="17"/>
                  </a:lnTo>
                  <a:lnTo>
                    <a:pt x="218" y="17"/>
                  </a:lnTo>
                  <a:lnTo>
                    <a:pt x="219" y="17"/>
                  </a:lnTo>
                  <a:lnTo>
                    <a:pt x="219" y="17"/>
                  </a:lnTo>
                  <a:lnTo>
                    <a:pt x="219" y="18"/>
                  </a:lnTo>
                  <a:lnTo>
                    <a:pt x="221" y="20"/>
                  </a:lnTo>
                  <a:lnTo>
                    <a:pt x="221" y="20"/>
                  </a:lnTo>
                  <a:lnTo>
                    <a:pt x="222" y="20"/>
                  </a:lnTo>
                  <a:lnTo>
                    <a:pt x="224" y="20"/>
                  </a:lnTo>
                  <a:lnTo>
                    <a:pt x="225" y="18"/>
                  </a:lnTo>
                  <a:lnTo>
                    <a:pt x="227" y="18"/>
                  </a:lnTo>
                  <a:lnTo>
                    <a:pt x="227" y="20"/>
                  </a:lnTo>
                  <a:lnTo>
                    <a:pt x="227" y="22"/>
                  </a:lnTo>
                  <a:lnTo>
                    <a:pt x="229" y="22"/>
                  </a:lnTo>
                  <a:lnTo>
                    <a:pt x="230" y="23"/>
                  </a:lnTo>
                  <a:lnTo>
                    <a:pt x="230" y="25"/>
                  </a:lnTo>
                  <a:lnTo>
                    <a:pt x="232" y="26"/>
                  </a:lnTo>
                  <a:lnTo>
                    <a:pt x="232" y="28"/>
                  </a:lnTo>
                  <a:lnTo>
                    <a:pt x="233" y="29"/>
                  </a:lnTo>
                  <a:lnTo>
                    <a:pt x="233" y="29"/>
                  </a:lnTo>
                  <a:lnTo>
                    <a:pt x="233" y="31"/>
                  </a:lnTo>
                  <a:lnTo>
                    <a:pt x="233" y="33"/>
                  </a:lnTo>
                  <a:lnTo>
                    <a:pt x="233" y="34"/>
                  </a:lnTo>
                  <a:lnTo>
                    <a:pt x="232" y="34"/>
                  </a:lnTo>
                  <a:lnTo>
                    <a:pt x="230" y="36"/>
                  </a:lnTo>
                  <a:lnTo>
                    <a:pt x="229" y="36"/>
                  </a:lnTo>
                  <a:lnTo>
                    <a:pt x="229" y="36"/>
                  </a:lnTo>
                  <a:lnTo>
                    <a:pt x="229" y="37"/>
                  </a:lnTo>
                  <a:lnTo>
                    <a:pt x="227" y="37"/>
                  </a:lnTo>
                  <a:lnTo>
                    <a:pt x="225" y="37"/>
                  </a:lnTo>
                  <a:lnTo>
                    <a:pt x="225" y="37"/>
                  </a:lnTo>
                  <a:lnTo>
                    <a:pt x="221" y="39"/>
                  </a:lnTo>
                  <a:lnTo>
                    <a:pt x="219" y="39"/>
                  </a:lnTo>
                  <a:lnTo>
                    <a:pt x="218" y="39"/>
                  </a:lnTo>
                  <a:lnTo>
                    <a:pt x="216" y="40"/>
                  </a:lnTo>
                  <a:lnTo>
                    <a:pt x="214" y="42"/>
                  </a:lnTo>
                  <a:lnTo>
                    <a:pt x="213" y="42"/>
                  </a:lnTo>
                  <a:lnTo>
                    <a:pt x="211" y="40"/>
                  </a:lnTo>
                  <a:lnTo>
                    <a:pt x="208" y="40"/>
                  </a:lnTo>
                  <a:lnTo>
                    <a:pt x="207" y="39"/>
                  </a:lnTo>
                  <a:lnTo>
                    <a:pt x="205" y="39"/>
                  </a:lnTo>
                  <a:lnTo>
                    <a:pt x="203" y="39"/>
                  </a:lnTo>
                  <a:lnTo>
                    <a:pt x="200" y="39"/>
                  </a:lnTo>
                  <a:lnTo>
                    <a:pt x="199" y="37"/>
                  </a:lnTo>
                  <a:lnTo>
                    <a:pt x="197" y="37"/>
                  </a:lnTo>
                  <a:lnTo>
                    <a:pt x="194" y="37"/>
                  </a:lnTo>
                  <a:lnTo>
                    <a:pt x="192" y="37"/>
                  </a:lnTo>
                  <a:lnTo>
                    <a:pt x="191" y="39"/>
                  </a:lnTo>
                  <a:lnTo>
                    <a:pt x="189" y="39"/>
                  </a:lnTo>
                  <a:lnTo>
                    <a:pt x="188" y="40"/>
                  </a:lnTo>
                  <a:lnTo>
                    <a:pt x="188" y="42"/>
                  </a:lnTo>
                  <a:lnTo>
                    <a:pt x="186" y="42"/>
                  </a:lnTo>
                  <a:lnTo>
                    <a:pt x="186" y="44"/>
                  </a:lnTo>
                  <a:lnTo>
                    <a:pt x="186" y="44"/>
                  </a:lnTo>
                  <a:lnTo>
                    <a:pt x="189" y="45"/>
                  </a:lnTo>
                  <a:lnTo>
                    <a:pt x="189" y="45"/>
                  </a:lnTo>
                  <a:lnTo>
                    <a:pt x="189" y="47"/>
                  </a:lnTo>
                  <a:lnTo>
                    <a:pt x="189" y="47"/>
                  </a:lnTo>
                  <a:lnTo>
                    <a:pt x="188" y="48"/>
                  </a:lnTo>
                  <a:lnTo>
                    <a:pt x="188" y="48"/>
                  </a:lnTo>
                  <a:lnTo>
                    <a:pt x="188" y="48"/>
                  </a:lnTo>
                  <a:lnTo>
                    <a:pt x="189" y="50"/>
                  </a:lnTo>
                  <a:lnTo>
                    <a:pt x="191" y="50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92" y="52"/>
                  </a:lnTo>
                  <a:lnTo>
                    <a:pt x="191" y="52"/>
                  </a:lnTo>
                  <a:lnTo>
                    <a:pt x="189" y="53"/>
                  </a:lnTo>
                  <a:lnTo>
                    <a:pt x="189" y="55"/>
                  </a:lnTo>
                  <a:lnTo>
                    <a:pt x="189" y="55"/>
                  </a:lnTo>
                  <a:lnTo>
                    <a:pt x="189" y="56"/>
                  </a:lnTo>
                  <a:lnTo>
                    <a:pt x="191" y="56"/>
                  </a:lnTo>
                  <a:lnTo>
                    <a:pt x="191" y="56"/>
                  </a:lnTo>
                  <a:lnTo>
                    <a:pt x="192" y="58"/>
                  </a:lnTo>
                  <a:lnTo>
                    <a:pt x="192" y="58"/>
                  </a:lnTo>
                  <a:lnTo>
                    <a:pt x="191" y="59"/>
                  </a:lnTo>
                  <a:lnTo>
                    <a:pt x="191" y="61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91" y="64"/>
                  </a:lnTo>
                  <a:lnTo>
                    <a:pt x="191" y="64"/>
                  </a:lnTo>
                  <a:lnTo>
                    <a:pt x="192" y="66"/>
                  </a:lnTo>
                  <a:lnTo>
                    <a:pt x="194" y="66"/>
                  </a:lnTo>
                  <a:lnTo>
                    <a:pt x="194" y="66"/>
                  </a:lnTo>
                  <a:lnTo>
                    <a:pt x="194" y="67"/>
                  </a:lnTo>
                  <a:lnTo>
                    <a:pt x="194" y="67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7" y="69"/>
                  </a:lnTo>
                  <a:lnTo>
                    <a:pt x="199" y="70"/>
                  </a:lnTo>
                  <a:lnTo>
                    <a:pt x="199" y="69"/>
                  </a:lnTo>
                  <a:lnTo>
                    <a:pt x="199" y="69"/>
                  </a:lnTo>
                  <a:lnTo>
                    <a:pt x="199" y="72"/>
                  </a:lnTo>
                  <a:lnTo>
                    <a:pt x="199" y="74"/>
                  </a:lnTo>
                  <a:lnTo>
                    <a:pt x="199" y="74"/>
                  </a:lnTo>
                  <a:lnTo>
                    <a:pt x="200" y="75"/>
                  </a:lnTo>
                  <a:lnTo>
                    <a:pt x="203" y="74"/>
                  </a:lnTo>
                  <a:lnTo>
                    <a:pt x="205" y="75"/>
                  </a:lnTo>
                  <a:lnTo>
                    <a:pt x="208" y="75"/>
                  </a:lnTo>
                  <a:lnTo>
                    <a:pt x="208" y="77"/>
                  </a:lnTo>
                  <a:lnTo>
                    <a:pt x="208" y="77"/>
                  </a:lnTo>
                  <a:lnTo>
                    <a:pt x="208" y="78"/>
                  </a:lnTo>
                  <a:lnTo>
                    <a:pt x="208" y="80"/>
                  </a:lnTo>
                  <a:lnTo>
                    <a:pt x="207" y="80"/>
                  </a:lnTo>
                  <a:lnTo>
                    <a:pt x="205" y="80"/>
                  </a:lnTo>
                  <a:lnTo>
                    <a:pt x="200" y="83"/>
                  </a:lnTo>
                  <a:lnTo>
                    <a:pt x="199" y="83"/>
                  </a:lnTo>
                  <a:lnTo>
                    <a:pt x="197" y="85"/>
                  </a:lnTo>
                  <a:lnTo>
                    <a:pt x="197" y="86"/>
                  </a:lnTo>
                  <a:lnTo>
                    <a:pt x="197" y="86"/>
                  </a:lnTo>
                  <a:lnTo>
                    <a:pt x="199" y="89"/>
                  </a:lnTo>
                  <a:lnTo>
                    <a:pt x="199" y="91"/>
                  </a:lnTo>
                  <a:lnTo>
                    <a:pt x="197" y="94"/>
                  </a:lnTo>
                  <a:lnTo>
                    <a:pt x="197" y="94"/>
                  </a:lnTo>
                  <a:lnTo>
                    <a:pt x="197" y="96"/>
                  </a:lnTo>
                  <a:lnTo>
                    <a:pt x="199" y="96"/>
                  </a:lnTo>
                  <a:lnTo>
                    <a:pt x="199" y="97"/>
                  </a:lnTo>
                  <a:lnTo>
                    <a:pt x="199" y="97"/>
                  </a:lnTo>
                  <a:lnTo>
                    <a:pt x="197" y="99"/>
                  </a:lnTo>
                  <a:lnTo>
                    <a:pt x="195" y="99"/>
                  </a:lnTo>
                  <a:lnTo>
                    <a:pt x="194" y="99"/>
                  </a:lnTo>
                  <a:lnTo>
                    <a:pt x="192" y="102"/>
                  </a:lnTo>
                  <a:lnTo>
                    <a:pt x="189" y="105"/>
                  </a:lnTo>
                  <a:lnTo>
                    <a:pt x="188" y="107"/>
                  </a:lnTo>
                  <a:lnTo>
                    <a:pt x="188" y="107"/>
                  </a:lnTo>
                  <a:lnTo>
                    <a:pt x="188" y="108"/>
                  </a:lnTo>
                  <a:lnTo>
                    <a:pt x="189" y="108"/>
                  </a:lnTo>
                  <a:lnTo>
                    <a:pt x="189" y="110"/>
                  </a:lnTo>
                  <a:lnTo>
                    <a:pt x="188" y="111"/>
                  </a:lnTo>
                  <a:lnTo>
                    <a:pt x="186" y="111"/>
                  </a:lnTo>
                  <a:lnTo>
                    <a:pt x="184" y="113"/>
                  </a:lnTo>
                  <a:lnTo>
                    <a:pt x="181" y="115"/>
                  </a:lnTo>
                  <a:lnTo>
                    <a:pt x="181" y="115"/>
                  </a:lnTo>
                  <a:lnTo>
                    <a:pt x="180" y="118"/>
                  </a:lnTo>
                  <a:lnTo>
                    <a:pt x="178" y="119"/>
                  </a:lnTo>
                  <a:lnTo>
                    <a:pt x="178" y="121"/>
                  </a:lnTo>
                  <a:lnTo>
                    <a:pt x="177" y="124"/>
                  </a:lnTo>
                  <a:lnTo>
                    <a:pt x="175" y="127"/>
                  </a:lnTo>
                  <a:lnTo>
                    <a:pt x="173" y="129"/>
                  </a:lnTo>
                  <a:lnTo>
                    <a:pt x="170" y="130"/>
                  </a:lnTo>
                  <a:lnTo>
                    <a:pt x="166" y="133"/>
                  </a:lnTo>
                  <a:lnTo>
                    <a:pt x="166" y="133"/>
                  </a:lnTo>
                  <a:lnTo>
                    <a:pt x="164" y="137"/>
                  </a:lnTo>
                  <a:lnTo>
                    <a:pt x="164" y="138"/>
                  </a:lnTo>
                  <a:lnTo>
                    <a:pt x="162" y="140"/>
                  </a:lnTo>
                  <a:lnTo>
                    <a:pt x="159" y="141"/>
                  </a:lnTo>
                  <a:lnTo>
                    <a:pt x="159" y="144"/>
                  </a:lnTo>
                  <a:lnTo>
                    <a:pt x="159" y="146"/>
                  </a:lnTo>
                  <a:lnTo>
                    <a:pt x="156" y="146"/>
                  </a:lnTo>
                  <a:lnTo>
                    <a:pt x="154" y="146"/>
                  </a:lnTo>
                  <a:lnTo>
                    <a:pt x="150" y="148"/>
                  </a:lnTo>
                  <a:lnTo>
                    <a:pt x="148" y="148"/>
                  </a:lnTo>
                  <a:lnTo>
                    <a:pt x="145" y="149"/>
                  </a:lnTo>
                  <a:lnTo>
                    <a:pt x="143" y="149"/>
                  </a:lnTo>
                  <a:lnTo>
                    <a:pt x="142" y="149"/>
                  </a:lnTo>
                  <a:lnTo>
                    <a:pt x="142" y="148"/>
                  </a:lnTo>
                  <a:lnTo>
                    <a:pt x="140" y="148"/>
                  </a:lnTo>
                  <a:lnTo>
                    <a:pt x="140" y="146"/>
                  </a:lnTo>
                  <a:lnTo>
                    <a:pt x="140" y="144"/>
                  </a:lnTo>
                  <a:lnTo>
                    <a:pt x="139" y="144"/>
                  </a:lnTo>
                  <a:lnTo>
                    <a:pt x="137" y="144"/>
                  </a:lnTo>
                  <a:lnTo>
                    <a:pt x="136" y="144"/>
                  </a:lnTo>
                  <a:lnTo>
                    <a:pt x="136" y="146"/>
                  </a:lnTo>
                  <a:lnTo>
                    <a:pt x="134" y="146"/>
                  </a:lnTo>
                  <a:lnTo>
                    <a:pt x="134" y="148"/>
                  </a:lnTo>
                  <a:lnTo>
                    <a:pt x="132" y="149"/>
                  </a:lnTo>
                  <a:lnTo>
                    <a:pt x="131" y="152"/>
                  </a:lnTo>
                  <a:lnTo>
                    <a:pt x="128" y="155"/>
                  </a:lnTo>
                  <a:lnTo>
                    <a:pt x="126" y="155"/>
                  </a:lnTo>
                  <a:lnTo>
                    <a:pt x="126" y="157"/>
                  </a:lnTo>
                  <a:lnTo>
                    <a:pt x="126" y="157"/>
                  </a:lnTo>
                  <a:lnTo>
                    <a:pt x="125" y="159"/>
                  </a:lnTo>
                  <a:lnTo>
                    <a:pt x="125" y="160"/>
                  </a:lnTo>
                  <a:lnTo>
                    <a:pt x="125" y="163"/>
                  </a:lnTo>
                  <a:lnTo>
                    <a:pt x="125" y="163"/>
                  </a:lnTo>
                  <a:lnTo>
                    <a:pt x="125" y="165"/>
                  </a:lnTo>
                  <a:lnTo>
                    <a:pt x="126" y="165"/>
                  </a:lnTo>
                  <a:lnTo>
                    <a:pt x="128" y="167"/>
                  </a:lnTo>
                  <a:lnTo>
                    <a:pt x="131" y="167"/>
                  </a:lnTo>
                  <a:lnTo>
                    <a:pt x="132" y="167"/>
                  </a:lnTo>
                  <a:lnTo>
                    <a:pt x="134" y="167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4" y="170"/>
                  </a:lnTo>
                  <a:lnTo>
                    <a:pt x="134" y="173"/>
                  </a:lnTo>
                  <a:lnTo>
                    <a:pt x="132" y="174"/>
                  </a:lnTo>
                  <a:lnTo>
                    <a:pt x="132" y="176"/>
                  </a:lnTo>
                  <a:lnTo>
                    <a:pt x="132" y="178"/>
                  </a:lnTo>
                  <a:lnTo>
                    <a:pt x="136" y="181"/>
                  </a:lnTo>
                  <a:lnTo>
                    <a:pt x="137" y="181"/>
                  </a:lnTo>
                  <a:lnTo>
                    <a:pt x="139" y="181"/>
                  </a:lnTo>
                  <a:lnTo>
                    <a:pt x="139" y="181"/>
                  </a:lnTo>
                  <a:lnTo>
                    <a:pt x="140" y="181"/>
                  </a:lnTo>
                  <a:lnTo>
                    <a:pt x="140" y="181"/>
                  </a:lnTo>
                  <a:lnTo>
                    <a:pt x="140" y="181"/>
                  </a:lnTo>
                  <a:lnTo>
                    <a:pt x="142" y="181"/>
                  </a:lnTo>
                  <a:lnTo>
                    <a:pt x="142" y="184"/>
                  </a:lnTo>
                  <a:lnTo>
                    <a:pt x="142" y="185"/>
                  </a:lnTo>
                  <a:lnTo>
                    <a:pt x="143" y="189"/>
                  </a:lnTo>
                  <a:lnTo>
                    <a:pt x="145" y="190"/>
                  </a:lnTo>
                  <a:lnTo>
                    <a:pt x="145" y="193"/>
                  </a:lnTo>
                  <a:lnTo>
                    <a:pt x="147" y="195"/>
                  </a:lnTo>
                  <a:lnTo>
                    <a:pt x="147" y="196"/>
                  </a:lnTo>
                  <a:lnTo>
                    <a:pt x="147" y="196"/>
                  </a:lnTo>
                  <a:lnTo>
                    <a:pt x="145" y="196"/>
                  </a:lnTo>
                  <a:lnTo>
                    <a:pt x="145" y="198"/>
                  </a:lnTo>
                  <a:lnTo>
                    <a:pt x="147" y="198"/>
                  </a:lnTo>
                  <a:lnTo>
                    <a:pt x="145" y="198"/>
                  </a:lnTo>
                  <a:lnTo>
                    <a:pt x="147" y="200"/>
                  </a:lnTo>
                  <a:lnTo>
                    <a:pt x="147" y="200"/>
                  </a:lnTo>
                  <a:lnTo>
                    <a:pt x="147" y="200"/>
                  </a:lnTo>
                  <a:lnTo>
                    <a:pt x="147" y="201"/>
                  </a:lnTo>
                  <a:lnTo>
                    <a:pt x="145" y="201"/>
                  </a:lnTo>
                  <a:lnTo>
                    <a:pt x="145" y="201"/>
                  </a:lnTo>
                  <a:lnTo>
                    <a:pt x="143" y="203"/>
                  </a:lnTo>
                  <a:lnTo>
                    <a:pt x="143" y="203"/>
                  </a:lnTo>
                  <a:lnTo>
                    <a:pt x="142" y="203"/>
                  </a:lnTo>
                  <a:lnTo>
                    <a:pt x="142" y="203"/>
                  </a:lnTo>
                  <a:lnTo>
                    <a:pt x="140" y="201"/>
                  </a:lnTo>
                  <a:lnTo>
                    <a:pt x="140" y="201"/>
                  </a:lnTo>
                  <a:lnTo>
                    <a:pt x="140" y="200"/>
                  </a:lnTo>
                  <a:lnTo>
                    <a:pt x="140" y="200"/>
                  </a:lnTo>
                  <a:lnTo>
                    <a:pt x="139" y="200"/>
                  </a:lnTo>
                  <a:lnTo>
                    <a:pt x="136" y="201"/>
                  </a:lnTo>
                  <a:lnTo>
                    <a:pt x="132" y="201"/>
                  </a:lnTo>
                  <a:lnTo>
                    <a:pt x="132" y="203"/>
                  </a:lnTo>
                  <a:lnTo>
                    <a:pt x="132" y="203"/>
                  </a:lnTo>
                  <a:lnTo>
                    <a:pt x="131" y="204"/>
                  </a:lnTo>
                  <a:lnTo>
                    <a:pt x="129" y="204"/>
                  </a:lnTo>
                  <a:lnTo>
                    <a:pt x="128" y="204"/>
                  </a:lnTo>
                  <a:lnTo>
                    <a:pt x="126" y="203"/>
                  </a:lnTo>
                  <a:lnTo>
                    <a:pt x="125" y="203"/>
                  </a:lnTo>
                  <a:lnTo>
                    <a:pt x="123" y="203"/>
                  </a:lnTo>
                  <a:lnTo>
                    <a:pt x="121" y="203"/>
                  </a:lnTo>
                  <a:lnTo>
                    <a:pt x="118" y="203"/>
                  </a:lnTo>
                  <a:lnTo>
                    <a:pt x="118" y="201"/>
                  </a:lnTo>
                  <a:lnTo>
                    <a:pt x="117" y="203"/>
                  </a:lnTo>
                  <a:lnTo>
                    <a:pt x="115" y="201"/>
                  </a:lnTo>
                  <a:lnTo>
                    <a:pt x="115" y="203"/>
                  </a:lnTo>
                  <a:lnTo>
                    <a:pt x="115" y="203"/>
                  </a:lnTo>
                  <a:lnTo>
                    <a:pt x="115" y="201"/>
                  </a:lnTo>
                  <a:lnTo>
                    <a:pt x="113" y="201"/>
                  </a:lnTo>
                  <a:lnTo>
                    <a:pt x="113" y="201"/>
                  </a:lnTo>
                  <a:lnTo>
                    <a:pt x="113" y="201"/>
                  </a:lnTo>
                  <a:lnTo>
                    <a:pt x="113" y="203"/>
                  </a:lnTo>
                  <a:lnTo>
                    <a:pt x="113" y="207"/>
                  </a:lnTo>
                  <a:lnTo>
                    <a:pt x="112" y="207"/>
                  </a:lnTo>
                  <a:lnTo>
                    <a:pt x="110" y="207"/>
                  </a:lnTo>
                  <a:lnTo>
                    <a:pt x="109" y="207"/>
                  </a:lnTo>
                  <a:lnTo>
                    <a:pt x="107" y="207"/>
                  </a:lnTo>
                  <a:lnTo>
                    <a:pt x="106" y="207"/>
                  </a:lnTo>
                  <a:lnTo>
                    <a:pt x="106" y="209"/>
                  </a:lnTo>
                  <a:lnTo>
                    <a:pt x="106" y="209"/>
                  </a:lnTo>
                  <a:lnTo>
                    <a:pt x="104" y="211"/>
                  </a:lnTo>
                  <a:lnTo>
                    <a:pt x="104" y="209"/>
                  </a:lnTo>
                  <a:lnTo>
                    <a:pt x="104" y="209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101" y="207"/>
                  </a:lnTo>
                  <a:lnTo>
                    <a:pt x="101" y="209"/>
                  </a:lnTo>
                  <a:lnTo>
                    <a:pt x="98" y="209"/>
                  </a:lnTo>
                  <a:lnTo>
                    <a:pt x="98" y="207"/>
                  </a:lnTo>
                  <a:lnTo>
                    <a:pt x="98" y="207"/>
                  </a:lnTo>
                  <a:lnTo>
                    <a:pt x="96" y="207"/>
                  </a:lnTo>
                  <a:lnTo>
                    <a:pt x="96" y="207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93" y="204"/>
                  </a:lnTo>
                  <a:lnTo>
                    <a:pt x="93" y="203"/>
                  </a:lnTo>
                  <a:lnTo>
                    <a:pt x="93" y="203"/>
                  </a:lnTo>
                  <a:lnTo>
                    <a:pt x="93" y="201"/>
                  </a:lnTo>
                  <a:lnTo>
                    <a:pt x="91" y="195"/>
                  </a:lnTo>
                  <a:lnTo>
                    <a:pt x="90" y="195"/>
                  </a:lnTo>
                  <a:lnTo>
                    <a:pt x="84" y="193"/>
                  </a:lnTo>
                  <a:lnTo>
                    <a:pt x="84" y="192"/>
                  </a:lnTo>
                  <a:lnTo>
                    <a:pt x="84" y="189"/>
                  </a:lnTo>
                  <a:lnTo>
                    <a:pt x="84" y="187"/>
                  </a:lnTo>
                  <a:lnTo>
                    <a:pt x="82" y="185"/>
                  </a:lnTo>
                  <a:lnTo>
                    <a:pt x="82" y="184"/>
                  </a:lnTo>
                  <a:lnTo>
                    <a:pt x="80" y="182"/>
                  </a:lnTo>
                  <a:lnTo>
                    <a:pt x="79" y="182"/>
                  </a:lnTo>
                  <a:lnTo>
                    <a:pt x="77" y="182"/>
                  </a:lnTo>
                  <a:lnTo>
                    <a:pt x="76" y="182"/>
                  </a:lnTo>
                  <a:lnTo>
                    <a:pt x="76" y="184"/>
                  </a:lnTo>
                  <a:lnTo>
                    <a:pt x="79" y="184"/>
                  </a:lnTo>
                  <a:lnTo>
                    <a:pt x="80" y="184"/>
                  </a:lnTo>
                  <a:lnTo>
                    <a:pt x="80" y="184"/>
                  </a:lnTo>
                  <a:lnTo>
                    <a:pt x="80" y="184"/>
                  </a:lnTo>
                  <a:lnTo>
                    <a:pt x="79" y="184"/>
                  </a:lnTo>
                  <a:lnTo>
                    <a:pt x="77" y="184"/>
                  </a:lnTo>
                  <a:lnTo>
                    <a:pt x="72" y="184"/>
                  </a:lnTo>
                  <a:lnTo>
                    <a:pt x="69" y="185"/>
                  </a:lnTo>
                  <a:lnTo>
                    <a:pt x="65" y="185"/>
                  </a:lnTo>
                  <a:lnTo>
                    <a:pt x="60" y="185"/>
                  </a:lnTo>
                  <a:lnTo>
                    <a:pt x="57" y="187"/>
                  </a:lnTo>
                  <a:lnTo>
                    <a:pt x="55" y="189"/>
                  </a:lnTo>
                  <a:lnTo>
                    <a:pt x="54" y="189"/>
                  </a:lnTo>
                  <a:lnTo>
                    <a:pt x="54" y="187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6" y="185"/>
                  </a:lnTo>
                  <a:lnTo>
                    <a:pt x="44" y="185"/>
                  </a:lnTo>
                  <a:lnTo>
                    <a:pt x="44" y="185"/>
                  </a:lnTo>
                  <a:lnTo>
                    <a:pt x="41" y="185"/>
                  </a:lnTo>
                  <a:lnTo>
                    <a:pt x="38" y="185"/>
                  </a:lnTo>
                  <a:lnTo>
                    <a:pt x="38" y="187"/>
                  </a:lnTo>
                  <a:lnTo>
                    <a:pt x="38" y="187"/>
                  </a:lnTo>
                  <a:lnTo>
                    <a:pt x="35" y="187"/>
                  </a:lnTo>
                  <a:lnTo>
                    <a:pt x="33" y="187"/>
                  </a:lnTo>
                  <a:lnTo>
                    <a:pt x="30" y="187"/>
                  </a:lnTo>
                  <a:lnTo>
                    <a:pt x="25" y="187"/>
                  </a:lnTo>
                  <a:lnTo>
                    <a:pt x="24" y="187"/>
                  </a:lnTo>
                  <a:lnTo>
                    <a:pt x="22" y="189"/>
                  </a:lnTo>
                  <a:lnTo>
                    <a:pt x="22" y="189"/>
                  </a:lnTo>
                  <a:lnTo>
                    <a:pt x="20" y="189"/>
                  </a:lnTo>
                  <a:lnTo>
                    <a:pt x="19" y="189"/>
                  </a:lnTo>
                  <a:lnTo>
                    <a:pt x="19" y="187"/>
                  </a:lnTo>
                  <a:lnTo>
                    <a:pt x="19" y="187"/>
                  </a:lnTo>
                  <a:lnTo>
                    <a:pt x="17" y="189"/>
                  </a:lnTo>
                  <a:lnTo>
                    <a:pt x="14" y="189"/>
                  </a:lnTo>
                  <a:lnTo>
                    <a:pt x="13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1" y="187"/>
                  </a:lnTo>
                  <a:lnTo>
                    <a:pt x="11" y="182"/>
                  </a:lnTo>
                  <a:lnTo>
                    <a:pt x="11" y="181"/>
                  </a:lnTo>
                  <a:lnTo>
                    <a:pt x="11" y="179"/>
                  </a:lnTo>
                  <a:lnTo>
                    <a:pt x="11" y="179"/>
                  </a:lnTo>
                  <a:lnTo>
                    <a:pt x="13" y="179"/>
                  </a:lnTo>
                  <a:lnTo>
                    <a:pt x="13" y="178"/>
                  </a:lnTo>
                  <a:lnTo>
                    <a:pt x="13" y="176"/>
                  </a:lnTo>
                  <a:lnTo>
                    <a:pt x="13" y="173"/>
                  </a:lnTo>
                  <a:lnTo>
                    <a:pt x="14" y="173"/>
                  </a:lnTo>
                  <a:lnTo>
                    <a:pt x="14" y="171"/>
                  </a:lnTo>
                  <a:lnTo>
                    <a:pt x="17" y="171"/>
                  </a:lnTo>
                  <a:lnTo>
                    <a:pt x="17" y="170"/>
                  </a:lnTo>
                  <a:lnTo>
                    <a:pt x="19" y="170"/>
                  </a:lnTo>
                  <a:lnTo>
                    <a:pt x="19" y="170"/>
                  </a:lnTo>
                  <a:lnTo>
                    <a:pt x="20" y="170"/>
                  </a:lnTo>
                  <a:lnTo>
                    <a:pt x="20" y="168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5" y="167"/>
                  </a:lnTo>
                  <a:lnTo>
                    <a:pt x="27" y="167"/>
                  </a:lnTo>
                  <a:lnTo>
                    <a:pt x="27" y="165"/>
                  </a:lnTo>
                  <a:lnTo>
                    <a:pt x="31" y="167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3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33" y="160"/>
                  </a:lnTo>
                  <a:lnTo>
                    <a:pt x="35" y="159"/>
                  </a:lnTo>
                  <a:lnTo>
                    <a:pt x="35" y="159"/>
                  </a:lnTo>
                  <a:lnTo>
                    <a:pt x="35" y="157"/>
                  </a:lnTo>
                  <a:lnTo>
                    <a:pt x="35" y="157"/>
                  </a:lnTo>
                  <a:lnTo>
                    <a:pt x="33" y="157"/>
                  </a:lnTo>
                  <a:lnTo>
                    <a:pt x="33" y="157"/>
                  </a:lnTo>
                  <a:lnTo>
                    <a:pt x="30" y="157"/>
                  </a:lnTo>
                  <a:lnTo>
                    <a:pt x="28" y="157"/>
                  </a:lnTo>
                  <a:lnTo>
                    <a:pt x="27" y="157"/>
                  </a:lnTo>
                  <a:lnTo>
                    <a:pt x="27" y="155"/>
                  </a:lnTo>
                  <a:lnTo>
                    <a:pt x="27" y="155"/>
                  </a:lnTo>
                  <a:lnTo>
                    <a:pt x="27" y="154"/>
                  </a:lnTo>
                  <a:lnTo>
                    <a:pt x="28" y="154"/>
                  </a:lnTo>
                  <a:lnTo>
                    <a:pt x="28" y="152"/>
                  </a:lnTo>
                  <a:lnTo>
                    <a:pt x="27" y="148"/>
                  </a:lnTo>
                  <a:lnTo>
                    <a:pt x="27" y="144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4" y="141"/>
                  </a:lnTo>
                  <a:lnTo>
                    <a:pt x="22" y="140"/>
                  </a:lnTo>
                  <a:lnTo>
                    <a:pt x="20" y="138"/>
                  </a:lnTo>
                  <a:lnTo>
                    <a:pt x="17" y="137"/>
                  </a:lnTo>
                  <a:lnTo>
                    <a:pt x="16" y="137"/>
                  </a:lnTo>
                  <a:lnTo>
                    <a:pt x="14" y="137"/>
                  </a:lnTo>
                  <a:lnTo>
                    <a:pt x="13" y="135"/>
                  </a:lnTo>
                  <a:lnTo>
                    <a:pt x="11" y="132"/>
                  </a:lnTo>
                  <a:lnTo>
                    <a:pt x="9" y="132"/>
                  </a:lnTo>
                  <a:lnTo>
                    <a:pt x="9" y="129"/>
                  </a:lnTo>
                  <a:lnTo>
                    <a:pt x="6" y="126"/>
                  </a:lnTo>
                  <a:lnTo>
                    <a:pt x="6" y="124"/>
                  </a:lnTo>
                  <a:lnTo>
                    <a:pt x="6" y="124"/>
                  </a:lnTo>
                  <a:lnTo>
                    <a:pt x="3" y="121"/>
                  </a:lnTo>
                  <a:lnTo>
                    <a:pt x="2" y="119"/>
                  </a:lnTo>
                  <a:lnTo>
                    <a:pt x="0" y="116"/>
                  </a:lnTo>
                  <a:lnTo>
                    <a:pt x="5" y="118"/>
                  </a:lnTo>
                  <a:lnTo>
                    <a:pt x="9" y="119"/>
                  </a:lnTo>
                  <a:lnTo>
                    <a:pt x="16" y="121"/>
                  </a:lnTo>
                  <a:lnTo>
                    <a:pt x="22" y="122"/>
                  </a:lnTo>
                  <a:lnTo>
                    <a:pt x="24" y="122"/>
                  </a:lnTo>
                  <a:lnTo>
                    <a:pt x="39" y="121"/>
                  </a:lnTo>
                  <a:lnTo>
                    <a:pt x="44" y="122"/>
                  </a:lnTo>
                  <a:lnTo>
                    <a:pt x="46" y="122"/>
                  </a:lnTo>
                  <a:lnTo>
                    <a:pt x="47" y="122"/>
                  </a:lnTo>
                  <a:lnTo>
                    <a:pt x="47" y="122"/>
                  </a:lnTo>
                  <a:lnTo>
                    <a:pt x="49" y="121"/>
                  </a:lnTo>
                  <a:lnTo>
                    <a:pt x="50" y="121"/>
                  </a:lnTo>
                  <a:lnTo>
                    <a:pt x="52" y="121"/>
                  </a:lnTo>
                  <a:lnTo>
                    <a:pt x="55" y="121"/>
                  </a:lnTo>
                  <a:lnTo>
                    <a:pt x="57" y="121"/>
                  </a:lnTo>
                  <a:lnTo>
                    <a:pt x="58" y="121"/>
                  </a:lnTo>
                  <a:lnTo>
                    <a:pt x="61" y="121"/>
                  </a:lnTo>
                  <a:lnTo>
                    <a:pt x="61" y="119"/>
                  </a:lnTo>
                  <a:lnTo>
                    <a:pt x="66" y="119"/>
                  </a:lnTo>
                  <a:lnTo>
                    <a:pt x="69" y="118"/>
                  </a:lnTo>
                  <a:lnTo>
                    <a:pt x="74" y="116"/>
                  </a:lnTo>
                  <a:lnTo>
                    <a:pt x="76" y="116"/>
                  </a:lnTo>
                  <a:lnTo>
                    <a:pt x="77" y="116"/>
                  </a:lnTo>
                  <a:lnTo>
                    <a:pt x="77" y="115"/>
                  </a:lnTo>
                  <a:lnTo>
                    <a:pt x="79" y="115"/>
                  </a:lnTo>
                  <a:lnTo>
                    <a:pt x="77" y="113"/>
                  </a:lnTo>
                  <a:lnTo>
                    <a:pt x="77" y="111"/>
                  </a:lnTo>
                  <a:lnTo>
                    <a:pt x="77" y="110"/>
                  </a:lnTo>
                  <a:lnTo>
                    <a:pt x="79" y="108"/>
                  </a:lnTo>
                  <a:lnTo>
                    <a:pt x="79" y="105"/>
                  </a:lnTo>
                  <a:lnTo>
                    <a:pt x="77" y="104"/>
                  </a:lnTo>
                  <a:lnTo>
                    <a:pt x="79" y="100"/>
                  </a:lnTo>
                  <a:lnTo>
                    <a:pt x="79" y="99"/>
                  </a:lnTo>
                  <a:lnTo>
                    <a:pt x="80" y="99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4" y="97"/>
                  </a:lnTo>
                  <a:lnTo>
                    <a:pt x="85" y="94"/>
                  </a:lnTo>
                  <a:lnTo>
                    <a:pt x="85" y="94"/>
                  </a:lnTo>
                  <a:lnTo>
                    <a:pt x="87" y="92"/>
                  </a:lnTo>
                  <a:lnTo>
                    <a:pt x="88" y="92"/>
                  </a:lnTo>
                  <a:lnTo>
                    <a:pt x="90" y="94"/>
                  </a:lnTo>
                  <a:lnTo>
                    <a:pt x="93" y="94"/>
                  </a:lnTo>
                  <a:lnTo>
                    <a:pt x="95" y="94"/>
                  </a:lnTo>
                  <a:lnTo>
                    <a:pt x="96" y="92"/>
                  </a:lnTo>
                  <a:lnTo>
                    <a:pt x="98" y="92"/>
                  </a:lnTo>
                  <a:lnTo>
                    <a:pt x="99" y="92"/>
                  </a:lnTo>
                  <a:lnTo>
                    <a:pt x="99" y="91"/>
                  </a:lnTo>
                  <a:lnTo>
                    <a:pt x="98" y="91"/>
                  </a:lnTo>
                  <a:lnTo>
                    <a:pt x="98" y="91"/>
                  </a:lnTo>
                  <a:lnTo>
                    <a:pt x="96" y="89"/>
                  </a:lnTo>
                  <a:lnTo>
                    <a:pt x="98" y="89"/>
                  </a:lnTo>
                  <a:lnTo>
                    <a:pt x="99" y="89"/>
                  </a:lnTo>
                  <a:lnTo>
                    <a:pt x="102" y="86"/>
                  </a:lnTo>
                  <a:lnTo>
                    <a:pt x="104" y="86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07" y="86"/>
                  </a:lnTo>
                  <a:lnTo>
                    <a:pt x="109" y="86"/>
                  </a:lnTo>
                  <a:lnTo>
                    <a:pt x="110" y="85"/>
                  </a:lnTo>
                  <a:lnTo>
                    <a:pt x="112" y="85"/>
                  </a:lnTo>
                  <a:lnTo>
                    <a:pt x="112" y="86"/>
                  </a:lnTo>
                  <a:lnTo>
                    <a:pt x="113" y="86"/>
                  </a:lnTo>
                  <a:lnTo>
                    <a:pt x="113" y="88"/>
                  </a:lnTo>
                  <a:lnTo>
                    <a:pt x="115" y="88"/>
                  </a:lnTo>
                  <a:lnTo>
                    <a:pt x="117" y="88"/>
                  </a:lnTo>
                  <a:lnTo>
                    <a:pt x="118" y="86"/>
                  </a:lnTo>
                  <a:lnTo>
                    <a:pt x="120" y="85"/>
                  </a:lnTo>
                  <a:lnTo>
                    <a:pt x="121" y="83"/>
                  </a:lnTo>
                  <a:lnTo>
                    <a:pt x="121" y="78"/>
                  </a:lnTo>
                  <a:lnTo>
                    <a:pt x="121" y="75"/>
                  </a:lnTo>
                  <a:lnTo>
                    <a:pt x="121" y="74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3" y="69"/>
                  </a:lnTo>
                  <a:lnTo>
                    <a:pt x="125" y="69"/>
                  </a:lnTo>
                  <a:lnTo>
                    <a:pt x="125" y="66"/>
                  </a:lnTo>
                  <a:lnTo>
                    <a:pt x="126" y="64"/>
                  </a:lnTo>
                  <a:lnTo>
                    <a:pt x="128" y="64"/>
                  </a:lnTo>
                  <a:lnTo>
                    <a:pt x="131" y="64"/>
                  </a:lnTo>
                  <a:lnTo>
                    <a:pt x="132" y="63"/>
                  </a:lnTo>
                  <a:lnTo>
                    <a:pt x="136" y="61"/>
                  </a:lnTo>
                  <a:lnTo>
                    <a:pt x="136" y="59"/>
                  </a:lnTo>
                  <a:lnTo>
                    <a:pt x="136" y="58"/>
                  </a:lnTo>
                  <a:lnTo>
                    <a:pt x="134" y="56"/>
                  </a:lnTo>
                  <a:lnTo>
                    <a:pt x="132" y="55"/>
                  </a:lnTo>
                  <a:lnTo>
                    <a:pt x="129" y="52"/>
                  </a:lnTo>
                  <a:lnTo>
                    <a:pt x="131" y="50"/>
                  </a:lnTo>
                  <a:lnTo>
                    <a:pt x="131" y="48"/>
                  </a:lnTo>
                  <a:lnTo>
                    <a:pt x="136" y="50"/>
                  </a:lnTo>
                  <a:lnTo>
                    <a:pt x="137" y="50"/>
                  </a:lnTo>
                  <a:lnTo>
                    <a:pt x="137" y="50"/>
                  </a:lnTo>
                  <a:lnTo>
                    <a:pt x="142" y="50"/>
                  </a:lnTo>
                  <a:lnTo>
                    <a:pt x="143" y="50"/>
                  </a:lnTo>
                  <a:lnTo>
                    <a:pt x="147" y="48"/>
                  </a:lnTo>
                  <a:lnTo>
                    <a:pt x="148" y="48"/>
                  </a:lnTo>
                  <a:lnTo>
                    <a:pt x="148" y="47"/>
                  </a:lnTo>
                  <a:lnTo>
                    <a:pt x="148" y="45"/>
                  </a:lnTo>
                  <a:lnTo>
                    <a:pt x="148" y="44"/>
                  </a:lnTo>
                  <a:lnTo>
                    <a:pt x="147" y="42"/>
                  </a:lnTo>
                  <a:lnTo>
                    <a:pt x="147" y="42"/>
                  </a:lnTo>
                  <a:lnTo>
                    <a:pt x="145" y="40"/>
                  </a:lnTo>
                  <a:lnTo>
                    <a:pt x="147" y="40"/>
                  </a:lnTo>
                  <a:lnTo>
                    <a:pt x="147" y="40"/>
                  </a:lnTo>
                  <a:lnTo>
                    <a:pt x="148" y="39"/>
                  </a:lnTo>
                  <a:lnTo>
                    <a:pt x="150" y="37"/>
                  </a:lnTo>
                  <a:lnTo>
                    <a:pt x="150" y="36"/>
                  </a:lnTo>
                  <a:lnTo>
                    <a:pt x="151" y="34"/>
                  </a:lnTo>
                  <a:lnTo>
                    <a:pt x="153" y="34"/>
                  </a:lnTo>
                  <a:lnTo>
                    <a:pt x="153" y="33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4" y="28"/>
                  </a:lnTo>
                  <a:lnTo>
                    <a:pt x="154" y="28"/>
                  </a:lnTo>
                  <a:lnTo>
                    <a:pt x="154" y="28"/>
                  </a:lnTo>
                  <a:lnTo>
                    <a:pt x="154" y="26"/>
                  </a:lnTo>
                  <a:lnTo>
                    <a:pt x="154" y="26"/>
                  </a:lnTo>
                  <a:lnTo>
                    <a:pt x="154" y="25"/>
                  </a:lnTo>
                  <a:lnTo>
                    <a:pt x="153" y="23"/>
                  </a:lnTo>
                  <a:lnTo>
                    <a:pt x="153" y="22"/>
                  </a:lnTo>
                  <a:lnTo>
                    <a:pt x="153" y="20"/>
                  </a:lnTo>
                  <a:lnTo>
                    <a:pt x="151" y="18"/>
                  </a:lnTo>
                  <a:lnTo>
                    <a:pt x="151" y="18"/>
                  </a:lnTo>
                  <a:lnTo>
                    <a:pt x="150" y="17"/>
                  </a:lnTo>
                  <a:lnTo>
                    <a:pt x="148" y="17"/>
                  </a:lnTo>
                  <a:lnTo>
                    <a:pt x="150" y="15"/>
                  </a:lnTo>
                  <a:lnTo>
                    <a:pt x="151" y="14"/>
                  </a:lnTo>
                  <a:lnTo>
                    <a:pt x="153" y="12"/>
                  </a:lnTo>
                  <a:lnTo>
                    <a:pt x="154" y="11"/>
                  </a:lnTo>
                  <a:lnTo>
                    <a:pt x="154" y="11"/>
                  </a:lnTo>
                  <a:lnTo>
                    <a:pt x="156" y="11"/>
                  </a:lnTo>
                  <a:lnTo>
                    <a:pt x="158" y="11"/>
                  </a:lnTo>
                  <a:lnTo>
                    <a:pt x="158" y="9"/>
                  </a:lnTo>
                  <a:lnTo>
                    <a:pt x="159" y="9"/>
                  </a:lnTo>
                  <a:lnTo>
                    <a:pt x="162" y="6"/>
                  </a:lnTo>
                  <a:lnTo>
                    <a:pt x="162" y="6"/>
                  </a:lnTo>
                  <a:lnTo>
                    <a:pt x="164" y="4"/>
                  </a:lnTo>
                  <a:lnTo>
                    <a:pt x="166" y="4"/>
                  </a:lnTo>
                  <a:lnTo>
                    <a:pt x="167" y="4"/>
                  </a:lnTo>
                  <a:lnTo>
                    <a:pt x="169" y="4"/>
                  </a:lnTo>
                  <a:lnTo>
                    <a:pt x="170" y="3"/>
                  </a:lnTo>
                  <a:lnTo>
                    <a:pt x="172" y="3"/>
                  </a:lnTo>
                  <a:lnTo>
                    <a:pt x="175" y="3"/>
                  </a:lnTo>
                  <a:lnTo>
                    <a:pt x="177" y="3"/>
                  </a:lnTo>
                  <a:lnTo>
                    <a:pt x="181" y="3"/>
                  </a:lnTo>
                  <a:lnTo>
                    <a:pt x="186" y="3"/>
                  </a:lnTo>
                  <a:lnTo>
                    <a:pt x="186" y="3"/>
                  </a:lnTo>
                  <a:lnTo>
                    <a:pt x="188" y="3"/>
                  </a:lnTo>
                  <a:lnTo>
                    <a:pt x="189" y="3"/>
                  </a:lnTo>
                  <a:lnTo>
                    <a:pt x="191" y="3"/>
                  </a:lnTo>
                  <a:lnTo>
                    <a:pt x="192" y="3"/>
                  </a:lnTo>
                  <a:lnTo>
                    <a:pt x="195" y="1"/>
                  </a:lnTo>
                  <a:lnTo>
                    <a:pt x="197" y="0"/>
                  </a:lnTo>
                  <a:lnTo>
                    <a:pt x="19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9" name="Freeform 175">
              <a:extLst>
                <a:ext uri="{FF2B5EF4-FFF2-40B4-BE49-F238E27FC236}">
                  <a16:creationId xmlns:a16="http://schemas.microsoft.com/office/drawing/2014/main" id="{1E016A77-53EA-0A9D-AD39-326588CF7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9178" y="3823360"/>
              <a:ext cx="270942" cy="452219"/>
            </a:xfrm>
            <a:custGeom>
              <a:avLst/>
              <a:gdLst>
                <a:gd name="T0" fmla="*/ 62 w 139"/>
                <a:gd name="T1" fmla="*/ 218 h 232"/>
                <a:gd name="T2" fmla="*/ 73 w 139"/>
                <a:gd name="T3" fmla="*/ 213 h 232"/>
                <a:gd name="T4" fmla="*/ 86 w 139"/>
                <a:gd name="T5" fmla="*/ 199 h 232"/>
                <a:gd name="T6" fmla="*/ 114 w 139"/>
                <a:gd name="T7" fmla="*/ 172 h 232"/>
                <a:gd name="T8" fmla="*/ 130 w 139"/>
                <a:gd name="T9" fmla="*/ 167 h 232"/>
                <a:gd name="T10" fmla="*/ 136 w 139"/>
                <a:gd name="T11" fmla="*/ 181 h 232"/>
                <a:gd name="T12" fmla="*/ 134 w 139"/>
                <a:gd name="T13" fmla="*/ 214 h 232"/>
                <a:gd name="T14" fmla="*/ 125 w 139"/>
                <a:gd name="T15" fmla="*/ 211 h 232"/>
                <a:gd name="T16" fmla="*/ 108 w 139"/>
                <a:gd name="T17" fmla="*/ 216 h 232"/>
                <a:gd name="T18" fmla="*/ 97 w 139"/>
                <a:gd name="T19" fmla="*/ 192 h 232"/>
                <a:gd name="T20" fmla="*/ 82 w 139"/>
                <a:gd name="T21" fmla="*/ 192 h 232"/>
                <a:gd name="T22" fmla="*/ 79 w 139"/>
                <a:gd name="T23" fmla="*/ 189 h 232"/>
                <a:gd name="T24" fmla="*/ 100 w 139"/>
                <a:gd name="T25" fmla="*/ 183 h 232"/>
                <a:gd name="T26" fmla="*/ 114 w 139"/>
                <a:gd name="T27" fmla="*/ 177 h 232"/>
                <a:gd name="T28" fmla="*/ 133 w 139"/>
                <a:gd name="T29" fmla="*/ 164 h 232"/>
                <a:gd name="T30" fmla="*/ 111 w 139"/>
                <a:gd name="T31" fmla="*/ 162 h 232"/>
                <a:gd name="T32" fmla="*/ 127 w 139"/>
                <a:gd name="T33" fmla="*/ 156 h 232"/>
                <a:gd name="T34" fmla="*/ 43 w 139"/>
                <a:gd name="T35" fmla="*/ 153 h 232"/>
                <a:gd name="T36" fmla="*/ 81 w 139"/>
                <a:gd name="T37" fmla="*/ 151 h 232"/>
                <a:gd name="T38" fmla="*/ 92 w 139"/>
                <a:gd name="T39" fmla="*/ 170 h 232"/>
                <a:gd name="T40" fmla="*/ 82 w 139"/>
                <a:gd name="T41" fmla="*/ 161 h 232"/>
                <a:gd name="T42" fmla="*/ 103 w 139"/>
                <a:gd name="T43" fmla="*/ 145 h 232"/>
                <a:gd name="T44" fmla="*/ 98 w 139"/>
                <a:gd name="T45" fmla="*/ 153 h 232"/>
                <a:gd name="T46" fmla="*/ 38 w 139"/>
                <a:gd name="T47" fmla="*/ 145 h 232"/>
                <a:gd name="T48" fmla="*/ 23 w 139"/>
                <a:gd name="T49" fmla="*/ 172 h 232"/>
                <a:gd name="T50" fmla="*/ 8 w 139"/>
                <a:gd name="T51" fmla="*/ 177 h 232"/>
                <a:gd name="T52" fmla="*/ 34 w 139"/>
                <a:gd name="T53" fmla="*/ 150 h 232"/>
                <a:gd name="T54" fmla="*/ 111 w 139"/>
                <a:gd name="T55" fmla="*/ 140 h 232"/>
                <a:gd name="T56" fmla="*/ 119 w 139"/>
                <a:gd name="T57" fmla="*/ 156 h 232"/>
                <a:gd name="T58" fmla="*/ 111 w 139"/>
                <a:gd name="T59" fmla="*/ 147 h 232"/>
                <a:gd name="T60" fmla="*/ 114 w 139"/>
                <a:gd name="T61" fmla="*/ 137 h 232"/>
                <a:gd name="T62" fmla="*/ 90 w 139"/>
                <a:gd name="T63" fmla="*/ 139 h 232"/>
                <a:gd name="T64" fmla="*/ 73 w 139"/>
                <a:gd name="T65" fmla="*/ 151 h 232"/>
                <a:gd name="T66" fmla="*/ 46 w 139"/>
                <a:gd name="T67" fmla="*/ 134 h 232"/>
                <a:gd name="T68" fmla="*/ 46 w 139"/>
                <a:gd name="T69" fmla="*/ 131 h 232"/>
                <a:gd name="T70" fmla="*/ 81 w 139"/>
                <a:gd name="T71" fmla="*/ 125 h 232"/>
                <a:gd name="T72" fmla="*/ 125 w 139"/>
                <a:gd name="T73" fmla="*/ 142 h 232"/>
                <a:gd name="T74" fmla="*/ 116 w 139"/>
                <a:gd name="T75" fmla="*/ 134 h 232"/>
                <a:gd name="T76" fmla="*/ 101 w 139"/>
                <a:gd name="T77" fmla="*/ 129 h 232"/>
                <a:gd name="T78" fmla="*/ 92 w 139"/>
                <a:gd name="T79" fmla="*/ 126 h 232"/>
                <a:gd name="T80" fmla="*/ 73 w 139"/>
                <a:gd name="T81" fmla="*/ 125 h 232"/>
                <a:gd name="T82" fmla="*/ 87 w 139"/>
                <a:gd name="T83" fmla="*/ 117 h 232"/>
                <a:gd name="T84" fmla="*/ 65 w 139"/>
                <a:gd name="T85" fmla="*/ 118 h 232"/>
                <a:gd name="T86" fmla="*/ 57 w 139"/>
                <a:gd name="T87" fmla="*/ 123 h 232"/>
                <a:gd name="T88" fmla="*/ 71 w 139"/>
                <a:gd name="T89" fmla="*/ 109 h 232"/>
                <a:gd name="T90" fmla="*/ 46 w 139"/>
                <a:gd name="T91" fmla="*/ 104 h 232"/>
                <a:gd name="T92" fmla="*/ 76 w 139"/>
                <a:gd name="T93" fmla="*/ 101 h 232"/>
                <a:gd name="T94" fmla="*/ 71 w 139"/>
                <a:gd name="T95" fmla="*/ 88 h 232"/>
                <a:gd name="T96" fmla="*/ 76 w 139"/>
                <a:gd name="T97" fmla="*/ 47 h 232"/>
                <a:gd name="T98" fmla="*/ 68 w 139"/>
                <a:gd name="T99" fmla="*/ 74 h 232"/>
                <a:gd name="T100" fmla="*/ 70 w 139"/>
                <a:gd name="T101" fmla="*/ 99 h 232"/>
                <a:gd name="T102" fmla="*/ 89 w 139"/>
                <a:gd name="T103" fmla="*/ 101 h 232"/>
                <a:gd name="T104" fmla="*/ 97 w 139"/>
                <a:gd name="T105" fmla="*/ 106 h 232"/>
                <a:gd name="T106" fmla="*/ 100 w 139"/>
                <a:gd name="T107" fmla="*/ 118 h 232"/>
                <a:gd name="T108" fmla="*/ 81 w 139"/>
                <a:gd name="T109" fmla="*/ 106 h 232"/>
                <a:gd name="T110" fmla="*/ 65 w 139"/>
                <a:gd name="T111" fmla="*/ 106 h 232"/>
                <a:gd name="T112" fmla="*/ 52 w 139"/>
                <a:gd name="T113" fmla="*/ 90 h 232"/>
                <a:gd name="T114" fmla="*/ 43 w 139"/>
                <a:gd name="T115" fmla="*/ 74 h 232"/>
                <a:gd name="T116" fmla="*/ 49 w 139"/>
                <a:gd name="T117" fmla="*/ 65 h 232"/>
                <a:gd name="T118" fmla="*/ 73 w 139"/>
                <a:gd name="T119" fmla="*/ 29 h 232"/>
                <a:gd name="T120" fmla="*/ 65 w 139"/>
                <a:gd name="T121" fmla="*/ 2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9" h="232">
                  <a:moveTo>
                    <a:pt x="48" y="227"/>
                  </a:moveTo>
                  <a:lnTo>
                    <a:pt x="48" y="229"/>
                  </a:lnTo>
                  <a:lnTo>
                    <a:pt x="48" y="229"/>
                  </a:lnTo>
                  <a:lnTo>
                    <a:pt x="48" y="230"/>
                  </a:lnTo>
                  <a:lnTo>
                    <a:pt x="48" y="230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5" y="230"/>
                  </a:lnTo>
                  <a:lnTo>
                    <a:pt x="45" y="232"/>
                  </a:lnTo>
                  <a:lnTo>
                    <a:pt x="43" y="232"/>
                  </a:lnTo>
                  <a:lnTo>
                    <a:pt x="41" y="232"/>
                  </a:lnTo>
                  <a:lnTo>
                    <a:pt x="41" y="230"/>
                  </a:lnTo>
                  <a:lnTo>
                    <a:pt x="45" y="229"/>
                  </a:lnTo>
                  <a:lnTo>
                    <a:pt x="46" y="229"/>
                  </a:lnTo>
                  <a:lnTo>
                    <a:pt x="46" y="227"/>
                  </a:lnTo>
                  <a:lnTo>
                    <a:pt x="48" y="227"/>
                  </a:lnTo>
                  <a:close/>
                  <a:moveTo>
                    <a:pt x="59" y="216"/>
                  </a:moveTo>
                  <a:lnTo>
                    <a:pt x="62" y="218"/>
                  </a:lnTo>
                  <a:lnTo>
                    <a:pt x="62" y="218"/>
                  </a:lnTo>
                  <a:lnTo>
                    <a:pt x="64" y="218"/>
                  </a:lnTo>
                  <a:lnTo>
                    <a:pt x="65" y="218"/>
                  </a:lnTo>
                  <a:lnTo>
                    <a:pt x="65" y="219"/>
                  </a:lnTo>
                  <a:lnTo>
                    <a:pt x="65" y="219"/>
                  </a:lnTo>
                  <a:lnTo>
                    <a:pt x="64" y="221"/>
                  </a:lnTo>
                  <a:lnTo>
                    <a:pt x="62" y="219"/>
                  </a:lnTo>
                  <a:lnTo>
                    <a:pt x="60" y="219"/>
                  </a:lnTo>
                  <a:lnTo>
                    <a:pt x="59" y="219"/>
                  </a:lnTo>
                  <a:lnTo>
                    <a:pt x="57" y="219"/>
                  </a:lnTo>
                  <a:lnTo>
                    <a:pt x="57" y="219"/>
                  </a:lnTo>
                  <a:lnTo>
                    <a:pt x="57" y="218"/>
                  </a:lnTo>
                  <a:lnTo>
                    <a:pt x="59" y="216"/>
                  </a:lnTo>
                  <a:close/>
                  <a:moveTo>
                    <a:pt x="75" y="208"/>
                  </a:moveTo>
                  <a:lnTo>
                    <a:pt x="78" y="210"/>
                  </a:lnTo>
                  <a:lnTo>
                    <a:pt x="78" y="210"/>
                  </a:lnTo>
                  <a:lnTo>
                    <a:pt x="78" y="210"/>
                  </a:lnTo>
                  <a:lnTo>
                    <a:pt x="76" y="211"/>
                  </a:lnTo>
                  <a:lnTo>
                    <a:pt x="75" y="211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1" y="211"/>
                  </a:lnTo>
                  <a:lnTo>
                    <a:pt x="71" y="210"/>
                  </a:lnTo>
                  <a:lnTo>
                    <a:pt x="70" y="210"/>
                  </a:lnTo>
                  <a:lnTo>
                    <a:pt x="71" y="208"/>
                  </a:lnTo>
                  <a:lnTo>
                    <a:pt x="71" y="208"/>
                  </a:lnTo>
                  <a:lnTo>
                    <a:pt x="75" y="208"/>
                  </a:lnTo>
                  <a:close/>
                  <a:moveTo>
                    <a:pt x="127" y="202"/>
                  </a:moveTo>
                  <a:lnTo>
                    <a:pt x="128" y="202"/>
                  </a:lnTo>
                  <a:lnTo>
                    <a:pt x="128" y="205"/>
                  </a:lnTo>
                  <a:lnTo>
                    <a:pt x="128" y="205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2"/>
                  </a:lnTo>
                  <a:close/>
                  <a:moveTo>
                    <a:pt x="87" y="197"/>
                  </a:moveTo>
                  <a:lnTo>
                    <a:pt x="87" y="197"/>
                  </a:lnTo>
                  <a:lnTo>
                    <a:pt x="87" y="199"/>
                  </a:lnTo>
                  <a:lnTo>
                    <a:pt x="87" y="199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197"/>
                  </a:lnTo>
                  <a:lnTo>
                    <a:pt x="86" y="199"/>
                  </a:lnTo>
                  <a:lnTo>
                    <a:pt x="87" y="197"/>
                  </a:lnTo>
                  <a:close/>
                  <a:moveTo>
                    <a:pt x="2" y="188"/>
                  </a:moveTo>
                  <a:lnTo>
                    <a:pt x="2" y="191"/>
                  </a:lnTo>
                  <a:lnTo>
                    <a:pt x="2" y="192"/>
                  </a:lnTo>
                  <a:lnTo>
                    <a:pt x="0" y="191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2" y="188"/>
                  </a:lnTo>
                  <a:close/>
                  <a:moveTo>
                    <a:pt x="5" y="185"/>
                  </a:moveTo>
                  <a:lnTo>
                    <a:pt x="5" y="185"/>
                  </a:lnTo>
                  <a:lnTo>
                    <a:pt x="7" y="185"/>
                  </a:lnTo>
                  <a:lnTo>
                    <a:pt x="7" y="186"/>
                  </a:lnTo>
                  <a:lnTo>
                    <a:pt x="5" y="186"/>
                  </a:lnTo>
                  <a:lnTo>
                    <a:pt x="5" y="186"/>
                  </a:lnTo>
                  <a:lnTo>
                    <a:pt x="5" y="185"/>
                  </a:lnTo>
                  <a:close/>
                  <a:moveTo>
                    <a:pt x="112" y="172"/>
                  </a:moveTo>
                  <a:lnTo>
                    <a:pt x="112" y="172"/>
                  </a:lnTo>
                  <a:lnTo>
                    <a:pt x="114" y="172"/>
                  </a:lnTo>
                  <a:lnTo>
                    <a:pt x="114" y="173"/>
                  </a:lnTo>
                  <a:lnTo>
                    <a:pt x="114" y="173"/>
                  </a:lnTo>
                  <a:lnTo>
                    <a:pt x="112" y="173"/>
                  </a:lnTo>
                  <a:lnTo>
                    <a:pt x="111" y="172"/>
                  </a:lnTo>
                  <a:lnTo>
                    <a:pt x="112" y="172"/>
                  </a:lnTo>
                  <a:lnTo>
                    <a:pt x="112" y="172"/>
                  </a:lnTo>
                  <a:close/>
                  <a:moveTo>
                    <a:pt x="97" y="170"/>
                  </a:moveTo>
                  <a:lnTo>
                    <a:pt x="98" y="172"/>
                  </a:lnTo>
                  <a:lnTo>
                    <a:pt x="98" y="173"/>
                  </a:lnTo>
                  <a:lnTo>
                    <a:pt x="97" y="173"/>
                  </a:lnTo>
                  <a:lnTo>
                    <a:pt x="95" y="173"/>
                  </a:lnTo>
                  <a:lnTo>
                    <a:pt x="95" y="172"/>
                  </a:lnTo>
                  <a:lnTo>
                    <a:pt x="95" y="172"/>
                  </a:lnTo>
                  <a:lnTo>
                    <a:pt x="95" y="172"/>
                  </a:lnTo>
                  <a:lnTo>
                    <a:pt x="97" y="170"/>
                  </a:lnTo>
                  <a:lnTo>
                    <a:pt x="97" y="170"/>
                  </a:lnTo>
                  <a:close/>
                  <a:moveTo>
                    <a:pt x="131" y="164"/>
                  </a:moveTo>
                  <a:lnTo>
                    <a:pt x="131" y="166"/>
                  </a:lnTo>
                  <a:lnTo>
                    <a:pt x="131" y="166"/>
                  </a:lnTo>
                  <a:lnTo>
                    <a:pt x="130" y="167"/>
                  </a:lnTo>
                  <a:lnTo>
                    <a:pt x="130" y="166"/>
                  </a:lnTo>
                  <a:lnTo>
                    <a:pt x="130" y="164"/>
                  </a:lnTo>
                  <a:lnTo>
                    <a:pt x="131" y="164"/>
                  </a:lnTo>
                  <a:close/>
                  <a:moveTo>
                    <a:pt x="125" y="164"/>
                  </a:moveTo>
                  <a:lnTo>
                    <a:pt x="127" y="166"/>
                  </a:lnTo>
                  <a:lnTo>
                    <a:pt x="130" y="167"/>
                  </a:lnTo>
                  <a:lnTo>
                    <a:pt x="131" y="169"/>
                  </a:lnTo>
                  <a:lnTo>
                    <a:pt x="131" y="170"/>
                  </a:lnTo>
                  <a:lnTo>
                    <a:pt x="133" y="170"/>
                  </a:lnTo>
                  <a:lnTo>
                    <a:pt x="134" y="170"/>
                  </a:lnTo>
                  <a:lnTo>
                    <a:pt x="134" y="173"/>
                  </a:lnTo>
                  <a:lnTo>
                    <a:pt x="134" y="173"/>
                  </a:lnTo>
                  <a:lnTo>
                    <a:pt x="136" y="175"/>
                  </a:lnTo>
                  <a:lnTo>
                    <a:pt x="136" y="177"/>
                  </a:lnTo>
                  <a:lnTo>
                    <a:pt x="134" y="178"/>
                  </a:lnTo>
                  <a:lnTo>
                    <a:pt x="134" y="180"/>
                  </a:lnTo>
                  <a:lnTo>
                    <a:pt x="133" y="180"/>
                  </a:lnTo>
                  <a:lnTo>
                    <a:pt x="133" y="181"/>
                  </a:lnTo>
                  <a:lnTo>
                    <a:pt x="134" y="181"/>
                  </a:lnTo>
                  <a:lnTo>
                    <a:pt x="136" y="181"/>
                  </a:lnTo>
                  <a:lnTo>
                    <a:pt x="136" y="183"/>
                  </a:lnTo>
                  <a:lnTo>
                    <a:pt x="136" y="185"/>
                  </a:lnTo>
                  <a:lnTo>
                    <a:pt x="138" y="186"/>
                  </a:lnTo>
                  <a:lnTo>
                    <a:pt x="138" y="188"/>
                  </a:lnTo>
                  <a:lnTo>
                    <a:pt x="138" y="191"/>
                  </a:lnTo>
                  <a:lnTo>
                    <a:pt x="138" y="192"/>
                  </a:lnTo>
                  <a:lnTo>
                    <a:pt x="138" y="192"/>
                  </a:lnTo>
                  <a:lnTo>
                    <a:pt x="139" y="194"/>
                  </a:lnTo>
                  <a:lnTo>
                    <a:pt x="139" y="194"/>
                  </a:lnTo>
                  <a:lnTo>
                    <a:pt x="139" y="196"/>
                  </a:lnTo>
                  <a:lnTo>
                    <a:pt x="139" y="199"/>
                  </a:lnTo>
                  <a:lnTo>
                    <a:pt x="139" y="200"/>
                  </a:lnTo>
                  <a:lnTo>
                    <a:pt x="139" y="202"/>
                  </a:lnTo>
                  <a:lnTo>
                    <a:pt x="138" y="203"/>
                  </a:lnTo>
                  <a:lnTo>
                    <a:pt x="136" y="205"/>
                  </a:lnTo>
                  <a:lnTo>
                    <a:pt x="134" y="205"/>
                  </a:lnTo>
                  <a:lnTo>
                    <a:pt x="134" y="207"/>
                  </a:lnTo>
                  <a:lnTo>
                    <a:pt x="134" y="208"/>
                  </a:lnTo>
                  <a:lnTo>
                    <a:pt x="134" y="211"/>
                  </a:lnTo>
                  <a:lnTo>
                    <a:pt x="134" y="214"/>
                  </a:lnTo>
                  <a:lnTo>
                    <a:pt x="133" y="213"/>
                  </a:lnTo>
                  <a:lnTo>
                    <a:pt x="133" y="211"/>
                  </a:lnTo>
                  <a:lnTo>
                    <a:pt x="133" y="208"/>
                  </a:lnTo>
                  <a:lnTo>
                    <a:pt x="131" y="207"/>
                  </a:lnTo>
                  <a:lnTo>
                    <a:pt x="131" y="205"/>
                  </a:lnTo>
                  <a:lnTo>
                    <a:pt x="131" y="203"/>
                  </a:lnTo>
                  <a:lnTo>
                    <a:pt x="130" y="202"/>
                  </a:lnTo>
                  <a:lnTo>
                    <a:pt x="128" y="199"/>
                  </a:lnTo>
                  <a:lnTo>
                    <a:pt x="128" y="199"/>
                  </a:lnTo>
                  <a:lnTo>
                    <a:pt x="127" y="200"/>
                  </a:lnTo>
                  <a:lnTo>
                    <a:pt x="127" y="200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25" y="203"/>
                  </a:lnTo>
                  <a:lnTo>
                    <a:pt x="123" y="205"/>
                  </a:lnTo>
                  <a:lnTo>
                    <a:pt x="122" y="207"/>
                  </a:lnTo>
                  <a:lnTo>
                    <a:pt x="122" y="208"/>
                  </a:lnTo>
                  <a:lnTo>
                    <a:pt x="123" y="210"/>
                  </a:lnTo>
                  <a:lnTo>
                    <a:pt x="123" y="210"/>
                  </a:lnTo>
                  <a:lnTo>
                    <a:pt x="125" y="211"/>
                  </a:lnTo>
                  <a:lnTo>
                    <a:pt x="125" y="211"/>
                  </a:lnTo>
                  <a:lnTo>
                    <a:pt x="127" y="214"/>
                  </a:lnTo>
                  <a:lnTo>
                    <a:pt x="127" y="219"/>
                  </a:lnTo>
                  <a:lnTo>
                    <a:pt x="125" y="221"/>
                  </a:lnTo>
                  <a:lnTo>
                    <a:pt x="123" y="222"/>
                  </a:lnTo>
                  <a:lnTo>
                    <a:pt x="122" y="224"/>
                  </a:lnTo>
                  <a:lnTo>
                    <a:pt x="120" y="224"/>
                  </a:lnTo>
                  <a:lnTo>
                    <a:pt x="120" y="222"/>
                  </a:lnTo>
                  <a:lnTo>
                    <a:pt x="120" y="221"/>
                  </a:lnTo>
                  <a:lnTo>
                    <a:pt x="120" y="219"/>
                  </a:lnTo>
                  <a:lnTo>
                    <a:pt x="120" y="218"/>
                  </a:lnTo>
                  <a:lnTo>
                    <a:pt x="120" y="218"/>
                  </a:lnTo>
                  <a:lnTo>
                    <a:pt x="120" y="218"/>
                  </a:lnTo>
                  <a:lnTo>
                    <a:pt x="119" y="218"/>
                  </a:lnTo>
                  <a:lnTo>
                    <a:pt x="117" y="219"/>
                  </a:lnTo>
                  <a:lnTo>
                    <a:pt x="117" y="221"/>
                  </a:lnTo>
                  <a:lnTo>
                    <a:pt x="117" y="221"/>
                  </a:lnTo>
                  <a:lnTo>
                    <a:pt x="116" y="219"/>
                  </a:lnTo>
                  <a:lnTo>
                    <a:pt x="111" y="218"/>
                  </a:lnTo>
                  <a:lnTo>
                    <a:pt x="108" y="216"/>
                  </a:lnTo>
                  <a:lnTo>
                    <a:pt x="106" y="214"/>
                  </a:lnTo>
                  <a:lnTo>
                    <a:pt x="103" y="213"/>
                  </a:lnTo>
                  <a:lnTo>
                    <a:pt x="103" y="210"/>
                  </a:lnTo>
                  <a:lnTo>
                    <a:pt x="103" y="208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3"/>
                  </a:lnTo>
                  <a:lnTo>
                    <a:pt x="103" y="202"/>
                  </a:lnTo>
                  <a:lnTo>
                    <a:pt x="105" y="202"/>
                  </a:lnTo>
                  <a:lnTo>
                    <a:pt x="105" y="200"/>
                  </a:lnTo>
                  <a:lnTo>
                    <a:pt x="105" y="200"/>
                  </a:lnTo>
                  <a:lnTo>
                    <a:pt x="106" y="199"/>
                  </a:lnTo>
                  <a:lnTo>
                    <a:pt x="105" y="199"/>
                  </a:lnTo>
                  <a:lnTo>
                    <a:pt x="105" y="197"/>
                  </a:lnTo>
                  <a:lnTo>
                    <a:pt x="103" y="196"/>
                  </a:lnTo>
                  <a:lnTo>
                    <a:pt x="101" y="194"/>
                  </a:lnTo>
                  <a:lnTo>
                    <a:pt x="98" y="192"/>
                  </a:lnTo>
                  <a:lnTo>
                    <a:pt x="98" y="192"/>
                  </a:lnTo>
                  <a:lnTo>
                    <a:pt x="98" y="192"/>
                  </a:lnTo>
                  <a:lnTo>
                    <a:pt x="97" y="192"/>
                  </a:lnTo>
                  <a:lnTo>
                    <a:pt x="95" y="192"/>
                  </a:lnTo>
                  <a:lnTo>
                    <a:pt x="95" y="192"/>
                  </a:lnTo>
                  <a:lnTo>
                    <a:pt x="95" y="192"/>
                  </a:lnTo>
                  <a:lnTo>
                    <a:pt x="95" y="194"/>
                  </a:lnTo>
                  <a:lnTo>
                    <a:pt x="95" y="194"/>
                  </a:lnTo>
                  <a:lnTo>
                    <a:pt x="93" y="197"/>
                  </a:lnTo>
                  <a:lnTo>
                    <a:pt x="92" y="197"/>
                  </a:lnTo>
                  <a:lnTo>
                    <a:pt x="90" y="196"/>
                  </a:lnTo>
                  <a:lnTo>
                    <a:pt x="90" y="196"/>
                  </a:lnTo>
                  <a:lnTo>
                    <a:pt x="90" y="194"/>
                  </a:lnTo>
                  <a:lnTo>
                    <a:pt x="90" y="194"/>
                  </a:lnTo>
                  <a:lnTo>
                    <a:pt x="89" y="194"/>
                  </a:lnTo>
                  <a:lnTo>
                    <a:pt x="89" y="196"/>
                  </a:lnTo>
                  <a:lnTo>
                    <a:pt x="87" y="196"/>
                  </a:lnTo>
                  <a:lnTo>
                    <a:pt x="87" y="196"/>
                  </a:lnTo>
                  <a:lnTo>
                    <a:pt x="86" y="196"/>
                  </a:lnTo>
                  <a:lnTo>
                    <a:pt x="86" y="196"/>
                  </a:lnTo>
                  <a:lnTo>
                    <a:pt x="86" y="194"/>
                  </a:lnTo>
                  <a:lnTo>
                    <a:pt x="84" y="192"/>
                  </a:lnTo>
                  <a:lnTo>
                    <a:pt x="82" y="192"/>
                  </a:lnTo>
                  <a:lnTo>
                    <a:pt x="81" y="194"/>
                  </a:lnTo>
                  <a:lnTo>
                    <a:pt x="81" y="194"/>
                  </a:lnTo>
                  <a:lnTo>
                    <a:pt x="79" y="196"/>
                  </a:lnTo>
                  <a:lnTo>
                    <a:pt x="78" y="199"/>
                  </a:lnTo>
                  <a:lnTo>
                    <a:pt x="78" y="202"/>
                  </a:lnTo>
                  <a:lnTo>
                    <a:pt x="76" y="203"/>
                  </a:lnTo>
                  <a:lnTo>
                    <a:pt x="76" y="205"/>
                  </a:lnTo>
                  <a:lnTo>
                    <a:pt x="75" y="205"/>
                  </a:lnTo>
                  <a:lnTo>
                    <a:pt x="75" y="205"/>
                  </a:lnTo>
                  <a:lnTo>
                    <a:pt x="73" y="205"/>
                  </a:lnTo>
                  <a:lnTo>
                    <a:pt x="71" y="203"/>
                  </a:lnTo>
                  <a:lnTo>
                    <a:pt x="73" y="200"/>
                  </a:lnTo>
                  <a:lnTo>
                    <a:pt x="73" y="200"/>
                  </a:lnTo>
                  <a:lnTo>
                    <a:pt x="75" y="199"/>
                  </a:lnTo>
                  <a:lnTo>
                    <a:pt x="75" y="194"/>
                  </a:lnTo>
                  <a:lnTo>
                    <a:pt x="75" y="192"/>
                  </a:lnTo>
                  <a:lnTo>
                    <a:pt x="75" y="192"/>
                  </a:lnTo>
                  <a:lnTo>
                    <a:pt x="76" y="191"/>
                  </a:lnTo>
                  <a:lnTo>
                    <a:pt x="78" y="189"/>
                  </a:lnTo>
                  <a:lnTo>
                    <a:pt x="79" y="189"/>
                  </a:lnTo>
                  <a:lnTo>
                    <a:pt x="82" y="188"/>
                  </a:lnTo>
                  <a:lnTo>
                    <a:pt x="82" y="188"/>
                  </a:lnTo>
                  <a:lnTo>
                    <a:pt x="86" y="188"/>
                  </a:lnTo>
                  <a:lnTo>
                    <a:pt x="87" y="188"/>
                  </a:lnTo>
                  <a:lnTo>
                    <a:pt x="87" y="186"/>
                  </a:lnTo>
                  <a:lnTo>
                    <a:pt x="87" y="185"/>
                  </a:lnTo>
                  <a:lnTo>
                    <a:pt x="87" y="185"/>
                  </a:lnTo>
                  <a:lnTo>
                    <a:pt x="89" y="183"/>
                  </a:lnTo>
                  <a:lnTo>
                    <a:pt x="89" y="183"/>
                  </a:lnTo>
                  <a:lnTo>
                    <a:pt x="89" y="183"/>
                  </a:lnTo>
                  <a:lnTo>
                    <a:pt x="90" y="181"/>
                  </a:lnTo>
                  <a:lnTo>
                    <a:pt x="92" y="181"/>
                  </a:lnTo>
                  <a:lnTo>
                    <a:pt x="93" y="181"/>
                  </a:lnTo>
                  <a:lnTo>
                    <a:pt x="93" y="180"/>
                  </a:lnTo>
                  <a:lnTo>
                    <a:pt x="93" y="180"/>
                  </a:lnTo>
                  <a:lnTo>
                    <a:pt x="95" y="180"/>
                  </a:lnTo>
                  <a:lnTo>
                    <a:pt x="97" y="180"/>
                  </a:lnTo>
                  <a:lnTo>
                    <a:pt x="98" y="180"/>
                  </a:lnTo>
                  <a:lnTo>
                    <a:pt x="100" y="181"/>
                  </a:lnTo>
                  <a:lnTo>
                    <a:pt x="100" y="183"/>
                  </a:lnTo>
                  <a:lnTo>
                    <a:pt x="100" y="185"/>
                  </a:lnTo>
                  <a:lnTo>
                    <a:pt x="100" y="186"/>
                  </a:lnTo>
                  <a:lnTo>
                    <a:pt x="100" y="188"/>
                  </a:lnTo>
                  <a:lnTo>
                    <a:pt x="98" y="189"/>
                  </a:lnTo>
                  <a:lnTo>
                    <a:pt x="100" y="189"/>
                  </a:lnTo>
                  <a:lnTo>
                    <a:pt x="101" y="188"/>
                  </a:lnTo>
                  <a:lnTo>
                    <a:pt x="103" y="188"/>
                  </a:lnTo>
                  <a:lnTo>
                    <a:pt x="105" y="186"/>
                  </a:lnTo>
                  <a:lnTo>
                    <a:pt x="105" y="186"/>
                  </a:lnTo>
                  <a:lnTo>
                    <a:pt x="106" y="186"/>
                  </a:lnTo>
                  <a:lnTo>
                    <a:pt x="106" y="185"/>
                  </a:lnTo>
                  <a:lnTo>
                    <a:pt x="108" y="181"/>
                  </a:lnTo>
                  <a:lnTo>
                    <a:pt x="108" y="181"/>
                  </a:lnTo>
                  <a:lnTo>
                    <a:pt x="108" y="181"/>
                  </a:lnTo>
                  <a:lnTo>
                    <a:pt x="109" y="180"/>
                  </a:lnTo>
                  <a:lnTo>
                    <a:pt x="111" y="181"/>
                  </a:lnTo>
                  <a:lnTo>
                    <a:pt x="112" y="181"/>
                  </a:lnTo>
                  <a:lnTo>
                    <a:pt x="114" y="180"/>
                  </a:lnTo>
                  <a:lnTo>
                    <a:pt x="114" y="177"/>
                  </a:lnTo>
                  <a:lnTo>
                    <a:pt x="114" y="177"/>
                  </a:lnTo>
                  <a:lnTo>
                    <a:pt x="116" y="175"/>
                  </a:lnTo>
                  <a:lnTo>
                    <a:pt x="116" y="175"/>
                  </a:lnTo>
                  <a:lnTo>
                    <a:pt x="117" y="177"/>
                  </a:lnTo>
                  <a:lnTo>
                    <a:pt x="119" y="177"/>
                  </a:lnTo>
                  <a:lnTo>
                    <a:pt x="119" y="177"/>
                  </a:lnTo>
                  <a:lnTo>
                    <a:pt x="120" y="175"/>
                  </a:lnTo>
                  <a:lnTo>
                    <a:pt x="120" y="175"/>
                  </a:lnTo>
                  <a:lnTo>
                    <a:pt x="122" y="175"/>
                  </a:lnTo>
                  <a:lnTo>
                    <a:pt x="123" y="175"/>
                  </a:lnTo>
                  <a:lnTo>
                    <a:pt x="125" y="173"/>
                  </a:lnTo>
                  <a:lnTo>
                    <a:pt x="123" y="170"/>
                  </a:lnTo>
                  <a:lnTo>
                    <a:pt x="123" y="166"/>
                  </a:lnTo>
                  <a:lnTo>
                    <a:pt x="123" y="164"/>
                  </a:lnTo>
                  <a:lnTo>
                    <a:pt x="125" y="164"/>
                  </a:lnTo>
                  <a:close/>
                  <a:moveTo>
                    <a:pt x="133" y="159"/>
                  </a:moveTo>
                  <a:lnTo>
                    <a:pt x="133" y="161"/>
                  </a:lnTo>
                  <a:lnTo>
                    <a:pt x="133" y="162"/>
                  </a:lnTo>
                  <a:lnTo>
                    <a:pt x="133" y="162"/>
                  </a:lnTo>
                  <a:lnTo>
                    <a:pt x="133" y="164"/>
                  </a:lnTo>
                  <a:lnTo>
                    <a:pt x="133" y="164"/>
                  </a:lnTo>
                  <a:lnTo>
                    <a:pt x="131" y="164"/>
                  </a:lnTo>
                  <a:lnTo>
                    <a:pt x="131" y="164"/>
                  </a:lnTo>
                  <a:lnTo>
                    <a:pt x="131" y="162"/>
                  </a:lnTo>
                  <a:lnTo>
                    <a:pt x="131" y="161"/>
                  </a:lnTo>
                  <a:lnTo>
                    <a:pt x="133" y="159"/>
                  </a:lnTo>
                  <a:close/>
                  <a:moveTo>
                    <a:pt x="119" y="158"/>
                  </a:moveTo>
                  <a:lnTo>
                    <a:pt x="119" y="158"/>
                  </a:lnTo>
                  <a:lnTo>
                    <a:pt x="120" y="159"/>
                  </a:lnTo>
                  <a:lnTo>
                    <a:pt x="120" y="161"/>
                  </a:lnTo>
                  <a:lnTo>
                    <a:pt x="120" y="161"/>
                  </a:lnTo>
                  <a:lnTo>
                    <a:pt x="119" y="159"/>
                  </a:lnTo>
                  <a:lnTo>
                    <a:pt x="119" y="158"/>
                  </a:lnTo>
                  <a:close/>
                  <a:moveTo>
                    <a:pt x="108" y="158"/>
                  </a:moveTo>
                  <a:lnTo>
                    <a:pt x="108" y="158"/>
                  </a:lnTo>
                  <a:lnTo>
                    <a:pt x="108" y="159"/>
                  </a:lnTo>
                  <a:lnTo>
                    <a:pt x="108" y="159"/>
                  </a:lnTo>
                  <a:lnTo>
                    <a:pt x="109" y="159"/>
                  </a:lnTo>
                  <a:lnTo>
                    <a:pt x="111" y="159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11" y="164"/>
                  </a:lnTo>
                  <a:lnTo>
                    <a:pt x="111" y="164"/>
                  </a:lnTo>
                  <a:lnTo>
                    <a:pt x="109" y="164"/>
                  </a:lnTo>
                  <a:lnTo>
                    <a:pt x="109" y="164"/>
                  </a:lnTo>
                  <a:lnTo>
                    <a:pt x="108" y="166"/>
                  </a:lnTo>
                  <a:lnTo>
                    <a:pt x="108" y="166"/>
                  </a:lnTo>
                  <a:lnTo>
                    <a:pt x="105" y="166"/>
                  </a:lnTo>
                  <a:lnTo>
                    <a:pt x="101" y="166"/>
                  </a:lnTo>
                  <a:lnTo>
                    <a:pt x="100" y="166"/>
                  </a:lnTo>
                  <a:lnTo>
                    <a:pt x="100" y="164"/>
                  </a:lnTo>
                  <a:lnTo>
                    <a:pt x="100" y="162"/>
                  </a:lnTo>
                  <a:lnTo>
                    <a:pt x="100" y="162"/>
                  </a:lnTo>
                  <a:lnTo>
                    <a:pt x="101" y="161"/>
                  </a:lnTo>
                  <a:lnTo>
                    <a:pt x="103" y="161"/>
                  </a:lnTo>
                  <a:lnTo>
                    <a:pt x="103" y="159"/>
                  </a:lnTo>
                  <a:lnTo>
                    <a:pt x="105" y="158"/>
                  </a:lnTo>
                  <a:lnTo>
                    <a:pt x="108" y="158"/>
                  </a:lnTo>
                  <a:close/>
                  <a:moveTo>
                    <a:pt x="127" y="155"/>
                  </a:moveTo>
                  <a:lnTo>
                    <a:pt x="127" y="155"/>
                  </a:lnTo>
                  <a:lnTo>
                    <a:pt x="127" y="156"/>
                  </a:lnTo>
                  <a:lnTo>
                    <a:pt x="127" y="159"/>
                  </a:lnTo>
                  <a:lnTo>
                    <a:pt x="127" y="161"/>
                  </a:lnTo>
                  <a:lnTo>
                    <a:pt x="127" y="161"/>
                  </a:lnTo>
                  <a:lnTo>
                    <a:pt x="127" y="161"/>
                  </a:lnTo>
                  <a:lnTo>
                    <a:pt x="127" y="162"/>
                  </a:lnTo>
                  <a:lnTo>
                    <a:pt x="127" y="161"/>
                  </a:lnTo>
                  <a:lnTo>
                    <a:pt x="125" y="161"/>
                  </a:lnTo>
                  <a:lnTo>
                    <a:pt x="125" y="159"/>
                  </a:lnTo>
                  <a:lnTo>
                    <a:pt x="123" y="159"/>
                  </a:lnTo>
                  <a:lnTo>
                    <a:pt x="125" y="158"/>
                  </a:lnTo>
                  <a:lnTo>
                    <a:pt x="125" y="156"/>
                  </a:lnTo>
                  <a:lnTo>
                    <a:pt x="125" y="155"/>
                  </a:lnTo>
                  <a:lnTo>
                    <a:pt x="125" y="155"/>
                  </a:lnTo>
                  <a:lnTo>
                    <a:pt x="127" y="155"/>
                  </a:lnTo>
                  <a:lnTo>
                    <a:pt x="127" y="155"/>
                  </a:lnTo>
                  <a:close/>
                  <a:moveTo>
                    <a:pt x="43" y="151"/>
                  </a:moveTo>
                  <a:lnTo>
                    <a:pt x="43" y="151"/>
                  </a:lnTo>
                  <a:lnTo>
                    <a:pt x="45" y="151"/>
                  </a:lnTo>
                  <a:lnTo>
                    <a:pt x="45" y="153"/>
                  </a:lnTo>
                  <a:lnTo>
                    <a:pt x="43" y="153"/>
                  </a:lnTo>
                  <a:lnTo>
                    <a:pt x="41" y="155"/>
                  </a:lnTo>
                  <a:lnTo>
                    <a:pt x="41" y="153"/>
                  </a:lnTo>
                  <a:lnTo>
                    <a:pt x="43" y="151"/>
                  </a:lnTo>
                  <a:close/>
                  <a:moveTo>
                    <a:pt x="108" y="150"/>
                  </a:moveTo>
                  <a:lnTo>
                    <a:pt x="108" y="150"/>
                  </a:lnTo>
                  <a:lnTo>
                    <a:pt x="108" y="150"/>
                  </a:lnTo>
                  <a:lnTo>
                    <a:pt x="108" y="151"/>
                  </a:lnTo>
                  <a:lnTo>
                    <a:pt x="106" y="151"/>
                  </a:lnTo>
                  <a:lnTo>
                    <a:pt x="106" y="151"/>
                  </a:lnTo>
                  <a:lnTo>
                    <a:pt x="108" y="150"/>
                  </a:lnTo>
                  <a:close/>
                  <a:moveTo>
                    <a:pt x="84" y="150"/>
                  </a:moveTo>
                  <a:lnTo>
                    <a:pt x="84" y="150"/>
                  </a:lnTo>
                  <a:lnTo>
                    <a:pt x="84" y="151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1" y="155"/>
                  </a:lnTo>
                  <a:lnTo>
                    <a:pt x="81" y="153"/>
                  </a:lnTo>
                  <a:lnTo>
                    <a:pt x="81" y="151"/>
                  </a:lnTo>
                  <a:lnTo>
                    <a:pt x="82" y="150"/>
                  </a:lnTo>
                  <a:lnTo>
                    <a:pt x="82" y="150"/>
                  </a:lnTo>
                  <a:lnTo>
                    <a:pt x="82" y="150"/>
                  </a:lnTo>
                  <a:lnTo>
                    <a:pt x="84" y="150"/>
                  </a:lnTo>
                  <a:close/>
                  <a:moveTo>
                    <a:pt x="92" y="147"/>
                  </a:moveTo>
                  <a:lnTo>
                    <a:pt x="95" y="147"/>
                  </a:lnTo>
                  <a:lnTo>
                    <a:pt x="97" y="148"/>
                  </a:lnTo>
                  <a:lnTo>
                    <a:pt x="97" y="150"/>
                  </a:lnTo>
                  <a:lnTo>
                    <a:pt x="95" y="151"/>
                  </a:lnTo>
                  <a:lnTo>
                    <a:pt x="95" y="151"/>
                  </a:lnTo>
                  <a:lnTo>
                    <a:pt x="93" y="153"/>
                  </a:lnTo>
                  <a:lnTo>
                    <a:pt x="93" y="156"/>
                  </a:lnTo>
                  <a:lnTo>
                    <a:pt x="92" y="159"/>
                  </a:lnTo>
                  <a:lnTo>
                    <a:pt x="92" y="159"/>
                  </a:lnTo>
                  <a:lnTo>
                    <a:pt x="90" y="161"/>
                  </a:lnTo>
                  <a:lnTo>
                    <a:pt x="90" y="162"/>
                  </a:lnTo>
                  <a:lnTo>
                    <a:pt x="90" y="164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2"/>
                  </a:lnTo>
                  <a:lnTo>
                    <a:pt x="92" y="173"/>
                  </a:lnTo>
                  <a:lnTo>
                    <a:pt x="90" y="173"/>
                  </a:lnTo>
                  <a:lnTo>
                    <a:pt x="90" y="173"/>
                  </a:lnTo>
                  <a:lnTo>
                    <a:pt x="89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6" y="170"/>
                  </a:lnTo>
                  <a:lnTo>
                    <a:pt x="84" y="169"/>
                  </a:lnTo>
                  <a:lnTo>
                    <a:pt x="82" y="169"/>
                  </a:lnTo>
                  <a:lnTo>
                    <a:pt x="82" y="169"/>
                  </a:lnTo>
                  <a:lnTo>
                    <a:pt x="81" y="167"/>
                  </a:lnTo>
                  <a:lnTo>
                    <a:pt x="79" y="166"/>
                  </a:lnTo>
                  <a:lnTo>
                    <a:pt x="79" y="162"/>
                  </a:lnTo>
                  <a:lnTo>
                    <a:pt x="79" y="162"/>
                  </a:lnTo>
                  <a:lnTo>
                    <a:pt x="81" y="161"/>
                  </a:lnTo>
                  <a:lnTo>
                    <a:pt x="81" y="161"/>
                  </a:lnTo>
                  <a:lnTo>
                    <a:pt x="82" y="161"/>
                  </a:lnTo>
                  <a:lnTo>
                    <a:pt x="84" y="161"/>
                  </a:lnTo>
                  <a:lnTo>
                    <a:pt x="86" y="159"/>
                  </a:lnTo>
                  <a:lnTo>
                    <a:pt x="86" y="159"/>
                  </a:lnTo>
                  <a:lnTo>
                    <a:pt x="86" y="156"/>
                  </a:lnTo>
                  <a:lnTo>
                    <a:pt x="86" y="155"/>
                  </a:lnTo>
                  <a:lnTo>
                    <a:pt x="86" y="153"/>
                  </a:lnTo>
                  <a:lnTo>
                    <a:pt x="86" y="153"/>
                  </a:lnTo>
                  <a:lnTo>
                    <a:pt x="87" y="151"/>
                  </a:lnTo>
                  <a:lnTo>
                    <a:pt x="87" y="150"/>
                  </a:lnTo>
                  <a:lnTo>
                    <a:pt x="87" y="150"/>
                  </a:lnTo>
                  <a:lnTo>
                    <a:pt x="87" y="148"/>
                  </a:lnTo>
                  <a:lnTo>
                    <a:pt x="87" y="148"/>
                  </a:lnTo>
                  <a:lnTo>
                    <a:pt x="89" y="147"/>
                  </a:lnTo>
                  <a:lnTo>
                    <a:pt x="90" y="147"/>
                  </a:lnTo>
                  <a:lnTo>
                    <a:pt x="92" y="147"/>
                  </a:lnTo>
                  <a:close/>
                  <a:moveTo>
                    <a:pt x="103" y="142"/>
                  </a:moveTo>
                  <a:lnTo>
                    <a:pt x="103" y="142"/>
                  </a:lnTo>
                  <a:lnTo>
                    <a:pt x="103" y="145"/>
                  </a:lnTo>
                  <a:lnTo>
                    <a:pt x="103" y="145"/>
                  </a:lnTo>
                  <a:lnTo>
                    <a:pt x="103" y="145"/>
                  </a:lnTo>
                  <a:lnTo>
                    <a:pt x="103" y="147"/>
                  </a:lnTo>
                  <a:lnTo>
                    <a:pt x="103" y="150"/>
                  </a:lnTo>
                  <a:lnTo>
                    <a:pt x="103" y="151"/>
                  </a:lnTo>
                  <a:lnTo>
                    <a:pt x="103" y="155"/>
                  </a:lnTo>
                  <a:lnTo>
                    <a:pt x="101" y="156"/>
                  </a:lnTo>
                  <a:lnTo>
                    <a:pt x="100" y="156"/>
                  </a:lnTo>
                  <a:lnTo>
                    <a:pt x="100" y="158"/>
                  </a:lnTo>
                  <a:lnTo>
                    <a:pt x="98" y="159"/>
                  </a:lnTo>
                  <a:lnTo>
                    <a:pt x="97" y="161"/>
                  </a:lnTo>
                  <a:lnTo>
                    <a:pt x="97" y="161"/>
                  </a:lnTo>
                  <a:lnTo>
                    <a:pt x="95" y="166"/>
                  </a:lnTo>
                  <a:lnTo>
                    <a:pt x="93" y="169"/>
                  </a:lnTo>
                  <a:lnTo>
                    <a:pt x="92" y="169"/>
                  </a:lnTo>
                  <a:lnTo>
                    <a:pt x="92" y="167"/>
                  </a:lnTo>
                  <a:lnTo>
                    <a:pt x="92" y="167"/>
                  </a:lnTo>
                  <a:lnTo>
                    <a:pt x="93" y="162"/>
                  </a:lnTo>
                  <a:lnTo>
                    <a:pt x="93" y="161"/>
                  </a:lnTo>
                  <a:lnTo>
                    <a:pt x="95" y="158"/>
                  </a:lnTo>
                  <a:lnTo>
                    <a:pt x="97" y="156"/>
                  </a:lnTo>
                  <a:lnTo>
                    <a:pt x="98" y="153"/>
                  </a:lnTo>
                  <a:lnTo>
                    <a:pt x="98" y="153"/>
                  </a:lnTo>
                  <a:lnTo>
                    <a:pt x="100" y="150"/>
                  </a:lnTo>
                  <a:lnTo>
                    <a:pt x="101" y="147"/>
                  </a:lnTo>
                  <a:lnTo>
                    <a:pt x="101" y="145"/>
                  </a:lnTo>
                  <a:lnTo>
                    <a:pt x="101" y="145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3" y="142"/>
                  </a:lnTo>
                  <a:close/>
                  <a:moveTo>
                    <a:pt x="98" y="142"/>
                  </a:moveTo>
                  <a:lnTo>
                    <a:pt x="100" y="144"/>
                  </a:lnTo>
                  <a:lnTo>
                    <a:pt x="98" y="144"/>
                  </a:lnTo>
                  <a:lnTo>
                    <a:pt x="98" y="142"/>
                  </a:lnTo>
                  <a:lnTo>
                    <a:pt x="98" y="142"/>
                  </a:lnTo>
                  <a:lnTo>
                    <a:pt x="98" y="142"/>
                  </a:lnTo>
                  <a:close/>
                  <a:moveTo>
                    <a:pt x="37" y="140"/>
                  </a:moveTo>
                  <a:lnTo>
                    <a:pt x="38" y="142"/>
                  </a:lnTo>
                  <a:lnTo>
                    <a:pt x="38" y="142"/>
                  </a:lnTo>
                  <a:lnTo>
                    <a:pt x="38" y="144"/>
                  </a:lnTo>
                  <a:lnTo>
                    <a:pt x="38" y="145"/>
                  </a:lnTo>
                  <a:lnTo>
                    <a:pt x="38" y="145"/>
                  </a:lnTo>
                  <a:lnTo>
                    <a:pt x="38" y="147"/>
                  </a:lnTo>
                  <a:lnTo>
                    <a:pt x="38" y="150"/>
                  </a:lnTo>
                  <a:lnTo>
                    <a:pt x="40" y="153"/>
                  </a:lnTo>
                  <a:lnTo>
                    <a:pt x="40" y="153"/>
                  </a:lnTo>
                  <a:lnTo>
                    <a:pt x="38" y="155"/>
                  </a:lnTo>
                  <a:lnTo>
                    <a:pt x="38" y="155"/>
                  </a:lnTo>
                  <a:lnTo>
                    <a:pt x="37" y="155"/>
                  </a:lnTo>
                  <a:lnTo>
                    <a:pt x="35" y="156"/>
                  </a:lnTo>
                  <a:lnTo>
                    <a:pt x="34" y="156"/>
                  </a:lnTo>
                  <a:lnTo>
                    <a:pt x="34" y="158"/>
                  </a:lnTo>
                  <a:lnTo>
                    <a:pt x="34" y="159"/>
                  </a:lnTo>
                  <a:lnTo>
                    <a:pt x="32" y="159"/>
                  </a:lnTo>
                  <a:lnTo>
                    <a:pt x="29" y="161"/>
                  </a:lnTo>
                  <a:lnTo>
                    <a:pt x="27" y="161"/>
                  </a:lnTo>
                  <a:lnTo>
                    <a:pt x="27" y="161"/>
                  </a:lnTo>
                  <a:lnTo>
                    <a:pt x="26" y="162"/>
                  </a:lnTo>
                  <a:lnTo>
                    <a:pt x="27" y="164"/>
                  </a:lnTo>
                  <a:lnTo>
                    <a:pt x="24" y="169"/>
                  </a:lnTo>
                  <a:lnTo>
                    <a:pt x="23" y="170"/>
                  </a:lnTo>
                  <a:lnTo>
                    <a:pt x="23" y="172"/>
                  </a:lnTo>
                  <a:lnTo>
                    <a:pt x="21" y="172"/>
                  </a:lnTo>
                  <a:lnTo>
                    <a:pt x="19" y="172"/>
                  </a:lnTo>
                  <a:lnTo>
                    <a:pt x="18" y="173"/>
                  </a:lnTo>
                  <a:lnTo>
                    <a:pt x="16" y="175"/>
                  </a:lnTo>
                  <a:lnTo>
                    <a:pt x="15" y="177"/>
                  </a:lnTo>
                  <a:lnTo>
                    <a:pt x="15" y="178"/>
                  </a:lnTo>
                  <a:lnTo>
                    <a:pt x="13" y="178"/>
                  </a:lnTo>
                  <a:lnTo>
                    <a:pt x="11" y="180"/>
                  </a:lnTo>
                  <a:lnTo>
                    <a:pt x="10" y="180"/>
                  </a:lnTo>
                  <a:lnTo>
                    <a:pt x="8" y="181"/>
                  </a:lnTo>
                  <a:lnTo>
                    <a:pt x="8" y="181"/>
                  </a:lnTo>
                  <a:lnTo>
                    <a:pt x="8" y="181"/>
                  </a:lnTo>
                  <a:lnTo>
                    <a:pt x="7" y="183"/>
                  </a:lnTo>
                  <a:lnTo>
                    <a:pt x="5" y="183"/>
                  </a:lnTo>
                  <a:lnTo>
                    <a:pt x="4" y="185"/>
                  </a:lnTo>
                  <a:lnTo>
                    <a:pt x="5" y="183"/>
                  </a:lnTo>
                  <a:lnTo>
                    <a:pt x="5" y="181"/>
                  </a:lnTo>
                  <a:lnTo>
                    <a:pt x="7" y="180"/>
                  </a:lnTo>
                  <a:lnTo>
                    <a:pt x="7" y="178"/>
                  </a:lnTo>
                  <a:lnTo>
                    <a:pt x="8" y="177"/>
                  </a:lnTo>
                  <a:lnTo>
                    <a:pt x="10" y="175"/>
                  </a:lnTo>
                  <a:lnTo>
                    <a:pt x="11" y="173"/>
                  </a:lnTo>
                  <a:lnTo>
                    <a:pt x="15" y="172"/>
                  </a:lnTo>
                  <a:lnTo>
                    <a:pt x="15" y="172"/>
                  </a:lnTo>
                  <a:lnTo>
                    <a:pt x="15" y="172"/>
                  </a:lnTo>
                  <a:lnTo>
                    <a:pt x="16" y="170"/>
                  </a:lnTo>
                  <a:lnTo>
                    <a:pt x="18" y="170"/>
                  </a:lnTo>
                  <a:lnTo>
                    <a:pt x="21" y="166"/>
                  </a:lnTo>
                  <a:lnTo>
                    <a:pt x="23" y="164"/>
                  </a:lnTo>
                  <a:lnTo>
                    <a:pt x="26" y="159"/>
                  </a:lnTo>
                  <a:lnTo>
                    <a:pt x="27" y="159"/>
                  </a:lnTo>
                  <a:lnTo>
                    <a:pt x="27" y="158"/>
                  </a:lnTo>
                  <a:lnTo>
                    <a:pt x="30" y="155"/>
                  </a:lnTo>
                  <a:lnTo>
                    <a:pt x="30" y="155"/>
                  </a:lnTo>
                  <a:lnTo>
                    <a:pt x="32" y="155"/>
                  </a:lnTo>
                  <a:lnTo>
                    <a:pt x="32" y="155"/>
                  </a:lnTo>
                  <a:lnTo>
                    <a:pt x="34" y="153"/>
                  </a:lnTo>
                  <a:lnTo>
                    <a:pt x="34" y="151"/>
                  </a:lnTo>
                  <a:lnTo>
                    <a:pt x="35" y="150"/>
                  </a:lnTo>
                  <a:lnTo>
                    <a:pt x="34" y="150"/>
                  </a:lnTo>
                  <a:lnTo>
                    <a:pt x="34" y="148"/>
                  </a:lnTo>
                  <a:lnTo>
                    <a:pt x="35" y="147"/>
                  </a:lnTo>
                  <a:lnTo>
                    <a:pt x="35" y="145"/>
                  </a:lnTo>
                  <a:lnTo>
                    <a:pt x="37" y="142"/>
                  </a:lnTo>
                  <a:lnTo>
                    <a:pt x="37" y="140"/>
                  </a:lnTo>
                  <a:close/>
                  <a:moveTo>
                    <a:pt x="43" y="139"/>
                  </a:moveTo>
                  <a:lnTo>
                    <a:pt x="43" y="139"/>
                  </a:lnTo>
                  <a:lnTo>
                    <a:pt x="43" y="140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0" y="139"/>
                  </a:lnTo>
                  <a:lnTo>
                    <a:pt x="40" y="139"/>
                  </a:lnTo>
                  <a:lnTo>
                    <a:pt x="41" y="139"/>
                  </a:lnTo>
                  <a:lnTo>
                    <a:pt x="41" y="139"/>
                  </a:lnTo>
                  <a:lnTo>
                    <a:pt x="43" y="139"/>
                  </a:lnTo>
                  <a:close/>
                  <a:moveTo>
                    <a:pt x="108" y="139"/>
                  </a:moveTo>
                  <a:lnTo>
                    <a:pt x="108" y="139"/>
                  </a:lnTo>
                  <a:lnTo>
                    <a:pt x="109" y="139"/>
                  </a:lnTo>
                  <a:lnTo>
                    <a:pt x="109" y="140"/>
                  </a:lnTo>
                  <a:lnTo>
                    <a:pt x="111" y="140"/>
                  </a:lnTo>
                  <a:lnTo>
                    <a:pt x="111" y="140"/>
                  </a:lnTo>
                  <a:lnTo>
                    <a:pt x="111" y="142"/>
                  </a:lnTo>
                  <a:lnTo>
                    <a:pt x="112" y="142"/>
                  </a:lnTo>
                  <a:lnTo>
                    <a:pt x="114" y="140"/>
                  </a:lnTo>
                  <a:lnTo>
                    <a:pt x="116" y="140"/>
                  </a:lnTo>
                  <a:lnTo>
                    <a:pt x="117" y="142"/>
                  </a:lnTo>
                  <a:lnTo>
                    <a:pt x="117" y="144"/>
                  </a:lnTo>
                  <a:lnTo>
                    <a:pt x="117" y="144"/>
                  </a:lnTo>
                  <a:lnTo>
                    <a:pt x="117" y="147"/>
                  </a:lnTo>
                  <a:lnTo>
                    <a:pt x="117" y="148"/>
                  </a:lnTo>
                  <a:lnTo>
                    <a:pt x="117" y="150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9" y="151"/>
                  </a:lnTo>
                  <a:lnTo>
                    <a:pt x="119" y="151"/>
                  </a:lnTo>
                  <a:lnTo>
                    <a:pt x="120" y="153"/>
                  </a:lnTo>
                  <a:lnTo>
                    <a:pt x="120" y="155"/>
                  </a:lnTo>
                  <a:lnTo>
                    <a:pt x="120" y="156"/>
                  </a:lnTo>
                  <a:lnTo>
                    <a:pt x="120" y="156"/>
                  </a:lnTo>
                  <a:lnTo>
                    <a:pt x="119" y="156"/>
                  </a:lnTo>
                  <a:lnTo>
                    <a:pt x="119" y="158"/>
                  </a:lnTo>
                  <a:lnTo>
                    <a:pt x="119" y="158"/>
                  </a:lnTo>
                  <a:lnTo>
                    <a:pt x="119" y="158"/>
                  </a:lnTo>
                  <a:lnTo>
                    <a:pt x="117" y="156"/>
                  </a:lnTo>
                  <a:lnTo>
                    <a:pt x="117" y="155"/>
                  </a:lnTo>
                  <a:lnTo>
                    <a:pt x="117" y="158"/>
                  </a:lnTo>
                  <a:lnTo>
                    <a:pt x="117" y="159"/>
                  </a:lnTo>
                  <a:lnTo>
                    <a:pt x="117" y="159"/>
                  </a:lnTo>
                  <a:lnTo>
                    <a:pt x="116" y="159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114" y="156"/>
                  </a:lnTo>
                  <a:lnTo>
                    <a:pt x="114" y="156"/>
                  </a:lnTo>
                  <a:lnTo>
                    <a:pt x="112" y="155"/>
                  </a:lnTo>
                  <a:lnTo>
                    <a:pt x="114" y="150"/>
                  </a:lnTo>
                  <a:lnTo>
                    <a:pt x="114" y="150"/>
                  </a:lnTo>
                  <a:lnTo>
                    <a:pt x="114" y="150"/>
                  </a:lnTo>
                  <a:lnTo>
                    <a:pt x="112" y="148"/>
                  </a:lnTo>
                  <a:lnTo>
                    <a:pt x="112" y="147"/>
                  </a:lnTo>
                  <a:lnTo>
                    <a:pt x="111" y="147"/>
                  </a:lnTo>
                  <a:lnTo>
                    <a:pt x="109" y="147"/>
                  </a:lnTo>
                  <a:lnTo>
                    <a:pt x="109" y="147"/>
                  </a:lnTo>
                  <a:lnTo>
                    <a:pt x="108" y="144"/>
                  </a:lnTo>
                  <a:lnTo>
                    <a:pt x="108" y="140"/>
                  </a:lnTo>
                  <a:lnTo>
                    <a:pt x="108" y="140"/>
                  </a:lnTo>
                  <a:lnTo>
                    <a:pt x="106" y="139"/>
                  </a:lnTo>
                  <a:lnTo>
                    <a:pt x="108" y="139"/>
                  </a:lnTo>
                  <a:close/>
                  <a:moveTo>
                    <a:pt x="109" y="136"/>
                  </a:moveTo>
                  <a:lnTo>
                    <a:pt x="109" y="136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1" y="139"/>
                  </a:lnTo>
                  <a:lnTo>
                    <a:pt x="109" y="139"/>
                  </a:lnTo>
                  <a:lnTo>
                    <a:pt x="109" y="139"/>
                  </a:lnTo>
                  <a:lnTo>
                    <a:pt x="108" y="136"/>
                  </a:lnTo>
                  <a:lnTo>
                    <a:pt x="109" y="136"/>
                  </a:lnTo>
                  <a:close/>
                  <a:moveTo>
                    <a:pt x="112" y="136"/>
                  </a:moveTo>
                  <a:lnTo>
                    <a:pt x="114" y="136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2" y="136"/>
                  </a:lnTo>
                  <a:lnTo>
                    <a:pt x="112" y="136"/>
                  </a:lnTo>
                  <a:close/>
                  <a:moveTo>
                    <a:pt x="73" y="133"/>
                  </a:moveTo>
                  <a:lnTo>
                    <a:pt x="75" y="133"/>
                  </a:lnTo>
                  <a:lnTo>
                    <a:pt x="75" y="134"/>
                  </a:lnTo>
                  <a:lnTo>
                    <a:pt x="78" y="134"/>
                  </a:lnTo>
                  <a:lnTo>
                    <a:pt x="79" y="136"/>
                  </a:lnTo>
                  <a:lnTo>
                    <a:pt x="81" y="137"/>
                  </a:lnTo>
                  <a:lnTo>
                    <a:pt x="82" y="137"/>
                  </a:lnTo>
                  <a:lnTo>
                    <a:pt x="84" y="137"/>
                  </a:lnTo>
                  <a:lnTo>
                    <a:pt x="86" y="137"/>
                  </a:lnTo>
                  <a:lnTo>
                    <a:pt x="87" y="139"/>
                  </a:lnTo>
                  <a:lnTo>
                    <a:pt x="87" y="139"/>
                  </a:lnTo>
                  <a:lnTo>
                    <a:pt x="86" y="139"/>
                  </a:lnTo>
                  <a:lnTo>
                    <a:pt x="89" y="137"/>
                  </a:lnTo>
                  <a:lnTo>
                    <a:pt x="90" y="139"/>
                  </a:lnTo>
                  <a:lnTo>
                    <a:pt x="90" y="139"/>
                  </a:lnTo>
                  <a:lnTo>
                    <a:pt x="90" y="140"/>
                  </a:lnTo>
                  <a:lnTo>
                    <a:pt x="90" y="142"/>
                  </a:lnTo>
                  <a:lnTo>
                    <a:pt x="89" y="144"/>
                  </a:lnTo>
                  <a:lnTo>
                    <a:pt x="89" y="144"/>
                  </a:lnTo>
                  <a:lnTo>
                    <a:pt x="87" y="145"/>
                  </a:lnTo>
                  <a:lnTo>
                    <a:pt x="86" y="145"/>
                  </a:lnTo>
                  <a:lnTo>
                    <a:pt x="86" y="147"/>
                  </a:lnTo>
                  <a:lnTo>
                    <a:pt x="84" y="147"/>
                  </a:lnTo>
                  <a:lnTo>
                    <a:pt x="84" y="148"/>
                  </a:lnTo>
                  <a:lnTo>
                    <a:pt x="84" y="148"/>
                  </a:lnTo>
                  <a:lnTo>
                    <a:pt x="82" y="148"/>
                  </a:lnTo>
                  <a:lnTo>
                    <a:pt x="81" y="150"/>
                  </a:lnTo>
                  <a:lnTo>
                    <a:pt x="76" y="151"/>
                  </a:lnTo>
                  <a:lnTo>
                    <a:pt x="75" y="151"/>
                  </a:lnTo>
                  <a:lnTo>
                    <a:pt x="75" y="153"/>
                  </a:lnTo>
                  <a:lnTo>
                    <a:pt x="73" y="153"/>
                  </a:lnTo>
                  <a:lnTo>
                    <a:pt x="73" y="155"/>
                  </a:lnTo>
                  <a:lnTo>
                    <a:pt x="73" y="153"/>
                  </a:lnTo>
                  <a:lnTo>
                    <a:pt x="73" y="153"/>
                  </a:lnTo>
                  <a:lnTo>
                    <a:pt x="73" y="151"/>
                  </a:lnTo>
                  <a:lnTo>
                    <a:pt x="73" y="150"/>
                  </a:lnTo>
                  <a:lnTo>
                    <a:pt x="73" y="150"/>
                  </a:lnTo>
                  <a:lnTo>
                    <a:pt x="73" y="148"/>
                  </a:lnTo>
                  <a:lnTo>
                    <a:pt x="73" y="147"/>
                  </a:lnTo>
                  <a:lnTo>
                    <a:pt x="75" y="145"/>
                  </a:lnTo>
                  <a:lnTo>
                    <a:pt x="75" y="140"/>
                  </a:lnTo>
                  <a:lnTo>
                    <a:pt x="75" y="137"/>
                  </a:lnTo>
                  <a:lnTo>
                    <a:pt x="75" y="136"/>
                  </a:lnTo>
                  <a:lnTo>
                    <a:pt x="75" y="136"/>
                  </a:lnTo>
                  <a:lnTo>
                    <a:pt x="73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3" y="133"/>
                  </a:lnTo>
                  <a:close/>
                  <a:moveTo>
                    <a:pt x="43" y="131"/>
                  </a:moveTo>
                  <a:lnTo>
                    <a:pt x="45" y="133"/>
                  </a:lnTo>
                  <a:lnTo>
                    <a:pt x="45" y="133"/>
                  </a:lnTo>
                  <a:lnTo>
                    <a:pt x="45" y="133"/>
                  </a:lnTo>
                  <a:lnTo>
                    <a:pt x="46" y="134"/>
                  </a:lnTo>
                  <a:lnTo>
                    <a:pt x="45" y="134"/>
                  </a:lnTo>
                  <a:lnTo>
                    <a:pt x="46" y="134"/>
                  </a:lnTo>
                  <a:lnTo>
                    <a:pt x="45" y="136"/>
                  </a:lnTo>
                  <a:lnTo>
                    <a:pt x="45" y="136"/>
                  </a:lnTo>
                  <a:lnTo>
                    <a:pt x="43" y="136"/>
                  </a:lnTo>
                  <a:lnTo>
                    <a:pt x="43" y="136"/>
                  </a:lnTo>
                  <a:lnTo>
                    <a:pt x="43" y="134"/>
                  </a:lnTo>
                  <a:lnTo>
                    <a:pt x="43" y="133"/>
                  </a:lnTo>
                  <a:lnTo>
                    <a:pt x="43" y="131"/>
                  </a:lnTo>
                  <a:close/>
                  <a:moveTo>
                    <a:pt x="43" y="126"/>
                  </a:moveTo>
                  <a:lnTo>
                    <a:pt x="45" y="128"/>
                  </a:lnTo>
                  <a:lnTo>
                    <a:pt x="46" y="128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8" y="129"/>
                  </a:lnTo>
                  <a:lnTo>
                    <a:pt x="48" y="128"/>
                  </a:lnTo>
                  <a:lnTo>
                    <a:pt x="48" y="129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6" y="131"/>
                  </a:lnTo>
                  <a:lnTo>
                    <a:pt x="45" y="131"/>
                  </a:lnTo>
                  <a:lnTo>
                    <a:pt x="45" y="131"/>
                  </a:lnTo>
                  <a:lnTo>
                    <a:pt x="43" y="129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6"/>
                  </a:lnTo>
                  <a:lnTo>
                    <a:pt x="43" y="126"/>
                  </a:lnTo>
                  <a:lnTo>
                    <a:pt x="43" y="126"/>
                  </a:lnTo>
                  <a:close/>
                  <a:moveTo>
                    <a:pt x="81" y="125"/>
                  </a:moveTo>
                  <a:lnTo>
                    <a:pt x="82" y="125"/>
                  </a:lnTo>
                  <a:lnTo>
                    <a:pt x="82" y="125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82" y="128"/>
                  </a:lnTo>
                  <a:lnTo>
                    <a:pt x="81" y="126"/>
                  </a:lnTo>
                  <a:lnTo>
                    <a:pt x="79" y="125"/>
                  </a:lnTo>
                  <a:lnTo>
                    <a:pt x="79" y="125"/>
                  </a:lnTo>
                  <a:lnTo>
                    <a:pt x="81" y="125"/>
                  </a:lnTo>
                  <a:close/>
                  <a:moveTo>
                    <a:pt x="119" y="123"/>
                  </a:moveTo>
                  <a:lnTo>
                    <a:pt x="120" y="123"/>
                  </a:lnTo>
                  <a:lnTo>
                    <a:pt x="122" y="125"/>
                  </a:lnTo>
                  <a:lnTo>
                    <a:pt x="122" y="126"/>
                  </a:lnTo>
                  <a:lnTo>
                    <a:pt x="122" y="126"/>
                  </a:lnTo>
                  <a:lnTo>
                    <a:pt x="122" y="128"/>
                  </a:lnTo>
                  <a:lnTo>
                    <a:pt x="122" y="128"/>
                  </a:lnTo>
                  <a:lnTo>
                    <a:pt x="123" y="128"/>
                  </a:lnTo>
                  <a:lnTo>
                    <a:pt x="125" y="128"/>
                  </a:lnTo>
                  <a:lnTo>
                    <a:pt x="123" y="129"/>
                  </a:lnTo>
                  <a:lnTo>
                    <a:pt x="123" y="131"/>
                  </a:lnTo>
                  <a:lnTo>
                    <a:pt x="123" y="133"/>
                  </a:lnTo>
                  <a:lnTo>
                    <a:pt x="123" y="134"/>
                  </a:lnTo>
                  <a:lnTo>
                    <a:pt x="123" y="136"/>
                  </a:lnTo>
                  <a:lnTo>
                    <a:pt x="123" y="136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5" y="140"/>
                  </a:lnTo>
                  <a:lnTo>
                    <a:pt x="125" y="142"/>
                  </a:lnTo>
                  <a:lnTo>
                    <a:pt x="125" y="142"/>
                  </a:lnTo>
                  <a:lnTo>
                    <a:pt x="125" y="142"/>
                  </a:lnTo>
                  <a:lnTo>
                    <a:pt x="127" y="142"/>
                  </a:lnTo>
                  <a:lnTo>
                    <a:pt x="127" y="144"/>
                  </a:lnTo>
                  <a:lnTo>
                    <a:pt x="128" y="145"/>
                  </a:lnTo>
                  <a:lnTo>
                    <a:pt x="127" y="145"/>
                  </a:lnTo>
                  <a:lnTo>
                    <a:pt x="127" y="144"/>
                  </a:lnTo>
                  <a:lnTo>
                    <a:pt x="127" y="144"/>
                  </a:lnTo>
                  <a:lnTo>
                    <a:pt x="123" y="144"/>
                  </a:lnTo>
                  <a:lnTo>
                    <a:pt x="122" y="144"/>
                  </a:lnTo>
                  <a:lnTo>
                    <a:pt x="120" y="144"/>
                  </a:lnTo>
                  <a:lnTo>
                    <a:pt x="119" y="142"/>
                  </a:lnTo>
                  <a:lnTo>
                    <a:pt x="119" y="142"/>
                  </a:lnTo>
                  <a:lnTo>
                    <a:pt x="117" y="140"/>
                  </a:lnTo>
                  <a:lnTo>
                    <a:pt x="116" y="139"/>
                  </a:lnTo>
                  <a:lnTo>
                    <a:pt x="116" y="137"/>
                  </a:lnTo>
                  <a:lnTo>
                    <a:pt x="117" y="137"/>
                  </a:lnTo>
                  <a:lnTo>
                    <a:pt x="117" y="136"/>
                  </a:lnTo>
                  <a:lnTo>
                    <a:pt x="117" y="134"/>
                  </a:lnTo>
                  <a:lnTo>
                    <a:pt x="116" y="136"/>
                  </a:lnTo>
                  <a:lnTo>
                    <a:pt x="116" y="134"/>
                  </a:lnTo>
                  <a:lnTo>
                    <a:pt x="114" y="134"/>
                  </a:lnTo>
                  <a:lnTo>
                    <a:pt x="114" y="133"/>
                  </a:lnTo>
                  <a:lnTo>
                    <a:pt x="112" y="133"/>
                  </a:lnTo>
                  <a:lnTo>
                    <a:pt x="112" y="131"/>
                  </a:lnTo>
                  <a:lnTo>
                    <a:pt x="111" y="131"/>
                  </a:lnTo>
                  <a:lnTo>
                    <a:pt x="109" y="131"/>
                  </a:lnTo>
                  <a:lnTo>
                    <a:pt x="109" y="129"/>
                  </a:lnTo>
                  <a:lnTo>
                    <a:pt x="108" y="128"/>
                  </a:lnTo>
                  <a:lnTo>
                    <a:pt x="108" y="126"/>
                  </a:lnTo>
                  <a:lnTo>
                    <a:pt x="106" y="123"/>
                  </a:lnTo>
                  <a:lnTo>
                    <a:pt x="111" y="123"/>
                  </a:lnTo>
                  <a:lnTo>
                    <a:pt x="114" y="123"/>
                  </a:lnTo>
                  <a:lnTo>
                    <a:pt x="119" y="123"/>
                  </a:lnTo>
                  <a:close/>
                  <a:moveTo>
                    <a:pt x="92" y="123"/>
                  </a:moveTo>
                  <a:lnTo>
                    <a:pt x="93" y="123"/>
                  </a:lnTo>
                  <a:lnTo>
                    <a:pt x="95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8" y="128"/>
                  </a:lnTo>
                  <a:lnTo>
                    <a:pt x="101" y="129"/>
                  </a:lnTo>
                  <a:lnTo>
                    <a:pt x="103" y="133"/>
                  </a:lnTo>
                  <a:lnTo>
                    <a:pt x="103" y="134"/>
                  </a:lnTo>
                  <a:lnTo>
                    <a:pt x="103" y="136"/>
                  </a:lnTo>
                  <a:lnTo>
                    <a:pt x="101" y="134"/>
                  </a:lnTo>
                  <a:lnTo>
                    <a:pt x="100" y="133"/>
                  </a:lnTo>
                  <a:lnTo>
                    <a:pt x="98" y="133"/>
                  </a:lnTo>
                  <a:lnTo>
                    <a:pt x="98" y="133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7" y="129"/>
                  </a:lnTo>
                  <a:lnTo>
                    <a:pt x="95" y="128"/>
                  </a:lnTo>
                  <a:lnTo>
                    <a:pt x="95" y="128"/>
                  </a:lnTo>
                  <a:lnTo>
                    <a:pt x="93" y="128"/>
                  </a:lnTo>
                  <a:lnTo>
                    <a:pt x="92" y="131"/>
                  </a:lnTo>
                  <a:lnTo>
                    <a:pt x="90" y="133"/>
                  </a:lnTo>
                  <a:lnTo>
                    <a:pt x="90" y="133"/>
                  </a:lnTo>
                  <a:lnTo>
                    <a:pt x="90" y="129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5"/>
                  </a:lnTo>
                  <a:lnTo>
                    <a:pt x="92" y="123"/>
                  </a:lnTo>
                  <a:close/>
                  <a:moveTo>
                    <a:pt x="78" y="123"/>
                  </a:moveTo>
                  <a:lnTo>
                    <a:pt x="78" y="123"/>
                  </a:lnTo>
                  <a:lnTo>
                    <a:pt x="78" y="123"/>
                  </a:lnTo>
                  <a:lnTo>
                    <a:pt x="78" y="125"/>
                  </a:lnTo>
                  <a:lnTo>
                    <a:pt x="78" y="125"/>
                  </a:lnTo>
                  <a:lnTo>
                    <a:pt x="78" y="123"/>
                  </a:lnTo>
                  <a:lnTo>
                    <a:pt x="78" y="123"/>
                  </a:lnTo>
                  <a:close/>
                  <a:moveTo>
                    <a:pt x="76" y="121"/>
                  </a:moveTo>
                  <a:lnTo>
                    <a:pt x="75" y="123"/>
                  </a:lnTo>
                  <a:lnTo>
                    <a:pt x="75" y="123"/>
                  </a:lnTo>
                  <a:lnTo>
                    <a:pt x="75" y="126"/>
                  </a:lnTo>
                  <a:lnTo>
                    <a:pt x="73" y="129"/>
                  </a:lnTo>
                  <a:lnTo>
                    <a:pt x="73" y="128"/>
                  </a:lnTo>
                  <a:lnTo>
                    <a:pt x="73" y="128"/>
                  </a:lnTo>
                  <a:lnTo>
                    <a:pt x="73" y="128"/>
                  </a:lnTo>
                  <a:lnTo>
                    <a:pt x="73" y="126"/>
                  </a:lnTo>
                  <a:lnTo>
                    <a:pt x="73" y="126"/>
                  </a:lnTo>
                  <a:lnTo>
                    <a:pt x="73" y="125"/>
                  </a:lnTo>
                  <a:lnTo>
                    <a:pt x="73" y="123"/>
                  </a:lnTo>
                  <a:lnTo>
                    <a:pt x="75" y="121"/>
                  </a:lnTo>
                  <a:lnTo>
                    <a:pt x="76" y="121"/>
                  </a:lnTo>
                  <a:close/>
                  <a:moveTo>
                    <a:pt x="97" y="121"/>
                  </a:moveTo>
                  <a:lnTo>
                    <a:pt x="98" y="123"/>
                  </a:lnTo>
                  <a:lnTo>
                    <a:pt x="100" y="125"/>
                  </a:lnTo>
                  <a:lnTo>
                    <a:pt x="100" y="126"/>
                  </a:lnTo>
                  <a:lnTo>
                    <a:pt x="98" y="126"/>
                  </a:lnTo>
                  <a:lnTo>
                    <a:pt x="97" y="123"/>
                  </a:lnTo>
                  <a:lnTo>
                    <a:pt x="97" y="121"/>
                  </a:lnTo>
                  <a:lnTo>
                    <a:pt x="97" y="121"/>
                  </a:lnTo>
                  <a:close/>
                  <a:moveTo>
                    <a:pt x="89" y="115"/>
                  </a:moveTo>
                  <a:lnTo>
                    <a:pt x="89" y="115"/>
                  </a:lnTo>
                  <a:lnTo>
                    <a:pt x="90" y="118"/>
                  </a:lnTo>
                  <a:lnTo>
                    <a:pt x="92" y="118"/>
                  </a:lnTo>
                  <a:lnTo>
                    <a:pt x="93" y="121"/>
                  </a:lnTo>
                  <a:lnTo>
                    <a:pt x="92" y="120"/>
                  </a:lnTo>
                  <a:lnTo>
                    <a:pt x="90" y="118"/>
                  </a:lnTo>
                  <a:lnTo>
                    <a:pt x="89" y="117"/>
                  </a:lnTo>
                  <a:lnTo>
                    <a:pt x="87" y="117"/>
                  </a:lnTo>
                  <a:lnTo>
                    <a:pt x="87" y="115"/>
                  </a:lnTo>
                  <a:lnTo>
                    <a:pt x="87" y="115"/>
                  </a:lnTo>
                  <a:lnTo>
                    <a:pt x="89" y="115"/>
                  </a:lnTo>
                  <a:close/>
                  <a:moveTo>
                    <a:pt x="51" y="109"/>
                  </a:moveTo>
                  <a:lnTo>
                    <a:pt x="54" y="109"/>
                  </a:lnTo>
                  <a:lnTo>
                    <a:pt x="54" y="110"/>
                  </a:lnTo>
                  <a:lnTo>
                    <a:pt x="56" y="110"/>
                  </a:lnTo>
                  <a:lnTo>
                    <a:pt x="57" y="109"/>
                  </a:lnTo>
                  <a:lnTo>
                    <a:pt x="59" y="110"/>
                  </a:lnTo>
                  <a:lnTo>
                    <a:pt x="59" y="110"/>
                  </a:lnTo>
                  <a:lnTo>
                    <a:pt x="60" y="110"/>
                  </a:lnTo>
                  <a:lnTo>
                    <a:pt x="60" y="110"/>
                  </a:lnTo>
                  <a:lnTo>
                    <a:pt x="62" y="110"/>
                  </a:lnTo>
                  <a:lnTo>
                    <a:pt x="64" y="112"/>
                  </a:lnTo>
                  <a:lnTo>
                    <a:pt x="64" y="114"/>
                  </a:lnTo>
                  <a:lnTo>
                    <a:pt x="65" y="114"/>
                  </a:lnTo>
                  <a:lnTo>
                    <a:pt x="67" y="115"/>
                  </a:lnTo>
                  <a:lnTo>
                    <a:pt x="67" y="115"/>
                  </a:lnTo>
                  <a:lnTo>
                    <a:pt x="67" y="117"/>
                  </a:lnTo>
                  <a:lnTo>
                    <a:pt x="65" y="118"/>
                  </a:lnTo>
                  <a:lnTo>
                    <a:pt x="65" y="120"/>
                  </a:lnTo>
                  <a:lnTo>
                    <a:pt x="67" y="121"/>
                  </a:lnTo>
                  <a:lnTo>
                    <a:pt x="67" y="123"/>
                  </a:lnTo>
                  <a:lnTo>
                    <a:pt x="65" y="125"/>
                  </a:lnTo>
                  <a:lnTo>
                    <a:pt x="65" y="125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64" y="128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0" y="128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59" y="125"/>
                  </a:lnTo>
                  <a:lnTo>
                    <a:pt x="57" y="125"/>
                  </a:lnTo>
                  <a:lnTo>
                    <a:pt x="57" y="123"/>
                  </a:lnTo>
                  <a:lnTo>
                    <a:pt x="57" y="121"/>
                  </a:lnTo>
                  <a:lnTo>
                    <a:pt x="57" y="121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56" y="118"/>
                  </a:lnTo>
                  <a:lnTo>
                    <a:pt x="56" y="117"/>
                  </a:lnTo>
                  <a:lnTo>
                    <a:pt x="54" y="115"/>
                  </a:lnTo>
                  <a:lnTo>
                    <a:pt x="54" y="114"/>
                  </a:lnTo>
                  <a:lnTo>
                    <a:pt x="52" y="114"/>
                  </a:lnTo>
                  <a:lnTo>
                    <a:pt x="52" y="114"/>
                  </a:lnTo>
                  <a:lnTo>
                    <a:pt x="51" y="112"/>
                  </a:lnTo>
                  <a:lnTo>
                    <a:pt x="51" y="110"/>
                  </a:lnTo>
                  <a:lnTo>
                    <a:pt x="51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51" y="109"/>
                  </a:lnTo>
                  <a:lnTo>
                    <a:pt x="51" y="109"/>
                  </a:lnTo>
                  <a:close/>
                  <a:moveTo>
                    <a:pt x="71" y="109"/>
                  </a:moveTo>
                  <a:lnTo>
                    <a:pt x="71" y="109"/>
                  </a:lnTo>
                  <a:lnTo>
                    <a:pt x="73" y="109"/>
                  </a:lnTo>
                  <a:lnTo>
                    <a:pt x="73" y="109"/>
                  </a:lnTo>
                  <a:lnTo>
                    <a:pt x="75" y="110"/>
                  </a:lnTo>
                  <a:lnTo>
                    <a:pt x="75" y="110"/>
                  </a:lnTo>
                  <a:lnTo>
                    <a:pt x="75" y="112"/>
                  </a:lnTo>
                  <a:lnTo>
                    <a:pt x="75" y="114"/>
                  </a:lnTo>
                  <a:lnTo>
                    <a:pt x="75" y="114"/>
                  </a:lnTo>
                  <a:lnTo>
                    <a:pt x="73" y="114"/>
                  </a:lnTo>
                  <a:lnTo>
                    <a:pt x="71" y="112"/>
                  </a:lnTo>
                  <a:lnTo>
                    <a:pt x="71" y="112"/>
                  </a:lnTo>
                  <a:lnTo>
                    <a:pt x="71" y="110"/>
                  </a:lnTo>
                  <a:lnTo>
                    <a:pt x="71" y="109"/>
                  </a:lnTo>
                  <a:close/>
                  <a:moveTo>
                    <a:pt x="46" y="104"/>
                  </a:moveTo>
                  <a:lnTo>
                    <a:pt x="48" y="104"/>
                  </a:lnTo>
                  <a:lnTo>
                    <a:pt x="48" y="106"/>
                  </a:lnTo>
                  <a:lnTo>
                    <a:pt x="48" y="107"/>
                  </a:lnTo>
                  <a:lnTo>
                    <a:pt x="46" y="106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46" y="104"/>
                  </a:lnTo>
                  <a:close/>
                  <a:moveTo>
                    <a:pt x="106" y="101"/>
                  </a:moveTo>
                  <a:lnTo>
                    <a:pt x="106" y="103"/>
                  </a:lnTo>
                  <a:lnTo>
                    <a:pt x="108" y="103"/>
                  </a:lnTo>
                  <a:lnTo>
                    <a:pt x="108" y="104"/>
                  </a:lnTo>
                  <a:lnTo>
                    <a:pt x="108" y="106"/>
                  </a:lnTo>
                  <a:lnTo>
                    <a:pt x="108" y="107"/>
                  </a:lnTo>
                  <a:lnTo>
                    <a:pt x="108" y="107"/>
                  </a:lnTo>
                  <a:lnTo>
                    <a:pt x="108" y="109"/>
                  </a:lnTo>
                  <a:lnTo>
                    <a:pt x="106" y="109"/>
                  </a:lnTo>
                  <a:lnTo>
                    <a:pt x="106" y="109"/>
                  </a:lnTo>
                  <a:lnTo>
                    <a:pt x="105" y="109"/>
                  </a:lnTo>
                  <a:lnTo>
                    <a:pt x="103" y="107"/>
                  </a:lnTo>
                  <a:lnTo>
                    <a:pt x="103" y="107"/>
                  </a:lnTo>
                  <a:lnTo>
                    <a:pt x="105" y="106"/>
                  </a:lnTo>
                  <a:lnTo>
                    <a:pt x="105" y="103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6" y="101"/>
                  </a:lnTo>
                  <a:close/>
                  <a:moveTo>
                    <a:pt x="73" y="99"/>
                  </a:moveTo>
                  <a:lnTo>
                    <a:pt x="76" y="101"/>
                  </a:lnTo>
                  <a:lnTo>
                    <a:pt x="76" y="103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9"/>
                  </a:lnTo>
                  <a:close/>
                  <a:moveTo>
                    <a:pt x="73" y="87"/>
                  </a:moveTo>
                  <a:lnTo>
                    <a:pt x="75" y="87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73" y="88"/>
                  </a:lnTo>
                  <a:lnTo>
                    <a:pt x="73" y="88"/>
                  </a:lnTo>
                  <a:lnTo>
                    <a:pt x="73" y="92"/>
                  </a:lnTo>
                  <a:lnTo>
                    <a:pt x="73" y="93"/>
                  </a:lnTo>
                  <a:lnTo>
                    <a:pt x="73" y="93"/>
                  </a:lnTo>
                  <a:lnTo>
                    <a:pt x="71" y="93"/>
                  </a:lnTo>
                  <a:lnTo>
                    <a:pt x="73" y="92"/>
                  </a:lnTo>
                  <a:lnTo>
                    <a:pt x="73" y="92"/>
                  </a:lnTo>
                  <a:lnTo>
                    <a:pt x="73" y="90"/>
                  </a:lnTo>
                  <a:lnTo>
                    <a:pt x="71" y="90"/>
                  </a:lnTo>
                  <a:lnTo>
                    <a:pt x="71" y="88"/>
                  </a:lnTo>
                  <a:lnTo>
                    <a:pt x="71" y="88"/>
                  </a:lnTo>
                  <a:lnTo>
                    <a:pt x="71" y="87"/>
                  </a:lnTo>
                  <a:lnTo>
                    <a:pt x="73" y="87"/>
                  </a:lnTo>
                  <a:close/>
                  <a:moveTo>
                    <a:pt x="60" y="35"/>
                  </a:moveTo>
                  <a:lnTo>
                    <a:pt x="62" y="35"/>
                  </a:lnTo>
                  <a:lnTo>
                    <a:pt x="68" y="38"/>
                  </a:lnTo>
                  <a:lnTo>
                    <a:pt x="70" y="38"/>
                  </a:lnTo>
                  <a:lnTo>
                    <a:pt x="71" y="40"/>
                  </a:lnTo>
                  <a:lnTo>
                    <a:pt x="73" y="40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8" y="36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76" y="41"/>
                  </a:lnTo>
                  <a:lnTo>
                    <a:pt x="76" y="43"/>
                  </a:lnTo>
                  <a:lnTo>
                    <a:pt x="76" y="47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6" y="52"/>
                  </a:lnTo>
                  <a:lnTo>
                    <a:pt x="78" y="52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79" y="55"/>
                  </a:lnTo>
                  <a:lnTo>
                    <a:pt x="79" y="55"/>
                  </a:lnTo>
                  <a:lnTo>
                    <a:pt x="81" y="55"/>
                  </a:lnTo>
                  <a:lnTo>
                    <a:pt x="81" y="57"/>
                  </a:lnTo>
                  <a:lnTo>
                    <a:pt x="81" y="57"/>
                  </a:lnTo>
                  <a:lnTo>
                    <a:pt x="81" y="58"/>
                  </a:lnTo>
                  <a:lnTo>
                    <a:pt x="79" y="60"/>
                  </a:lnTo>
                  <a:lnTo>
                    <a:pt x="76" y="66"/>
                  </a:lnTo>
                  <a:lnTo>
                    <a:pt x="76" y="68"/>
                  </a:lnTo>
                  <a:lnTo>
                    <a:pt x="75" y="69"/>
                  </a:lnTo>
                  <a:lnTo>
                    <a:pt x="73" y="71"/>
                  </a:lnTo>
                  <a:lnTo>
                    <a:pt x="70" y="71"/>
                  </a:lnTo>
                  <a:lnTo>
                    <a:pt x="68" y="73"/>
                  </a:lnTo>
                  <a:lnTo>
                    <a:pt x="68" y="74"/>
                  </a:lnTo>
                  <a:lnTo>
                    <a:pt x="67" y="76"/>
                  </a:lnTo>
                  <a:lnTo>
                    <a:pt x="67" y="76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7" y="79"/>
                  </a:lnTo>
                  <a:lnTo>
                    <a:pt x="67" y="81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4"/>
                  </a:lnTo>
                  <a:lnTo>
                    <a:pt x="65" y="84"/>
                  </a:lnTo>
                  <a:lnTo>
                    <a:pt x="67" y="87"/>
                  </a:lnTo>
                  <a:lnTo>
                    <a:pt x="68" y="90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3"/>
                  </a:lnTo>
                  <a:lnTo>
                    <a:pt x="68" y="95"/>
                  </a:lnTo>
                  <a:lnTo>
                    <a:pt x="70" y="99"/>
                  </a:lnTo>
                  <a:lnTo>
                    <a:pt x="70" y="99"/>
                  </a:lnTo>
                  <a:lnTo>
                    <a:pt x="70" y="101"/>
                  </a:lnTo>
                  <a:lnTo>
                    <a:pt x="71" y="101"/>
                  </a:lnTo>
                  <a:lnTo>
                    <a:pt x="71" y="103"/>
                  </a:lnTo>
                  <a:lnTo>
                    <a:pt x="75" y="103"/>
                  </a:lnTo>
                  <a:lnTo>
                    <a:pt x="76" y="103"/>
                  </a:lnTo>
                  <a:lnTo>
                    <a:pt x="76" y="103"/>
                  </a:lnTo>
                  <a:lnTo>
                    <a:pt x="76" y="103"/>
                  </a:lnTo>
                  <a:lnTo>
                    <a:pt x="78" y="103"/>
                  </a:lnTo>
                  <a:lnTo>
                    <a:pt x="78" y="101"/>
                  </a:lnTo>
                  <a:lnTo>
                    <a:pt x="76" y="101"/>
                  </a:lnTo>
                  <a:lnTo>
                    <a:pt x="76" y="99"/>
                  </a:lnTo>
                  <a:lnTo>
                    <a:pt x="76" y="99"/>
                  </a:lnTo>
                  <a:lnTo>
                    <a:pt x="78" y="99"/>
                  </a:lnTo>
                  <a:lnTo>
                    <a:pt x="79" y="98"/>
                  </a:lnTo>
                  <a:lnTo>
                    <a:pt x="81" y="98"/>
                  </a:lnTo>
                  <a:lnTo>
                    <a:pt x="82" y="98"/>
                  </a:lnTo>
                  <a:lnTo>
                    <a:pt x="84" y="98"/>
                  </a:lnTo>
                  <a:lnTo>
                    <a:pt x="86" y="98"/>
                  </a:lnTo>
                  <a:lnTo>
                    <a:pt x="87" y="99"/>
                  </a:lnTo>
                  <a:lnTo>
                    <a:pt x="89" y="101"/>
                  </a:lnTo>
                  <a:lnTo>
                    <a:pt x="89" y="103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92" y="106"/>
                  </a:lnTo>
                  <a:lnTo>
                    <a:pt x="92" y="104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2" y="101"/>
                  </a:lnTo>
                  <a:lnTo>
                    <a:pt x="93" y="101"/>
                  </a:lnTo>
                  <a:lnTo>
                    <a:pt x="93" y="103"/>
                  </a:lnTo>
                  <a:lnTo>
                    <a:pt x="97" y="104"/>
                  </a:lnTo>
                  <a:lnTo>
                    <a:pt x="98" y="104"/>
                  </a:lnTo>
                  <a:lnTo>
                    <a:pt x="98" y="104"/>
                  </a:lnTo>
                  <a:lnTo>
                    <a:pt x="100" y="104"/>
                  </a:lnTo>
                  <a:lnTo>
                    <a:pt x="100" y="106"/>
                  </a:lnTo>
                  <a:lnTo>
                    <a:pt x="100" y="106"/>
                  </a:lnTo>
                  <a:lnTo>
                    <a:pt x="97" y="106"/>
                  </a:lnTo>
                  <a:lnTo>
                    <a:pt x="95" y="107"/>
                  </a:lnTo>
                  <a:lnTo>
                    <a:pt x="97" y="109"/>
                  </a:lnTo>
                  <a:lnTo>
                    <a:pt x="98" y="110"/>
                  </a:lnTo>
                  <a:lnTo>
                    <a:pt x="98" y="112"/>
                  </a:lnTo>
                  <a:lnTo>
                    <a:pt x="100" y="114"/>
                  </a:lnTo>
                  <a:lnTo>
                    <a:pt x="100" y="114"/>
                  </a:lnTo>
                  <a:lnTo>
                    <a:pt x="100" y="115"/>
                  </a:lnTo>
                  <a:lnTo>
                    <a:pt x="100" y="115"/>
                  </a:lnTo>
                  <a:lnTo>
                    <a:pt x="101" y="115"/>
                  </a:lnTo>
                  <a:lnTo>
                    <a:pt x="103" y="117"/>
                  </a:lnTo>
                  <a:lnTo>
                    <a:pt x="105" y="117"/>
                  </a:lnTo>
                  <a:lnTo>
                    <a:pt x="105" y="117"/>
                  </a:lnTo>
                  <a:lnTo>
                    <a:pt x="105" y="120"/>
                  </a:lnTo>
                  <a:lnTo>
                    <a:pt x="103" y="123"/>
                  </a:lnTo>
                  <a:lnTo>
                    <a:pt x="101" y="123"/>
                  </a:lnTo>
                  <a:lnTo>
                    <a:pt x="100" y="121"/>
                  </a:lnTo>
                  <a:lnTo>
                    <a:pt x="101" y="120"/>
                  </a:lnTo>
                  <a:lnTo>
                    <a:pt x="101" y="118"/>
                  </a:lnTo>
                  <a:lnTo>
                    <a:pt x="101" y="118"/>
                  </a:lnTo>
                  <a:lnTo>
                    <a:pt x="100" y="118"/>
                  </a:lnTo>
                  <a:lnTo>
                    <a:pt x="100" y="118"/>
                  </a:lnTo>
                  <a:lnTo>
                    <a:pt x="98" y="118"/>
                  </a:lnTo>
                  <a:lnTo>
                    <a:pt x="97" y="118"/>
                  </a:lnTo>
                  <a:lnTo>
                    <a:pt x="93" y="117"/>
                  </a:lnTo>
                  <a:lnTo>
                    <a:pt x="92" y="117"/>
                  </a:lnTo>
                  <a:lnTo>
                    <a:pt x="92" y="115"/>
                  </a:lnTo>
                  <a:lnTo>
                    <a:pt x="92" y="114"/>
                  </a:lnTo>
                  <a:lnTo>
                    <a:pt x="90" y="112"/>
                  </a:lnTo>
                  <a:lnTo>
                    <a:pt x="90" y="110"/>
                  </a:lnTo>
                  <a:lnTo>
                    <a:pt x="90" y="110"/>
                  </a:lnTo>
                  <a:lnTo>
                    <a:pt x="86" y="109"/>
                  </a:lnTo>
                  <a:lnTo>
                    <a:pt x="86" y="107"/>
                  </a:lnTo>
                  <a:lnTo>
                    <a:pt x="84" y="106"/>
                  </a:lnTo>
                  <a:lnTo>
                    <a:pt x="82" y="104"/>
                  </a:lnTo>
                  <a:lnTo>
                    <a:pt x="81" y="103"/>
                  </a:lnTo>
                  <a:lnTo>
                    <a:pt x="81" y="103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7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10"/>
                  </a:lnTo>
                  <a:lnTo>
                    <a:pt x="82" y="114"/>
                  </a:lnTo>
                  <a:lnTo>
                    <a:pt x="82" y="114"/>
                  </a:lnTo>
                  <a:lnTo>
                    <a:pt x="81" y="114"/>
                  </a:lnTo>
                  <a:lnTo>
                    <a:pt x="81" y="112"/>
                  </a:lnTo>
                  <a:lnTo>
                    <a:pt x="81" y="112"/>
                  </a:lnTo>
                  <a:lnTo>
                    <a:pt x="79" y="109"/>
                  </a:lnTo>
                  <a:lnTo>
                    <a:pt x="79" y="109"/>
                  </a:lnTo>
                  <a:lnTo>
                    <a:pt x="76" y="107"/>
                  </a:lnTo>
                  <a:lnTo>
                    <a:pt x="75" y="106"/>
                  </a:lnTo>
                  <a:lnTo>
                    <a:pt x="70" y="103"/>
                  </a:lnTo>
                  <a:lnTo>
                    <a:pt x="70" y="103"/>
                  </a:lnTo>
                  <a:lnTo>
                    <a:pt x="68" y="103"/>
                  </a:lnTo>
                  <a:lnTo>
                    <a:pt x="68" y="104"/>
                  </a:lnTo>
                  <a:lnTo>
                    <a:pt x="67" y="104"/>
                  </a:lnTo>
                  <a:lnTo>
                    <a:pt x="65" y="106"/>
                  </a:lnTo>
                  <a:lnTo>
                    <a:pt x="65" y="106"/>
                  </a:lnTo>
                  <a:lnTo>
                    <a:pt x="64" y="107"/>
                  </a:lnTo>
                  <a:lnTo>
                    <a:pt x="62" y="107"/>
                  </a:lnTo>
                  <a:lnTo>
                    <a:pt x="60" y="107"/>
                  </a:lnTo>
                  <a:lnTo>
                    <a:pt x="59" y="106"/>
                  </a:lnTo>
                  <a:lnTo>
                    <a:pt x="57" y="106"/>
                  </a:lnTo>
                  <a:lnTo>
                    <a:pt x="57" y="104"/>
                  </a:lnTo>
                  <a:lnTo>
                    <a:pt x="56" y="104"/>
                  </a:lnTo>
                  <a:lnTo>
                    <a:pt x="54" y="106"/>
                  </a:lnTo>
                  <a:lnTo>
                    <a:pt x="54" y="103"/>
                  </a:lnTo>
                  <a:lnTo>
                    <a:pt x="54" y="99"/>
                  </a:lnTo>
                  <a:lnTo>
                    <a:pt x="54" y="98"/>
                  </a:lnTo>
                  <a:lnTo>
                    <a:pt x="54" y="98"/>
                  </a:lnTo>
                  <a:lnTo>
                    <a:pt x="57" y="95"/>
                  </a:lnTo>
                  <a:lnTo>
                    <a:pt x="59" y="95"/>
                  </a:lnTo>
                  <a:lnTo>
                    <a:pt x="59" y="93"/>
                  </a:lnTo>
                  <a:lnTo>
                    <a:pt x="57" y="92"/>
                  </a:lnTo>
                  <a:lnTo>
                    <a:pt x="56" y="92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2" y="93"/>
                  </a:lnTo>
                  <a:lnTo>
                    <a:pt x="52" y="95"/>
                  </a:lnTo>
                  <a:lnTo>
                    <a:pt x="52" y="96"/>
                  </a:lnTo>
                  <a:lnTo>
                    <a:pt x="51" y="96"/>
                  </a:lnTo>
                  <a:lnTo>
                    <a:pt x="51" y="96"/>
                  </a:lnTo>
                  <a:lnTo>
                    <a:pt x="51" y="95"/>
                  </a:lnTo>
                  <a:lnTo>
                    <a:pt x="49" y="93"/>
                  </a:lnTo>
                  <a:lnTo>
                    <a:pt x="49" y="92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45" y="88"/>
                  </a:lnTo>
                  <a:lnTo>
                    <a:pt x="45" y="85"/>
                  </a:lnTo>
                  <a:lnTo>
                    <a:pt x="45" y="84"/>
                  </a:lnTo>
                  <a:lnTo>
                    <a:pt x="45" y="82"/>
                  </a:lnTo>
                  <a:lnTo>
                    <a:pt x="43" y="81"/>
                  </a:lnTo>
                  <a:lnTo>
                    <a:pt x="43" y="76"/>
                  </a:lnTo>
                  <a:lnTo>
                    <a:pt x="43" y="74"/>
                  </a:lnTo>
                  <a:lnTo>
                    <a:pt x="43" y="74"/>
                  </a:lnTo>
                  <a:lnTo>
                    <a:pt x="41" y="74"/>
                  </a:lnTo>
                  <a:lnTo>
                    <a:pt x="41" y="73"/>
                  </a:lnTo>
                  <a:lnTo>
                    <a:pt x="41" y="73"/>
                  </a:lnTo>
                  <a:lnTo>
                    <a:pt x="41" y="69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3" y="68"/>
                  </a:lnTo>
                  <a:lnTo>
                    <a:pt x="43" y="69"/>
                  </a:lnTo>
                  <a:lnTo>
                    <a:pt x="45" y="69"/>
                  </a:lnTo>
                  <a:lnTo>
                    <a:pt x="45" y="69"/>
                  </a:lnTo>
                  <a:lnTo>
                    <a:pt x="46" y="71"/>
                  </a:lnTo>
                  <a:lnTo>
                    <a:pt x="46" y="73"/>
                  </a:lnTo>
                  <a:lnTo>
                    <a:pt x="48" y="73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49" y="69"/>
                  </a:lnTo>
                  <a:lnTo>
                    <a:pt x="49" y="66"/>
                  </a:lnTo>
                  <a:lnTo>
                    <a:pt x="49" y="65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51" y="58"/>
                  </a:lnTo>
                  <a:lnTo>
                    <a:pt x="51" y="57"/>
                  </a:lnTo>
                  <a:lnTo>
                    <a:pt x="51" y="54"/>
                  </a:lnTo>
                  <a:lnTo>
                    <a:pt x="51" y="52"/>
                  </a:lnTo>
                  <a:lnTo>
                    <a:pt x="51" y="52"/>
                  </a:lnTo>
                  <a:lnTo>
                    <a:pt x="49" y="51"/>
                  </a:lnTo>
                  <a:lnTo>
                    <a:pt x="49" y="49"/>
                  </a:lnTo>
                  <a:lnTo>
                    <a:pt x="52" y="41"/>
                  </a:lnTo>
                  <a:lnTo>
                    <a:pt x="52" y="40"/>
                  </a:lnTo>
                  <a:lnTo>
                    <a:pt x="52" y="38"/>
                  </a:lnTo>
                  <a:lnTo>
                    <a:pt x="52" y="36"/>
                  </a:lnTo>
                  <a:lnTo>
                    <a:pt x="54" y="35"/>
                  </a:lnTo>
                  <a:lnTo>
                    <a:pt x="56" y="35"/>
                  </a:lnTo>
                  <a:lnTo>
                    <a:pt x="57" y="35"/>
                  </a:lnTo>
                  <a:lnTo>
                    <a:pt x="57" y="35"/>
                  </a:lnTo>
                  <a:lnTo>
                    <a:pt x="60" y="35"/>
                  </a:lnTo>
                  <a:lnTo>
                    <a:pt x="60" y="35"/>
                  </a:lnTo>
                  <a:close/>
                  <a:moveTo>
                    <a:pt x="73" y="29"/>
                  </a:moveTo>
                  <a:lnTo>
                    <a:pt x="73" y="29"/>
                  </a:lnTo>
                  <a:lnTo>
                    <a:pt x="73" y="30"/>
                  </a:lnTo>
                  <a:lnTo>
                    <a:pt x="71" y="32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29"/>
                  </a:lnTo>
                  <a:lnTo>
                    <a:pt x="73" y="29"/>
                  </a:lnTo>
                  <a:close/>
                  <a:moveTo>
                    <a:pt x="62" y="25"/>
                  </a:moveTo>
                  <a:lnTo>
                    <a:pt x="62" y="27"/>
                  </a:lnTo>
                  <a:lnTo>
                    <a:pt x="62" y="27"/>
                  </a:lnTo>
                  <a:lnTo>
                    <a:pt x="62" y="29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2" y="25"/>
                  </a:lnTo>
                  <a:close/>
                  <a:moveTo>
                    <a:pt x="65" y="22"/>
                  </a:moveTo>
                  <a:lnTo>
                    <a:pt x="67" y="22"/>
                  </a:lnTo>
                  <a:lnTo>
                    <a:pt x="67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22"/>
                  </a:lnTo>
                  <a:lnTo>
                    <a:pt x="65" y="22"/>
                  </a:lnTo>
                  <a:close/>
                  <a:moveTo>
                    <a:pt x="73" y="6"/>
                  </a:moveTo>
                  <a:lnTo>
                    <a:pt x="75" y="6"/>
                  </a:lnTo>
                  <a:lnTo>
                    <a:pt x="73" y="8"/>
                  </a:lnTo>
                  <a:lnTo>
                    <a:pt x="73" y="8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3" y="6"/>
                  </a:lnTo>
                  <a:close/>
                  <a:moveTo>
                    <a:pt x="71" y="0"/>
                  </a:moveTo>
                  <a:lnTo>
                    <a:pt x="71" y="0"/>
                  </a:lnTo>
                  <a:lnTo>
                    <a:pt x="71" y="2"/>
                  </a:lnTo>
                  <a:lnTo>
                    <a:pt x="71" y="3"/>
                  </a:lnTo>
                  <a:lnTo>
                    <a:pt x="70" y="3"/>
                  </a:lnTo>
                  <a:lnTo>
                    <a:pt x="70" y="2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0" name="Freeform 176">
              <a:extLst>
                <a:ext uri="{FF2B5EF4-FFF2-40B4-BE49-F238E27FC236}">
                  <a16:creationId xmlns:a16="http://schemas.microsoft.com/office/drawing/2014/main" id="{69100D13-1893-6EB6-CF09-74C6B303F1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33609" y="4452958"/>
              <a:ext cx="426880" cy="288485"/>
            </a:xfrm>
            <a:custGeom>
              <a:avLst/>
              <a:gdLst>
                <a:gd name="T0" fmla="*/ 180 w 219"/>
                <a:gd name="T1" fmla="*/ 147 h 148"/>
                <a:gd name="T2" fmla="*/ 191 w 219"/>
                <a:gd name="T3" fmla="*/ 145 h 148"/>
                <a:gd name="T4" fmla="*/ 145 w 219"/>
                <a:gd name="T5" fmla="*/ 123 h 148"/>
                <a:gd name="T6" fmla="*/ 145 w 219"/>
                <a:gd name="T7" fmla="*/ 125 h 148"/>
                <a:gd name="T8" fmla="*/ 145 w 219"/>
                <a:gd name="T9" fmla="*/ 120 h 148"/>
                <a:gd name="T10" fmla="*/ 140 w 219"/>
                <a:gd name="T11" fmla="*/ 115 h 148"/>
                <a:gd name="T12" fmla="*/ 172 w 219"/>
                <a:gd name="T13" fmla="*/ 110 h 148"/>
                <a:gd name="T14" fmla="*/ 172 w 219"/>
                <a:gd name="T15" fmla="*/ 114 h 148"/>
                <a:gd name="T16" fmla="*/ 38 w 219"/>
                <a:gd name="T17" fmla="*/ 106 h 148"/>
                <a:gd name="T18" fmla="*/ 148 w 219"/>
                <a:gd name="T19" fmla="*/ 104 h 148"/>
                <a:gd name="T20" fmla="*/ 36 w 219"/>
                <a:gd name="T21" fmla="*/ 101 h 148"/>
                <a:gd name="T22" fmla="*/ 101 w 219"/>
                <a:gd name="T23" fmla="*/ 60 h 148"/>
                <a:gd name="T24" fmla="*/ 211 w 219"/>
                <a:gd name="T25" fmla="*/ 69 h 148"/>
                <a:gd name="T26" fmla="*/ 216 w 219"/>
                <a:gd name="T27" fmla="*/ 79 h 148"/>
                <a:gd name="T28" fmla="*/ 205 w 219"/>
                <a:gd name="T29" fmla="*/ 71 h 148"/>
                <a:gd name="T30" fmla="*/ 91 w 219"/>
                <a:gd name="T31" fmla="*/ 60 h 148"/>
                <a:gd name="T32" fmla="*/ 198 w 219"/>
                <a:gd name="T33" fmla="*/ 60 h 148"/>
                <a:gd name="T34" fmla="*/ 72 w 219"/>
                <a:gd name="T35" fmla="*/ 49 h 148"/>
                <a:gd name="T36" fmla="*/ 165 w 219"/>
                <a:gd name="T37" fmla="*/ 43 h 148"/>
                <a:gd name="T38" fmla="*/ 161 w 219"/>
                <a:gd name="T39" fmla="*/ 55 h 148"/>
                <a:gd name="T40" fmla="*/ 151 w 219"/>
                <a:gd name="T41" fmla="*/ 65 h 148"/>
                <a:gd name="T42" fmla="*/ 131 w 219"/>
                <a:gd name="T43" fmla="*/ 71 h 148"/>
                <a:gd name="T44" fmla="*/ 110 w 219"/>
                <a:gd name="T45" fmla="*/ 65 h 148"/>
                <a:gd name="T46" fmla="*/ 121 w 219"/>
                <a:gd name="T47" fmla="*/ 62 h 148"/>
                <a:gd name="T48" fmla="*/ 134 w 219"/>
                <a:gd name="T49" fmla="*/ 55 h 148"/>
                <a:gd name="T50" fmla="*/ 145 w 219"/>
                <a:gd name="T51" fmla="*/ 60 h 148"/>
                <a:gd name="T52" fmla="*/ 154 w 219"/>
                <a:gd name="T53" fmla="*/ 44 h 148"/>
                <a:gd name="T54" fmla="*/ 170 w 219"/>
                <a:gd name="T55" fmla="*/ 27 h 148"/>
                <a:gd name="T56" fmla="*/ 161 w 219"/>
                <a:gd name="T57" fmla="*/ 22 h 148"/>
                <a:gd name="T58" fmla="*/ 4 w 219"/>
                <a:gd name="T59" fmla="*/ 19 h 148"/>
                <a:gd name="T60" fmla="*/ 38 w 219"/>
                <a:gd name="T61" fmla="*/ 30 h 148"/>
                <a:gd name="T62" fmla="*/ 53 w 219"/>
                <a:gd name="T63" fmla="*/ 38 h 148"/>
                <a:gd name="T64" fmla="*/ 71 w 219"/>
                <a:gd name="T65" fmla="*/ 58 h 148"/>
                <a:gd name="T66" fmla="*/ 98 w 219"/>
                <a:gd name="T67" fmla="*/ 69 h 148"/>
                <a:gd name="T68" fmla="*/ 88 w 219"/>
                <a:gd name="T69" fmla="*/ 81 h 148"/>
                <a:gd name="T70" fmla="*/ 105 w 219"/>
                <a:gd name="T71" fmla="*/ 99 h 148"/>
                <a:gd name="T72" fmla="*/ 120 w 219"/>
                <a:gd name="T73" fmla="*/ 110 h 148"/>
                <a:gd name="T74" fmla="*/ 132 w 219"/>
                <a:gd name="T75" fmla="*/ 121 h 148"/>
                <a:gd name="T76" fmla="*/ 137 w 219"/>
                <a:gd name="T77" fmla="*/ 128 h 148"/>
                <a:gd name="T78" fmla="*/ 142 w 219"/>
                <a:gd name="T79" fmla="*/ 134 h 148"/>
                <a:gd name="T80" fmla="*/ 123 w 219"/>
                <a:gd name="T81" fmla="*/ 129 h 148"/>
                <a:gd name="T82" fmla="*/ 102 w 219"/>
                <a:gd name="T83" fmla="*/ 126 h 148"/>
                <a:gd name="T84" fmla="*/ 88 w 219"/>
                <a:gd name="T85" fmla="*/ 112 h 148"/>
                <a:gd name="T86" fmla="*/ 75 w 219"/>
                <a:gd name="T87" fmla="*/ 98 h 148"/>
                <a:gd name="T88" fmla="*/ 58 w 219"/>
                <a:gd name="T89" fmla="*/ 93 h 148"/>
                <a:gd name="T90" fmla="*/ 49 w 219"/>
                <a:gd name="T91" fmla="*/ 93 h 148"/>
                <a:gd name="T92" fmla="*/ 44 w 219"/>
                <a:gd name="T93" fmla="*/ 96 h 148"/>
                <a:gd name="T94" fmla="*/ 30 w 219"/>
                <a:gd name="T95" fmla="*/ 101 h 148"/>
                <a:gd name="T96" fmla="*/ 22 w 219"/>
                <a:gd name="T97" fmla="*/ 99 h 148"/>
                <a:gd name="T98" fmla="*/ 36 w 219"/>
                <a:gd name="T99" fmla="*/ 109 h 148"/>
                <a:gd name="T100" fmla="*/ 12 w 219"/>
                <a:gd name="T101" fmla="*/ 114 h 148"/>
                <a:gd name="T102" fmla="*/ 1 w 219"/>
                <a:gd name="T103" fmla="*/ 81 h 148"/>
                <a:gd name="T104" fmla="*/ 1 w 219"/>
                <a:gd name="T105" fmla="*/ 19 h 148"/>
                <a:gd name="T106" fmla="*/ 164 w 219"/>
                <a:gd name="T107" fmla="*/ 30 h 148"/>
                <a:gd name="T108" fmla="*/ 173 w 219"/>
                <a:gd name="T109" fmla="*/ 49 h 148"/>
                <a:gd name="T110" fmla="*/ 164 w 219"/>
                <a:gd name="T111" fmla="*/ 32 h 148"/>
                <a:gd name="T112" fmla="*/ 145 w 219"/>
                <a:gd name="T113" fmla="*/ 21 h 148"/>
                <a:gd name="T114" fmla="*/ 132 w 219"/>
                <a:gd name="T115" fmla="*/ 17 h 148"/>
                <a:gd name="T116" fmla="*/ 101 w 219"/>
                <a:gd name="T117" fmla="*/ 14 h 148"/>
                <a:gd name="T118" fmla="*/ 91 w 219"/>
                <a:gd name="T119" fmla="*/ 13 h 148"/>
                <a:gd name="T120" fmla="*/ 83 w 219"/>
                <a:gd name="T121" fmla="*/ 10 h 148"/>
                <a:gd name="T122" fmla="*/ 126 w 219"/>
                <a:gd name="T123" fmla="*/ 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9" h="148">
                  <a:moveTo>
                    <a:pt x="178" y="145"/>
                  </a:moveTo>
                  <a:lnTo>
                    <a:pt x="180" y="145"/>
                  </a:lnTo>
                  <a:lnTo>
                    <a:pt x="183" y="147"/>
                  </a:lnTo>
                  <a:lnTo>
                    <a:pt x="186" y="148"/>
                  </a:lnTo>
                  <a:lnTo>
                    <a:pt x="186" y="148"/>
                  </a:lnTo>
                  <a:lnTo>
                    <a:pt x="186" y="148"/>
                  </a:lnTo>
                  <a:lnTo>
                    <a:pt x="184" y="148"/>
                  </a:lnTo>
                  <a:lnTo>
                    <a:pt x="183" y="148"/>
                  </a:lnTo>
                  <a:lnTo>
                    <a:pt x="181" y="148"/>
                  </a:lnTo>
                  <a:lnTo>
                    <a:pt x="181" y="147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78" y="145"/>
                  </a:lnTo>
                  <a:lnTo>
                    <a:pt x="178" y="145"/>
                  </a:lnTo>
                  <a:close/>
                  <a:moveTo>
                    <a:pt x="192" y="145"/>
                  </a:moveTo>
                  <a:lnTo>
                    <a:pt x="194" y="145"/>
                  </a:lnTo>
                  <a:lnTo>
                    <a:pt x="194" y="145"/>
                  </a:lnTo>
                  <a:lnTo>
                    <a:pt x="194" y="145"/>
                  </a:lnTo>
                  <a:lnTo>
                    <a:pt x="194" y="145"/>
                  </a:lnTo>
                  <a:lnTo>
                    <a:pt x="192" y="147"/>
                  </a:lnTo>
                  <a:lnTo>
                    <a:pt x="191" y="147"/>
                  </a:lnTo>
                  <a:lnTo>
                    <a:pt x="191" y="145"/>
                  </a:lnTo>
                  <a:lnTo>
                    <a:pt x="191" y="145"/>
                  </a:lnTo>
                  <a:lnTo>
                    <a:pt x="192" y="145"/>
                  </a:lnTo>
                  <a:lnTo>
                    <a:pt x="192" y="145"/>
                  </a:lnTo>
                  <a:close/>
                  <a:moveTo>
                    <a:pt x="145" y="134"/>
                  </a:moveTo>
                  <a:lnTo>
                    <a:pt x="145" y="134"/>
                  </a:lnTo>
                  <a:lnTo>
                    <a:pt x="145" y="134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5" y="134"/>
                  </a:lnTo>
                  <a:close/>
                  <a:moveTo>
                    <a:pt x="143" y="121"/>
                  </a:moveTo>
                  <a:lnTo>
                    <a:pt x="143" y="121"/>
                  </a:lnTo>
                  <a:lnTo>
                    <a:pt x="145" y="123"/>
                  </a:lnTo>
                  <a:lnTo>
                    <a:pt x="148" y="125"/>
                  </a:lnTo>
                  <a:lnTo>
                    <a:pt x="148" y="125"/>
                  </a:lnTo>
                  <a:lnTo>
                    <a:pt x="148" y="126"/>
                  </a:lnTo>
                  <a:lnTo>
                    <a:pt x="148" y="126"/>
                  </a:lnTo>
                  <a:lnTo>
                    <a:pt x="150" y="125"/>
                  </a:lnTo>
                  <a:lnTo>
                    <a:pt x="150" y="125"/>
                  </a:lnTo>
                  <a:lnTo>
                    <a:pt x="151" y="125"/>
                  </a:lnTo>
                  <a:lnTo>
                    <a:pt x="150" y="128"/>
                  </a:lnTo>
                  <a:lnTo>
                    <a:pt x="150" y="128"/>
                  </a:lnTo>
                  <a:lnTo>
                    <a:pt x="146" y="126"/>
                  </a:lnTo>
                  <a:lnTo>
                    <a:pt x="146" y="125"/>
                  </a:lnTo>
                  <a:lnTo>
                    <a:pt x="145" y="125"/>
                  </a:lnTo>
                  <a:lnTo>
                    <a:pt x="145" y="123"/>
                  </a:lnTo>
                  <a:lnTo>
                    <a:pt x="143" y="121"/>
                  </a:lnTo>
                  <a:lnTo>
                    <a:pt x="143" y="121"/>
                  </a:lnTo>
                  <a:close/>
                  <a:moveTo>
                    <a:pt x="140" y="115"/>
                  </a:moveTo>
                  <a:lnTo>
                    <a:pt x="140" y="115"/>
                  </a:lnTo>
                  <a:lnTo>
                    <a:pt x="142" y="117"/>
                  </a:lnTo>
                  <a:lnTo>
                    <a:pt x="143" y="117"/>
                  </a:lnTo>
                  <a:lnTo>
                    <a:pt x="143" y="117"/>
                  </a:lnTo>
                  <a:lnTo>
                    <a:pt x="145" y="118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1"/>
                  </a:lnTo>
                  <a:lnTo>
                    <a:pt x="145" y="120"/>
                  </a:lnTo>
                  <a:lnTo>
                    <a:pt x="143" y="120"/>
                  </a:lnTo>
                  <a:lnTo>
                    <a:pt x="142" y="120"/>
                  </a:lnTo>
                  <a:lnTo>
                    <a:pt x="140" y="120"/>
                  </a:lnTo>
                  <a:lnTo>
                    <a:pt x="139" y="120"/>
                  </a:lnTo>
                  <a:lnTo>
                    <a:pt x="139" y="118"/>
                  </a:lnTo>
                  <a:lnTo>
                    <a:pt x="140" y="118"/>
                  </a:lnTo>
                  <a:lnTo>
                    <a:pt x="139" y="117"/>
                  </a:lnTo>
                  <a:lnTo>
                    <a:pt x="139" y="117"/>
                  </a:lnTo>
                  <a:lnTo>
                    <a:pt x="139" y="117"/>
                  </a:lnTo>
                  <a:lnTo>
                    <a:pt x="140" y="115"/>
                  </a:lnTo>
                  <a:close/>
                  <a:moveTo>
                    <a:pt x="135" y="114"/>
                  </a:moveTo>
                  <a:lnTo>
                    <a:pt x="137" y="115"/>
                  </a:lnTo>
                  <a:lnTo>
                    <a:pt x="137" y="115"/>
                  </a:lnTo>
                  <a:lnTo>
                    <a:pt x="137" y="117"/>
                  </a:lnTo>
                  <a:lnTo>
                    <a:pt x="137" y="118"/>
                  </a:lnTo>
                  <a:lnTo>
                    <a:pt x="137" y="118"/>
                  </a:lnTo>
                  <a:lnTo>
                    <a:pt x="135" y="118"/>
                  </a:lnTo>
                  <a:lnTo>
                    <a:pt x="134" y="117"/>
                  </a:lnTo>
                  <a:lnTo>
                    <a:pt x="134" y="115"/>
                  </a:lnTo>
                  <a:lnTo>
                    <a:pt x="135" y="114"/>
                  </a:lnTo>
                  <a:close/>
                  <a:moveTo>
                    <a:pt x="170" y="110"/>
                  </a:moveTo>
                  <a:lnTo>
                    <a:pt x="172" y="110"/>
                  </a:lnTo>
                  <a:lnTo>
                    <a:pt x="173" y="110"/>
                  </a:lnTo>
                  <a:lnTo>
                    <a:pt x="173" y="110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3" y="114"/>
                  </a:lnTo>
                  <a:lnTo>
                    <a:pt x="172" y="114"/>
                  </a:lnTo>
                  <a:lnTo>
                    <a:pt x="172" y="114"/>
                  </a:lnTo>
                  <a:lnTo>
                    <a:pt x="172" y="112"/>
                  </a:lnTo>
                  <a:lnTo>
                    <a:pt x="170" y="112"/>
                  </a:lnTo>
                  <a:lnTo>
                    <a:pt x="168" y="110"/>
                  </a:lnTo>
                  <a:lnTo>
                    <a:pt x="170" y="110"/>
                  </a:lnTo>
                  <a:lnTo>
                    <a:pt x="170" y="110"/>
                  </a:lnTo>
                  <a:close/>
                  <a:moveTo>
                    <a:pt x="34" y="103"/>
                  </a:moveTo>
                  <a:lnTo>
                    <a:pt x="34" y="103"/>
                  </a:lnTo>
                  <a:lnTo>
                    <a:pt x="38" y="104"/>
                  </a:lnTo>
                  <a:lnTo>
                    <a:pt x="39" y="106"/>
                  </a:lnTo>
                  <a:lnTo>
                    <a:pt x="39" y="106"/>
                  </a:lnTo>
                  <a:lnTo>
                    <a:pt x="38" y="106"/>
                  </a:lnTo>
                  <a:lnTo>
                    <a:pt x="36" y="104"/>
                  </a:lnTo>
                  <a:lnTo>
                    <a:pt x="34" y="104"/>
                  </a:lnTo>
                  <a:lnTo>
                    <a:pt x="34" y="103"/>
                  </a:lnTo>
                  <a:close/>
                  <a:moveTo>
                    <a:pt x="148" y="103"/>
                  </a:moveTo>
                  <a:lnTo>
                    <a:pt x="148" y="104"/>
                  </a:lnTo>
                  <a:lnTo>
                    <a:pt x="148" y="104"/>
                  </a:lnTo>
                  <a:lnTo>
                    <a:pt x="148" y="107"/>
                  </a:lnTo>
                  <a:lnTo>
                    <a:pt x="148" y="107"/>
                  </a:lnTo>
                  <a:lnTo>
                    <a:pt x="148" y="107"/>
                  </a:lnTo>
                  <a:lnTo>
                    <a:pt x="148" y="106"/>
                  </a:lnTo>
                  <a:lnTo>
                    <a:pt x="148" y="106"/>
                  </a:lnTo>
                  <a:lnTo>
                    <a:pt x="148" y="104"/>
                  </a:lnTo>
                  <a:lnTo>
                    <a:pt x="146" y="104"/>
                  </a:lnTo>
                  <a:lnTo>
                    <a:pt x="148" y="103"/>
                  </a:lnTo>
                  <a:lnTo>
                    <a:pt x="148" y="103"/>
                  </a:lnTo>
                  <a:lnTo>
                    <a:pt x="148" y="103"/>
                  </a:lnTo>
                  <a:close/>
                  <a:moveTo>
                    <a:pt x="36" y="101"/>
                  </a:moveTo>
                  <a:lnTo>
                    <a:pt x="39" y="103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39" y="104"/>
                  </a:lnTo>
                  <a:lnTo>
                    <a:pt x="36" y="103"/>
                  </a:lnTo>
                  <a:lnTo>
                    <a:pt x="36" y="101"/>
                  </a:lnTo>
                  <a:close/>
                  <a:moveTo>
                    <a:pt x="101" y="60"/>
                  </a:moveTo>
                  <a:lnTo>
                    <a:pt x="104" y="62"/>
                  </a:lnTo>
                  <a:lnTo>
                    <a:pt x="104" y="63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02" y="65"/>
                  </a:lnTo>
                  <a:lnTo>
                    <a:pt x="102" y="65"/>
                  </a:lnTo>
                  <a:lnTo>
                    <a:pt x="101" y="63"/>
                  </a:lnTo>
                  <a:lnTo>
                    <a:pt x="101" y="62"/>
                  </a:lnTo>
                  <a:lnTo>
                    <a:pt x="101" y="60"/>
                  </a:lnTo>
                  <a:lnTo>
                    <a:pt x="101" y="60"/>
                  </a:lnTo>
                  <a:lnTo>
                    <a:pt x="101" y="60"/>
                  </a:lnTo>
                  <a:close/>
                  <a:moveTo>
                    <a:pt x="200" y="60"/>
                  </a:moveTo>
                  <a:lnTo>
                    <a:pt x="202" y="60"/>
                  </a:lnTo>
                  <a:lnTo>
                    <a:pt x="202" y="60"/>
                  </a:lnTo>
                  <a:lnTo>
                    <a:pt x="203" y="60"/>
                  </a:lnTo>
                  <a:lnTo>
                    <a:pt x="205" y="62"/>
                  </a:lnTo>
                  <a:lnTo>
                    <a:pt x="206" y="62"/>
                  </a:lnTo>
                  <a:lnTo>
                    <a:pt x="206" y="65"/>
                  </a:lnTo>
                  <a:lnTo>
                    <a:pt x="208" y="65"/>
                  </a:lnTo>
                  <a:lnTo>
                    <a:pt x="208" y="66"/>
                  </a:lnTo>
                  <a:lnTo>
                    <a:pt x="209" y="66"/>
                  </a:lnTo>
                  <a:lnTo>
                    <a:pt x="209" y="68"/>
                  </a:lnTo>
                  <a:lnTo>
                    <a:pt x="211" y="69"/>
                  </a:lnTo>
                  <a:lnTo>
                    <a:pt x="213" y="69"/>
                  </a:lnTo>
                  <a:lnTo>
                    <a:pt x="213" y="71"/>
                  </a:lnTo>
                  <a:lnTo>
                    <a:pt x="214" y="71"/>
                  </a:lnTo>
                  <a:lnTo>
                    <a:pt x="216" y="71"/>
                  </a:lnTo>
                  <a:lnTo>
                    <a:pt x="216" y="73"/>
                  </a:lnTo>
                  <a:lnTo>
                    <a:pt x="217" y="74"/>
                  </a:lnTo>
                  <a:lnTo>
                    <a:pt x="217" y="76"/>
                  </a:lnTo>
                  <a:lnTo>
                    <a:pt x="219" y="77"/>
                  </a:lnTo>
                  <a:lnTo>
                    <a:pt x="217" y="79"/>
                  </a:lnTo>
                  <a:lnTo>
                    <a:pt x="217" y="79"/>
                  </a:lnTo>
                  <a:lnTo>
                    <a:pt x="217" y="79"/>
                  </a:lnTo>
                  <a:lnTo>
                    <a:pt x="216" y="79"/>
                  </a:lnTo>
                  <a:lnTo>
                    <a:pt x="216" y="79"/>
                  </a:lnTo>
                  <a:lnTo>
                    <a:pt x="214" y="81"/>
                  </a:lnTo>
                  <a:lnTo>
                    <a:pt x="213" y="81"/>
                  </a:lnTo>
                  <a:lnTo>
                    <a:pt x="213" y="79"/>
                  </a:lnTo>
                  <a:lnTo>
                    <a:pt x="211" y="79"/>
                  </a:lnTo>
                  <a:lnTo>
                    <a:pt x="209" y="77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8" y="74"/>
                  </a:lnTo>
                  <a:lnTo>
                    <a:pt x="208" y="73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3" y="69"/>
                  </a:lnTo>
                  <a:lnTo>
                    <a:pt x="203" y="68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200" y="65"/>
                  </a:lnTo>
                  <a:lnTo>
                    <a:pt x="200" y="63"/>
                  </a:lnTo>
                  <a:lnTo>
                    <a:pt x="200" y="62"/>
                  </a:lnTo>
                  <a:lnTo>
                    <a:pt x="200" y="60"/>
                  </a:lnTo>
                  <a:close/>
                  <a:moveTo>
                    <a:pt x="91" y="55"/>
                  </a:moveTo>
                  <a:lnTo>
                    <a:pt x="91" y="57"/>
                  </a:lnTo>
                  <a:lnTo>
                    <a:pt x="91" y="58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90" y="58"/>
                  </a:lnTo>
                  <a:lnTo>
                    <a:pt x="88" y="57"/>
                  </a:lnTo>
                  <a:lnTo>
                    <a:pt x="90" y="57"/>
                  </a:lnTo>
                  <a:lnTo>
                    <a:pt x="91" y="55"/>
                  </a:lnTo>
                  <a:close/>
                  <a:moveTo>
                    <a:pt x="198" y="54"/>
                  </a:moveTo>
                  <a:lnTo>
                    <a:pt x="200" y="54"/>
                  </a:lnTo>
                  <a:lnTo>
                    <a:pt x="200" y="55"/>
                  </a:lnTo>
                  <a:lnTo>
                    <a:pt x="200" y="57"/>
                  </a:lnTo>
                  <a:lnTo>
                    <a:pt x="200" y="58"/>
                  </a:lnTo>
                  <a:lnTo>
                    <a:pt x="200" y="60"/>
                  </a:lnTo>
                  <a:lnTo>
                    <a:pt x="198" y="60"/>
                  </a:lnTo>
                  <a:lnTo>
                    <a:pt x="198" y="58"/>
                  </a:lnTo>
                  <a:lnTo>
                    <a:pt x="198" y="57"/>
                  </a:lnTo>
                  <a:lnTo>
                    <a:pt x="198" y="55"/>
                  </a:lnTo>
                  <a:lnTo>
                    <a:pt x="198" y="55"/>
                  </a:lnTo>
                  <a:lnTo>
                    <a:pt x="198" y="54"/>
                  </a:lnTo>
                  <a:lnTo>
                    <a:pt x="198" y="54"/>
                  </a:lnTo>
                  <a:close/>
                  <a:moveTo>
                    <a:pt x="74" y="46"/>
                  </a:moveTo>
                  <a:lnTo>
                    <a:pt x="75" y="47"/>
                  </a:lnTo>
                  <a:lnTo>
                    <a:pt x="75" y="47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2" y="49"/>
                  </a:lnTo>
                  <a:lnTo>
                    <a:pt x="72" y="49"/>
                  </a:lnTo>
                  <a:lnTo>
                    <a:pt x="72" y="47"/>
                  </a:lnTo>
                  <a:lnTo>
                    <a:pt x="74" y="47"/>
                  </a:lnTo>
                  <a:lnTo>
                    <a:pt x="74" y="46"/>
                  </a:lnTo>
                  <a:close/>
                  <a:moveTo>
                    <a:pt x="157" y="41"/>
                  </a:moveTo>
                  <a:lnTo>
                    <a:pt x="159" y="41"/>
                  </a:lnTo>
                  <a:lnTo>
                    <a:pt x="159" y="43"/>
                  </a:lnTo>
                  <a:lnTo>
                    <a:pt x="161" y="43"/>
                  </a:lnTo>
                  <a:lnTo>
                    <a:pt x="161" y="43"/>
                  </a:lnTo>
                  <a:lnTo>
                    <a:pt x="162" y="41"/>
                  </a:lnTo>
                  <a:lnTo>
                    <a:pt x="164" y="43"/>
                  </a:lnTo>
                  <a:lnTo>
                    <a:pt x="165" y="43"/>
                  </a:lnTo>
                  <a:lnTo>
                    <a:pt x="167" y="44"/>
                  </a:lnTo>
                  <a:lnTo>
                    <a:pt x="167" y="46"/>
                  </a:lnTo>
                  <a:lnTo>
                    <a:pt x="167" y="47"/>
                  </a:lnTo>
                  <a:lnTo>
                    <a:pt x="167" y="47"/>
                  </a:lnTo>
                  <a:lnTo>
                    <a:pt x="167" y="49"/>
                  </a:lnTo>
                  <a:lnTo>
                    <a:pt x="165" y="51"/>
                  </a:lnTo>
                  <a:lnTo>
                    <a:pt x="165" y="52"/>
                  </a:lnTo>
                  <a:lnTo>
                    <a:pt x="164" y="52"/>
                  </a:lnTo>
                  <a:lnTo>
                    <a:pt x="164" y="54"/>
                  </a:lnTo>
                  <a:lnTo>
                    <a:pt x="161" y="54"/>
                  </a:lnTo>
                  <a:lnTo>
                    <a:pt x="161" y="54"/>
                  </a:lnTo>
                  <a:lnTo>
                    <a:pt x="161" y="55"/>
                  </a:lnTo>
                  <a:lnTo>
                    <a:pt x="162" y="57"/>
                  </a:lnTo>
                  <a:lnTo>
                    <a:pt x="164" y="58"/>
                  </a:lnTo>
                  <a:lnTo>
                    <a:pt x="162" y="60"/>
                  </a:lnTo>
                  <a:lnTo>
                    <a:pt x="161" y="60"/>
                  </a:lnTo>
                  <a:lnTo>
                    <a:pt x="159" y="62"/>
                  </a:lnTo>
                  <a:lnTo>
                    <a:pt x="156" y="62"/>
                  </a:lnTo>
                  <a:lnTo>
                    <a:pt x="154" y="62"/>
                  </a:lnTo>
                  <a:lnTo>
                    <a:pt x="154" y="62"/>
                  </a:lnTo>
                  <a:lnTo>
                    <a:pt x="154" y="63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1" y="65"/>
                  </a:lnTo>
                  <a:lnTo>
                    <a:pt x="150" y="66"/>
                  </a:lnTo>
                  <a:lnTo>
                    <a:pt x="148" y="68"/>
                  </a:lnTo>
                  <a:lnTo>
                    <a:pt x="148" y="68"/>
                  </a:lnTo>
                  <a:lnTo>
                    <a:pt x="145" y="68"/>
                  </a:lnTo>
                  <a:lnTo>
                    <a:pt x="143" y="68"/>
                  </a:lnTo>
                  <a:lnTo>
                    <a:pt x="143" y="69"/>
                  </a:lnTo>
                  <a:lnTo>
                    <a:pt x="142" y="69"/>
                  </a:lnTo>
                  <a:lnTo>
                    <a:pt x="140" y="69"/>
                  </a:lnTo>
                  <a:lnTo>
                    <a:pt x="139" y="71"/>
                  </a:lnTo>
                  <a:lnTo>
                    <a:pt x="139" y="71"/>
                  </a:lnTo>
                  <a:lnTo>
                    <a:pt x="135" y="71"/>
                  </a:lnTo>
                  <a:lnTo>
                    <a:pt x="131" y="71"/>
                  </a:lnTo>
                  <a:lnTo>
                    <a:pt x="129" y="73"/>
                  </a:lnTo>
                  <a:lnTo>
                    <a:pt x="127" y="71"/>
                  </a:lnTo>
                  <a:lnTo>
                    <a:pt x="126" y="71"/>
                  </a:lnTo>
                  <a:lnTo>
                    <a:pt x="124" y="69"/>
                  </a:lnTo>
                  <a:lnTo>
                    <a:pt x="123" y="68"/>
                  </a:lnTo>
                  <a:lnTo>
                    <a:pt x="121" y="68"/>
                  </a:lnTo>
                  <a:lnTo>
                    <a:pt x="120" y="69"/>
                  </a:lnTo>
                  <a:lnTo>
                    <a:pt x="120" y="69"/>
                  </a:lnTo>
                  <a:lnTo>
                    <a:pt x="115" y="66"/>
                  </a:lnTo>
                  <a:lnTo>
                    <a:pt x="113" y="66"/>
                  </a:lnTo>
                  <a:lnTo>
                    <a:pt x="112" y="65"/>
                  </a:lnTo>
                  <a:lnTo>
                    <a:pt x="110" y="65"/>
                  </a:lnTo>
                  <a:lnTo>
                    <a:pt x="109" y="65"/>
                  </a:lnTo>
                  <a:lnTo>
                    <a:pt x="109" y="63"/>
                  </a:lnTo>
                  <a:lnTo>
                    <a:pt x="109" y="62"/>
                  </a:lnTo>
                  <a:lnTo>
                    <a:pt x="110" y="60"/>
                  </a:lnTo>
                  <a:lnTo>
                    <a:pt x="112" y="60"/>
                  </a:lnTo>
                  <a:lnTo>
                    <a:pt x="112" y="60"/>
                  </a:lnTo>
                  <a:lnTo>
                    <a:pt x="113" y="60"/>
                  </a:lnTo>
                  <a:lnTo>
                    <a:pt x="113" y="60"/>
                  </a:lnTo>
                  <a:lnTo>
                    <a:pt x="115" y="60"/>
                  </a:lnTo>
                  <a:lnTo>
                    <a:pt x="118" y="60"/>
                  </a:lnTo>
                  <a:lnTo>
                    <a:pt x="120" y="60"/>
                  </a:lnTo>
                  <a:lnTo>
                    <a:pt x="121" y="62"/>
                  </a:lnTo>
                  <a:lnTo>
                    <a:pt x="123" y="62"/>
                  </a:lnTo>
                  <a:lnTo>
                    <a:pt x="124" y="62"/>
                  </a:lnTo>
                  <a:lnTo>
                    <a:pt x="127" y="60"/>
                  </a:lnTo>
                  <a:lnTo>
                    <a:pt x="127" y="60"/>
                  </a:lnTo>
                  <a:lnTo>
                    <a:pt x="129" y="60"/>
                  </a:lnTo>
                  <a:lnTo>
                    <a:pt x="132" y="60"/>
                  </a:lnTo>
                  <a:lnTo>
                    <a:pt x="132" y="55"/>
                  </a:lnTo>
                  <a:lnTo>
                    <a:pt x="132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5"/>
                  </a:lnTo>
                  <a:lnTo>
                    <a:pt x="134" y="55"/>
                  </a:lnTo>
                  <a:lnTo>
                    <a:pt x="134" y="57"/>
                  </a:lnTo>
                  <a:lnTo>
                    <a:pt x="134" y="60"/>
                  </a:lnTo>
                  <a:lnTo>
                    <a:pt x="135" y="60"/>
                  </a:lnTo>
                  <a:lnTo>
                    <a:pt x="137" y="62"/>
                  </a:lnTo>
                  <a:lnTo>
                    <a:pt x="139" y="60"/>
                  </a:lnTo>
                  <a:lnTo>
                    <a:pt x="140" y="60"/>
                  </a:lnTo>
                  <a:lnTo>
                    <a:pt x="142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48" y="55"/>
                  </a:lnTo>
                  <a:lnTo>
                    <a:pt x="148" y="55"/>
                  </a:lnTo>
                  <a:lnTo>
                    <a:pt x="151" y="52"/>
                  </a:lnTo>
                  <a:lnTo>
                    <a:pt x="153" y="52"/>
                  </a:lnTo>
                  <a:lnTo>
                    <a:pt x="153" y="52"/>
                  </a:lnTo>
                  <a:lnTo>
                    <a:pt x="154" y="52"/>
                  </a:lnTo>
                  <a:lnTo>
                    <a:pt x="156" y="52"/>
                  </a:lnTo>
                  <a:lnTo>
                    <a:pt x="156" y="49"/>
                  </a:lnTo>
                  <a:lnTo>
                    <a:pt x="156" y="47"/>
                  </a:lnTo>
                  <a:lnTo>
                    <a:pt x="154" y="44"/>
                  </a:lnTo>
                  <a:lnTo>
                    <a:pt x="154" y="43"/>
                  </a:lnTo>
                  <a:lnTo>
                    <a:pt x="154" y="43"/>
                  </a:lnTo>
                  <a:lnTo>
                    <a:pt x="156" y="41"/>
                  </a:lnTo>
                  <a:lnTo>
                    <a:pt x="157" y="41"/>
                  </a:lnTo>
                  <a:close/>
                  <a:moveTo>
                    <a:pt x="186" y="40"/>
                  </a:moveTo>
                  <a:lnTo>
                    <a:pt x="184" y="40"/>
                  </a:lnTo>
                  <a:lnTo>
                    <a:pt x="184" y="41"/>
                  </a:lnTo>
                  <a:lnTo>
                    <a:pt x="184" y="40"/>
                  </a:lnTo>
                  <a:lnTo>
                    <a:pt x="184" y="40"/>
                  </a:lnTo>
                  <a:lnTo>
                    <a:pt x="186" y="40"/>
                  </a:lnTo>
                  <a:close/>
                  <a:moveTo>
                    <a:pt x="170" y="25"/>
                  </a:moveTo>
                  <a:lnTo>
                    <a:pt x="170" y="27"/>
                  </a:lnTo>
                  <a:lnTo>
                    <a:pt x="170" y="27"/>
                  </a:lnTo>
                  <a:lnTo>
                    <a:pt x="170" y="27"/>
                  </a:lnTo>
                  <a:lnTo>
                    <a:pt x="168" y="25"/>
                  </a:lnTo>
                  <a:lnTo>
                    <a:pt x="168" y="25"/>
                  </a:lnTo>
                  <a:lnTo>
                    <a:pt x="170" y="25"/>
                  </a:lnTo>
                  <a:close/>
                  <a:moveTo>
                    <a:pt x="161" y="22"/>
                  </a:move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2"/>
                  </a:lnTo>
                  <a:close/>
                  <a:moveTo>
                    <a:pt x="161" y="21"/>
                  </a:moveTo>
                  <a:lnTo>
                    <a:pt x="161" y="21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1"/>
                  </a:lnTo>
                  <a:lnTo>
                    <a:pt x="161" y="21"/>
                  </a:lnTo>
                  <a:close/>
                  <a:moveTo>
                    <a:pt x="1" y="19"/>
                  </a:moveTo>
                  <a:lnTo>
                    <a:pt x="1" y="19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12" y="22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0" y="25"/>
                  </a:lnTo>
                  <a:lnTo>
                    <a:pt x="25" y="27"/>
                  </a:lnTo>
                  <a:lnTo>
                    <a:pt x="30" y="29"/>
                  </a:lnTo>
                  <a:lnTo>
                    <a:pt x="31" y="30"/>
                  </a:lnTo>
                  <a:lnTo>
                    <a:pt x="33" y="30"/>
                  </a:lnTo>
                  <a:lnTo>
                    <a:pt x="36" y="30"/>
                  </a:lnTo>
                  <a:lnTo>
                    <a:pt x="38" y="30"/>
                  </a:lnTo>
                  <a:lnTo>
                    <a:pt x="41" y="33"/>
                  </a:lnTo>
                  <a:lnTo>
                    <a:pt x="42" y="33"/>
                  </a:lnTo>
                  <a:lnTo>
                    <a:pt x="44" y="35"/>
                  </a:lnTo>
                  <a:lnTo>
                    <a:pt x="45" y="36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9" y="36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3" y="36"/>
                  </a:lnTo>
                  <a:lnTo>
                    <a:pt x="53" y="38"/>
                  </a:lnTo>
                  <a:lnTo>
                    <a:pt x="55" y="38"/>
                  </a:lnTo>
                  <a:lnTo>
                    <a:pt x="57" y="40"/>
                  </a:lnTo>
                  <a:lnTo>
                    <a:pt x="58" y="40"/>
                  </a:lnTo>
                  <a:lnTo>
                    <a:pt x="60" y="41"/>
                  </a:lnTo>
                  <a:lnTo>
                    <a:pt x="60" y="43"/>
                  </a:lnTo>
                  <a:lnTo>
                    <a:pt x="61" y="44"/>
                  </a:lnTo>
                  <a:lnTo>
                    <a:pt x="63" y="44"/>
                  </a:lnTo>
                  <a:lnTo>
                    <a:pt x="64" y="44"/>
                  </a:lnTo>
                  <a:lnTo>
                    <a:pt x="71" y="51"/>
                  </a:lnTo>
                  <a:lnTo>
                    <a:pt x="71" y="52"/>
                  </a:lnTo>
                  <a:lnTo>
                    <a:pt x="71" y="55"/>
                  </a:lnTo>
                  <a:lnTo>
                    <a:pt x="71" y="58"/>
                  </a:lnTo>
                  <a:lnTo>
                    <a:pt x="72" y="60"/>
                  </a:lnTo>
                  <a:lnTo>
                    <a:pt x="74" y="60"/>
                  </a:lnTo>
                  <a:lnTo>
                    <a:pt x="77" y="62"/>
                  </a:lnTo>
                  <a:lnTo>
                    <a:pt x="80" y="62"/>
                  </a:lnTo>
                  <a:lnTo>
                    <a:pt x="90" y="66"/>
                  </a:lnTo>
                  <a:lnTo>
                    <a:pt x="91" y="66"/>
                  </a:lnTo>
                  <a:lnTo>
                    <a:pt x="93" y="66"/>
                  </a:lnTo>
                  <a:lnTo>
                    <a:pt x="94" y="66"/>
                  </a:lnTo>
                  <a:lnTo>
                    <a:pt x="94" y="66"/>
                  </a:lnTo>
                  <a:lnTo>
                    <a:pt x="96" y="68"/>
                  </a:lnTo>
                  <a:lnTo>
                    <a:pt x="98" y="68"/>
                  </a:lnTo>
                  <a:lnTo>
                    <a:pt x="98" y="69"/>
                  </a:lnTo>
                  <a:lnTo>
                    <a:pt x="99" y="71"/>
                  </a:lnTo>
                  <a:lnTo>
                    <a:pt x="99" y="71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1" y="76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99" y="77"/>
                  </a:lnTo>
                  <a:lnTo>
                    <a:pt x="94" y="79"/>
                  </a:lnTo>
                  <a:lnTo>
                    <a:pt x="91" y="77"/>
                  </a:lnTo>
                  <a:lnTo>
                    <a:pt x="88" y="79"/>
                  </a:lnTo>
                  <a:lnTo>
                    <a:pt x="88" y="81"/>
                  </a:lnTo>
                  <a:lnTo>
                    <a:pt x="88" y="81"/>
                  </a:lnTo>
                  <a:lnTo>
                    <a:pt x="90" y="84"/>
                  </a:lnTo>
                  <a:lnTo>
                    <a:pt x="91" y="87"/>
                  </a:lnTo>
                  <a:lnTo>
                    <a:pt x="93" y="88"/>
                  </a:lnTo>
                  <a:lnTo>
                    <a:pt x="94" y="90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9" y="95"/>
                  </a:lnTo>
                  <a:lnTo>
                    <a:pt x="101" y="95"/>
                  </a:lnTo>
                  <a:lnTo>
                    <a:pt x="102" y="96"/>
                  </a:lnTo>
                  <a:lnTo>
                    <a:pt x="105" y="98"/>
                  </a:lnTo>
                  <a:lnTo>
                    <a:pt x="105" y="99"/>
                  </a:lnTo>
                  <a:lnTo>
                    <a:pt x="105" y="101"/>
                  </a:lnTo>
                  <a:lnTo>
                    <a:pt x="107" y="103"/>
                  </a:lnTo>
                  <a:lnTo>
                    <a:pt x="107" y="104"/>
                  </a:lnTo>
                  <a:lnTo>
                    <a:pt x="107" y="104"/>
                  </a:lnTo>
                  <a:lnTo>
                    <a:pt x="109" y="106"/>
                  </a:lnTo>
                  <a:lnTo>
                    <a:pt x="110" y="106"/>
                  </a:lnTo>
                  <a:lnTo>
                    <a:pt x="110" y="110"/>
                  </a:lnTo>
                  <a:lnTo>
                    <a:pt x="112" y="112"/>
                  </a:lnTo>
                  <a:lnTo>
                    <a:pt x="113" y="112"/>
                  </a:lnTo>
                  <a:lnTo>
                    <a:pt x="115" y="112"/>
                  </a:lnTo>
                  <a:lnTo>
                    <a:pt x="120" y="110"/>
                  </a:lnTo>
                  <a:lnTo>
                    <a:pt x="120" y="110"/>
                  </a:lnTo>
                  <a:lnTo>
                    <a:pt x="121" y="112"/>
                  </a:lnTo>
                  <a:lnTo>
                    <a:pt x="121" y="112"/>
                  </a:lnTo>
                  <a:lnTo>
                    <a:pt x="121" y="114"/>
                  </a:lnTo>
                  <a:lnTo>
                    <a:pt x="121" y="115"/>
                  </a:lnTo>
                  <a:lnTo>
                    <a:pt x="121" y="117"/>
                  </a:lnTo>
                  <a:lnTo>
                    <a:pt x="121" y="118"/>
                  </a:lnTo>
                  <a:lnTo>
                    <a:pt x="124" y="118"/>
                  </a:lnTo>
                  <a:lnTo>
                    <a:pt x="124" y="120"/>
                  </a:lnTo>
                  <a:lnTo>
                    <a:pt x="129" y="120"/>
                  </a:lnTo>
                  <a:lnTo>
                    <a:pt x="131" y="120"/>
                  </a:lnTo>
                  <a:lnTo>
                    <a:pt x="132" y="120"/>
                  </a:lnTo>
                  <a:lnTo>
                    <a:pt x="132" y="121"/>
                  </a:lnTo>
                  <a:lnTo>
                    <a:pt x="132" y="121"/>
                  </a:lnTo>
                  <a:lnTo>
                    <a:pt x="131" y="121"/>
                  </a:lnTo>
                  <a:lnTo>
                    <a:pt x="131" y="121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9" y="125"/>
                  </a:lnTo>
                  <a:lnTo>
                    <a:pt x="131" y="126"/>
                  </a:lnTo>
                  <a:lnTo>
                    <a:pt x="131" y="126"/>
                  </a:lnTo>
                  <a:lnTo>
                    <a:pt x="132" y="126"/>
                  </a:lnTo>
                  <a:lnTo>
                    <a:pt x="134" y="126"/>
                  </a:lnTo>
                  <a:lnTo>
                    <a:pt x="135" y="128"/>
                  </a:lnTo>
                  <a:lnTo>
                    <a:pt x="137" y="128"/>
                  </a:lnTo>
                  <a:lnTo>
                    <a:pt x="137" y="128"/>
                  </a:lnTo>
                  <a:lnTo>
                    <a:pt x="140" y="128"/>
                  </a:lnTo>
                  <a:lnTo>
                    <a:pt x="142" y="129"/>
                  </a:lnTo>
                  <a:lnTo>
                    <a:pt x="145" y="129"/>
                  </a:lnTo>
                  <a:lnTo>
                    <a:pt x="142" y="129"/>
                  </a:lnTo>
                  <a:lnTo>
                    <a:pt x="142" y="131"/>
                  </a:lnTo>
                  <a:lnTo>
                    <a:pt x="139" y="129"/>
                  </a:lnTo>
                  <a:lnTo>
                    <a:pt x="139" y="131"/>
                  </a:lnTo>
                  <a:lnTo>
                    <a:pt x="139" y="131"/>
                  </a:lnTo>
                  <a:lnTo>
                    <a:pt x="140" y="132"/>
                  </a:lnTo>
                  <a:lnTo>
                    <a:pt x="142" y="132"/>
                  </a:lnTo>
                  <a:lnTo>
                    <a:pt x="142" y="134"/>
                  </a:lnTo>
                  <a:lnTo>
                    <a:pt x="139" y="134"/>
                  </a:lnTo>
                  <a:lnTo>
                    <a:pt x="139" y="134"/>
                  </a:lnTo>
                  <a:lnTo>
                    <a:pt x="137" y="134"/>
                  </a:lnTo>
                  <a:lnTo>
                    <a:pt x="134" y="134"/>
                  </a:lnTo>
                  <a:lnTo>
                    <a:pt x="132" y="134"/>
                  </a:lnTo>
                  <a:lnTo>
                    <a:pt x="132" y="132"/>
                  </a:lnTo>
                  <a:lnTo>
                    <a:pt x="131" y="132"/>
                  </a:lnTo>
                  <a:lnTo>
                    <a:pt x="129" y="131"/>
                  </a:lnTo>
                  <a:lnTo>
                    <a:pt x="129" y="131"/>
                  </a:lnTo>
                  <a:lnTo>
                    <a:pt x="127" y="131"/>
                  </a:lnTo>
                  <a:lnTo>
                    <a:pt x="126" y="131"/>
                  </a:lnTo>
                  <a:lnTo>
                    <a:pt x="123" y="129"/>
                  </a:lnTo>
                  <a:lnTo>
                    <a:pt x="116" y="129"/>
                  </a:lnTo>
                  <a:lnTo>
                    <a:pt x="115" y="129"/>
                  </a:lnTo>
                  <a:lnTo>
                    <a:pt x="113" y="128"/>
                  </a:lnTo>
                  <a:lnTo>
                    <a:pt x="113" y="128"/>
                  </a:lnTo>
                  <a:lnTo>
                    <a:pt x="112" y="128"/>
                  </a:lnTo>
                  <a:lnTo>
                    <a:pt x="110" y="128"/>
                  </a:lnTo>
                  <a:lnTo>
                    <a:pt x="109" y="128"/>
                  </a:lnTo>
                  <a:lnTo>
                    <a:pt x="107" y="128"/>
                  </a:lnTo>
                  <a:lnTo>
                    <a:pt x="105" y="126"/>
                  </a:lnTo>
                  <a:lnTo>
                    <a:pt x="105" y="128"/>
                  </a:lnTo>
                  <a:lnTo>
                    <a:pt x="104" y="128"/>
                  </a:lnTo>
                  <a:lnTo>
                    <a:pt x="102" y="126"/>
                  </a:lnTo>
                  <a:lnTo>
                    <a:pt x="99" y="126"/>
                  </a:lnTo>
                  <a:lnTo>
                    <a:pt x="99" y="126"/>
                  </a:lnTo>
                  <a:lnTo>
                    <a:pt x="98" y="125"/>
                  </a:lnTo>
                  <a:lnTo>
                    <a:pt x="98" y="125"/>
                  </a:lnTo>
                  <a:lnTo>
                    <a:pt x="96" y="121"/>
                  </a:lnTo>
                  <a:lnTo>
                    <a:pt x="94" y="120"/>
                  </a:lnTo>
                  <a:lnTo>
                    <a:pt x="93" y="120"/>
                  </a:lnTo>
                  <a:lnTo>
                    <a:pt x="90" y="117"/>
                  </a:lnTo>
                  <a:lnTo>
                    <a:pt x="90" y="117"/>
                  </a:lnTo>
                  <a:lnTo>
                    <a:pt x="88" y="115"/>
                  </a:lnTo>
                  <a:lnTo>
                    <a:pt x="88" y="114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6" y="112"/>
                  </a:lnTo>
                  <a:lnTo>
                    <a:pt x="85" y="110"/>
                  </a:lnTo>
                  <a:lnTo>
                    <a:pt x="83" y="110"/>
                  </a:lnTo>
                  <a:lnTo>
                    <a:pt x="82" y="107"/>
                  </a:lnTo>
                  <a:lnTo>
                    <a:pt x="80" y="106"/>
                  </a:lnTo>
                  <a:lnTo>
                    <a:pt x="79" y="103"/>
                  </a:lnTo>
                  <a:lnTo>
                    <a:pt x="79" y="101"/>
                  </a:lnTo>
                  <a:lnTo>
                    <a:pt x="77" y="99"/>
                  </a:lnTo>
                  <a:lnTo>
                    <a:pt x="77" y="99"/>
                  </a:lnTo>
                  <a:lnTo>
                    <a:pt x="75" y="99"/>
                  </a:lnTo>
                  <a:lnTo>
                    <a:pt x="75" y="98"/>
                  </a:lnTo>
                  <a:lnTo>
                    <a:pt x="75" y="98"/>
                  </a:lnTo>
                  <a:lnTo>
                    <a:pt x="72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68" y="96"/>
                  </a:lnTo>
                  <a:lnTo>
                    <a:pt x="66" y="95"/>
                  </a:lnTo>
                  <a:lnTo>
                    <a:pt x="64" y="95"/>
                  </a:lnTo>
                  <a:lnTo>
                    <a:pt x="63" y="95"/>
                  </a:lnTo>
                  <a:lnTo>
                    <a:pt x="61" y="93"/>
                  </a:lnTo>
                  <a:lnTo>
                    <a:pt x="60" y="93"/>
                  </a:lnTo>
                  <a:lnTo>
                    <a:pt x="58" y="93"/>
                  </a:lnTo>
                  <a:lnTo>
                    <a:pt x="58" y="93"/>
                  </a:lnTo>
                  <a:lnTo>
                    <a:pt x="58" y="92"/>
                  </a:lnTo>
                  <a:lnTo>
                    <a:pt x="57" y="92"/>
                  </a:lnTo>
                  <a:lnTo>
                    <a:pt x="55" y="92"/>
                  </a:lnTo>
                  <a:lnTo>
                    <a:pt x="53" y="90"/>
                  </a:lnTo>
                  <a:lnTo>
                    <a:pt x="53" y="90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2" y="92"/>
                  </a:lnTo>
                  <a:lnTo>
                    <a:pt x="50" y="92"/>
                  </a:lnTo>
                  <a:lnTo>
                    <a:pt x="50" y="92"/>
                  </a:lnTo>
                  <a:lnTo>
                    <a:pt x="49" y="92"/>
                  </a:lnTo>
                  <a:lnTo>
                    <a:pt x="49" y="93"/>
                  </a:lnTo>
                  <a:lnTo>
                    <a:pt x="47" y="93"/>
                  </a:lnTo>
                  <a:lnTo>
                    <a:pt x="45" y="92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2" y="90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42" y="90"/>
                  </a:lnTo>
                  <a:lnTo>
                    <a:pt x="44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6"/>
                  </a:lnTo>
                  <a:lnTo>
                    <a:pt x="41" y="96"/>
                  </a:lnTo>
                  <a:lnTo>
                    <a:pt x="39" y="96"/>
                  </a:lnTo>
                  <a:lnTo>
                    <a:pt x="39" y="96"/>
                  </a:lnTo>
                  <a:lnTo>
                    <a:pt x="39" y="96"/>
                  </a:lnTo>
                  <a:lnTo>
                    <a:pt x="39" y="98"/>
                  </a:lnTo>
                  <a:lnTo>
                    <a:pt x="39" y="99"/>
                  </a:lnTo>
                  <a:lnTo>
                    <a:pt x="38" y="99"/>
                  </a:lnTo>
                  <a:lnTo>
                    <a:pt x="34" y="99"/>
                  </a:lnTo>
                  <a:lnTo>
                    <a:pt x="33" y="101"/>
                  </a:lnTo>
                  <a:lnTo>
                    <a:pt x="30" y="101"/>
                  </a:lnTo>
                  <a:lnTo>
                    <a:pt x="28" y="101"/>
                  </a:lnTo>
                  <a:lnTo>
                    <a:pt x="27" y="101"/>
                  </a:lnTo>
                  <a:lnTo>
                    <a:pt x="25" y="101"/>
                  </a:lnTo>
                  <a:lnTo>
                    <a:pt x="23" y="101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0" y="99"/>
                  </a:lnTo>
                  <a:lnTo>
                    <a:pt x="19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101"/>
                  </a:lnTo>
                  <a:lnTo>
                    <a:pt x="23" y="101"/>
                  </a:lnTo>
                  <a:lnTo>
                    <a:pt x="25" y="101"/>
                  </a:lnTo>
                  <a:lnTo>
                    <a:pt x="28" y="101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33" y="103"/>
                  </a:lnTo>
                  <a:lnTo>
                    <a:pt x="34" y="104"/>
                  </a:lnTo>
                  <a:lnTo>
                    <a:pt x="36" y="106"/>
                  </a:lnTo>
                  <a:lnTo>
                    <a:pt x="36" y="107"/>
                  </a:lnTo>
                  <a:lnTo>
                    <a:pt x="36" y="107"/>
                  </a:lnTo>
                  <a:lnTo>
                    <a:pt x="36" y="109"/>
                  </a:lnTo>
                  <a:lnTo>
                    <a:pt x="36" y="110"/>
                  </a:lnTo>
                  <a:lnTo>
                    <a:pt x="34" y="112"/>
                  </a:lnTo>
                  <a:lnTo>
                    <a:pt x="31" y="112"/>
                  </a:lnTo>
                  <a:lnTo>
                    <a:pt x="28" y="114"/>
                  </a:lnTo>
                  <a:lnTo>
                    <a:pt x="27" y="115"/>
                  </a:lnTo>
                  <a:lnTo>
                    <a:pt x="25" y="115"/>
                  </a:lnTo>
                  <a:lnTo>
                    <a:pt x="23" y="114"/>
                  </a:lnTo>
                  <a:lnTo>
                    <a:pt x="22" y="114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16" y="114"/>
                  </a:lnTo>
                  <a:lnTo>
                    <a:pt x="12" y="114"/>
                  </a:lnTo>
                  <a:lnTo>
                    <a:pt x="11" y="114"/>
                  </a:lnTo>
                  <a:lnTo>
                    <a:pt x="9" y="114"/>
                  </a:lnTo>
                  <a:lnTo>
                    <a:pt x="8" y="114"/>
                  </a:lnTo>
                  <a:lnTo>
                    <a:pt x="6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1" y="112"/>
                  </a:lnTo>
                  <a:lnTo>
                    <a:pt x="1" y="109"/>
                  </a:lnTo>
                  <a:lnTo>
                    <a:pt x="1" y="106"/>
                  </a:lnTo>
                  <a:lnTo>
                    <a:pt x="1" y="92"/>
                  </a:lnTo>
                  <a:lnTo>
                    <a:pt x="1" y="88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1" y="73"/>
                  </a:lnTo>
                  <a:lnTo>
                    <a:pt x="1" y="68"/>
                  </a:lnTo>
                  <a:lnTo>
                    <a:pt x="1" y="65"/>
                  </a:lnTo>
                  <a:lnTo>
                    <a:pt x="1" y="47"/>
                  </a:lnTo>
                  <a:lnTo>
                    <a:pt x="1" y="44"/>
                  </a:lnTo>
                  <a:lnTo>
                    <a:pt x="1" y="27"/>
                  </a:lnTo>
                  <a:lnTo>
                    <a:pt x="1" y="24"/>
                  </a:lnTo>
                  <a:lnTo>
                    <a:pt x="1" y="19"/>
                  </a:lnTo>
                  <a:close/>
                  <a:moveTo>
                    <a:pt x="145" y="17"/>
                  </a:moveTo>
                  <a:lnTo>
                    <a:pt x="146" y="21"/>
                  </a:lnTo>
                  <a:lnTo>
                    <a:pt x="150" y="21"/>
                  </a:lnTo>
                  <a:lnTo>
                    <a:pt x="150" y="22"/>
                  </a:lnTo>
                  <a:lnTo>
                    <a:pt x="151" y="22"/>
                  </a:lnTo>
                  <a:lnTo>
                    <a:pt x="153" y="24"/>
                  </a:lnTo>
                  <a:lnTo>
                    <a:pt x="154" y="24"/>
                  </a:lnTo>
                  <a:lnTo>
                    <a:pt x="156" y="25"/>
                  </a:lnTo>
                  <a:lnTo>
                    <a:pt x="159" y="27"/>
                  </a:lnTo>
                  <a:lnTo>
                    <a:pt x="162" y="29"/>
                  </a:lnTo>
                  <a:lnTo>
                    <a:pt x="162" y="29"/>
                  </a:lnTo>
                  <a:lnTo>
                    <a:pt x="164" y="30"/>
                  </a:lnTo>
                  <a:lnTo>
                    <a:pt x="165" y="32"/>
                  </a:lnTo>
                  <a:lnTo>
                    <a:pt x="167" y="33"/>
                  </a:lnTo>
                  <a:lnTo>
                    <a:pt x="176" y="40"/>
                  </a:lnTo>
                  <a:lnTo>
                    <a:pt x="178" y="43"/>
                  </a:lnTo>
                  <a:lnTo>
                    <a:pt x="178" y="44"/>
                  </a:lnTo>
                  <a:lnTo>
                    <a:pt x="176" y="44"/>
                  </a:lnTo>
                  <a:lnTo>
                    <a:pt x="176" y="46"/>
                  </a:lnTo>
                  <a:lnTo>
                    <a:pt x="176" y="47"/>
                  </a:lnTo>
                  <a:lnTo>
                    <a:pt x="176" y="49"/>
                  </a:lnTo>
                  <a:lnTo>
                    <a:pt x="175" y="49"/>
                  </a:lnTo>
                  <a:lnTo>
                    <a:pt x="173" y="51"/>
                  </a:lnTo>
                  <a:lnTo>
                    <a:pt x="173" y="49"/>
                  </a:lnTo>
                  <a:lnTo>
                    <a:pt x="172" y="49"/>
                  </a:lnTo>
                  <a:lnTo>
                    <a:pt x="172" y="47"/>
                  </a:lnTo>
                  <a:lnTo>
                    <a:pt x="172" y="46"/>
                  </a:lnTo>
                  <a:lnTo>
                    <a:pt x="170" y="44"/>
                  </a:lnTo>
                  <a:lnTo>
                    <a:pt x="172" y="44"/>
                  </a:lnTo>
                  <a:lnTo>
                    <a:pt x="172" y="43"/>
                  </a:lnTo>
                  <a:lnTo>
                    <a:pt x="170" y="41"/>
                  </a:lnTo>
                  <a:lnTo>
                    <a:pt x="170" y="38"/>
                  </a:lnTo>
                  <a:lnTo>
                    <a:pt x="167" y="33"/>
                  </a:lnTo>
                  <a:lnTo>
                    <a:pt x="165" y="33"/>
                  </a:lnTo>
                  <a:lnTo>
                    <a:pt x="164" y="32"/>
                  </a:lnTo>
                  <a:lnTo>
                    <a:pt x="164" y="32"/>
                  </a:lnTo>
                  <a:lnTo>
                    <a:pt x="161" y="32"/>
                  </a:lnTo>
                  <a:lnTo>
                    <a:pt x="161" y="32"/>
                  </a:lnTo>
                  <a:lnTo>
                    <a:pt x="159" y="30"/>
                  </a:lnTo>
                  <a:lnTo>
                    <a:pt x="157" y="29"/>
                  </a:lnTo>
                  <a:lnTo>
                    <a:pt x="154" y="27"/>
                  </a:lnTo>
                  <a:lnTo>
                    <a:pt x="153" y="25"/>
                  </a:lnTo>
                  <a:lnTo>
                    <a:pt x="153" y="25"/>
                  </a:lnTo>
                  <a:lnTo>
                    <a:pt x="148" y="22"/>
                  </a:lnTo>
                  <a:lnTo>
                    <a:pt x="146" y="21"/>
                  </a:lnTo>
                  <a:lnTo>
                    <a:pt x="145" y="21"/>
                  </a:lnTo>
                  <a:lnTo>
                    <a:pt x="143" y="21"/>
                  </a:lnTo>
                  <a:lnTo>
                    <a:pt x="145" y="21"/>
                  </a:lnTo>
                  <a:lnTo>
                    <a:pt x="145" y="19"/>
                  </a:lnTo>
                  <a:lnTo>
                    <a:pt x="145" y="17"/>
                  </a:lnTo>
                  <a:close/>
                  <a:moveTo>
                    <a:pt x="135" y="16"/>
                  </a:move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35" y="19"/>
                  </a:lnTo>
                  <a:lnTo>
                    <a:pt x="134" y="19"/>
                  </a:lnTo>
                  <a:lnTo>
                    <a:pt x="134" y="19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4" y="16"/>
                  </a:lnTo>
                  <a:lnTo>
                    <a:pt x="135" y="16"/>
                  </a:lnTo>
                  <a:close/>
                  <a:moveTo>
                    <a:pt x="101" y="14"/>
                  </a:moveTo>
                  <a:lnTo>
                    <a:pt x="101" y="14"/>
                  </a:lnTo>
                  <a:lnTo>
                    <a:pt x="101" y="14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close/>
                  <a:moveTo>
                    <a:pt x="86" y="10"/>
                  </a:moveTo>
                  <a:lnTo>
                    <a:pt x="90" y="10"/>
                  </a:lnTo>
                  <a:lnTo>
                    <a:pt x="94" y="11"/>
                  </a:lnTo>
                  <a:lnTo>
                    <a:pt x="94" y="10"/>
                  </a:lnTo>
                  <a:lnTo>
                    <a:pt x="94" y="10"/>
                  </a:lnTo>
                  <a:lnTo>
                    <a:pt x="94" y="10"/>
                  </a:lnTo>
                  <a:lnTo>
                    <a:pt x="96" y="10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3" y="11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0" y="13"/>
                  </a:lnTo>
                  <a:lnTo>
                    <a:pt x="88" y="13"/>
                  </a:lnTo>
                  <a:lnTo>
                    <a:pt x="85" y="13"/>
                  </a:lnTo>
                  <a:lnTo>
                    <a:pt x="85" y="13"/>
                  </a:lnTo>
                  <a:lnTo>
                    <a:pt x="83" y="13"/>
                  </a:lnTo>
                  <a:lnTo>
                    <a:pt x="83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1"/>
                  </a:lnTo>
                  <a:lnTo>
                    <a:pt x="83" y="11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5" y="10"/>
                  </a:lnTo>
                  <a:lnTo>
                    <a:pt x="86" y="10"/>
                  </a:lnTo>
                  <a:close/>
                  <a:moveTo>
                    <a:pt x="126" y="0"/>
                  </a:moveTo>
                  <a:lnTo>
                    <a:pt x="127" y="0"/>
                  </a:lnTo>
                  <a:lnTo>
                    <a:pt x="127" y="2"/>
                  </a:lnTo>
                  <a:lnTo>
                    <a:pt x="129" y="3"/>
                  </a:lnTo>
                  <a:lnTo>
                    <a:pt x="129" y="5"/>
                  </a:lnTo>
                  <a:lnTo>
                    <a:pt x="127" y="3"/>
                  </a:lnTo>
                  <a:lnTo>
                    <a:pt x="127" y="3"/>
                  </a:lnTo>
                  <a:lnTo>
                    <a:pt x="126" y="2"/>
                  </a:lnTo>
                  <a:lnTo>
                    <a:pt x="126" y="2"/>
                  </a:lnTo>
                  <a:lnTo>
                    <a:pt x="12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1" name="Freeform 177">
              <a:extLst>
                <a:ext uri="{FF2B5EF4-FFF2-40B4-BE49-F238E27FC236}">
                  <a16:creationId xmlns:a16="http://schemas.microsoft.com/office/drawing/2014/main" id="{37215001-7A1B-6D99-29C7-00DD0925A8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6199" y="4661525"/>
              <a:ext cx="426880" cy="346961"/>
            </a:xfrm>
            <a:custGeom>
              <a:avLst/>
              <a:gdLst>
                <a:gd name="T0" fmla="*/ 187 w 219"/>
                <a:gd name="T1" fmla="*/ 178 h 178"/>
                <a:gd name="T2" fmla="*/ 187 w 219"/>
                <a:gd name="T3" fmla="*/ 177 h 178"/>
                <a:gd name="T4" fmla="*/ 217 w 219"/>
                <a:gd name="T5" fmla="*/ 142 h 178"/>
                <a:gd name="T6" fmla="*/ 219 w 219"/>
                <a:gd name="T7" fmla="*/ 144 h 178"/>
                <a:gd name="T8" fmla="*/ 219 w 219"/>
                <a:gd name="T9" fmla="*/ 144 h 178"/>
                <a:gd name="T10" fmla="*/ 217 w 219"/>
                <a:gd name="T11" fmla="*/ 142 h 178"/>
                <a:gd name="T12" fmla="*/ 217 w 219"/>
                <a:gd name="T13" fmla="*/ 142 h 178"/>
                <a:gd name="T14" fmla="*/ 156 w 219"/>
                <a:gd name="T15" fmla="*/ 142 h 178"/>
                <a:gd name="T16" fmla="*/ 154 w 219"/>
                <a:gd name="T17" fmla="*/ 141 h 178"/>
                <a:gd name="T18" fmla="*/ 210 w 219"/>
                <a:gd name="T19" fmla="*/ 141 h 178"/>
                <a:gd name="T20" fmla="*/ 151 w 219"/>
                <a:gd name="T21" fmla="*/ 136 h 178"/>
                <a:gd name="T22" fmla="*/ 154 w 219"/>
                <a:gd name="T23" fmla="*/ 139 h 178"/>
                <a:gd name="T24" fmla="*/ 153 w 219"/>
                <a:gd name="T25" fmla="*/ 137 h 178"/>
                <a:gd name="T26" fmla="*/ 156 w 219"/>
                <a:gd name="T27" fmla="*/ 131 h 178"/>
                <a:gd name="T28" fmla="*/ 154 w 219"/>
                <a:gd name="T29" fmla="*/ 131 h 178"/>
                <a:gd name="T30" fmla="*/ 154 w 219"/>
                <a:gd name="T31" fmla="*/ 133 h 178"/>
                <a:gd name="T32" fmla="*/ 154 w 219"/>
                <a:gd name="T33" fmla="*/ 134 h 178"/>
                <a:gd name="T34" fmla="*/ 154 w 219"/>
                <a:gd name="T35" fmla="*/ 133 h 178"/>
                <a:gd name="T36" fmla="*/ 156 w 219"/>
                <a:gd name="T37" fmla="*/ 131 h 178"/>
                <a:gd name="T38" fmla="*/ 30 w 219"/>
                <a:gd name="T39" fmla="*/ 128 h 178"/>
                <a:gd name="T40" fmla="*/ 33 w 219"/>
                <a:gd name="T41" fmla="*/ 131 h 178"/>
                <a:gd name="T42" fmla="*/ 31 w 219"/>
                <a:gd name="T43" fmla="*/ 133 h 178"/>
                <a:gd name="T44" fmla="*/ 28 w 219"/>
                <a:gd name="T45" fmla="*/ 131 h 178"/>
                <a:gd name="T46" fmla="*/ 27 w 219"/>
                <a:gd name="T47" fmla="*/ 129 h 178"/>
                <a:gd name="T48" fmla="*/ 23 w 219"/>
                <a:gd name="T49" fmla="*/ 128 h 178"/>
                <a:gd name="T50" fmla="*/ 23 w 219"/>
                <a:gd name="T51" fmla="*/ 129 h 178"/>
                <a:gd name="T52" fmla="*/ 23 w 219"/>
                <a:gd name="T53" fmla="*/ 128 h 178"/>
                <a:gd name="T54" fmla="*/ 0 w 219"/>
                <a:gd name="T55" fmla="*/ 117 h 178"/>
                <a:gd name="T56" fmla="*/ 1 w 219"/>
                <a:gd name="T57" fmla="*/ 118 h 178"/>
                <a:gd name="T58" fmla="*/ 0 w 219"/>
                <a:gd name="T59" fmla="*/ 117 h 178"/>
                <a:gd name="T60" fmla="*/ 117 w 219"/>
                <a:gd name="T61" fmla="*/ 115 h 178"/>
                <a:gd name="T62" fmla="*/ 117 w 219"/>
                <a:gd name="T63" fmla="*/ 115 h 178"/>
                <a:gd name="T64" fmla="*/ 112 w 219"/>
                <a:gd name="T65" fmla="*/ 114 h 178"/>
                <a:gd name="T66" fmla="*/ 115 w 219"/>
                <a:gd name="T67" fmla="*/ 115 h 178"/>
                <a:gd name="T68" fmla="*/ 0 w 219"/>
                <a:gd name="T69" fmla="*/ 114 h 178"/>
                <a:gd name="T70" fmla="*/ 0 w 219"/>
                <a:gd name="T71" fmla="*/ 115 h 178"/>
                <a:gd name="T72" fmla="*/ 0 w 219"/>
                <a:gd name="T73" fmla="*/ 115 h 178"/>
                <a:gd name="T74" fmla="*/ 85 w 219"/>
                <a:gd name="T75" fmla="*/ 109 h 178"/>
                <a:gd name="T76" fmla="*/ 87 w 219"/>
                <a:gd name="T77" fmla="*/ 111 h 178"/>
                <a:gd name="T78" fmla="*/ 87 w 219"/>
                <a:gd name="T79" fmla="*/ 111 h 178"/>
                <a:gd name="T80" fmla="*/ 85 w 219"/>
                <a:gd name="T81" fmla="*/ 109 h 178"/>
                <a:gd name="T82" fmla="*/ 131 w 219"/>
                <a:gd name="T83" fmla="*/ 106 h 178"/>
                <a:gd name="T84" fmla="*/ 129 w 219"/>
                <a:gd name="T85" fmla="*/ 106 h 178"/>
                <a:gd name="T86" fmla="*/ 91 w 219"/>
                <a:gd name="T87" fmla="*/ 103 h 178"/>
                <a:gd name="T88" fmla="*/ 93 w 219"/>
                <a:gd name="T89" fmla="*/ 104 h 178"/>
                <a:gd name="T90" fmla="*/ 184 w 219"/>
                <a:gd name="T91" fmla="*/ 24 h 178"/>
                <a:gd name="T92" fmla="*/ 186 w 219"/>
                <a:gd name="T93" fmla="*/ 25 h 178"/>
                <a:gd name="T94" fmla="*/ 184 w 219"/>
                <a:gd name="T95" fmla="*/ 24 h 178"/>
                <a:gd name="T96" fmla="*/ 180 w 219"/>
                <a:gd name="T97" fmla="*/ 18 h 178"/>
                <a:gd name="T98" fmla="*/ 180 w 219"/>
                <a:gd name="T99" fmla="*/ 18 h 178"/>
                <a:gd name="T100" fmla="*/ 183 w 219"/>
                <a:gd name="T101" fmla="*/ 14 h 178"/>
                <a:gd name="T102" fmla="*/ 180 w 219"/>
                <a:gd name="T103" fmla="*/ 16 h 178"/>
                <a:gd name="T104" fmla="*/ 180 w 219"/>
                <a:gd name="T105" fmla="*/ 14 h 178"/>
                <a:gd name="T106" fmla="*/ 165 w 219"/>
                <a:gd name="T107" fmla="*/ 10 h 178"/>
                <a:gd name="T108" fmla="*/ 164 w 219"/>
                <a:gd name="T109" fmla="*/ 10 h 178"/>
                <a:gd name="T110" fmla="*/ 173 w 219"/>
                <a:gd name="T111" fmla="*/ 2 h 178"/>
                <a:gd name="T112" fmla="*/ 172 w 219"/>
                <a:gd name="T113" fmla="*/ 3 h 178"/>
                <a:gd name="T114" fmla="*/ 172 w 219"/>
                <a:gd name="T115" fmla="*/ 2 h 178"/>
                <a:gd name="T116" fmla="*/ 165 w 219"/>
                <a:gd name="T117" fmla="*/ 0 h 178"/>
                <a:gd name="T118" fmla="*/ 165 w 219"/>
                <a:gd name="T119" fmla="*/ 2 h 178"/>
                <a:gd name="T120" fmla="*/ 162 w 219"/>
                <a:gd name="T121" fmla="*/ 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" h="178">
                  <a:moveTo>
                    <a:pt x="187" y="177"/>
                  </a:moveTo>
                  <a:lnTo>
                    <a:pt x="187" y="177"/>
                  </a:lnTo>
                  <a:lnTo>
                    <a:pt x="187" y="178"/>
                  </a:lnTo>
                  <a:lnTo>
                    <a:pt x="187" y="178"/>
                  </a:lnTo>
                  <a:lnTo>
                    <a:pt x="187" y="178"/>
                  </a:lnTo>
                  <a:lnTo>
                    <a:pt x="187" y="177"/>
                  </a:lnTo>
                  <a:lnTo>
                    <a:pt x="186" y="177"/>
                  </a:lnTo>
                  <a:lnTo>
                    <a:pt x="187" y="177"/>
                  </a:lnTo>
                  <a:close/>
                  <a:moveTo>
                    <a:pt x="217" y="142"/>
                  </a:moveTo>
                  <a:lnTo>
                    <a:pt x="217" y="142"/>
                  </a:lnTo>
                  <a:lnTo>
                    <a:pt x="219" y="142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7" y="144"/>
                  </a:lnTo>
                  <a:lnTo>
                    <a:pt x="217" y="142"/>
                  </a:lnTo>
                  <a:lnTo>
                    <a:pt x="217" y="142"/>
                  </a:lnTo>
                  <a:lnTo>
                    <a:pt x="217" y="142"/>
                  </a:lnTo>
                  <a:lnTo>
                    <a:pt x="217" y="142"/>
                  </a:lnTo>
                  <a:close/>
                  <a:moveTo>
                    <a:pt x="154" y="141"/>
                  </a:moveTo>
                  <a:lnTo>
                    <a:pt x="156" y="141"/>
                  </a:lnTo>
                  <a:lnTo>
                    <a:pt x="156" y="142"/>
                  </a:lnTo>
                  <a:lnTo>
                    <a:pt x="156" y="142"/>
                  </a:lnTo>
                  <a:lnTo>
                    <a:pt x="154" y="141"/>
                  </a:lnTo>
                  <a:lnTo>
                    <a:pt x="154" y="141"/>
                  </a:lnTo>
                  <a:close/>
                  <a:moveTo>
                    <a:pt x="208" y="139"/>
                  </a:moveTo>
                  <a:lnTo>
                    <a:pt x="210" y="139"/>
                  </a:lnTo>
                  <a:lnTo>
                    <a:pt x="210" y="141"/>
                  </a:lnTo>
                  <a:lnTo>
                    <a:pt x="210" y="141"/>
                  </a:lnTo>
                  <a:lnTo>
                    <a:pt x="208" y="139"/>
                  </a:lnTo>
                  <a:close/>
                  <a:moveTo>
                    <a:pt x="151" y="136"/>
                  </a:moveTo>
                  <a:lnTo>
                    <a:pt x="153" y="137"/>
                  </a:lnTo>
                  <a:lnTo>
                    <a:pt x="153" y="137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3" y="137"/>
                  </a:lnTo>
                  <a:lnTo>
                    <a:pt x="151" y="136"/>
                  </a:lnTo>
                  <a:close/>
                  <a:moveTo>
                    <a:pt x="156" y="131"/>
                  </a:moveTo>
                  <a:lnTo>
                    <a:pt x="156" y="131"/>
                  </a:lnTo>
                  <a:lnTo>
                    <a:pt x="156" y="131"/>
                  </a:lnTo>
                  <a:lnTo>
                    <a:pt x="154" y="131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1"/>
                  </a:lnTo>
                  <a:lnTo>
                    <a:pt x="154" y="131"/>
                  </a:lnTo>
                  <a:lnTo>
                    <a:pt x="156" y="131"/>
                  </a:lnTo>
                  <a:lnTo>
                    <a:pt x="156" y="131"/>
                  </a:lnTo>
                  <a:close/>
                  <a:moveTo>
                    <a:pt x="28" y="128"/>
                  </a:moveTo>
                  <a:lnTo>
                    <a:pt x="30" y="128"/>
                  </a:lnTo>
                  <a:lnTo>
                    <a:pt x="31" y="129"/>
                  </a:lnTo>
                  <a:lnTo>
                    <a:pt x="31" y="131"/>
                  </a:lnTo>
                  <a:lnTo>
                    <a:pt x="33" y="131"/>
                  </a:lnTo>
                  <a:lnTo>
                    <a:pt x="33" y="133"/>
                  </a:lnTo>
                  <a:lnTo>
                    <a:pt x="33" y="133"/>
                  </a:lnTo>
                  <a:lnTo>
                    <a:pt x="31" y="133"/>
                  </a:lnTo>
                  <a:lnTo>
                    <a:pt x="31" y="133"/>
                  </a:lnTo>
                  <a:lnTo>
                    <a:pt x="31" y="131"/>
                  </a:lnTo>
                  <a:lnTo>
                    <a:pt x="28" y="131"/>
                  </a:lnTo>
                  <a:lnTo>
                    <a:pt x="28" y="131"/>
                  </a:lnTo>
                  <a:lnTo>
                    <a:pt x="27" y="129"/>
                  </a:lnTo>
                  <a:lnTo>
                    <a:pt x="27" y="129"/>
                  </a:lnTo>
                  <a:lnTo>
                    <a:pt x="27" y="128"/>
                  </a:lnTo>
                  <a:lnTo>
                    <a:pt x="28" y="128"/>
                  </a:lnTo>
                  <a:close/>
                  <a:moveTo>
                    <a:pt x="23" y="128"/>
                  </a:moveTo>
                  <a:lnTo>
                    <a:pt x="23" y="128"/>
                  </a:lnTo>
                  <a:lnTo>
                    <a:pt x="25" y="128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8"/>
                  </a:lnTo>
                  <a:lnTo>
                    <a:pt x="22" y="128"/>
                  </a:lnTo>
                  <a:lnTo>
                    <a:pt x="23" y="128"/>
                  </a:lnTo>
                  <a:close/>
                  <a:moveTo>
                    <a:pt x="0" y="117"/>
                  </a:moveTo>
                  <a:lnTo>
                    <a:pt x="1" y="117"/>
                  </a:lnTo>
                  <a:lnTo>
                    <a:pt x="1" y="118"/>
                  </a:lnTo>
                  <a:lnTo>
                    <a:pt x="1" y="118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0" y="117"/>
                  </a:lnTo>
                  <a:lnTo>
                    <a:pt x="0" y="117"/>
                  </a:lnTo>
                  <a:close/>
                  <a:moveTo>
                    <a:pt x="115" y="115"/>
                  </a:moveTo>
                  <a:lnTo>
                    <a:pt x="117" y="115"/>
                  </a:lnTo>
                  <a:lnTo>
                    <a:pt x="117" y="115"/>
                  </a:lnTo>
                  <a:lnTo>
                    <a:pt x="117" y="115"/>
                  </a:lnTo>
                  <a:lnTo>
                    <a:pt x="117" y="115"/>
                  </a:lnTo>
                  <a:lnTo>
                    <a:pt x="115" y="115"/>
                  </a:lnTo>
                  <a:lnTo>
                    <a:pt x="115" y="115"/>
                  </a:lnTo>
                  <a:close/>
                  <a:moveTo>
                    <a:pt x="112" y="114"/>
                  </a:moveTo>
                  <a:lnTo>
                    <a:pt x="113" y="114"/>
                  </a:lnTo>
                  <a:lnTo>
                    <a:pt x="113" y="115"/>
                  </a:lnTo>
                  <a:lnTo>
                    <a:pt x="115" y="115"/>
                  </a:lnTo>
                  <a:lnTo>
                    <a:pt x="113" y="115"/>
                  </a:lnTo>
                  <a:lnTo>
                    <a:pt x="112" y="114"/>
                  </a:lnTo>
                  <a:close/>
                  <a:moveTo>
                    <a:pt x="0" y="114"/>
                  </a:move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4"/>
                  </a:lnTo>
                  <a:close/>
                  <a:moveTo>
                    <a:pt x="85" y="107"/>
                  </a:moveTo>
                  <a:lnTo>
                    <a:pt x="85" y="109"/>
                  </a:lnTo>
                  <a:lnTo>
                    <a:pt x="87" y="109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5" y="109"/>
                  </a:lnTo>
                  <a:lnTo>
                    <a:pt x="85" y="109"/>
                  </a:lnTo>
                  <a:lnTo>
                    <a:pt x="85" y="109"/>
                  </a:lnTo>
                  <a:lnTo>
                    <a:pt x="85" y="107"/>
                  </a:lnTo>
                  <a:lnTo>
                    <a:pt x="85" y="107"/>
                  </a:lnTo>
                  <a:close/>
                  <a:moveTo>
                    <a:pt x="131" y="106"/>
                  </a:moveTo>
                  <a:lnTo>
                    <a:pt x="129" y="107"/>
                  </a:lnTo>
                  <a:lnTo>
                    <a:pt x="129" y="107"/>
                  </a:lnTo>
                  <a:lnTo>
                    <a:pt x="129" y="106"/>
                  </a:lnTo>
                  <a:lnTo>
                    <a:pt x="131" y="106"/>
                  </a:lnTo>
                  <a:close/>
                  <a:moveTo>
                    <a:pt x="91" y="103"/>
                  </a:moveTo>
                  <a:lnTo>
                    <a:pt x="91" y="103"/>
                  </a:lnTo>
                  <a:lnTo>
                    <a:pt x="93" y="104"/>
                  </a:lnTo>
                  <a:lnTo>
                    <a:pt x="93" y="104"/>
                  </a:lnTo>
                  <a:lnTo>
                    <a:pt x="93" y="104"/>
                  </a:lnTo>
                  <a:lnTo>
                    <a:pt x="91" y="103"/>
                  </a:lnTo>
                  <a:lnTo>
                    <a:pt x="91" y="103"/>
                  </a:lnTo>
                  <a:close/>
                  <a:moveTo>
                    <a:pt x="184" y="24"/>
                  </a:moveTo>
                  <a:lnTo>
                    <a:pt x="186" y="25"/>
                  </a:lnTo>
                  <a:lnTo>
                    <a:pt x="186" y="25"/>
                  </a:lnTo>
                  <a:lnTo>
                    <a:pt x="186" y="25"/>
                  </a:lnTo>
                  <a:lnTo>
                    <a:pt x="186" y="25"/>
                  </a:lnTo>
                  <a:lnTo>
                    <a:pt x="184" y="25"/>
                  </a:lnTo>
                  <a:lnTo>
                    <a:pt x="184" y="24"/>
                  </a:lnTo>
                  <a:close/>
                  <a:moveTo>
                    <a:pt x="180" y="18"/>
                  </a:moveTo>
                  <a:lnTo>
                    <a:pt x="180" y="18"/>
                  </a:lnTo>
                  <a:lnTo>
                    <a:pt x="180" y="18"/>
                  </a:lnTo>
                  <a:lnTo>
                    <a:pt x="178" y="19"/>
                  </a:lnTo>
                  <a:lnTo>
                    <a:pt x="178" y="18"/>
                  </a:lnTo>
                  <a:lnTo>
                    <a:pt x="180" y="18"/>
                  </a:lnTo>
                  <a:close/>
                  <a:moveTo>
                    <a:pt x="180" y="14"/>
                  </a:moveTo>
                  <a:lnTo>
                    <a:pt x="183" y="14"/>
                  </a:lnTo>
                  <a:lnTo>
                    <a:pt x="183" y="14"/>
                  </a:lnTo>
                  <a:lnTo>
                    <a:pt x="183" y="16"/>
                  </a:lnTo>
                  <a:lnTo>
                    <a:pt x="180" y="16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78" y="14"/>
                  </a:lnTo>
                  <a:lnTo>
                    <a:pt x="180" y="14"/>
                  </a:lnTo>
                  <a:close/>
                  <a:moveTo>
                    <a:pt x="165" y="8"/>
                  </a:moveTo>
                  <a:lnTo>
                    <a:pt x="165" y="8"/>
                  </a:lnTo>
                  <a:lnTo>
                    <a:pt x="165" y="10"/>
                  </a:lnTo>
                  <a:lnTo>
                    <a:pt x="164" y="10"/>
                  </a:lnTo>
                  <a:lnTo>
                    <a:pt x="164" y="10"/>
                  </a:lnTo>
                  <a:lnTo>
                    <a:pt x="164" y="10"/>
                  </a:lnTo>
                  <a:lnTo>
                    <a:pt x="165" y="8"/>
                  </a:lnTo>
                  <a:close/>
                  <a:moveTo>
                    <a:pt x="172" y="2"/>
                  </a:moveTo>
                  <a:lnTo>
                    <a:pt x="173" y="2"/>
                  </a:lnTo>
                  <a:lnTo>
                    <a:pt x="173" y="2"/>
                  </a:lnTo>
                  <a:lnTo>
                    <a:pt x="173" y="2"/>
                  </a:lnTo>
                  <a:lnTo>
                    <a:pt x="172" y="3"/>
                  </a:lnTo>
                  <a:lnTo>
                    <a:pt x="172" y="3"/>
                  </a:lnTo>
                  <a:lnTo>
                    <a:pt x="172" y="2"/>
                  </a:lnTo>
                  <a:lnTo>
                    <a:pt x="172" y="2"/>
                  </a:lnTo>
                  <a:lnTo>
                    <a:pt x="172" y="2"/>
                  </a:lnTo>
                  <a:close/>
                  <a:moveTo>
                    <a:pt x="162" y="0"/>
                  </a:moveTo>
                  <a:lnTo>
                    <a:pt x="165" y="0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4" y="3"/>
                  </a:lnTo>
                  <a:lnTo>
                    <a:pt x="162" y="3"/>
                  </a:lnTo>
                  <a:lnTo>
                    <a:pt x="162" y="2"/>
                  </a:lnTo>
                  <a:lnTo>
                    <a:pt x="162" y="0"/>
                  </a:lnTo>
                  <a:lnTo>
                    <a:pt x="1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2" name="Freeform 178">
              <a:extLst>
                <a:ext uri="{FF2B5EF4-FFF2-40B4-BE49-F238E27FC236}">
                  <a16:creationId xmlns:a16="http://schemas.microsoft.com/office/drawing/2014/main" id="{75AE6C76-0AB5-68DF-A4A6-FAE0B1ACF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710" y="4415923"/>
              <a:ext cx="356708" cy="520443"/>
            </a:xfrm>
            <a:custGeom>
              <a:avLst/>
              <a:gdLst>
                <a:gd name="T0" fmla="*/ 94 w 183"/>
                <a:gd name="T1" fmla="*/ 5 h 267"/>
                <a:gd name="T2" fmla="*/ 102 w 183"/>
                <a:gd name="T3" fmla="*/ 14 h 267"/>
                <a:gd name="T4" fmla="*/ 112 w 183"/>
                <a:gd name="T5" fmla="*/ 21 h 267"/>
                <a:gd name="T6" fmla="*/ 118 w 183"/>
                <a:gd name="T7" fmla="*/ 29 h 267"/>
                <a:gd name="T8" fmla="*/ 126 w 183"/>
                <a:gd name="T9" fmla="*/ 35 h 267"/>
                <a:gd name="T10" fmla="*/ 137 w 183"/>
                <a:gd name="T11" fmla="*/ 32 h 267"/>
                <a:gd name="T12" fmla="*/ 150 w 183"/>
                <a:gd name="T13" fmla="*/ 32 h 267"/>
                <a:gd name="T14" fmla="*/ 162 w 183"/>
                <a:gd name="T15" fmla="*/ 38 h 267"/>
                <a:gd name="T16" fmla="*/ 156 w 183"/>
                <a:gd name="T17" fmla="*/ 55 h 267"/>
                <a:gd name="T18" fmla="*/ 164 w 183"/>
                <a:gd name="T19" fmla="*/ 62 h 267"/>
                <a:gd name="T20" fmla="*/ 154 w 183"/>
                <a:gd name="T21" fmla="*/ 60 h 267"/>
                <a:gd name="T22" fmla="*/ 140 w 183"/>
                <a:gd name="T23" fmla="*/ 65 h 267"/>
                <a:gd name="T24" fmla="*/ 123 w 183"/>
                <a:gd name="T25" fmla="*/ 74 h 267"/>
                <a:gd name="T26" fmla="*/ 118 w 183"/>
                <a:gd name="T27" fmla="*/ 88 h 267"/>
                <a:gd name="T28" fmla="*/ 109 w 183"/>
                <a:gd name="T29" fmla="*/ 101 h 267"/>
                <a:gd name="T30" fmla="*/ 107 w 183"/>
                <a:gd name="T31" fmla="*/ 106 h 267"/>
                <a:gd name="T32" fmla="*/ 110 w 183"/>
                <a:gd name="T33" fmla="*/ 112 h 267"/>
                <a:gd name="T34" fmla="*/ 113 w 183"/>
                <a:gd name="T35" fmla="*/ 120 h 267"/>
                <a:gd name="T36" fmla="*/ 120 w 183"/>
                <a:gd name="T37" fmla="*/ 128 h 267"/>
                <a:gd name="T38" fmla="*/ 131 w 183"/>
                <a:gd name="T39" fmla="*/ 139 h 267"/>
                <a:gd name="T40" fmla="*/ 148 w 183"/>
                <a:gd name="T41" fmla="*/ 142 h 267"/>
                <a:gd name="T42" fmla="*/ 156 w 183"/>
                <a:gd name="T43" fmla="*/ 137 h 267"/>
                <a:gd name="T44" fmla="*/ 156 w 183"/>
                <a:gd name="T45" fmla="*/ 158 h 267"/>
                <a:gd name="T46" fmla="*/ 170 w 183"/>
                <a:gd name="T47" fmla="*/ 158 h 267"/>
                <a:gd name="T48" fmla="*/ 181 w 183"/>
                <a:gd name="T49" fmla="*/ 183 h 267"/>
                <a:gd name="T50" fmla="*/ 178 w 183"/>
                <a:gd name="T51" fmla="*/ 199 h 267"/>
                <a:gd name="T52" fmla="*/ 176 w 183"/>
                <a:gd name="T53" fmla="*/ 210 h 267"/>
                <a:gd name="T54" fmla="*/ 175 w 183"/>
                <a:gd name="T55" fmla="*/ 222 h 267"/>
                <a:gd name="T56" fmla="*/ 167 w 183"/>
                <a:gd name="T57" fmla="*/ 222 h 267"/>
                <a:gd name="T58" fmla="*/ 165 w 183"/>
                <a:gd name="T59" fmla="*/ 227 h 267"/>
                <a:gd name="T60" fmla="*/ 165 w 183"/>
                <a:gd name="T61" fmla="*/ 230 h 267"/>
                <a:gd name="T62" fmla="*/ 167 w 183"/>
                <a:gd name="T63" fmla="*/ 229 h 267"/>
                <a:gd name="T64" fmla="*/ 172 w 183"/>
                <a:gd name="T65" fmla="*/ 233 h 267"/>
                <a:gd name="T66" fmla="*/ 176 w 183"/>
                <a:gd name="T67" fmla="*/ 235 h 267"/>
                <a:gd name="T68" fmla="*/ 178 w 183"/>
                <a:gd name="T69" fmla="*/ 240 h 267"/>
                <a:gd name="T70" fmla="*/ 170 w 183"/>
                <a:gd name="T71" fmla="*/ 249 h 267"/>
                <a:gd name="T72" fmla="*/ 167 w 183"/>
                <a:gd name="T73" fmla="*/ 259 h 267"/>
                <a:gd name="T74" fmla="*/ 153 w 183"/>
                <a:gd name="T75" fmla="*/ 262 h 267"/>
                <a:gd name="T76" fmla="*/ 134 w 183"/>
                <a:gd name="T77" fmla="*/ 246 h 267"/>
                <a:gd name="T78" fmla="*/ 101 w 183"/>
                <a:gd name="T79" fmla="*/ 229 h 267"/>
                <a:gd name="T80" fmla="*/ 74 w 183"/>
                <a:gd name="T81" fmla="*/ 205 h 267"/>
                <a:gd name="T82" fmla="*/ 68 w 183"/>
                <a:gd name="T83" fmla="*/ 185 h 267"/>
                <a:gd name="T84" fmla="*/ 53 w 183"/>
                <a:gd name="T85" fmla="*/ 161 h 267"/>
                <a:gd name="T86" fmla="*/ 38 w 183"/>
                <a:gd name="T87" fmla="*/ 125 h 267"/>
                <a:gd name="T88" fmla="*/ 17 w 183"/>
                <a:gd name="T89" fmla="*/ 96 h 267"/>
                <a:gd name="T90" fmla="*/ 6 w 183"/>
                <a:gd name="T91" fmla="*/ 79 h 267"/>
                <a:gd name="T92" fmla="*/ 9 w 183"/>
                <a:gd name="T93" fmla="*/ 52 h 267"/>
                <a:gd name="T94" fmla="*/ 16 w 183"/>
                <a:gd name="T95" fmla="*/ 54 h 267"/>
                <a:gd name="T96" fmla="*/ 12 w 183"/>
                <a:gd name="T97" fmla="*/ 59 h 267"/>
                <a:gd name="T98" fmla="*/ 16 w 183"/>
                <a:gd name="T99" fmla="*/ 63 h 267"/>
                <a:gd name="T100" fmla="*/ 27 w 183"/>
                <a:gd name="T101" fmla="*/ 68 h 267"/>
                <a:gd name="T102" fmla="*/ 34 w 183"/>
                <a:gd name="T103" fmla="*/ 70 h 267"/>
                <a:gd name="T104" fmla="*/ 39 w 183"/>
                <a:gd name="T105" fmla="*/ 62 h 267"/>
                <a:gd name="T106" fmla="*/ 44 w 183"/>
                <a:gd name="T107" fmla="*/ 49 h 267"/>
                <a:gd name="T108" fmla="*/ 45 w 183"/>
                <a:gd name="T109" fmla="*/ 49 h 267"/>
                <a:gd name="T110" fmla="*/ 68 w 183"/>
                <a:gd name="T111" fmla="*/ 36 h 267"/>
                <a:gd name="T112" fmla="*/ 85 w 183"/>
                <a:gd name="T113" fmla="*/ 14 h 267"/>
                <a:gd name="T114" fmla="*/ 86 w 183"/>
                <a:gd name="T115" fmla="*/ 8 h 267"/>
                <a:gd name="T116" fmla="*/ 88 w 183"/>
                <a:gd name="T117" fmla="*/ 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3" h="267">
                  <a:moveTo>
                    <a:pt x="88" y="0"/>
                  </a:moveTo>
                  <a:lnTo>
                    <a:pt x="90" y="0"/>
                  </a:lnTo>
                  <a:lnTo>
                    <a:pt x="90" y="2"/>
                  </a:lnTo>
                  <a:lnTo>
                    <a:pt x="91" y="2"/>
                  </a:lnTo>
                  <a:lnTo>
                    <a:pt x="91" y="2"/>
                  </a:lnTo>
                  <a:lnTo>
                    <a:pt x="93" y="3"/>
                  </a:lnTo>
                  <a:lnTo>
                    <a:pt x="93" y="3"/>
                  </a:lnTo>
                  <a:lnTo>
                    <a:pt x="94" y="3"/>
                  </a:lnTo>
                  <a:lnTo>
                    <a:pt x="94" y="3"/>
                  </a:lnTo>
                  <a:lnTo>
                    <a:pt x="94" y="3"/>
                  </a:lnTo>
                  <a:lnTo>
                    <a:pt x="94" y="5"/>
                  </a:lnTo>
                  <a:lnTo>
                    <a:pt x="96" y="5"/>
                  </a:lnTo>
                  <a:lnTo>
                    <a:pt x="98" y="5"/>
                  </a:lnTo>
                  <a:lnTo>
                    <a:pt x="98" y="7"/>
                  </a:lnTo>
                  <a:lnTo>
                    <a:pt x="99" y="7"/>
                  </a:lnTo>
                  <a:lnTo>
                    <a:pt x="99" y="8"/>
                  </a:lnTo>
                  <a:lnTo>
                    <a:pt x="101" y="8"/>
                  </a:lnTo>
                  <a:lnTo>
                    <a:pt x="101" y="10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101" y="13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104" y="14"/>
                  </a:lnTo>
                  <a:lnTo>
                    <a:pt x="105" y="14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9" y="18"/>
                  </a:lnTo>
                  <a:lnTo>
                    <a:pt x="109" y="18"/>
                  </a:lnTo>
                  <a:lnTo>
                    <a:pt x="110" y="18"/>
                  </a:lnTo>
                  <a:lnTo>
                    <a:pt x="110" y="18"/>
                  </a:lnTo>
                  <a:lnTo>
                    <a:pt x="112" y="19"/>
                  </a:lnTo>
                  <a:lnTo>
                    <a:pt x="112" y="21"/>
                  </a:lnTo>
                  <a:lnTo>
                    <a:pt x="113" y="21"/>
                  </a:lnTo>
                  <a:lnTo>
                    <a:pt x="113" y="22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6" y="25"/>
                  </a:lnTo>
                  <a:lnTo>
                    <a:pt x="118" y="25"/>
                  </a:lnTo>
                  <a:lnTo>
                    <a:pt x="118" y="27"/>
                  </a:lnTo>
                  <a:lnTo>
                    <a:pt x="118" y="27"/>
                  </a:lnTo>
                  <a:lnTo>
                    <a:pt x="118" y="29"/>
                  </a:lnTo>
                  <a:lnTo>
                    <a:pt x="118" y="30"/>
                  </a:lnTo>
                  <a:lnTo>
                    <a:pt x="118" y="32"/>
                  </a:lnTo>
                  <a:lnTo>
                    <a:pt x="118" y="32"/>
                  </a:lnTo>
                  <a:lnTo>
                    <a:pt x="118" y="33"/>
                  </a:lnTo>
                  <a:lnTo>
                    <a:pt x="120" y="33"/>
                  </a:lnTo>
                  <a:lnTo>
                    <a:pt x="121" y="33"/>
                  </a:lnTo>
                  <a:lnTo>
                    <a:pt x="121" y="35"/>
                  </a:lnTo>
                  <a:lnTo>
                    <a:pt x="123" y="35"/>
                  </a:lnTo>
                  <a:lnTo>
                    <a:pt x="123" y="35"/>
                  </a:lnTo>
                  <a:lnTo>
                    <a:pt x="124" y="35"/>
                  </a:lnTo>
                  <a:lnTo>
                    <a:pt x="126" y="35"/>
                  </a:lnTo>
                  <a:lnTo>
                    <a:pt x="126" y="33"/>
                  </a:lnTo>
                  <a:lnTo>
                    <a:pt x="126" y="35"/>
                  </a:lnTo>
                  <a:lnTo>
                    <a:pt x="127" y="35"/>
                  </a:lnTo>
                  <a:lnTo>
                    <a:pt x="129" y="35"/>
                  </a:lnTo>
                  <a:lnTo>
                    <a:pt x="131" y="35"/>
                  </a:lnTo>
                  <a:lnTo>
                    <a:pt x="132" y="35"/>
                  </a:lnTo>
                  <a:lnTo>
                    <a:pt x="132" y="35"/>
                  </a:lnTo>
                  <a:lnTo>
                    <a:pt x="134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7" y="32"/>
                  </a:lnTo>
                  <a:lnTo>
                    <a:pt x="139" y="32"/>
                  </a:lnTo>
                  <a:lnTo>
                    <a:pt x="139" y="32"/>
                  </a:lnTo>
                  <a:lnTo>
                    <a:pt x="140" y="32"/>
                  </a:lnTo>
                  <a:lnTo>
                    <a:pt x="142" y="32"/>
                  </a:lnTo>
                  <a:lnTo>
                    <a:pt x="142" y="33"/>
                  </a:lnTo>
                  <a:lnTo>
                    <a:pt x="143" y="33"/>
                  </a:lnTo>
                  <a:lnTo>
                    <a:pt x="143" y="33"/>
                  </a:lnTo>
                  <a:lnTo>
                    <a:pt x="145" y="33"/>
                  </a:lnTo>
                  <a:lnTo>
                    <a:pt x="146" y="33"/>
                  </a:lnTo>
                  <a:lnTo>
                    <a:pt x="148" y="33"/>
                  </a:lnTo>
                  <a:lnTo>
                    <a:pt x="150" y="32"/>
                  </a:lnTo>
                  <a:lnTo>
                    <a:pt x="150" y="32"/>
                  </a:lnTo>
                  <a:lnTo>
                    <a:pt x="151" y="32"/>
                  </a:lnTo>
                  <a:lnTo>
                    <a:pt x="154" y="33"/>
                  </a:lnTo>
                  <a:lnTo>
                    <a:pt x="154" y="35"/>
                  </a:lnTo>
                  <a:lnTo>
                    <a:pt x="156" y="35"/>
                  </a:lnTo>
                  <a:lnTo>
                    <a:pt x="156" y="35"/>
                  </a:lnTo>
                  <a:lnTo>
                    <a:pt x="157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61" y="38"/>
                  </a:lnTo>
                  <a:lnTo>
                    <a:pt x="162" y="38"/>
                  </a:lnTo>
                  <a:lnTo>
                    <a:pt x="162" y="38"/>
                  </a:lnTo>
                  <a:lnTo>
                    <a:pt x="162" y="40"/>
                  </a:lnTo>
                  <a:lnTo>
                    <a:pt x="162" y="40"/>
                  </a:lnTo>
                  <a:lnTo>
                    <a:pt x="162" y="40"/>
                  </a:lnTo>
                  <a:lnTo>
                    <a:pt x="162" y="41"/>
                  </a:lnTo>
                  <a:lnTo>
                    <a:pt x="159" y="44"/>
                  </a:lnTo>
                  <a:lnTo>
                    <a:pt x="157" y="48"/>
                  </a:lnTo>
                  <a:lnTo>
                    <a:pt x="154" y="52"/>
                  </a:lnTo>
                  <a:lnTo>
                    <a:pt x="153" y="55"/>
                  </a:lnTo>
                  <a:lnTo>
                    <a:pt x="154" y="55"/>
                  </a:lnTo>
                  <a:lnTo>
                    <a:pt x="156" y="55"/>
                  </a:lnTo>
                  <a:lnTo>
                    <a:pt x="157" y="55"/>
                  </a:lnTo>
                  <a:lnTo>
                    <a:pt x="157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61" y="55"/>
                  </a:lnTo>
                  <a:lnTo>
                    <a:pt x="161" y="57"/>
                  </a:lnTo>
                  <a:lnTo>
                    <a:pt x="162" y="59"/>
                  </a:lnTo>
                  <a:lnTo>
                    <a:pt x="162" y="59"/>
                  </a:lnTo>
                  <a:lnTo>
                    <a:pt x="164" y="60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64" y="63"/>
                  </a:lnTo>
                  <a:lnTo>
                    <a:pt x="162" y="62"/>
                  </a:lnTo>
                  <a:lnTo>
                    <a:pt x="161" y="62"/>
                  </a:lnTo>
                  <a:lnTo>
                    <a:pt x="161" y="62"/>
                  </a:lnTo>
                  <a:lnTo>
                    <a:pt x="159" y="62"/>
                  </a:lnTo>
                  <a:lnTo>
                    <a:pt x="159" y="60"/>
                  </a:lnTo>
                  <a:lnTo>
                    <a:pt x="157" y="60"/>
                  </a:lnTo>
                  <a:lnTo>
                    <a:pt x="156" y="60"/>
                  </a:lnTo>
                  <a:lnTo>
                    <a:pt x="154" y="60"/>
                  </a:lnTo>
                  <a:lnTo>
                    <a:pt x="153" y="60"/>
                  </a:lnTo>
                  <a:lnTo>
                    <a:pt x="153" y="60"/>
                  </a:lnTo>
                  <a:lnTo>
                    <a:pt x="151" y="62"/>
                  </a:lnTo>
                  <a:lnTo>
                    <a:pt x="151" y="62"/>
                  </a:lnTo>
                  <a:lnTo>
                    <a:pt x="150" y="63"/>
                  </a:lnTo>
                  <a:lnTo>
                    <a:pt x="148" y="63"/>
                  </a:lnTo>
                  <a:lnTo>
                    <a:pt x="146" y="63"/>
                  </a:lnTo>
                  <a:lnTo>
                    <a:pt x="145" y="63"/>
                  </a:lnTo>
                  <a:lnTo>
                    <a:pt x="143" y="63"/>
                  </a:lnTo>
                  <a:lnTo>
                    <a:pt x="142" y="65"/>
                  </a:lnTo>
                  <a:lnTo>
                    <a:pt x="140" y="65"/>
                  </a:lnTo>
                  <a:lnTo>
                    <a:pt x="137" y="65"/>
                  </a:lnTo>
                  <a:lnTo>
                    <a:pt x="135" y="66"/>
                  </a:lnTo>
                  <a:lnTo>
                    <a:pt x="135" y="66"/>
                  </a:lnTo>
                  <a:lnTo>
                    <a:pt x="134" y="66"/>
                  </a:lnTo>
                  <a:lnTo>
                    <a:pt x="131" y="68"/>
                  </a:lnTo>
                  <a:lnTo>
                    <a:pt x="129" y="70"/>
                  </a:lnTo>
                  <a:lnTo>
                    <a:pt x="127" y="71"/>
                  </a:lnTo>
                  <a:lnTo>
                    <a:pt x="126" y="73"/>
                  </a:lnTo>
                  <a:lnTo>
                    <a:pt x="124" y="73"/>
                  </a:lnTo>
                  <a:lnTo>
                    <a:pt x="123" y="73"/>
                  </a:lnTo>
                  <a:lnTo>
                    <a:pt x="123" y="74"/>
                  </a:lnTo>
                  <a:lnTo>
                    <a:pt x="121" y="74"/>
                  </a:lnTo>
                  <a:lnTo>
                    <a:pt x="123" y="74"/>
                  </a:lnTo>
                  <a:lnTo>
                    <a:pt x="121" y="76"/>
                  </a:lnTo>
                  <a:lnTo>
                    <a:pt x="121" y="79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0" y="84"/>
                  </a:lnTo>
                  <a:lnTo>
                    <a:pt x="118" y="85"/>
                  </a:lnTo>
                  <a:lnTo>
                    <a:pt x="118" y="87"/>
                  </a:lnTo>
                  <a:lnTo>
                    <a:pt x="116" y="88"/>
                  </a:lnTo>
                  <a:lnTo>
                    <a:pt x="118" y="88"/>
                  </a:lnTo>
                  <a:lnTo>
                    <a:pt x="118" y="90"/>
                  </a:lnTo>
                  <a:lnTo>
                    <a:pt x="118" y="92"/>
                  </a:lnTo>
                  <a:lnTo>
                    <a:pt x="118" y="92"/>
                  </a:lnTo>
                  <a:lnTo>
                    <a:pt x="118" y="93"/>
                  </a:lnTo>
                  <a:lnTo>
                    <a:pt x="118" y="95"/>
                  </a:lnTo>
                  <a:lnTo>
                    <a:pt x="116" y="95"/>
                  </a:lnTo>
                  <a:lnTo>
                    <a:pt x="116" y="95"/>
                  </a:lnTo>
                  <a:lnTo>
                    <a:pt x="113" y="96"/>
                  </a:lnTo>
                  <a:lnTo>
                    <a:pt x="110" y="98"/>
                  </a:lnTo>
                  <a:lnTo>
                    <a:pt x="110" y="100"/>
                  </a:lnTo>
                  <a:lnTo>
                    <a:pt x="109" y="101"/>
                  </a:lnTo>
                  <a:lnTo>
                    <a:pt x="109" y="103"/>
                  </a:lnTo>
                  <a:lnTo>
                    <a:pt x="109" y="103"/>
                  </a:lnTo>
                  <a:lnTo>
                    <a:pt x="110" y="103"/>
                  </a:lnTo>
                  <a:lnTo>
                    <a:pt x="110" y="104"/>
                  </a:lnTo>
                  <a:lnTo>
                    <a:pt x="110" y="106"/>
                  </a:lnTo>
                  <a:lnTo>
                    <a:pt x="110" y="106"/>
                  </a:lnTo>
                  <a:lnTo>
                    <a:pt x="109" y="106"/>
                  </a:lnTo>
                  <a:lnTo>
                    <a:pt x="109" y="106"/>
                  </a:lnTo>
                  <a:lnTo>
                    <a:pt x="107" y="106"/>
                  </a:lnTo>
                  <a:lnTo>
                    <a:pt x="107" y="106"/>
                  </a:lnTo>
                  <a:lnTo>
                    <a:pt x="107" y="106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5" y="109"/>
                  </a:lnTo>
                  <a:lnTo>
                    <a:pt x="107" y="109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09" y="112"/>
                  </a:lnTo>
                  <a:lnTo>
                    <a:pt x="110" y="112"/>
                  </a:lnTo>
                  <a:lnTo>
                    <a:pt x="110" y="112"/>
                  </a:lnTo>
                  <a:lnTo>
                    <a:pt x="110" y="114"/>
                  </a:lnTo>
                  <a:lnTo>
                    <a:pt x="110" y="114"/>
                  </a:lnTo>
                  <a:lnTo>
                    <a:pt x="109" y="114"/>
                  </a:lnTo>
                  <a:lnTo>
                    <a:pt x="109" y="114"/>
                  </a:lnTo>
                  <a:lnTo>
                    <a:pt x="110" y="115"/>
                  </a:lnTo>
                  <a:lnTo>
                    <a:pt x="110" y="115"/>
                  </a:lnTo>
                  <a:lnTo>
                    <a:pt x="112" y="117"/>
                  </a:lnTo>
                  <a:lnTo>
                    <a:pt x="112" y="117"/>
                  </a:lnTo>
                  <a:lnTo>
                    <a:pt x="112" y="118"/>
                  </a:lnTo>
                  <a:lnTo>
                    <a:pt x="112" y="118"/>
                  </a:lnTo>
                  <a:lnTo>
                    <a:pt x="113" y="120"/>
                  </a:lnTo>
                  <a:lnTo>
                    <a:pt x="113" y="120"/>
                  </a:lnTo>
                  <a:lnTo>
                    <a:pt x="113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16" y="125"/>
                  </a:lnTo>
                  <a:lnTo>
                    <a:pt x="118" y="126"/>
                  </a:lnTo>
                  <a:lnTo>
                    <a:pt x="118" y="128"/>
                  </a:lnTo>
                  <a:lnTo>
                    <a:pt x="120" y="128"/>
                  </a:lnTo>
                  <a:lnTo>
                    <a:pt x="121" y="129"/>
                  </a:lnTo>
                  <a:lnTo>
                    <a:pt x="121" y="131"/>
                  </a:lnTo>
                  <a:lnTo>
                    <a:pt x="120" y="134"/>
                  </a:lnTo>
                  <a:lnTo>
                    <a:pt x="118" y="136"/>
                  </a:lnTo>
                  <a:lnTo>
                    <a:pt x="120" y="136"/>
                  </a:lnTo>
                  <a:lnTo>
                    <a:pt x="123" y="136"/>
                  </a:lnTo>
                  <a:lnTo>
                    <a:pt x="126" y="136"/>
                  </a:lnTo>
                  <a:lnTo>
                    <a:pt x="127" y="137"/>
                  </a:lnTo>
                  <a:lnTo>
                    <a:pt x="129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31" y="140"/>
                  </a:lnTo>
                  <a:lnTo>
                    <a:pt x="131" y="140"/>
                  </a:lnTo>
                  <a:lnTo>
                    <a:pt x="132" y="142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7" y="144"/>
                  </a:lnTo>
                  <a:lnTo>
                    <a:pt x="140" y="144"/>
                  </a:lnTo>
                  <a:lnTo>
                    <a:pt x="145" y="144"/>
                  </a:lnTo>
                  <a:lnTo>
                    <a:pt x="146" y="144"/>
                  </a:lnTo>
                  <a:lnTo>
                    <a:pt x="148" y="142"/>
                  </a:lnTo>
                  <a:lnTo>
                    <a:pt x="150" y="142"/>
                  </a:lnTo>
                  <a:lnTo>
                    <a:pt x="150" y="140"/>
                  </a:lnTo>
                  <a:lnTo>
                    <a:pt x="151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6"/>
                  </a:lnTo>
                  <a:lnTo>
                    <a:pt x="156" y="136"/>
                  </a:lnTo>
                  <a:lnTo>
                    <a:pt x="156" y="137"/>
                  </a:lnTo>
                  <a:lnTo>
                    <a:pt x="156" y="137"/>
                  </a:lnTo>
                  <a:lnTo>
                    <a:pt x="156" y="139"/>
                  </a:lnTo>
                  <a:lnTo>
                    <a:pt x="156" y="140"/>
                  </a:lnTo>
                  <a:lnTo>
                    <a:pt x="156" y="140"/>
                  </a:lnTo>
                  <a:lnTo>
                    <a:pt x="154" y="142"/>
                  </a:lnTo>
                  <a:lnTo>
                    <a:pt x="154" y="144"/>
                  </a:lnTo>
                  <a:lnTo>
                    <a:pt x="154" y="147"/>
                  </a:lnTo>
                  <a:lnTo>
                    <a:pt x="154" y="150"/>
                  </a:lnTo>
                  <a:lnTo>
                    <a:pt x="154" y="153"/>
                  </a:lnTo>
                  <a:lnTo>
                    <a:pt x="154" y="156"/>
                  </a:lnTo>
                  <a:lnTo>
                    <a:pt x="154" y="159"/>
                  </a:lnTo>
                  <a:lnTo>
                    <a:pt x="156" y="158"/>
                  </a:lnTo>
                  <a:lnTo>
                    <a:pt x="156" y="158"/>
                  </a:lnTo>
                  <a:lnTo>
                    <a:pt x="157" y="159"/>
                  </a:lnTo>
                  <a:lnTo>
                    <a:pt x="157" y="159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1" y="159"/>
                  </a:lnTo>
                  <a:lnTo>
                    <a:pt x="162" y="158"/>
                  </a:lnTo>
                  <a:lnTo>
                    <a:pt x="164" y="158"/>
                  </a:lnTo>
                  <a:lnTo>
                    <a:pt x="167" y="158"/>
                  </a:lnTo>
                  <a:lnTo>
                    <a:pt x="168" y="158"/>
                  </a:lnTo>
                  <a:lnTo>
                    <a:pt x="170" y="158"/>
                  </a:lnTo>
                  <a:lnTo>
                    <a:pt x="172" y="161"/>
                  </a:lnTo>
                  <a:lnTo>
                    <a:pt x="173" y="164"/>
                  </a:lnTo>
                  <a:lnTo>
                    <a:pt x="175" y="166"/>
                  </a:lnTo>
                  <a:lnTo>
                    <a:pt x="176" y="169"/>
                  </a:lnTo>
                  <a:lnTo>
                    <a:pt x="178" y="172"/>
                  </a:lnTo>
                  <a:lnTo>
                    <a:pt x="180" y="174"/>
                  </a:lnTo>
                  <a:lnTo>
                    <a:pt x="181" y="177"/>
                  </a:lnTo>
                  <a:lnTo>
                    <a:pt x="183" y="181"/>
                  </a:lnTo>
                  <a:lnTo>
                    <a:pt x="183" y="181"/>
                  </a:lnTo>
                  <a:lnTo>
                    <a:pt x="181" y="181"/>
                  </a:lnTo>
                  <a:lnTo>
                    <a:pt x="181" y="183"/>
                  </a:lnTo>
                  <a:lnTo>
                    <a:pt x="181" y="185"/>
                  </a:lnTo>
                  <a:lnTo>
                    <a:pt x="180" y="185"/>
                  </a:lnTo>
                  <a:lnTo>
                    <a:pt x="180" y="185"/>
                  </a:lnTo>
                  <a:lnTo>
                    <a:pt x="178" y="186"/>
                  </a:lnTo>
                  <a:lnTo>
                    <a:pt x="178" y="188"/>
                  </a:lnTo>
                  <a:lnTo>
                    <a:pt x="178" y="194"/>
                  </a:lnTo>
                  <a:lnTo>
                    <a:pt x="178" y="196"/>
                  </a:lnTo>
                  <a:lnTo>
                    <a:pt x="178" y="197"/>
                  </a:lnTo>
                  <a:lnTo>
                    <a:pt x="178" y="197"/>
                  </a:lnTo>
                  <a:lnTo>
                    <a:pt x="178" y="197"/>
                  </a:lnTo>
                  <a:lnTo>
                    <a:pt x="178" y="199"/>
                  </a:lnTo>
                  <a:lnTo>
                    <a:pt x="178" y="202"/>
                  </a:lnTo>
                  <a:lnTo>
                    <a:pt x="180" y="203"/>
                  </a:lnTo>
                  <a:lnTo>
                    <a:pt x="180" y="203"/>
                  </a:lnTo>
                  <a:lnTo>
                    <a:pt x="180" y="205"/>
                  </a:lnTo>
                  <a:lnTo>
                    <a:pt x="180" y="205"/>
                  </a:lnTo>
                  <a:lnTo>
                    <a:pt x="178" y="207"/>
                  </a:lnTo>
                  <a:lnTo>
                    <a:pt x="178" y="207"/>
                  </a:lnTo>
                  <a:lnTo>
                    <a:pt x="178" y="208"/>
                  </a:lnTo>
                  <a:lnTo>
                    <a:pt x="178" y="208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5" y="211"/>
                  </a:lnTo>
                  <a:lnTo>
                    <a:pt x="175" y="211"/>
                  </a:lnTo>
                  <a:lnTo>
                    <a:pt x="175" y="213"/>
                  </a:lnTo>
                  <a:lnTo>
                    <a:pt x="175" y="213"/>
                  </a:lnTo>
                  <a:lnTo>
                    <a:pt x="173" y="215"/>
                  </a:lnTo>
                  <a:lnTo>
                    <a:pt x="173" y="216"/>
                  </a:lnTo>
                  <a:lnTo>
                    <a:pt x="173" y="216"/>
                  </a:lnTo>
                  <a:lnTo>
                    <a:pt x="173" y="218"/>
                  </a:lnTo>
                  <a:lnTo>
                    <a:pt x="176" y="221"/>
                  </a:lnTo>
                  <a:lnTo>
                    <a:pt x="176" y="221"/>
                  </a:lnTo>
                  <a:lnTo>
                    <a:pt x="175" y="222"/>
                  </a:lnTo>
                  <a:lnTo>
                    <a:pt x="173" y="222"/>
                  </a:lnTo>
                  <a:lnTo>
                    <a:pt x="173" y="224"/>
                  </a:lnTo>
                  <a:lnTo>
                    <a:pt x="173" y="224"/>
                  </a:lnTo>
                  <a:lnTo>
                    <a:pt x="172" y="224"/>
                  </a:lnTo>
                  <a:lnTo>
                    <a:pt x="170" y="222"/>
                  </a:lnTo>
                  <a:lnTo>
                    <a:pt x="168" y="222"/>
                  </a:lnTo>
                  <a:lnTo>
                    <a:pt x="168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4"/>
                  </a:lnTo>
                  <a:lnTo>
                    <a:pt x="165" y="226"/>
                  </a:lnTo>
                  <a:lnTo>
                    <a:pt x="167" y="227"/>
                  </a:lnTo>
                  <a:lnTo>
                    <a:pt x="167" y="227"/>
                  </a:lnTo>
                  <a:lnTo>
                    <a:pt x="167" y="227"/>
                  </a:lnTo>
                  <a:lnTo>
                    <a:pt x="165" y="227"/>
                  </a:lnTo>
                  <a:lnTo>
                    <a:pt x="165" y="227"/>
                  </a:lnTo>
                  <a:lnTo>
                    <a:pt x="164" y="227"/>
                  </a:lnTo>
                  <a:lnTo>
                    <a:pt x="164" y="227"/>
                  </a:lnTo>
                  <a:lnTo>
                    <a:pt x="164" y="227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30"/>
                  </a:lnTo>
                  <a:lnTo>
                    <a:pt x="164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29"/>
                  </a:lnTo>
                  <a:lnTo>
                    <a:pt x="167" y="229"/>
                  </a:lnTo>
                  <a:lnTo>
                    <a:pt x="167" y="229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8" y="230"/>
                  </a:lnTo>
                  <a:lnTo>
                    <a:pt x="168" y="230"/>
                  </a:lnTo>
                  <a:lnTo>
                    <a:pt x="168" y="230"/>
                  </a:lnTo>
                  <a:lnTo>
                    <a:pt x="168" y="232"/>
                  </a:lnTo>
                  <a:lnTo>
                    <a:pt x="170" y="232"/>
                  </a:lnTo>
                  <a:lnTo>
                    <a:pt x="172" y="232"/>
                  </a:lnTo>
                  <a:lnTo>
                    <a:pt x="172" y="232"/>
                  </a:lnTo>
                  <a:lnTo>
                    <a:pt x="172" y="233"/>
                  </a:lnTo>
                  <a:lnTo>
                    <a:pt x="172" y="233"/>
                  </a:lnTo>
                  <a:lnTo>
                    <a:pt x="172" y="235"/>
                  </a:lnTo>
                  <a:lnTo>
                    <a:pt x="172" y="235"/>
                  </a:lnTo>
                  <a:lnTo>
                    <a:pt x="172" y="235"/>
                  </a:lnTo>
                  <a:lnTo>
                    <a:pt x="173" y="235"/>
                  </a:lnTo>
                  <a:lnTo>
                    <a:pt x="173" y="235"/>
                  </a:lnTo>
                  <a:lnTo>
                    <a:pt x="173" y="235"/>
                  </a:lnTo>
                  <a:lnTo>
                    <a:pt x="175" y="235"/>
                  </a:lnTo>
                  <a:lnTo>
                    <a:pt x="175" y="235"/>
                  </a:lnTo>
                  <a:lnTo>
                    <a:pt x="176" y="235"/>
                  </a:lnTo>
                  <a:lnTo>
                    <a:pt x="176" y="235"/>
                  </a:lnTo>
                  <a:lnTo>
                    <a:pt x="176" y="235"/>
                  </a:lnTo>
                  <a:lnTo>
                    <a:pt x="178" y="235"/>
                  </a:lnTo>
                  <a:lnTo>
                    <a:pt x="178" y="235"/>
                  </a:lnTo>
                  <a:lnTo>
                    <a:pt x="178" y="235"/>
                  </a:lnTo>
                  <a:lnTo>
                    <a:pt x="178" y="237"/>
                  </a:lnTo>
                  <a:lnTo>
                    <a:pt x="178" y="237"/>
                  </a:lnTo>
                  <a:lnTo>
                    <a:pt x="178" y="237"/>
                  </a:lnTo>
                  <a:lnTo>
                    <a:pt x="178" y="238"/>
                  </a:lnTo>
                  <a:lnTo>
                    <a:pt x="176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76" y="243"/>
                  </a:lnTo>
                  <a:lnTo>
                    <a:pt x="175" y="243"/>
                  </a:lnTo>
                  <a:lnTo>
                    <a:pt x="175" y="244"/>
                  </a:lnTo>
                  <a:lnTo>
                    <a:pt x="173" y="246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70" y="249"/>
                  </a:lnTo>
                  <a:lnTo>
                    <a:pt x="168" y="251"/>
                  </a:lnTo>
                  <a:lnTo>
                    <a:pt x="168" y="251"/>
                  </a:lnTo>
                  <a:lnTo>
                    <a:pt x="170" y="252"/>
                  </a:lnTo>
                  <a:lnTo>
                    <a:pt x="170" y="252"/>
                  </a:lnTo>
                  <a:lnTo>
                    <a:pt x="172" y="254"/>
                  </a:lnTo>
                  <a:lnTo>
                    <a:pt x="172" y="254"/>
                  </a:lnTo>
                  <a:lnTo>
                    <a:pt x="170" y="255"/>
                  </a:lnTo>
                  <a:lnTo>
                    <a:pt x="168" y="255"/>
                  </a:lnTo>
                  <a:lnTo>
                    <a:pt x="167" y="257"/>
                  </a:lnTo>
                  <a:lnTo>
                    <a:pt x="165" y="257"/>
                  </a:lnTo>
                  <a:lnTo>
                    <a:pt x="167" y="259"/>
                  </a:lnTo>
                  <a:lnTo>
                    <a:pt x="167" y="260"/>
                  </a:lnTo>
                  <a:lnTo>
                    <a:pt x="167" y="262"/>
                  </a:lnTo>
                  <a:lnTo>
                    <a:pt x="167" y="263"/>
                  </a:lnTo>
                  <a:lnTo>
                    <a:pt x="165" y="265"/>
                  </a:lnTo>
                  <a:lnTo>
                    <a:pt x="164" y="265"/>
                  </a:lnTo>
                  <a:lnTo>
                    <a:pt x="161" y="267"/>
                  </a:lnTo>
                  <a:lnTo>
                    <a:pt x="159" y="267"/>
                  </a:lnTo>
                  <a:lnTo>
                    <a:pt x="159" y="267"/>
                  </a:lnTo>
                  <a:lnTo>
                    <a:pt x="157" y="267"/>
                  </a:lnTo>
                  <a:lnTo>
                    <a:pt x="157" y="265"/>
                  </a:lnTo>
                  <a:lnTo>
                    <a:pt x="153" y="262"/>
                  </a:lnTo>
                  <a:lnTo>
                    <a:pt x="150" y="260"/>
                  </a:lnTo>
                  <a:lnTo>
                    <a:pt x="148" y="260"/>
                  </a:lnTo>
                  <a:lnTo>
                    <a:pt x="145" y="257"/>
                  </a:lnTo>
                  <a:lnTo>
                    <a:pt x="145" y="255"/>
                  </a:lnTo>
                  <a:lnTo>
                    <a:pt x="143" y="252"/>
                  </a:lnTo>
                  <a:lnTo>
                    <a:pt x="143" y="252"/>
                  </a:lnTo>
                  <a:lnTo>
                    <a:pt x="142" y="251"/>
                  </a:lnTo>
                  <a:lnTo>
                    <a:pt x="139" y="249"/>
                  </a:lnTo>
                  <a:lnTo>
                    <a:pt x="137" y="249"/>
                  </a:lnTo>
                  <a:lnTo>
                    <a:pt x="135" y="248"/>
                  </a:lnTo>
                  <a:lnTo>
                    <a:pt x="134" y="246"/>
                  </a:lnTo>
                  <a:lnTo>
                    <a:pt x="131" y="244"/>
                  </a:lnTo>
                  <a:lnTo>
                    <a:pt x="129" y="243"/>
                  </a:lnTo>
                  <a:lnTo>
                    <a:pt x="127" y="243"/>
                  </a:lnTo>
                  <a:lnTo>
                    <a:pt x="123" y="241"/>
                  </a:lnTo>
                  <a:lnTo>
                    <a:pt x="121" y="240"/>
                  </a:lnTo>
                  <a:lnTo>
                    <a:pt x="116" y="238"/>
                  </a:lnTo>
                  <a:lnTo>
                    <a:pt x="115" y="237"/>
                  </a:lnTo>
                  <a:lnTo>
                    <a:pt x="110" y="235"/>
                  </a:lnTo>
                  <a:lnTo>
                    <a:pt x="109" y="233"/>
                  </a:lnTo>
                  <a:lnTo>
                    <a:pt x="104" y="230"/>
                  </a:lnTo>
                  <a:lnTo>
                    <a:pt x="101" y="229"/>
                  </a:lnTo>
                  <a:lnTo>
                    <a:pt x="98" y="227"/>
                  </a:lnTo>
                  <a:lnTo>
                    <a:pt x="90" y="224"/>
                  </a:lnTo>
                  <a:lnTo>
                    <a:pt x="88" y="222"/>
                  </a:lnTo>
                  <a:lnTo>
                    <a:pt x="88" y="219"/>
                  </a:lnTo>
                  <a:lnTo>
                    <a:pt x="86" y="219"/>
                  </a:lnTo>
                  <a:lnTo>
                    <a:pt x="83" y="216"/>
                  </a:lnTo>
                  <a:lnTo>
                    <a:pt x="80" y="215"/>
                  </a:lnTo>
                  <a:lnTo>
                    <a:pt x="79" y="211"/>
                  </a:lnTo>
                  <a:lnTo>
                    <a:pt x="77" y="210"/>
                  </a:lnTo>
                  <a:lnTo>
                    <a:pt x="75" y="207"/>
                  </a:lnTo>
                  <a:lnTo>
                    <a:pt x="74" y="205"/>
                  </a:lnTo>
                  <a:lnTo>
                    <a:pt x="72" y="205"/>
                  </a:lnTo>
                  <a:lnTo>
                    <a:pt x="72" y="202"/>
                  </a:lnTo>
                  <a:lnTo>
                    <a:pt x="72" y="200"/>
                  </a:lnTo>
                  <a:lnTo>
                    <a:pt x="72" y="200"/>
                  </a:lnTo>
                  <a:lnTo>
                    <a:pt x="74" y="200"/>
                  </a:lnTo>
                  <a:lnTo>
                    <a:pt x="74" y="196"/>
                  </a:lnTo>
                  <a:lnTo>
                    <a:pt x="74" y="194"/>
                  </a:lnTo>
                  <a:lnTo>
                    <a:pt x="71" y="189"/>
                  </a:lnTo>
                  <a:lnTo>
                    <a:pt x="69" y="188"/>
                  </a:lnTo>
                  <a:lnTo>
                    <a:pt x="69" y="185"/>
                  </a:lnTo>
                  <a:lnTo>
                    <a:pt x="68" y="185"/>
                  </a:lnTo>
                  <a:lnTo>
                    <a:pt x="66" y="181"/>
                  </a:lnTo>
                  <a:lnTo>
                    <a:pt x="64" y="178"/>
                  </a:lnTo>
                  <a:lnTo>
                    <a:pt x="63" y="177"/>
                  </a:lnTo>
                  <a:lnTo>
                    <a:pt x="63" y="175"/>
                  </a:lnTo>
                  <a:lnTo>
                    <a:pt x="61" y="175"/>
                  </a:lnTo>
                  <a:lnTo>
                    <a:pt x="60" y="174"/>
                  </a:lnTo>
                  <a:lnTo>
                    <a:pt x="60" y="172"/>
                  </a:lnTo>
                  <a:lnTo>
                    <a:pt x="60" y="169"/>
                  </a:lnTo>
                  <a:lnTo>
                    <a:pt x="58" y="167"/>
                  </a:lnTo>
                  <a:lnTo>
                    <a:pt x="53" y="163"/>
                  </a:lnTo>
                  <a:lnTo>
                    <a:pt x="53" y="161"/>
                  </a:lnTo>
                  <a:lnTo>
                    <a:pt x="53" y="159"/>
                  </a:lnTo>
                  <a:lnTo>
                    <a:pt x="52" y="156"/>
                  </a:lnTo>
                  <a:lnTo>
                    <a:pt x="47" y="148"/>
                  </a:lnTo>
                  <a:lnTo>
                    <a:pt x="45" y="145"/>
                  </a:lnTo>
                  <a:lnTo>
                    <a:pt x="44" y="142"/>
                  </a:lnTo>
                  <a:lnTo>
                    <a:pt x="42" y="139"/>
                  </a:lnTo>
                  <a:lnTo>
                    <a:pt x="42" y="136"/>
                  </a:lnTo>
                  <a:lnTo>
                    <a:pt x="39" y="133"/>
                  </a:lnTo>
                  <a:lnTo>
                    <a:pt x="39" y="129"/>
                  </a:lnTo>
                  <a:lnTo>
                    <a:pt x="38" y="126"/>
                  </a:lnTo>
                  <a:lnTo>
                    <a:pt x="38" y="125"/>
                  </a:lnTo>
                  <a:lnTo>
                    <a:pt x="34" y="122"/>
                  </a:lnTo>
                  <a:lnTo>
                    <a:pt x="33" y="118"/>
                  </a:lnTo>
                  <a:lnTo>
                    <a:pt x="31" y="115"/>
                  </a:lnTo>
                  <a:lnTo>
                    <a:pt x="30" y="114"/>
                  </a:lnTo>
                  <a:lnTo>
                    <a:pt x="28" y="114"/>
                  </a:lnTo>
                  <a:lnTo>
                    <a:pt x="25" y="107"/>
                  </a:lnTo>
                  <a:lnTo>
                    <a:pt x="25" y="106"/>
                  </a:lnTo>
                  <a:lnTo>
                    <a:pt x="23" y="103"/>
                  </a:lnTo>
                  <a:lnTo>
                    <a:pt x="20" y="100"/>
                  </a:lnTo>
                  <a:lnTo>
                    <a:pt x="19" y="98"/>
                  </a:lnTo>
                  <a:lnTo>
                    <a:pt x="17" y="96"/>
                  </a:lnTo>
                  <a:lnTo>
                    <a:pt x="8" y="90"/>
                  </a:lnTo>
                  <a:lnTo>
                    <a:pt x="4" y="88"/>
                  </a:lnTo>
                  <a:lnTo>
                    <a:pt x="3" y="87"/>
                  </a:lnTo>
                  <a:lnTo>
                    <a:pt x="3" y="85"/>
                  </a:lnTo>
                  <a:lnTo>
                    <a:pt x="3" y="85"/>
                  </a:lnTo>
                  <a:lnTo>
                    <a:pt x="3" y="84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6" y="81"/>
                  </a:lnTo>
                  <a:lnTo>
                    <a:pt x="6" y="79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1" y="71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6" y="55"/>
                  </a:lnTo>
                  <a:lnTo>
                    <a:pt x="8" y="54"/>
                  </a:lnTo>
                  <a:lnTo>
                    <a:pt x="9" y="52"/>
                  </a:lnTo>
                  <a:lnTo>
                    <a:pt x="12" y="51"/>
                  </a:lnTo>
                  <a:lnTo>
                    <a:pt x="14" y="49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6" y="55"/>
                  </a:lnTo>
                  <a:lnTo>
                    <a:pt x="17" y="55"/>
                  </a:lnTo>
                  <a:lnTo>
                    <a:pt x="17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9"/>
                  </a:lnTo>
                  <a:lnTo>
                    <a:pt x="14" y="59"/>
                  </a:lnTo>
                  <a:lnTo>
                    <a:pt x="12" y="57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4" y="60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2" y="65"/>
                  </a:lnTo>
                  <a:lnTo>
                    <a:pt x="14" y="65"/>
                  </a:lnTo>
                  <a:lnTo>
                    <a:pt x="16" y="63"/>
                  </a:lnTo>
                  <a:lnTo>
                    <a:pt x="16" y="63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9" y="62"/>
                  </a:lnTo>
                  <a:lnTo>
                    <a:pt x="20" y="63"/>
                  </a:lnTo>
                  <a:lnTo>
                    <a:pt x="22" y="65"/>
                  </a:lnTo>
                  <a:lnTo>
                    <a:pt x="22" y="65"/>
                  </a:lnTo>
                  <a:lnTo>
                    <a:pt x="23" y="65"/>
                  </a:lnTo>
                  <a:lnTo>
                    <a:pt x="25" y="65"/>
                  </a:lnTo>
                  <a:lnTo>
                    <a:pt x="25" y="65"/>
                  </a:lnTo>
                  <a:lnTo>
                    <a:pt x="27" y="65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8" y="70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1" y="71"/>
                  </a:lnTo>
                  <a:lnTo>
                    <a:pt x="33" y="73"/>
                  </a:lnTo>
                  <a:lnTo>
                    <a:pt x="33" y="71"/>
                  </a:lnTo>
                  <a:lnTo>
                    <a:pt x="34" y="71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8" y="66"/>
                  </a:lnTo>
                  <a:lnTo>
                    <a:pt x="38" y="66"/>
                  </a:lnTo>
                  <a:lnTo>
                    <a:pt x="39" y="65"/>
                  </a:lnTo>
                  <a:lnTo>
                    <a:pt x="39" y="65"/>
                  </a:lnTo>
                  <a:lnTo>
                    <a:pt x="39" y="63"/>
                  </a:lnTo>
                  <a:lnTo>
                    <a:pt x="38" y="63"/>
                  </a:lnTo>
                  <a:lnTo>
                    <a:pt x="38" y="62"/>
                  </a:lnTo>
                  <a:lnTo>
                    <a:pt x="39" y="62"/>
                  </a:lnTo>
                  <a:lnTo>
                    <a:pt x="39" y="60"/>
                  </a:lnTo>
                  <a:lnTo>
                    <a:pt x="41" y="59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2" y="5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7" y="48"/>
                  </a:lnTo>
                  <a:lnTo>
                    <a:pt x="47" y="46"/>
                  </a:lnTo>
                  <a:lnTo>
                    <a:pt x="49" y="44"/>
                  </a:lnTo>
                  <a:lnTo>
                    <a:pt x="50" y="43"/>
                  </a:lnTo>
                  <a:lnTo>
                    <a:pt x="53" y="43"/>
                  </a:lnTo>
                  <a:lnTo>
                    <a:pt x="55" y="41"/>
                  </a:lnTo>
                  <a:lnTo>
                    <a:pt x="58" y="41"/>
                  </a:lnTo>
                  <a:lnTo>
                    <a:pt x="60" y="40"/>
                  </a:lnTo>
                  <a:lnTo>
                    <a:pt x="64" y="38"/>
                  </a:lnTo>
                  <a:lnTo>
                    <a:pt x="68" y="36"/>
                  </a:lnTo>
                  <a:lnTo>
                    <a:pt x="69" y="35"/>
                  </a:lnTo>
                  <a:lnTo>
                    <a:pt x="72" y="33"/>
                  </a:lnTo>
                  <a:lnTo>
                    <a:pt x="74" y="32"/>
                  </a:lnTo>
                  <a:lnTo>
                    <a:pt x="75" y="30"/>
                  </a:lnTo>
                  <a:lnTo>
                    <a:pt x="79" y="27"/>
                  </a:lnTo>
                  <a:lnTo>
                    <a:pt x="80" y="25"/>
                  </a:lnTo>
                  <a:lnTo>
                    <a:pt x="82" y="24"/>
                  </a:lnTo>
                  <a:lnTo>
                    <a:pt x="83" y="22"/>
                  </a:lnTo>
                  <a:lnTo>
                    <a:pt x="85" y="19"/>
                  </a:lnTo>
                  <a:lnTo>
                    <a:pt x="85" y="16"/>
                  </a:lnTo>
                  <a:lnTo>
                    <a:pt x="85" y="14"/>
                  </a:lnTo>
                  <a:lnTo>
                    <a:pt x="85" y="13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1"/>
                  </a:lnTo>
                  <a:lnTo>
                    <a:pt x="88" y="10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6" y="8"/>
                  </a:lnTo>
                  <a:lnTo>
                    <a:pt x="85" y="7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3" y="3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3" y="2"/>
                  </a:lnTo>
                  <a:lnTo>
                    <a:pt x="85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88" y="2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3" name="Freeform 179">
              <a:extLst>
                <a:ext uri="{FF2B5EF4-FFF2-40B4-BE49-F238E27FC236}">
                  <a16:creationId xmlns:a16="http://schemas.microsoft.com/office/drawing/2014/main" id="{D7314DAB-1BE1-8497-82AA-8207F8F56D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25929" y="4146930"/>
              <a:ext cx="163735" cy="66274"/>
            </a:xfrm>
            <a:custGeom>
              <a:avLst/>
              <a:gdLst>
                <a:gd name="T0" fmla="*/ 19 w 84"/>
                <a:gd name="T1" fmla="*/ 31 h 34"/>
                <a:gd name="T2" fmla="*/ 19 w 84"/>
                <a:gd name="T3" fmla="*/ 33 h 34"/>
                <a:gd name="T4" fmla="*/ 16 w 84"/>
                <a:gd name="T5" fmla="*/ 31 h 34"/>
                <a:gd name="T6" fmla="*/ 57 w 84"/>
                <a:gd name="T7" fmla="*/ 20 h 34"/>
                <a:gd name="T8" fmla="*/ 57 w 84"/>
                <a:gd name="T9" fmla="*/ 19 h 34"/>
                <a:gd name="T10" fmla="*/ 60 w 84"/>
                <a:gd name="T11" fmla="*/ 19 h 34"/>
                <a:gd name="T12" fmla="*/ 58 w 84"/>
                <a:gd name="T13" fmla="*/ 19 h 34"/>
                <a:gd name="T14" fmla="*/ 11 w 84"/>
                <a:gd name="T15" fmla="*/ 3 h 34"/>
                <a:gd name="T16" fmla="*/ 10 w 84"/>
                <a:gd name="T17" fmla="*/ 3 h 34"/>
                <a:gd name="T18" fmla="*/ 55 w 84"/>
                <a:gd name="T19" fmla="*/ 1 h 34"/>
                <a:gd name="T20" fmla="*/ 58 w 84"/>
                <a:gd name="T21" fmla="*/ 3 h 34"/>
                <a:gd name="T22" fmla="*/ 74 w 84"/>
                <a:gd name="T23" fmla="*/ 7 h 34"/>
                <a:gd name="T24" fmla="*/ 81 w 84"/>
                <a:gd name="T25" fmla="*/ 15 h 34"/>
                <a:gd name="T26" fmla="*/ 82 w 84"/>
                <a:gd name="T27" fmla="*/ 20 h 34"/>
                <a:gd name="T28" fmla="*/ 84 w 84"/>
                <a:gd name="T29" fmla="*/ 25 h 34"/>
                <a:gd name="T30" fmla="*/ 82 w 84"/>
                <a:gd name="T31" fmla="*/ 28 h 34"/>
                <a:gd name="T32" fmla="*/ 77 w 84"/>
                <a:gd name="T33" fmla="*/ 28 h 34"/>
                <a:gd name="T34" fmla="*/ 76 w 84"/>
                <a:gd name="T35" fmla="*/ 28 h 34"/>
                <a:gd name="T36" fmla="*/ 74 w 84"/>
                <a:gd name="T37" fmla="*/ 31 h 34"/>
                <a:gd name="T38" fmla="*/ 66 w 84"/>
                <a:gd name="T39" fmla="*/ 25 h 34"/>
                <a:gd name="T40" fmla="*/ 68 w 84"/>
                <a:gd name="T41" fmla="*/ 22 h 34"/>
                <a:gd name="T42" fmla="*/ 69 w 84"/>
                <a:gd name="T43" fmla="*/ 19 h 34"/>
                <a:gd name="T44" fmla="*/ 74 w 84"/>
                <a:gd name="T45" fmla="*/ 22 h 34"/>
                <a:gd name="T46" fmla="*/ 71 w 84"/>
                <a:gd name="T47" fmla="*/ 17 h 34"/>
                <a:gd name="T48" fmla="*/ 69 w 84"/>
                <a:gd name="T49" fmla="*/ 17 h 34"/>
                <a:gd name="T50" fmla="*/ 66 w 84"/>
                <a:gd name="T51" fmla="*/ 17 h 34"/>
                <a:gd name="T52" fmla="*/ 66 w 84"/>
                <a:gd name="T53" fmla="*/ 19 h 34"/>
                <a:gd name="T54" fmla="*/ 65 w 84"/>
                <a:gd name="T55" fmla="*/ 14 h 34"/>
                <a:gd name="T56" fmla="*/ 62 w 84"/>
                <a:gd name="T57" fmla="*/ 12 h 34"/>
                <a:gd name="T58" fmla="*/ 54 w 84"/>
                <a:gd name="T59" fmla="*/ 9 h 34"/>
                <a:gd name="T60" fmla="*/ 49 w 84"/>
                <a:gd name="T61" fmla="*/ 11 h 34"/>
                <a:gd name="T62" fmla="*/ 46 w 84"/>
                <a:gd name="T63" fmla="*/ 14 h 34"/>
                <a:gd name="T64" fmla="*/ 38 w 84"/>
                <a:gd name="T65" fmla="*/ 19 h 34"/>
                <a:gd name="T66" fmla="*/ 36 w 84"/>
                <a:gd name="T67" fmla="*/ 22 h 34"/>
                <a:gd name="T68" fmla="*/ 43 w 84"/>
                <a:gd name="T69" fmla="*/ 28 h 34"/>
                <a:gd name="T70" fmla="*/ 41 w 84"/>
                <a:gd name="T71" fmla="*/ 31 h 34"/>
                <a:gd name="T72" fmla="*/ 36 w 84"/>
                <a:gd name="T73" fmla="*/ 34 h 34"/>
                <a:gd name="T74" fmla="*/ 30 w 84"/>
                <a:gd name="T75" fmla="*/ 31 h 34"/>
                <a:gd name="T76" fmla="*/ 27 w 84"/>
                <a:gd name="T77" fmla="*/ 25 h 34"/>
                <a:gd name="T78" fmla="*/ 25 w 84"/>
                <a:gd name="T79" fmla="*/ 28 h 34"/>
                <a:gd name="T80" fmla="*/ 19 w 84"/>
                <a:gd name="T81" fmla="*/ 22 h 34"/>
                <a:gd name="T82" fmla="*/ 13 w 84"/>
                <a:gd name="T83" fmla="*/ 20 h 34"/>
                <a:gd name="T84" fmla="*/ 10 w 84"/>
                <a:gd name="T85" fmla="*/ 20 h 34"/>
                <a:gd name="T86" fmla="*/ 2 w 84"/>
                <a:gd name="T87" fmla="*/ 20 h 34"/>
                <a:gd name="T88" fmla="*/ 2 w 84"/>
                <a:gd name="T89" fmla="*/ 20 h 34"/>
                <a:gd name="T90" fmla="*/ 0 w 84"/>
                <a:gd name="T91" fmla="*/ 19 h 34"/>
                <a:gd name="T92" fmla="*/ 2 w 84"/>
                <a:gd name="T93" fmla="*/ 14 h 34"/>
                <a:gd name="T94" fmla="*/ 3 w 84"/>
                <a:gd name="T95" fmla="*/ 11 h 34"/>
                <a:gd name="T96" fmla="*/ 2 w 84"/>
                <a:gd name="T97" fmla="*/ 7 h 34"/>
                <a:gd name="T98" fmla="*/ 2 w 84"/>
                <a:gd name="T99" fmla="*/ 3 h 34"/>
                <a:gd name="T100" fmla="*/ 3 w 84"/>
                <a:gd name="T101" fmla="*/ 0 h 34"/>
                <a:gd name="T102" fmla="*/ 6 w 84"/>
                <a:gd name="T103" fmla="*/ 1 h 34"/>
                <a:gd name="T104" fmla="*/ 10 w 84"/>
                <a:gd name="T105" fmla="*/ 3 h 34"/>
                <a:gd name="T106" fmla="*/ 11 w 84"/>
                <a:gd name="T107" fmla="*/ 6 h 34"/>
                <a:gd name="T108" fmla="*/ 11 w 84"/>
                <a:gd name="T109" fmla="*/ 7 h 34"/>
                <a:gd name="T110" fmla="*/ 16 w 84"/>
                <a:gd name="T111" fmla="*/ 9 h 34"/>
                <a:gd name="T112" fmla="*/ 16 w 84"/>
                <a:gd name="T113" fmla="*/ 7 h 34"/>
                <a:gd name="T114" fmla="*/ 19 w 84"/>
                <a:gd name="T115" fmla="*/ 9 h 34"/>
                <a:gd name="T116" fmla="*/ 28 w 84"/>
                <a:gd name="T117" fmla="*/ 12 h 34"/>
                <a:gd name="T118" fmla="*/ 41 w 84"/>
                <a:gd name="T119" fmla="*/ 6 h 34"/>
                <a:gd name="T120" fmla="*/ 47 w 84"/>
                <a:gd name="T121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4" h="34">
                  <a:moveTo>
                    <a:pt x="17" y="30"/>
                  </a:moveTo>
                  <a:lnTo>
                    <a:pt x="19" y="30"/>
                  </a:lnTo>
                  <a:lnTo>
                    <a:pt x="19" y="30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21" y="33"/>
                  </a:lnTo>
                  <a:lnTo>
                    <a:pt x="21" y="33"/>
                  </a:lnTo>
                  <a:lnTo>
                    <a:pt x="19" y="33"/>
                  </a:lnTo>
                  <a:lnTo>
                    <a:pt x="17" y="33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7" y="30"/>
                  </a:lnTo>
                  <a:lnTo>
                    <a:pt x="17" y="30"/>
                  </a:lnTo>
                  <a:close/>
                  <a:moveTo>
                    <a:pt x="57" y="19"/>
                  </a:moveTo>
                  <a:lnTo>
                    <a:pt x="57" y="20"/>
                  </a:lnTo>
                  <a:lnTo>
                    <a:pt x="57" y="20"/>
                  </a:lnTo>
                  <a:lnTo>
                    <a:pt x="55" y="20"/>
                  </a:lnTo>
                  <a:lnTo>
                    <a:pt x="57" y="19"/>
                  </a:lnTo>
                  <a:lnTo>
                    <a:pt x="57" y="19"/>
                  </a:lnTo>
                  <a:close/>
                  <a:moveTo>
                    <a:pt x="60" y="17"/>
                  </a:moveTo>
                  <a:lnTo>
                    <a:pt x="60" y="17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8" y="20"/>
                  </a:lnTo>
                  <a:lnTo>
                    <a:pt x="58" y="20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7"/>
                  </a:lnTo>
                  <a:lnTo>
                    <a:pt x="58" y="17"/>
                  </a:lnTo>
                  <a:lnTo>
                    <a:pt x="60" y="17"/>
                  </a:lnTo>
                  <a:close/>
                  <a:moveTo>
                    <a:pt x="11" y="3"/>
                  </a:moveTo>
                  <a:lnTo>
                    <a:pt x="11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11" y="3"/>
                  </a:lnTo>
                  <a:close/>
                  <a:moveTo>
                    <a:pt x="49" y="0"/>
                  </a:moveTo>
                  <a:lnTo>
                    <a:pt x="52" y="1"/>
                  </a:lnTo>
                  <a:lnTo>
                    <a:pt x="55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8" y="3"/>
                  </a:lnTo>
                  <a:lnTo>
                    <a:pt x="58" y="3"/>
                  </a:lnTo>
                  <a:lnTo>
                    <a:pt x="62" y="3"/>
                  </a:lnTo>
                  <a:lnTo>
                    <a:pt x="65" y="3"/>
                  </a:lnTo>
                  <a:lnTo>
                    <a:pt x="71" y="6"/>
                  </a:lnTo>
                  <a:lnTo>
                    <a:pt x="74" y="7"/>
                  </a:lnTo>
                  <a:lnTo>
                    <a:pt x="76" y="11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2" y="20"/>
                  </a:lnTo>
                  <a:lnTo>
                    <a:pt x="82" y="20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5"/>
                  </a:lnTo>
                  <a:lnTo>
                    <a:pt x="82" y="25"/>
                  </a:lnTo>
                  <a:lnTo>
                    <a:pt x="82" y="26"/>
                  </a:lnTo>
                  <a:lnTo>
                    <a:pt x="82" y="26"/>
                  </a:lnTo>
                  <a:lnTo>
                    <a:pt x="82" y="28"/>
                  </a:lnTo>
                  <a:lnTo>
                    <a:pt x="79" y="30"/>
                  </a:lnTo>
                  <a:lnTo>
                    <a:pt x="79" y="30"/>
                  </a:lnTo>
                  <a:lnTo>
                    <a:pt x="77" y="30"/>
                  </a:lnTo>
                  <a:lnTo>
                    <a:pt x="77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30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4" y="34"/>
                  </a:lnTo>
                  <a:lnTo>
                    <a:pt x="73" y="34"/>
                  </a:lnTo>
                  <a:lnTo>
                    <a:pt x="69" y="30"/>
                  </a:lnTo>
                  <a:lnTo>
                    <a:pt x="66" y="25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0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3" y="20"/>
                  </a:lnTo>
                  <a:lnTo>
                    <a:pt x="74" y="22"/>
                  </a:lnTo>
                  <a:lnTo>
                    <a:pt x="76" y="22"/>
                  </a:lnTo>
                  <a:lnTo>
                    <a:pt x="74" y="20"/>
                  </a:lnTo>
                  <a:lnTo>
                    <a:pt x="73" y="19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6" y="17"/>
                  </a:lnTo>
                  <a:lnTo>
                    <a:pt x="66" y="15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6" y="17"/>
                  </a:lnTo>
                  <a:lnTo>
                    <a:pt x="65" y="17"/>
                  </a:lnTo>
                  <a:lnTo>
                    <a:pt x="65" y="14"/>
                  </a:lnTo>
                  <a:lnTo>
                    <a:pt x="63" y="14"/>
                  </a:lnTo>
                  <a:lnTo>
                    <a:pt x="63" y="12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0" y="11"/>
                  </a:lnTo>
                  <a:lnTo>
                    <a:pt x="58" y="9"/>
                  </a:lnTo>
                  <a:lnTo>
                    <a:pt x="57" y="9"/>
                  </a:lnTo>
                  <a:lnTo>
                    <a:pt x="54" y="9"/>
                  </a:lnTo>
                  <a:lnTo>
                    <a:pt x="52" y="9"/>
                  </a:lnTo>
                  <a:lnTo>
                    <a:pt x="51" y="9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7" y="11"/>
                  </a:lnTo>
                  <a:lnTo>
                    <a:pt x="47" y="12"/>
                  </a:lnTo>
                  <a:lnTo>
                    <a:pt x="47" y="14"/>
                  </a:lnTo>
                  <a:lnTo>
                    <a:pt x="46" y="14"/>
                  </a:lnTo>
                  <a:lnTo>
                    <a:pt x="47" y="15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38" y="19"/>
                  </a:lnTo>
                  <a:lnTo>
                    <a:pt x="38" y="20"/>
                  </a:lnTo>
                  <a:lnTo>
                    <a:pt x="36" y="20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3" y="28"/>
                  </a:lnTo>
                  <a:lnTo>
                    <a:pt x="43" y="30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1" y="31"/>
                  </a:lnTo>
                  <a:lnTo>
                    <a:pt x="40" y="31"/>
                  </a:lnTo>
                  <a:lnTo>
                    <a:pt x="38" y="33"/>
                  </a:lnTo>
                  <a:lnTo>
                    <a:pt x="38" y="33"/>
                  </a:lnTo>
                  <a:lnTo>
                    <a:pt x="36" y="34"/>
                  </a:lnTo>
                  <a:lnTo>
                    <a:pt x="33" y="34"/>
                  </a:lnTo>
                  <a:lnTo>
                    <a:pt x="32" y="34"/>
                  </a:lnTo>
                  <a:lnTo>
                    <a:pt x="30" y="34"/>
                  </a:lnTo>
                  <a:lnTo>
                    <a:pt x="30" y="31"/>
                  </a:lnTo>
                  <a:lnTo>
                    <a:pt x="28" y="28"/>
                  </a:lnTo>
                  <a:lnTo>
                    <a:pt x="28" y="25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7" y="26"/>
                  </a:lnTo>
                  <a:lnTo>
                    <a:pt x="25" y="28"/>
                  </a:lnTo>
                  <a:lnTo>
                    <a:pt x="25" y="30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22" y="28"/>
                  </a:lnTo>
                  <a:lnTo>
                    <a:pt x="19" y="23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6" y="22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11" y="19"/>
                  </a:lnTo>
                  <a:lnTo>
                    <a:pt x="10" y="20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9"/>
                  </a:lnTo>
                  <a:lnTo>
                    <a:pt x="3" y="9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7"/>
                  </a:lnTo>
                  <a:lnTo>
                    <a:pt x="11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6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7" y="7"/>
                  </a:lnTo>
                  <a:lnTo>
                    <a:pt x="19" y="9"/>
                  </a:lnTo>
                  <a:lnTo>
                    <a:pt x="21" y="11"/>
                  </a:lnTo>
                  <a:lnTo>
                    <a:pt x="24" y="12"/>
                  </a:lnTo>
                  <a:lnTo>
                    <a:pt x="25" y="12"/>
                  </a:lnTo>
                  <a:lnTo>
                    <a:pt x="28" y="12"/>
                  </a:lnTo>
                  <a:lnTo>
                    <a:pt x="32" y="11"/>
                  </a:lnTo>
                  <a:lnTo>
                    <a:pt x="33" y="9"/>
                  </a:lnTo>
                  <a:lnTo>
                    <a:pt x="35" y="7"/>
                  </a:lnTo>
                  <a:lnTo>
                    <a:pt x="41" y="6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6" y="3"/>
                  </a:lnTo>
                  <a:lnTo>
                    <a:pt x="47" y="1"/>
                  </a:lnTo>
                  <a:lnTo>
                    <a:pt x="49" y="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4" name="Freeform 180">
              <a:extLst>
                <a:ext uri="{FF2B5EF4-FFF2-40B4-BE49-F238E27FC236}">
                  <a16:creationId xmlns:a16="http://schemas.microsoft.com/office/drawing/2014/main" id="{6EB4C181-80F0-BBAD-3D98-520E1DF5E0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28859" y="3661574"/>
              <a:ext cx="220263" cy="284586"/>
            </a:xfrm>
            <a:custGeom>
              <a:avLst/>
              <a:gdLst>
                <a:gd name="T0" fmla="*/ 99 w 113"/>
                <a:gd name="T1" fmla="*/ 93 h 146"/>
                <a:gd name="T2" fmla="*/ 96 w 113"/>
                <a:gd name="T3" fmla="*/ 91 h 146"/>
                <a:gd name="T4" fmla="*/ 66 w 113"/>
                <a:gd name="T5" fmla="*/ 25 h 146"/>
                <a:gd name="T6" fmla="*/ 74 w 113"/>
                <a:gd name="T7" fmla="*/ 36 h 146"/>
                <a:gd name="T8" fmla="*/ 90 w 113"/>
                <a:gd name="T9" fmla="*/ 41 h 146"/>
                <a:gd name="T10" fmla="*/ 96 w 113"/>
                <a:gd name="T11" fmla="*/ 41 h 146"/>
                <a:gd name="T12" fmla="*/ 102 w 113"/>
                <a:gd name="T13" fmla="*/ 49 h 146"/>
                <a:gd name="T14" fmla="*/ 108 w 113"/>
                <a:gd name="T15" fmla="*/ 56 h 146"/>
                <a:gd name="T16" fmla="*/ 113 w 113"/>
                <a:gd name="T17" fmla="*/ 60 h 146"/>
                <a:gd name="T18" fmla="*/ 112 w 113"/>
                <a:gd name="T19" fmla="*/ 67 h 146"/>
                <a:gd name="T20" fmla="*/ 102 w 113"/>
                <a:gd name="T21" fmla="*/ 77 h 146"/>
                <a:gd name="T22" fmla="*/ 94 w 113"/>
                <a:gd name="T23" fmla="*/ 91 h 146"/>
                <a:gd name="T24" fmla="*/ 91 w 113"/>
                <a:gd name="T25" fmla="*/ 89 h 146"/>
                <a:gd name="T26" fmla="*/ 86 w 113"/>
                <a:gd name="T27" fmla="*/ 91 h 146"/>
                <a:gd name="T28" fmla="*/ 83 w 113"/>
                <a:gd name="T29" fmla="*/ 99 h 146"/>
                <a:gd name="T30" fmla="*/ 83 w 113"/>
                <a:gd name="T31" fmla="*/ 108 h 146"/>
                <a:gd name="T32" fmla="*/ 83 w 113"/>
                <a:gd name="T33" fmla="*/ 112 h 146"/>
                <a:gd name="T34" fmla="*/ 71 w 113"/>
                <a:gd name="T35" fmla="*/ 115 h 146"/>
                <a:gd name="T36" fmla="*/ 63 w 113"/>
                <a:gd name="T37" fmla="*/ 127 h 146"/>
                <a:gd name="T38" fmla="*/ 47 w 113"/>
                <a:gd name="T39" fmla="*/ 132 h 146"/>
                <a:gd name="T40" fmla="*/ 49 w 113"/>
                <a:gd name="T41" fmla="*/ 137 h 146"/>
                <a:gd name="T42" fmla="*/ 39 w 113"/>
                <a:gd name="T43" fmla="*/ 141 h 146"/>
                <a:gd name="T44" fmla="*/ 28 w 113"/>
                <a:gd name="T45" fmla="*/ 143 h 146"/>
                <a:gd name="T46" fmla="*/ 15 w 113"/>
                <a:gd name="T47" fmla="*/ 146 h 146"/>
                <a:gd name="T48" fmla="*/ 12 w 113"/>
                <a:gd name="T49" fmla="*/ 138 h 146"/>
                <a:gd name="T50" fmla="*/ 9 w 113"/>
                <a:gd name="T51" fmla="*/ 134 h 146"/>
                <a:gd name="T52" fmla="*/ 8 w 113"/>
                <a:gd name="T53" fmla="*/ 127 h 146"/>
                <a:gd name="T54" fmla="*/ 4 w 113"/>
                <a:gd name="T55" fmla="*/ 123 h 146"/>
                <a:gd name="T56" fmla="*/ 3 w 113"/>
                <a:gd name="T57" fmla="*/ 116 h 146"/>
                <a:gd name="T58" fmla="*/ 3 w 113"/>
                <a:gd name="T59" fmla="*/ 112 h 146"/>
                <a:gd name="T60" fmla="*/ 12 w 113"/>
                <a:gd name="T61" fmla="*/ 107 h 146"/>
                <a:gd name="T62" fmla="*/ 22 w 113"/>
                <a:gd name="T63" fmla="*/ 104 h 146"/>
                <a:gd name="T64" fmla="*/ 33 w 113"/>
                <a:gd name="T65" fmla="*/ 101 h 146"/>
                <a:gd name="T66" fmla="*/ 42 w 113"/>
                <a:gd name="T67" fmla="*/ 97 h 146"/>
                <a:gd name="T68" fmla="*/ 45 w 113"/>
                <a:gd name="T69" fmla="*/ 91 h 146"/>
                <a:gd name="T70" fmla="*/ 47 w 113"/>
                <a:gd name="T71" fmla="*/ 85 h 146"/>
                <a:gd name="T72" fmla="*/ 50 w 113"/>
                <a:gd name="T73" fmla="*/ 78 h 146"/>
                <a:gd name="T74" fmla="*/ 52 w 113"/>
                <a:gd name="T75" fmla="*/ 71 h 146"/>
                <a:gd name="T76" fmla="*/ 52 w 113"/>
                <a:gd name="T77" fmla="*/ 64 h 146"/>
                <a:gd name="T78" fmla="*/ 47 w 113"/>
                <a:gd name="T79" fmla="*/ 58 h 146"/>
                <a:gd name="T80" fmla="*/ 47 w 113"/>
                <a:gd name="T81" fmla="*/ 50 h 146"/>
                <a:gd name="T82" fmla="*/ 50 w 113"/>
                <a:gd name="T83" fmla="*/ 41 h 146"/>
                <a:gd name="T84" fmla="*/ 52 w 113"/>
                <a:gd name="T85" fmla="*/ 37 h 146"/>
                <a:gd name="T86" fmla="*/ 55 w 113"/>
                <a:gd name="T87" fmla="*/ 36 h 146"/>
                <a:gd name="T88" fmla="*/ 58 w 113"/>
                <a:gd name="T89" fmla="*/ 34 h 146"/>
                <a:gd name="T90" fmla="*/ 55 w 113"/>
                <a:gd name="T91" fmla="*/ 31 h 146"/>
                <a:gd name="T92" fmla="*/ 55 w 113"/>
                <a:gd name="T93" fmla="*/ 28 h 146"/>
                <a:gd name="T94" fmla="*/ 55 w 113"/>
                <a:gd name="T95" fmla="*/ 23 h 146"/>
                <a:gd name="T96" fmla="*/ 58 w 113"/>
                <a:gd name="T97" fmla="*/ 22 h 146"/>
                <a:gd name="T98" fmla="*/ 58 w 113"/>
                <a:gd name="T99" fmla="*/ 23 h 146"/>
                <a:gd name="T100" fmla="*/ 60 w 113"/>
                <a:gd name="T101" fmla="*/ 25 h 146"/>
                <a:gd name="T102" fmla="*/ 63 w 113"/>
                <a:gd name="T103" fmla="*/ 22 h 146"/>
                <a:gd name="T104" fmla="*/ 63 w 113"/>
                <a:gd name="T105" fmla="*/ 17 h 146"/>
                <a:gd name="T106" fmla="*/ 61 w 113"/>
                <a:gd name="T107" fmla="*/ 17 h 146"/>
                <a:gd name="T108" fmla="*/ 64 w 113"/>
                <a:gd name="T109" fmla="*/ 0 h 146"/>
                <a:gd name="T110" fmla="*/ 64 w 113"/>
                <a:gd name="T111" fmla="*/ 9 h 146"/>
                <a:gd name="T112" fmla="*/ 63 w 113"/>
                <a:gd name="T113" fmla="*/ 11 h 146"/>
                <a:gd name="T114" fmla="*/ 61 w 113"/>
                <a:gd name="T115" fmla="*/ 9 h 146"/>
                <a:gd name="T116" fmla="*/ 60 w 113"/>
                <a:gd name="T117" fmla="*/ 4 h 146"/>
                <a:gd name="T118" fmla="*/ 61 w 113"/>
                <a:gd name="T119" fmla="*/ 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3" h="146">
                  <a:moveTo>
                    <a:pt x="101" y="86"/>
                  </a:moveTo>
                  <a:lnTo>
                    <a:pt x="101" y="89"/>
                  </a:lnTo>
                  <a:lnTo>
                    <a:pt x="99" y="89"/>
                  </a:lnTo>
                  <a:lnTo>
                    <a:pt x="99" y="93"/>
                  </a:lnTo>
                  <a:lnTo>
                    <a:pt x="97" y="93"/>
                  </a:lnTo>
                  <a:lnTo>
                    <a:pt x="97" y="94"/>
                  </a:lnTo>
                  <a:lnTo>
                    <a:pt x="96" y="93"/>
                  </a:lnTo>
                  <a:lnTo>
                    <a:pt x="96" y="91"/>
                  </a:lnTo>
                  <a:lnTo>
                    <a:pt x="99" y="89"/>
                  </a:lnTo>
                  <a:lnTo>
                    <a:pt x="101" y="86"/>
                  </a:lnTo>
                  <a:close/>
                  <a:moveTo>
                    <a:pt x="64" y="22"/>
                  </a:moveTo>
                  <a:lnTo>
                    <a:pt x="66" y="25"/>
                  </a:lnTo>
                  <a:lnTo>
                    <a:pt x="67" y="30"/>
                  </a:lnTo>
                  <a:lnTo>
                    <a:pt x="69" y="31"/>
                  </a:lnTo>
                  <a:lnTo>
                    <a:pt x="72" y="34"/>
                  </a:lnTo>
                  <a:lnTo>
                    <a:pt x="74" y="36"/>
                  </a:lnTo>
                  <a:lnTo>
                    <a:pt x="75" y="37"/>
                  </a:lnTo>
                  <a:lnTo>
                    <a:pt x="82" y="39"/>
                  </a:lnTo>
                  <a:lnTo>
                    <a:pt x="85" y="41"/>
                  </a:lnTo>
                  <a:lnTo>
                    <a:pt x="90" y="41"/>
                  </a:lnTo>
                  <a:lnTo>
                    <a:pt x="91" y="41"/>
                  </a:lnTo>
                  <a:lnTo>
                    <a:pt x="93" y="41"/>
                  </a:lnTo>
                  <a:lnTo>
                    <a:pt x="94" y="41"/>
                  </a:lnTo>
                  <a:lnTo>
                    <a:pt x="96" y="41"/>
                  </a:lnTo>
                  <a:lnTo>
                    <a:pt x="99" y="44"/>
                  </a:lnTo>
                  <a:lnTo>
                    <a:pt x="99" y="45"/>
                  </a:lnTo>
                  <a:lnTo>
                    <a:pt x="101" y="47"/>
                  </a:lnTo>
                  <a:lnTo>
                    <a:pt x="102" y="49"/>
                  </a:lnTo>
                  <a:lnTo>
                    <a:pt x="102" y="50"/>
                  </a:lnTo>
                  <a:lnTo>
                    <a:pt x="104" y="52"/>
                  </a:lnTo>
                  <a:lnTo>
                    <a:pt x="107" y="55"/>
                  </a:lnTo>
                  <a:lnTo>
                    <a:pt x="108" y="56"/>
                  </a:lnTo>
                  <a:lnTo>
                    <a:pt x="110" y="58"/>
                  </a:lnTo>
                  <a:lnTo>
                    <a:pt x="112" y="58"/>
                  </a:lnTo>
                  <a:lnTo>
                    <a:pt x="113" y="60"/>
                  </a:lnTo>
                  <a:lnTo>
                    <a:pt x="113" y="60"/>
                  </a:lnTo>
                  <a:lnTo>
                    <a:pt x="113" y="61"/>
                  </a:lnTo>
                  <a:lnTo>
                    <a:pt x="113" y="63"/>
                  </a:lnTo>
                  <a:lnTo>
                    <a:pt x="112" y="66"/>
                  </a:lnTo>
                  <a:lnTo>
                    <a:pt x="112" y="67"/>
                  </a:lnTo>
                  <a:lnTo>
                    <a:pt x="108" y="69"/>
                  </a:lnTo>
                  <a:lnTo>
                    <a:pt x="107" y="74"/>
                  </a:lnTo>
                  <a:lnTo>
                    <a:pt x="105" y="75"/>
                  </a:lnTo>
                  <a:lnTo>
                    <a:pt x="102" y="77"/>
                  </a:lnTo>
                  <a:lnTo>
                    <a:pt x="101" y="80"/>
                  </a:lnTo>
                  <a:lnTo>
                    <a:pt x="97" y="85"/>
                  </a:lnTo>
                  <a:lnTo>
                    <a:pt x="94" y="89"/>
                  </a:lnTo>
                  <a:lnTo>
                    <a:pt x="94" y="91"/>
                  </a:lnTo>
                  <a:lnTo>
                    <a:pt x="93" y="91"/>
                  </a:lnTo>
                  <a:lnTo>
                    <a:pt x="91" y="91"/>
                  </a:lnTo>
                  <a:lnTo>
                    <a:pt x="90" y="89"/>
                  </a:lnTo>
                  <a:lnTo>
                    <a:pt x="91" y="89"/>
                  </a:lnTo>
                  <a:lnTo>
                    <a:pt x="91" y="88"/>
                  </a:lnTo>
                  <a:lnTo>
                    <a:pt x="90" y="88"/>
                  </a:lnTo>
                  <a:lnTo>
                    <a:pt x="88" y="88"/>
                  </a:lnTo>
                  <a:lnTo>
                    <a:pt x="86" y="91"/>
                  </a:lnTo>
                  <a:lnTo>
                    <a:pt x="85" y="93"/>
                  </a:lnTo>
                  <a:lnTo>
                    <a:pt x="85" y="94"/>
                  </a:lnTo>
                  <a:lnTo>
                    <a:pt x="85" y="97"/>
                  </a:lnTo>
                  <a:lnTo>
                    <a:pt x="83" y="99"/>
                  </a:lnTo>
                  <a:lnTo>
                    <a:pt x="83" y="102"/>
                  </a:lnTo>
                  <a:lnTo>
                    <a:pt x="83" y="102"/>
                  </a:lnTo>
                  <a:lnTo>
                    <a:pt x="83" y="105"/>
                  </a:lnTo>
                  <a:lnTo>
                    <a:pt x="83" y="108"/>
                  </a:lnTo>
                  <a:lnTo>
                    <a:pt x="85" y="110"/>
                  </a:lnTo>
                  <a:lnTo>
                    <a:pt x="85" y="112"/>
                  </a:lnTo>
                  <a:lnTo>
                    <a:pt x="83" y="112"/>
                  </a:lnTo>
                  <a:lnTo>
                    <a:pt x="83" y="112"/>
                  </a:lnTo>
                  <a:lnTo>
                    <a:pt x="78" y="112"/>
                  </a:lnTo>
                  <a:lnTo>
                    <a:pt x="75" y="113"/>
                  </a:lnTo>
                  <a:lnTo>
                    <a:pt x="72" y="115"/>
                  </a:lnTo>
                  <a:lnTo>
                    <a:pt x="71" y="115"/>
                  </a:lnTo>
                  <a:lnTo>
                    <a:pt x="67" y="118"/>
                  </a:lnTo>
                  <a:lnTo>
                    <a:pt x="66" y="124"/>
                  </a:lnTo>
                  <a:lnTo>
                    <a:pt x="64" y="126"/>
                  </a:lnTo>
                  <a:lnTo>
                    <a:pt x="63" y="127"/>
                  </a:lnTo>
                  <a:lnTo>
                    <a:pt x="58" y="127"/>
                  </a:lnTo>
                  <a:lnTo>
                    <a:pt x="53" y="127"/>
                  </a:lnTo>
                  <a:lnTo>
                    <a:pt x="50" y="129"/>
                  </a:lnTo>
                  <a:lnTo>
                    <a:pt x="47" y="132"/>
                  </a:lnTo>
                  <a:lnTo>
                    <a:pt x="47" y="134"/>
                  </a:lnTo>
                  <a:lnTo>
                    <a:pt x="49" y="135"/>
                  </a:lnTo>
                  <a:lnTo>
                    <a:pt x="49" y="135"/>
                  </a:lnTo>
                  <a:lnTo>
                    <a:pt x="49" y="137"/>
                  </a:lnTo>
                  <a:lnTo>
                    <a:pt x="47" y="138"/>
                  </a:lnTo>
                  <a:lnTo>
                    <a:pt x="45" y="140"/>
                  </a:lnTo>
                  <a:lnTo>
                    <a:pt x="41" y="141"/>
                  </a:lnTo>
                  <a:lnTo>
                    <a:pt x="39" y="141"/>
                  </a:lnTo>
                  <a:lnTo>
                    <a:pt x="37" y="140"/>
                  </a:lnTo>
                  <a:lnTo>
                    <a:pt x="34" y="140"/>
                  </a:lnTo>
                  <a:lnTo>
                    <a:pt x="30" y="141"/>
                  </a:lnTo>
                  <a:lnTo>
                    <a:pt x="28" y="143"/>
                  </a:lnTo>
                  <a:lnTo>
                    <a:pt x="26" y="143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6"/>
                  </a:lnTo>
                  <a:lnTo>
                    <a:pt x="15" y="145"/>
                  </a:lnTo>
                  <a:lnTo>
                    <a:pt x="14" y="143"/>
                  </a:lnTo>
                  <a:lnTo>
                    <a:pt x="14" y="140"/>
                  </a:lnTo>
                  <a:lnTo>
                    <a:pt x="12" y="138"/>
                  </a:lnTo>
                  <a:lnTo>
                    <a:pt x="12" y="137"/>
                  </a:lnTo>
                  <a:lnTo>
                    <a:pt x="11" y="137"/>
                  </a:lnTo>
                  <a:lnTo>
                    <a:pt x="11" y="135"/>
                  </a:lnTo>
                  <a:lnTo>
                    <a:pt x="9" y="134"/>
                  </a:lnTo>
                  <a:lnTo>
                    <a:pt x="9" y="132"/>
                  </a:lnTo>
                  <a:lnTo>
                    <a:pt x="9" y="130"/>
                  </a:lnTo>
                  <a:lnTo>
                    <a:pt x="8" y="129"/>
                  </a:lnTo>
                  <a:lnTo>
                    <a:pt x="8" y="127"/>
                  </a:lnTo>
                  <a:lnTo>
                    <a:pt x="6" y="126"/>
                  </a:lnTo>
                  <a:lnTo>
                    <a:pt x="6" y="124"/>
                  </a:lnTo>
                  <a:lnTo>
                    <a:pt x="6" y="123"/>
                  </a:lnTo>
                  <a:lnTo>
                    <a:pt x="4" y="123"/>
                  </a:lnTo>
                  <a:lnTo>
                    <a:pt x="4" y="121"/>
                  </a:lnTo>
                  <a:lnTo>
                    <a:pt x="3" y="119"/>
                  </a:lnTo>
                  <a:lnTo>
                    <a:pt x="3" y="118"/>
                  </a:lnTo>
                  <a:lnTo>
                    <a:pt x="3" y="116"/>
                  </a:lnTo>
                  <a:lnTo>
                    <a:pt x="1" y="115"/>
                  </a:lnTo>
                  <a:lnTo>
                    <a:pt x="1" y="113"/>
                  </a:lnTo>
                  <a:lnTo>
                    <a:pt x="0" y="112"/>
                  </a:lnTo>
                  <a:lnTo>
                    <a:pt x="3" y="112"/>
                  </a:lnTo>
                  <a:lnTo>
                    <a:pt x="4" y="110"/>
                  </a:lnTo>
                  <a:lnTo>
                    <a:pt x="8" y="108"/>
                  </a:lnTo>
                  <a:lnTo>
                    <a:pt x="9" y="108"/>
                  </a:lnTo>
                  <a:lnTo>
                    <a:pt x="12" y="107"/>
                  </a:lnTo>
                  <a:lnTo>
                    <a:pt x="14" y="107"/>
                  </a:lnTo>
                  <a:lnTo>
                    <a:pt x="17" y="105"/>
                  </a:lnTo>
                  <a:lnTo>
                    <a:pt x="20" y="105"/>
                  </a:lnTo>
                  <a:lnTo>
                    <a:pt x="22" y="104"/>
                  </a:lnTo>
                  <a:lnTo>
                    <a:pt x="25" y="104"/>
                  </a:lnTo>
                  <a:lnTo>
                    <a:pt x="26" y="102"/>
                  </a:lnTo>
                  <a:lnTo>
                    <a:pt x="30" y="102"/>
                  </a:lnTo>
                  <a:lnTo>
                    <a:pt x="33" y="101"/>
                  </a:lnTo>
                  <a:lnTo>
                    <a:pt x="34" y="99"/>
                  </a:lnTo>
                  <a:lnTo>
                    <a:pt x="37" y="99"/>
                  </a:lnTo>
                  <a:lnTo>
                    <a:pt x="39" y="97"/>
                  </a:lnTo>
                  <a:lnTo>
                    <a:pt x="42" y="97"/>
                  </a:lnTo>
                  <a:lnTo>
                    <a:pt x="44" y="96"/>
                  </a:lnTo>
                  <a:lnTo>
                    <a:pt x="44" y="94"/>
                  </a:lnTo>
                  <a:lnTo>
                    <a:pt x="45" y="93"/>
                  </a:lnTo>
                  <a:lnTo>
                    <a:pt x="45" y="91"/>
                  </a:lnTo>
                  <a:lnTo>
                    <a:pt x="45" y="89"/>
                  </a:lnTo>
                  <a:lnTo>
                    <a:pt x="47" y="88"/>
                  </a:lnTo>
                  <a:lnTo>
                    <a:pt x="47" y="86"/>
                  </a:lnTo>
                  <a:lnTo>
                    <a:pt x="47" y="85"/>
                  </a:lnTo>
                  <a:lnTo>
                    <a:pt x="49" y="83"/>
                  </a:lnTo>
                  <a:lnTo>
                    <a:pt x="49" y="82"/>
                  </a:lnTo>
                  <a:lnTo>
                    <a:pt x="49" y="80"/>
                  </a:lnTo>
                  <a:lnTo>
                    <a:pt x="50" y="78"/>
                  </a:lnTo>
                  <a:lnTo>
                    <a:pt x="50" y="77"/>
                  </a:lnTo>
                  <a:lnTo>
                    <a:pt x="50" y="75"/>
                  </a:lnTo>
                  <a:lnTo>
                    <a:pt x="52" y="74"/>
                  </a:lnTo>
                  <a:lnTo>
                    <a:pt x="52" y="71"/>
                  </a:lnTo>
                  <a:lnTo>
                    <a:pt x="52" y="69"/>
                  </a:lnTo>
                  <a:lnTo>
                    <a:pt x="53" y="67"/>
                  </a:lnTo>
                  <a:lnTo>
                    <a:pt x="53" y="66"/>
                  </a:lnTo>
                  <a:lnTo>
                    <a:pt x="52" y="64"/>
                  </a:lnTo>
                  <a:lnTo>
                    <a:pt x="52" y="63"/>
                  </a:lnTo>
                  <a:lnTo>
                    <a:pt x="50" y="61"/>
                  </a:lnTo>
                  <a:lnTo>
                    <a:pt x="49" y="60"/>
                  </a:lnTo>
                  <a:lnTo>
                    <a:pt x="47" y="58"/>
                  </a:lnTo>
                  <a:lnTo>
                    <a:pt x="47" y="56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0"/>
                  </a:lnTo>
                  <a:lnTo>
                    <a:pt x="47" y="49"/>
                  </a:lnTo>
                  <a:lnTo>
                    <a:pt x="49" y="45"/>
                  </a:lnTo>
                  <a:lnTo>
                    <a:pt x="50" y="44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2" y="39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0" y="37"/>
                  </a:lnTo>
                  <a:lnTo>
                    <a:pt x="52" y="36"/>
                  </a:lnTo>
                  <a:lnTo>
                    <a:pt x="53" y="36"/>
                  </a:lnTo>
                  <a:lnTo>
                    <a:pt x="55" y="36"/>
                  </a:lnTo>
                  <a:lnTo>
                    <a:pt x="56" y="36"/>
                  </a:lnTo>
                  <a:lnTo>
                    <a:pt x="58" y="36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33"/>
                  </a:lnTo>
                  <a:lnTo>
                    <a:pt x="55" y="33"/>
                  </a:lnTo>
                  <a:lnTo>
                    <a:pt x="55" y="33"/>
                  </a:lnTo>
                  <a:lnTo>
                    <a:pt x="55" y="31"/>
                  </a:lnTo>
                  <a:lnTo>
                    <a:pt x="55" y="30"/>
                  </a:lnTo>
                  <a:lnTo>
                    <a:pt x="55" y="30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5" y="25"/>
                  </a:lnTo>
                  <a:lnTo>
                    <a:pt x="55" y="23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1" y="23"/>
                  </a:lnTo>
                  <a:lnTo>
                    <a:pt x="61" y="23"/>
                  </a:lnTo>
                  <a:lnTo>
                    <a:pt x="63" y="23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4" y="22"/>
                  </a:lnTo>
                  <a:close/>
                  <a:moveTo>
                    <a:pt x="61" y="17"/>
                  </a:moveTo>
                  <a:lnTo>
                    <a:pt x="63" y="17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1" y="17"/>
                  </a:lnTo>
                  <a:close/>
                  <a:moveTo>
                    <a:pt x="64" y="0"/>
                  </a:moveTo>
                  <a:lnTo>
                    <a:pt x="64" y="0"/>
                  </a:lnTo>
                  <a:lnTo>
                    <a:pt x="64" y="1"/>
                  </a:lnTo>
                  <a:lnTo>
                    <a:pt x="64" y="3"/>
                  </a:lnTo>
                  <a:lnTo>
                    <a:pt x="64" y="4"/>
                  </a:lnTo>
                  <a:lnTo>
                    <a:pt x="64" y="9"/>
                  </a:lnTo>
                  <a:lnTo>
                    <a:pt x="63" y="9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9"/>
                  </a:lnTo>
                  <a:lnTo>
                    <a:pt x="61" y="8"/>
                  </a:lnTo>
                  <a:lnTo>
                    <a:pt x="61" y="6"/>
                  </a:lnTo>
                  <a:lnTo>
                    <a:pt x="61" y="4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5" name="Freeform 181">
              <a:extLst>
                <a:ext uri="{FF2B5EF4-FFF2-40B4-BE49-F238E27FC236}">
                  <a16:creationId xmlns:a16="http://schemas.microsoft.com/office/drawing/2014/main" id="{C44310AE-0A6D-480E-A44D-8CD9C87CEF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39227" y="4655677"/>
              <a:ext cx="647141" cy="1387846"/>
            </a:xfrm>
            <a:custGeom>
              <a:avLst/>
              <a:gdLst>
                <a:gd name="T0" fmla="*/ 5 w 332"/>
                <a:gd name="T1" fmla="*/ 674 h 712"/>
                <a:gd name="T2" fmla="*/ 0 w 332"/>
                <a:gd name="T3" fmla="*/ 679 h 712"/>
                <a:gd name="T4" fmla="*/ 32 w 332"/>
                <a:gd name="T5" fmla="*/ 607 h 712"/>
                <a:gd name="T6" fmla="*/ 26 w 332"/>
                <a:gd name="T7" fmla="*/ 610 h 712"/>
                <a:gd name="T8" fmla="*/ 11 w 332"/>
                <a:gd name="T9" fmla="*/ 585 h 712"/>
                <a:gd name="T10" fmla="*/ 16 w 332"/>
                <a:gd name="T11" fmla="*/ 575 h 712"/>
                <a:gd name="T12" fmla="*/ 256 w 332"/>
                <a:gd name="T13" fmla="*/ 550 h 712"/>
                <a:gd name="T14" fmla="*/ 253 w 332"/>
                <a:gd name="T15" fmla="*/ 556 h 712"/>
                <a:gd name="T16" fmla="*/ 117 w 332"/>
                <a:gd name="T17" fmla="*/ 496 h 712"/>
                <a:gd name="T18" fmla="*/ 98 w 332"/>
                <a:gd name="T19" fmla="*/ 496 h 712"/>
                <a:gd name="T20" fmla="*/ 114 w 332"/>
                <a:gd name="T21" fmla="*/ 501 h 712"/>
                <a:gd name="T22" fmla="*/ 116 w 332"/>
                <a:gd name="T23" fmla="*/ 504 h 712"/>
                <a:gd name="T24" fmla="*/ 120 w 332"/>
                <a:gd name="T25" fmla="*/ 504 h 712"/>
                <a:gd name="T26" fmla="*/ 119 w 332"/>
                <a:gd name="T27" fmla="*/ 509 h 712"/>
                <a:gd name="T28" fmla="*/ 114 w 332"/>
                <a:gd name="T29" fmla="*/ 523 h 712"/>
                <a:gd name="T30" fmla="*/ 98 w 332"/>
                <a:gd name="T31" fmla="*/ 542 h 712"/>
                <a:gd name="T32" fmla="*/ 105 w 332"/>
                <a:gd name="T33" fmla="*/ 550 h 712"/>
                <a:gd name="T34" fmla="*/ 95 w 332"/>
                <a:gd name="T35" fmla="*/ 550 h 712"/>
                <a:gd name="T36" fmla="*/ 87 w 332"/>
                <a:gd name="T37" fmla="*/ 553 h 712"/>
                <a:gd name="T38" fmla="*/ 76 w 332"/>
                <a:gd name="T39" fmla="*/ 567 h 712"/>
                <a:gd name="T40" fmla="*/ 71 w 332"/>
                <a:gd name="T41" fmla="*/ 586 h 712"/>
                <a:gd name="T42" fmla="*/ 49 w 332"/>
                <a:gd name="T43" fmla="*/ 600 h 712"/>
                <a:gd name="T44" fmla="*/ 34 w 332"/>
                <a:gd name="T45" fmla="*/ 597 h 712"/>
                <a:gd name="T46" fmla="*/ 13 w 332"/>
                <a:gd name="T47" fmla="*/ 594 h 712"/>
                <a:gd name="T48" fmla="*/ 8 w 332"/>
                <a:gd name="T49" fmla="*/ 586 h 712"/>
                <a:gd name="T50" fmla="*/ 15 w 332"/>
                <a:gd name="T51" fmla="*/ 578 h 712"/>
                <a:gd name="T52" fmla="*/ 16 w 332"/>
                <a:gd name="T53" fmla="*/ 575 h 712"/>
                <a:gd name="T54" fmla="*/ 23 w 332"/>
                <a:gd name="T55" fmla="*/ 567 h 712"/>
                <a:gd name="T56" fmla="*/ 37 w 332"/>
                <a:gd name="T57" fmla="*/ 555 h 712"/>
                <a:gd name="T58" fmla="*/ 56 w 332"/>
                <a:gd name="T59" fmla="*/ 545 h 712"/>
                <a:gd name="T60" fmla="*/ 65 w 332"/>
                <a:gd name="T61" fmla="*/ 539 h 712"/>
                <a:gd name="T62" fmla="*/ 70 w 332"/>
                <a:gd name="T63" fmla="*/ 536 h 712"/>
                <a:gd name="T64" fmla="*/ 78 w 332"/>
                <a:gd name="T65" fmla="*/ 526 h 712"/>
                <a:gd name="T66" fmla="*/ 89 w 332"/>
                <a:gd name="T67" fmla="*/ 509 h 712"/>
                <a:gd name="T68" fmla="*/ 138 w 332"/>
                <a:gd name="T69" fmla="*/ 422 h 712"/>
                <a:gd name="T70" fmla="*/ 105 w 332"/>
                <a:gd name="T71" fmla="*/ 399 h 712"/>
                <a:gd name="T72" fmla="*/ 116 w 332"/>
                <a:gd name="T73" fmla="*/ 402 h 712"/>
                <a:gd name="T74" fmla="*/ 123 w 332"/>
                <a:gd name="T75" fmla="*/ 408 h 712"/>
                <a:gd name="T76" fmla="*/ 128 w 332"/>
                <a:gd name="T77" fmla="*/ 424 h 712"/>
                <a:gd name="T78" fmla="*/ 133 w 332"/>
                <a:gd name="T79" fmla="*/ 433 h 712"/>
                <a:gd name="T80" fmla="*/ 139 w 332"/>
                <a:gd name="T81" fmla="*/ 429 h 712"/>
                <a:gd name="T82" fmla="*/ 146 w 332"/>
                <a:gd name="T83" fmla="*/ 438 h 712"/>
                <a:gd name="T84" fmla="*/ 163 w 332"/>
                <a:gd name="T85" fmla="*/ 451 h 712"/>
                <a:gd name="T86" fmla="*/ 182 w 332"/>
                <a:gd name="T87" fmla="*/ 444 h 712"/>
                <a:gd name="T88" fmla="*/ 174 w 332"/>
                <a:gd name="T89" fmla="*/ 468 h 712"/>
                <a:gd name="T90" fmla="*/ 161 w 332"/>
                <a:gd name="T91" fmla="*/ 473 h 712"/>
                <a:gd name="T92" fmla="*/ 150 w 332"/>
                <a:gd name="T93" fmla="*/ 498 h 712"/>
                <a:gd name="T94" fmla="*/ 134 w 332"/>
                <a:gd name="T95" fmla="*/ 509 h 712"/>
                <a:gd name="T96" fmla="*/ 127 w 332"/>
                <a:gd name="T97" fmla="*/ 507 h 712"/>
                <a:gd name="T98" fmla="*/ 127 w 332"/>
                <a:gd name="T99" fmla="*/ 482 h 712"/>
                <a:gd name="T100" fmla="*/ 119 w 332"/>
                <a:gd name="T101" fmla="*/ 468 h 712"/>
                <a:gd name="T102" fmla="*/ 130 w 332"/>
                <a:gd name="T103" fmla="*/ 448 h 712"/>
                <a:gd name="T104" fmla="*/ 128 w 332"/>
                <a:gd name="T105" fmla="*/ 438 h 712"/>
                <a:gd name="T106" fmla="*/ 122 w 332"/>
                <a:gd name="T107" fmla="*/ 430 h 712"/>
                <a:gd name="T108" fmla="*/ 120 w 332"/>
                <a:gd name="T109" fmla="*/ 421 h 712"/>
                <a:gd name="T110" fmla="*/ 119 w 332"/>
                <a:gd name="T111" fmla="*/ 424 h 712"/>
                <a:gd name="T112" fmla="*/ 108 w 332"/>
                <a:gd name="T113" fmla="*/ 410 h 712"/>
                <a:gd name="T114" fmla="*/ 101 w 332"/>
                <a:gd name="T115" fmla="*/ 396 h 712"/>
                <a:gd name="T116" fmla="*/ 313 w 332"/>
                <a:gd name="T117" fmla="*/ 0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2" h="712">
                  <a:moveTo>
                    <a:pt x="46" y="711"/>
                  </a:moveTo>
                  <a:lnTo>
                    <a:pt x="48" y="711"/>
                  </a:lnTo>
                  <a:lnTo>
                    <a:pt x="48" y="712"/>
                  </a:lnTo>
                  <a:lnTo>
                    <a:pt x="46" y="712"/>
                  </a:lnTo>
                  <a:lnTo>
                    <a:pt x="46" y="712"/>
                  </a:lnTo>
                  <a:lnTo>
                    <a:pt x="45" y="711"/>
                  </a:lnTo>
                  <a:lnTo>
                    <a:pt x="45" y="711"/>
                  </a:lnTo>
                  <a:lnTo>
                    <a:pt x="46" y="711"/>
                  </a:lnTo>
                  <a:lnTo>
                    <a:pt x="46" y="711"/>
                  </a:lnTo>
                  <a:close/>
                  <a:moveTo>
                    <a:pt x="5" y="673"/>
                  </a:moveTo>
                  <a:lnTo>
                    <a:pt x="5" y="673"/>
                  </a:lnTo>
                  <a:lnTo>
                    <a:pt x="5" y="673"/>
                  </a:lnTo>
                  <a:lnTo>
                    <a:pt x="5" y="674"/>
                  </a:lnTo>
                  <a:lnTo>
                    <a:pt x="5" y="674"/>
                  </a:lnTo>
                  <a:lnTo>
                    <a:pt x="5" y="676"/>
                  </a:lnTo>
                  <a:lnTo>
                    <a:pt x="5" y="676"/>
                  </a:lnTo>
                  <a:lnTo>
                    <a:pt x="4" y="676"/>
                  </a:lnTo>
                  <a:lnTo>
                    <a:pt x="4" y="678"/>
                  </a:lnTo>
                  <a:lnTo>
                    <a:pt x="5" y="678"/>
                  </a:lnTo>
                  <a:lnTo>
                    <a:pt x="5" y="679"/>
                  </a:lnTo>
                  <a:lnTo>
                    <a:pt x="4" y="679"/>
                  </a:lnTo>
                  <a:lnTo>
                    <a:pt x="2" y="679"/>
                  </a:lnTo>
                  <a:lnTo>
                    <a:pt x="2" y="678"/>
                  </a:lnTo>
                  <a:lnTo>
                    <a:pt x="2" y="678"/>
                  </a:lnTo>
                  <a:lnTo>
                    <a:pt x="0" y="679"/>
                  </a:lnTo>
                  <a:lnTo>
                    <a:pt x="0" y="679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2" y="676"/>
                  </a:lnTo>
                  <a:lnTo>
                    <a:pt x="4" y="674"/>
                  </a:lnTo>
                  <a:lnTo>
                    <a:pt x="4" y="673"/>
                  </a:lnTo>
                  <a:lnTo>
                    <a:pt x="5" y="673"/>
                  </a:lnTo>
                  <a:close/>
                  <a:moveTo>
                    <a:pt x="30" y="602"/>
                  </a:moveTo>
                  <a:lnTo>
                    <a:pt x="32" y="605"/>
                  </a:lnTo>
                  <a:lnTo>
                    <a:pt x="32" y="605"/>
                  </a:lnTo>
                  <a:lnTo>
                    <a:pt x="30" y="605"/>
                  </a:lnTo>
                  <a:lnTo>
                    <a:pt x="30" y="607"/>
                  </a:lnTo>
                  <a:lnTo>
                    <a:pt x="32" y="607"/>
                  </a:lnTo>
                  <a:lnTo>
                    <a:pt x="32" y="607"/>
                  </a:lnTo>
                  <a:lnTo>
                    <a:pt x="34" y="607"/>
                  </a:lnTo>
                  <a:lnTo>
                    <a:pt x="34" y="608"/>
                  </a:lnTo>
                  <a:lnTo>
                    <a:pt x="34" y="608"/>
                  </a:lnTo>
                  <a:lnTo>
                    <a:pt x="34" y="610"/>
                  </a:lnTo>
                  <a:lnTo>
                    <a:pt x="30" y="610"/>
                  </a:lnTo>
                  <a:lnTo>
                    <a:pt x="29" y="611"/>
                  </a:lnTo>
                  <a:lnTo>
                    <a:pt x="27" y="610"/>
                  </a:lnTo>
                  <a:lnTo>
                    <a:pt x="27" y="610"/>
                  </a:lnTo>
                  <a:lnTo>
                    <a:pt x="26" y="611"/>
                  </a:lnTo>
                  <a:lnTo>
                    <a:pt x="24" y="613"/>
                  </a:lnTo>
                  <a:lnTo>
                    <a:pt x="24" y="611"/>
                  </a:lnTo>
                  <a:lnTo>
                    <a:pt x="24" y="611"/>
                  </a:lnTo>
                  <a:lnTo>
                    <a:pt x="26" y="610"/>
                  </a:lnTo>
                  <a:lnTo>
                    <a:pt x="26" y="608"/>
                  </a:lnTo>
                  <a:lnTo>
                    <a:pt x="26" y="608"/>
                  </a:lnTo>
                  <a:lnTo>
                    <a:pt x="27" y="608"/>
                  </a:lnTo>
                  <a:lnTo>
                    <a:pt x="27" y="607"/>
                  </a:lnTo>
                  <a:lnTo>
                    <a:pt x="27" y="605"/>
                  </a:lnTo>
                  <a:lnTo>
                    <a:pt x="27" y="604"/>
                  </a:lnTo>
                  <a:lnTo>
                    <a:pt x="27" y="602"/>
                  </a:lnTo>
                  <a:lnTo>
                    <a:pt x="30" y="602"/>
                  </a:lnTo>
                  <a:close/>
                  <a:moveTo>
                    <a:pt x="11" y="583"/>
                  </a:moveTo>
                  <a:lnTo>
                    <a:pt x="11" y="583"/>
                  </a:lnTo>
                  <a:lnTo>
                    <a:pt x="11" y="583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0" y="585"/>
                  </a:lnTo>
                  <a:lnTo>
                    <a:pt x="10" y="585"/>
                  </a:lnTo>
                  <a:lnTo>
                    <a:pt x="8" y="585"/>
                  </a:lnTo>
                  <a:lnTo>
                    <a:pt x="10" y="583"/>
                  </a:lnTo>
                  <a:lnTo>
                    <a:pt x="11" y="583"/>
                  </a:lnTo>
                  <a:close/>
                  <a:moveTo>
                    <a:pt x="16" y="575"/>
                  </a:moveTo>
                  <a:lnTo>
                    <a:pt x="16" y="577"/>
                  </a:lnTo>
                  <a:lnTo>
                    <a:pt x="15" y="577"/>
                  </a:lnTo>
                  <a:lnTo>
                    <a:pt x="15" y="575"/>
                  </a:lnTo>
                  <a:lnTo>
                    <a:pt x="15" y="575"/>
                  </a:lnTo>
                  <a:lnTo>
                    <a:pt x="16" y="575"/>
                  </a:lnTo>
                  <a:close/>
                  <a:moveTo>
                    <a:pt x="259" y="558"/>
                  </a:moveTo>
                  <a:lnTo>
                    <a:pt x="261" y="558"/>
                  </a:lnTo>
                  <a:lnTo>
                    <a:pt x="259" y="559"/>
                  </a:lnTo>
                  <a:lnTo>
                    <a:pt x="259" y="559"/>
                  </a:lnTo>
                  <a:lnTo>
                    <a:pt x="259" y="558"/>
                  </a:lnTo>
                  <a:lnTo>
                    <a:pt x="259" y="558"/>
                  </a:lnTo>
                  <a:lnTo>
                    <a:pt x="259" y="558"/>
                  </a:lnTo>
                  <a:close/>
                  <a:moveTo>
                    <a:pt x="253" y="548"/>
                  </a:moveTo>
                  <a:lnTo>
                    <a:pt x="259" y="548"/>
                  </a:lnTo>
                  <a:lnTo>
                    <a:pt x="259" y="550"/>
                  </a:lnTo>
                  <a:lnTo>
                    <a:pt x="257" y="550"/>
                  </a:lnTo>
                  <a:lnTo>
                    <a:pt x="256" y="552"/>
                  </a:lnTo>
                  <a:lnTo>
                    <a:pt x="256" y="550"/>
                  </a:lnTo>
                  <a:lnTo>
                    <a:pt x="256" y="550"/>
                  </a:lnTo>
                  <a:lnTo>
                    <a:pt x="254" y="550"/>
                  </a:lnTo>
                  <a:lnTo>
                    <a:pt x="254" y="550"/>
                  </a:lnTo>
                  <a:lnTo>
                    <a:pt x="254" y="550"/>
                  </a:lnTo>
                  <a:lnTo>
                    <a:pt x="256" y="550"/>
                  </a:lnTo>
                  <a:lnTo>
                    <a:pt x="254" y="552"/>
                  </a:lnTo>
                  <a:lnTo>
                    <a:pt x="256" y="553"/>
                  </a:lnTo>
                  <a:lnTo>
                    <a:pt x="256" y="553"/>
                  </a:lnTo>
                  <a:lnTo>
                    <a:pt x="257" y="555"/>
                  </a:lnTo>
                  <a:lnTo>
                    <a:pt x="257" y="555"/>
                  </a:lnTo>
                  <a:lnTo>
                    <a:pt x="254" y="555"/>
                  </a:lnTo>
                  <a:lnTo>
                    <a:pt x="254" y="556"/>
                  </a:lnTo>
                  <a:lnTo>
                    <a:pt x="253" y="556"/>
                  </a:lnTo>
                  <a:lnTo>
                    <a:pt x="253" y="556"/>
                  </a:lnTo>
                  <a:lnTo>
                    <a:pt x="253" y="555"/>
                  </a:lnTo>
                  <a:lnTo>
                    <a:pt x="253" y="553"/>
                  </a:lnTo>
                  <a:lnTo>
                    <a:pt x="253" y="553"/>
                  </a:lnTo>
                  <a:lnTo>
                    <a:pt x="254" y="552"/>
                  </a:lnTo>
                  <a:lnTo>
                    <a:pt x="254" y="552"/>
                  </a:lnTo>
                  <a:lnTo>
                    <a:pt x="253" y="550"/>
                  </a:lnTo>
                  <a:lnTo>
                    <a:pt x="250" y="550"/>
                  </a:lnTo>
                  <a:lnTo>
                    <a:pt x="250" y="550"/>
                  </a:lnTo>
                  <a:lnTo>
                    <a:pt x="251" y="550"/>
                  </a:lnTo>
                  <a:lnTo>
                    <a:pt x="253" y="550"/>
                  </a:lnTo>
                  <a:lnTo>
                    <a:pt x="253" y="548"/>
                  </a:lnTo>
                  <a:close/>
                  <a:moveTo>
                    <a:pt x="117" y="496"/>
                  </a:moveTo>
                  <a:lnTo>
                    <a:pt x="117" y="498"/>
                  </a:lnTo>
                  <a:lnTo>
                    <a:pt x="116" y="500"/>
                  </a:lnTo>
                  <a:lnTo>
                    <a:pt x="114" y="500"/>
                  </a:lnTo>
                  <a:lnTo>
                    <a:pt x="114" y="500"/>
                  </a:lnTo>
                  <a:lnTo>
                    <a:pt x="114" y="498"/>
                  </a:lnTo>
                  <a:lnTo>
                    <a:pt x="116" y="498"/>
                  </a:lnTo>
                  <a:lnTo>
                    <a:pt x="116" y="496"/>
                  </a:lnTo>
                  <a:lnTo>
                    <a:pt x="117" y="496"/>
                  </a:lnTo>
                  <a:close/>
                  <a:moveTo>
                    <a:pt x="100" y="493"/>
                  </a:moveTo>
                  <a:lnTo>
                    <a:pt x="101" y="493"/>
                  </a:lnTo>
                  <a:lnTo>
                    <a:pt x="98" y="493"/>
                  </a:lnTo>
                  <a:lnTo>
                    <a:pt x="98" y="495"/>
                  </a:lnTo>
                  <a:lnTo>
                    <a:pt x="98" y="496"/>
                  </a:lnTo>
                  <a:lnTo>
                    <a:pt x="98" y="496"/>
                  </a:lnTo>
                  <a:lnTo>
                    <a:pt x="100" y="498"/>
                  </a:lnTo>
                  <a:lnTo>
                    <a:pt x="101" y="498"/>
                  </a:lnTo>
                  <a:lnTo>
                    <a:pt x="103" y="500"/>
                  </a:lnTo>
                  <a:lnTo>
                    <a:pt x="103" y="501"/>
                  </a:lnTo>
                  <a:lnTo>
                    <a:pt x="103" y="503"/>
                  </a:lnTo>
                  <a:lnTo>
                    <a:pt x="103" y="504"/>
                  </a:lnTo>
                  <a:lnTo>
                    <a:pt x="105" y="506"/>
                  </a:lnTo>
                  <a:lnTo>
                    <a:pt x="106" y="506"/>
                  </a:lnTo>
                  <a:lnTo>
                    <a:pt x="108" y="506"/>
                  </a:lnTo>
                  <a:lnTo>
                    <a:pt x="109" y="504"/>
                  </a:lnTo>
                  <a:lnTo>
                    <a:pt x="111" y="503"/>
                  </a:lnTo>
                  <a:lnTo>
                    <a:pt x="114" y="501"/>
                  </a:lnTo>
                  <a:lnTo>
                    <a:pt x="114" y="501"/>
                  </a:lnTo>
                  <a:lnTo>
                    <a:pt x="116" y="501"/>
                  </a:lnTo>
                  <a:lnTo>
                    <a:pt x="116" y="500"/>
                  </a:lnTo>
                  <a:lnTo>
                    <a:pt x="117" y="500"/>
                  </a:lnTo>
                  <a:lnTo>
                    <a:pt x="117" y="501"/>
                  </a:lnTo>
                  <a:lnTo>
                    <a:pt x="116" y="501"/>
                  </a:lnTo>
                  <a:lnTo>
                    <a:pt x="116" y="503"/>
                  </a:lnTo>
                  <a:lnTo>
                    <a:pt x="116" y="503"/>
                  </a:lnTo>
                  <a:lnTo>
                    <a:pt x="116" y="504"/>
                  </a:lnTo>
                  <a:lnTo>
                    <a:pt x="116" y="504"/>
                  </a:lnTo>
                  <a:lnTo>
                    <a:pt x="114" y="506"/>
                  </a:lnTo>
                  <a:lnTo>
                    <a:pt x="116" y="506"/>
                  </a:lnTo>
                  <a:lnTo>
                    <a:pt x="116" y="504"/>
                  </a:lnTo>
                  <a:lnTo>
                    <a:pt x="116" y="504"/>
                  </a:lnTo>
                  <a:lnTo>
                    <a:pt x="117" y="503"/>
                  </a:lnTo>
                  <a:lnTo>
                    <a:pt x="117" y="503"/>
                  </a:lnTo>
                  <a:lnTo>
                    <a:pt x="117" y="503"/>
                  </a:lnTo>
                  <a:lnTo>
                    <a:pt x="117" y="501"/>
                  </a:lnTo>
                  <a:lnTo>
                    <a:pt x="119" y="501"/>
                  </a:lnTo>
                  <a:lnTo>
                    <a:pt x="119" y="501"/>
                  </a:lnTo>
                  <a:lnTo>
                    <a:pt x="119" y="501"/>
                  </a:lnTo>
                  <a:lnTo>
                    <a:pt x="120" y="501"/>
                  </a:lnTo>
                  <a:lnTo>
                    <a:pt x="120" y="503"/>
                  </a:lnTo>
                  <a:lnTo>
                    <a:pt x="122" y="501"/>
                  </a:lnTo>
                  <a:lnTo>
                    <a:pt x="120" y="503"/>
                  </a:lnTo>
                  <a:lnTo>
                    <a:pt x="120" y="504"/>
                  </a:lnTo>
                  <a:lnTo>
                    <a:pt x="120" y="504"/>
                  </a:lnTo>
                  <a:lnTo>
                    <a:pt x="119" y="506"/>
                  </a:lnTo>
                  <a:lnTo>
                    <a:pt x="117" y="506"/>
                  </a:lnTo>
                  <a:lnTo>
                    <a:pt x="119" y="506"/>
                  </a:lnTo>
                  <a:lnTo>
                    <a:pt x="122" y="504"/>
                  </a:lnTo>
                  <a:lnTo>
                    <a:pt x="122" y="503"/>
                  </a:lnTo>
                  <a:lnTo>
                    <a:pt x="122" y="504"/>
                  </a:lnTo>
                  <a:lnTo>
                    <a:pt x="122" y="506"/>
                  </a:lnTo>
                  <a:lnTo>
                    <a:pt x="120" y="507"/>
                  </a:lnTo>
                  <a:lnTo>
                    <a:pt x="120" y="507"/>
                  </a:lnTo>
                  <a:lnTo>
                    <a:pt x="119" y="507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11"/>
                  </a:lnTo>
                  <a:lnTo>
                    <a:pt x="119" y="511"/>
                  </a:lnTo>
                  <a:lnTo>
                    <a:pt x="119" y="514"/>
                  </a:lnTo>
                  <a:lnTo>
                    <a:pt x="120" y="512"/>
                  </a:lnTo>
                  <a:lnTo>
                    <a:pt x="120" y="514"/>
                  </a:lnTo>
                  <a:lnTo>
                    <a:pt x="122" y="514"/>
                  </a:lnTo>
                  <a:lnTo>
                    <a:pt x="120" y="515"/>
                  </a:lnTo>
                  <a:lnTo>
                    <a:pt x="120" y="517"/>
                  </a:lnTo>
                  <a:lnTo>
                    <a:pt x="117" y="518"/>
                  </a:lnTo>
                  <a:lnTo>
                    <a:pt x="117" y="520"/>
                  </a:lnTo>
                  <a:lnTo>
                    <a:pt x="116" y="522"/>
                  </a:lnTo>
                  <a:lnTo>
                    <a:pt x="116" y="523"/>
                  </a:lnTo>
                  <a:lnTo>
                    <a:pt x="114" y="523"/>
                  </a:lnTo>
                  <a:lnTo>
                    <a:pt x="111" y="526"/>
                  </a:lnTo>
                  <a:lnTo>
                    <a:pt x="111" y="528"/>
                  </a:lnTo>
                  <a:lnTo>
                    <a:pt x="108" y="533"/>
                  </a:lnTo>
                  <a:lnTo>
                    <a:pt x="106" y="536"/>
                  </a:lnTo>
                  <a:lnTo>
                    <a:pt x="105" y="536"/>
                  </a:lnTo>
                  <a:lnTo>
                    <a:pt x="103" y="537"/>
                  </a:lnTo>
                  <a:lnTo>
                    <a:pt x="101" y="539"/>
                  </a:lnTo>
                  <a:lnTo>
                    <a:pt x="100" y="539"/>
                  </a:lnTo>
                  <a:lnTo>
                    <a:pt x="98" y="541"/>
                  </a:lnTo>
                  <a:lnTo>
                    <a:pt x="97" y="541"/>
                  </a:lnTo>
                  <a:lnTo>
                    <a:pt x="97" y="542"/>
                  </a:lnTo>
                  <a:lnTo>
                    <a:pt x="98" y="542"/>
                  </a:lnTo>
                  <a:lnTo>
                    <a:pt x="98" y="542"/>
                  </a:lnTo>
                  <a:lnTo>
                    <a:pt x="98" y="544"/>
                  </a:lnTo>
                  <a:lnTo>
                    <a:pt x="97" y="544"/>
                  </a:lnTo>
                  <a:lnTo>
                    <a:pt x="97" y="544"/>
                  </a:lnTo>
                  <a:lnTo>
                    <a:pt x="95" y="544"/>
                  </a:lnTo>
                  <a:lnTo>
                    <a:pt x="98" y="544"/>
                  </a:lnTo>
                  <a:lnTo>
                    <a:pt x="98" y="544"/>
                  </a:lnTo>
                  <a:lnTo>
                    <a:pt x="98" y="545"/>
                  </a:lnTo>
                  <a:lnTo>
                    <a:pt x="100" y="545"/>
                  </a:lnTo>
                  <a:lnTo>
                    <a:pt x="100" y="547"/>
                  </a:lnTo>
                  <a:lnTo>
                    <a:pt x="101" y="548"/>
                  </a:lnTo>
                  <a:lnTo>
                    <a:pt x="103" y="548"/>
                  </a:lnTo>
                  <a:lnTo>
                    <a:pt x="105" y="548"/>
                  </a:lnTo>
                  <a:lnTo>
                    <a:pt x="105" y="550"/>
                  </a:lnTo>
                  <a:lnTo>
                    <a:pt x="105" y="552"/>
                  </a:lnTo>
                  <a:lnTo>
                    <a:pt x="103" y="552"/>
                  </a:lnTo>
                  <a:lnTo>
                    <a:pt x="103" y="552"/>
                  </a:lnTo>
                  <a:lnTo>
                    <a:pt x="101" y="552"/>
                  </a:lnTo>
                  <a:lnTo>
                    <a:pt x="100" y="552"/>
                  </a:lnTo>
                  <a:lnTo>
                    <a:pt x="98" y="550"/>
                  </a:lnTo>
                  <a:lnTo>
                    <a:pt x="97" y="550"/>
                  </a:lnTo>
                  <a:lnTo>
                    <a:pt x="95" y="552"/>
                  </a:lnTo>
                  <a:lnTo>
                    <a:pt x="95" y="550"/>
                  </a:lnTo>
                  <a:lnTo>
                    <a:pt x="97" y="550"/>
                  </a:lnTo>
                  <a:lnTo>
                    <a:pt x="95" y="548"/>
                  </a:lnTo>
                  <a:lnTo>
                    <a:pt x="95" y="548"/>
                  </a:lnTo>
                  <a:lnTo>
                    <a:pt x="95" y="550"/>
                  </a:lnTo>
                  <a:lnTo>
                    <a:pt x="93" y="550"/>
                  </a:lnTo>
                  <a:lnTo>
                    <a:pt x="93" y="550"/>
                  </a:lnTo>
                  <a:lnTo>
                    <a:pt x="93" y="552"/>
                  </a:lnTo>
                  <a:lnTo>
                    <a:pt x="92" y="552"/>
                  </a:lnTo>
                  <a:lnTo>
                    <a:pt x="92" y="550"/>
                  </a:lnTo>
                  <a:lnTo>
                    <a:pt x="90" y="550"/>
                  </a:lnTo>
                  <a:lnTo>
                    <a:pt x="89" y="548"/>
                  </a:lnTo>
                  <a:lnTo>
                    <a:pt x="89" y="548"/>
                  </a:lnTo>
                  <a:lnTo>
                    <a:pt x="90" y="550"/>
                  </a:lnTo>
                  <a:lnTo>
                    <a:pt x="90" y="552"/>
                  </a:lnTo>
                  <a:lnTo>
                    <a:pt x="89" y="553"/>
                  </a:lnTo>
                  <a:lnTo>
                    <a:pt x="87" y="553"/>
                  </a:lnTo>
                  <a:lnTo>
                    <a:pt x="87" y="553"/>
                  </a:lnTo>
                  <a:lnTo>
                    <a:pt x="86" y="555"/>
                  </a:lnTo>
                  <a:lnTo>
                    <a:pt x="84" y="555"/>
                  </a:lnTo>
                  <a:lnTo>
                    <a:pt x="82" y="556"/>
                  </a:lnTo>
                  <a:lnTo>
                    <a:pt x="81" y="556"/>
                  </a:lnTo>
                  <a:lnTo>
                    <a:pt x="81" y="556"/>
                  </a:lnTo>
                  <a:lnTo>
                    <a:pt x="79" y="558"/>
                  </a:lnTo>
                  <a:lnTo>
                    <a:pt x="79" y="558"/>
                  </a:lnTo>
                  <a:lnTo>
                    <a:pt x="78" y="558"/>
                  </a:lnTo>
                  <a:lnTo>
                    <a:pt x="78" y="558"/>
                  </a:lnTo>
                  <a:lnTo>
                    <a:pt x="78" y="559"/>
                  </a:lnTo>
                  <a:lnTo>
                    <a:pt x="78" y="563"/>
                  </a:lnTo>
                  <a:lnTo>
                    <a:pt x="76" y="564"/>
                  </a:lnTo>
                  <a:lnTo>
                    <a:pt x="76" y="567"/>
                  </a:lnTo>
                  <a:lnTo>
                    <a:pt x="76" y="570"/>
                  </a:lnTo>
                  <a:lnTo>
                    <a:pt x="73" y="570"/>
                  </a:lnTo>
                  <a:lnTo>
                    <a:pt x="75" y="570"/>
                  </a:lnTo>
                  <a:lnTo>
                    <a:pt x="76" y="570"/>
                  </a:lnTo>
                  <a:lnTo>
                    <a:pt x="75" y="572"/>
                  </a:lnTo>
                  <a:lnTo>
                    <a:pt x="73" y="574"/>
                  </a:lnTo>
                  <a:lnTo>
                    <a:pt x="73" y="575"/>
                  </a:lnTo>
                  <a:lnTo>
                    <a:pt x="71" y="578"/>
                  </a:lnTo>
                  <a:lnTo>
                    <a:pt x="71" y="580"/>
                  </a:lnTo>
                  <a:lnTo>
                    <a:pt x="70" y="583"/>
                  </a:lnTo>
                  <a:lnTo>
                    <a:pt x="70" y="585"/>
                  </a:lnTo>
                  <a:lnTo>
                    <a:pt x="70" y="585"/>
                  </a:lnTo>
                  <a:lnTo>
                    <a:pt x="71" y="586"/>
                  </a:lnTo>
                  <a:lnTo>
                    <a:pt x="71" y="586"/>
                  </a:lnTo>
                  <a:lnTo>
                    <a:pt x="70" y="586"/>
                  </a:lnTo>
                  <a:lnTo>
                    <a:pt x="70" y="588"/>
                  </a:lnTo>
                  <a:lnTo>
                    <a:pt x="68" y="588"/>
                  </a:lnTo>
                  <a:lnTo>
                    <a:pt x="65" y="588"/>
                  </a:lnTo>
                  <a:lnTo>
                    <a:pt x="64" y="589"/>
                  </a:lnTo>
                  <a:lnTo>
                    <a:pt x="64" y="591"/>
                  </a:lnTo>
                  <a:lnTo>
                    <a:pt x="62" y="593"/>
                  </a:lnTo>
                  <a:lnTo>
                    <a:pt x="59" y="596"/>
                  </a:lnTo>
                  <a:lnTo>
                    <a:pt x="56" y="597"/>
                  </a:lnTo>
                  <a:lnTo>
                    <a:pt x="56" y="599"/>
                  </a:lnTo>
                  <a:lnTo>
                    <a:pt x="54" y="599"/>
                  </a:lnTo>
                  <a:lnTo>
                    <a:pt x="49" y="600"/>
                  </a:lnTo>
                  <a:lnTo>
                    <a:pt x="46" y="600"/>
                  </a:lnTo>
                  <a:lnTo>
                    <a:pt x="45" y="600"/>
                  </a:lnTo>
                  <a:lnTo>
                    <a:pt x="43" y="600"/>
                  </a:lnTo>
                  <a:lnTo>
                    <a:pt x="41" y="599"/>
                  </a:lnTo>
                  <a:lnTo>
                    <a:pt x="40" y="600"/>
                  </a:lnTo>
                  <a:lnTo>
                    <a:pt x="38" y="600"/>
                  </a:lnTo>
                  <a:lnTo>
                    <a:pt x="37" y="600"/>
                  </a:lnTo>
                  <a:lnTo>
                    <a:pt x="35" y="600"/>
                  </a:lnTo>
                  <a:lnTo>
                    <a:pt x="35" y="600"/>
                  </a:lnTo>
                  <a:lnTo>
                    <a:pt x="35" y="599"/>
                  </a:lnTo>
                  <a:lnTo>
                    <a:pt x="35" y="599"/>
                  </a:lnTo>
                  <a:lnTo>
                    <a:pt x="35" y="597"/>
                  </a:lnTo>
                  <a:lnTo>
                    <a:pt x="34" y="597"/>
                  </a:lnTo>
                  <a:lnTo>
                    <a:pt x="34" y="596"/>
                  </a:lnTo>
                  <a:lnTo>
                    <a:pt x="34" y="596"/>
                  </a:lnTo>
                  <a:lnTo>
                    <a:pt x="32" y="596"/>
                  </a:lnTo>
                  <a:lnTo>
                    <a:pt x="29" y="596"/>
                  </a:lnTo>
                  <a:lnTo>
                    <a:pt x="29" y="596"/>
                  </a:lnTo>
                  <a:lnTo>
                    <a:pt x="26" y="594"/>
                  </a:lnTo>
                  <a:lnTo>
                    <a:pt x="26" y="593"/>
                  </a:lnTo>
                  <a:lnTo>
                    <a:pt x="24" y="593"/>
                  </a:lnTo>
                  <a:lnTo>
                    <a:pt x="23" y="593"/>
                  </a:lnTo>
                  <a:lnTo>
                    <a:pt x="23" y="594"/>
                  </a:lnTo>
                  <a:lnTo>
                    <a:pt x="21" y="594"/>
                  </a:lnTo>
                  <a:lnTo>
                    <a:pt x="18" y="594"/>
                  </a:lnTo>
                  <a:lnTo>
                    <a:pt x="13" y="594"/>
                  </a:lnTo>
                  <a:lnTo>
                    <a:pt x="11" y="593"/>
                  </a:lnTo>
                  <a:lnTo>
                    <a:pt x="11" y="591"/>
                  </a:lnTo>
                  <a:lnTo>
                    <a:pt x="15" y="588"/>
                  </a:lnTo>
                  <a:lnTo>
                    <a:pt x="13" y="589"/>
                  </a:lnTo>
                  <a:lnTo>
                    <a:pt x="11" y="591"/>
                  </a:lnTo>
                  <a:lnTo>
                    <a:pt x="11" y="589"/>
                  </a:lnTo>
                  <a:lnTo>
                    <a:pt x="11" y="589"/>
                  </a:lnTo>
                  <a:lnTo>
                    <a:pt x="11" y="588"/>
                  </a:lnTo>
                  <a:lnTo>
                    <a:pt x="11" y="588"/>
                  </a:lnTo>
                  <a:lnTo>
                    <a:pt x="10" y="588"/>
                  </a:lnTo>
                  <a:lnTo>
                    <a:pt x="8" y="589"/>
                  </a:lnTo>
                  <a:lnTo>
                    <a:pt x="8" y="588"/>
                  </a:lnTo>
                  <a:lnTo>
                    <a:pt x="8" y="586"/>
                  </a:lnTo>
                  <a:lnTo>
                    <a:pt x="8" y="586"/>
                  </a:lnTo>
                  <a:lnTo>
                    <a:pt x="13" y="585"/>
                  </a:lnTo>
                  <a:lnTo>
                    <a:pt x="15" y="585"/>
                  </a:lnTo>
                  <a:lnTo>
                    <a:pt x="16" y="585"/>
                  </a:lnTo>
                  <a:lnTo>
                    <a:pt x="13" y="585"/>
                  </a:lnTo>
                  <a:lnTo>
                    <a:pt x="13" y="583"/>
                  </a:lnTo>
                  <a:lnTo>
                    <a:pt x="13" y="581"/>
                  </a:lnTo>
                  <a:lnTo>
                    <a:pt x="16" y="581"/>
                  </a:lnTo>
                  <a:lnTo>
                    <a:pt x="15" y="581"/>
                  </a:lnTo>
                  <a:lnTo>
                    <a:pt x="11" y="581"/>
                  </a:lnTo>
                  <a:lnTo>
                    <a:pt x="11" y="580"/>
                  </a:lnTo>
                  <a:lnTo>
                    <a:pt x="13" y="578"/>
                  </a:lnTo>
                  <a:lnTo>
                    <a:pt x="15" y="578"/>
                  </a:lnTo>
                  <a:lnTo>
                    <a:pt x="15" y="578"/>
                  </a:lnTo>
                  <a:lnTo>
                    <a:pt x="15" y="577"/>
                  </a:lnTo>
                  <a:lnTo>
                    <a:pt x="15" y="577"/>
                  </a:lnTo>
                  <a:lnTo>
                    <a:pt x="16" y="578"/>
                  </a:lnTo>
                  <a:lnTo>
                    <a:pt x="18" y="578"/>
                  </a:lnTo>
                  <a:lnTo>
                    <a:pt x="18" y="578"/>
                  </a:lnTo>
                  <a:lnTo>
                    <a:pt x="18" y="577"/>
                  </a:lnTo>
                  <a:lnTo>
                    <a:pt x="18" y="577"/>
                  </a:lnTo>
                  <a:lnTo>
                    <a:pt x="19" y="577"/>
                  </a:lnTo>
                  <a:lnTo>
                    <a:pt x="19" y="577"/>
                  </a:lnTo>
                  <a:lnTo>
                    <a:pt x="18" y="577"/>
                  </a:lnTo>
                  <a:lnTo>
                    <a:pt x="16" y="575"/>
                  </a:lnTo>
                  <a:lnTo>
                    <a:pt x="16" y="575"/>
                  </a:lnTo>
                  <a:lnTo>
                    <a:pt x="16" y="574"/>
                  </a:lnTo>
                  <a:lnTo>
                    <a:pt x="18" y="572"/>
                  </a:lnTo>
                  <a:lnTo>
                    <a:pt x="19" y="574"/>
                  </a:lnTo>
                  <a:lnTo>
                    <a:pt x="19" y="574"/>
                  </a:lnTo>
                  <a:lnTo>
                    <a:pt x="19" y="572"/>
                  </a:lnTo>
                  <a:lnTo>
                    <a:pt x="18" y="572"/>
                  </a:lnTo>
                  <a:lnTo>
                    <a:pt x="19" y="570"/>
                  </a:lnTo>
                  <a:lnTo>
                    <a:pt x="23" y="569"/>
                  </a:lnTo>
                  <a:lnTo>
                    <a:pt x="23" y="570"/>
                  </a:lnTo>
                  <a:lnTo>
                    <a:pt x="23" y="570"/>
                  </a:lnTo>
                  <a:lnTo>
                    <a:pt x="23" y="569"/>
                  </a:lnTo>
                  <a:lnTo>
                    <a:pt x="23" y="569"/>
                  </a:lnTo>
                  <a:lnTo>
                    <a:pt x="23" y="567"/>
                  </a:lnTo>
                  <a:lnTo>
                    <a:pt x="23" y="567"/>
                  </a:lnTo>
                  <a:lnTo>
                    <a:pt x="24" y="567"/>
                  </a:lnTo>
                  <a:lnTo>
                    <a:pt x="26" y="566"/>
                  </a:lnTo>
                  <a:lnTo>
                    <a:pt x="27" y="564"/>
                  </a:lnTo>
                  <a:lnTo>
                    <a:pt x="29" y="564"/>
                  </a:lnTo>
                  <a:lnTo>
                    <a:pt x="29" y="566"/>
                  </a:lnTo>
                  <a:lnTo>
                    <a:pt x="29" y="564"/>
                  </a:lnTo>
                  <a:lnTo>
                    <a:pt x="29" y="564"/>
                  </a:lnTo>
                  <a:lnTo>
                    <a:pt x="29" y="563"/>
                  </a:lnTo>
                  <a:lnTo>
                    <a:pt x="30" y="559"/>
                  </a:lnTo>
                  <a:lnTo>
                    <a:pt x="34" y="558"/>
                  </a:lnTo>
                  <a:lnTo>
                    <a:pt x="35" y="555"/>
                  </a:lnTo>
                  <a:lnTo>
                    <a:pt x="37" y="555"/>
                  </a:lnTo>
                  <a:lnTo>
                    <a:pt x="40" y="553"/>
                  </a:lnTo>
                  <a:lnTo>
                    <a:pt x="41" y="553"/>
                  </a:lnTo>
                  <a:lnTo>
                    <a:pt x="41" y="553"/>
                  </a:lnTo>
                  <a:lnTo>
                    <a:pt x="45" y="552"/>
                  </a:lnTo>
                  <a:lnTo>
                    <a:pt x="46" y="552"/>
                  </a:lnTo>
                  <a:lnTo>
                    <a:pt x="46" y="552"/>
                  </a:lnTo>
                  <a:lnTo>
                    <a:pt x="48" y="552"/>
                  </a:lnTo>
                  <a:lnTo>
                    <a:pt x="46" y="550"/>
                  </a:lnTo>
                  <a:lnTo>
                    <a:pt x="48" y="550"/>
                  </a:lnTo>
                  <a:lnTo>
                    <a:pt x="49" y="548"/>
                  </a:lnTo>
                  <a:lnTo>
                    <a:pt x="52" y="547"/>
                  </a:lnTo>
                  <a:lnTo>
                    <a:pt x="54" y="547"/>
                  </a:lnTo>
                  <a:lnTo>
                    <a:pt x="56" y="545"/>
                  </a:lnTo>
                  <a:lnTo>
                    <a:pt x="57" y="545"/>
                  </a:lnTo>
                  <a:lnTo>
                    <a:pt x="57" y="545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9" y="542"/>
                  </a:lnTo>
                  <a:lnTo>
                    <a:pt x="60" y="541"/>
                  </a:lnTo>
                  <a:lnTo>
                    <a:pt x="62" y="541"/>
                  </a:lnTo>
                  <a:lnTo>
                    <a:pt x="62" y="541"/>
                  </a:lnTo>
                  <a:lnTo>
                    <a:pt x="62" y="539"/>
                  </a:lnTo>
                  <a:lnTo>
                    <a:pt x="64" y="539"/>
                  </a:lnTo>
                  <a:lnTo>
                    <a:pt x="65" y="539"/>
                  </a:lnTo>
                  <a:lnTo>
                    <a:pt x="65" y="539"/>
                  </a:lnTo>
                  <a:lnTo>
                    <a:pt x="65" y="539"/>
                  </a:lnTo>
                  <a:lnTo>
                    <a:pt x="64" y="537"/>
                  </a:lnTo>
                  <a:lnTo>
                    <a:pt x="65" y="537"/>
                  </a:lnTo>
                  <a:lnTo>
                    <a:pt x="65" y="537"/>
                  </a:lnTo>
                  <a:lnTo>
                    <a:pt x="67" y="537"/>
                  </a:lnTo>
                  <a:lnTo>
                    <a:pt x="68" y="537"/>
                  </a:lnTo>
                  <a:lnTo>
                    <a:pt x="67" y="537"/>
                  </a:lnTo>
                  <a:lnTo>
                    <a:pt x="67" y="536"/>
                  </a:lnTo>
                  <a:lnTo>
                    <a:pt x="68" y="536"/>
                  </a:lnTo>
                  <a:lnTo>
                    <a:pt x="68" y="536"/>
                  </a:lnTo>
                  <a:lnTo>
                    <a:pt x="70" y="537"/>
                  </a:lnTo>
                  <a:lnTo>
                    <a:pt x="70" y="536"/>
                  </a:lnTo>
                  <a:lnTo>
                    <a:pt x="70" y="534"/>
                  </a:lnTo>
                  <a:lnTo>
                    <a:pt x="71" y="534"/>
                  </a:lnTo>
                  <a:lnTo>
                    <a:pt x="73" y="531"/>
                  </a:lnTo>
                  <a:lnTo>
                    <a:pt x="75" y="533"/>
                  </a:lnTo>
                  <a:lnTo>
                    <a:pt x="75" y="533"/>
                  </a:lnTo>
                  <a:lnTo>
                    <a:pt x="75" y="534"/>
                  </a:lnTo>
                  <a:lnTo>
                    <a:pt x="75" y="534"/>
                  </a:lnTo>
                  <a:lnTo>
                    <a:pt x="75" y="533"/>
                  </a:lnTo>
                  <a:lnTo>
                    <a:pt x="75" y="531"/>
                  </a:lnTo>
                  <a:lnTo>
                    <a:pt x="76" y="528"/>
                  </a:lnTo>
                  <a:lnTo>
                    <a:pt x="76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5"/>
                  </a:lnTo>
                  <a:lnTo>
                    <a:pt x="78" y="522"/>
                  </a:lnTo>
                  <a:lnTo>
                    <a:pt x="79" y="520"/>
                  </a:lnTo>
                  <a:lnTo>
                    <a:pt x="79" y="518"/>
                  </a:lnTo>
                  <a:lnTo>
                    <a:pt x="81" y="515"/>
                  </a:lnTo>
                  <a:lnTo>
                    <a:pt x="81" y="515"/>
                  </a:lnTo>
                  <a:lnTo>
                    <a:pt x="84" y="514"/>
                  </a:lnTo>
                  <a:lnTo>
                    <a:pt x="84" y="514"/>
                  </a:lnTo>
                  <a:lnTo>
                    <a:pt x="86" y="512"/>
                  </a:lnTo>
                  <a:lnTo>
                    <a:pt x="87" y="511"/>
                  </a:lnTo>
                  <a:lnTo>
                    <a:pt x="89" y="509"/>
                  </a:lnTo>
                  <a:lnTo>
                    <a:pt x="89" y="504"/>
                  </a:lnTo>
                  <a:lnTo>
                    <a:pt x="90" y="501"/>
                  </a:lnTo>
                  <a:lnTo>
                    <a:pt x="92" y="498"/>
                  </a:lnTo>
                  <a:lnTo>
                    <a:pt x="95" y="495"/>
                  </a:lnTo>
                  <a:lnTo>
                    <a:pt x="98" y="493"/>
                  </a:lnTo>
                  <a:lnTo>
                    <a:pt x="98" y="493"/>
                  </a:lnTo>
                  <a:lnTo>
                    <a:pt x="100" y="493"/>
                  </a:lnTo>
                  <a:close/>
                  <a:moveTo>
                    <a:pt x="138" y="419"/>
                  </a:moveTo>
                  <a:lnTo>
                    <a:pt x="138" y="419"/>
                  </a:lnTo>
                  <a:lnTo>
                    <a:pt x="139" y="421"/>
                  </a:lnTo>
                  <a:lnTo>
                    <a:pt x="139" y="422"/>
                  </a:lnTo>
                  <a:lnTo>
                    <a:pt x="139" y="424"/>
                  </a:lnTo>
                  <a:lnTo>
                    <a:pt x="138" y="422"/>
                  </a:lnTo>
                  <a:lnTo>
                    <a:pt x="138" y="422"/>
                  </a:lnTo>
                  <a:lnTo>
                    <a:pt x="136" y="421"/>
                  </a:lnTo>
                  <a:lnTo>
                    <a:pt x="136" y="421"/>
                  </a:lnTo>
                  <a:lnTo>
                    <a:pt x="136" y="419"/>
                  </a:lnTo>
                  <a:lnTo>
                    <a:pt x="138" y="419"/>
                  </a:lnTo>
                  <a:lnTo>
                    <a:pt x="138" y="419"/>
                  </a:lnTo>
                  <a:lnTo>
                    <a:pt x="138" y="419"/>
                  </a:lnTo>
                  <a:close/>
                  <a:moveTo>
                    <a:pt x="103" y="392"/>
                  </a:moveTo>
                  <a:lnTo>
                    <a:pt x="101" y="394"/>
                  </a:lnTo>
                  <a:lnTo>
                    <a:pt x="103" y="394"/>
                  </a:lnTo>
                  <a:lnTo>
                    <a:pt x="103" y="396"/>
                  </a:lnTo>
                  <a:lnTo>
                    <a:pt x="105" y="399"/>
                  </a:lnTo>
                  <a:lnTo>
                    <a:pt x="105" y="399"/>
                  </a:lnTo>
                  <a:lnTo>
                    <a:pt x="106" y="400"/>
                  </a:lnTo>
                  <a:lnTo>
                    <a:pt x="106" y="400"/>
                  </a:lnTo>
                  <a:lnTo>
                    <a:pt x="106" y="400"/>
                  </a:lnTo>
                  <a:lnTo>
                    <a:pt x="108" y="400"/>
                  </a:lnTo>
                  <a:lnTo>
                    <a:pt x="108" y="400"/>
                  </a:lnTo>
                  <a:lnTo>
                    <a:pt x="109" y="399"/>
                  </a:lnTo>
                  <a:lnTo>
                    <a:pt x="109" y="400"/>
                  </a:lnTo>
                  <a:lnTo>
                    <a:pt x="109" y="400"/>
                  </a:lnTo>
                  <a:lnTo>
                    <a:pt x="112" y="402"/>
                  </a:lnTo>
                  <a:lnTo>
                    <a:pt x="114" y="402"/>
                  </a:lnTo>
                  <a:lnTo>
                    <a:pt x="114" y="402"/>
                  </a:lnTo>
                  <a:lnTo>
                    <a:pt x="114" y="402"/>
                  </a:lnTo>
                  <a:lnTo>
                    <a:pt x="116" y="402"/>
                  </a:lnTo>
                  <a:lnTo>
                    <a:pt x="116" y="402"/>
                  </a:lnTo>
                  <a:lnTo>
                    <a:pt x="119" y="403"/>
                  </a:lnTo>
                  <a:lnTo>
                    <a:pt x="119" y="403"/>
                  </a:lnTo>
                  <a:lnTo>
                    <a:pt x="119" y="405"/>
                  </a:lnTo>
                  <a:lnTo>
                    <a:pt x="119" y="405"/>
                  </a:lnTo>
                  <a:lnTo>
                    <a:pt x="119" y="407"/>
                  </a:lnTo>
                  <a:lnTo>
                    <a:pt x="120" y="407"/>
                  </a:lnTo>
                  <a:lnTo>
                    <a:pt x="122" y="405"/>
                  </a:lnTo>
                  <a:lnTo>
                    <a:pt x="122" y="405"/>
                  </a:lnTo>
                  <a:lnTo>
                    <a:pt x="122" y="407"/>
                  </a:lnTo>
                  <a:lnTo>
                    <a:pt x="123" y="407"/>
                  </a:lnTo>
                  <a:lnTo>
                    <a:pt x="122" y="407"/>
                  </a:lnTo>
                  <a:lnTo>
                    <a:pt x="123" y="408"/>
                  </a:lnTo>
                  <a:lnTo>
                    <a:pt x="123" y="408"/>
                  </a:lnTo>
                  <a:lnTo>
                    <a:pt x="125" y="411"/>
                  </a:lnTo>
                  <a:lnTo>
                    <a:pt x="125" y="411"/>
                  </a:lnTo>
                  <a:lnTo>
                    <a:pt x="125" y="413"/>
                  </a:lnTo>
                  <a:lnTo>
                    <a:pt x="125" y="414"/>
                  </a:lnTo>
                  <a:lnTo>
                    <a:pt x="125" y="414"/>
                  </a:lnTo>
                  <a:lnTo>
                    <a:pt x="123" y="414"/>
                  </a:lnTo>
                  <a:lnTo>
                    <a:pt x="123" y="414"/>
                  </a:lnTo>
                  <a:lnTo>
                    <a:pt x="123" y="416"/>
                  </a:lnTo>
                  <a:lnTo>
                    <a:pt x="125" y="418"/>
                  </a:lnTo>
                  <a:lnTo>
                    <a:pt x="127" y="419"/>
                  </a:lnTo>
                  <a:lnTo>
                    <a:pt x="128" y="422"/>
                  </a:lnTo>
                  <a:lnTo>
                    <a:pt x="128" y="424"/>
                  </a:lnTo>
                  <a:lnTo>
                    <a:pt x="128" y="426"/>
                  </a:lnTo>
                  <a:lnTo>
                    <a:pt x="128" y="426"/>
                  </a:lnTo>
                  <a:lnTo>
                    <a:pt x="128" y="427"/>
                  </a:lnTo>
                  <a:lnTo>
                    <a:pt x="128" y="429"/>
                  </a:lnTo>
                  <a:lnTo>
                    <a:pt x="128" y="430"/>
                  </a:lnTo>
                  <a:lnTo>
                    <a:pt x="128" y="430"/>
                  </a:lnTo>
                  <a:lnTo>
                    <a:pt x="128" y="432"/>
                  </a:lnTo>
                  <a:lnTo>
                    <a:pt x="128" y="432"/>
                  </a:lnTo>
                  <a:lnTo>
                    <a:pt x="130" y="432"/>
                  </a:lnTo>
                  <a:lnTo>
                    <a:pt x="130" y="433"/>
                  </a:lnTo>
                  <a:lnTo>
                    <a:pt x="130" y="432"/>
                  </a:lnTo>
                  <a:lnTo>
                    <a:pt x="131" y="432"/>
                  </a:lnTo>
                  <a:lnTo>
                    <a:pt x="133" y="433"/>
                  </a:lnTo>
                  <a:lnTo>
                    <a:pt x="134" y="433"/>
                  </a:lnTo>
                  <a:lnTo>
                    <a:pt x="136" y="433"/>
                  </a:lnTo>
                  <a:lnTo>
                    <a:pt x="136" y="435"/>
                  </a:lnTo>
                  <a:lnTo>
                    <a:pt x="136" y="437"/>
                  </a:lnTo>
                  <a:lnTo>
                    <a:pt x="138" y="438"/>
                  </a:lnTo>
                  <a:lnTo>
                    <a:pt x="138" y="438"/>
                  </a:lnTo>
                  <a:lnTo>
                    <a:pt x="139" y="438"/>
                  </a:lnTo>
                  <a:lnTo>
                    <a:pt x="139" y="437"/>
                  </a:lnTo>
                  <a:lnTo>
                    <a:pt x="139" y="435"/>
                  </a:lnTo>
                  <a:lnTo>
                    <a:pt x="139" y="432"/>
                  </a:lnTo>
                  <a:lnTo>
                    <a:pt x="139" y="430"/>
                  </a:lnTo>
                  <a:lnTo>
                    <a:pt x="139" y="430"/>
                  </a:lnTo>
                  <a:lnTo>
                    <a:pt x="139" y="429"/>
                  </a:lnTo>
                  <a:lnTo>
                    <a:pt x="138" y="429"/>
                  </a:lnTo>
                  <a:lnTo>
                    <a:pt x="138" y="427"/>
                  </a:lnTo>
                  <a:lnTo>
                    <a:pt x="138" y="427"/>
                  </a:lnTo>
                  <a:lnTo>
                    <a:pt x="138" y="426"/>
                  </a:lnTo>
                  <a:lnTo>
                    <a:pt x="138" y="426"/>
                  </a:lnTo>
                  <a:lnTo>
                    <a:pt x="139" y="426"/>
                  </a:lnTo>
                  <a:lnTo>
                    <a:pt x="139" y="427"/>
                  </a:lnTo>
                  <a:lnTo>
                    <a:pt x="141" y="430"/>
                  </a:lnTo>
                  <a:lnTo>
                    <a:pt x="142" y="430"/>
                  </a:lnTo>
                  <a:lnTo>
                    <a:pt x="142" y="430"/>
                  </a:lnTo>
                  <a:lnTo>
                    <a:pt x="144" y="432"/>
                  </a:lnTo>
                  <a:lnTo>
                    <a:pt x="144" y="433"/>
                  </a:lnTo>
                  <a:lnTo>
                    <a:pt x="146" y="438"/>
                  </a:lnTo>
                  <a:lnTo>
                    <a:pt x="146" y="441"/>
                  </a:lnTo>
                  <a:lnTo>
                    <a:pt x="147" y="443"/>
                  </a:lnTo>
                  <a:lnTo>
                    <a:pt x="147" y="444"/>
                  </a:lnTo>
                  <a:lnTo>
                    <a:pt x="147" y="443"/>
                  </a:lnTo>
                  <a:lnTo>
                    <a:pt x="147" y="444"/>
                  </a:lnTo>
                  <a:lnTo>
                    <a:pt x="147" y="444"/>
                  </a:lnTo>
                  <a:lnTo>
                    <a:pt x="147" y="444"/>
                  </a:lnTo>
                  <a:lnTo>
                    <a:pt x="149" y="446"/>
                  </a:lnTo>
                  <a:lnTo>
                    <a:pt x="150" y="444"/>
                  </a:lnTo>
                  <a:lnTo>
                    <a:pt x="150" y="446"/>
                  </a:lnTo>
                  <a:lnTo>
                    <a:pt x="155" y="448"/>
                  </a:lnTo>
                  <a:lnTo>
                    <a:pt x="157" y="449"/>
                  </a:lnTo>
                  <a:lnTo>
                    <a:pt x="163" y="451"/>
                  </a:lnTo>
                  <a:lnTo>
                    <a:pt x="164" y="451"/>
                  </a:lnTo>
                  <a:lnTo>
                    <a:pt x="166" y="451"/>
                  </a:lnTo>
                  <a:lnTo>
                    <a:pt x="168" y="451"/>
                  </a:lnTo>
                  <a:lnTo>
                    <a:pt x="169" y="449"/>
                  </a:lnTo>
                  <a:lnTo>
                    <a:pt x="169" y="448"/>
                  </a:lnTo>
                  <a:lnTo>
                    <a:pt x="171" y="446"/>
                  </a:lnTo>
                  <a:lnTo>
                    <a:pt x="172" y="444"/>
                  </a:lnTo>
                  <a:lnTo>
                    <a:pt x="174" y="444"/>
                  </a:lnTo>
                  <a:lnTo>
                    <a:pt x="174" y="444"/>
                  </a:lnTo>
                  <a:lnTo>
                    <a:pt x="175" y="443"/>
                  </a:lnTo>
                  <a:lnTo>
                    <a:pt x="179" y="443"/>
                  </a:lnTo>
                  <a:lnTo>
                    <a:pt x="180" y="444"/>
                  </a:lnTo>
                  <a:lnTo>
                    <a:pt x="182" y="444"/>
                  </a:lnTo>
                  <a:lnTo>
                    <a:pt x="183" y="446"/>
                  </a:lnTo>
                  <a:lnTo>
                    <a:pt x="182" y="446"/>
                  </a:lnTo>
                  <a:lnTo>
                    <a:pt x="182" y="449"/>
                  </a:lnTo>
                  <a:lnTo>
                    <a:pt x="180" y="451"/>
                  </a:lnTo>
                  <a:lnTo>
                    <a:pt x="180" y="454"/>
                  </a:lnTo>
                  <a:lnTo>
                    <a:pt x="180" y="459"/>
                  </a:lnTo>
                  <a:lnTo>
                    <a:pt x="179" y="460"/>
                  </a:lnTo>
                  <a:lnTo>
                    <a:pt x="177" y="462"/>
                  </a:lnTo>
                  <a:lnTo>
                    <a:pt x="175" y="462"/>
                  </a:lnTo>
                  <a:lnTo>
                    <a:pt x="174" y="463"/>
                  </a:lnTo>
                  <a:lnTo>
                    <a:pt x="174" y="465"/>
                  </a:lnTo>
                  <a:lnTo>
                    <a:pt x="174" y="468"/>
                  </a:lnTo>
                  <a:lnTo>
                    <a:pt x="174" y="468"/>
                  </a:lnTo>
                  <a:lnTo>
                    <a:pt x="174" y="470"/>
                  </a:lnTo>
                  <a:lnTo>
                    <a:pt x="174" y="470"/>
                  </a:lnTo>
                  <a:lnTo>
                    <a:pt x="174" y="471"/>
                  </a:lnTo>
                  <a:lnTo>
                    <a:pt x="172" y="471"/>
                  </a:lnTo>
                  <a:lnTo>
                    <a:pt x="172" y="470"/>
                  </a:lnTo>
                  <a:lnTo>
                    <a:pt x="172" y="470"/>
                  </a:lnTo>
                  <a:lnTo>
                    <a:pt x="169" y="470"/>
                  </a:lnTo>
                  <a:lnTo>
                    <a:pt x="168" y="468"/>
                  </a:lnTo>
                  <a:lnTo>
                    <a:pt x="166" y="470"/>
                  </a:lnTo>
                  <a:lnTo>
                    <a:pt x="164" y="470"/>
                  </a:lnTo>
                  <a:lnTo>
                    <a:pt x="163" y="471"/>
                  </a:lnTo>
                  <a:lnTo>
                    <a:pt x="161" y="471"/>
                  </a:lnTo>
                  <a:lnTo>
                    <a:pt x="161" y="473"/>
                  </a:lnTo>
                  <a:lnTo>
                    <a:pt x="160" y="474"/>
                  </a:lnTo>
                  <a:lnTo>
                    <a:pt x="160" y="476"/>
                  </a:lnTo>
                  <a:lnTo>
                    <a:pt x="160" y="478"/>
                  </a:lnTo>
                  <a:lnTo>
                    <a:pt x="160" y="478"/>
                  </a:lnTo>
                  <a:lnTo>
                    <a:pt x="161" y="479"/>
                  </a:lnTo>
                  <a:lnTo>
                    <a:pt x="160" y="482"/>
                  </a:lnTo>
                  <a:lnTo>
                    <a:pt x="158" y="487"/>
                  </a:lnTo>
                  <a:lnTo>
                    <a:pt x="157" y="489"/>
                  </a:lnTo>
                  <a:lnTo>
                    <a:pt x="157" y="490"/>
                  </a:lnTo>
                  <a:lnTo>
                    <a:pt x="155" y="492"/>
                  </a:lnTo>
                  <a:lnTo>
                    <a:pt x="153" y="495"/>
                  </a:lnTo>
                  <a:lnTo>
                    <a:pt x="152" y="496"/>
                  </a:lnTo>
                  <a:lnTo>
                    <a:pt x="150" y="498"/>
                  </a:lnTo>
                  <a:lnTo>
                    <a:pt x="150" y="500"/>
                  </a:lnTo>
                  <a:lnTo>
                    <a:pt x="147" y="503"/>
                  </a:lnTo>
                  <a:lnTo>
                    <a:pt x="147" y="504"/>
                  </a:lnTo>
                  <a:lnTo>
                    <a:pt x="146" y="506"/>
                  </a:lnTo>
                  <a:lnTo>
                    <a:pt x="144" y="507"/>
                  </a:lnTo>
                  <a:lnTo>
                    <a:pt x="141" y="509"/>
                  </a:lnTo>
                  <a:lnTo>
                    <a:pt x="138" y="511"/>
                  </a:lnTo>
                  <a:lnTo>
                    <a:pt x="138" y="512"/>
                  </a:lnTo>
                  <a:lnTo>
                    <a:pt x="136" y="512"/>
                  </a:lnTo>
                  <a:lnTo>
                    <a:pt x="134" y="512"/>
                  </a:lnTo>
                  <a:lnTo>
                    <a:pt x="134" y="511"/>
                  </a:lnTo>
                  <a:lnTo>
                    <a:pt x="134" y="509"/>
                  </a:lnTo>
                  <a:lnTo>
                    <a:pt x="134" y="509"/>
                  </a:lnTo>
                  <a:lnTo>
                    <a:pt x="133" y="509"/>
                  </a:lnTo>
                  <a:lnTo>
                    <a:pt x="130" y="509"/>
                  </a:lnTo>
                  <a:lnTo>
                    <a:pt x="130" y="509"/>
                  </a:lnTo>
                  <a:lnTo>
                    <a:pt x="130" y="509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28" y="506"/>
                  </a:lnTo>
                  <a:lnTo>
                    <a:pt x="130" y="506"/>
                  </a:lnTo>
                  <a:lnTo>
                    <a:pt x="128" y="507"/>
                  </a:lnTo>
                  <a:lnTo>
                    <a:pt x="127" y="507"/>
                  </a:lnTo>
                  <a:lnTo>
                    <a:pt x="127" y="507"/>
                  </a:lnTo>
                  <a:lnTo>
                    <a:pt x="127" y="506"/>
                  </a:lnTo>
                  <a:lnTo>
                    <a:pt x="127" y="506"/>
                  </a:lnTo>
                  <a:lnTo>
                    <a:pt x="127" y="506"/>
                  </a:lnTo>
                  <a:lnTo>
                    <a:pt x="130" y="503"/>
                  </a:lnTo>
                  <a:lnTo>
                    <a:pt x="131" y="500"/>
                  </a:lnTo>
                  <a:lnTo>
                    <a:pt x="134" y="495"/>
                  </a:lnTo>
                  <a:lnTo>
                    <a:pt x="134" y="493"/>
                  </a:lnTo>
                  <a:lnTo>
                    <a:pt x="134" y="490"/>
                  </a:lnTo>
                  <a:lnTo>
                    <a:pt x="134" y="489"/>
                  </a:lnTo>
                  <a:lnTo>
                    <a:pt x="134" y="487"/>
                  </a:lnTo>
                  <a:lnTo>
                    <a:pt x="131" y="484"/>
                  </a:lnTo>
                  <a:lnTo>
                    <a:pt x="128" y="482"/>
                  </a:lnTo>
                  <a:lnTo>
                    <a:pt x="127" y="482"/>
                  </a:lnTo>
                  <a:lnTo>
                    <a:pt x="125" y="481"/>
                  </a:lnTo>
                  <a:lnTo>
                    <a:pt x="123" y="481"/>
                  </a:lnTo>
                  <a:lnTo>
                    <a:pt x="122" y="479"/>
                  </a:lnTo>
                  <a:lnTo>
                    <a:pt x="119" y="478"/>
                  </a:lnTo>
                  <a:lnTo>
                    <a:pt x="116" y="476"/>
                  </a:lnTo>
                  <a:lnTo>
                    <a:pt x="114" y="474"/>
                  </a:lnTo>
                  <a:lnTo>
                    <a:pt x="114" y="474"/>
                  </a:lnTo>
                  <a:lnTo>
                    <a:pt x="114" y="473"/>
                  </a:lnTo>
                  <a:lnTo>
                    <a:pt x="114" y="473"/>
                  </a:lnTo>
                  <a:lnTo>
                    <a:pt x="114" y="471"/>
                  </a:lnTo>
                  <a:lnTo>
                    <a:pt x="114" y="471"/>
                  </a:lnTo>
                  <a:lnTo>
                    <a:pt x="116" y="470"/>
                  </a:lnTo>
                  <a:lnTo>
                    <a:pt x="119" y="468"/>
                  </a:lnTo>
                  <a:lnTo>
                    <a:pt x="122" y="466"/>
                  </a:lnTo>
                  <a:lnTo>
                    <a:pt x="122" y="466"/>
                  </a:lnTo>
                  <a:lnTo>
                    <a:pt x="123" y="466"/>
                  </a:lnTo>
                  <a:lnTo>
                    <a:pt x="123" y="466"/>
                  </a:lnTo>
                  <a:lnTo>
                    <a:pt x="125" y="465"/>
                  </a:lnTo>
                  <a:lnTo>
                    <a:pt x="125" y="463"/>
                  </a:lnTo>
                  <a:lnTo>
                    <a:pt x="127" y="460"/>
                  </a:lnTo>
                  <a:lnTo>
                    <a:pt x="127" y="459"/>
                  </a:lnTo>
                  <a:lnTo>
                    <a:pt x="128" y="454"/>
                  </a:lnTo>
                  <a:lnTo>
                    <a:pt x="128" y="452"/>
                  </a:lnTo>
                  <a:lnTo>
                    <a:pt x="130" y="451"/>
                  </a:lnTo>
                  <a:lnTo>
                    <a:pt x="128" y="449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0" y="446"/>
                  </a:lnTo>
                  <a:lnTo>
                    <a:pt x="128" y="443"/>
                  </a:lnTo>
                  <a:lnTo>
                    <a:pt x="128" y="441"/>
                  </a:lnTo>
                  <a:lnTo>
                    <a:pt x="128" y="441"/>
                  </a:lnTo>
                  <a:lnTo>
                    <a:pt x="128" y="440"/>
                  </a:lnTo>
                  <a:lnTo>
                    <a:pt x="127" y="440"/>
                  </a:lnTo>
                  <a:lnTo>
                    <a:pt x="127" y="438"/>
                  </a:lnTo>
                  <a:lnTo>
                    <a:pt x="125" y="437"/>
                  </a:lnTo>
                  <a:lnTo>
                    <a:pt x="127" y="435"/>
                  </a:lnTo>
                  <a:lnTo>
                    <a:pt x="127" y="435"/>
                  </a:lnTo>
                  <a:lnTo>
                    <a:pt x="128" y="438"/>
                  </a:lnTo>
                  <a:lnTo>
                    <a:pt x="128" y="437"/>
                  </a:lnTo>
                  <a:lnTo>
                    <a:pt x="128" y="437"/>
                  </a:lnTo>
                  <a:lnTo>
                    <a:pt x="130" y="435"/>
                  </a:lnTo>
                  <a:lnTo>
                    <a:pt x="130" y="435"/>
                  </a:lnTo>
                  <a:lnTo>
                    <a:pt x="128" y="433"/>
                  </a:lnTo>
                  <a:lnTo>
                    <a:pt x="128" y="433"/>
                  </a:lnTo>
                  <a:lnTo>
                    <a:pt x="127" y="433"/>
                  </a:lnTo>
                  <a:lnTo>
                    <a:pt x="125" y="433"/>
                  </a:lnTo>
                  <a:lnTo>
                    <a:pt x="125" y="433"/>
                  </a:lnTo>
                  <a:lnTo>
                    <a:pt x="123" y="433"/>
                  </a:lnTo>
                  <a:lnTo>
                    <a:pt x="123" y="432"/>
                  </a:lnTo>
                  <a:lnTo>
                    <a:pt x="123" y="430"/>
                  </a:lnTo>
                  <a:lnTo>
                    <a:pt x="122" y="430"/>
                  </a:lnTo>
                  <a:lnTo>
                    <a:pt x="120" y="426"/>
                  </a:lnTo>
                  <a:lnTo>
                    <a:pt x="120" y="426"/>
                  </a:lnTo>
                  <a:lnTo>
                    <a:pt x="123" y="427"/>
                  </a:lnTo>
                  <a:lnTo>
                    <a:pt x="123" y="427"/>
                  </a:lnTo>
                  <a:lnTo>
                    <a:pt x="123" y="426"/>
                  </a:lnTo>
                  <a:lnTo>
                    <a:pt x="123" y="426"/>
                  </a:lnTo>
                  <a:lnTo>
                    <a:pt x="123" y="424"/>
                  </a:lnTo>
                  <a:lnTo>
                    <a:pt x="122" y="424"/>
                  </a:lnTo>
                  <a:lnTo>
                    <a:pt x="122" y="422"/>
                  </a:lnTo>
                  <a:lnTo>
                    <a:pt x="123" y="422"/>
                  </a:lnTo>
                  <a:lnTo>
                    <a:pt x="123" y="422"/>
                  </a:lnTo>
                  <a:lnTo>
                    <a:pt x="122" y="421"/>
                  </a:lnTo>
                  <a:lnTo>
                    <a:pt x="120" y="421"/>
                  </a:lnTo>
                  <a:lnTo>
                    <a:pt x="120" y="421"/>
                  </a:lnTo>
                  <a:lnTo>
                    <a:pt x="122" y="422"/>
                  </a:lnTo>
                  <a:lnTo>
                    <a:pt x="120" y="422"/>
                  </a:lnTo>
                  <a:lnTo>
                    <a:pt x="117" y="419"/>
                  </a:lnTo>
                  <a:lnTo>
                    <a:pt x="117" y="418"/>
                  </a:lnTo>
                  <a:lnTo>
                    <a:pt x="116" y="416"/>
                  </a:lnTo>
                  <a:lnTo>
                    <a:pt x="116" y="418"/>
                  </a:lnTo>
                  <a:lnTo>
                    <a:pt x="116" y="418"/>
                  </a:lnTo>
                  <a:lnTo>
                    <a:pt x="117" y="421"/>
                  </a:lnTo>
                  <a:lnTo>
                    <a:pt x="119" y="422"/>
                  </a:lnTo>
                  <a:lnTo>
                    <a:pt x="119" y="422"/>
                  </a:lnTo>
                  <a:lnTo>
                    <a:pt x="119" y="424"/>
                  </a:lnTo>
                  <a:lnTo>
                    <a:pt x="119" y="424"/>
                  </a:lnTo>
                  <a:lnTo>
                    <a:pt x="117" y="424"/>
                  </a:lnTo>
                  <a:lnTo>
                    <a:pt x="117" y="422"/>
                  </a:lnTo>
                  <a:lnTo>
                    <a:pt x="116" y="421"/>
                  </a:lnTo>
                  <a:lnTo>
                    <a:pt x="109" y="410"/>
                  </a:lnTo>
                  <a:lnTo>
                    <a:pt x="109" y="408"/>
                  </a:lnTo>
                  <a:lnTo>
                    <a:pt x="111" y="408"/>
                  </a:lnTo>
                  <a:lnTo>
                    <a:pt x="111" y="407"/>
                  </a:lnTo>
                  <a:lnTo>
                    <a:pt x="112" y="407"/>
                  </a:lnTo>
                  <a:lnTo>
                    <a:pt x="111" y="407"/>
                  </a:lnTo>
                  <a:lnTo>
                    <a:pt x="111" y="407"/>
                  </a:lnTo>
                  <a:lnTo>
                    <a:pt x="109" y="407"/>
                  </a:lnTo>
                  <a:lnTo>
                    <a:pt x="109" y="408"/>
                  </a:lnTo>
                  <a:lnTo>
                    <a:pt x="108" y="410"/>
                  </a:lnTo>
                  <a:lnTo>
                    <a:pt x="108" y="410"/>
                  </a:lnTo>
                  <a:lnTo>
                    <a:pt x="108" y="408"/>
                  </a:lnTo>
                  <a:lnTo>
                    <a:pt x="106" y="408"/>
                  </a:lnTo>
                  <a:lnTo>
                    <a:pt x="106" y="407"/>
                  </a:lnTo>
                  <a:lnTo>
                    <a:pt x="106" y="407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5" y="405"/>
                  </a:lnTo>
                  <a:lnTo>
                    <a:pt x="106" y="403"/>
                  </a:lnTo>
                  <a:lnTo>
                    <a:pt x="106" y="402"/>
                  </a:lnTo>
                  <a:lnTo>
                    <a:pt x="105" y="400"/>
                  </a:lnTo>
                  <a:lnTo>
                    <a:pt x="103" y="399"/>
                  </a:lnTo>
                  <a:lnTo>
                    <a:pt x="101" y="396"/>
                  </a:lnTo>
                  <a:lnTo>
                    <a:pt x="98" y="392"/>
                  </a:lnTo>
                  <a:lnTo>
                    <a:pt x="101" y="392"/>
                  </a:lnTo>
                  <a:lnTo>
                    <a:pt x="103" y="392"/>
                  </a:lnTo>
                  <a:close/>
                  <a:moveTo>
                    <a:pt x="332" y="11"/>
                  </a:moveTo>
                  <a:lnTo>
                    <a:pt x="332" y="11"/>
                  </a:lnTo>
                  <a:lnTo>
                    <a:pt x="332" y="11"/>
                  </a:lnTo>
                  <a:lnTo>
                    <a:pt x="332" y="13"/>
                  </a:lnTo>
                  <a:lnTo>
                    <a:pt x="332" y="13"/>
                  </a:lnTo>
                  <a:lnTo>
                    <a:pt x="332" y="11"/>
                  </a:lnTo>
                  <a:lnTo>
                    <a:pt x="332" y="11"/>
                  </a:lnTo>
                  <a:lnTo>
                    <a:pt x="332" y="11"/>
                  </a:lnTo>
                  <a:lnTo>
                    <a:pt x="332" y="11"/>
                  </a:lnTo>
                  <a:close/>
                  <a:moveTo>
                    <a:pt x="313" y="0"/>
                  </a:move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6" name="Freeform 182">
              <a:extLst>
                <a:ext uri="{FF2B5EF4-FFF2-40B4-BE49-F238E27FC236}">
                  <a16:creationId xmlns:a16="http://schemas.microsoft.com/office/drawing/2014/main" id="{4B5F30CF-D60E-0771-72B6-B5161E817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4412" y="4895431"/>
              <a:ext cx="380099" cy="352810"/>
            </a:xfrm>
            <a:custGeom>
              <a:avLst/>
              <a:gdLst>
                <a:gd name="T0" fmla="*/ 25 w 195"/>
                <a:gd name="T1" fmla="*/ 0 h 181"/>
                <a:gd name="T2" fmla="*/ 30 w 195"/>
                <a:gd name="T3" fmla="*/ 5 h 181"/>
                <a:gd name="T4" fmla="*/ 33 w 195"/>
                <a:gd name="T5" fmla="*/ 6 h 181"/>
                <a:gd name="T6" fmla="*/ 47 w 195"/>
                <a:gd name="T7" fmla="*/ 6 h 181"/>
                <a:gd name="T8" fmla="*/ 69 w 195"/>
                <a:gd name="T9" fmla="*/ 6 h 181"/>
                <a:gd name="T10" fmla="*/ 88 w 195"/>
                <a:gd name="T11" fmla="*/ 6 h 181"/>
                <a:gd name="T12" fmla="*/ 98 w 195"/>
                <a:gd name="T13" fmla="*/ 6 h 181"/>
                <a:gd name="T14" fmla="*/ 102 w 195"/>
                <a:gd name="T15" fmla="*/ 13 h 181"/>
                <a:gd name="T16" fmla="*/ 110 w 195"/>
                <a:gd name="T17" fmla="*/ 13 h 181"/>
                <a:gd name="T18" fmla="*/ 126 w 195"/>
                <a:gd name="T19" fmla="*/ 14 h 181"/>
                <a:gd name="T20" fmla="*/ 132 w 195"/>
                <a:gd name="T21" fmla="*/ 16 h 181"/>
                <a:gd name="T22" fmla="*/ 140 w 195"/>
                <a:gd name="T23" fmla="*/ 16 h 181"/>
                <a:gd name="T24" fmla="*/ 157 w 195"/>
                <a:gd name="T25" fmla="*/ 13 h 181"/>
                <a:gd name="T26" fmla="*/ 175 w 195"/>
                <a:gd name="T27" fmla="*/ 9 h 181"/>
                <a:gd name="T28" fmla="*/ 189 w 195"/>
                <a:gd name="T29" fmla="*/ 8 h 181"/>
                <a:gd name="T30" fmla="*/ 195 w 195"/>
                <a:gd name="T31" fmla="*/ 13 h 181"/>
                <a:gd name="T32" fmla="*/ 186 w 195"/>
                <a:gd name="T33" fmla="*/ 16 h 181"/>
                <a:gd name="T34" fmla="*/ 181 w 195"/>
                <a:gd name="T35" fmla="*/ 16 h 181"/>
                <a:gd name="T36" fmla="*/ 176 w 195"/>
                <a:gd name="T37" fmla="*/ 19 h 181"/>
                <a:gd name="T38" fmla="*/ 172 w 195"/>
                <a:gd name="T39" fmla="*/ 22 h 181"/>
                <a:gd name="T40" fmla="*/ 167 w 195"/>
                <a:gd name="T41" fmla="*/ 16 h 181"/>
                <a:gd name="T42" fmla="*/ 156 w 195"/>
                <a:gd name="T43" fmla="*/ 17 h 181"/>
                <a:gd name="T44" fmla="*/ 134 w 195"/>
                <a:gd name="T45" fmla="*/ 21 h 181"/>
                <a:gd name="T46" fmla="*/ 134 w 195"/>
                <a:gd name="T47" fmla="*/ 41 h 181"/>
                <a:gd name="T48" fmla="*/ 134 w 195"/>
                <a:gd name="T49" fmla="*/ 66 h 181"/>
                <a:gd name="T50" fmla="*/ 120 w 195"/>
                <a:gd name="T51" fmla="*/ 76 h 181"/>
                <a:gd name="T52" fmla="*/ 120 w 195"/>
                <a:gd name="T53" fmla="*/ 91 h 181"/>
                <a:gd name="T54" fmla="*/ 120 w 195"/>
                <a:gd name="T55" fmla="*/ 109 h 181"/>
                <a:gd name="T56" fmla="*/ 118 w 195"/>
                <a:gd name="T57" fmla="*/ 173 h 181"/>
                <a:gd name="T58" fmla="*/ 112 w 195"/>
                <a:gd name="T59" fmla="*/ 178 h 181"/>
                <a:gd name="T60" fmla="*/ 109 w 195"/>
                <a:gd name="T61" fmla="*/ 181 h 181"/>
                <a:gd name="T62" fmla="*/ 99 w 195"/>
                <a:gd name="T63" fmla="*/ 180 h 181"/>
                <a:gd name="T64" fmla="*/ 88 w 195"/>
                <a:gd name="T65" fmla="*/ 180 h 181"/>
                <a:gd name="T66" fmla="*/ 82 w 195"/>
                <a:gd name="T67" fmla="*/ 176 h 181"/>
                <a:gd name="T68" fmla="*/ 82 w 195"/>
                <a:gd name="T69" fmla="*/ 173 h 181"/>
                <a:gd name="T70" fmla="*/ 80 w 195"/>
                <a:gd name="T71" fmla="*/ 170 h 181"/>
                <a:gd name="T72" fmla="*/ 77 w 195"/>
                <a:gd name="T73" fmla="*/ 167 h 181"/>
                <a:gd name="T74" fmla="*/ 74 w 195"/>
                <a:gd name="T75" fmla="*/ 172 h 181"/>
                <a:gd name="T76" fmla="*/ 72 w 195"/>
                <a:gd name="T77" fmla="*/ 175 h 181"/>
                <a:gd name="T78" fmla="*/ 69 w 195"/>
                <a:gd name="T79" fmla="*/ 176 h 181"/>
                <a:gd name="T80" fmla="*/ 58 w 195"/>
                <a:gd name="T81" fmla="*/ 167 h 181"/>
                <a:gd name="T82" fmla="*/ 50 w 195"/>
                <a:gd name="T83" fmla="*/ 148 h 181"/>
                <a:gd name="T84" fmla="*/ 49 w 195"/>
                <a:gd name="T85" fmla="*/ 143 h 181"/>
                <a:gd name="T86" fmla="*/ 46 w 195"/>
                <a:gd name="T87" fmla="*/ 129 h 181"/>
                <a:gd name="T88" fmla="*/ 44 w 195"/>
                <a:gd name="T89" fmla="*/ 118 h 181"/>
                <a:gd name="T90" fmla="*/ 41 w 195"/>
                <a:gd name="T91" fmla="*/ 99 h 181"/>
                <a:gd name="T92" fmla="*/ 39 w 195"/>
                <a:gd name="T93" fmla="*/ 90 h 181"/>
                <a:gd name="T94" fmla="*/ 41 w 195"/>
                <a:gd name="T95" fmla="*/ 87 h 181"/>
                <a:gd name="T96" fmla="*/ 33 w 195"/>
                <a:gd name="T97" fmla="*/ 71 h 181"/>
                <a:gd name="T98" fmla="*/ 23 w 195"/>
                <a:gd name="T99" fmla="*/ 54 h 181"/>
                <a:gd name="T100" fmla="*/ 9 w 195"/>
                <a:gd name="T101" fmla="*/ 27 h 181"/>
                <a:gd name="T102" fmla="*/ 1 w 195"/>
                <a:gd name="T103" fmla="*/ 16 h 181"/>
                <a:gd name="T104" fmla="*/ 3 w 195"/>
                <a:gd name="T105" fmla="*/ 5 h 181"/>
                <a:gd name="T106" fmla="*/ 9 w 195"/>
                <a:gd name="T107" fmla="*/ 3 h 181"/>
                <a:gd name="T108" fmla="*/ 16 w 195"/>
                <a:gd name="T109" fmla="*/ 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5" h="181">
                  <a:moveTo>
                    <a:pt x="20" y="0"/>
                  </a:moveTo>
                  <a:lnTo>
                    <a:pt x="22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5" y="2"/>
                  </a:lnTo>
                  <a:lnTo>
                    <a:pt x="27" y="3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1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6" y="6"/>
                  </a:lnTo>
                  <a:lnTo>
                    <a:pt x="39" y="6"/>
                  </a:lnTo>
                  <a:lnTo>
                    <a:pt x="42" y="6"/>
                  </a:lnTo>
                  <a:lnTo>
                    <a:pt x="47" y="6"/>
                  </a:lnTo>
                  <a:lnTo>
                    <a:pt x="53" y="6"/>
                  </a:lnTo>
                  <a:lnTo>
                    <a:pt x="58" y="6"/>
                  </a:lnTo>
                  <a:lnTo>
                    <a:pt x="64" y="6"/>
                  </a:lnTo>
                  <a:lnTo>
                    <a:pt x="69" y="6"/>
                  </a:lnTo>
                  <a:lnTo>
                    <a:pt x="75" y="6"/>
                  </a:lnTo>
                  <a:lnTo>
                    <a:pt x="80" y="6"/>
                  </a:lnTo>
                  <a:lnTo>
                    <a:pt x="87" y="6"/>
                  </a:lnTo>
                  <a:lnTo>
                    <a:pt x="88" y="6"/>
                  </a:lnTo>
                  <a:lnTo>
                    <a:pt x="93" y="6"/>
                  </a:lnTo>
                  <a:lnTo>
                    <a:pt x="96" y="6"/>
                  </a:lnTo>
                  <a:lnTo>
                    <a:pt x="98" y="6"/>
                  </a:lnTo>
                  <a:lnTo>
                    <a:pt x="98" y="6"/>
                  </a:lnTo>
                  <a:lnTo>
                    <a:pt x="98" y="8"/>
                  </a:lnTo>
                  <a:lnTo>
                    <a:pt x="99" y="9"/>
                  </a:lnTo>
                  <a:lnTo>
                    <a:pt x="101" y="11"/>
                  </a:lnTo>
                  <a:lnTo>
                    <a:pt x="102" y="13"/>
                  </a:lnTo>
                  <a:lnTo>
                    <a:pt x="105" y="13"/>
                  </a:lnTo>
                  <a:lnTo>
                    <a:pt x="107" y="13"/>
                  </a:lnTo>
                  <a:lnTo>
                    <a:pt x="109" y="13"/>
                  </a:lnTo>
                  <a:lnTo>
                    <a:pt x="110" y="13"/>
                  </a:lnTo>
                  <a:lnTo>
                    <a:pt x="115" y="14"/>
                  </a:lnTo>
                  <a:lnTo>
                    <a:pt x="118" y="14"/>
                  </a:lnTo>
                  <a:lnTo>
                    <a:pt x="123" y="13"/>
                  </a:lnTo>
                  <a:lnTo>
                    <a:pt x="126" y="14"/>
                  </a:lnTo>
                  <a:lnTo>
                    <a:pt x="128" y="14"/>
                  </a:lnTo>
                  <a:lnTo>
                    <a:pt x="129" y="16"/>
                  </a:lnTo>
                  <a:lnTo>
                    <a:pt x="131" y="16"/>
                  </a:lnTo>
                  <a:lnTo>
                    <a:pt x="132" y="16"/>
                  </a:lnTo>
                  <a:lnTo>
                    <a:pt x="135" y="14"/>
                  </a:lnTo>
                  <a:lnTo>
                    <a:pt x="139" y="14"/>
                  </a:lnTo>
                  <a:lnTo>
                    <a:pt x="140" y="16"/>
                  </a:lnTo>
                  <a:lnTo>
                    <a:pt x="140" y="16"/>
                  </a:lnTo>
                  <a:lnTo>
                    <a:pt x="145" y="14"/>
                  </a:lnTo>
                  <a:lnTo>
                    <a:pt x="148" y="14"/>
                  </a:lnTo>
                  <a:lnTo>
                    <a:pt x="153" y="13"/>
                  </a:lnTo>
                  <a:lnTo>
                    <a:pt x="157" y="13"/>
                  </a:lnTo>
                  <a:lnTo>
                    <a:pt x="164" y="11"/>
                  </a:lnTo>
                  <a:lnTo>
                    <a:pt x="169" y="9"/>
                  </a:lnTo>
                  <a:lnTo>
                    <a:pt x="172" y="9"/>
                  </a:lnTo>
                  <a:lnTo>
                    <a:pt x="175" y="9"/>
                  </a:lnTo>
                  <a:lnTo>
                    <a:pt x="178" y="8"/>
                  </a:lnTo>
                  <a:lnTo>
                    <a:pt x="181" y="8"/>
                  </a:lnTo>
                  <a:lnTo>
                    <a:pt x="181" y="8"/>
                  </a:lnTo>
                  <a:lnTo>
                    <a:pt x="189" y="8"/>
                  </a:lnTo>
                  <a:lnTo>
                    <a:pt x="191" y="8"/>
                  </a:lnTo>
                  <a:lnTo>
                    <a:pt x="192" y="9"/>
                  </a:lnTo>
                  <a:lnTo>
                    <a:pt x="194" y="9"/>
                  </a:lnTo>
                  <a:lnTo>
                    <a:pt x="195" y="13"/>
                  </a:lnTo>
                  <a:lnTo>
                    <a:pt x="195" y="13"/>
                  </a:lnTo>
                  <a:lnTo>
                    <a:pt x="191" y="13"/>
                  </a:lnTo>
                  <a:lnTo>
                    <a:pt x="189" y="14"/>
                  </a:lnTo>
                  <a:lnTo>
                    <a:pt x="186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3" y="16"/>
                  </a:lnTo>
                  <a:lnTo>
                    <a:pt x="181" y="16"/>
                  </a:lnTo>
                  <a:lnTo>
                    <a:pt x="180" y="17"/>
                  </a:lnTo>
                  <a:lnTo>
                    <a:pt x="178" y="17"/>
                  </a:lnTo>
                  <a:lnTo>
                    <a:pt x="176" y="19"/>
                  </a:lnTo>
                  <a:lnTo>
                    <a:pt x="176" y="19"/>
                  </a:lnTo>
                  <a:lnTo>
                    <a:pt x="173" y="22"/>
                  </a:lnTo>
                  <a:lnTo>
                    <a:pt x="173" y="22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2" y="21"/>
                  </a:lnTo>
                  <a:lnTo>
                    <a:pt x="170" y="19"/>
                  </a:lnTo>
                  <a:lnTo>
                    <a:pt x="167" y="16"/>
                  </a:lnTo>
                  <a:lnTo>
                    <a:pt x="167" y="16"/>
                  </a:lnTo>
                  <a:lnTo>
                    <a:pt x="167" y="16"/>
                  </a:lnTo>
                  <a:lnTo>
                    <a:pt x="165" y="16"/>
                  </a:lnTo>
                  <a:lnTo>
                    <a:pt x="159" y="16"/>
                  </a:lnTo>
                  <a:lnTo>
                    <a:pt x="156" y="17"/>
                  </a:lnTo>
                  <a:lnTo>
                    <a:pt x="150" y="19"/>
                  </a:lnTo>
                  <a:lnTo>
                    <a:pt x="142" y="19"/>
                  </a:lnTo>
                  <a:lnTo>
                    <a:pt x="137" y="21"/>
                  </a:lnTo>
                  <a:lnTo>
                    <a:pt x="134" y="21"/>
                  </a:lnTo>
                  <a:lnTo>
                    <a:pt x="134" y="24"/>
                  </a:lnTo>
                  <a:lnTo>
                    <a:pt x="134" y="30"/>
                  </a:lnTo>
                  <a:lnTo>
                    <a:pt x="134" y="35"/>
                  </a:lnTo>
                  <a:lnTo>
                    <a:pt x="134" y="41"/>
                  </a:lnTo>
                  <a:lnTo>
                    <a:pt x="134" y="47"/>
                  </a:lnTo>
                  <a:lnTo>
                    <a:pt x="134" y="54"/>
                  </a:lnTo>
                  <a:lnTo>
                    <a:pt x="134" y="60"/>
                  </a:lnTo>
                  <a:lnTo>
                    <a:pt x="134" y="66"/>
                  </a:lnTo>
                  <a:lnTo>
                    <a:pt x="134" y="72"/>
                  </a:lnTo>
                  <a:lnTo>
                    <a:pt x="134" y="74"/>
                  </a:lnTo>
                  <a:lnTo>
                    <a:pt x="134" y="76"/>
                  </a:lnTo>
                  <a:lnTo>
                    <a:pt x="120" y="76"/>
                  </a:lnTo>
                  <a:lnTo>
                    <a:pt x="120" y="79"/>
                  </a:lnTo>
                  <a:lnTo>
                    <a:pt x="120" y="84"/>
                  </a:lnTo>
                  <a:lnTo>
                    <a:pt x="120" y="88"/>
                  </a:lnTo>
                  <a:lnTo>
                    <a:pt x="120" y="91"/>
                  </a:lnTo>
                  <a:lnTo>
                    <a:pt x="120" y="96"/>
                  </a:lnTo>
                  <a:lnTo>
                    <a:pt x="120" y="101"/>
                  </a:lnTo>
                  <a:lnTo>
                    <a:pt x="120" y="106"/>
                  </a:lnTo>
                  <a:lnTo>
                    <a:pt x="120" y="109"/>
                  </a:lnTo>
                  <a:lnTo>
                    <a:pt x="120" y="113"/>
                  </a:lnTo>
                  <a:lnTo>
                    <a:pt x="120" y="117"/>
                  </a:lnTo>
                  <a:lnTo>
                    <a:pt x="120" y="173"/>
                  </a:lnTo>
                  <a:lnTo>
                    <a:pt x="118" y="173"/>
                  </a:lnTo>
                  <a:lnTo>
                    <a:pt x="115" y="175"/>
                  </a:lnTo>
                  <a:lnTo>
                    <a:pt x="113" y="176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0" y="178"/>
                  </a:lnTo>
                  <a:lnTo>
                    <a:pt x="109" y="180"/>
                  </a:lnTo>
                  <a:lnTo>
                    <a:pt x="110" y="180"/>
                  </a:lnTo>
                  <a:lnTo>
                    <a:pt x="109" y="181"/>
                  </a:lnTo>
                  <a:lnTo>
                    <a:pt x="107" y="181"/>
                  </a:lnTo>
                  <a:lnTo>
                    <a:pt x="105" y="181"/>
                  </a:lnTo>
                  <a:lnTo>
                    <a:pt x="104" y="181"/>
                  </a:lnTo>
                  <a:lnTo>
                    <a:pt x="99" y="180"/>
                  </a:lnTo>
                  <a:lnTo>
                    <a:pt x="96" y="181"/>
                  </a:lnTo>
                  <a:lnTo>
                    <a:pt x="93" y="181"/>
                  </a:lnTo>
                  <a:lnTo>
                    <a:pt x="91" y="180"/>
                  </a:lnTo>
                  <a:lnTo>
                    <a:pt x="88" y="180"/>
                  </a:lnTo>
                  <a:lnTo>
                    <a:pt x="87" y="180"/>
                  </a:lnTo>
                  <a:lnTo>
                    <a:pt x="85" y="178"/>
                  </a:lnTo>
                  <a:lnTo>
                    <a:pt x="83" y="178"/>
                  </a:lnTo>
                  <a:lnTo>
                    <a:pt x="82" y="176"/>
                  </a:lnTo>
                  <a:lnTo>
                    <a:pt x="82" y="176"/>
                  </a:lnTo>
                  <a:lnTo>
                    <a:pt x="82" y="175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0"/>
                  </a:lnTo>
                  <a:lnTo>
                    <a:pt x="80" y="170"/>
                  </a:lnTo>
                  <a:lnTo>
                    <a:pt x="80" y="170"/>
                  </a:lnTo>
                  <a:lnTo>
                    <a:pt x="79" y="169"/>
                  </a:lnTo>
                  <a:lnTo>
                    <a:pt x="79" y="169"/>
                  </a:lnTo>
                  <a:lnTo>
                    <a:pt x="77" y="167"/>
                  </a:lnTo>
                  <a:lnTo>
                    <a:pt x="75" y="169"/>
                  </a:lnTo>
                  <a:lnTo>
                    <a:pt x="75" y="169"/>
                  </a:lnTo>
                  <a:lnTo>
                    <a:pt x="74" y="170"/>
                  </a:lnTo>
                  <a:lnTo>
                    <a:pt x="74" y="172"/>
                  </a:lnTo>
                  <a:lnTo>
                    <a:pt x="74" y="172"/>
                  </a:lnTo>
                  <a:lnTo>
                    <a:pt x="74" y="173"/>
                  </a:lnTo>
                  <a:lnTo>
                    <a:pt x="72" y="173"/>
                  </a:lnTo>
                  <a:lnTo>
                    <a:pt x="72" y="175"/>
                  </a:lnTo>
                  <a:lnTo>
                    <a:pt x="72" y="175"/>
                  </a:lnTo>
                  <a:lnTo>
                    <a:pt x="71" y="175"/>
                  </a:lnTo>
                  <a:lnTo>
                    <a:pt x="69" y="176"/>
                  </a:lnTo>
                  <a:lnTo>
                    <a:pt x="69" y="176"/>
                  </a:lnTo>
                  <a:lnTo>
                    <a:pt x="68" y="175"/>
                  </a:lnTo>
                  <a:lnTo>
                    <a:pt x="63" y="170"/>
                  </a:lnTo>
                  <a:lnTo>
                    <a:pt x="60" y="169"/>
                  </a:lnTo>
                  <a:lnTo>
                    <a:pt x="58" y="167"/>
                  </a:lnTo>
                  <a:lnTo>
                    <a:pt x="52" y="158"/>
                  </a:lnTo>
                  <a:lnTo>
                    <a:pt x="52" y="156"/>
                  </a:lnTo>
                  <a:lnTo>
                    <a:pt x="50" y="151"/>
                  </a:lnTo>
                  <a:lnTo>
                    <a:pt x="50" y="148"/>
                  </a:lnTo>
                  <a:lnTo>
                    <a:pt x="49" y="147"/>
                  </a:lnTo>
                  <a:lnTo>
                    <a:pt x="50" y="145"/>
                  </a:lnTo>
                  <a:lnTo>
                    <a:pt x="50" y="143"/>
                  </a:lnTo>
                  <a:lnTo>
                    <a:pt x="49" y="143"/>
                  </a:lnTo>
                  <a:lnTo>
                    <a:pt x="47" y="140"/>
                  </a:lnTo>
                  <a:lnTo>
                    <a:pt x="47" y="136"/>
                  </a:lnTo>
                  <a:lnTo>
                    <a:pt x="46" y="132"/>
                  </a:lnTo>
                  <a:lnTo>
                    <a:pt x="46" y="129"/>
                  </a:lnTo>
                  <a:lnTo>
                    <a:pt x="46" y="126"/>
                  </a:lnTo>
                  <a:lnTo>
                    <a:pt x="46" y="124"/>
                  </a:lnTo>
                  <a:lnTo>
                    <a:pt x="46" y="121"/>
                  </a:lnTo>
                  <a:lnTo>
                    <a:pt x="44" y="118"/>
                  </a:lnTo>
                  <a:lnTo>
                    <a:pt x="42" y="113"/>
                  </a:lnTo>
                  <a:lnTo>
                    <a:pt x="41" y="109"/>
                  </a:lnTo>
                  <a:lnTo>
                    <a:pt x="41" y="106"/>
                  </a:lnTo>
                  <a:lnTo>
                    <a:pt x="41" y="99"/>
                  </a:lnTo>
                  <a:lnTo>
                    <a:pt x="39" y="98"/>
                  </a:lnTo>
                  <a:lnTo>
                    <a:pt x="39" y="95"/>
                  </a:lnTo>
                  <a:lnTo>
                    <a:pt x="39" y="91"/>
                  </a:lnTo>
                  <a:lnTo>
                    <a:pt x="39" y="90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41" y="90"/>
                  </a:lnTo>
                  <a:lnTo>
                    <a:pt x="41" y="87"/>
                  </a:lnTo>
                  <a:lnTo>
                    <a:pt x="41" y="85"/>
                  </a:lnTo>
                  <a:lnTo>
                    <a:pt x="39" y="82"/>
                  </a:lnTo>
                  <a:lnTo>
                    <a:pt x="38" y="79"/>
                  </a:lnTo>
                  <a:lnTo>
                    <a:pt x="33" y="71"/>
                  </a:lnTo>
                  <a:lnTo>
                    <a:pt x="31" y="69"/>
                  </a:lnTo>
                  <a:lnTo>
                    <a:pt x="31" y="68"/>
                  </a:lnTo>
                  <a:lnTo>
                    <a:pt x="25" y="58"/>
                  </a:lnTo>
                  <a:lnTo>
                    <a:pt x="23" y="54"/>
                  </a:lnTo>
                  <a:lnTo>
                    <a:pt x="22" y="47"/>
                  </a:lnTo>
                  <a:lnTo>
                    <a:pt x="19" y="46"/>
                  </a:lnTo>
                  <a:lnTo>
                    <a:pt x="11" y="30"/>
                  </a:lnTo>
                  <a:lnTo>
                    <a:pt x="9" y="27"/>
                  </a:lnTo>
                  <a:lnTo>
                    <a:pt x="6" y="24"/>
                  </a:lnTo>
                  <a:lnTo>
                    <a:pt x="5" y="22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5"/>
                  </a:lnTo>
                  <a:lnTo>
                    <a:pt x="5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7" name="Freeform 183">
              <a:extLst>
                <a:ext uri="{FF2B5EF4-FFF2-40B4-BE49-F238E27FC236}">
                  <a16:creationId xmlns:a16="http://schemas.microsoft.com/office/drawing/2014/main" id="{1E18BF66-A27C-1493-0F99-C1CB979B8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9505" y="4953908"/>
              <a:ext cx="5848" cy="5848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2 h 3"/>
                <a:gd name="T4" fmla="*/ 2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0 w 3"/>
                <a:gd name="T11" fmla="*/ 0 h 3"/>
                <a:gd name="T12" fmla="*/ 2 w 3"/>
                <a:gd name="T13" fmla="*/ 0 h 3"/>
                <a:gd name="T14" fmla="*/ 2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8" name="Freeform 184">
              <a:extLst>
                <a:ext uri="{FF2B5EF4-FFF2-40B4-BE49-F238E27FC236}">
                  <a16:creationId xmlns:a16="http://schemas.microsoft.com/office/drawing/2014/main" id="{C30CD036-ABF9-DB40-BF85-5A24AEA59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8465" y="443151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9" name="Freeform 185">
              <a:extLst>
                <a:ext uri="{FF2B5EF4-FFF2-40B4-BE49-F238E27FC236}">
                  <a16:creationId xmlns:a16="http://schemas.microsoft.com/office/drawing/2014/main" id="{69037C1B-6F3F-8E94-B119-E16F77075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243" y="3538773"/>
              <a:ext cx="228060" cy="122802"/>
            </a:xfrm>
            <a:custGeom>
              <a:avLst/>
              <a:gdLst>
                <a:gd name="T0" fmla="*/ 29 w 117"/>
                <a:gd name="T1" fmla="*/ 3 h 63"/>
                <a:gd name="T2" fmla="*/ 35 w 117"/>
                <a:gd name="T3" fmla="*/ 8 h 63"/>
                <a:gd name="T4" fmla="*/ 45 w 117"/>
                <a:gd name="T5" fmla="*/ 12 h 63"/>
                <a:gd name="T6" fmla="*/ 51 w 117"/>
                <a:gd name="T7" fmla="*/ 19 h 63"/>
                <a:gd name="T8" fmla="*/ 57 w 117"/>
                <a:gd name="T9" fmla="*/ 19 h 63"/>
                <a:gd name="T10" fmla="*/ 60 w 117"/>
                <a:gd name="T11" fmla="*/ 23 h 63"/>
                <a:gd name="T12" fmla="*/ 67 w 117"/>
                <a:gd name="T13" fmla="*/ 28 h 63"/>
                <a:gd name="T14" fmla="*/ 68 w 117"/>
                <a:gd name="T15" fmla="*/ 30 h 63"/>
                <a:gd name="T16" fmla="*/ 75 w 117"/>
                <a:gd name="T17" fmla="*/ 28 h 63"/>
                <a:gd name="T18" fmla="*/ 73 w 117"/>
                <a:gd name="T19" fmla="*/ 33 h 63"/>
                <a:gd name="T20" fmla="*/ 82 w 117"/>
                <a:gd name="T21" fmla="*/ 34 h 63"/>
                <a:gd name="T22" fmla="*/ 86 w 117"/>
                <a:gd name="T23" fmla="*/ 39 h 63"/>
                <a:gd name="T24" fmla="*/ 87 w 117"/>
                <a:gd name="T25" fmla="*/ 36 h 63"/>
                <a:gd name="T26" fmla="*/ 92 w 117"/>
                <a:gd name="T27" fmla="*/ 39 h 63"/>
                <a:gd name="T28" fmla="*/ 95 w 117"/>
                <a:gd name="T29" fmla="*/ 36 h 63"/>
                <a:gd name="T30" fmla="*/ 98 w 117"/>
                <a:gd name="T31" fmla="*/ 37 h 63"/>
                <a:gd name="T32" fmla="*/ 105 w 117"/>
                <a:gd name="T33" fmla="*/ 41 h 63"/>
                <a:gd name="T34" fmla="*/ 111 w 117"/>
                <a:gd name="T35" fmla="*/ 41 h 63"/>
                <a:gd name="T36" fmla="*/ 117 w 117"/>
                <a:gd name="T37" fmla="*/ 39 h 63"/>
                <a:gd name="T38" fmla="*/ 117 w 117"/>
                <a:gd name="T39" fmla="*/ 44 h 63"/>
                <a:gd name="T40" fmla="*/ 114 w 117"/>
                <a:gd name="T41" fmla="*/ 52 h 63"/>
                <a:gd name="T42" fmla="*/ 117 w 117"/>
                <a:gd name="T43" fmla="*/ 60 h 63"/>
                <a:gd name="T44" fmla="*/ 112 w 117"/>
                <a:gd name="T45" fmla="*/ 63 h 63"/>
                <a:gd name="T46" fmla="*/ 106 w 117"/>
                <a:gd name="T47" fmla="*/ 63 h 63"/>
                <a:gd name="T48" fmla="*/ 101 w 117"/>
                <a:gd name="T49" fmla="*/ 60 h 63"/>
                <a:gd name="T50" fmla="*/ 94 w 117"/>
                <a:gd name="T51" fmla="*/ 61 h 63"/>
                <a:gd name="T52" fmla="*/ 87 w 117"/>
                <a:gd name="T53" fmla="*/ 60 h 63"/>
                <a:gd name="T54" fmla="*/ 82 w 117"/>
                <a:gd name="T55" fmla="*/ 60 h 63"/>
                <a:gd name="T56" fmla="*/ 79 w 117"/>
                <a:gd name="T57" fmla="*/ 56 h 63"/>
                <a:gd name="T58" fmla="*/ 75 w 117"/>
                <a:gd name="T59" fmla="*/ 56 h 63"/>
                <a:gd name="T60" fmla="*/ 73 w 117"/>
                <a:gd name="T61" fmla="*/ 55 h 63"/>
                <a:gd name="T62" fmla="*/ 67 w 117"/>
                <a:gd name="T63" fmla="*/ 52 h 63"/>
                <a:gd name="T64" fmla="*/ 64 w 117"/>
                <a:gd name="T65" fmla="*/ 48 h 63"/>
                <a:gd name="T66" fmla="*/ 56 w 117"/>
                <a:gd name="T67" fmla="*/ 47 h 63"/>
                <a:gd name="T68" fmla="*/ 49 w 117"/>
                <a:gd name="T69" fmla="*/ 45 h 63"/>
                <a:gd name="T70" fmla="*/ 46 w 117"/>
                <a:gd name="T71" fmla="*/ 47 h 63"/>
                <a:gd name="T72" fmla="*/ 38 w 117"/>
                <a:gd name="T73" fmla="*/ 44 h 63"/>
                <a:gd name="T74" fmla="*/ 32 w 117"/>
                <a:gd name="T75" fmla="*/ 42 h 63"/>
                <a:gd name="T76" fmla="*/ 27 w 117"/>
                <a:gd name="T77" fmla="*/ 39 h 63"/>
                <a:gd name="T78" fmla="*/ 23 w 117"/>
                <a:gd name="T79" fmla="*/ 37 h 63"/>
                <a:gd name="T80" fmla="*/ 16 w 117"/>
                <a:gd name="T81" fmla="*/ 33 h 63"/>
                <a:gd name="T82" fmla="*/ 10 w 117"/>
                <a:gd name="T83" fmla="*/ 30 h 63"/>
                <a:gd name="T84" fmla="*/ 7 w 117"/>
                <a:gd name="T85" fmla="*/ 28 h 63"/>
                <a:gd name="T86" fmla="*/ 4 w 117"/>
                <a:gd name="T87" fmla="*/ 28 h 63"/>
                <a:gd name="T88" fmla="*/ 0 w 117"/>
                <a:gd name="T89" fmla="*/ 25 h 63"/>
                <a:gd name="T90" fmla="*/ 2 w 117"/>
                <a:gd name="T91" fmla="*/ 19 h 63"/>
                <a:gd name="T92" fmla="*/ 5 w 117"/>
                <a:gd name="T93" fmla="*/ 11 h 63"/>
                <a:gd name="T94" fmla="*/ 12 w 117"/>
                <a:gd name="T95" fmla="*/ 4 h 63"/>
                <a:gd name="T96" fmla="*/ 13 w 117"/>
                <a:gd name="T97" fmla="*/ 4 h 63"/>
                <a:gd name="T98" fmla="*/ 18 w 117"/>
                <a:gd name="T99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63">
                  <a:moveTo>
                    <a:pt x="23" y="0"/>
                  </a:moveTo>
                  <a:lnTo>
                    <a:pt x="26" y="1"/>
                  </a:lnTo>
                  <a:lnTo>
                    <a:pt x="29" y="1"/>
                  </a:lnTo>
                  <a:lnTo>
                    <a:pt x="29" y="3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2" y="6"/>
                  </a:lnTo>
                  <a:lnTo>
                    <a:pt x="35" y="8"/>
                  </a:lnTo>
                  <a:lnTo>
                    <a:pt x="37" y="9"/>
                  </a:lnTo>
                  <a:lnTo>
                    <a:pt x="40" y="11"/>
                  </a:lnTo>
                  <a:lnTo>
                    <a:pt x="43" y="12"/>
                  </a:lnTo>
                  <a:lnTo>
                    <a:pt x="45" y="12"/>
                  </a:lnTo>
                  <a:lnTo>
                    <a:pt x="46" y="14"/>
                  </a:lnTo>
                  <a:lnTo>
                    <a:pt x="48" y="15"/>
                  </a:lnTo>
                  <a:lnTo>
                    <a:pt x="49" y="17"/>
                  </a:lnTo>
                  <a:lnTo>
                    <a:pt x="51" y="19"/>
                  </a:lnTo>
                  <a:lnTo>
                    <a:pt x="53" y="19"/>
                  </a:lnTo>
                  <a:lnTo>
                    <a:pt x="54" y="19"/>
                  </a:lnTo>
                  <a:lnTo>
                    <a:pt x="56" y="17"/>
                  </a:lnTo>
                  <a:lnTo>
                    <a:pt x="57" y="19"/>
                  </a:lnTo>
                  <a:lnTo>
                    <a:pt x="59" y="19"/>
                  </a:lnTo>
                  <a:lnTo>
                    <a:pt x="59" y="20"/>
                  </a:lnTo>
                  <a:lnTo>
                    <a:pt x="59" y="22"/>
                  </a:lnTo>
                  <a:lnTo>
                    <a:pt x="60" y="23"/>
                  </a:lnTo>
                  <a:lnTo>
                    <a:pt x="62" y="25"/>
                  </a:lnTo>
                  <a:lnTo>
                    <a:pt x="64" y="25"/>
                  </a:lnTo>
                  <a:lnTo>
                    <a:pt x="64" y="26"/>
                  </a:lnTo>
                  <a:lnTo>
                    <a:pt x="67" y="28"/>
                  </a:lnTo>
                  <a:lnTo>
                    <a:pt x="67" y="28"/>
                  </a:lnTo>
                  <a:lnTo>
                    <a:pt x="67" y="28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70" y="30"/>
                  </a:lnTo>
                  <a:lnTo>
                    <a:pt x="73" y="28"/>
                  </a:lnTo>
                  <a:lnTo>
                    <a:pt x="73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3" y="30"/>
                  </a:lnTo>
                  <a:lnTo>
                    <a:pt x="73" y="31"/>
                  </a:lnTo>
                  <a:lnTo>
                    <a:pt x="73" y="33"/>
                  </a:lnTo>
                  <a:lnTo>
                    <a:pt x="75" y="33"/>
                  </a:lnTo>
                  <a:lnTo>
                    <a:pt x="78" y="33"/>
                  </a:lnTo>
                  <a:lnTo>
                    <a:pt x="81" y="33"/>
                  </a:lnTo>
                  <a:lnTo>
                    <a:pt x="82" y="34"/>
                  </a:lnTo>
                  <a:lnTo>
                    <a:pt x="84" y="36"/>
                  </a:lnTo>
                  <a:lnTo>
                    <a:pt x="84" y="37"/>
                  </a:lnTo>
                  <a:lnTo>
                    <a:pt x="86" y="39"/>
                  </a:lnTo>
                  <a:lnTo>
                    <a:pt x="86" y="39"/>
                  </a:lnTo>
                  <a:lnTo>
                    <a:pt x="87" y="39"/>
                  </a:lnTo>
                  <a:lnTo>
                    <a:pt x="87" y="37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9" y="36"/>
                  </a:lnTo>
                  <a:lnTo>
                    <a:pt x="89" y="37"/>
                  </a:lnTo>
                  <a:lnTo>
                    <a:pt x="90" y="39"/>
                  </a:lnTo>
                  <a:lnTo>
                    <a:pt x="92" y="39"/>
                  </a:lnTo>
                  <a:lnTo>
                    <a:pt x="94" y="39"/>
                  </a:lnTo>
                  <a:lnTo>
                    <a:pt x="94" y="39"/>
                  </a:lnTo>
                  <a:lnTo>
                    <a:pt x="94" y="36"/>
                  </a:lnTo>
                  <a:lnTo>
                    <a:pt x="95" y="36"/>
                  </a:lnTo>
                  <a:lnTo>
                    <a:pt x="97" y="36"/>
                  </a:lnTo>
                  <a:lnTo>
                    <a:pt x="97" y="36"/>
                  </a:lnTo>
                  <a:lnTo>
                    <a:pt x="97" y="37"/>
                  </a:lnTo>
                  <a:lnTo>
                    <a:pt x="98" y="37"/>
                  </a:lnTo>
                  <a:lnTo>
                    <a:pt x="100" y="37"/>
                  </a:lnTo>
                  <a:lnTo>
                    <a:pt x="101" y="39"/>
                  </a:lnTo>
                  <a:lnTo>
                    <a:pt x="103" y="41"/>
                  </a:lnTo>
                  <a:lnTo>
                    <a:pt x="105" y="41"/>
                  </a:lnTo>
                  <a:lnTo>
                    <a:pt x="108" y="41"/>
                  </a:lnTo>
                  <a:lnTo>
                    <a:pt x="108" y="41"/>
                  </a:lnTo>
                  <a:lnTo>
                    <a:pt x="109" y="41"/>
                  </a:lnTo>
                  <a:lnTo>
                    <a:pt x="111" y="41"/>
                  </a:lnTo>
                  <a:lnTo>
                    <a:pt x="112" y="39"/>
                  </a:lnTo>
                  <a:lnTo>
                    <a:pt x="114" y="39"/>
                  </a:lnTo>
                  <a:lnTo>
                    <a:pt x="116" y="39"/>
                  </a:lnTo>
                  <a:lnTo>
                    <a:pt x="117" y="39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7" y="42"/>
                  </a:lnTo>
                  <a:lnTo>
                    <a:pt x="117" y="44"/>
                  </a:lnTo>
                  <a:lnTo>
                    <a:pt x="116" y="44"/>
                  </a:lnTo>
                  <a:lnTo>
                    <a:pt x="116" y="47"/>
                  </a:lnTo>
                  <a:lnTo>
                    <a:pt x="114" y="52"/>
                  </a:lnTo>
                  <a:lnTo>
                    <a:pt x="114" y="52"/>
                  </a:lnTo>
                  <a:lnTo>
                    <a:pt x="117" y="55"/>
                  </a:lnTo>
                  <a:lnTo>
                    <a:pt x="117" y="56"/>
                  </a:lnTo>
                  <a:lnTo>
                    <a:pt x="117" y="58"/>
                  </a:lnTo>
                  <a:lnTo>
                    <a:pt x="117" y="60"/>
                  </a:lnTo>
                  <a:lnTo>
                    <a:pt x="116" y="63"/>
                  </a:lnTo>
                  <a:lnTo>
                    <a:pt x="116" y="63"/>
                  </a:lnTo>
                  <a:lnTo>
                    <a:pt x="116" y="63"/>
                  </a:lnTo>
                  <a:lnTo>
                    <a:pt x="112" y="63"/>
                  </a:lnTo>
                  <a:lnTo>
                    <a:pt x="111" y="63"/>
                  </a:lnTo>
                  <a:lnTo>
                    <a:pt x="109" y="63"/>
                  </a:lnTo>
                  <a:lnTo>
                    <a:pt x="108" y="63"/>
                  </a:lnTo>
                  <a:lnTo>
                    <a:pt x="106" y="63"/>
                  </a:lnTo>
                  <a:lnTo>
                    <a:pt x="105" y="63"/>
                  </a:lnTo>
                  <a:lnTo>
                    <a:pt x="103" y="63"/>
                  </a:lnTo>
                  <a:lnTo>
                    <a:pt x="101" y="63"/>
                  </a:lnTo>
                  <a:lnTo>
                    <a:pt x="101" y="60"/>
                  </a:lnTo>
                  <a:lnTo>
                    <a:pt x="101" y="60"/>
                  </a:lnTo>
                  <a:lnTo>
                    <a:pt x="97" y="61"/>
                  </a:lnTo>
                  <a:lnTo>
                    <a:pt x="97" y="63"/>
                  </a:lnTo>
                  <a:lnTo>
                    <a:pt x="94" y="61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89" y="60"/>
                  </a:lnTo>
                  <a:lnTo>
                    <a:pt x="87" y="60"/>
                  </a:lnTo>
                  <a:lnTo>
                    <a:pt x="86" y="58"/>
                  </a:lnTo>
                  <a:lnTo>
                    <a:pt x="84" y="60"/>
                  </a:lnTo>
                  <a:lnTo>
                    <a:pt x="82" y="60"/>
                  </a:lnTo>
                  <a:lnTo>
                    <a:pt x="82" y="60"/>
                  </a:lnTo>
                  <a:lnTo>
                    <a:pt x="82" y="58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79" y="56"/>
                  </a:lnTo>
                  <a:lnTo>
                    <a:pt x="78" y="56"/>
                  </a:lnTo>
                  <a:lnTo>
                    <a:pt x="76" y="58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1" y="55"/>
                  </a:lnTo>
                  <a:lnTo>
                    <a:pt x="70" y="55"/>
                  </a:lnTo>
                  <a:lnTo>
                    <a:pt x="67" y="53"/>
                  </a:lnTo>
                  <a:lnTo>
                    <a:pt x="67" y="52"/>
                  </a:lnTo>
                  <a:lnTo>
                    <a:pt x="67" y="50"/>
                  </a:lnTo>
                  <a:lnTo>
                    <a:pt x="67" y="50"/>
                  </a:lnTo>
                  <a:lnTo>
                    <a:pt x="65" y="48"/>
                  </a:lnTo>
                  <a:lnTo>
                    <a:pt x="64" y="48"/>
                  </a:lnTo>
                  <a:lnTo>
                    <a:pt x="60" y="47"/>
                  </a:lnTo>
                  <a:lnTo>
                    <a:pt x="59" y="45"/>
                  </a:lnTo>
                  <a:lnTo>
                    <a:pt x="57" y="45"/>
                  </a:lnTo>
                  <a:lnTo>
                    <a:pt x="56" y="47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1" y="47"/>
                  </a:lnTo>
                  <a:lnTo>
                    <a:pt x="49" y="45"/>
                  </a:lnTo>
                  <a:lnTo>
                    <a:pt x="48" y="47"/>
                  </a:lnTo>
                  <a:lnTo>
                    <a:pt x="48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3" y="47"/>
                  </a:lnTo>
                  <a:lnTo>
                    <a:pt x="41" y="45"/>
                  </a:lnTo>
                  <a:lnTo>
                    <a:pt x="38" y="45"/>
                  </a:lnTo>
                  <a:lnTo>
                    <a:pt x="38" y="44"/>
                  </a:lnTo>
                  <a:lnTo>
                    <a:pt x="38" y="42"/>
                  </a:lnTo>
                  <a:lnTo>
                    <a:pt x="37" y="42"/>
                  </a:lnTo>
                  <a:lnTo>
                    <a:pt x="35" y="42"/>
                  </a:lnTo>
                  <a:lnTo>
                    <a:pt x="32" y="42"/>
                  </a:lnTo>
                  <a:lnTo>
                    <a:pt x="30" y="39"/>
                  </a:lnTo>
                  <a:lnTo>
                    <a:pt x="29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6" y="39"/>
                  </a:lnTo>
                  <a:lnTo>
                    <a:pt x="24" y="39"/>
                  </a:lnTo>
                  <a:lnTo>
                    <a:pt x="23" y="37"/>
                  </a:lnTo>
                  <a:lnTo>
                    <a:pt x="21" y="37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5" y="31"/>
                  </a:lnTo>
                  <a:lnTo>
                    <a:pt x="12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8"/>
                  </a:lnTo>
                  <a:lnTo>
                    <a:pt x="4" y="28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4" y="17"/>
                  </a:lnTo>
                  <a:lnTo>
                    <a:pt x="4" y="15"/>
                  </a:lnTo>
                  <a:lnTo>
                    <a:pt x="4" y="14"/>
                  </a:lnTo>
                  <a:lnTo>
                    <a:pt x="5" y="11"/>
                  </a:lnTo>
                  <a:lnTo>
                    <a:pt x="7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6" y="6"/>
                  </a:lnTo>
                  <a:lnTo>
                    <a:pt x="18" y="4"/>
                  </a:lnTo>
                  <a:lnTo>
                    <a:pt x="19" y="1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0" name="Freeform 186">
              <a:extLst>
                <a:ext uri="{FF2B5EF4-FFF2-40B4-BE49-F238E27FC236}">
                  <a16:creationId xmlns:a16="http://schemas.microsoft.com/office/drawing/2014/main" id="{8079EFC5-5BC3-C4B6-9414-B9568BEEE0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7697" y="1433614"/>
              <a:ext cx="1204619" cy="1140295"/>
            </a:xfrm>
            <a:custGeom>
              <a:avLst/>
              <a:gdLst>
                <a:gd name="T0" fmla="*/ 260 w 618"/>
                <a:gd name="T1" fmla="*/ 460 h 585"/>
                <a:gd name="T2" fmla="*/ 312 w 618"/>
                <a:gd name="T3" fmla="*/ 410 h 585"/>
                <a:gd name="T4" fmla="*/ 335 w 618"/>
                <a:gd name="T5" fmla="*/ 353 h 585"/>
                <a:gd name="T6" fmla="*/ 345 w 618"/>
                <a:gd name="T7" fmla="*/ 342 h 585"/>
                <a:gd name="T8" fmla="*/ 364 w 618"/>
                <a:gd name="T9" fmla="*/ 341 h 585"/>
                <a:gd name="T10" fmla="*/ 340 w 618"/>
                <a:gd name="T11" fmla="*/ 350 h 585"/>
                <a:gd name="T12" fmla="*/ 378 w 618"/>
                <a:gd name="T13" fmla="*/ 333 h 585"/>
                <a:gd name="T14" fmla="*/ 432 w 618"/>
                <a:gd name="T15" fmla="*/ 301 h 585"/>
                <a:gd name="T16" fmla="*/ 394 w 618"/>
                <a:gd name="T17" fmla="*/ 319 h 585"/>
                <a:gd name="T18" fmla="*/ 422 w 618"/>
                <a:gd name="T19" fmla="*/ 305 h 585"/>
                <a:gd name="T20" fmla="*/ 476 w 618"/>
                <a:gd name="T21" fmla="*/ 289 h 585"/>
                <a:gd name="T22" fmla="*/ 462 w 618"/>
                <a:gd name="T23" fmla="*/ 289 h 585"/>
                <a:gd name="T24" fmla="*/ 556 w 618"/>
                <a:gd name="T25" fmla="*/ 287 h 585"/>
                <a:gd name="T26" fmla="*/ 569 w 618"/>
                <a:gd name="T27" fmla="*/ 311 h 585"/>
                <a:gd name="T28" fmla="*/ 548 w 618"/>
                <a:gd name="T29" fmla="*/ 330 h 585"/>
                <a:gd name="T30" fmla="*/ 503 w 618"/>
                <a:gd name="T31" fmla="*/ 336 h 585"/>
                <a:gd name="T32" fmla="*/ 440 w 618"/>
                <a:gd name="T33" fmla="*/ 327 h 585"/>
                <a:gd name="T34" fmla="*/ 394 w 618"/>
                <a:gd name="T35" fmla="*/ 350 h 585"/>
                <a:gd name="T36" fmla="*/ 343 w 618"/>
                <a:gd name="T37" fmla="*/ 412 h 585"/>
                <a:gd name="T38" fmla="*/ 307 w 618"/>
                <a:gd name="T39" fmla="*/ 478 h 585"/>
                <a:gd name="T40" fmla="*/ 312 w 618"/>
                <a:gd name="T41" fmla="*/ 541 h 585"/>
                <a:gd name="T42" fmla="*/ 283 w 618"/>
                <a:gd name="T43" fmla="*/ 550 h 585"/>
                <a:gd name="T44" fmla="*/ 247 w 618"/>
                <a:gd name="T45" fmla="*/ 583 h 585"/>
                <a:gd name="T46" fmla="*/ 220 w 618"/>
                <a:gd name="T47" fmla="*/ 568 h 585"/>
                <a:gd name="T48" fmla="*/ 209 w 618"/>
                <a:gd name="T49" fmla="*/ 550 h 585"/>
                <a:gd name="T50" fmla="*/ 220 w 618"/>
                <a:gd name="T51" fmla="*/ 536 h 585"/>
                <a:gd name="T52" fmla="*/ 212 w 618"/>
                <a:gd name="T53" fmla="*/ 530 h 585"/>
                <a:gd name="T54" fmla="*/ 238 w 618"/>
                <a:gd name="T55" fmla="*/ 514 h 585"/>
                <a:gd name="T56" fmla="*/ 203 w 618"/>
                <a:gd name="T57" fmla="*/ 501 h 585"/>
                <a:gd name="T58" fmla="*/ 225 w 618"/>
                <a:gd name="T59" fmla="*/ 489 h 585"/>
                <a:gd name="T60" fmla="*/ 233 w 618"/>
                <a:gd name="T61" fmla="*/ 478 h 585"/>
                <a:gd name="T62" fmla="*/ 266 w 618"/>
                <a:gd name="T63" fmla="*/ 464 h 585"/>
                <a:gd name="T64" fmla="*/ 291 w 618"/>
                <a:gd name="T65" fmla="*/ 454 h 585"/>
                <a:gd name="T66" fmla="*/ 296 w 618"/>
                <a:gd name="T67" fmla="*/ 434 h 585"/>
                <a:gd name="T68" fmla="*/ 332 w 618"/>
                <a:gd name="T69" fmla="*/ 401 h 585"/>
                <a:gd name="T70" fmla="*/ 354 w 618"/>
                <a:gd name="T71" fmla="*/ 377 h 585"/>
                <a:gd name="T72" fmla="*/ 350 w 618"/>
                <a:gd name="T73" fmla="*/ 360 h 585"/>
                <a:gd name="T74" fmla="*/ 383 w 618"/>
                <a:gd name="T75" fmla="*/ 349 h 585"/>
                <a:gd name="T76" fmla="*/ 402 w 618"/>
                <a:gd name="T77" fmla="*/ 322 h 585"/>
                <a:gd name="T78" fmla="*/ 432 w 618"/>
                <a:gd name="T79" fmla="*/ 320 h 585"/>
                <a:gd name="T80" fmla="*/ 462 w 618"/>
                <a:gd name="T81" fmla="*/ 298 h 585"/>
                <a:gd name="T82" fmla="*/ 503 w 618"/>
                <a:gd name="T83" fmla="*/ 286 h 585"/>
                <a:gd name="T84" fmla="*/ 526 w 618"/>
                <a:gd name="T85" fmla="*/ 287 h 585"/>
                <a:gd name="T86" fmla="*/ 11 w 618"/>
                <a:gd name="T87" fmla="*/ 278 h 585"/>
                <a:gd name="T88" fmla="*/ 481 w 618"/>
                <a:gd name="T89" fmla="*/ 92 h 585"/>
                <a:gd name="T90" fmla="*/ 444 w 618"/>
                <a:gd name="T91" fmla="*/ 82 h 585"/>
                <a:gd name="T92" fmla="*/ 299 w 618"/>
                <a:gd name="T93" fmla="*/ 65 h 585"/>
                <a:gd name="T94" fmla="*/ 369 w 618"/>
                <a:gd name="T95" fmla="*/ 15 h 585"/>
                <a:gd name="T96" fmla="*/ 405 w 618"/>
                <a:gd name="T97" fmla="*/ 41 h 585"/>
                <a:gd name="T98" fmla="*/ 406 w 618"/>
                <a:gd name="T99" fmla="*/ 78 h 585"/>
                <a:gd name="T100" fmla="*/ 350 w 618"/>
                <a:gd name="T101" fmla="*/ 109 h 585"/>
                <a:gd name="T102" fmla="*/ 331 w 618"/>
                <a:gd name="T103" fmla="*/ 86 h 585"/>
                <a:gd name="T104" fmla="*/ 365 w 618"/>
                <a:gd name="T105" fmla="*/ 63 h 585"/>
                <a:gd name="T106" fmla="*/ 332 w 618"/>
                <a:gd name="T107" fmla="*/ 71 h 585"/>
                <a:gd name="T108" fmla="*/ 307 w 618"/>
                <a:gd name="T109" fmla="*/ 40 h 585"/>
                <a:gd name="T110" fmla="*/ 309 w 618"/>
                <a:gd name="T111" fmla="*/ 24 h 585"/>
                <a:gd name="T112" fmla="*/ 350 w 618"/>
                <a:gd name="T113" fmla="*/ 27 h 585"/>
                <a:gd name="T114" fmla="*/ 403 w 618"/>
                <a:gd name="T115" fmla="*/ 7 h 585"/>
                <a:gd name="T116" fmla="*/ 468 w 618"/>
                <a:gd name="T117" fmla="*/ 4 h 585"/>
                <a:gd name="T118" fmla="*/ 496 w 618"/>
                <a:gd name="T119" fmla="*/ 38 h 585"/>
                <a:gd name="T120" fmla="*/ 416 w 618"/>
                <a:gd name="T121" fmla="*/ 26 h 585"/>
                <a:gd name="T122" fmla="*/ 416 w 618"/>
                <a:gd name="T123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18" h="585">
                  <a:moveTo>
                    <a:pt x="205" y="533"/>
                  </a:moveTo>
                  <a:lnTo>
                    <a:pt x="205" y="535"/>
                  </a:lnTo>
                  <a:lnTo>
                    <a:pt x="205" y="536"/>
                  </a:lnTo>
                  <a:lnTo>
                    <a:pt x="205" y="539"/>
                  </a:lnTo>
                  <a:lnTo>
                    <a:pt x="205" y="539"/>
                  </a:lnTo>
                  <a:lnTo>
                    <a:pt x="203" y="538"/>
                  </a:lnTo>
                  <a:lnTo>
                    <a:pt x="203" y="538"/>
                  </a:lnTo>
                  <a:lnTo>
                    <a:pt x="203" y="536"/>
                  </a:lnTo>
                  <a:lnTo>
                    <a:pt x="203" y="535"/>
                  </a:lnTo>
                  <a:lnTo>
                    <a:pt x="203" y="535"/>
                  </a:lnTo>
                  <a:lnTo>
                    <a:pt x="205" y="533"/>
                  </a:lnTo>
                  <a:close/>
                  <a:moveTo>
                    <a:pt x="203" y="517"/>
                  </a:moveTo>
                  <a:lnTo>
                    <a:pt x="203" y="519"/>
                  </a:lnTo>
                  <a:lnTo>
                    <a:pt x="203" y="520"/>
                  </a:lnTo>
                  <a:lnTo>
                    <a:pt x="201" y="520"/>
                  </a:lnTo>
                  <a:lnTo>
                    <a:pt x="201" y="520"/>
                  </a:lnTo>
                  <a:lnTo>
                    <a:pt x="201" y="517"/>
                  </a:lnTo>
                  <a:lnTo>
                    <a:pt x="201" y="517"/>
                  </a:lnTo>
                  <a:lnTo>
                    <a:pt x="203" y="517"/>
                  </a:lnTo>
                  <a:close/>
                  <a:moveTo>
                    <a:pt x="249" y="467"/>
                  </a:moveTo>
                  <a:lnTo>
                    <a:pt x="249" y="467"/>
                  </a:lnTo>
                  <a:lnTo>
                    <a:pt x="249" y="468"/>
                  </a:lnTo>
                  <a:lnTo>
                    <a:pt x="249" y="470"/>
                  </a:lnTo>
                  <a:lnTo>
                    <a:pt x="247" y="470"/>
                  </a:lnTo>
                  <a:lnTo>
                    <a:pt x="246" y="468"/>
                  </a:lnTo>
                  <a:lnTo>
                    <a:pt x="244" y="468"/>
                  </a:lnTo>
                  <a:lnTo>
                    <a:pt x="244" y="468"/>
                  </a:lnTo>
                  <a:lnTo>
                    <a:pt x="247" y="467"/>
                  </a:lnTo>
                  <a:lnTo>
                    <a:pt x="249" y="467"/>
                  </a:lnTo>
                  <a:close/>
                  <a:moveTo>
                    <a:pt x="258" y="459"/>
                  </a:moveTo>
                  <a:lnTo>
                    <a:pt x="260" y="459"/>
                  </a:lnTo>
                  <a:lnTo>
                    <a:pt x="260" y="460"/>
                  </a:lnTo>
                  <a:lnTo>
                    <a:pt x="258" y="460"/>
                  </a:lnTo>
                  <a:lnTo>
                    <a:pt x="253" y="462"/>
                  </a:lnTo>
                  <a:lnTo>
                    <a:pt x="252" y="462"/>
                  </a:lnTo>
                  <a:lnTo>
                    <a:pt x="252" y="462"/>
                  </a:lnTo>
                  <a:lnTo>
                    <a:pt x="253" y="460"/>
                  </a:lnTo>
                  <a:lnTo>
                    <a:pt x="258" y="459"/>
                  </a:lnTo>
                  <a:lnTo>
                    <a:pt x="258" y="459"/>
                  </a:lnTo>
                  <a:lnTo>
                    <a:pt x="258" y="459"/>
                  </a:lnTo>
                  <a:close/>
                  <a:moveTo>
                    <a:pt x="291" y="432"/>
                  </a:moveTo>
                  <a:lnTo>
                    <a:pt x="293" y="432"/>
                  </a:lnTo>
                  <a:lnTo>
                    <a:pt x="294" y="434"/>
                  </a:lnTo>
                  <a:lnTo>
                    <a:pt x="294" y="434"/>
                  </a:lnTo>
                  <a:lnTo>
                    <a:pt x="293" y="435"/>
                  </a:lnTo>
                  <a:lnTo>
                    <a:pt x="291" y="434"/>
                  </a:lnTo>
                  <a:lnTo>
                    <a:pt x="288" y="435"/>
                  </a:lnTo>
                  <a:lnTo>
                    <a:pt x="287" y="434"/>
                  </a:lnTo>
                  <a:lnTo>
                    <a:pt x="288" y="432"/>
                  </a:lnTo>
                  <a:lnTo>
                    <a:pt x="291" y="432"/>
                  </a:lnTo>
                  <a:close/>
                  <a:moveTo>
                    <a:pt x="304" y="415"/>
                  </a:moveTo>
                  <a:lnTo>
                    <a:pt x="306" y="415"/>
                  </a:lnTo>
                  <a:lnTo>
                    <a:pt x="306" y="415"/>
                  </a:lnTo>
                  <a:lnTo>
                    <a:pt x="306" y="416"/>
                  </a:lnTo>
                  <a:lnTo>
                    <a:pt x="304" y="416"/>
                  </a:lnTo>
                  <a:lnTo>
                    <a:pt x="302" y="416"/>
                  </a:lnTo>
                  <a:lnTo>
                    <a:pt x="302" y="416"/>
                  </a:lnTo>
                  <a:lnTo>
                    <a:pt x="302" y="415"/>
                  </a:lnTo>
                  <a:lnTo>
                    <a:pt x="304" y="415"/>
                  </a:lnTo>
                  <a:close/>
                  <a:moveTo>
                    <a:pt x="317" y="407"/>
                  </a:moveTo>
                  <a:lnTo>
                    <a:pt x="317" y="407"/>
                  </a:lnTo>
                  <a:lnTo>
                    <a:pt x="315" y="408"/>
                  </a:lnTo>
                  <a:lnTo>
                    <a:pt x="312" y="410"/>
                  </a:lnTo>
                  <a:lnTo>
                    <a:pt x="312" y="410"/>
                  </a:lnTo>
                  <a:lnTo>
                    <a:pt x="312" y="408"/>
                  </a:lnTo>
                  <a:lnTo>
                    <a:pt x="312" y="408"/>
                  </a:lnTo>
                  <a:lnTo>
                    <a:pt x="313" y="407"/>
                  </a:lnTo>
                  <a:lnTo>
                    <a:pt x="315" y="407"/>
                  </a:lnTo>
                  <a:lnTo>
                    <a:pt x="317" y="407"/>
                  </a:lnTo>
                  <a:close/>
                  <a:moveTo>
                    <a:pt x="313" y="402"/>
                  </a:moveTo>
                  <a:lnTo>
                    <a:pt x="313" y="402"/>
                  </a:lnTo>
                  <a:lnTo>
                    <a:pt x="315" y="404"/>
                  </a:lnTo>
                  <a:lnTo>
                    <a:pt x="313" y="405"/>
                  </a:lnTo>
                  <a:lnTo>
                    <a:pt x="312" y="407"/>
                  </a:lnTo>
                  <a:lnTo>
                    <a:pt x="310" y="407"/>
                  </a:lnTo>
                  <a:lnTo>
                    <a:pt x="310" y="405"/>
                  </a:lnTo>
                  <a:lnTo>
                    <a:pt x="312" y="404"/>
                  </a:lnTo>
                  <a:lnTo>
                    <a:pt x="312" y="404"/>
                  </a:lnTo>
                  <a:lnTo>
                    <a:pt x="312" y="402"/>
                  </a:lnTo>
                  <a:lnTo>
                    <a:pt x="313" y="402"/>
                  </a:lnTo>
                  <a:close/>
                  <a:moveTo>
                    <a:pt x="321" y="356"/>
                  </a:moveTo>
                  <a:lnTo>
                    <a:pt x="321" y="356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0"/>
                  </a:lnTo>
                  <a:lnTo>
                    <a:pt x="320" y="361"/>
                  </a:lnTo>
                  <a:lnTo>
                    <a:pt x="317" y="363"/>
                  </a:lnTo>
                  <a:lnTo>
                    <a:pt x="318" y="361"/>
                  </a:lnTo>
                  <a:lnTo>
                    <a:pt x="320" y="358"/>
                  </a:lnTo>
                  <a:lnTo>
                    <a:pt x="321" y="356"/>
                  </a:lnTo>
                  <a:close/>
                  <a:moveTo>
                    <a:pt x="331" y="352"/>
                  </a:moveTo>
                  <a:lnTo>
                    <a:pt x="332" y="352"/>
                  </a:lnTo>
                  <a:lnTo>
                    <a:pt x="334" y="352"/>
                  </a:lnTo>
                  <a:lnTo>
                    <a:pt x="335" y="352"/>
                  </a:lnTo>
                  <a:lnTo>
                    <a:pt x="335" y="352"/>
                  </a:lnTo>
                  <a:lnTo>
                    <a:pt x="335" y="353"/>
                  </a:lnTo>
                  <a:lnTo>
                    <a:pt x="334" y="353"/>
                  </a:lnTo>
                  <a:lnTo>
                    <a:pt x="332" y="355"/>
                  </a:lnTo>
                  <a:lnTo>
                    <a:pt x="332" y="355"/>
                  </a:lnTo>
                  <a:lnTo>
                    <a:pt x="331" y="356"/>
                  </a:lnTo>
                  <a:lnTo>
                    <a:pt x="329" y="356"/>
                  </a:lnTo>
                  <a:lnTo>
                    <a:pt x="328" y="356"/>
                  </a:lnTo>
                  <a:lnTo>
                    <a:pt x="328" y="356"/>
                  </a:lnTo>
                  <a:lnTo>
                    <a:pt x="326" y="356"/>
                  </a:lnTo>
                  <a:lnTo>
                    <a:pt x="326" y="356"/>
                  </a:lnTo>
                  <a:lnTo>
                    <a:pt x="326" y="358"/>
                  </a:lnTo>
                  <a:lnTo>
                    <a:pt x="324" y="358"/>
                  </a:lnTo>
                  <a:lnTo>
                    <a:pt x="323" y="358"/>
                  </a:lnTo>
                  <a:lnTo>
                    <a:pt x="323" y="356"/>
                  </a:lnTo>
                  <a:lnTo>
                    <a:pt x="323" y="355"/>
                  </a:lnTo>
                  <a:lnTo>
                    <a:pt x="324" y="355"/>
                  </a:lnTo>
                  <a:lnTo>
                    <a:pt x="324" y="355"/>
                  </a:lnTo>
                  <a:lnTo>
                    <a:pt x="326" y="355"/>
                  </a:lnTo>
                  <a:lnTo>
                    <a:pt x="328" y="352"/>
                  </a:lnTo>
                  <a:lnTo>
                    <a:pt x="329" y="352"/>
                  </a:lnTo>
                  <a:lnTo>
                    <a:pt x="331" y="352"/>
                  </a:lnTo>
                  <a:close/>
                  <a:moveTo>
                    <a:pt x="350" y="333"/>
                  </a:moveTo>
                  <a:lnTo>
                    <a:pt x="350" y="333"/>
                  </a:lnTo>
                  <a:lnTo>
                    <a:pt x="351" y="334"/>
                  </a:lnTo>
                  <a:lnTo>
                    <a:pt x="351" y="334"/>
                  </a:lnTo>
                  <a:lnTo>
                    <a:pt x="353" y="338"/>
                  </a:lnTo>
                  <a:lnTo>
                    <a:pt x="354" y="339"/>
                  </a:lnTo>
                  <a:lnTo>
                    <a:pt x="354" y="342"/>
                  </a:lnTo>
                  <a:lnTo>
                    <a:pt x="351" y="342"/>
                  </a:lnTo>
                  <a:lnTo>
                    <a:pt x="350" y="344"/>
                  </a:lnTo>
                  <a:lnTo>
                    <a:pt x="347" y="344"/>
                  </a:lnTo>
                  <a:lnTo>
                    <a:pt x="347" y="342"/>
                  </a:lnTo>
                  <a:lnTo>
                    <a:pt x="345" y="342"/>
                  </a:lnTo>
                  <a:lnTo>
                    <a:pt x="345" y="341"/>
                  </a:lnTo>
                  <a:lnTo>
                    <a:pt x="343" y="342"/>
                  </a:lnTo>
                  <a:lnTo>
                    <a:pt x="342" y="342"/>
                  </a:lnTo>
                  <a:lnTo>
                    <a:pt x="340" y="342"/>
                  </a:lnTo>
                  <a:lnTo>
                    <a:pt x="340" y="341"/>
                  </a:lnTo>
                  <a:lnTo>
                    <a:pt x="342" y="339"/>
                  </a:lnTo>
                  <a:lnTo>
                    <a:pt x="342" y="338"/>
                  </a:lnTo>
                  <a:lnTo>
                    <a:pt x="343" y="338"/>
                  </a:lnTo>
                  <a:lnTo>
                    <a:pt x="345" y="338"/>
                  </a:lnTo>
                  <a:lnTo>
                    <a:pt x="345" y="339"/>
                  </a:lnTo>
                  <a:lnTo>
                    <a:pt x="347" y="338"/>
                  </a:lnTo>
                  <a:lnTo>
                    <a:pt x="347" y="336"/>
                  </a:lnTo>
                  <a:lnTo>
                    <a:pt x="347" y="336"/>
                  </a:lnTo>
                  <a:lnTo>
                    <a:pt x="350" y="336"/>
                  </a:lnTo>
                  <a:lnTo>
                    <a:pt x="350" y="333"/>
                  </a:lnTo>
                  <a:lnTo>
                    <a:pt x="350" y="333"/>
                  </a:lnTo>
                  <a:close/>
                  <a:moveTo>
                    <a:pt x="362" y="325"/>
                  </a:moveTo>
                  <a:lnTo>
                    <a:pt x="364" y="325"/>
                  </a:lnTo>
                  <a:lnTo>
                    <a:pt x="365" y="327"/>
                  </a:lnTo>
                  <a:lnTo>
                    <a:pt x="365" y="328"/>
                  </a:lnTo>
                  <a:lnTo>
                    <a:pt x="362" y="330"/>
                  </a:lnTo>
                  <a:lnTo>
                    <a:pt x="361" y="333"/>
                  </a:lnTo>
                  <a:lnTo>
                    <a:pt x="361" y="334"/>
                  </a:lnTo>
                  <a:lnTo>
                    <a:pt x="362" y="336"/>
                  </a:lnTo>
                  <a:lnTo>
                    <a:pt x="362" y="338"/>
                  </a:lnTo>
                  <a:lnTo>
                    <a:pt x="362" y="341"/>
                  </a:lnTo>
                  <a:lnTo>
                    <a:pt x="361" y="342"/>
                  </a:lnTo>
                  <a:lnTo>
                    <a:pt x="359" y="344"/>
                  </a:lnTo>
                  <a:lnTo>
                    <a:pt x="359" y="344"/>
                  </a:lnTo>
                  <a:lnTo>
                    <a:pt x="362" y="342"/>
                  </a:lnTo>
                  <a:lnTo>
                    <a:pt x="364" y="341"/>
                  </a:lnTo>
                  <a:lnTo>
                    <a:pt x="364" y="341"/>
                  </a:lnTo>
                  <a:lnTo>
                    <a:pt x="365" y="339"/>
                  </a:lnTo>
                  <a:lnTo>
                    <a:pt x="365" y="338"/>
                  </a:lnTo>
                  <a:lnTo>
                    <a:pt x="365" y="338"/>
                  </a:lnTo>
                  <a:lnTo>
                    <a:pt x="367" y="338"/>
                  </a:lnTo>
                  <a:lnTo>
                    <a:pt x="367" y="336"/>
                  </a:lnTo>
                  <a:lnTo>
                    <a:pt x="367" y="336"/>
                  </a:lnTo>
                  <a:lnTo>
                    <a:pt x="369" y="338"/>
                  </a:lnTo>
                  <a:lnTo>
                    <a:pt x="370" y="338"/>
                  </a:lnTo>
                  <a:lnTo>
                    <a:pt x="370" y="341"/>
                  </a:lnTo>
                  <a:lnTo>
                    <a:pt x="370" y="342"/>
                  </a:lnTo>
                  <a:lnTo>
                    <a:pt x="369" y="344"/>
                  </a:lnTo>
                  <a:lnTo>
                    <a:pt x="365" y="345"/>
                  </a:lnTo>
                  <a:lnTo>
                    <a:pt x="364" y="347"/>
                  </a:lnTo>
                  <a:lnTo>
                    <a:pt x="362" y="349"/>
                  </a:lnTo>
                  <a:lnTo>
                    <a:pt x="362" y="349"/>
                  </a:lnTo>
                  <a:lnTo>
                    <a:pt x="361" y="349"/>
                  </a:lnTo>
                  <a:lnTo>
                    <a:pt x="361" y="349"/>
                  </a:lnTo>
                  <a:lnTo>
                    <a:pt x="359" y="349"/>
                  </a:lnTo>
                  <a:lnTo>
                    <a:pt x="359" y="350"/>
                  </a:lnTo>
                  <a:lnTo>
                    <a:pt x="354" y="350"/>
                  </a:lnTo>
                  <a:lnTo>
                    <a:pt x="353" y="350"/>
                  </a:lnTo>
                  <a:lnTo>
                    <a:pt x="353" y="349"/>
                  </a:lnTo>
                  <a:lnTo>
                    <a:pt x="353" y="349"/>
                  </a:lnTo>
                  <a:lnTo>
                    <a:pt x="351" y="350"/>
                  </a:lnTo>
                  <a:lnTo>
                    <a:pt x="350" y="352"/>
                  </a:lnTo>
                  <a:lnTo>
                    <a:pt x="350" y="352"/>
                  </a:lnTo>
                  <a:lnTo>
                    <a:pt x="348" y="350"/>
                  </a:lnTo>
                  <a:lnTo>
                    <a:pt x="343" y="353"/>
                  </a:lnTo>
                  <a:lnTo>
                    <a:pt x="339" y="353"/>
                  </a:lnTo>
                  <a:lnTo>
                    <a:pt x="339" y="353"/>
                  </a:lnTo>
                  <a:lnTo>
                    <a:pt x="339" y="352"/>
                  </a:lnTo>
                  <a:lnTo>
                    <a:pt x="340" y="350"/>
                  </a:lnTo>
                  <a:lnTo>
                    <a:pt x="343" y="349"/>
                  </a:lnTo>
                  <a:lnTo>
                    <a:pt x="350" y="347"/>
                  </a:lnTo>
                  <a:lnTo>
                    <a:pt x="354" y="342"/>
                  </a:lnTo>
                  <a:lnTo>
                    <a:pt x="356" y="338"/>
                  </a:lnTo>
                  <a:lnTo>
                    <a:pt x="356" y="336"/>
                  </a:lnTo>
                  <a:lnTo>
                    <a:pt x="356" y="336"/>
                  </a:lnTo>
                  <a:lnTo>
                    <a:pt x="354" y="336"/>
                  </a:lnTo>
                  <a:lnTo>
                    <a:pt x="354" y="334"/>
                  </a:lnTo>
                  <a:lnTo>
                    <a:pt x="356" y="333"/>
                  </a:lnTo>
                  <a:lnTo>
                    <a:pt x="358" y="330"/>
                  </a:lnTo>
                  <a:lnTo>
                    <a:pt x="359" y="330"/>
                  </a:lnTo>
                  <a:lnTo>
                    <a:pt x="361" y="327"/>
                  </a:lnTo>
                  <a:lnTo>
                    <a:pt x="362" y="325"/>
                  </a:lnTo>
                  <a:close/>
                  <a:moveTo>
                    <a:pt x="384" y="319"/>
                  </a:moveTo>
                  <a:lnTo>
                    <a:pt x="386" y="320"/>
                  </a:lnTo>
                  <a:lnTo>
                    <a:pt x="388" y="319"/>
                  </a:lnTo>
                  <a:lnTo>
                    <a:pt x="389" y="319"/>
                  </a:lnTo>
                  <a:lnTo>
                    <a:pt x="391" y="319"/>
                  </a:lnTo>
                  <a:lnTo>
                    <a:pt x="391" y="320"/>
                  </a:lnTo>
                  <a:lnTo>
                    <a:pt x="392" y="320"/>
                  </a:lnTo>
                  <a:lnTo>
                    <a:pt x="392" y="322"/>
                  </a:lnTo>
                  <a:lnTo>
                    <a:pt x="394" y="323"/>
                  </a:lnTo>
                  <a:lnTo>
                    <a:pt x="392" y="325"/>
                  </a:lnTo>
                  <a:lnTo>
                    <a:pt x="391" y="325"/>
                  </a:lnTo>
                  <a:lnTo>
                    <a:pt x="391" y="327"/>
                  </a:lnTo>
                  <a:lnTo>
                    <a:pt x="391" y="328"/>
                  </a:lnTo>
                  <a:lnTo>
                    <a:pt x="389" y="330"/>
                  </a:lnTo>
                  <a:lnTo>
                    <a:pt x="386" y="330"/>
                  </a:lnTo>
                  <a:lnTo>
                    <a:pt x="384" y="328"/>
                  </a:lnTo>
                  <a:lnTo>
                    <a:pt x="383" y="330"/>
                  </a:lnTo>
                  <a:lnTo>
                    <a:pt x="380" y="333"/>
                  </a:lnTo>
                  <a:lnTo>
                    <a:pt x="378" y="333"/>
                  </a:lnTo>
                  <a:lnTo>
                    <a:pt x="378" y="333"/>
                  </a:lnTo>
                  <a:lnTo>
                    <a:pt x="376" y="331"/>
                  </a:lnTo>
                  <a:lnTo>
                    <a:pt x="375" y="331"/>
                  </a:lnTo>
                  <a:lnTo>
                    <a:pt x="375" y="331"/>
                  </a:lnTo>
                  <a:lnTo>
                    <a:pt x="375" y="330"/>
                  </a:lnTo>
                  <a:lnTo>
                    <a:pt x="376" y="330"/>
                  </a:lnTo>
                  <a:lnTo>
                    <a:pt x="378" y="328"/>
                  </a:lnTo>
                  <a:lnTo>
                    <a:pt x="376" y="327"/>
                  </a:lnTo>
                  <a:lnTo>
                    <a:pt x="378" y="325"/>
                  </a:lnTo>
                  <a:lnTo>
                    <a:pt x="378" y="323"/>
                  </a:lnTo>
                  <a:lnTo>
                    <a:pt x="378" y="323"/>
                  </a:lnTo>
                  <a:lnTo>
                    <a:pt x="383" y="323"/>
                  </a:lnTo>
                  <a:lnTo>
                    <a:pt x="383" y="323"/>
                  </a:lnTo>
                  <a:lnTo>
                    <a:pt x="383" y="322"/>
                  </a:lnTo>
                  <a:lnTo>
                    <a:pt x="381" y="322"/>
                  </a:lnTo>
                  <a:lnTo>
                    <a:pt x="381" y="320"/>
                  </a:lnTo>
                  <a:lnTo>
                    <a:pt x="383" y="320"/>
                  </a:lnTo>
                  <a:lnTo>
                    <a:pt x="384" y="320"/>
                  </a:lnTo>
                  <a:lnTo>
                    <a:pt x="384" y="319"/>
                  </a:lnTo>
                  <a:lnTo>
                    <a:pt x="384" y="319"/>
                  </a:lnTo>
                  <a:lnTo>
                    <a:pt x="384" y="319"/>
                  </a:lnTo>
                  <a:close/>
                  <a:moveTo>
                    <a:pt x="563" y="311"/>
                  </a:moveTo>
                  <a:lnTo>
                    <a:pt x="564" y="311"/>
                  </a:lnTo>
                  <a:lnTo>
                    <a:pt x="566" y="311"/>
                  </a:lnTo>
                  <a:lnTo>
                    <a:pt x="566" y="312"/>
                  </a:lnTo>
                  <a:lnTo>
                    <a:pt x="564" y="312"/>
                  </a:lnTo>
                  <a:lnTo>
                    <a:pt x="563" y="314"/>
                  </a:lnTo>
                  <a:lnTo>
                    <a:pt x="561" y="312"/>
                  </a:lnTo>
                  <a:lnTo>
                    <a:pt x="563" y="312"/>
                  </a:lnTo>
                  <a:lnTo>
                    <a:pt x="563" y="311"/>
                  </a:lnTo>
                  <a:close/>
                  <a:moveTo>
                    <a:pt x="430" y="301"/>
                  </a:moveTo>
                  <a:lnTo>
                    <a:pt x="432" y="301"/>
                  </a:lnTo>
                  <a:lnTo>
                    <a:pt x="433" y="303"/>
                  </a:lnTo>
                  <a:lnTo>
                    <a:pt x="432" y="306"/>
                  </a:lnTo>
                  <a:lnTo>
                    <a:pt x="432" y="306"/>
                  </a:lnTo>
                  <a:lnTo>
                    <a:pt x="430" y="306"/>
                  </a:lnTo>
                  <a:lnTo>
                    <a:pt x="430" y="306"/>
                  </a:lnTo>
                  <a:lnTo>
                    <a:pt x="429" y="306"/>
                  </a:lnTo>
                  <a:lnTo>
                    <a:pt x="427" y="306"/>
                  </a:lnTo>
                  <a:lnTo>
                    <a:pt x="427" y="305"/>
                  </a:lnTo>
                  <a:lnTo>
                    <a:pt x="427" y="303"/>
                  </a:lnTo>
                  <a:lnTo>
                    <a:pt x="429" y="303"/>
                  </a:lnTo>
                  <a:lnTo>
                    <a:pt x="430" y="301"/>
                  </a:lnTo>
                  <a:close/>
                  <a:moveTo>
                    <a:pt x="410" y="301"/>
                  </a:moveTo>
                  <a:lnTo>
                    <a:pt x="410" y="303"/>
                  </a:lnTo>
                  <a:lnTo>
                    <a:pt x="410" y="306"/>
                  </a:lnTo>
                  <a:lnTo>
                    <a:pt x="411" y="308"/>
                  </a:lnTo>
                  <a:lnTo>
                    <a:pt x="413" y="308"/>
                  </a:lnTo>
                  <a:lnTo>
                    <a:pt x="413" y="306"/>
                  </a:lnTo>
                  <a:lnTo>
                    <a:pt x="414" y="306"/>
                  </a:lnTo>
                  <a:lnTo>
                    <a:pt x="416" y="308"/>
                  </a:lnTo>
                  <a:lnTo>
                    <a:pt x="414" y="308"/>
                  </a:lnTo>
                  <a:lnTo>
                    <a:pt x="413" y="311"/>
                  </a:lnTo>
                  <a:lnTo>
                    <a:pt x="411" y="312"/>
                  </a:lnTo>
                  <a:lnTo>
                    <a:pt x="410" y="312"/>
                  </a:lnTo>
                  <a:lnTo>
                    <a:pt x="408" y="312"/>
                  </a:lnTo>
                  <a:lnTo>
                    <a:pt x="406" y="314"/>
                  </a:lnTo>
                  <a:lnTo>
                    <a:pt x="405" y="316"/>
                  </a:lnTo>
                  <a:lnTo>
                    <a:pt x="403" y="317"/>
                  </a:lnTo>
                  <a:lnTo>
                    <a:pt x="403" y="317"/>
                  </a:lnTo>
                  <a:lnTo>
                    <a:pt x="403" y="319"/>
                  </a:lnTo>
                  <a:lnTo>
                    <a:pt x="399" y="319"/>
                  </a:lnTo>
                  <a:lnTo>
                    <a:pt x="395" y="320"/>
                  </a:lnTo>
                  <a:lnTo>
                    <a:pt x="394" y="319"/>
                  </a:lnTo>
                  <a:lnTo>
                    <a:pt x="392" y="319"/>
                  </a:lnTo>
                  <a:lnTo>
                    <a:pt x="394" y="317"/>
                  </a:lnTo>
                  <a:lnTo>
                    <a:pt x="395" y="317"/>
                  </a:lnTo>
                  <a:lnTo>
                    <a:pt x="395" y="316"/>
                  </a:lnTo>
                  <a:lnTo>
                    <a:pt x="395" y="316"/>
                  </a:lnTo>
                  <a:lnTo>
                    <a:pt x="397" y="316"/>
                  </a:lnTo>
                  <a:lnTo>
                    <a:pt x="397" y="314"/>
                  </a:lnTo>
                  <a:lnTo>
                    <a:pt x="399" y="314"/>
                  </a:lnTo>
                  <a:lnTo>
                    <a:pt x="400" y="314"/>
                  </a:lnTo>
                  <a:lnTo>
                    <a:pt x="400" y="312"/>
                  </a:lnTo>
                  <a:lnTo>
                    <a:pt x="402" y="312"/>
                  </a:lnTo>
                  <a:lnTo>
                    <a:pt x="402" y="314"/>
                  </a:lnTo>
                  <a:lnTo>
                    <a:pt x="402" y="312"/>
                  </a:lnTo>
                  <a:lnTo>
                    <a:pt x="402" y="311"/>
                  </a:lnTo>
                  <a:lnTo>
                    <a:pt x="402" y="311"/>
                  </a:lnTo>
                  <a:lnTo>
                    <a:pt x="403" y="309"/>
                  </a:lnTo>
                  <a:lnTo>
                    <a:pt x="405" y="308"/>
                  </a:lnTo>
                  <a:lnTo>
                    <a:pt x="406" y="306"/>
                  </a:lnTo>
                  <a:lnTo>
                    <a:pt x="406" y="306"/>
                  </a:lnTo>
                  <a:lnTo>
                    <a:pt x="408" y="306"/>
                  </a:lnTo>
                  <a:lnTo>
                    <a:pt x="406" y="305"/>
                  </a:lnTo>
                  <a:lnTo>
                    <a:pt x="408" y="303"/>
                  </a:lnTo>
                  <a:lnTo>
                    <a:pt x="408" y="301"/>
                  </a:lnTo>
                  <a:lnTo>
                    <a:pt x="410" y="301"/>
                  </a:lnTo>
                  <a:close/>
                  <a:moveTo>
                    <a:pt x="416" y="300"/>
                  </a:moveTo>
                  <a:lnTo>
                    <a:pt x="417" y="301"/>
                  </a:lnTo>
                  <a:lnTo>
                    <a:pt x="417" y="303"/>
                  </a:lnTo>
                  <a:lnTo>
                    <a:pt x="419" y="303"/>
                  </a:lnTo>
                  <a:lnTo>
                    <a:pt x="419" y="303"/>
                  </a:lnTo>
                  <a:lnTo>
                    <a:pt x="421" y="305"/>
                  </a:lnTo>
                  <a:lnTo>
                    <a:pt x="422" y="305"/>
                  </a:lnTo>
                  <a:lnTo>
                    <a:pt x="422" y="305"/>
                  </a:lnTo>
                  <a:lnTo>
                    <a:pt x="421" y="306"/>
                  </a:lnTo>
                  <a:lnTo>
                    <a:pt x="419" y="306"/>
                  </a:lnTo>
                  <a:lnTo>
                    <a:pt x="417" y="306"/>
                  </a:lnTo>
                  <a:lnTo>
                    <a:pt x="417" y="305"/>
                  </a:lnTo>
                  <a:lnTo>
                    <a:pt x="416" y="303"/>
                  </a:lnTo>
                  <a:lnTo>
                    <a:pt x="416" y="301"/>
                  </a:lnTo>
                  <a:lnTo>
                    <a:pt x="414" y="301"/>
                  </a:lnTo>
                  <a:lnTo>
                    <a:pt x="416" y="300"/>
                  </a:lnTo>
                  <a:close/>
                  <a:moveTo>
                    <a:pt x="473" y="292"/>
                  </a:moveTo>
                  <a:lnTo>
                    <a:pt x="473" y="292"/>
                  </a:lnTo>
                  <a:lnTo>
                    <a:pt x="473" y="293"/>
                  </a:lnTo>
                  <a:lnTo>
                    <a:pt x="473" y="295"/>
                  </a:lnTo>
                  <a:lnTo>
                    <a:pt x="474" y="295"/>
                  </a:lnTo>
                  <a:lnTo>
                    <a:pt x="473" y="297"/>
                  </a:lnTo>
                  <a:lnTo>
                    <a:pt x="470" y="298"/>
                  </a:lnTo>
                  <a:lnTo>
                    <a:pt x="470" y="300"/>
                  </a:lnTo>
                  <a:lnTo>
                    <a:pt x="468" y="300"/>
                  </a:lnTo>
                  <a:lnTo>
                    <a:pt x="466" y="300"/>
                  </a:lnTo>
                  <a:lnTo>
                    <a:pt x="466" y="300"/>
                  </a:lnTo>
                  <a:lnTo>
                    <a:pt x="466" y="298"/>
                  </a:lnTo>
                  <a:lnTo>
                    <a:pt x="465" y="298"/>
                  </a:lnTo>
                  <a:lnTo>
                    <a:pt x="465" y="298"/>
                  </a:lnTo>
                  <a:lnTo>
                    <a:pt x="463" y="298"/>
                  </a:lnTo>
                  <a:lnTo>
                    <a:pt x="463" y="297"/>
                  </a:lnTo>
                  <a:lnTo>
                    <a:pt x="463" y="297"/>
                  </a:lnTo>
                  <a:lnTo>
                    <a:pt x="465" y="295"/>
                  </a:lnTo>
                  <a:lnTo>
                    <a:pt x="466" y="293"/>
                  </a:lnTo>
                  <a:lnTo>
                    <a:pt x="468" y="295"/>
                  </a:lnTo>
                  <a:lnTo>
                    <a:pt x="473" y="292"/>
                  </a:lnTo>
                  <a:close/>
                  <a:moveTo>
                    <a:pt x="476" y="289"/>
                  </a:moveTo>
                  <a:lnTo>
                    <a:pt x="476" y="289"/>
                  </a:lnTo>
                  <a:lnTo>
                    <a:pt x="476" y="289"/>
                  </a:lnTo>
                  <a:lnTo>
                    <a:pt x="477" y="289"/>
                  </a:lnTo>
                  <a:lnTo>
                    <a:pt x="481" y="290"/>
                  </a:lnTo>
                  <a:lnTo>
                    <a:pt x="479" y="293"/>
                  </a:lnTo>
                  <a:lnTo>
                    <a:pt x="476" y="293"/>
                  </a:lnTo>
                  <a:lnTo>
                    <a:pt x="474" y="293"/>
                  </a:lnTo>
                  <a:lnTo>
                    <a:pt x="474" y="292"/>
                  </a:lnTo>
                  <a:lnTo>
                    <a:pt x="474" y="290"/>
                  </a:lnTo>
                  <a:lnTo>
                    <a:pt x="474" y="289"/>
                  </a:lnTo>
                  <a:lnTo>
                    <a:pt x="476" y="289"/>
                  </a:lnTo>
                  <a:close/>
                  <a:moveTo>
                    <a:pt x="470" y="286"/>
                  </a:moveTo>
                  <a:lnTo>
                    <a:pt x="471" y="286"/>
                  </a:lnTo>
                  <a:lnTo>
                    <a:pt x="471" y="287"/>
                  </a:lnTo>
                  <a:lnTo>
                    <a:pt x="470" y="289"/>
                  </a:lnTo>
                  <a:lnTo>
                    <a:pt x="468" y="289"/>
                  </a:lnTo>
                  <a:lnTo>
                    <a:pt x="465" y="292"/>
                  </a:lnTo>
                  <a:lnTo>
                    <a:pt x="463" y="293"/>
                  </a:lnTo>
                  <a:lnTo>
                    <a:pt x="463" y="293"/>
                  </a:lnTo>
                  <a:lnTo>
                    <a:pt x="462" y="293"/>
                  </a:lnTo>
                  <a:lnTo>
                    <a:pt x="458" y="293"/>
                  </a:lnTo>
                  <a:lnTo>
                    <a:pt x="458" y="293"/>
                  </a:lnTo>
                  <a:lnTo>
                    <a:pt x="458" y="293"/>
                  </a:lnTo>
                  <a:lnTo>
                    <a:pt x="455" y="295"/>
                  </a:lnTo>
                  <a:lnTo>
                    <a:pt x="455" y="295"/>
                  </a:lnTo>
                  <a:lnTo>
                    <a:pt x="452" y="293"/>
                  </a:lnTo>
                  <a:lnTo>
                    <a:pt x="451" y="292"/>
                  </a:lnTo>
                  <a:lnTo>
                    <a:pt x="449" y="290"/>
                  </a:lnTo>
                  <a:lnTo>
                    <a:pt x="452" y="290"/>
                  </a:lnTo>
                  <a:lnTo>
                    <a:pt x="454" y="290"/>
                  </a:lnTo>
                  <a:lnTo>
                    <a:pt x="455" y="290"/>
                  </a:lnTo>
                  <a:lnTo>
                    <a:pt x="455" y="289"/>
                  </a:lnTo>
                  <a:lnTo>
                    <a:pt x="458" y="289"/>
                  </a:lnTo>
                  <a:lnTo>
                    <a:pt x="462" y="289"/>
                  </a:lnTo>
                  <a:lnTo>
                    <a:pt x="463" y="289"/>
                  </a:lnTo>
                  <a:lnTo>
                    <a:pt x="468" y="286"/>
                  </a:lnTo>
                  <a:lnTo>
                    <a:pt x="468" y="287"/>
                  </a:lnTo>
                  <a:lnTo>
                    <a:pt x="470" y="286"/>
                  </a:lnTo>
                  <a:close/>
                  <a:moveTo>
                    <a:pt x="531" y="279"/>
                  </a:moveTo>
                  <a:lnTo>
                    <a:pt x="533" y="279"/>
                  </a:lnTo>
                  <a:lnTo>
                    <a:pt x="534" y="279"/>
                  </a:lnTo>
                  <a:lnTo>
                    <a:pt x="539" y="281"/>
                  </a:lnTo>
                  <a:lnTo>
                    <a:pt x="542" y="282"/>
                  </a:lnTo>
                  <a:lnTo>
                    <a:pt x="542" y="286"/>
                  </a:lnTo>
                  <a:lnTo>
                    <a:pt x="540" y="286"/>
                  </a:lnTo>
                  <a:lnTo>
                    <a:pt x="540" y="287"/>
                  </a:lnTo>
                  <a:lnTo>
                    <a:pt x="536" y="289"/>
                  </a:lnTo>
                  <a:lnTo>
                    <a:pt x="536" y="290"/>
                  </a:lnTo>
                  <a:lnTo>
                    <a:pt x="536" y="290"/>
                  </a:lnTo>
                  <a:lnTo>
                    <a:pt x="539" y="289"/>
                  </a:lnTo>
                  <a:lnTo>
                    <a:pt x="540" y="290"/>
                  </a:lnTo>
                  <a:lnTo>
                    <a:pt x="539" y="292"/>
                  </a:lnTo>
                  <a:lnTo>
                    <a:pt x="539" y="297"/>
                  </a:lnTo>
                  <a:lnTo>
                    <a:pt x="539" y="298"/>
                  </a:lnTo>
                  <a:lnTo>
                    <a:pt x="539" y="300"/>
                  </a:lnTo>
                  <a:lnTo>
                    <a:pt x="539" y="301"/>
                  </a:lnTo>
                  <a:lnTo>
                    <a:pt x="540" y="297"/>
                  </a:lnTo>
                  <a:lnTo>
                    <a:pt x="540" y="297"/>
                  </a:lnTo>
                  <a:lnTo>
                    <a:pt x="544" y="295"/>
                  </a:lnTo>
                  <a:lnTo>
                    <a:pt x="544" y="292"/>
                  </a:lnTo>
                  <a:lnTo>
                    <a:pt x="545" y="287"/>
                  </a:lnTo>
                  <a:lnTo>
                    <a:pt x="547" y="286"/>
                  </a:lnTo>
                  <a:lnTo>
                    <a:pt x="548" y="286"/>
                  </a:lnTo>
                  <a:lnTo>
                    <a:pt x="553" y="286"/>
                  </a:lnTo>
                  <a:lnTo>
                    <a:pt x="555" y="286"/>
                  </a:lnTo>
                  <a:lnTo>
                    <a:pt x="556" y="287"/>
                  </a:lnTo>
                  <a:lnTo>
                    <a:pt x="556" y="289"/>
                  </a:lnTo>
                  <a:lnTo>
                    <a:pt x="561" y="289"/>
                  </a:lnTo>
                  <a:lnTo>
                    <a:pt x="561" y="290"/>
                  </a:lnTo>
                  <a:lnTo>
                    <a:pt x="561" y="290"/>
                  </a:lnTo>
                  <a:lnTo>
                    <a:pt x="563" y="290"/>
                  </a:lnTo>
                  <a:lnTo>
                    <a:pt x="564" y="290"/>
                  </a:lnTo>
                  <a:lnTo>
                    <a:pt x="566" y="289"/>
                  </a:lnTo>
                  <a:lnTo>
                    <a:pt x="569" y="292"/>
                  </a:lnTo>
                  <a:lnTo>
                    <a:pt x="569" y="293"/>
                  </a:lnTo>
                  <a:lnTo>
                    <a:pt x="569" y="293"/>
                  </a:lnTo>
                  <a:lnTo>
                    <a:pt x="572" y="293"/>
                  </a:lnTo>
                  <a:lnTo>
                    <a:pt x="574" y="293"/>
                  </a:lnTo>
                  <a:lnTo>
                    <a:pt x="578" y="297"/>
                  </a:lnTo>
                  <a:lnTo>
                    <a:pt x="580" y="298"/>
                  </a:lnTo>
                  <a:lnTo>
                    <a:pt x="578" y="300"/>
                  </a:lnTo>
                  <a:lnTo>
                    <a:pt x="572" y="303"/>
                  </a:lnTo>
                  <a:lnTo>
                    <a:pt x="569" y="305"/>
                  </a:lnTo>
                  <a:lnTo>
                    <a:pt x="564" y="305"/>
                  </a:lnTo>
                  <a:lnTo>
                    <a:pt x="548" y="305"/>
                  </a:lnTo>
                  <a:lnTo>
                    <a:pt x="548" y="305"/>
                  </a:lnTo>
                  <a:lnTo>
                    <a:pt x="559" y="308"/>
                  </a:lnTo>
                  <a:lnTo>
                    <a:pt x="561" y="309"/>
                  </a:lnTo>
                  <a:lnTo>
                    <a:pt x="559" y="311"/>
                  </a:lnTo>
                  <a:lnTo>
                    <a:pt x="559" y="312"/>
                  </a:lnTo>
                  <a:lnTo>
                    <a:pt x="559" y="314"/>
                  </a:lnTo>
                  <a:lnTo>
                    <a:pt x="561" y="314"/>
                  </a:lnTo>
                  <a:lnTo>
                    <a:pt x="563" y="314"/>
                  </a:lnTo>
                  <a:lnTo>
                    <a:pt x="566" y="314"/>
                  </a:lnTo>
                  <a:lnTo>
                    <a:pt x="567" y="316"/>
                  </a:lnTo>
                  <a:lnTo>
                    <a:pt x="567" y="314"/>
                  </a:lnTo>
                  <a:lnTo>
                    <a:pt x="567" y="312"/>
                  </a:lnTo>
                  <a:lnTo>
                    <a:pt x="569" y="311"/>
                  </a:lnTo>
                  <a:lnTo>
                    <a:pt x="570" y="312"/>
                  </a:lnTo>
                  <a:lnTo>
                    <a:pt x="570" y="314"/>
                  </a:lnTo>
                  <a:lnTo>
                    <a:pt x="572" y="316"/>
                  </a:lnTo>
                  <a:lnTo>
                    <a:pt x="572" y="312"/>
                  </a:lnTo>
                  <a:lnTo>
                    <a:pt x="574" y="312"/>
                  </a:lnTo>
                  <a:lnTo>
                    <a:pt x="575" y="312"/>
                  </a:lnTo>
                  <a:lnTo>
                    <a:pt x="578" y="314"/>
                  </a:lnTo>
                  <a:lnTo>
                    <a:pt x="578" y="317"/>
                  </a:lnTo>
                  <a:lnTo>
                    <a:pt x="578" y="317"/>
                  </a:lnTo>
                  <a:lnTo>
                    <a:pt x="578" y="319"/>
                  </a:lnTo>
                  <a:lnTo>
                    <a:pt x="578" y="320"/>
                  </a:lnTo>
                  <a:lnTo>
                    <a:pt x="577" y="320"/>
                  </a:lnTo>
                  <a:lnTo>
                    <a:pt x="574" y="320"/>
                  </a:lnTo>
                  <a:lnTo>
                    <a:pt x="570" y="319"/>
                  </a:lnTo>
                  <a:lnTo>
                    <a:pt x="569" y="317"/>
                  </a:lnTo>
                  <a:lnTo>
                    <a:pt x="567" y="317"/>
                  </a:lnTo>
                  <a:lnTo>
                    <a:pt x="567" y="317"/>
                  </a:lnTo>
                  <a:lnTo>
                    <a:pt x="569" y="319"/>
                  </a:lnTo>
                  <a:lnTo>
                    <a:pt x="569" y="319"/>
                  </a:lnTo>
                  <a:lnTo>
                    <a:pt x="567" y="320"/>
                  </a:lnTo>
                  <a:lnTo>
                    <a:pt x="567" y="322"/>
                  </a:lnTo>
                  <a:lnTo>
                    <a:pt x="567" y="322"/>
                  </a:lnTo>
                  <a:lnTo>
                    <a:pt x="566" y="323"/>
                  </a:lnTo>
                  <a:lnTo>
                    <a:pt x="563" y="323"/>
                  </a:lnTo>
                  <a:lnTo>
                    <a:pt x="556" y="325"/>
                  </a:lnTo>
                  <a:lnTo>
                    <a:pt x="556" y="327"/>
                  </a:lnTo>
                  <a:lnTo>
                    <a:pt x="555" y="331"/>
                  </a:lnTo>
                  <a:lnTo>
                    <a:pt x="553" y="331"/>
                  </a:lnTo>
                  <a:lnTo>
                    <a:pt x="553" y="331"/>
                  </a:lnTo>
                  <a:lnTo>
                    <a:pt x="550" y="333"/>
                  </a:lnTo>
                  <a:lnTo>
                    <a:pt x="550" y="331"/>
                  </a:lnTo>
                  <a:lnTo>
                    <a:pt x="548" y="330"/>
                  </a:lnTo>
                  <a:lnTo>
                    <a:pt x="548" y="328"/>
                  </a:lnTo>
                  <a:lnTo>
                    <a:pt x="552" y="327"/>
                  </a:lnTo>
                  <a:lnTo>
                    <a:pt x="553" y="323"/>
                  </a:lnTo>
                  <a:lnTo>
                    <a:pt x="555" y="323"/>
                  </a:lnTo>
                  <a:lnTo>
                    <a:pt x="556" y="322"/>
                  </a:lnTo>
                  <a:lnTo>
                    <a:pt x="553" y="316"/>
                  </a:lnTo>
                  <a:lnTo>
                    <a:pt x="548" y="314"/>
                  </a:lnTo>
                  <a:lnTo>
                    <a:pt x="542" y="312"/>
                  </a:lnTo>
                  <a:lnTo>
                    <a:pt x="540" y="311"/>
                  </a:lnTo>
                  <a:lnTo>
                    <a:pt x="537" y="308"/>
                  </a:lnTo>
                  <a:lnTo>
                    <a:pt x="534" y="306"/>
                  </a:lnTo>
                  <a:lnTo>
                    <a:pt x="533" y="306"/>
                  </a:lnTo>
                  <a:lnTo>
                    <a:pt x="531" y="306"/>
                  </a:lnTo>
                  <a:lnTo>
                    <a:pt x="528" y="309"/>
                  </a:lnTo>
                  <a:lnTo>
                    <a:pt x="525" y="309"/>
                  </a:lnTo>
                  <a:lnTo>
                    <a:pt x="523" y="311"/>
                  </a:lnTo>
                  <a:lnTo>
                    <a:pt x="523" y="311"/>
                  </a:lnTo>
                  <a:lnTo>
                    <a:pt x="522" y="309"/>
                  </a:lnTo>
                  <a:lnTo>
                    <a:pt x="518" y="309"/>
                  </a:lnTo>
                  <a:lnTo>
                    <a:pt x="517" y="309"/>
                  </a:lnTo>
                  <a:lnTo>
                    <a:pt x="515" y="309"/>
                  </a:lnTo>
                  <a:lnTo>
                    <a:pt x="512" y="314"/>
                  </a:lnTo>
                  <a:lnTo>
                    <a:pt x="511" y="316"/>
                  </a:lnTo>
                  <a:lnTo>
                    <a:pt x="509" y="316"/>
                  </a:lnTo>
                  <a:lnTo>
                    <a:pt x="507" y="317"/>
                  </a:lnTo>
                  <a:lnTo>
                    <a:pt x="507" y="319"/>
                  </a:lnTo>
                  <a:lnTo>
                    <a:pt x="506" y="323"/>
                  </a:lnTo>
                  <a:lnTo>
                    <a:pt x="504" y="327"/>
                  </a:lnTo>
                  <a:lnTo>
                    <a:pt x="504" y="328"/>
                  </a:lnTo>
                  <a:lnTo>
                    <a:pt x="504" y="331"/>
                  </a:lnTo>
                  <a:lnTo>
                    <a:pt x="504" y="333"/>
                  </a:lnTo>
                  <a:lnTo>
                    <a:pt x="503" y="336"/>
                  </a:lnTo>
                  <a:lnTo>
                    <a:pt x="501" y="336"/>
                  </a:lnTo>
                  <a:lnTo>
                    <a:pt x="499" y="336"/>
                  </a:lnTo>
                  <a:lnTo>
                    <a:pt x="498" y="336"/>
                  </a:lnTo>
                  <a:lnTo>
                    <a:pt x="496" y="338"/>
                  </a:lnTo>
                  <a:lnTo>
                    <a:pt x="496" y="339"/>
                  </a:lnTo>
                  <a:lnTo>
                    <a:pt x="495" y="342"/>
                  </a:lnTo>
                  <a:lnTo>
                    <a:pt x="492" y="344"/>
                  </a:lnTo>
                  <a:lnTo>
                    <a:pt x="490" y="344"/>
                  </a:lnTo>
                  <a:lnTo>
                    <a:pt x="488" y="342"/>
                  </a:lnTo>
                  <a:lnTo>
                    <a:pt x="485" y="341"/>
                  </a:lnTo>
                  <a:lnTo>
                    <a:pt x="484" y="341"/>
                  </a:lnTo>
                  <a:lnTo>
                    <a:pt x="481" y="339"/>
                  </a:lnTo>
                  <a:lnTo>
                    <a:pt x="479" y="339"/>
                  </a:lnTo>
                  <a:lnTo>
                    <a:pt x="476" y="338"/>
                  </a:lnTo>
                  <a:lnTo>
                    <a:pt x="476" y="339"/>
                  </a:lnTo>
                  <a:lnTo>
                    <a:pt x="474" y="341"/>
                  </a:lnTo>
                  <a:lnTo>
                    <a:pt x="471" y="341"/>
                  </a:lnTo>
                  <a:lnTo>
                    <a:pt x="470" y="342"/>
                  </a:lnTo>
                  <a:lnTo>
                    <a:pt x="466" y="342"/>
                  </a:lnTo>
                  <a:lnTo>
                    <a:pt x="465" y="342"/>
                  </a:lnTo>
                  <a:lnTo>
                    <a:pt x="462" y="341"/>
                  </a:lnTo>
                  <a:lnTo>
                    <a:pt x="457" y="341"/>
                  </a:lnTo>
                  <a:lnTo>
                    <a:pt x="455" y="341"/>
                  </a:lnTo>
                  <a:lnTo>
                    <a:pt x="455" y="339"/>
                  </a:lnTo>
                  <a:lnTo>
                    <a:pt x="454" y="338"/>
                  </a:lnTo>
                  <a:lnTo>
                    <a:pt x="451" y="333"/>
                  </a:lnTo>
                  <a:lnTo>
                    <a:pt x="449" y="333"/>
                  </a:lnTo>
                  <a:lnTo>
                    <a:pt x="447" y="330"/>
                  </a:lnTo>
                  <a:lnTo>
                    <a:pt x="444" y="327"/>
                  </a:lnTo>
                  <a:lnTo>
                    <a:pt x="444" y="327"/>
                  </a:lnTo>
                  <a:lnTo>
                    <a:pt x="443" y="327"/>
                  </a:lnTo>
                  <a:lnTo>
                    <a:pt x="440" y="327"/>
                  </a:lnTo>
                  <a:lnTo>
                    <a:pt x="438" y="327"/>
                  </a:lnTo>
                  <a:lnTo>
                    <a:pt x="436" y="328"/>
                  </a:lnTo>
                  <a:lnTo>
                    <a:pt x="436" y="328"/>
                  </a:lnTo>
                  <a:lnTo>
                    <a:pt x="436" y="331"/>
                  </a:lnTo>
                  <a:lnTo>
                    <a:pt x="436" y="331"/>
                  </a:lnTo>
                  <a:lnTo>
                    <a:pt x="436" y="333"/>
                  </a:lnTo>
                  <a:lnTo>
                    <a:pt x="433" y="331"/>
                  </a:lnTo>
                  <a:lnTo>
                    <a:pt x="430" y="331"/>
                  </a:lnTo>
                  <a:lnTo>
                    <a:pt x="430" y="333"/>
                  </a:lnTo>
                  <a:lnTo>
                    <a:pt x="429" y="333"/>
                  </a:lnTo>
                  <a:lnTo>
                    <a:pt x="422" y="333"/>
                  </a:lnTo>
                  <a:lnTo>
                    <a:pt x="425" y="334"/>
                  </a:lnTo>
                  <a:lnTo>
                    <a:pt x="425" y="336"/>
                  </a:lnTo>
                  <a:lnTo>
                    <a:pt x="425" y="338"/>
                  </a:lnTo>
                  <a:lnTo>
                    <a:pt x="425" y="339"/>
                  </a:lnTo>
                  <a:lnTo>
                    <a:pt x="424" y="342"/>
                  </a:lnTo>
                  <a:lnTo>
                    <a:pt x="422" y="344"/>
                  </a:lnTo>
                  <a:lnTo>
                    <a:pt x="421" y="345"/>
                  </a:lnTo>
                  <a:lnTo>
                    <a:pt x="424" y="347"/>
                  </a:lnTo>
                  <a:lnTo>
                    <a:pt x="422" y="349"/>
                  </a:lnTo>
                  <a:lnTo>
                    <a:pt x="421" y="350"/>
                  </a:lnTo>
                  <a:lnTo>
                    <a:pt x="419" y="349"/>
                  </a:lnTo>
                  <a:lnTo>
                    <a:pt x="416" y="349"/>
                  </a:lnTo>
                  <a:lnTo>
                    <a:pt x="410" y="347"/>
                  </a:lnTo>
                  <a:lnTo>
                    <a:pt x="406" y="345"/>
                  </a:lnTo>
                  <a:lnTo>
                    <a:pt x="405" y="345"/>
                  </a:lnTo>
                  <a:lnTo>
                    <a:pt x="403" y="345"/>
                  </a:lnTo>
                  <a:lnTo>
                    <a:pt x="397" y="344"/>
                  </a:lnTo>
                  <a:lnTo>
                    <a:pt x="397" y="344"/>
                  </a:lnTo>
                  <a:lnTo>
                    <a:pt x="394" y="345"/>
                  </a:lnTo>
                  <a:lnTo>
                    <a:pt x="394" y="347"/>
                  </a:lnTo>
                  <a:lnTo>
                    <a:pt x="394" y="350"/>
                  </a:lnTo>
                  <a:lnTo>
                    <a:pt x="394" y="353"/>
                  </a:lnTo>
                  <a:lnTo>
                    <a:pt x="394" y="355"/>
                  </a:lnTo>
                  <a:lnTo>
                    <a:pt x="392" y="356"/>
                  </a:lnTo>
                  <a:lnTo>
                    <a:pt x="391" y="360"/>
                  </a:lnTo>
                  <a:lnTo>
                    <a:pt x="386" y="356"/>
                  </a:lnTo>
                  <a:lnTo>
                    <a:pt x="383" y="356"/>
                  </a:lnTo>
                  <a:lnTo>
                    <a:pt x="380" y="358"/>
                  </a:lnTo>
                  <a:lnTo>
                    <a:pt x="375" y="361"/>
                  </a:lnTo>
                  <a:lnTo>
                    <a:pt x="372" y="368"/>
                  </a:lnTo>
                  <a:lnTo>
                    <a:pt x="372" y="368"/>
                  </a:lnTo>
                  <a:lnTo>
                    <a:pt x="370" y="369"/>
                  </a:lnTo>
                  <a:lnTo>
                    <a:pt x="367" y="371"/>
                  </a:lnTo>
                  <a:lnTo>
                    <a:pt x="365" y="371"/>
                  </a:lnTo>
                  <a:lnTo>
                    <a:pt x="365" y="372"/>
                  </a:lnTo>
                  <a:lnTo>
                    <a:pt x="367" y="375"/>
                  </a:lnTo>
                  <a:lnTo>
                    <a:pt x="369" y="377"/>
                  </a:lnTo>
                  <a:lnTo>
                    <a:pt x="369" y="379"/>
                  </a:lnTo>
                  <a:lnTo>
                    <a:pt x="369" y="380"/>
                  </a:lnTo>
                  <a:lnTo>
                    <a:pt x="369" y="382"/>
                  </a:lnTo>
                  <a:lnTo>
                    <a:pt x="367" y="383"/>
                  </a:lnTo>
                  <a:lnTo>
                    <a:pt x="361" y="388"/>
                  </a:lnTo>
                  <a:lnTo>
                    <a:pt x="356" y="394"/>
                  </a:lnTo>
                  <a:lnTo>
                    <a:pt x="354" y="396"/>
                  </a:lnTo>
                  <a:lnTo>
                    <a:pt x="356" y="401"/>
                  </a:lnTo>
                  <a:lnTo>
                    <a:pt x="354" y="401"/>
                  </a:lnTo>
                  <a:lnTo>
                    <a:pt x="351" y="402"/>
                  </a:lnTo>
                  <a:lnTo>
                    <a:pt x="350" y="404"/>
                  </a:lnTo>
                  <a:lnTo>
                    <a:pt x="348" y="404"/>
                  </a:lnTo>
                  <a:lnTo>
                    <a:pt x="342" y="404"/>
                  </a:lnTo>
                  <a:lnTo>
                    <a:pt x="343" y="408"/>
                  </a:lnTo>
                  <a:lnTo>
                    <a:pt x="343" y="412"/>
                  </a:lnTo>
                  <a:lnTo>
                    <a:pt x="343" y="412"/>
                  </a:lnTo>
                  <a:lnTo>
                    <a:pt x="343" y="413"/>
                  </a:lnTo>
                  <a:lnTo>
                    <a:pt x="342" y="416"/>
                  </a:lnTo>
                  <a:lnTo>
                    <a:pt x="342" y="424"/>
                  </a:lnTo>
                  <a:lnTo>
                    <a:pt x="340" y="424"/>
                  </a:lnTo>
                  <a:lnTo>
                    <a:pt x="339" y="427"/>
                  </a:lnTo>
                  <a:lnTo>
                    <a:pt x="335" y="432"/>
                  </a:lnTo>
                  <a:lnTo>
                    <a:pt x="332" y="435"/>
                  </a:lnTo>
                  <a:lnTo>
                    <a:pt x="329" y="440"/>
                  </a:lnTo>
                  <a:lnTo>
                    <a:pt x="332" y="442"/>
                  </a:lnTo>
                  <a:lnTo>
                    <a:pt x="335" y="443"/>
                  </a:lnTo>
                  <a:lnTo>
                    <a:pt x="335" y="445"/>
                  </a:lnTo>
                  <a:lnTo>
                    <a:pt x="337" y="448"/>
                  </a:lnTo>
                  <a:lnTo>
                    <a:pt x="335" y="449"/>
                  </a:lnTo>
                  <a:lnTo>
                    <a:pt x="335" y="453"/>
                  </a:lnTo>
                  <a:lnTo>
                    <a:pt x="334" y="453"/>
                  </a:lnTo>
                  <a:lnTo>
                    <a:pt x="334" y="454"/>
                  </a:lnTo>
                  <a:lnTo>
                    <a:pt x="329" y="453"/>
                  </a:lnTo>
                  <a:lnTo>
                    <a:pt x="324" y="453"/>
                  </a:lnTo>
                  <a:lnTo>
                    <a:pt x="323" y="453"/>
                  </a:lnTo>
                  <a:lnTo>
                    <a:pt x="320" y="453"/>
                  </a:lnTo>
                  <a:lnTo>
                    <a:pt x="317" y="454"/>
                  </a:lnTo>
                  <a:lnTo>
                    <a:pt x="315" y="456"/>
                  </a:lnTo>
                  <a:lnTo>
                    <a:pt x="315" y="456"/>
                  </a:lnTo>
                  <a:lnTo>
                    <a:pt x="313" y="457"/>
                  </a:lnTo>
                  <a:lnTo>
                    <a:pt x="310" y="462"/>
                  </a:lnTo>
                  <a:lnTo>
                    <a:pt x="307" y="464"/>
                  </a:lnTo>
                  <a:lnTo>
                    <a:pt x="309" y="465"/>
                  </a:lnTo>
                  <a:lnTo>
                    <a:pt x="306" y="470"/>
                  </a:lnTo>
                  <a:lnTo>
                    <a:pt x="307" y="475"/>
                  </a:lnTo>
                  <a:lnTo>
                    <a:pt x="307" y="475"/>
                  </a:lnTo>
                  <a:lnTo>
                    <a:pt x="309" y="478"/>
                  </a:lnTo>
                  <a:lnTo>
                    <a:pt x="307" y="478"/>
                  </a:lnTo>
                  <a:lnTo>
                    <a:pt x="307" y="479"/>
                  </a:lnTo>
                  <a:lnTo>
                    <a:pt x="307" y="481"/>
                  </a:lnTo>
                  <a:lnTo>
                    <a:pt x="307" y="484"/>
                  </a:lnTo>
                  <a:lnTo>
                    <a:pt x="307" y="484"/>
                  </a:lnTo>
                  <a:lnTo>
                    <a:pt x="307" y="486"/>
                  </a:lnTo>
                  <a:lnTo>
                    <a:pt x="310" y="494"/>
                  </a:lnTo>
                  <a:lnTo>
                    <a:pt x="310" y="495"/>
                  </a:lnTo>
                  <a:lnTo>
                    <a:pt x="309" y="495"/>
                  </a:lnTo>
                  <a:lnTo>
                    <a:pt x="309" y="500"/>
                  </a:lnTo>
                  <a:lnTo>
                    <a:pt x="307" y="506"/>
                  </a:lnTo>
                  <a:lnTo>
                    <a:pt x="309" y="508"/>
                  </a:lnTo>
                  <a:lnTo>
                    <a:pt x="312" y="509"/>
                  </a:lnTo>
                  <a:lnTo>
                    <a:pt x="313" y="509"/>
                  </a:lnTo>
                  <a:lnTo>
                    <a:pt x="317" y="512"/>
                  </a:lnTo>
                  <a:lnTo>
                    <a:pt x="318" y="514"/>
                  </a:lnTo>
                  <a:lnTo>
                    <a:pt x="318" y="516"/>
                  </a:lnTo>
                  <a:lnTo>
                    <a:pt x="317" y="517"/>
                  </a:lnTo>
                  <a:lnTo>
                    <a:pt x="317" y="517"/>
                  </a:lnTo>
                  <a:lnTo>
                    <a:pt x="315" y="519"/>
                  </a:lnTo>
                  <a:lnTo>
                    <a:pt x="315" y="520"/>
                  </a:lnTo>
                  <a:lnTo>
                    <a:pt x="315" y="520"/>
                  </a:lnTo>
                  <a:lnTo>
                    <a:pt x="312" y="520"/>
                  </a:lnTo>
                  <a:lnTo>
                    <a:pt x="310" y="522"/>
                  </a:lnTo>
                  <a:lnTo>
                    <a:pt x="310" y="522"/>
                  </a:lnTo>
                  <a:lnTo>
                    <a:pt x="310" y="524"/>
                  </a:lnTo>
                  <a:lnTo>
                    <a:pt x="312" y="528"/>
                  </a:lnTo>
                  <a:lnTo>
                    <a:pt x="313" y="531"/>
                  </a:lnTo>
                  <a:lnTo>
                    <a:pt x="313" y="533"/>
                  </a:lnTo>
                  <a:lnTo>
                    <a:pt x="313" y="536"/>
                  </a:lnTo>
                  <a:lnTo>
                    <a:pt x="313" y="536"/>
                  </a:lnTo>
                  <a:lnTo>
                    <a:pt x="313" y="538"/>
                  </a:lnTo>
                  <a:lnTo>
                    <a:pt x="312" y="541"/>
                  </a:lnTo>
                  <a:lnTo>
                    <a:pt x="310" y="542"/>
                  </a:lnTo>
                  <a:lnTo>
                    <a:pt x="309" y="544"/>
                  </a:lnTo>
                  <a:lnTo>
                    <a:pt x="307" y="546"/>
                  </a:lnTo>
                  <a:lnTo>
                    <a:pt x="306" y="546"/>
                  </a:lnTo>
                  <a:lnTo>
                    <a:pt x="306" y="546"/>
                  </a:lnTo>
                  <a:lnTo>
                    <a:pt x="304" y="547"/>
                  </a:lnTo>
                  <a:lnTo>
                    <a:pt x="304" y="549"/>
                  </a:lnTo>
                  <a:lnTo>
                    <a:pt x="302" y="550"/>
                  </a:lnTo>
                  <a:lnTo>
                    <a:pt x="299" y="552"/>
                  </a:lnTo>
                  <a:lnTo>
                    <a:pt x="299" y="553"/>
                  </a:lnTo>
                  <a:lnTo>
                    <a:pt x="301" y="555"/>
                  </a:lnTo>
                  <a:lnTo>
                    <a:pt x="302" y="558"/>
                  </a:lnTo>
                  <a:lnTo>
                    <a:pt x="302" y="561"/>
                  </a:lnTo>
                  <a:lnTo>
                    <a:pt x="301" y="564"/>
                  </a:lnTo>
                  <a:lnTo>
                    <a:pt x="299" y="566"/>
                  </a:lnTo>
                  <a:lnTo>
                    <a:pt x="299" y="568"/>
                  </a:lnTo>
                  <a:lnTo>
                    <a:pt x="298" y="568"/>
                  </a:lnTo>
                  <a:lnTo>
                    <a:pt x="296" y="564"/>
                  </a:lnTo>
                  <a:lnTo>
                    <a:pt x="296" y="563"/>
                  </a:lnTo>
                  <a:lnTo>
                    <a:pt x="296" y="563"/>
                  </a:lnTo>
                  <a:lnTo>
                    <a:pt x="293" y="561"/>
                  </a:lnTo>
                  <a:lnTo>
                    <a:pt x="291" y="561"/>
                  </a:lnTo>
                  <a:lnTo>
                    <a:pt x="291" y="561"/>
                  </a:lnTo>
                  <a:lnTo>
                    <a:pt x="290" y="561"/>
                  </a:lnTo>
                  <a:lnTo>
                    <a:pt x="288" y="561"/>
                  </a:lnTo>
                  <a:lnTo>
                    <a:pt x="287" y="558"/>
                  </a:lnTo>
                  <a:lnTo>
                    <a:pt x="285" y="557"/>
                  </a:lnTo>
                  <a:lnTo>
                    <a:pt x="285" y="555"/>
                  </a:lnTo>
                  <a:lnTo>
                    <a:pt x="285" y="552"/>
                  </a:lnTo>
                  <a:lnTo>
                    <a:pt x="285" y="550"/>
                  </a:lnTo>
                  <a:lnTo>
                    <a:pt x="285" y="549"/>
                  </a:lnTo>
                  <a:lnTo>
                    <a:pt x="283" y="550"/>
                  </a:lnTo>
                  <a:lnTo>
                    <a:pt x="285" y="552"/>
                  </a:lnTo>
                  <a:lnTo>
                    <a:pt x="283" y="553"/>
                  </a:lnTo>
                  <a:lnTo>
                    <a:pt x="282" y="553"/>
                  </a:lnTo>
                  <a:lnTo>
                    <a:pt x="282" y="555"/>
                  </a:lnTo>
                  <a:lnTo>
                    <a:pt x="283" y="555"/>
                  </a:lnTo>
                  <a:lnTo>
                    <a:pt x="283" y="557"/>
                  </a:lnTo>
                  <a:lnTo>
                    <a:pt x="282" y="560"/>
                  </a:lnTo>
                  <a:lnTo>
                    <a:pt x="280" y="563"/>
                  </a:lnTo>
                  <a:lnTo>
                    <a:pt x="279" y="564"/>
                  </a:lnTo>
                  <a:lnTo>
                    <a:pt x="279" y="564"/>
                  </a:lnTo>
                  <a:lnTo>
                    <a:pt x="277" y="564"/>
                  </a:lnTo>
                  <a:lnTo>
                    <a:pt x="276" y="566"/>
                  </a:lnTo>
                  <a:lnTo>
                    <a:pt x="274" y="566"/>
                  </a:lnTo>
                  <a:lnTo>
                    <a:pt x="274" y="564"/>
                  </a:lnTo>
                  <a:lnTo>
                    <a:pt x="271" y="563"/>
                  </a:lnTo>
                  <a:lnTo>
                    <a:pt x="269" y="563"/>
                  </a:lnTo>
                  <a:lnTo>
                    <a:pt x="271" y="563"/>
                  </a:lnTo>
                  <a:lnTo>
                    <a:pt x="272" y="564"/>
                  </a:lnTo>
                  <a:lnTo>
                    <a:pt x="271" y="566"/>
                  </a:lnTo>
                  <a:lnTo>
                    <a:pt x="271" y="566"/>
                  </a:lnTo>
                  <a:lnTo>
                    <a:pt x="269" y="566"/>
                  </a:lnTo>
                  <a:lnTo>
                    <a:pt x="266" y="568"/>
                  </a:lnTo>
                  <a:lnTo>
                    <a:pt x="268" y="569"/>
                  </a:lnTo>
                  <a:lnTo>
                    <a:pt x="266" y="571"/>
                  </a:lnTo>
                  <a:lnTo>
                    <a:pt x="265" y="571"/>
                  </a:lnTo>
                  <a:lnTo>
                    <a:pt x="265" y="571"/>
                  </a:lnTo>
                  <a:lnTo>
                    <a:pt x="265" y="572"/>
                  </a:lnTo>
                  <a:lnTo>
                    <a:pt x="261" y="574"/>
                  </a:lnTo>
                  <a:lnTo>
                    <a:pt x="255" y="580"/>
                  </a:lnTo>
                  <a:lnTo>
                    <a:pt x="252" y="582"/>
                  </a:lnTo>
                  <a:lnTo>
                    <a:pt x="250" y="583"/>
                  </a:lnTo>
                  <a:lnTo>
                    <a:pt x="247" y="583"/>
                  </a:lnTo>
                  <a:lnTo>
                    <a:pt x="246" y="585"/>
                  </a:lnTo>
                  <a:lnTo>
                    <a:pt x="239" y="585"/>
                  </a:lnTo>
                  <a:lnTo>
                    <a:pt x="236" y="585"/>
                  </a:lnTo>
                  <a:lnTo>
                    <a:pt x="233" y="585"/>
                  </a:lnTo>
                  <a:lnTo>
                    <a:pt x="231" y="585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0" y="583"/>
                  </a:lnTo>
                  <a:lnTo>
                    <a:pt x="230" y="583"/>
                  </a:lnTo>
                  <a:lnTo>
                    <a:pt x="230" y="585"/>
                  </a:lnTo>
                  <a:lnTo>
                    <a:pt x="230" y="585"/>
                  </a:lnTo>
                  <a:lnTo>
                    <a:pt x="227" y="583"/>
                  </a:lnTo>
                  <a:lnTo>
                    <a:pt x="227" y="583"/>
                  </a:lnTo>
                  <a:lnTo>
                    <a:pt x="227" y="582"/>
                  </a:lnTo>
                  <a:lnTo>
                    <a:pt x="228" y="582"/>
                  </a:lnTo>
                  <a:lnTo>
                    <a:pt x="228" y="582"/>
                  </a:lnTo>
                  <a:lnTo>
                    <a:pt x="228" y="580"/>
                  </a:lnTo>
                  <a:lnTo>
                    <a:pt x="227" y="580"/>
                  </a:lnTo>
                  <a:lnTo>
                    <a:pt x="225" y="580"/>
                  </a:lnTo>
                  <a:lnTo>
                    <a:pt x="224" y="580"/>
                  </a:lnTo>
                  <a:lnTo>
                    <a:pt x="219" y="579"/>
                  </a:lnTo>
                  <a:lnTo>
                    <a:pt x="219" y="577"/>
                  </a:lnTo>
                  <a:lnTo>
                    <a:pt x="214" y="575"/>
                  </a:lnTo>
                  <a:lnTo>
                    <a:pt x="212" y="572"/>
                  </a:lnTo>
                  <a:lnTo>
                    <a:pt x="211" y="571"/>
                  </a:lnTo>
                  <a:lnTo>
                    <a:pt x="211" y="569"/>
                  </a:lnTo>
                  <a:lnTo>
                    <a:pt x="212" y="566"/>
                  </a:lnTo>
                  <a:lnTo>
                    <a:pt x="212" y="564"/>
                  </a:lnTo>
                  <a:lnTo>
                    <a:pt x="216" y="566"/>
                  </a:lnTo>
                  <a:lnTo>
                    <a:pt x="220" y="568"/>
                  </a:lnTo>
                  <a:lnTo>
                    <a:pt x="220" y="568"/>
                  </a:lnTo>
                  <a:lnTo>
                    <a:pt x="222" y="566"/>
                  </a:lnTo>
                  <a:lnTo>
                    <a:pt x="224" y="564"/>
                  </a:lnTo>
                  <a:lnTo>
                    <a:pt x="224" y="564"/>
                  </a:lnTo>
                  <a:lnTo>
                    <a:pt x="220" y="566"/>
                  </a:lnTo>
                  <a:lnTo>
                    <a:pt x="219" y="564"/>
                  </a:lnTo>
                  <a:lnTo>
                    <a:pt x="217" y="563"/>
                  </a:lnTo>
                  <a:lnTo>
                    <a:pt x="217" y="563"/>
                  </a:lnTo>
                  <a:lnTo>
                    <a:pt x="217" y="561"/>
                  </a:lnTo>
                  <a:lnTo>
                    <a:pt x="219" y="561"/>
                  </a:lnTo>
                  <a:lnTo>
                    <a:pt x="217" y="560"/>
                  </a:lnTo>
                  <a:lnTo>
                    <a:pt x="217" y="558"/>
                  </a:lnTo>
                  <a:lnTo>
                    <a:pt x="219" y="557"/>
                  </a:lnTo>
                  <a:lnTo>
                    <a:pt x="222" y="555"/>
                  </a:lnTo>
                  <a:lnTo>
                    <a:pt x="224" y="553"/>
                  </a:lnTo>
                  <a:lnTo>
                    <a:pt x="225" y="553"/>
                  </a:lnTo>
                  <a:lnTo>
                    <a:pt x="225" y="553"/>
                  </a:lnTo>
                  <a:lnTo>
                    <a:pt x="222" y="553"/>
                  </a:lnTo>
                  <a:lnTo>
                    <a:pt x="220" y="555"/>
                  </a:lnTo>
                  <a:lnTo>
                    <a:pt x="219" y="557"/>
                  </a:lnTo>
                  <a:lnTo>
                    <a:pt x="216" y="558"/>
                  </a:lnTo>
                  <a:lnTo>
                    <a:pt x="214" y="558"/>
                  </a:lnTo>
                  <a:lnTo>
                    <a:pt x="214" y="558"/>
                  </a:lnTo>
                  <a:lnTo>
                    <a:pt x="212" y="558"/>
                  </a:lnTo>
                  <a:lnTo>
                    <a:pt x="211" y="561"/>
                  </a:lnTo>
                  <a:lnTo>
                    <a:pt x="209" y="561"/>
                  </a:lnTo>
                  <a:lnTo>
                    <a:pt x="206" y="561"/>
                  </a:lnTo>
                  <a:lnTo>
                    <a:pt x="206" y="560"/>
                  </a:lnTo>
                  <a:lnTo>
                    <a:pt x="206" y="555"/>
                  </a:lnTo>
                  <a:lnTo>
                    <a:pt x="208" y="553"/>
                  </a:lnTo>
                  <a:lnTo>
                    <a:pt x="208" y="552"/>
                  </a:lnTo>
                  <a:lnTo>
                    <a:pt x="209" y="550"/>
                  </a:lnTo>
                  <a:lnTo>
                    <a:pt x="211" y="550"/>
                  </a:lnTo>
                  <a:lnTo>
                    <a:pt x="211" y="550"/>
                  </a:lnTo>
                  <a:lnTo>
                    <a:pt x="212" y="550"/>
                  </a:lnTo>
                  <a:lnTo>
                    <a:pt x="216" y="550"/>
                  </a:lnTo>
                  <a:lnTo>
                    <a:pt x="217" y="549"/>
                  </a:lnTo>
                  <a:lnTo>
                    <a:pt x="219" y="549"/>
                  </a:lnTo>
                  <a:lnTo>
                    <a:pt x="222" y="547"/>
                  </a:lnTo>
                  <a:lnTo>
                    <a:pt x="222" y="547"/>
                  </a:lnTo>
                  <a:lnTo>
                    <a:pt x="219" y="547"/>
                  </a:lnTo>
                  <a:lnTo>
                    <a:pt x="217" y="547"/>
                  </a:lnTo>
                  <a:lnTo>
                    <a:pt x="216" y="547"/>
                  </a:lnTo>
                  <a:lnTo>
                    <a:pt x="216" y="547"/>
                  </a:lnTo>
                  <a:lnTo>
                    <a:pt x="214" y="547"/>
                  </a:lnTo>
                  <a:lnTo>
                    <a:pt x="216" y="546"/>
                  </a:lnTo>
                  <a:lnTo>
                    <a:pt x="219" y="542"/>
                  </a:lnTo>
                  <a:lnTo>
                    <a:pt x="219" y="542"/>
                  </a:lnTo>
                  <a:lnTo>
                    <a:pt x="220" y="541"/>
                  </a:lnTo>
                  <a:lnTo>
                    <a:pt x="220" y="539"/>
                  </a:lnTo>
                  <a:lnTo>
                    <a:pt x="220" y="538"/>
                  </a:lnTo>
                  <a:lnTo>
                    <a:pt x="224" y="536"/>
                  </a:lnTo>
                  <a:lnTo>
                    <a:pt x="227" y="535"/>
                  </a:lnTo>
                  <a:lnTo>
                    <a:pt x="227" y="536"/>
                  </a:lnTo>
                  <a:lnTo>
                    <a:pt x="227" y="539"/>
                  </a:lnTo>
                  <a:lnTo>
                    <a:pt x="227" y="541"/>
                  </a:lnTo>
                  <a:lnTo>
                    <a:pt x="228" y="536"/>
                  </a:lnTo>
                  <a:lnTo>
                    <a:pt x="228" y="535"/>
                  </a:lnTo>
                  <a:lnTo>
                    <a:pt x="230" y="533"/>
                  </a:lnTo>
                  <a:lnTo>
                    <a:pt x="233" y="533"/>
                  </a:lnTo>
                  <a:lnTo>
                    <a:pt x="233" y="533"/>
                  </a:lnTo>
                  <a:lnTo>
                    <a:pt x="230" y="533"/>
                  </a:lnTo>
                  <a:lnTo>
                    <a:pt x="224" y="535"/>
                  </a:lnTo>
                  <a:lnTo>
                    <a:pt x="220" y="536"/>
                  </a:lnTo>
                  <a:lnTo>
                    <a:pt x="220" y="538"/>
                  </a:lnTo>
                  <a:lnTo>
                    <a:pt x="219" y="539"/>
                  </a:lnTo>
                  <a:lnTo>
                    <a:pt x="217" y="541"/>
                  </a:lnTo>
                  <a:lnTo>
                    <a:pt x="217" y="542"/>
                  </a:lnTo>
                  <a:lnTo>
                    <a:pt x="216" y="542"/>
                  </a:lnTo>
                  <a:lnTo>
                    <a:pt x="214" y="544"/>
                  </a:lnTo>
                  <a:lnTo>
                    <a:pt x="212" y="546"/>
                  </a:lnTo>
                  <a:lnTo>
                    <a:pt x="211" y="547"/>
                  </a:lnTo>
                  <a:lnTo>
                    <a:pt x="209" y="549"/>
                  </a:lnTo>
                  <a:lnTo>
                    <a:pt x="208" y="550"/>
                  </a:lnTo>
                  <a:lnTo>
                    <a:pt x="208" y="550"/>
                  </a:lnTo>
                  <a:lnTo>
                    <a:pt x="206" y="552"/>
                  </a:lnTo>
                  <a:lnTo>
                    <a:pt x="206" y="552"/>
                  </a:lnTo>
                  <a:lnTo>
                    <a:pt x="206" y="550"/>
                  </a:lnTo>
                  <a:lnTo>
                    <a:pt x="206" y="549"/>
                  </a:lnTo>
                  <a:lnTo>
                    <a:pt x="206" y="547"/>
                  </a:lnTo>
                  <a:lnTo>
                    <a:pt x="206" y="546"/>
                  </a:lnTo>
                  <a:lnTo>
                    <a:pt x="208" y="544"/>
                  </a:lnTo>
                  <a:lnTo>
                    <a:pt x="206" y="542"/>
                  </a:lnTo>
                  <a:lnTo>
                    <a:pt x="208" y="541"/>
                  </a:lnTo>
                  <a:lnTo>
                    <a:pt x="208" y="542"/>
                  </a:lnTo>
                  <a:lnTo>
                    <a:pt x="209" y="542"/>
                  </a:lnTo>
                  <a:lnTo>
                    <a:pt x="211" y="542"/>
                  </a:lnTo>
                  <a:lnTo>
                    <a:pt x="214" y="541"/>
                  </a:lnTo>
                  <a:lnTo>
                    <a:pt x="214" y="541"/>
                  </a:lnTo>
                  <a:lnTo>
                    <a:pt x="212" y="541"/>
                  </a:lnTo>
                  <a:lnTo>
                    <a:pt x="209" y="541"/>
                  </a:lnTo>
                  <a:lnTo>
                    <a:pt x="208" y="539"/>
                  </a:lnTo>
                  <a:lnTo>
                    <a:pt x="206" y="536"/>
                  </a:lnTo>
                  <a:lnTo>
                    <a:pt x="206" y="535"/>
                  </a:lnTo>
                  <a:lnTo>
                    <a:pt x="206" y="533"/>
                  </a:lnTo>
                  <a:lnTo>
                    <a:pt x="212" y="530"/>
                  </a:lnTo>
                  <a:lnTo>
                    <a:pt x="214" y="528"/>
                  </a:lnTo>
                  <a:lnTo>
                    <a:pt x="212" y="528"/>
                  </a:lnTo>
                  <a:lnTo>
                    <a:pt x="211" y="530"/>
                  </a:lnTo>
                  <a:lnTo>
                    <a:pt x="208" y="531"/>
                  </a:lnTo>
                  <a:lnTo>
                    <a:pt x="206" y="530"/>
                  </a:lnTo>
                  <a:lnTo>
                    <a:pt x="205" y="528"/>
                  </a:lnTo>
                  <a:lnTo>
                    <a:pt x="205" y="525"/>
                  </a:lnTo>
                  <a:lnTo>
                    <a:pt x="205" y="524"/>
                  </a:lnTo>
                  <a:lnTo>
                    <a:pt x="205" y="520"/>
                  </a:lnTo>
                  <a:lnTo>
                    <a:pt x="206" y="520"/>
                  </a:lnTo>
                  <a:lnTo>
                    <a:pt x="206" y="520"/>
                  </a:lnTo>
                  <a:lnTo>
                    <a:pt x="208" y="520"/>
                  </a:lnTo>
                  <a:lnTo>
                    <a:pt x="211" y="520"/>
                  </a:lnTo>
                  <a:lnTo>
                    <a:pt x="219" y="519"/>
                  </a:lnTo>
                  <a:lnTo>
                    <a:pt x="222" y="520"/>
                  </a:lnTo>
                  <a:lnTo>
                    <a:pt x="225" y="520"/>
                  </a:lnTo>
                  <a:lnTo>
                    <a:pt x="227" y="519"/>
                  </a:lnTo>
                  <a:lnTo>
                    <a:pt x="230" y="519"/>
                  </a:lnTo>
                  <a:lnTo>
                    <a:pt x="231" y="519"/>
                  </a:lnTo>
                  <a:lnTo>
                    <a:pt x="233" y="520"/>
                  </a:lnTo>
                  <a:lnTo>
                    <a:pt x="233" y="522"/>
                  </a:lnTo>
                  <a:lnTo>
                    <a:pt x="233" y="524"/>
                  </a:lnTo>
                  <a:lnTo>
                    <a:pt x="235" y="522"/>
                  </a:lnTo>
                  <a:lnTo>
                    <a:pt x="233" y="522"/>
                  </a:lnTo>
                  <a:lnTo>
                    <a:pt x="233" y="520"/>
                  </a:lnTo>
                  <a:lnTo>
                    <a:pt x="241" y="517"/>
                  </a:lnTo>
                  <a:lnTo>
                    <a:pt x="242" y="517"/>
                  </a:lnTo>
                  <a:lnTo>
                    <a:pt x="239" y="517"/>
                  </a:lnTo>
                  <a:lnTo>
                    <a:pt x="238" y="516"/>
                  </a:lnTo>
                  <a:lnTo>
                    <a:pt x="239" y="512"/>
                  </a:lnTo>
                  <a:lnTo>
                    <a:pt x="239" y="512"/>
                  </a:lnTo>
                  <a:lnTo>
                    <a:pt x="238" y="514"/>
                  </a:lnTo>
                  <a:lnTo>
                    <a:pt x="238" y="516"/>
                  </a:lnTo>
                  <a:lnTo>
                    <a:pt x="238" y="517"/>
                  </a:lnTo>
                  <a:lnTo>
                    <a:pt x="238" y="517"/>
                  </a:lnTo>
                  <a:lnTo>
                    <a:pt x="236" y="519"/>
                  </a:lnTo>
                  <a:lnTo>
                    <a:pt x="231" y="519"/>
                  </a:lnTo>
                  <a:lnTo>
                    <a:pt x="230" y="517"/>
                  </a:lnTo>
                  <a:lnTo>
                    <a:pt x="228" y="517"/>
                  </a:lnTo>
                  <a:lnTo>
                    <a:pt x="227" y="517"/>
                  </a:lnTo>
                  <a:lnTo>
                    <a:pt x="228" y="516"/>
                  </a:lnTo>
                  <a:lnTo>
                    <a:pt x="227" y="516"/>
                  </a:lnTo>
                  <a:lnTo>
                    <a:pt x="227" y="516"/>
                  </a:lnTo>
                  <a:lnTo>
                    <a:pt x="225" y="519"/>
                  </a:lnTo>
                  <a:lnTo>
                    <a:pt x="224" y="519"/>
                  </a:lnTo>
                  <a:lnTo>
                    <a:pt x="220" y="519"/>
                  </a:lnTo>
                  <a:lnTo>
                    <a:pt x="214" y="519"/>
                  </a:lnTo>
                  <a:lnTo>
                    <a:pt x="211" y="519"/>
                  </a:lnTo>
                  <a:lnTo>
                    <a:pt x="209" y="519"/>
                  </a:lnTo>
                  <a:lnTo>
                    <a:pt x="206" y="517"/>
                  </a:lnTo>
                  <a:lnTo>
                    <a:pt x="205" y="516"/>
                  </a:lnTo>
                  <a:lnTo>
                    <a:pt x="205" y="514"/>
                  </a:lnTo>
                  <a:lnTo>
                    <a:pt x="205" y="512"/>
                  </a:lnTo>
                  <a:lnTo>
                    <a:pt x="206" y="511"/>
                  </a:lnTo>
                  <a:lnTo>
                    <a:pt x="208" y="511"/>
                  </a:lnTo>
                  <a:lnTo>
                    <a:pt x="209" y="511"/>
                  </a:lnTo>
                  <a:lnTo>
                    <a:pt x="208" y="511"/>
                  </a:lnTo>
                  <a:lnTo>
                    <a:pt x="206" y="509"/>
                  </a:lnTo>
                  <a:lnTo>
                    <a:pt x="206" y="508"/>
                  </a:lnTo>
                  <a:lnTo>
                    <a:pt x="205" y="508"/>
                  </a:lnTo>
                  <a:lnTo>
                    <a:pt x="203" y="506"/>
                  </a:lnTo>
                  <a:lnTo>
                    <a:pt x="203" y="505"/>
                  </a:lnTo>
                  <a:lnTo>
                    <a:pt x="203" y="503"/>
                  </a:lnTo>
                  <a:lnTo>
                    <a:pt x="203" y="501"/>
                  </a:lnTo>
                  <a:lnTo>
                    <a:pt x="206" y="501"/>
                  </a:lnTo>
                  <a:lnTo>
                    <a:pt x="211" y="501"/>
                  </a:lnTo>
                  <a:lnTo>
                    <a:pt x="216" y="503"/>
                  </a:lnTo>
                  <a:lnTo>
                    <a:pt x="219" y="505"/>
                  </a:lnTo>
                  <a:lnTo>
                    <a:pt x="225" y="505"/>
                  </a:lnTo>
                  <a:lnTo>
                    <a:pt x="230" y="503"/>
                  </a:lnTo>
                  <a:lnTo>
                    <a:pt x="228" y="501"/>
                  </a:lnTo>
                  <a:lnTo>
                    <a:pt x="224" y="503"/>
                  </a:lnTo>
                  <a:lnTo>
                    <a:pt x="220" y="503"/>
                  </a:lnTo>
                  <a:lnTo>
                    <a:pt x="214" y="501"/>
                  </a:lnTo>
                  <a:lnTo>
                    <a:pt x="211" y="501"/>
                  </a:lnTo>
                  <a:lnTo>
                    <a:pt x="208" y="501"/>
                  </a:lnTo>
                  <a:lnTo>
                    <a:pt x="206" y="500"/>
                  </a:lnTo>
                  <a:lnTo>
                    <a:pt x="206" y="498"/>
                  </a:lnTo>
                  <a:lnTo>
                    <a:pt x="206" y="497"/>
                  </a:lnTo>
                  <a:lnTo>
                    <a:pt x="208" y="495"/>
                  </a:lnTo>
                  <a:lnTo>
                    <a:pt x="208" y="497"/>
                  </a:lnTo>
                  <a:lnTo>
                    <a:pt x="209" y="497"/>
                  </a:lnTo>
                  <a:lnTo>
                    <a:pt x="211" y="495"/>
                  </a:lnTo>
                  <a:lnTo>
                    <a:pt x="211" y="494"/>
                  </a:lnTo>
                  <a:lnTo>
                    <a:pt x="212" y="492"/>
                  </a:lnTo>
                  <a:lnTo>
                    <a:pt x="214" y="490"/>
                  </a:lnTo>
                  <a:lnTo>
                    <a:pt x="216" y="490"/>
                  </a:lnTo>
                  <a:lnTo>
                    <a:pt x="217" y="490"/>
                  </a:lnTo>
                  <a:lnTo>
                    <a:pt x="219" y="490"/>
                  </a:lnTo>
                  <a:lnTo>
                    <a:pt x="219" y="490"/>
                  </a:lnTo>
                  <a:lnTo>
                    <a:pt x="220" y="492"/>
                  </a:lnTo>
                  <a:lnTo>
                    <a:pt x="222" y="492"/>
                  </a:lnTo>
                  <a:lnTo>
                    <a:pt x="227" y="490"/>
                  </a:lnTo>
                  <a:lnTo>
                    <a:pt x="227" y="490"/>
                  </a:lnTo>
                  <a:lnTo>
                    <a:pt x="228" y="489"/>
                  </a:lnTo>
                  <a:lnTo>
                    <a:pt x="225" y="489"/>
                  </a:lnTo>
                  <a:lnTo>
                    <a:pt x="222" y="490"/>
                  </a:lnTo>
                  <a:lnTo>
                    <a:pt x="220" y="490"/>
                  </a:lnTo>
                  <a:lnTo>
                    <a:pt x="220" y="489"/>
                  </a:lnTo>
                  <a:lnTo>
                    <a:pt x="220" y="489"/>
                  </a:lnTo>
                  <a:lnTo>
                    <a:pt x="222" y="487"/>
                  </a:lnTo>
                  <a:lnTo>
                    <a:pt x="222" y="487"/>
                  </a:lnTo>
                  <a:lnTo>
                    <a:pt x="224" y="486"/>
                  </a:lnTo>
                  <a:lnTo>
                    <a:pt x="225" y="486"/>
                  </a:lnTo>
                  <a:lnTo>
                    <a:pt x="227" y="486"/>
                  </a:lnTo>
                  <a:lnTo>
                    <a:pt x="230" y="486"/>
                  </a:lnTo>
                  <a:lnTo>
                    <a:pt x="233" y="486"/>
                  </a:lnTo>
                  <a:lnTo>
                    <a:pt x="238" y="486"/>
                  </a:lnTo>
                  <a:lnTo>
                    <a:pt x="239" y="487"/>
                  </a:lnTo>
                  <a:lnTo>
                    <a:pt x="241" y="487"/>
                  </a:lnTo>
                  <a:lnTo>
                    <a:pt x="242" y="487"/>
                  </a:lnTo>
                  <a:lnTo>
                    <a:pt x="242" y="486"/>
                  </a:lnTo>
                  <a:lnTo>
                    <a:pt x="241" y="486"/>
                  </a:lnTo>
                  <a:lnTo>
                    <a:pt x="241" y="486"/>
                  </a:lnTo>
                  <a:lnTo>
                    <a:pt x="241" y="484"/>
                  </a:lnTo>
                  <a:lnTo>
                    <a:pt x="244" y="484"/>
                  </a:lnTo>
                  <a:lnTo>
                    <a:pt x="249" y="483"/>
                  </a:lnTo>
                  <a:lnTo>
                    <a:pt x="249" y="483"/>
                  </a:lnTo>
                  <a:lnTo>
                    <a:pt x="239" y="484"/>
                  </a:lnTo>
                  <a:lnTo>
                    <a:pt x="236" y="483"/>
                  </a:lnTo>
                  <a:lnTo>
                    <a:pt x="235" y="483"/>
                  </a:lnTo>
                  <a:lnTo>
                    <a:pt x="233" y="483"/>
                  </a:lnTo>
                  <a:lnTo>
                    <a:pt x="230" y="484"/>
                  </a:lnTo>
                  <a:lnTo>
                    <a:pt x="230" y="484"/>
                  </a:lnTo>
                  <a:lnTo>
                    <a:pt x="230" y="483"/>
                  </a:lnTo>
                  <a:lnTo>
                    <a:pt x="231" y="479"/>
                  </a:lnTo>
                  <a:lnTo>
                    <a:pt x="231" y="479"/>
                  </a:lnTo>
                  <a:lnTo>
                    <a:pt x="233" y="478"/>
                  </a:lnTo>
                  <a:lnTo>
                    <a:pt x="239" y="476"/>
                  </a:lnTo>
                  <a:lnTo>
                    <a:pt x="241" y="475"/>
                  </a:lnTo>
                  <a:lnTo>
                    <a:pt x="242" y="475"/>
                  </a:lnTo>
                  <a:lnTo>
                    <a:pt x="244" y="475"/>
                  </a:lnTo>
                  <a:lnTo>
                    <a:pt x="246" y="475"/>
                  </a:lnTo>
                  <a:lnTo>
                    <a:pt x="249" y="475"/>
                  </a:lnTo>
                  <a:lnTo>
                    <a:pt x="250" y="478"/>
                  </a:lnTo>
                  <a:lnTo>
                    <a:pt x="252" y="478"/>
                  </a:lnTo>
                  <a:lnTo>
                    <a:pt x="257" y="481"/>
                  </a:lnTo>
                  <a:lnTo>
                    <a:pt x="257" y="479"/>
                  </a:lnTo>
                  <a:lnTo>
                    <a:pt x="252" y="476"/>
                  </a:lnTo>
                  <a:lnTo>
                    <a:pt x="250" y="475"/>
                  </a:lnTo>
                  <a:lnTo>
                    <a:pt x="250" y="473"/>
                  </a:lnTo>
                  <a:lnTo>
                    <a:pt x="250" y="472"/>
                  </a:lnTo>
                  <a:lnTo>
                    <a:pt x="252" y="470"/>
                  </a:lnTo>
                  <a:lnTo>
                    <a:pt x="255" y="470"/>
                  </a:lnTo>
                  <a:lnTo>
                    <a:pt x="257" y="470"/>
                  </a:lnTo>
                  <a:lnTo>
                    <a:pt x="257" y="468"/>
                  </a:lnTo>
                  <a:lnTo>
                    <a:pt x="257" y="467"/>
                  </a:lnTo>
                  <a:lnTo>
                    <a:pt x="255" y="467"/>
                  </a:lnTo>
                  <a:lnTo>
                    <a:pt x="253" y="467"/>
                  </a:lnTo>
                  <a:lnTo>
                    <a:pt x="252" y="465"/>
                  </a:lnTo>
                  <a:lnTo>
                    <a:pt x="253" y="465"/>
                  </a:lnTo>
                  <a:lnTo>
                    <a:pt x="255" y="464"/>
                  </a:lnTo>
                  <a:lnTo>
                    <a:pt x="257" y="464"/>
                  </a:lnTo>
                  <a:lnTo>
                    <a:pt x="260" y="462"/>
                  </a:lnTo>
                  <a:lnTo>
                    <a:pt x="265" y="464"/>
                  </a:lnTo>
                  <a:lnTo>
                    <a:pt x="265" y="464"/>
                  </a:lnTo>
                  <a:lnTo>
                    <a:pt x="263" y="465"/>
                  </a:lnTo>
                  <a:lnTo>
                    <a:pt x="263" y="467"/>
                  </a:lnTo>
                  <a:lnTo>
                    <a:pt x="265" y="467"/>
                  </a:lnTo>
                  <a:lnTo>
                    <a:pt x="266" y="464"/>
                  </a:lnTo>
                  <a:lnTo>
                    <a:pt x="269" y="464"/>
                  </a:lnTo>
                  <a:lnTo>
                    <a:pt x="271" y="464"/>
                  </a:lnTo>
                  <a:lnTo>
                    <a:pt x="272" y="464"/>
                  </a:lnTo>
                  <a:lnTo>
                    <a:pt x="274" y="465"/>
                  </a:lnTo>
                  <a:lnTo>
                    <a:pt x="274" y="465"/>
                  </a:lnTo>
                  <a:lnTo>
                    <a:pt x="276" y="467"/>
                  </a:lnTo>
                  <a:lnTo>
                    <a:pt x="276" y="468"/>
                  </a:lnTo>
                  <a:lnTo>
                    <a:pt x="277" y="468"/>
                  </a:lnTo>
                  <a:lnTo>
                    <a:pt x="277" y="467"/>
                  </a:lnTo>
                  <a:lnTo>
                    <a:pt x="279" y="467"/>
                  </a:lnTo>
                  <a:lnTo>
                    <a:pt x="282" y="467"/>
                  </a:lnTo>
                  <a:lnTo>
                    <a:pt x="285" y="467"/>
                  </a:lnTo>
                  <a:lnTo>
                    <a:pt x="287" y="467"/>
                  </a:lnTo>
                  <a:lnTo>
                    <a:pt x="287" y="467"/>
                  </a:lnTo>
                  <a:lnTo>
                    <a:pt x="287" y="465"/>
                  </a:lnTo>
                  <a:lnTo>
                    <a:pt x="287" y="464"/>
                  </a:lnTo>
                  <a:lnTo>
                    <a:pt x="287" y="462"/>
                  </a:lnTo>
                  <a:lnTo>
                    <a:pt x="288" y="462"/>
                  </a:lnTo>
                  <a:lnTo>
                    <a:pt x="290" y="460"/>
                  </a:lnTo>
                  <a:lnTo>
                    <a:pt x="293" y="460"/>
                  </a:lnTo>
                  <a:lnTo>
                    <a:pt x="294" y="459"/>
                  </a:lnTo>
                  <a:lnTo>
                    <a:pt x="296" y="459"/>
                  </a:lnTo>
                  <a:lnTo>
                    <a:pt x="296" y="457"/>
                  </a:lnTo>
                  <a:lnTo>
                    <a:pt x="294" y="457"/>
                  </a:lnTo>
                  <a:lnTo>
                    <a:pt x="294" y="457"/>
                  </a:lnTo>
                  <a:lnTo>
                    <a:pt x="293" y="456"/>
                  </a:lnTo>
                  <a:lnTo>
                    <a:pt x="294" y="456"/>
                  </a:lnTo>
                  <a:lnTo>
                    <a:pt x="298" y="454"/>
                  </a:lnTo>
                  <a:lnTo>
                    <a:pt x="298" y="454"/>
                  </a:lnTo>
                  <a:lnTo>
                    <a:pt x="294" y="453"/>
                  </a:lnTo>
                  <a:lnTo>
                    <a:pt x="294" y="454"/>
                  </a:lnTo>
                  <a:lnTo>
                    <a:pt x="291" y="454"/>
                  </a:lnTo>
                  <a:lnTo>
                    <a:pt x="290" y="456"/>
                  </a:lnTo>
                  <a:lnTo>
                    <a:pt x="290" y="456"/>
                  </a:lnTo>
                  <a:lnTo>
                    <a:pt x="291" y="457"/>
                  </a:lnTo>
                  <a:lnTo>
                    <a:pt x="290" y="459"/>
                  </a:lnTo>
                  <a:lnTo>
                    <a:pt x="282" y="464"/>
                  </a:lnTo>
                  <a:lnTo>
                    <a:pt x="277" y="465"/>
                  </a:lnTo>
                  <a:lnTo>
                    <a:pt x="276" y="465"/>
                  </a:lnTo>
                  <a:lnTo>
                    <a:pt x="274" y="464"/>
                  </a:lnTo>
                  <a:lnTo>
                    <a:pt x="274" y="464"/>
                  </a:lnTo>
                  <a:lnTo>
                    <a:pt x="272" y="460"/>
                  </a:lnTo>
                  <a:lnTo>
                    <a:pt x="271" y="460"/>
                  </a:lnTo>
                  <a:lnTo>
                    <a:pt x="271" y="462"/>
                  </a:lnTo>
                  <a:lnTo>
                    <a:pt x="271" y="460"/>
                  </a:lnTo>
                  <a:lnTo>
                    <a:pt x="271" y="459"/>
                  </a:lnTo>
                  <a:lnTo>
                    <a:pt x="272" y="457"/>
                  </a:lnTo>
                  <a:lnTo>
                    <a:pt x="274" y="456"/>
                  </a:lnTo>
                  <a:lnTo>
                    <a:pt x="276" y="454"/>
                  </a:lnTo>
                  <a:lnTo>
                    <a:pt x="277" y="453"/>
                  </a:lnTo>
                  <a:lnTo>
                    <a:pt x="280" y="449"/>
                  </a:lnTo>
                  <a:lnTo>
                    <a:pt x="285" y="445"/>
                  </a:lnTo>
                  <a:lnTo>
                    <a:pt x="288" y="443"/>
                  </a:lnTo>
                  <a:lnTo>
                    <a:pt x="290" y="442"/>
                  </a:lnTo>
                  <a:lnTo>
                    <a:pt x="291" y="440"/>
                  </a:lnTo>
                  <a:lnTo>
                    <a:pt x="294" y="438"/>
                  </a:lnTo>
                  <a:lnTo>
                    <a:pt x="296" y="438"/>
                  </a:lnTo>
                  <a:lnTo>
                    <a:pt x="298" y="437"/>
                  </a:lnTo>
                  <a:lnTo>
                    <a:pt x="299" y="435"/>
                  </a:lnTo>
                  <a:lnTo>
                    <a:pt x="299" y="435"/>
                  </a:lnTo>
                  <a:lnTo>
                    <a:pt x="296" y="437"/>
                  </a:lnTo>
                  <a:lnTo>
                    <a:pt x="294" y="437"/>
                  </a:lnTo>
                  <a:lnTo>
                    <a:pt x="294" y="435"/>
                  </a:lnTo>
                  <a:lnTo>
                    <a:pt x="296" y="434"/>
                  </a:lnTo>
                  <a:lnTo>
                    <a:pt x="298" y="432"/>
                  </a:lnTo>
                  <a:lnTo>
                    <a:pt x="307" y="427"/>
                  </a:lnTo>
                  <a:lnTo>
                    <a:pt x="309" y="427"/>
                  </a:lnTo>
                  <a:lnTo>
                    <a:pt x="310" y="429"/>
                  </a:lnTo>
                  <a:lnTo>
                    <a:pt x="312" y="429"/>
                  </a:lnTo>
                  <a:lnTo>
                    <a:pt x="317" y="426"/>
                  </a:lnTo>
                  <a:lnTo>
                    <a:pt x="318" y="423"/>
                  </a:lnTo>
                  <a:lnTo>
                    <a:pt x="317" y="423"/>
                  </a:lnTo>
                  <a:lnTo>
                    <a:pt x="315" y="424"/>
                  </a:lnTo>
                  <a:lnTo>
                    <a:pt x="312" y="426"/>
                  </a:lnTo>
                  <a:lnTo>
                    <a:pt x="312" y="426"/>
                  </a:lnTo>
                  <a:lnTo>
                    <a:pt x="310" y="426"/>
                  </a:lnTo>
                  <a:lnTo>
                    <a:pt x="310" y="426"/>
                  </a:lnTo>
                  <a:lnTo>
                    <a:pt x="309" y="424"/>
                  </a:lnTo>
                  <a:lnTo>
                    <a:pt x="309" y="426"/>
                  </a:lnTo>
                  <a:lnTo>
                    <a:pt x="307" y="424"/>
                  </a:lnTo>
                  <a:lnTo>
                    <a:pt x="307" y="423"/>
                  </a:lnTo>
                  <a:lnTo>
                    <a:pt x="309" y="420"/>
                  </a:lnTo>
                  <a:lnTo>
                    <a:pt x="309" y="418"/>
                  </a:lnTo>
                  <a:lnTo>
                    <a:pt x="310" y="416"/>
                  </a:lnTo>
                  <a:lnTo>
                    <a:pt x="315" y="412"/>
                  </a:lnTo>
                  <a:lnTo>
                    <a:pt x="315" y="410"/>
                  </a:lnTo>
                  <a:lnTo>
                    <a:pt x="317" y="408"/>
                  </a:lnTo>
                  <a:lnTo>
                    <a:pt x="320" y="408"/>
                  </a:lnTo>
                  <a:lnTo>
                    <a:pt x="320" y="408"/>
                  </a:lnTo>
                  <a:lnTo>
                    <a:pt x="320" y="407"/>
                  </a:lnTo>
                  <a:lnTo>
                    <a:pt x="317" y="405"/>
                  </a:lnTo>
                  <a:lnTo>
                    <a:pt x="317" y="405"/>
                  </a:lnTo>
                  <a:lnTo>
                    <a:pt x="326" y="402"/>
                  </a:lnTo>
                  <a:lnTo>
                    <a:pt x="329" y="402"/>
                  </a:lnTo>
                  <a:lnTo>
                    <a:pt x="331" y="402"/>
                  </a:lnTo>
                  <a:lnTo>
                    <a:pt x="332" y="401"/>
                  </a:lnTo>
                  <a:lnTo>
                    <a:pt x="334" y="401"/>
                  </a:lnTo>
                  <a:lnTo>
                    <a:pt x="334" y="399"/>
                  </a:lnTo>
                  <a:lnTo>
                    <a:pt x="329" y="401"/>
                  </a:lnTo>
                  <a:lnTo>
                    <a:pt x="328" y="401"/>
                  </a:lnTo>
                  <a:lnTo>
                    <a:pt x="326" y="401"/>
                  </a:lnTo>
                  <a:lnTo>
                    <a:pt x="324" y="402"/>
                  </a:lnTo>
                  <a:lnTo>
                    <a:pt x="321" y="402"/>
                  </a:lnTo>
                  <a:lnTo>
                    <a:pt x="321" y="397"/>
                  </a:lnTo>
                  <a:lnTo>
                    <a:pt x="321" y="394"/>
                  </a:lnTo>
                  <a:lnTo>
                    <a:pt x="323" y="394"/>
                  </a:lnTo>
                  <a:lnTo>
                    <a:pt x="323" y="391"/>
                  </a:lnTo>
                  <a:lnTo>
                    <a:pt x="324" y="390"/>
                  </a:lnTo>
                  <a:lnTo>
                    <a:pt x="326" y="390"/>
                  </a:lnTo>
                  <a:lnTo>
                    <a:pt x="328" y="390"/>
                  </a:lnTo>
                  <a:lnTo>
                    <a:pt x="329" y="388"/>
                  </a:lnTo>
                  <a:lnTo>
                    <a:pt x="331" y="388"/>
                  </a:lnTo>
                  <a:lnTo>
                    <a:pt x="334" y="388"/>
                  </a:lnTo>
                  <a:lnTo>
                    <a:pt x="332" y="388"/>
                  </a:lnTo>
                  <a:lnTo>
                    <a:pt x="329" y="386"/>
                  </a:lnTo>
                  <a:lnTo>
                    <a:pt x="329" y="385"/>
                  </a:lnTo>
                  <a:lnTo>
                    <a:pt x="331" y="385"/>
                  </a:lnTo>
                  <a:lnTo>
                    <a:pt x="331" y="383"/>
                  </a:lnTo>
                  <a:lnTo>
                    <a:pt x="332" y="383"/>
                  </a:lnTo>
                  <a:lnTo>
                    <a:pt x="334" y="382"/>
                  </a:lnTo>
                  <a:lnTo>
                    <a:pt x="335" y="380"/>
                  </a:lnTo>
                  <a:lnTo>
                    <a:pt x="337" y="380"/>
                  </a:lnTo>
                  <a:lnTo>
                    <a:pt x="339" y="379"/>
                  </a:lnTo>
                  <a:lnTo>
                    <a:pt x="340" y="380"/>
                  </a:lnTo>
                  <a:lnTo>
                    <a:pt x="343" y="379"/>
                  </a:lnTo>
                  <a:lnTo>
                    <a:pt x="345" y="379"/>
                  </a:lnTo>
                  <a:lnTo>
                    <a:pt x="354" y="379"/>
                  </a:lnTo>
                  <a:lnTo>
                    <a:pt x="354" y="377"/>
                  </a:lnTo>
                  <a:lnTo>
                    <a:pt x="353" y="377"/>
                  </a:lnTo>
                  <a:lnTo>
                    <a:pt x="347" y="377"/>
                  </a:lnTo>
                  <a:lnTo>
                    <a:pt x="342" y="377"/>
                  </a:lnTo>
                  <a:lnTo>
                    <a:pt x="342" y="377"/>
                  </a:lnTo>
                  <a:lnTo>
                    <a:pt x="340" y="377"/>
                  </a:lnTo>
                  <a:lnTo>
                    <a:pt x="340" y="375"/>
                  </a:lnTo>
                  <a:lnTo>
                    <a:pt x="342" y="375"/>
                  </a:lnTo>
                  <a:lnTo>
                    <a:pt x="342" y="374"/>
                  </a:lnTo>
                  <a:lnTo>
                    <a:pt x="345" y="371"/>
                  </a:lnTo>
                  <a:lnTo>
                    <a:pt x="348" y="369"/>
                  </a:lnTo>
                  <a:lnTo>
                    <a:pt x="350" y="369"/>
                  </a:lnTo>
                  <a:lnTo>
                    <a:pt x="353" y="371"/>
                  </a:lnTo>
                  <a:lnTo>
                    <a:pt x="354" y="371"/>
                  </a:lnTo>
                  <a:lnTo>
                    <a:pt x="356" y="372"/>
                  </a:lnTo>
                  <a:lnTo>
                    <a:pt x="356" y="374"/>
                  </a:lnTo>
                  <a:lnTo>
                    <a:pt x="358" y="374"/>
                  </a:lnTo>
                  <a:lnTo>
                    <a:pt x="358" y="372"/>
                  </a:lnTo>
                  <a:lnTo>
                    <a:pt x="359" y="371"/>
                  </a:lnTo>
                  <a:lnTo>
                    <a:pt x="358" y="369"/>
                  </a:lnTo>
                  <a:lnTo>
                    <a:pt x="356" y="371"/>
                  </a:lnTo>
                  <a:lnTo>
                    <a:pt x="354" y="369"/>
                  </a:lnTo>
                  <a:lnTo>
                    <a:pt x="353" y="368"/>
                  </a:lnTo>
                  <a:lnTo>
                    <a:pt x="351" y="368"/>
                  </a:lnTo>
                  <a:lnTo>
                    <a:pt x="353" y="366"/>
                  </a:lnTo>
                  <a:lnTo>
                    <a:pt x="353" y="364"/>
                  </a:lnTo>
                  <a:lnTo>
                    <a:pt x="353" y="364"/>
                  </a:lnTo>
                  <a:lnTo>
                    <a:pt x="350" y="366"/>
                  </a:lnTo>
                  <a:lnTo>
                    <a:pt x="347" y="368"/>
                  </a:lnTo>
                  <a:lnTo>
                    <a:pt x="345" y="366"/>
                  </a:lnTo>
                  <a:lnTo>
                    <a:pt x="347" y="364"/>
                  </a:lnTo>
                  <a:lnTo>
                    <a:pt x="345" y="363"/>
                  </a:lnTo>
                  <a:lnTo>
                    <a:pt x="350" y="360"/>
                  </a:lnTo>
                  <a:lnTo>
                    <a:pt x="351" y="360"/>
                  </a:lnTo>
                  <a:lnTo>
                    <a:pt x="353" y="360"/>
                  </a:lnTo>
                  <a:lnTo>
                    <a:pt x="354" y="360"/>
                  </a:lnTo>
                  <a:lnTo>
                    <a:pt x="356" y="360"/>
                  </a:lnTo>
                  <a:lnTo>
                    <a:pt x="358" y="360"/>
                  </a:lnTo>
                  <a:lnTo>
                    <a:pt x="358" y="358"/>
                  </a:lnTo>
                  <a:lnTo>
                    <a:pt x="354" y="358"/>
                  </a:lnTo>
                  <a:lnTo>
                    <a:pt x="353" y="358"/>
                  </a:lnTo>
                  <a:lnTo>
                    <a:pt x="353" y="356"/>
                  </a:lnTo>
                  <a:lnTo>
                    <a:pt x="356" y="356"/>
                  </a:lnTo>
                  <a:lnTo>
                    <a:pt x="358" y="355"/>
                  </a:lnTo>
                  <a:lnTo>
                    <a:pt x="361" y="353"/>
                  </a:lnTo>
                  <a:lnTo>
                    <a:pt x="364" y="353"/>
                  </a:lnTo>
                  <a:lnTo>
                    <a:pt x="364" y="353"/>
                  </a:lnTo>
                  <a:lnTo>
                    <a:pt x="364" y="353"/>
                  </a:lnTo>
                  <a:lnTo>
                    <a:pt x="365" y="358"/>
                  </a:lnTo>
                  <a:lnTo>
                    <a:pt x="367" y="361"/>
                  </a:lnTo>
                  <a:lnTo>
                    <a:pt x="367" y="361"/>
                  </a:lnTo>
                  <a:lnTo>
                    <a:pt x="367" y="358"/>
                  </a:lnTo>
                  <a:lnTo>
                    <a:pt x="367" y="358"/>
                  </a:lnTo>
                  <a:lnTo>
                    <a:pt x="369" y="356"/>
                  </a:lnTo>
                  <a:lnTo>
                    <a:pt x="369" y="356"/>
                  </a:lnTo>
                  <a:lnTo>
                    <a:pt x="367" y="356"/>
                  </a:lnTo>
                  <a:lnTo>
                    <a:pt x="367" y="355"/>
                  </a:lnTo>
                  <a:lnTo>
                    <a:pt x="365" y="352"/>
                  </a:lnTo>
                  <a:lnTo>
                    <a:pt x="365" y="350"/>
                  </a:lnTo>
                  <a:lnTo>
                    <a:pt x="369" y="349"/>
                  </a:lnTo>
                  <a:lnTo>
                    <a:pt x="372" y="349"/>
                  </a:lnTo>
                  <a:lnTo>
                    <a:pt x="375" y="350"/>
                  </a:lnTo>
                  <a:lnTo>
                    <a:pt x="376" y="350"/>
                  </a:lnTo>
                  <a:lnTo>
                    <a:pt x="380" y="349"/>
                  </a:lnTo>
                  <a:lnTo>
                    <a:pt x="383" y="349"/>
                  </a:lnTo>
                  <a:lnTo>
                    <a:pt x="384" y="347"/>
                  </a:lnTo>
                  <a:lnTo>
                    <a:pt x="386" y="347"/>
                  </a:lnTo>
                  <a:lnTo>
                    <a:pt x="386" y="347"/>
                  </a:lnTo>
                  <a:lnTo>
                    <a:pt x="384" y="347"/>
                  </a:lnTo>
                  <a:lnTo>
                    <a:pt x="384" y="347"/>
                  </a:lnTo>
                  <a:lnTo>
                    <a:pt x="384" y="347"/>
                  </a:lnTo>
                  <a:lnTo>
                    <a:pt x="381" y="347"/>
                  </a:lnTo>
                  <a:lnTo>
                    <a:pt x="372" y="347"/>
                  </a:lnTo>
                  <a:lnTo>
                    <a:pt x="370" y="345"/>
                  </a:lnTo>
                  <a:lnTo>
                    <a:pt x="370" y="345"/>
                  </a:lnTo>
                  <a:lnTo>
                    <a:pt x="372" y="344"/>
                  </a:lnTo>
                  <a:lnTo>
                    <a:pt x="372" y="342"/>
                  </a:lnTo>
                  <a:lnTo>
                    <a:pt x="376" y="341"/>
                  </a:lnTo>
                  <a:lnTo>
                    <a:pt x="380" y="341"/>
                  </a:lnTo>
                  <a:lnTo>
                    <a:pt x="383" y="338"/>
                  </a:lnTo>
                  <a:lnTo>
                    <a:pt x="384" y="336"/>
                  </a:lnTo>
                  <a:lnTo>
                    <a:pt x="386" y="333"/>
                  </a:lnTo>
                  <a:lnTo>
                    <a:pt x="388" y="331"/>
                  </a:lnTo>
                  <a:lnTo>
                    <a:pt x="394" y="330"/>
                  </a:lnTo>
                  <a:lnTo>
                    <a:pt x="394" y="328"/>
                  </a:lnTo>
                  <a:lnTo>
                    <a:pt x="394" y="328"/>
                  </a:lnTo>
                  <a:lnTo>
                    <a:pt x="394" y="325"/>
                  </a:lnTo>
                  <a:lnTo>
                    <a:pt x="395" y="322"/>
                  </a:lnTo>
                  <a:lnTo>
                    <a:pt x="395" y="322"/>
                  </a:lnTo>
                  <a:lnTo>
                    <a:pt x="397" y="322"/>
                  </a:lnTo>
                  <a:lnTo>
                    <a:pt x="397" y="322"/>
                  </a:lnTo>
                  <a:lnTo>
                    <a:pt x="399" y="323"/>
                  </a:lnTo>
                  <a:lnTo>
                    <a:pt x="402" y="325"/>
                  </a:lnTo>
                  <a:lnTo>
                    <a:pt x="405" y="325"/>
                  </a:lnTo>
                  <a:lnTo>
                    <a:pt x="405" y="325"/>
                  </a:lnTo>
                  <a:lnTo>
                    <a:pt x="403" y="323"/>
                  </a:lnTo>
                  <a:lnTo>
                    <a:pt x="402" y="322"/>
                  </a:lnTo>
                  <a:lnTo>
                    <a:pt x="400" y="320"/>
                  </a:lnTo>
                  <a:lnTo>
                    <a:pt x="402" y="320"/>
                  </a:lnTo>
                  <a:lnTo>
                    <a:pt x="403" y="320"/>
                  </a:lnTo>
                  <a:lnTo>
                    <a:pt x="405" y="320"/>
                  </a:lnTo>
                  <a:lnTo>
                    <a:pt x="406" y="319"/>
                  </a:lnTo>
                  <a:lnTo>
                    <a:pt x="406" y="319"/>
                  </a:lnTo>
                  <a:lnTo>
                    <a:pt x="406" y="317"/>
                  </a:lnTo>
                  <a:lnTo>
                    <a:pt x="406" y="317"/>
                  </a:lnTo>
                  <a:lnTo>
                    <a:pt x="410" y="314"/>
                  </a:lnTo>
                  <a:lnTo>
                    <a:pt x="416" y="312"/>
                  </a:lnTo>
                  <a:lnTo>
                    <a:pt x="417" y="314"/>
                  </a:lnTo>
                  <a:lnTo>
                    <a:pt x="416" y="317"/>
                  </a:lnTo>
                  <a:lnTo>
                    <a:pt x="416" y="320"/>
                  </a:lnTo>
                  <a:lnTo>
                    <a:pt x="416" y="322"/>
                  </a:lnTo>
                  <a:lnTo>
                    <a:pt x="417" y="320"/>
                  </a:lnTo>
                  <a:lnTo>
                    <a:pt x="419" y="316"/>
                  </a:lnTo>
                  <a:lnTo>
                    <a:pt x="421" y="312"/>
                  </a:lnTo>
                  <a:lnTo>
                    <a:pt x="422" y="311"/>
                  </a:lnTo>
                  <a:lnTo>
                    <a:pt x="422" y="311"/>
                  </a:lnTo>
                  <a:lnTo>
                    <a:pt x="424" y="309"/>
                  </a:lnTo>
                  <a:lnTo>
                    <a:pt x="425" y="309"/>
                  </a:lnTo>
                  <a:lnTo>
                    <a:pt x="425" y="309"/>
                  </a:lnTo>
                  <a:lnTo>
                    <a:pt x="427" y="311"/>
                  </a:lnTo>
                  <a:lnTo>
                    <a:pt x="425" y="316"/>
                  </a:lnTo>
                  <a:lnTo>
                    <a:pt x="425" y="317"/>
                  </a:lnTo>
                  <a:lnTo>
                    <a:pt x="425" y="320"/>
                  </a:lnTo>
                  <a:lnTo>
                    <a:pt x="422" y="325"/>
                  </a:lnTo>
                  <a:lnTo>
                    <a:pt x="422" y="325"/>
                  </a:lnTo>
                  <a:lnTo>
                    <a:pt x="422" y="325"/>
                  </a:lnTo>
                  <a:lnTo>
                    <a:pt x="424" y="323"/>
                  </a:lnTo>
                  <a:lnTo>
                    <a:pt x="429" y="319"/>
                  </a:lnTo>
                  <a:lnTo>
                    <a:pt x="432" y="320"/>
                  </a:lnTo>
                  <a:lnTo>
                    <a:pt x="432" y="320"/>
                  </a:lnTo>
                  <a:lnTo>
                    <a:pt x="430" y="319"/>
                  </a:lnTo>
                  <a:lnTo>
                    <a:pt x="429" y="317"/>
                  </a:lnTo>
                  <a:lnTo>
                    <a:pt x="429" y="316"/>
                  </a:lnTo>
                  <a:lnTo>
                    <a:pt x="429" y="311"/>
                  </a:lnTo>
                  <a:lnTo>
                    <a:pt x="430" y="309"/>
                  </a:lnTo>
                  <a:lnTo>
                    <a:pt x="433" y="311"/>
                  </a:lnTo>
                  <a:lnTo>
                    <a:pt x="435" y="309"/>
                  </a:lnTo>
                  <a:lnTo>
                    <a:pt x="436" y="311"/>
                  </a:lnTo>
                  <a:lnTo>
                    <a:pt x="438" y="311"/>
                  </a:lnTo>
                  <a:lnTo>
                    <a:pt x="440" y="308"/>
                  </a:lnTo>
                  <a:lnTo>
                    <a:pt x="441" y="308"/>
                  </a:lnTo>
                  <a:lnTo>
                    <a:pt x="444" y="309"/>
                  </a:lnTo>
                  <a:lnTo>
                    <a:pt x="446" y="311"/>
                  </a:lnTo>
                  <a:lnTo>
                    <a:pt x="449" y="312"/>
                  </a:lnTo>
                  <a:lnTo>
                    <a:pt x="449" y="312"/>
                  </a:lnTo>
                  <a:lnTo>
                    <a:pt x="449" y="308"/>
                  </a:lnTo>
                  <a:lnTo>
                    <a:pt x="447" y="306"/>
                  </a:lnTo>
                  <a:lnTo>
                    <a:pt x="444" y="305"/>
                  </a:lnTo>
                  <a:lnTo>
                    <a:pt x="441" y="303"/>
                  </a:lnTo>
                  <a:lnTo>
                    <a:pt x="440" y="303"/>
                  </a:lnTo>
                  <a:lnTo>
                    <a:pt x="441" y="301"/>
                  </a:lnTo>
                  <a:lnTo>
                    <a:pt x="443" y="301"/>
                  </a:lnTo>
                  <a:lnTo>
                    <a:pt x="446" y="301"/>
                  </a:lnTo>
                  <a:lnTo>
                    <a:pt x="449" y="300"/>
                  </a:lnTo>
                  <a:lnTo>
                    <a:pt x="451" y="300"/>
                  </a:lnTo>
                  <a:lnTo>
                    <a:pt x="452" y="300"/>
                  </a:lnTo>
                  <a:lnTo>
                    <a:pt x="454" y="301"/>
                  </a:lnTo>
                  <a:lnTo>
                    <a:pt x="455" y="300"/>
                  </a:lnTo>
                  <a:lnTo>
                    <a:pt x="455" y="298"/>
                  </a:lnTo>
                  <a:lnTo>
                    <a:pt x="460" y="298"/>
                  </a:lnTo>
                  <a:lnTo>
                    <a:pt x="462" y="298"/>
                  </a:lnTo>
                  <a:lnTo>
                    <a:pt x="463" y="300"/>
                  </a:lnTo>
                  <a:lnTo>
                    <a:pt x="463" y="301"/>
                  </a:lnTo>
                  <a:lnTo>
                    <a:pt x="465" y="305"/>
                  </a:lnTo>
                  <a:lnTo>
                    <a:pt x="466" y="308"/>
                  </a:lnTo>
                  <a:lnTo>
                    <a:pt x="468" y="308"/>
                  </a:lnTo>
                  <a:lnTo>
                    <a:pt x="470" y="308"/>
                  </a:lnTo>
                  <a:lnTo>
                    <a:pt x="470" y="308"/>
                  </a:lnTo>
                  <a:lnTo>
                    <a:pt x="468" y="306"/>
                  </a:lnTo>
                  <a:lnTo>
                    <a:pt x="468" y="305"/>
                  </a:lnTo>
                  <a:lnTo>
                    <a:pt x="470" y="303"/>
                  </a:lnTo>
                  <a:lnTo>
                    <a:pt x="470" y="301"/>
                  </a:lnTo>
                  <a:lnTo>
                    <a:pt x="474" y="297"/>
                  </a:lnTo>
                  <a:lnTo>
                    <a:pt x="477" y="295"/>
                  </a:lnTo>
                  <a:lnTo>
                    <a:pt x="479" y="295"/>
                  </a:lnTo>
                  <a:lnTo>
                    <a:pt x="482" y="290"/>
                  </a:lnTo>
                  <a:lnTo>
                    <a:pt x="484" y="290"/>
                  </a:lnTo>
                  <a:lnTo>
                    <a:pt x="485" y="289"/>
                  </a:lnTo>
                  <a:lnTo>
                    <a:pt x="485" y="289"/>
                  </a:lnTo>
                  <a:lnTo>
                    <a:pt x="482" y="287"/>
                  </a:lnTo>
                  <a:lnTo>
                    <a:pt x="482" y="286"/>
                  </a:lnTo>
                  <a:lnTo>
                    <a:pt x="485" y="284"/>
                  </a:lnTo>
                  <a:lnTo>
                    <a:pt x="488" y="281"/>
                  </a:lnTo>
                  <a:lnTo>
                    <a:pt x="490" y="281"/>
                  </a:lnTo>
                  <a:lnTo>
                    <a:pt x="490" y="282"/>
                  </a:lnTo>
                  <a:lnTo>
                    <a:pt x="493" y="284"/>
                  </a:lnTo>
                  <a:lnTo>
                    <a:pt x="496" y="286"/>
                  </a:lnTo>
                  <a:lnTo>
                    <a:pt x="496" y="286"/>
                  </a:lnTo>
                  <a:lnTo>
                    <a:pt x="498" y="286"/>
                  </a:lnTo>
                  <a:lnTo>
                    <a:pt x="498" y="284"/>
                  </a:lnTo>
                  <a:lnTo>
                    <a:pt x="499" y="284"/>
                  </a:lnTo>
                  <a:lnTo>
                    <a:pt x="501" y="284"/>
                  </a:lnTo>
                  <a:lnTo>
                    <a:pt x="503" y="286"/>
                  </a:lnTo>
                  <a:lnTo>
                    <a:pt x="504" y="286"/>
                  </a:lnTo>
                  <a:lnTo>
                    <a:pt x="504" y="286"/>
                  </a:lnTo>
                  <a:lnTo>
                    <a:pt x="504" y="286"/>
                  </a:lnTo>
                  <a:lnTo>
                    <a:pt x="503" y="287"/>
                  </a:lnTo>
                  <a:lnTo>
                    <a:pt x="499" y="290"/>
                  </a:lnTo>
                  <a:lnTo>
                    <a:pt x="496" y="293"/>
                  </a:lnTo>
                  <a:lnTo>
                    <a:pt x="496" y="295"/>
                  </a:lnTo>
                  <a:lnTo>
                    <a:pt x="495" y="300"/>
                  </a:lnTo>
                  <a:lnTo>
                    <a:pt x="493" y="301"/>
                  </a:lnTo>
                  <a:lnTo>
                    <a:pt x="493" y="305"/>
                  </a:lnTo>
                  <a:lnTo>
                    <a:pt x="493" y="305"/>
                  </a:lnTo>
                  <a:lnTo>
                    <a:pt x="496" y="305"/>
                  </a:lnTo>
                  <a:lnTo>
                    <a:pt x="499" y="301"/>
                  </a:lnTo>
                  <a:lnTo>
                    <a:pt x="499" y="298"/>
                  </a:lnTo>
                  <a:lnTo>
                    <a:pt x="507" y="292"/>
                  </a:lnTo>
                  <a:lnTo>
                    <a:pt x="511" y="287"/>
                  </a:lnTo>
                  <a:lnTo>
                    <a:pt x="515" y="284"/>
                  </a:lnTo>
                  <a:lnTo>
                    <a:pt x="517" y="282"/>
                  </a:lnTo>
                  <a:lnTo>
                    <a:pt x="518" y="286"/>
                  </a:lnTo>
                  <a:lnTo>
                    <a:pt x="517" y="289"/>
                  </a:lnTo>
                  <a:lnTo>
                    <a:pt x="515" y="290"/>
                  </a:lnTo>
                  <a:lnTo>
                    <a:pt x="517" y="290"/>
                  </a:lnTo>
                  <a:lnTo>
                    <a:pt x="517" y="293"/>
                  </a:lnTo>
                  <a:lnTo>
                    <a:pt x="517" y="295"/>
                  </a:lnTo>
                  <a:lnTo>
                    <a:pt x="517" y="297"/>
                  </a:lnTo>
                  <a:lnTo>
                    <a:pt x="517" y="297"/>
                  </a:lnTo>
                  <a:lnTo>
                    <a:pt x="517" y="297"/>
                  </a:lnTo>
                  <a:lnTo>
                    <a:pt x="522" y="295"/>
                  </a:lnTo>
                  <a:lnTo>
                    <a:pt x="523" y="292"/>
                  </a:lnTo>
                  <a:lnTo>
                    <a:pt x="525" y="290"/>
                  </a:lnTo>
                  <a:lnTo>
                    <a:pt x="525" y="289"/>
                  </a:lnTo>
                  <a:lnTo>
                    <a:pt x="526" y="287"/>
                  </a:lnTo>
                  <a:lnTo>
                    <a:pt x="529" y="287"/>
                  </a:lnTo>
                  <a:lnTo>
                    <a:pt x="529" y="286"/>
                  </a:lnTo>
                  <a:lnTo>
                    <a:pt x="526" y="284"/>
                  </a:lnTo>
                  <a:lnTo>
                    <a:pt x="525" y="282"/>
                  </a:lnTo>
                  <a:lnTo>
                    <a:pt x="526" y="281"/>
                  </a:lnTo>
                  <a:lnTo>
                    <a:pt x="531" y="279"/>
                  </a:lnTo>
                  <a:close/>
                  <a:moveTo>
                    <a:pt x="501" y="278"/>
                  </a:moveTo>
                  <a:lnTo>
                    <a:pt x="506" y="279"/>
                  </a:lnTo>
                  <a:lnTo>
                    <a:pt x="507" y="279"/>
                  </a:lnTo>
                  <a:lnTo>
                    <a:pt x="509" y="281"/>
                  </a:lnTo>
                  <a:lnTo>
                    <a:pt x="511" y="281"/>
                  </a:lnTo>
                  <a:lnTo>
                    <a:pt x="509" y="281"/>
                  </a:lnTo>
                  <a:lnTo>
                    <a:pt x="507" y="282"/>
                  </a:lnTo>
                  <a:lnTo>
                    <a:pt x="504" y="282"/>
                  </a:lnTo>
                  <a:lnTo>
                    <a:pt x="504" y="282"/>
                  </a:lnTo>
                  <a:lnTo>
                    <a:pt x="501" y="282"/>
                  </a:lnTo>
                  <a:lnTo>
                    <a:pt x="499" y="281"/>
                  </a:lnTo>
                  <a:lnTo>
                    <a:pt x="498" y="281"/>
                  </a:lnTo>
                  <a:lnTo>
                    <a:pt x="498" y="281"/>
                  </a:lnTo>
                  <a:lnTo>
                    <a:pt x="499" y="279"/>
                  </a:lnTo>
                  <a:lnTo>
                    <a:pt x="501" y="278"/>
                  </a:lnTo>
                  <a:close/>
                  <a:moveTo>
                    <a:pt x="15" y="276"/>
                  </a:moveTo>
                  <a:lnTo>
                    <a:pt x="17" y="278"/>
                  </a:lnTo>
                  <a:lnTo>
                    <a:pt x="15" y="281"/>
                  </a:lnTo>
                  <a:lnTo>
                    <a:pt x="12" y="282"/>
                  </a:lnTo>
                  <a:lnTo>
                    <a:pt x="7" y="282"/>
                  </a:lnTo>
                  <a:lnTo>
                    <a:pt x="3" y="286"/>
                  </a:lnTo>
                  <a:lnTo>
                    <a:pt x="1" y="286"/>
                  </a:lnTo>
                  <a:lnTo>
                    <a:pt x="0" y="286"/>
                  </a:lnTo>
                  <a:lnTo>
                    <a:pt x="3" y="284"/>
                  </a:lnTo>
                  <a:lnTo>
                    <a:pt x="9" y="281"/>
                  </a:lnTo>
                  <a:lnTo>
                    <a:pt x="11" y="278"/>
                  </a:lnTo>
                  <a:lnTo>
                    <a:pt x="15" y="276"/>
                  </a:lnTo>
                  <a:close/>
                  <a:moveTo>
                    <a:pt x="410" y="185"/>
                  </a:moveTo>
                  <a:lnTo>
                    <a:pt x="410" y="186"/>
                  </a:lnTo>
                  <a:lnTo>
                    <a:pt x="410" y="186"/>
                  </a:lnTo>
                  <a:lnTo>
                    <a:pt x="410" y="188"/>
                  </a:lnTo>
                  <a:lnTo>
                    <a:pt x="408" y="189"/>
                  </a:lnTo>
                  <a:lnTo>
                    <a:pt x="405" y="188"/>
                  </a:lnTo>
                  <a:lnTo>
                    <a:pt x="403" y="186"/>
                  </a:lnTo>
                  <a:lnTo>
                    <a:pt x="405" y="185"/>
                  </a:lnTo>
                  <a:lnTo>
                    <a:pt x="410" y="185"/>
                  </a:lnTo>
                  <a:close/>
                  <a:moveTo>
                    <a:pt x="441" y="62"/>
                  </a:moveTo>
                  <a:lnTo>
                    <a:pt x="444" y="62"/>
                  </a:lnTo>
                  <a:lnTo>
                    <a:pt x="446" y="62"/>
                  </a:lnTo>
                  <a:lnTo>
                    <a:pt x="451" y="62"/>
                  </a:lnTo>
                  <a:lnTo>
                    <a:pt x="452" y="68"/>
                  </a:lnTo>
                  <a:lnTo>
                    <a:pt x="454" y="73"/>
                  </a:lnTo>
                  <a:lnTo>
                    <a:pt x="457" y="74"/>
                  </a:lnTo>
                  <a:lnTo>
                    <a:pt x="460" y="73"/>
                  </a:lnTo>
                  <a:lnTo>
                    <a:pt x="465" y="73"/>
                  </a:lnTo>
                  <a:lnTo>
                    <a:pt x="466" y="73"/>
                  </a:lnTo>
                  <a:lnTo>
                    <a:pt x="470" y="74"/>
                  </a:lnTo>
                  <a:lnTo>
                    <a:pt x="471" y="76"/>
                  </a:lnTo>
                  <a:lnTo>
                    <a:pt x="470" y="76"/>
                  </a:lnTo>
                  <a:lnTo>
                    <a:pt x="466" y="78"/>
                  </a:lnTo>
                  <a:lnTo>
                    <a:pt x="466" y="81"/>
                  </a:lnTo>
                  <a:lnTo>
                    <a:pt x="470" y="82"/>
                  </a:lnTo>
                  <a:lnTo>
                    <a:pt x="474" y="84"/>
                  </a:lnTo>
                  <a:lnTo>
                    <a:pt x="477" y="84"/>
                  </a:lnTo>
                  <a:lnTo>
                    <a:pt x="482" y="84"/>
                  </a:lnTo>
                  <a:lnTo>
                    <a:pt x="487" y="86"/>
                  </a:lnTo>
                  <a:lnTo>
                    <a:pt x="492" y="89"/>
                  </a:lnTo>
                  <a:lnTo>
                    <a:pt x="481" y="92"/>
                  </a:lnTo>
                  <a:lnTo>
                    <a:pt x="479" y="92"/>
                  </a:lnTo>
                  <a:lnTo>
                    <a:pt x="477" y="95"/>
                  </a:lnTo>
                  <a:lnTo>
                    <a:pt x="476" y="97"/>
                  </a:lnTo>
                  <a:lnTo>
                    <a:pt x="474" y="97"/>
                  </a:lnTo>
                  <a:lnTo>
                    <a:pt x="471" y="100"/>
                  </a:lnTo>
                  <a:lnTo>
                    <a:pt x="470" y="100"/>
                  </a:lnTo>
                  <a:lnTo>
                    <a:pt x="466" y="100"/>
                  </a:lnTo>
                  <a:lnTo>
                    <a:pt x="465" y="100"/>
                  </a:lnTo>
                  <a:lnTo>
                    <a:pt x="463" y="101"/>
                  </a:lnTo>
                  <a:lnTo>
                    <a:pt x="462" y="103"/>
                  </a:lnTo>
                  <a:lnTo>
                    <a:pt x="458" y="103"/>
                  </a:lnTo>
                  <a:lnTo>
                    <a:pt x="455" y="101"/>
                  </a:lnTo>
                  <a:lnTo>
                    <a:pt x="457" y="101"/>
                  </a:lnTo>
                  <a:lnTo>
                    <a:pt x="457" y="100"/>
                  </a:lnTo>
                  <a:lnTo>
                    <a:pt x="457" y="98"/>
                  </a:lnTo>
                  <a:lnTo>
                    <a:pt x="460" y="97"/>
                  </a:lnTo>
                  <a:lnTo>
                    <a:pt x="460" y="95"/>
                  </a:lnTo>
                  <a:lnTo>
                    <a:pt x="460" y="95"/>
                  </a:lnTo>
                  <a:lnTo>
                    <a:pt x="458" y="95"/>
                  </a:lnTo>
                  <a:lnTo>
                    <a:pt x="457" y="93"/>
                  </a:lnTo>
                  <a:lnTo>
                    <a:pt x="455" y="93"/>
                  </a:lnTo>
                  <a:lnTo>
                    <a:pt x="454" y="95"/>
                  </a:lnTo>
                  <a:lnTo>
                    <a:pt x="451" y="97"/>
                  </a:lnTo>
                  <a:lnTo>
                    <a:pt x="447" y="97"/>
                  </a:lnTo>
                  <a:lnTo>
                    <a:pt x="436" y="98"/>
                  </a:lnTo>
                  <a:lnTo>
                    <a:pt x="435" y="97"/>
                  </a:lnTo>
                  <a:lnTo>
                    <a:pt x="433" y="93"/>
                  </a:lnTo>
                  <a:lnTo>
                    <a:pt x="438" y="92"/>
                  </a:lnTo>
                  <a:lnTo>
                    <a:pt x="440" y="90"/>
                  </a:lnTo>
                  <a:lnTo>
                    <a:pt x="440" y="87"/>
                  </a:lnTo>
                  <a:lnTo>
                    <a:pt x="441" y="87"/>
                  </a:lnTo>
                  <a:lnTo>
                    <a:pt x="444" y="82"/>
                  </a:lnTo>
                  <a:lnTo>
                    <a:pt x="444" y="82"/>
                  </a:lnTo>
                  <a:lnTo>
                    <a:pt x="438" y="81"/>
                  </a:lnTo>
                  <a:lnTo>
                    <a:pt x="436" y="79"/>
                  </a:lnTo>
                  <a:lnTo>
                    <a:pt x="433" y="74"/>
                  </a:lnTo>
                  <a:lnTo>
                    <a:pt x="432" y="73"/>
                  </a:lnTo>
                  <a:lnTo>
                    <a:pt x="429" y="70"/>
                  </a:lnTo>
                  <a:lnTo>
                    <a:pt x="429" y="67"/>
                  </a:lnTo>
                  <a:lnTo>
                    <a:pt x="427" y="68"/>
                  </a:lnTo>
                  <a:lnTo>
                    <a:pt x="424" y="65"/>
                  </a:lnTo>
                  <a:lnTo>
                    <a:pt x="425" y="65"/>
                  </a:lnTo>
                  <a:lnTo>
                    <a:pt x="436" y="63"/>
                  </a:lnTo>
                  <a:lnTo>
                    <a:pt x="441" y="62"/>
                  </a:lnTo>
                  <a:close/>
                  <a:moveTo>
                    <a:pt x="517" y="54"/>
                  </a:moveTo>
                  <a:lnTo>
                    <a:pt x="518" y="57"/>
                  </a:lnTo>
                  <a:lnTo>
                    <a:pt x="522" y="59"/>
                  </a:lnTo>
                  <a:lnTo>
                    <a:pt x="520" y="60"/>
                  </a:lnTo>
                  <a:lnTo>
                    <a:pt x="518" y="60"/>
                  </a:lnTo>
                  <a:lnTo>
                    <a:pt x="514" y="57"/>
                  </a:lnTo>
                  <a:lnTo>
                    <a:pt x="514" y="56"/>
                  </a:lnTo>
                  <a:lnTo>
                    <a:pt x="514" y="56"/>
                  </a:lnTo>
                  <a:lnTo>
                    <a:pt x="517" y="54"/>
                  </a:lnTo>
                  <a:close/>
                  <a:moveTo>
                    <a:pt x="285" y="52"/>
                  </a:moveTo>
                  <a:lnTo>
                    <a:pt x="288" y="52"/>
                  </a:lnTo>
                  <a:lnTo>
                    <a:pt x="290" y="54"/>
                  </a:lnTo>
                  <a:lnTo>
                    <a:pt x="293" y="57"/>
                  </a:lnTo>
                  <a:lnTo>
                    <a:pt x="293" y="57"/>
                  </a:lnTo>
                  <a:lnTo>
                    <a:pt x="291" y="59"/>
                  </a:lnTo>
                  <a:lnTo>
                    <a:pt x="293" y="60"/>
                  </a:lnTo>
                  <a:lnTo>
                    <a:pt x="294" y="62"/>
                  </a:lnTo>
                  <a:lnTo>
                    <a:pt x="294" y="63"/>
                  </a:lnTo>
                  <a:lnTo>
                    <a:pt x="298" y="63"/>
                  </a:lnTo>
                  <a:lnTo>
                    <a:pt x="299" y="65"/>
                  </a:lnTo>
                  <a:lnTo>
                    <a:pt x="302" y="67"/>
                  </a:lnTo>
                  <a:lnTo>
                    <a:pt x="304" y="68"/>
                  </a:lnTo>
                  <a:lnTo>
                    <a:pt x="304" y="68"/>
                  </a:lnTo>
                  <a:lnTo>
                    <a:pt x="306" y="71"/>
                  </a:lnTo>
                  <a:lnTo>
                    <a:pt x="307" y="73"/>
                  </a:lnTo>
                  <a:lnTo>
                    <a:pt x="304" y="73"/>
                  </a:lnTo>
                  <a:lnTo>
                    <a:pt x="302" y="70"/>
                  </a:lnTo>
                  <a:lnTo>
                    <a:pt x="299" y="68"/>
                  </a:lnTo>
                  <a:lnTo>
                    <a:pt x="296" y="67"/>
                  </a:lnTo>
                  <a:lnTo>
                    <a:pt x="293" y="67"/>
                  </a:lnTo>
                  <a:lnTo>
                    <a:pt x="293" y="67"/>
                  </a:lnTo>
                  <a:lnTo>
                    <a:pt x="288" y="60"/>
                  </a:lnTo>
                  <a:lnTo>
                    <a:pt x="288" y="59"/>
                  </a:lnTo>
                  <a:lnTo>
                    <a:pt x="285" y="57"/>
                  </a:lnTo>
                  <a:lnTo>
                    <a:pt x="285" y="54"/>
                  </a:lnTo>
                  <a:lnTo>
                    <a:pt x="285" y="52"/>
                  </a:lnTo>
                  <a:close/>
                  <a:moveTo>
                    <a:pt x="548" y="49"/>
                  </a:moveTo>
                  <a:lnTo>
                    <a:pt x="552" y="51"/>
                  </a:lnTo>
                  <a:lnTo>
                    <a:pt x="556" y="52"/>
                  </a:lnTo>
                  <a:lnTo>
                    <a:pt x="561" y="51"/>
                  </a:lnTo>
                  <a:lnTo>
                    <a:pt x="561" y="52"/>
                  </a:lnTo>
                  <a:lnTo>
                    <a:pt x="556" y="54"/>
                  </a:lnTo>
                  <a:lnTo>
                    <a:pt x="550" y="52"/>
                  </a:lnTo>
                  <a:lnTo>
                    <a:pt x="544" y="52"/>
                  </a:lnTo>
                  <a:lnTo>
                    <a:pt x="537" y="54"/>
                  </a:lnTo>
                  <a:lnTo>
                    <a:pt x="534" y="54"/>
                  </a:lnTo>
                  <a:lnTo>
                    <a:pt x="539" y="52"/>
                  </a:lnTo>
                  <a:lnTo>
                    <a:pt x="542" y="51"/>
                  </a:lnTo>
                  <a:lnTo>
                    <a:pt x="542" y="49"/>
                  </a:lnTo>
                  <a:lnTo>
                    <a:pt x="544" y="49"/>
                  </a:lnTo>
                  <a:lnTo>
                    <a:pt x="548" y="49"/>
                  </a:lnTo>
                  <a:close/>
                  <a:moveTo>
                    <a:pt x="369" y="15"/>
                  </a:moveTo>
                  <a:lnTo>
                    <a:pt x="370" y="16"/>
                  </a:lnTo>
                  <a:lnTo>
                    <a:pt x="375" y="19"/>
                  </a:lnTo>
                  <a:lnTo>
                    <a:pt x="375" y="19"/>
                  </a:lnTo>
                  <a:lnTo>
                    <a:pt x="376" y="19"/>
                  </a:lnTo>
                  <a:lnTo>
                    <a:pt x="376" y="18"/>
                  </a:lnTo>
                  <a:lnTo>
                    <a:pt x="376" y="18"/>
                  </a:lnTo>
                  <a:lnTo>
                    <a:pt x="381" y="18"/>
                  </a:lnTo>
                  <a:lnTo>
                    <a:pt x="386" y="19"/>
                  </a:lnTo>
                  <a:lnTo>
                    <a:pt x="388" y="21"/>
                  </a:lnTo>
                  <a:lnTo>
                    <a:pt x="389" y="22"/>
                  </a:lnTo>
                  <a:lnTo>
                    <a:pt x="391" y="26"/>
                  </a:lnTo>
                  <a:lnTo>
                    <a:pt x="391" y="29"/>
                  </a:lnTo>
                  <a:lnTo>
                    <a:pt x="388" y="30"/>
                  </a:lnTo>
                  <a:lnTo>
                    <a:pt x="388" y="32"/>
                  </a:lnTo>
                  <a:lnTo>
                    <a:pt x="388" y="34"/>
                  </a:lnTo>
                  <a:lnTo>
                    <a:pt x="388" y="35"/>
                  </a:lnTo>
                  <a:lnTo>
                    <a:pt x="388" y="37"/>
                  </a:lnTo>
                  <a:lnTo>
                    <a:pt x="391" y="35"/>
                  </a:lnTo>
                  <a:lnTo>
                    <a:pt x="395" y="29"/>
                  </a:lnTo>
                  <a:lnTo>
                    <a:pt x="397" y="29"/>
                  </a:lnTo>
                  <a:lnTo>
                    <a:pt x="397" y="29"/>
                  </a:lnTo>
                  <a:lnTo>
                    <a:pt x="400" y="30"/>
                  </a:lnTo>
                  <a:lnTo>
                    <a:pt x="403" y="34"/>
                  </a:lnTo>
                  <a:lnTo>
                    <a:pt x="403" y="34"/>
                  </a:lnTo>
                  <a:lnTo>
                    <a:pt x="403" y="35"/>
                  </a:lnTo>
                  <a:lnTo>
                    <a:pt x="403" y="37"/>
                  </a:lnTo>
                  <a:lnTo>
                    <a:pt x="403" y="38"/>
                  </a:lnTo>
                  <a:lnTo>
                    <a:pt x="403" y="38"/>
                  </a:lnTo>
                  <a:lnTo>
                    <a:pt x="402" y="40"/>
                  </a:lnTo>
                  <a:lnTo>
                    <a:pt x="402" y="40"/>
                  </a:lnTo>
                  <a:lnTo>
                    <a:pt x="403" y="40"/>
                  </a:lnTo>
                  <a:lnTo>
                    <a:pt x="405" y="41"/>
                  </a:lnTo>
                  <a:lnTo>
                    <a:pt x="406" y="43"/>
                  </a:lnTo>
                  <a:lnTo>
                    <a:pt x="408" y="43"/>
                  </a:lnTo>
                  <a:lnTo>
                    <a:pt x="413" y="43"/>
                  </a:lnTo>
                  <a:lnTo>
                    <a:pt x="417" y="45"/>
                  </a:lnTo>
                  <a:lnTo>
                    <a:pt x="419" y="48"/>
                  </a:lnTo>
                  <a:lnTo>
                    <a:pt x="422" y="46"/>
                  </a:lnTo>
                  <a:lnTo>
                    <a:pt x="422" y="45"/>
                  </a:lnTo>
                  <a:lnTo>
                    <a:pt x="424" y="45"/>
                  </a:lnTo>
                  <a:lnTo>
                    <a:pt x="427" y="45"/>
                  </a:lnTo>
                  <a:lnTo>
                    <a:pt x="430" y="45"/>
                  </a:lnTo>
                  <a:lnTo>
                    <a:pt x="432" y="46"/>
                  </a:lnTo>
                  <a:lnTo>
                    <a:pt x="429" y="49"/>
                  </a:lnTo>
                  <a:lnTo>
                    <a:pt x="432" y="52"/>
                  </a:lnTo>
                  <a:lnTo>
                    <a:pt x="436" y="54"/>
                  </a:lnTo>
                  <a:lnTo>
                    <a:pt x="440" y="56"/>
                  </a:lnTo>
                  <a:lnTo>
                    <a:pt x="441" y="56"/>
                  </a:lnTo>
                  <a:lnTo>
                    <a:pt x="441" y="57"/>
                  </a:lnTo>
                  <a:lnTo>
                    <a:pt x="440" y="59"/>
                  </a:lnTo>
                  <a:lnTo>
                    <a:pt x="436" y="59"/>
                  </a:lnTo>
                  <a:lnTo>
                    <a:pt x="432" y="59"/>
                  </a:lnTo>
                  <a:lnTo>
                    <a:pt x="427" y="60"/>
                  </a:lnTo>
                  <a:lnTo>
                    <a:pt x="417" y="60"/>
                  </a:lnTo>
                  <a:lnTo>
                    <a:pt x="416" y="62"/>
                  </a:lnTo>
                  <a:lnTo>
                    <a:pt x="416" y="62"/>
                  </a:lnTo>
                  <a:lnTo>
                    <a:pt x="416" y="63"/>
                  </a:lnTo>
                  <a:lnTo>
                    <a:pt x="411" y="65"/>
                  </a:lnTo>
                  <a:lnTo>
                    <a:pt x="408" y="68"/>
                  </a:lnTo>
                  <a:lnTo>
                    <a:pt x="406" y="70"/>
                  </a:lnTo>
                  <a:lnTo>
                    <a:pt x="406" y="73"/>
                  </a:lnTo>
                  <a:lnTo>
                    <a:pt x="406" y="74"/>
                  </a:lnTo>
                  <a:lnTo>
                    <a:pt x="406" y="76"/>
                  </a:lnTo>
                  <a:lnTo>
                    <a:pt x="406" y="78"/>
                  </a:lnTo>
                  <a:lnTo>
                    <a:pt x="403" y="79"/>
                  </a:lnTo>
                  <a:lnTo>
                    <a:pt x="402" y="79"/>
                  </a:lnTo>
                  <a:lnTo>
                    <a:pt x="400" y="79"/>
                  </a:lnTo>
                  <a:lnTo>
                    <a:pt x="399" y="79"/>
                  </a:lnTo>
                  <a:lnTo>
                    <a:pt x="399" y="81"/>
                  </a:lnTo>
                  <a:lnTo>
                    <a:pt x="399" y="82"/>
                  </a:lnTo>
                  <a:lnTo>
                    <a:pt x="399" y="87"/>
                  </a:lnTo>
                  <a:lnTo>
                    <a:pt x="397" y="90"/>
                  </a:lnTo>
                  <a:lnTo>
                    <a:pt x="397" y="93"/>
                  </a:lnTo>
                  <a:lnTo>
                    <a:pt x="395" y="95"/>
                  </a:lnTo>
                  <a:lnTo>
                    <a:pt x="394" y="97"/>
                  </a:lnTo>
                  <a:lnTo>
                    <a:pt x="389" y="97"/>
                  </a:lnTo>
                  <a:lnTo>
                    <a:pt x="386" y="100"/>
                  </a:lnTo>
                  <a:lnTo>
                    <a:pt x="384" y="104"/>
                  </a:lnTo>
                  <a:lnTo>
                    <a:pt x="383" y="106"/>
                  </a:lnTo>
                  <a:lnTo>
                    <a:pt x="380" y="109"/>
                  </a:lnTo>
                  <a:lnTo>
                    <a:pt x="380" y="111"/>
                  </a:lnTo>
                  <a:lnTo>
                    <a:pt x="381" y="112"/>
                  </a:lnTo>
                  <a:lnTo>
                    <a:pt x="380" y="114"/>
                  </a:lnTo>
                  <a:lnTo>
                    <a:pt x="376" y="117"/>
                  </a:lnTo>
                  <a:lnTo>
                    <a:pt x="376" y="119"/>
                  </a:lnTo>
                  <a:lnTo>
                    <a:pt x="378" y="120"/>
                  </a:lnTo>
                  <a:lnTo>
                    <a:pt x="378" y="122"/>
                  </a:lnTo>
                  <a:lnTo>
                    <a:pt x="376" y="123"/>
                  </a:lnTo>
                  <a:lnTo>
                    <a:pt x="373" y="125"/>
                  </a:lnTo>
                  <a:lnTo>
                    <a:pt x="370" y="123"/>
                  </a:lnTo>
                  <a:lnTo>
                    <a:pt x="369" y="122"/>
                  </a:lnTo>
                  <a:lnTo>
                    <a:pt x="367" y="120"/>
                  </a:lnTo>
                  <a:lnTo>
                    <a:pt x="365" y="119"/>
                  </a:lnTo>
                  <a:lnTo>
                    <a:pt x="364" y="119"/>
                  </a:lnTo>
                  <a:lnTo>
                    <a:pt x="356" y="115"/>
                  </a:lnTo>
                  <a:lnTo>
                    <a:pt x="350" y="109"/>
                  </a:lnTo>
                  <a:lnTo>
                    <a:pt x="345" y="106"/>
                  </a:lnTo>
                  <a:lnTo>
                    <a:pt x="342" y="106"/>
                  </a:lnTo>
                  <a:lnTo>
                    <a:pt x="339" y="104"/>
                  </a:lnTo>
                  <a:lnTo>
                    <a:pt x="337" y="103"/>
                  </a:lnTo>
                  <a:lnTo>
                    <a:pt x="335" y="101"/>
                  </a:lnTo>
                  <a:lnTo>
                    <a:pt x="335" y="100"/>
                  </a:lnTo>
                  <a:lnTo>
                    <a:pt x="334" y="98"/>
                  </a:lnTo>
                  <a:lnTo>
                    <a:pt x="334" y="97"/>
                  </a:lnTo>
                  <a:lnTo>
                    <a:pt x="334" y="95"/>
                  </a:lnTo>
                  <a:lnTo>
                    <a:pt x="335" y="93"/>
                  </a:lnTo>
                  <a:lnTo>
                    <a:pt x="340" y="93"/>
                  </a:lnTo>
                  <a:lnTo>
                    <a:pt x="342" y="93"/>
                  </a:lnTo>
                  <a:lnTo>
                    <a:pt x="343" y="95"/>
                  </a:lnTo>
                  <a:lnTo>
                    <a:pt x="345" y="95"/>
                  </a:lnTo>
                  <a:lnTo>
                    <a:pt x="348" y="90"/>
                  </a:lnTo>
                  <a:lnTo>
                    <a:pt x="365" y="87"/>
                  </a:lnTo>
                  <a:lnTo>
                    <a:pt x="372" y="87"/>
                  </a:lnTo>
                  <a:lnTo>
                    <a:pt x="378" y="87"/>
                  </a:lnTo>
                  <a:lnTo>
                    <a:pt x="376" y="86"/>
                  </a:lnTo>
                  <a:lnTo>
                    <a:pt x="376" y="84"/>
                  </a:lnTo>
                  <a:lnTo>
                    <a:pt x="375" y="84"/>
                  </a:lnTo>
                  <a:lnTo>
                    <a:pt x="370" y="84"/>
                  </a:lnTo>
                  <a:lnTo>
                    <a:pt x="364" y="86"/>
                  </a:lnTo>
                  <a:lnTo>
                    <a:pt x="361" y="86"/>
                  </a:lnTo>
                  <a:lnTo>
                    <a:pt x="358" y="84"/>
                  </a:lnTo>
                  <a:lnTo>
                    <a:pt x="353" y="86"/>
                  </a:lnTo>
                  <a:lnTo>
                    <a:pt x="350" y="87"/>
                  </a:lnTo>
                  <a:lnTo>
                    <a:pt x="347" y="87"/>
                  </a:lnTo>
                  <a:lnTo>
                    <a:pt x="343" y="87"/>
                  </a:lnTo>
                  <a:lnTo>
                    <a:pt x="335" y="87"/>
                  </a:lnTo>
                  <a:lnTo>
                    <a:pt x="334" y="87"/>
                  </a:lnTo>
                  <a:lnTo>
                    <a:pt x="331" y="86"/>
                  </a:lnTo>
                  <a:lnTo>
                    <a:pt x="331" y="84"/>
                  </a:lnTo>
                  <a:lnTo>
                    <a:pt x="331" y="82"/>
                  </a:lnTo>
                  <a:lnTo>
                    <a:pt x="329" y="79"/>
                  </a:lnTo>
                  <a:lnTo>
                    <a:pt x="331" y="79"/>
                  </a:lnTo>
                  <a:lnTo>
                    <a:pt x="331" y="78"/>
                  </a:lnTo>
                  <a:lnTo>
                    <a:pt x="332" y="78"/>
                  </a:lnTo>
                  <a:lnTo>
                    <a:pt x="334" y="78"/>
                  </a:lnTo>
                  <a:lnTo>
                    <a:pt x="335" y="78"/>
                  </a:lnTo>
                  <a:lnTo>
                    <a:pt x="339" y="81"/>
                  </a:lnTo>
                  <a:lnTo>
                    <a:pt x="337" y="78"/>
                  </a:lnTo>
                  <a:lnTo>
                    <a:pt x="348" y="76"/>
                  </a:lnTo>
                  <a:lnTo>
                    <a:pt x="353" y="73"/>
                  </a:lnTo>
                  <a:lnTo>
                    <a:pt x="356" y="73"/>
                  </a:lnTo>
                  <a:lnTo>
                    <a:pt x="359" y="73"/>
                  </a:lnTo>
                  <a:lnTo>
                    <a:pt x="358" y="73"/>
                  </a:lnTo>
                  <a:lnTo>
                    <a:pt x="358" y="71"/>
                  </a:lnTo>
                  <a:lnTo>
                    <a:pt x="359" y="70"/>
                  </a:lnTo>
                  <a:lnTo>
                    <a:pt x="361" y="70"/>
                  </a:lnTo>
                  <a:lnTo>
                    <a:pt x="365" y="70"/>
                  </a:lnTo>
                  <a:lnTo>
                    <a:pt x="375" y="70"/>
                  </a:lnTo>
                  <a:lnTo>
                    <a:pt x="378" y="68"/>
                  </a:lnTo>
                  <a:lnTo>
                    <a:pt x="380" y="67"/>
                  </a:lnTo>
                  <a:lnTo>
                    <a:pt x="378" y="68"/>
                  </a:lnTo>
                  <a:lnTo>
                    <a:pt x="375" y="68"/>
                  </a:lnTo>
                  <a:lnTo>
                    <a:pt x="373" y="68"/>
                  </a:lnTo>
                  <a:lnTo>
                    <a:pt x="370" y="67"/>
                  </a:lnTo>
                  <a:lnTo>
                    <a:pt x="370" y="65"/>
                  </a:lnTo>
                  <a:lnTo>
                    <a:pt x="373" y="62"/>
                  </a:lnTo>
                  <a:lnTo>
                    <a:pt x="375" y="59"/>
                  </a:lnTo>
                  <a:lnTo>
                    <a:pt x="370" y="60"/>
                  </a:lnTo>
                  <a:lnTo>
                    <a:pt x="370" y="60"/>
                  </a:lnTo>
                  <a:lnTo>
                    <a:pt x="365" y="63"/>
                  </a:lnTo>
                  <a:lnTo>
                    <a:pt x="362" y="65"/>
                  </a:lnTo>
                  <a:lnTo>
                    <a:pt x="359" y="65"/>
                  </a:lnTo>
                  <a:lnTo>
                    <a:pt x="354" y="65"/>
                  </a:lnTo>
                  <a:lnTo>
                    <a:pt x="354" y="65"/>
                  </a:lnTo>
                  <a:lnTo>
                    <a:pt x="353" y="63"/>
                  </a:lnTo>
                  <a:lnTo>
                    <a:pt x="353" y="62"/>
                  </a:lnTo>
                  <a:lnTo>
                    <a:pt x="353" y="62"/>
                  </a:lnTo>
                  <a:lnTo>
                    <a:pt x="354" y="60"/>
                  </a:lnTo>
                  <a:lnTo>
                    <a:pt x="354" y="57"/>
                  </a:lnTo>
                  <a:lnTo>
                    <a:pt x="354" y="56"/>
                  </a:lnTo>
                  <a:lnTo>
                    <a:pt x="353" y="56"/>
                  </a:lnTo>
                  <a:lnTo>
                    <a:pt x="351" y="57"/>
                  </a:lnTo>
                  <a:lnTo>
                    <a:pt x="351" y="59"/>
                  </a:lnTo>
                  <a:lnTo>
                    <a:pt x="348" y="60"/>
                  </a:lnTo>
                  <a:lnTo>
                    <a:pt x="347" y="60"/>
                  </a:lnTo>
                  <a:lnTo>
                    <a:pt x="347" y="59"/>
                  </a:lnTo>
                  <a:lnTo>
                    <a:pt x="345" y="59"/>
                  </a:lnTo>
                  <a:lnTo>
                    <a:pt x="345" y="57"/>
                  </a:lnTo>
                  <a:lnTo>
                    <a:pt x="343" y="57"/>
                  </a:lnTo>
                  <a:lnTo>
                    <a:pt x="342" y="59"/>
                  </a:lnTo>
                  <a:lnTo>
                    <a:pt x="340" y="59"/>
                  </a:lnTo>
                  <a:lnTo>
                    <a:pt x="342" y="60"/>
                  </a:lnTo>
                  <a:lnTo>
                    <a:pt x="342" y="62"/>
                  </a:lnTo>
                  <a:lnTo>
                    <a:pt x="340" y="63"/>
                  </a:lnTo>
                  <a:lnTo>
                    <a:pt x="340" y="65"/>
                  </a:lnTo>
                  <a:lnTo>
                    <a:pt x="342" y="67"/>
                  </a:lnTo>
                  <a:lnTo>
                    <a:pt x="343" y="68"/>
                  </a:lnTo>
                  <a:lnTo>
                    <a:pt x="342" y="68"/>
                  </a:lnTo>
                  <a:lnTo>
                    <a:pt x="339" y="70"/>
                  </a:lnTo>
                  <a:lnTo>
                    <a:pt x="337" y="71"/>
                  </a:lnTo>
                  <a:lnTo>
                    <a:pt x="335" y="71"/>
                  </a:lnTo>
                  <a:lnTo>
                    <a:pt x="332" y="71"/>
                  </a:lnTo>
                  <a:lnTo>
                    <a:pt x="329" y="73"/>
                  </a:lnTo>
                  <a:lnTo>
                    <a:pt x="321" y="73"/>
                  </a:lnTo>
                  <a:lnTo>
                    <a:pt x="318" y="71"/>
                  </a:lnTo>
                  <a:lnTo>
                    <a:pt x="318" y="70"/>
                  </a:lnTo>
                  <a:lnTo>
                    <a:pt x="317" y="70"/>
                  </a:lnTo>
                  <a:lnTo>
                    <a:pt x="315" y="68"/>
                  </a:lnTo>
                  <a:lnTo>
                    <a:pt x="312" y="65"/>
                  </a:lnTo>
                  <a:lnTo>
                    <a:pt x="309" y="62"/>
                  </a:lnTo>
                  <a:lnTo>
                    <a:pt x="307" y="62"/>
                  </a:lnTo>
                  <a:lnTo>
                    <a:pt x="304" y="60"/>
                  </a:lnTo>
                  <a:lnTo>
                    <a:pt x="304" y="59"/>
                  </a:lnTo>
                  <a:lnTo>
                    <a:pt x="302" y="57"/>
                  </a:lnTo>
                  <a:lnTo>
                    <a:pt x="301" y="56"/>
                  </a:lnTo>
                  <a:lnTo>
                    <a:pt x="302" y="54"/>
                  </a:lnTo>
                  <a:lnTo>
                    <a:pt x="304" y="54"/>
                  </a:lnTo>
                  <a:lnTo>
                    <a:pt x="299" y="52"/>
                  </a:lnTo>
                  <a:lnTo>
                    <a:pt x="296" y="51"/>
                  </a:lnTo>
                  <a:lnTo>
                    <a:pt x="298" y="49"/>
                  </a:lnTo>
                  <a:lnTo>
                    <a:pt x="299" y="49"/>
                  </a:lnTo>
                  <a:lnTo>
                    <a:pt x="309" y="52"/>
                  </a:lnTo>
                  <a:lnTo>
                    <a:pt x="310" y="51"/>
                  </a:lnTo>
                  <a:lnTo>
                    <a:pt x="312" y="51"/>
                  </a:lnTo>
                  <a:lnTo>
                    <a:pt x="310" y="49"/>
                  </a:lnTo>
                  <a:lnTo>
                    <a:pt x="309" y="49"/>
                  </a:lnTo>
                  <a:lnTo>
                    <a:pt x="307" y="49"/>
                  </a:lnTo>
                  <a:lnTo>
                    <a:pt x="306" y="49"/>
                  </a:lnTo>
                  <a:lnTo>
                    <a:pt x="306" y="48"/>
                  </a:lnTo>
                  <a:lnTo>
                    <a:pt x="304" y="46"/>
                  </a:lnTo>
                  <a:lnTo>
                    <a:pt x="304" y="45"/>
                  </a:lnTo>
                  <a:lnTo>
                    <a:pt x="304" y="45"/>
                  </a:lnTo>
                  <a:lnTo>
                    <a:pt x="306" y="41"/>
                  </a:lnTo>
                  <a:lnTo>
                    <a:pt x="307" y="40"/>
                  </a:lnTo>
                  <a:lnTo>
                    <a:pt x="306" y="40"/>
                  </a:lnTo>
                  <a:lnTo>
                    <a:pt x="299" y="40"/>
                  </a:lnTo>
                  <a:lnTo>
                    <a:pt x="299" y="40"/>
                  </a:lnTo>
                  <a:lnTo>
                    <a:pt x="299" y="41"/>
                  </a:lnTo>
                  <a:lnTo>
                    <a:pt x="298" y="45"/>
                  </a:lnTo>
                  <a:lnTo>
                    <a:pt x="296" y="45"/>
                  </a:lnTo>
                  <a:lnTo>
                    <a:pt x="294" y="45"/>
                  </a:lnTo>
                  <a:lnTo>
                    <a:pt x="293" y="41"/>
                  </a:lnTo>
                  <a:lnTo>
                    <a:pt x="290" y="38"/>
                  </a:lnTo>
                  <a:lnTo>
                    <a:pt x="290" y="37"/>
                  </a:lnTo>
                  <a:lnTo>
                    <a:pt x="290" y="35"/>
                  </a:lnTo>
                  <a:lnTo>
                    <a:pt x="288" y="34"/>
                  </a:lnTo>
                  <a:lnTo>
                    <a:pt x="287" y="32"/>
                  </a:lnTo>
                  <a:lnTo>
                    <a:pt x="287" y="30"/>
                  </a:lnTo>
                  <a:lnTo>
                    <a:pt x="287" y="30"/>
                  </a:lnTo>
                  <a:lnTo>
                    <a:pt x="288" y="27"/>
                  </a:lnTo>
                  <a:lnTo>
                    <a:pt x="287" y="26"/>
                  </a:lnTo>
                  <a:lnTo>
                    <a:pt x="287" y="26"/>
                  </a:lnTo>
                  <a:lnTo>
                    <a:pt x="287" y="24"/>
                  </a:lnTo>
                  <a:lnTo>
                    <a:pt x="287" y="22"/>
                  </a:lnTo>
                  <a:lnTo>
                    <a:pt x="288" y="22"/>
                  </a:lnTo>
                  <a:lnTo>
                    <a:pt x="288" y="22"/>
                  </a:lnTo>
                  <a:lnTo>
                    <a:pt x="291" y="24"/>
                  </a:lnTo>
                  <a:lnTo>
                    <a:pt x="293" y="26"/>
                  </a:lnTo>
                  <a:lnTo>
                    <a:pt x="293" y="26"/>
                  </a:lnTo>
                  <a:lnTo>
                    <a:pt x="294" y="22"/>
                  </a:lnTo>
                  <a:lnTo>
                    <a:pt x="296" y="22"/>
                  </a:lnTo>
                  <a:lnTo>
                    <a:pt x="301" y="22"/>
                  </a:lnTo>
                  <a:lnTo>
                    <a:pt x="307" y="24"/>
                  </a:lnTo>
                  <a:lnTo>
                    <a:pt x="309" y="26"/>
                  </a:lnTo>
                  <a:lnTo>
                    <a:pt x="309" y="26"/>
                  </a:lnTo>
                  <a:lnTo>
                    <a:pt x="309" y="24"/>
                  </a:lnTo>
                  <a:lnTo>
                    <a:pt x="309" y="22"/>
                  </a:lnTo>
                  <a:lnTo>
                    <a:pt x="309" y="22"/>
                  </a:lnTo>
                  <a:lnTo>
                    <a:pt x="313" y="24"/>
                  </a:lnTo>
                  <a:lnTo>
                    <a:pt x="317" y="24"/>
                  </a:lnTo>
                  <a:lnTo>
                    <a:pt x="321" y="21"/>
                  </a:lnTo>
                  <a:lnTo>
                    <a:pt x="329" y="21"/>
                  </a:lnTo>
                  <a:lnTo>
                    <a:pt x="332" y="22"/>
                  </a:lnTo>
                  <a:lnTo>
                    <a:pt x="332" y="22"/>
                  </a:lnTo>
                  <a:lnTo>
                    <a:pt x="332" y="24"/>
                  </a:lnTo>
                  <a:lnTo>
                    <a:pt x="332" y="24"/>
                  </a:lnTo>
                  <a:lnTo>
                    <a:pt x="331" y="26"/>
                  </a:lnTo>
                  <a:lnTo>
                    <a:pt x="320" y="27"/>
                  </a:lnTo>
                  <a:lnTo>
                    <a:pt x="313" y="30"/>
                  </a:lnTo>
                  <a:lnTo>
                    <a:pt x="323" y="30"/>
                  </a:lnTo>
                  <a:lnTo>
                    <a:pt x="324" y="30"/>
                  </a:lnTo>
                  <a:lnTo>
                    <a:pt x="324" y="34"/>
                  </a:lnTo>
                  <a:lnTo>
                    <a:pt x="326" y="34"/>
                  </a:lnTo>
                  <a:lnTo>
                    <a:pt x="328" y="34"/>
                  </a:lnTo>
                  <a:lnTo>
                    <a:pt x="331" y="35"/>
                  </a:lnTo>
                  <a:lnTo>
                    <a:pt x="332" y="37"/>
                  </a:lnTo>
                  <a:lnTo>
                    <a:pt x="334" y="38"/>
                  </a:lnTo>
                  <a:lnTo>
                    <a:pt x="334" y="38"/>
                  </a:lnTo>
                  <a:lnTo>
                    <a:pt x="335" y="37"/>
                  </a:lnTo>
                  <a:lnTo>
                    <a:pt x="334" y="35"/>
                  </a:lnTo>
                  <a:lnTo>
                    <a:pt x="334" y="34"/>
                  </a:lnTo>
                  <a:lnTo>
                    <a:pt x="334" y="32"/>
                  </a:lnTo>
                  <a:lnTo>
                    <a:pt x="335" y="30"/>
                  </a:lnTo>
                  <a:lnTo>
                    <a:pt x="337" y="29"/>
                  </a:lnTo>
                  <a:lnTo>
                    <a:pt x="340" y="26"/>
                  </a:lnTo>
                  <a:lnTo>
                    <a:pt x="343" y="22"/>
                  </a:lnTo>
                  <a:lnTo>
                    <a:pt x="347" y="24"/>
                  </a:lnTo>
                  <a:lnTo>
                    <a:pt x="350" y="27"/>
                  </a:lnTo>
                  <a:lnTo>
                    <a:pt x="353" y="30"/>
                  </a:lnTo>
                  <a:lnTo>
                    <a:pt x="354" y="35"/>
                  </a:lnTo>
                  <a:lnTo>
                    <a:pt x="358" y="41"/>
                  </a:lnTo>
                  <a:lnTo>
                    <a:pt x="359" y="43"/>
                  </a:lnTo>
                  <a:lnTo>
                    <a:pt x="361" y="43"/>
                  </a:lnTo>
                  <a:lnTo>
                    <a:pt x="367" y="49"/>
                  </a:lnTo>
                  <a:lnTo>
                    <a:pt x="369" y="49"/>
                  </a:lnTo>
                  <a:lnTo>
                    <a:pt x="367" y="45"/>
                  </a:lnTo>
                  <a:lnTo>
                    <a:pt x="364" y="38"/>
                  </a:lnTo>
                  <a:lnTo>
                    <a:pt x="361" y="32"/>
                  </a:lnTo>
                  <a:lnTo>
                    <a:pt x="361" y="30"/>
                  </a:lnTo>
                  <a:lnTo>
                    <a:pt x="361" y="27"/>
                  </a:lnTo>
                  <a:lnTo>
                    <a:pt x="361" y="26"/>
                  </a:lnTo>
                  <a:lnTo>
                    <a:pt x="361" y="26"/>
                  </a:lnTo>
                  <a:lnTo>
                    <a:pt x="362" y="21"/>
                  </a:lnTo>
                  <a:lnTo>
                    <a:pt x="364" y="19"/>
                  </a:lnTo>
                  <a:lnTo>
                    <a:pt x="364" y="18"/>
                  </a:lnTo>
                  <a:lnTo>
                    <a:pt x="364" y="16"/>
                  </a:lnTo>
                  <a:lnTo>
                    <a:pt x="367" y="15"/>
                  </a:lnTo>
                  <a:lnTo>
                    <a:pt x="369" y="15"/>
                  </a:lnTo>
                  <a:close/>
                  <a:moveTo>
                    <a:pt x="615" y="8"/>
                  </a:moveTo>
                  <a:lnTo>
                    <a:pt x="618" y="8"/>
                  </a:lnTo>
                  <a:lnTo>
                    <a:pt x="616" y="10"/>
                  </a:lnTo>
                  <a:lnTo>
                    <a:pt x="602" y="11"/>
                  </a:lnTo>
                  <a:lnTo>
                    <a:pt x="588" y="13"/>
                  </a:lnTo>
                  <a:lnTo>
                    <a:pt x="586" y="13"/>
                  </a:lnTo>
                  <a:lnTo>
                    <a:pt x="610" y="8"/>
                  </a:lnTo>
                  <a:lnTo>
                    <a:pt x="610" y="8"/>
                  </a:lnTo>
                  <a:lnTo>
                    <a:pt x="615" y="8"/>
                  </a:lnTo>
                  <a:close/>
                  <a:moveTo>
                    <a:pt x="395" y="4"/>
                  </a:moveTo>
                  <a:lnTo>
                    <a:pt x="400" y="5"/>
                  </a:lnTo>
                  <a:lnTo>
                    <a:pt x="403" y="7"/>
                  </a:lnTo>
                  <a:lnTo>
                    <a:pt x="400" y="8"/>
                  </a:lnTo>
                  <a:lnTo>
                    <a:pt x="394" y="7"/>
                  </a:lnTo>
                  <a:lnTo>
                    <a:pt x="395" y="5"/>
                  </a:lnTo>
                  <a:lnTo>
                    <a:pt x="395" y="4"/>
                  </a:lnTo>
                  <a:close/>
                  <a:moveTo>
                    <a:pt x="417" y="0"/>
                  </a:moveTo>
                  <a:lnTo>
                    <a:pt x="419" y="0"/>
                  </a:lnTo>
                  <a:lnTo>
                    <a:pt x="422" y="2"/>
                  </a:lnTo>
                  <a:lnTo>
                    <a:pt x="425" y="2"/>
                  </a:lnTo>
                  <a:lnTo>
                    <a:pt x="429" y="4"/>
                  </a:lnTo>
                  <a:lnTo>
                    <a:pt x="432" y="7"/>
                  </a:lnTo>
                  <a:lnTo>
                    <a:pt x="433" y="8"/>
                  </a:lnTo>
                  <a:lnTo>
                    <a:pt x="435" y="8"/>
                  </a:lnTo>
                  <a:lnTo>
                    <a:pt x="443" y="8"/>
                  </a:lnTo>
                  <a:lnTo>
                    <a:pt x="444" y="8"/>
                  </a:lnTo>
                  <a:lnTo>
                    <a:pt x="446" y="11"/>
                  </a:lnTo>
                  <a:lnTo>
                    <a:pt x="446" y="11"/>
                  </a:lnTo>
                  <a:lnTo>
                    <a:pt x="449" y="11"/>
                  </a:lnTo>
                  <a:lnTo>
                    <a:pt x="452" y="15"/>
                  </a:lnTo>
                  <a:lnTo>
                    <a:pt x="454" y="15"/>
                  </a:lnTo>
                  <a:lnTo>
                    <a:pt x="455" y="13"/>
                  </a:lnTo>
                  <a:lnTo>
                    <a:pt x="457" y="10"/>
                  </a:lnTo>
                  <a:lnTo>
                    <a:pt x="457" y="5"/>
                  </a:lnTo>
                  <a:lnTo>
                    <a:pt x="455" y="4"/>
                  </a:lnTo>
                  <a:lnTo>
                    <a:pt x="457" y="2"/>
                  </a:lnTo>
                  <a:lnTo>
                    <a:pt x="458" y="2"/>
                  </a:lnTo>
                  <a:lnTo>
                    <a:pt x="460" y="2"/>
                  </a:lnTo>
                  <a:lnTo>
                    <a:pt x="462" y="2"/>
                  </a:lnTo>
                  <a:lnTo>
                    <a:pt x="463" y="0"/>
                  </a:lnTo>
                  <a:lnTo>
                    <a:pt x="465" y="0"/>
                  </a:lnTo>
                  <a:lnTo>
                    <a:pt x="468" y="2"/>
                  </a:lnTo>
                  <a:lnTo>
                    <a:pt x="470" y="2"/>
                  </a:lnTo>
                  <a:lnTo>
                    <a:pt x="468" y="4"/>
                  </a:lnTo>
                  <a:lnTo>
                    <a:pt x="468" y="5"/>
                  </a:lnTo>
                  <a:lnTo>
                    <a:pt x="466" y="10"/>
                  </a:lnTo>
                  <a:lnTo>
                    <a:pt x="470" y="10"/>
                  </a:lnTo>
                  <a:lnTo>
                    <a:pt x="474" y="10"/>
                  </a:lnTo>
                  <a:lnTo>
                    <a:pt x="476" y="8"/>
                  </a:lnTo>
                  <a:lnTo>
                    <a:pt x="477" y="7"/>
                  </a:lnTo>
                  <a:lnTo>
                    <a:pt x="481" y="7"/>
                  </a:lnTo>
                  <a:lnTo>
                    <a:pt x="482" y="7"/>
                  </a:lnTo>
                  <a:lnTo>
                    <a:pt x="482" y="5"/>
                  </a:lnTo>
                  <a:lnTo>
                    <a:pt x="484" y="4"/>
                  </a:lnTo>
                  <a:lnTo>
                    <a:pt x="485" y="4"/>
                  </a:lnTo>
                  <a:lnTo>
                    <a:pt x="487" y="7"/>
                  </a:lnTo>
                  <a:lnTo>
                    <a:pt x="487" y="7"/>
                  </a:lnTo>
                  <a:lnTo>
                    <a:pt x="490" y="7"/>
                  </a:lnTo>
                  <a:lnTo>
                    <a:pt x="490" y="7"/>
                  </a:lnTo>
                  <a:lnTo>
                    <a:pt x="492" y="7"/>
                  </a:lnTo>
                  <a:lnTo>
                    <a:pt x="499" y="8"/>
                  </a:lnTo>
                  <a:lnTo>
                    <a:pt x="503" y="10"/>
                  </a:lnTo>
                  <a:lnTo>
                    <a:pt x="504" y="10"/>
                  </a:lnTo>
                  <a:lnTo>
                    <a:pt x="506" y="10"/>
                  </a:lnTo>
                  <a:lnTo>
                    <a:pt x="514" y="10"/>
                  </a:lnTo>
                  <a:lnTo>
                    <a:pt x="520" y="11"/>
                  </a:lnTo>
                  <a:lnTo>
                    <a:pt x="522" y="11"/>
                  </a:lnTo>
                  <a:lnTo>
                    <a:pt x="525" y="15"/>
                  </a:lnTo>
                  <a:lnTo>
                    <a:pt x="525" y="19"/>
                  </a:lnTo>
                  <a:lnTo>
                    <a:pt x="523" y="21"/>
                  </a:lnTo>
                  <a:lnTo>
                    <a:pt x="511" y="27"/>
                  </a:lnTo>
                  <a:lnTo>
                    <a:pt x="507" y="29"/>
                  </a:lnTo>
                  <a:lnTo>
                    <a:pt x="506" y="30"/>
                  </a:lnTo>
                  <a:lnTo>
                    <a:pt x="504" y="35"/>
                  </a:lnTo>
                  <a:lnTo>
                    <a:pt x="503" y="35"/>
                  </a:lnTo>
                  <a:lnTo>
                    <a:pt x="496" y="38"/>
                  </a:lnTo>
                  <a:lnTo>
                    <a:pt x="495" y="38"/>
                  </a:lnTo>
                  <a:lnTo>
                    <a:pt x="492" y="37"/>
                  </a:lnTo>
                  <a:lnTo>
                    <a:pt x="490" y="37"/>
                  </a:lnTo>
                  <a:lnTo>
                    <a:pt x="484" y="38"/>
                  </a:lnTo>
                  <a:lnTo>
                    <a:pt x="482" y="40"/>
                  </a:lnTo>
                  <a:lnTo>
                    <a:pt x="481" y="41"/>
                  </a:lnTo>
                  <a:lnTo>
                    <a:pt x="477" y="43"/>
                  </a:lnTo>
                  <a:lnTo>
                    <a:pt x="476" y="41"/>
                  </a:lnTo>
                  <a:lnTo>
                    <a:pt x="463" y="41"/>
                  </a:lnTo>
                  <a:lnTo>
                    <a:pt x="462" y="40"/>
                  </a:lnTo>
                  <a:lnTo>
                    <a:pt x="460" y="38"/>
                  </a:lnTo>
                  <a:lnTo>
                    <a:pt x="462" y="35"/>
                  </a:lnTo>
                  <a:lnTo>
                    <a:pt x="449" y="37"/>
                  </a:lnTo>
                  <a:lnTo>
                    <a:pt x="433" y="35"/>
                  </a:lnTo>
                  <a:lnTo>
                    <a:pt x="433" y="35"/>
                  </a:lnTo>
                  <a:lnTo>
                    <a:pt x="432" y="35"/>
                  </a:lnTo>
                  <a:lnTo>
                    <a:pt x="427" y="34"/>
                  </a:lnTo>
                  <a:lnTo>
                    <a:pt x="422" y="34"/>
                  </a:lnTo>
                  <a:lnTo>
                    <a:pt x="419" y="32"/>
                  </a:lnTo>
                  <a:lnTo>
                    <a:pt x="416" y="29"/>
                  </a:lnTo>
                  <a:lnTo>
                    <a:pt x="417" y="29"/>
                  </a:lnTo>
                  <a:lnTo>
                    <a:pt x="419" y="29"/>
                  </a:lnTo>
                  <a:lnTo>
                    <a:pt x="421" y="27"/>
                  </a:lnTo>
                  <a:lnTo>
                    <a:pt x="424" y="29"/>
                  </a:lnTo>
                  <a:lnTo>
                    <a:pt x="429" y="29"/>
                  </a:lnTo>
                  <a:lnTo>
                    <a:pt x="429" y="26"/>
                  </a:lnTo>
                  <a:lnTo>
                    <a:pt x="430" y="26"/>
                  </a:lnTo>
                  <a:lnTo>
                    <a:pt x="432" y="24"/>
                  </a:lnTo>
                  <a:lnTo>
                    <a:pt x="427" y="24"/>
                  </a:lnTo>
                  <a:lnTo>
                    <a:pt x="422" y="24"/>
                  </a:lnTo>
                  <a:lnTo>
                    <a:pt x="419" y="24"/>
                  </a:lnTo>
                  <a:lnTo>
                    <a:pt x="416" y="26"/>
                  </a:lnTo>
                  <a:lnTo>
                    <a:pt x="413" y="26"/>
                  </a:lnTo>
                  <a:lnTo>
                    <a:pt x="405" y="24"/>
                  </a:lnTo>
                  <a:lnTo>
                    <a:pt x="402" y="24"/>
                  </a:lnTo>
                  <a:lnTo>
                    <a:pt x="399" y="22"/>
                  </a:lnTo>
                  <a:lnTo>
                    <a:pt x="397" y="21"/>
                  </a:lnTo>
                  <a:lnTo>
                    <a:pt x="395" y="19"/>
                  </a:lnTo>
                  <a:lnTo>
                    <a:pt x="395" y="18"/>
                  </a:lnTo>
                  <a:lnTo>
                    <a:pt x="400" y="18"/>
                  </a:lnTo>
                  <a:lnTo>
                    <a:pt x="402" y="16"/>
                  </a:lnTo>
                  <a:lnTo>
                    <a:pt x="405" y="15"/>
                  </a:lnTo>
                  <a:lnTo>
                    <a:pt x="397" y="15"/>
                  </a:lnTo>
                  <a:lnTo>
                    <a:pt x="394" y="13"/>
                  </a:lnTo>
                  <a:lnTo>
                    <a:pt x="391" y="11"/>
                  </a:lnTo>
                  <a:lnTo>
                    <a:pt x="394" y="10"/>
                  </a:lnTo>
                  <a:lnTo>
                    <a:pt x="403" y="10"/>
                  </a:lnTo>
                  <a:lnTo>
                    <a:pt x="406" y="10"/>
                  </a:lnTo>
                  <a:lnTo>
                    <a:pt x="408" y="11"/>
                  </a:lnTo>
                  <a:lnTo>
                    <a:pt x="411" y="13"/>
                  </a:lnTo>
                  <a:lnTo>
                    <a:pt x="414" y="11"/>
                  </a:lnTo>
                  <a:lnTo>
                    <a:pt x="411" y="10"/>
                  </a:lnTo>
                  <a:lnTo>
                    <a:pt x="410" y="7"/>
                  </a:lnTo>
                  <a:lnTo>
                    <a:pt x="408" y="7"/>
                  </a:lnTo>
                  <a:lnTo>
                    <a:pt x="410" y="5"/>
                  </a:lnTo>
                  <a:lnTo>
                    <a:pt x="410" y="5"/>
                  </a:lnTo>
                  <a:lnTo>
                    <a:pt x="411" y="5"/>
                  </a:lnTo>
                  <a:lnTo>
                    <a:pt x="414" y="8"/>
                  </a:lnTo>
                  <a:lnTo>
                    <a:pt x="417" y="8"/>
                  </a:lnTo>
                  <a:lnTo>
                    <a:pt x="417" y="7"/>
                  </a:lnTo>
                  <a:lnTo>
                    <a:pt x="417" y="5"/>
                  </a:lnTo>
                  <a:lnTo>
                    <a:pt x="417" y="4"/>
                  </a:lnTo>
                  <a:lnTo>
                    <a:pt x="416" y="2"/>
                  </a:lnTo>
                  <a:lnTo>
                    <a:pt x="416" y="0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1" name="Freeform 187">
              <a:extLst>
                <a:ext uri="{FF2B5EF4-FFF2-40B4-BE49-F238E27FC236}">
                  <a16:creationId xmlns:a16="http://schemas.microsoft.com/office/drawing/2014/main" id="{3B6EB6CC-700C-C544-EB93-B936A017A3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60505" y="2749338"/>
              <a:ext cx="107208" cy="107208"/>
            </a:xfrm>
            <a:custGeom>
              <a:avLst/>
              <a:gdLst>
                <a:gd name="T0" fmla="*/ 9 w 55"/>
                <a:gd name="T1" fmla="*/ 44 h 55"/>
                <a:gd name="T2" fmla="*/ 8 w 55"/>
                <a:gd name="T3" fmla="*/ 47 h 55"/>
                <a:gd name="T4" fmla="*/ 3 w 55"/>
                <a:gd name="T5" fmla="*/ 45 h 55"/>
                <a:gd name="T6" fmla="*/ 0 w 55"/>
                <a:gd name="T7" fmla="*/ 45 h 55"/>
                <a:gd name="T8" fmla="*/ 8 w 55"/>
                <a:gd name="T9" fmla="*/ 36 h 55"/>
                <a:gd name="T10" fmla="*/ 6 w 55"/>
                <a:gd name="T11" fmla="*/ 38 h 55"/>
                <a:gd name="T12" fmla="*/ 33 w 55"/>
                <a:gd name="T13" fmla="*/ 20 h 55"/>
                <a:gd name="T14" fmla="*/ 35 w 55"/>
                <a:gd name="T15" fmla="*/ 22 h 55"/>
                <a:gd name="T16" fmla="*/ 30 w 55"/>
                <a:gd name="T17" fmla="*/ 27 h 55"/>
                <a:gd name="T18" fmla="*/ 31 w 55"/>
                <a:gd name="T19" fmla="*/ 20 h 55"/>
                <a:gd name="T20" fmla="*/ 24 w 55"/>
                <a:gd name="T21" fmla="*/ 14 h 55"/>
                <a:gd name="T22" fmla="*/ 27 w 55"/>
                <a:gd name="T23" fmla="*/ 19 h 55"/>
                <a:gd name="T24" fmla="*/ 24 w 55"/>
                <a:gd name="T25" fmla="*/ 23 h 55"/>
                <a:gd name="T26" fmla="*/ 28 w 55"/>
                <a:gd name="T27" fmla="*/ 27 h 55"/>
                <a:gd name="T28" fmla="*/ 35 w 55"/>
                <a:gd name="T29" fmla="*/ 20 h 55"/>
                <a:gd name="T30" fmla="*/ 31 w 55"/>
                <a:gd name="T31" fmla="*/ 17 h 55"/>
                <a:gd name="T32" fmla="*/ 28 w 55"/>
                <a:gd name="T33" fmla="*/ 14 h 55"/>
                <a:gd name="T34" fmla="*/ 22 w 55"/>
                <a:gd name="T35" fmla="*/ 11 h 55"/>
                <a:gd name="T36" fmla="*/ 22 w 55"/>
                <a:gd name="T37" fmla="*/ 9 h 55"/>
                <a:gd name="T38" fmla="*/ 24 w 55"/>
                <a:gd name="T39" fmla="*/ 6 h 55"/>
                <a:gd name="T40" fmla="*/ 55 w 55"/>
                <a:gd name="T41" fmla="*/ 6 h 55"/>
                <a:gd name="T42" fmla="*/ 52 w 55"/>
                <a:gd name="T43" fmla="*/ 17 h 55"/>
                <a:gd name="T44" fmla="*/ 47 w 55"/>
                <a:gd name="T45" fmla="*/ 20 h 55"/>
                <a:gd name="T46" fmla="*/ 49 w 55"/>
                <a:gd name="T47" fmla="*/ 23 h 55"/>
                <a:gd name="T48" fmla="*/ 52 w 55"/>
                <a:gd name="T49" fmla="*/ 25 h 55"/>
                <a:gd name="T50" fmla="*/ 49 w 55"/>
                <a:gd name="T51" fmla="*/ 30 h 55"/>
                <a:gd name="T52" fmla="*/ 49 w 55"/>
                <a:gd name="T53" fmla="*/ 31 h 55"/>
                <a:gd name="T54" fmla="*/ 44 w 55"/>
                <a:gd name="T55" fmla="*/ 34 h 55"/>
                <a:gd name="T56" fmla="*/ 39 w 55"/>
                <a:gd name="T57" fmla="*/ 34 h 55"/>
                <a:gd name="T58" fmla="*/ 38 w 55"/>
                <a:gd name="T59" fmla="*/ 38 h 55"/>
                <a:gd name="T60" fmla="*/ 41 w 55"/>
                <a:gd name="T61" fmla="*/ 42 h 55"/>
                <a:gd name="T62" fmla="*/ 39 w 55"/>
                <a:gd name="T63" fmla="*/ 47 h 55"/>
                <a:gd name="T64" fmla="*/ 36 w 55"/>
                <a:gd name="T65" fmla="*/ 50 h 55"/>
                <a:gd name="T66" fmla="*/ 36 w 55"/>
                <a:gd name="T67" fmla="*/ 52 h 55"/>
                <a:gd name="T68" fmla="*/ 35 w 55"/>
                <a:gd name="T69" fmla="*/ 55 h 55"/>
                <a:gd name="T70" fmla="*/ 33 w 55"/>
                <a:gd name="T71" fmla="*/ 53 h 55"/>
                <a:gd name="T72" fmla="*/ 35 w 55"/>
                <a:gd name="T73" fmla="*/ 49 h 55"/>
                <a:gd name="T74" fmla="*/ 31 w 55"/>
                <a:gd name="T75" fmla="*/ 45 h 55"/>
                <a:gd name="T76" fmla="*/ 27 w 55"/>
                <a:gd name="T77" fmla="*/ 45 h 55"/>
                <a:gd name="T78" fmla="*/ 24 w 55"/>
                <a:gd name="T79" fmla="*/ 42 h 55"/>
                <a:gd name="T80" fmla="*/ 20 w 55"/>
                <a:gd name="T81" fmla="*/ 42 h 55"/>
                <a:gd name="T82" fmla="*/ 16 w 55"/>
                <a:gd name="T83" fmla="*/ 42 h 55"/>
                <a:gd name="T84" fmla="*/ 14 w 55"/>
                <a:gd name="T85" fmla="*/ 44 h 55"/>
                <a:gd name="T86" fmla="*/ 6 w 55"/>
                <a:gd name="T87" fmla="*/ 42 h 55"/>
                <a:gd name="T88" fmla="*/ 2 w 55"/>
                <a:gd name="T89" fmla="*/ 39 h 55"/>
                <a:gd name="T90" fmla="*/ 11 w 55"/>
                <a:gd name="T91" fmla="*/ 42 h 55"/>
                <a:gd name="T92" fmla="*/ 9 w 55"/>
                <a:gd name="T93" fmla="*/ 39 h 55"/>
                <a:gd name="T94" fmla="*/ 8 w 55"/>
                <a:gd name="T95" fmla="*/ 34 h 55"/>
                <a:gd name="T96" fmla="*/ 14 w 55"/>
                <a:gd name="T97" fmla="*/ 28 h 55"/>
                <a:gd name="T98" fmla="*/ 20 w 55"/>
                <a:gd name="T99" fmla="*/ 14 h 55"/>
                <a:gd name="T100" fmla="*/ 30 w 55"/>
                <a:gd name="T101" fmla="*/ 8 h 55"/>
                <a:gd name="T102" fmla="*/ 46 w 55"/>
                <a:gd name="T103" fmla="*/ 3 h 55"/>
                <a:gd name="T104" fmla="*/ 27 w 55"/>
                <a:gd name="T105" fmla="*/ 4 h 55"/>
                <a:gd name="T106" fmla="*/ 36 w 55"/>
                <a:gd name="T107" fmla="*/ 3 h 55"/>
                <a:gd name="T108" fmla="*/ 33 w 55"/>
                <a:gd name="T109" fmla="*/ 3 h 55"/>
                <a:gd name="T110" fmla="*/ 39 w 55"/>
                <a:gd name="T111" fmla="*/ 3 h 55"/>
                <a:gd name="T112" fmla="*/ 49 w 55"/>
                <a:gd name="T113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5" h="55">
                  <a:moveTo>
                    <a:pt x="3" y="44"/>
                  </a:moveTo>
                  <a:lnTo>
                    <a:pt x="5" y="44"/>
                  </a:lnTo>
                  <a:lnTo>
                    <a:pt x="6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3" y="44"/>
                  </a:lnTo>
                  <a:lnTo>
                    <a:pt x="11" y="44"/>
                  </a:lnTo>
                  <a:lnTo>
                    <a:pt x="11" y="45"/>
                  </a:lnTo>
                  <a:lnTo>
                    <a:pt x="9" y="45"/>
                  </a:lnTo>
                  <a:lnTo>
                    <a:pt x="8" y="47"/>
                  </a:lnTo>
                  <a:lnTo>
                    <a:pt x="6" y="47"/>
                  </a:lnTo>
                  <a:lnTo>
                    <a:pt x="5" y="47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3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3" y="44"/>
                  </a:lnTo>
                  <a:close/>
                  <a:moveTo>
                    <a:pt x="6" y="36"/>
                  </a:moveTo>
                  <a:lnTo>
                    <a:pt x="8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9" y="39"/>
                  </a:lnTo>
                  <a:lnTo>
                    <a:pt x="8" y="39"/>
                  </a:lnTo>
                  <a:lnTo>
                    <a:pt x="6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6" y="36"/>
                  </a:lnTo>
                  <a:close/>
                  <a:moveTo>
                    <a:pt x="33" y="20"/>
                  </a:moveTo>
                  <a:lnTo>
                    <a:pt x="33" y="20"/>
                  </a:lnTo>
                  <a:lnTo>
                    <a:pt x="35" y="20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3" y="23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8" y="22"/>
                  </a:lnTo>
                  <a:lnTo>
                    <a:pt x="31" y="20"/>
                  </a:lnTo>
                  <a:lnTo>
                    <a:pt x="33" y="20"/>
                  </a:lnTo>
                  <a:close/>
                  <a:moveTo>
                    <a:pt x="28" y="11"/>
                  </a:moveTo>
                  <a:lnTo>
                    <a:pt x="27" y="12"/>
                  </a:lnTo>
                  <a:lnTo>
                    <a:pt x="25" y="12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5" y="16"/>
                  </a:lnTo>
                  <a:lnTo>
                    <a:pt x="25" y="17"/>
                  </a:lnTo>
                  <a:lnTo>
                    <a:pt x="27" y="17"/>
                  </a:lnTo>
                  <a:lnTo>
                    <a:pt x="27" y="19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5" y="23"/>
                  </a:lnTo>
                  <a:lnTo>
                    <a:pt x="36" y="22"/>
                  </a:lnTo>
                  <a:lnTo>
                    <a:pt x="36" y="20"/>
                  </a:lnTo>
                  <a:lnTo>
                    <a:pt x="35" y="20"/>
                  </a:lnTo>
                  <a:lnTo>
                    <a:pt x="33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1"/>
                  </a:lnTo>
                  <a:lnTo>
                    <a:pt x="28" y="11"/>
                  </a:lnTo>
                  <a:close/>
                  <a:moveTo>
                    <a:pt x="22" y="9"/>
                  </a:moveTo>
                  <a:lnTo>
                    <a:pt x="22" y="11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2" y="9"/>
                  </a:lnTo>
                  <a:close/>
                  <a:moveTo>
                    <a:pt x="24" y="6"/>
                  </a:moveTo>
                  <a:lnTo>
                    <a:pt x="25" y="6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4" y="6"/>
                  </a:lnTo>
                  <a:close/>
                  <a:moveTo>
                    <a:pt x="49" y="3"/>
                  </a:moveTo>
                  <a:lnTo>
                    <a:pt x="50" y="4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9"/>
                  </a:lnTo>
                  <a:lnTo>
                    <a:pt x="55" y="12"/>
                  </a:lnTo>
                  <a:lnTo>
                    <a:pt x="55" y="12"/>
                  </a:lnTo>
                  <a:lnTo>
                    <a:pt x="54" y="14"/>
                  </a:lnTo>
                  <a:lnTo>
                    <a:pt x="52" y="17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49" y="19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7"/>
                  </a:lnTo>
                  <a:lnTo>
                    <a:pt x="52" y="28"/>
                  </a:lnTo>
                  <a:lnTo>
                    <a:pt x="50" y="30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7" y="30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9" y="31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6" y="34"/>
                  </a:lnTo>
                  <a:lnTo>
                    <a:pt x="44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39" y="34"/>
                  </a:lnTo>
                  <a:lnTo>
                    <a:pt x="39" y="34"/>
                  </a:lnTo>
                  <a:lnTo>
                    <a:pt x="39" y="34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8" y="38"/>
                  </a:lnTo>
                  <a:lnTo>
                    <a:pt x="39" y="39"/>
                  </a:lnTo>
                  <a:lnTo>
                    <a:pt x="39" y="39"/>
                  </a:lnTo>
                  <a:lnTo>
                    <a:pt x="39" y="41"/>
                  </a:lnTo>
                  <a:lnTo>
                    <a:pt x="41" y="41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39" y="44"/>
                  </a:lnTo>
                  <a:lnTo>
                    <a:pt x="38" y="47"/>
                  </a:lnTo>
                  <a:lnTo>
                    <a:pt x="38" y="47"/>
                  </a:lnTo>
                  <a:lnTo>
                    <a:pt x="39" y="47"/>
                  </a:lnTo>
                  <a:lnTo>
                    <a:pt x="39" y="47"/>
                  </a:lnTo>
                  <a:lnTo>
                    <a:pt x="39" y="47"/>
                  </a:lnTo>
                  <a:lnTo>
                    <a:pt x="39" y="49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5" y="50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8" y="52"/>
                  </a:lnTo>
                  <a:lnTo>
                    <a:pt x="38" y="53"/>
                  </a:lnTo>
                  <a:lnTo>
                    <a:pt x="38" y="55"/>
                  </a:lnTo>
                  <a:lnTo>
                    <a:pt x="36" y="55"/>
                  </a:lnTo>
                  <a:lnTo>
                    <a:pt x="35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1" y="53"/>
                  </a:lnTo>
                  <a:lnTo>
                    <a:pt x="33" y="53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7"/>
                  </a:lnTo>
                  <a:lnTo>
                    <a:pt x="31" y="47"/>
                  </a:lnTo>
                  <a:lnTo>
                    <a:pt x="31" y="4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5" y="44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2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9" y="41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4" y="42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11" y="44"/>
                  </a:lnTo>
                  <a:lnTo>
                    <a:pt x="9" y="42"/>
                  </a:lnTo>
                  <a:lnTo>
                    <a:pt x="6" y="42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2" y="41"/>
                  </a:lnTo>
                  <a:lnTo>
                    <a:pt x="0" y="41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3" y="42"/>
                  </a:lnTo>
                  <a:lnTo>
                    <a:pt x="13" y="41"/>
                  </a:lnTo>
                  <a:lnTo>
                    <a:pt x="11" y="41"/>
                  </a:lnTo>
                  <a:lnTo>
                    <a:pt x="9" y="41"/>
                  </a:lnTo>
                  <a:lnTo>
                    <a:pt x="9" y="39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14" y="28"/>
                  </a:lnTo>
                  <a:lnTo>
                    <a:pt x="16" y="25"/>
                  </a:lnTo>
                  <a:lnTo>
                    <a:pt x="17" y="23"/>
                  </a:lnTo>
                  <a:lnTo>
                    <a:pt x="19" y="16"/>
                  </a:lnTo>
                  <a:lnTo>
                    <a:pt x="19" y="14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4" y="12"/>
                  </a:lnTo>
                  <a:lnTo>
                    <a:pt x="28" y="11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43" y="4"/>
                  </a:lnTo>
                  <a:lnTo>
                    <a:pt x="46" y="3"/>
                  </a:lnTo>
                  <a:lnTo>
                    <a:pt x="49" y="3"/>
                  </a:lnTo>
                  <a:close/>
                  <a:moveTo>
                    <a:pt x="31" y="3"/>
                  </a:moveTo>
                  <a:lnTo>
                    <a:pt x="31" y="3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5" y="4"/>
                  </a:lnTo>
                  <a:lnTo>
                    <a:pt x="28" y="4"/>
                  </a:lnTo>
                  <a:lnTo>
                    <a:pt x="31" y="3"/>
                  </a:lnTo>
                  <a:close/>
                  <a:moveTo>
                    <a:pt x="36" y="3"/>
                  </a:moveTo>
                  <a:lnTo>
                    <a:pt x="36" y="3"/>
                  </a:lnTo>
                  <a:lnTo>
                    <a:pt x="36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6" y="3"/>
                  </a:lnTo>
                  <a:close/>
                  <a:moveTo>
                    <a:pt x="41" y="1"/>
                  </a:moveTo>
                  <a:lnTo>
                    <a:pt x="43" y="3"/>
                  </a:lnTo>
                  <a:lnTo>
                    <a:pt x="41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1" y="1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1"/>
                  </a:lnTo>
                  <a:lnTo>
                    <a:pt x="47" y="1"/>
                  </a:lnTo>
                  <a:lnTo>
                    <a:pt x="47" y="0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2" name="Freeform 188">
              <a:extLst>
                <a:ext uri="{FF2B5EF4-FFF2-40B4-BE49-F238E27FC236}">
                  <a16:creationId xmlns:a16="http://schemas.microsoft.com/office/drawing/2014/main" id="{C62655D4-1488-EB9C-0855-0C58EEE73B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81456" y="3918871"/>
              <a:ext cx="9747" cy="3898"/>
            </a:xfrm>
            <a:custGeom>
              <a:avLst/>
              <a:gdLst>
                <a:gd name="T0" fmla="*/ 4 w 5"/>
                <a:gd name="T1" fmla="*/ 2 h 2"/>
                <a:gd name="T2" fmla="*/ 4 w 5"/>
                <a:gd name="T3" fmla="*/ 2 h 2"/>
                <a:gd name="T4" fmla="*/ 4 w 5"/>
                <a:gd name="T5" fmla="*/ 2 h 2"/>
                <a:gd name="T6" fmla="*/ 5 w 5"/>
                <a:gd name="T7" fmla="*/ 2 h 2"/>
                <a:gd name="T8" fmla="*/ 5 w 5"/>
                <a:gd name="T9" fmla="*/ 2 h 2"/>
                <a:gd name="T10" fmla="*/ 5 w 5"/>
                <a:gd name="T11" fmla="*/ 2 h 2"/>
                <a:gd name="T12" fmla="*/ 4 w 5"/>
                <a:gd name="T13" fmla="*/ 2 h 2"/>
                <a:gd name="T14" fmla="*/ 4 w 5"/>
                <a:gd name="T15" fmla="*/ 2 h 2"/>
                <a:gd name="T16" fmla="*/ 4 w 5"/>
                <a:gd name="T17" fmla="*/ 2 h 2"/>
                <a:gd name="T18" fmla="*/ 0 w 5"/>
                <a:gd name="T19" fmla="*/ 0 h 2"/>
                <a:gd name="T20" fmla="*/ 0 w 5"/>
                <a:gd name="T21" fmla="*/ 0 h 2"/>
                <a:gd name="T22" fmla="*/ 0 w 5"/>
                <a:gd name="T23" fmla="*/ 0 h 2"/>
                <a:gd name="T24" fmla="*/ 0 w 5"/>
                <a:gd name="T25" fmla="*/ 0 h 2"/>
                <a:gd name="T26" fmla="*/ 0 w 5"/>
                <a:gd name="T27" fmla="*/ 0 h 2"/>
                <a:gd name="T28" fmla="*/ 0 w 5"/>
                <a:gd name="T29" fmla="*/ 0 h 2"/>
                <a:gd name="T30" fmla="*/ 0 w 5"/>
                <a:gd name="T31" fmla="*/ 0 h 2"/>
                <a:gd name="T32" fmla="*/ 0 w 5"/>
                <a:gd name="T3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lnTo>
                    <a:pt x="4" y="2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3" name="Freeform 189">
              <a:extLst>
                <a:ext uri="{FF2B5EF4-FFF2-40B4-BE49-F238E27FC236}">
                  <a16:creationId xmlns:a16="http://schemas.microsoft.com/office/drawing/2014/main" id="{A62E325E-2C25-D0DB-1908-7CEFF8B871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93382" y="3992941"/>
              <a:ext cx="126700" cy="122802"/>
            </a:xfrm>
            <a:custGeom>
              <a:avLst/>
              <a:gdLst>
                <a:gd name="T0" fmla="*/ 26 w 65"/>
                <a:gd name="T1" fmla="*/ 44 h 63"/>
                <a:gd name="T2" fmla="*/ 26 w 65"/>
                <a:gd name="T3" fmla="*/ 49 h 63"/>
                <a:gd name="T4" fmla="*/ 27 w 65"/>
                <a:gd name="T5" fmla="*/ 49 h 63"/>
                <a:gd name="T6" fmla="*/ 27 w 65"/>
                <a:gd name="T7" fmla="*/ 52 h 63"/>
                <a:gd name="T8" fmla="*/ 30 w 65"/>
                <a:gd name="T9" fmla="*/ 55 h 63"/>
                <a:gd name="T10" fmla="*/ 35 w 65"/>
                <a:gd name="T11" fmla="*/ 57 h 63"/>
                <a:gd name="T12" fmla="*/ 40 w 65"/>
                <a:gd name="T13" fmla="*/ 58 h 63"/>
                <a:gd name="T14" fmla="*/ 43 w 65"/>
                <a:gd name="T15" fmla="*/ 57 h 63"/>
                <a:gd name="T16" fmla="*/ 40 w 65"/>
                <a:gd name="T17" fmla="*/ 53 h 63"/>
                <a:gd name="T18" fmla="*/ 33 w 65"/>
                <a:gd name="T19" fmla="*/ 47 h 63"/>
                <a:gd name="T20" fmla="*/ 29 w 65"/>
                <a:gd name="T21" fmla="*/ 44 h 63"/>
                <a:gd name="T22" fmla="*/ 19 w 65"/>
                <a:gd name="T23" fmla="*/ 38 h 63"/>
                <a:gd name="T24" fmla="*/ 16 w 65"/>
                <a:gd name="T25" fmla="*/ 39 h 63"/>
                <a:gd name="T26" fmla="*/ 18 w 65"/>
                <a:gd name="T27" fmla="*/ 41 h 63"/>
                <a:gd name="T28" fmla="*/ 21 w 65"/>
                <a:gd name="T29" fmla="*/ 41 h 63"/>
                <a:gd name="T30" fmla="*/ 22 w 65"/>
                <a:gd name="T31" fmla="*/ 42 h 63"/>
                <a:gd name="T32" fmla="*/ 22 w 65"/>
                <a:gd name="T33" fmla="*/ 39 h 63"/>
                <a:gd name="T34" fmla="*/ 19 w 65"/>
                <a:gd name="T35" fmla="*/ 38 h 63"/>
                <a:gd name="T36" fmla="*/ 65 w 65"/>
                <a:gd name="T37" fmla="*/ 1 h 63"/>
                <a:gd name="T38" fmla="*/ 63 w 65"/>
                <a:gd name="T39" fmla="*/ 1 h 63"/>
                <a:gd name="T40" fmla="*/ 63 w 65"/>
                <a:gd name="T41" fmla="*/ 5 h 63"/>
                <a:gd name="T42" fmla="*/ 63 w 65"/>
                <a:gd name="T43" fmla="*/ 12 h 63"/>
                <a:gd name="T44" fmla="*/ 60 w 65"/>
                <a:gd name="T45" fmla="*/ 25 h 63"/>
                <a:gd name="T46" fmla="*/ 60 w 65"/>
                <a:gd name="T47" fmla="*/ 38 h 63"/>
                <a:gd name="T48" fmla="*/ 59 w 65"/>
                <a:gd name="T49" fmla="*/ 36 h 63"/>
                <a:gd name="T50" fmla="*/ 59 w 65"/>
                <a:gd name="T51" fmla="*/ 36 h 63"/>
                <a:gd name="T52" fmla="*/ 57 w 65"/>
                <a:gd name="T53" fmla="*/ 38 h 63"/>
                <a:gd name="T54" fmla="*/ 59 w 65"/>
                <a:gd name="T55" fmla="*/ 44 h 63"/>
                <a:gd name="T56" fmla="*/ 57 w 65"/>
                <a:gd name="T57" fmla="*/ 44 h 63"/>
                <a:gd name="T58" fmla="*/ 57 w 65"/>
                <a:gd name="T59" fmla="*/ 47 h 63"/>
                <a:gd name="T60" fmla="*/ 59 w 65"/>
                <a:gd name="T61" fmla="*/ 50 h 63"/>
                <a:gd name="T62" fmla="*/ 55 w 65"/>
                <a:gd name="T63" fmla="*/ 53 h 63"/>
                <a:gd name="T64" fmla="*/ 57 w 65"/>
                <a:gd name="T65" fmla="*/ 60 h 63"/>
                <a:gd name="T66" fmla="*/ 55 w 65"/>
                <a:gd name="T67" fmla="*/ 63 h 63"/>
                <a:gd name="T68" fmla="*/ 51 w 65"/>
                <a:gd name="T69" fmla="*/ 61 h 63"/>
                <a:gd name="T70" fmla="*/ 48 w 65"/>
                <a:gd name="T71" fmla="*/ 60 h 63"/>
                <a:gd name="T72" fmla="*/ 41 w 65"/>
                <a:gd name="T73" fmla="*/ 58 h 63"/>
                <a:gd name="T74" fmla="*/ 32 w 65"/>
                <a:gd name="T75" fmla="*/ 57 h 63"/>
                <a:gd name="T76" fmla="*/ 29 w 65"/>
                <a:gd name="T77" fmla="*/ 58 h 63"/>
                <a:gd name="T78" fmla="*/ 29 w 65"/>
                <a:gd name="T79" fmla="*/ 58 h 63"/>
                <a:gd name="T80" fmla="*/ 14 w 65"/>
                <a:gd name="T81" fmla="*/ 44 h 63"/>
                <a:gd name="T82" fmla="*/ 7 w 65"/>
                <a:gd name="T83" fmla="*/ 38 h 63"/>
                <a:gd name="T84" fmla="*/ 2 w 65"/>
                <a:gd name="T85" fmla="*/ 30 h 63"/>
                <a:gd name="T86" fmla="*/ 5 w 65"/>
                <a:gd name="T87" fmla="*/ 31 h 63"/>
                <a:gd name="T88" fmla="*/ 10 w 65"/>
                <a:gd name="T89" fmla="*/ 30 h 63"/>
                <a:gd name="T90" fmla="*/ 11 w 65"/>
                <a:gd name="T91" fmla="*/ 27 h 63"/>
                <a:gd name="T92" fmla="*/ 14 w 65"/>
                <a:gd name="T93" fmla="*/ 25 h 63"/>
                <a:gd name="T94" fmla="*/ 13 w 65"/>
                <a:gd name="T95" fmla="*/ 19 h 63"/>
                <a:gd name="T96" fmla="*/ 19 w 65"/>
                <a:gd name="T97" fmla="*/ 19 h 63"/>
                <a:gd name="T98" fmla="*/ 24 w 65"/>
                <a:gd name="T99" fmla="*/ 14 h 63"/>
                <a:gd name="T100" fmla="*/ 29 w 65"/>
                <a:gd name="T101" fmla="*/ 17 h 63"/>
                <a:gd name="T102" fmla="*/ 30 w 65"/>
                <a:gd name="T103" fmla="*/ 14 h 63"/>
                <a:gd name="T104" fmla="*/ 37 w 65"/>
                <a:gd name="T105" fmla="*/ 11 h 63"/>
                <a:gd name="T106" fmla="*/ 37 w 65"/>
                <a:gd name="T107" fmla="*/ 8 h 63"/>
                <a:gd name="T108" fmla="*/ 38 w 65"/>
                <a:gd name="T109" fmla="*/ 6 h 63"/>
                <a:gd name="T110" fmla="*/ 41 w 65"/>
                <a:gd name="T111" fmla="*/ 3 h 63"/>
                <a:gd name="T112" fmla="*/ 48 w 65"/>
                <a:gd name="T113" fmla="*/ 6 h 63"/>
                <a:gd name="T114" fmla="*/ 49 w 65"/>
                <a:gd name="T115" fmla="*/ 5 h 63"/>
                <a:gd name="T116" fmla="*/ 51 w 65"/>
                <a:gd name="T117" fmla="*/ 5 h 63"/>
                <a:gd name="T118" fmla="*/ 52 w 65"/>
                <a:gd name="T119" fmla="*/ 3 h 63"/>
                <a:gd name="T120" fmla="*/ 59 w 65"/>
                <a:gd name="T121" fmla="*/ 3 h 63"/>
                <a:gd name="T122" fmla="*/ 62 w 65"/>
                <a:gd name="T12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5" h="63">
                  <a:moveTo>
                    <a:pt x="27" y="42"/>
                  </a:moveTo>
                  <a:lnTo>
                    <a:pt x="27" y="4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6" y="47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7" y="49"/>
                  </a:lnTo>
                  <a:lnTo>
                    <a:pt x="27" y="49"/>
                  </a:lnTo>
                  <a:lnTo>
                    <a:pt x="27" y="50"/>
                  </a:lnTo>
                  <a:lnTo>
                    <a:pt x="27" y="50"/>
                  </a:lnTo>
                  <a:lnTo>
                    <a:pt x="27" y="52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29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2" y="55"/>
                  </a:lnTo>
                  <a:lnTo>
                    <a:pt x="33" y="57"/>
                  </a:lnTo>
                  <a:lnTo>
                    <a:pt x="35" y="57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3" y="57"/>
                  </a:lnTo>
                  <a:lnTo>
                    <a:pt x="43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1" y="53"/>
                  </a:lnTo>
                  <a:lnTo>
                    <a:pt x="40" y="53"/>
                  </a:lnTo>
                  <a:lnTo>
                    <a:pt x="38" y="52"/>
                  </a:lnTo>
                  <a:lnTo>
                    <a:pt x="37" y="49"/>
                  </a:lnTo>
                  <a:lnTo>
                    <a:pt x="35" y="47"/>
                  </a:lnTo>
                  <a:lnTo>
                    <a:pt x="33" y="47"/>
                  </a:lnTo>
                  <a:lnTo>
                    <a:pt x="33" y="46"/>
                  </a:lnTo>
                  <a:lnTo>
                    <a:pt x="32" y="46"/>
                  </a:lnTo>
                  <a:lnTo>
                    <a:pt x="30" y="44"/>
                  </a:lnTo>
                  <a:lnTo>
                    <a:pt x="29" y="44"/>
                  </a:lnTo>
                  <a:lnTo>
                    <a:pt x="29" y="42"/>
                  </a:lnTo>
                  <a:lnTo>
                    <a:pt x="27" y="42"/>
                  </a:lnTo>
                  <a:lnTo>
                    <a:pt x="27" y="42"/>
                  </a:lnTo>
                  <a:close/>
                  <a:moveTo>
                    <a:pt x="19" y="38"/>
                  </a:moveTo>
                  <a:lnTo>
                    <a:pt x="19" y="38"/>
                  </a:lnTo>
                  <a:lnTo>
                    <a:pt x="18" y="38"/>
                  </a:lnTo>
                  <a:lnTo>
                    <a:pt x="16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8" y="39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2"/>
                  </a:lnTo>
                  <a:lnTo>
                    <a:pt x="21" y="42"/>
                  </a:lnTo>
                  <a:lnTo>
                    <a:pt x="22" y="42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1" y="39"/>
                  </a:lnTo>
                  <a:lnTo>
                    <a:pt x="21" y="38"/>
                  </a:lnTo>
                  <a:lnTo>
                    <a:pt x="19" y="38"/>
                  </a:lnTo>
                  <a:close/>
                  <a:moveTo>
                    <a:pt x="62" y="0"/>
                  </a:moveTo>
                  <a:lnTo>
                    <a:pt x="65" y="0"/>
                  </a:lnTo>
                  <a:lnTo>
                    <a:pt x="65" y="1"/>
                  </a:lnTo>
                  <a:lnTo>
                    <a:pt x="65" y="1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3" y="12"/>
                  </a:lnTo>
                  <a:lnTo>
                    <a:pt x="63" y="14"/>
                  </a:lnTo>
                  <a:lnTo>
                    <a:pt x="62" y="16"/>
                  </a:lnTo>
                  <a:lnTo>
                    <a:pt x="60" y="19"/>
                  </a:lnTo>
                  <a:lnTo>
                    <a:pt x="60" y="25"/>
                  </a:lnTo>
                  <a:lnTo>
                    <a:pt x="60" y="31"/>
                  </a:lnTo>
                  <a:lnTo>
                    <a:pt x="60" y="36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60" y="39"/>
                  </a:lnTo>
                  <a:lnTo>
                    <a:pt x="59" y="39"/>
                  </a:lnTo>
                  <a:lnTo>
                    <a:pt x="59" y="38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60" y="34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7" y="36"/>
                  </a:lnTo>
                  <a:lnTo>
                    <a:pt x="57" y="38"/>
                  </a:lnTo>
                  <a:lnTo>
                    <a:pt x="57" y="38"/>
                  </a:lnTo>
                  <a:lnTo>
                    <a:pt x="59" y="39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5" y="46"/>
                  </a:lnTo>
                  <a:lnTo>
                    <a:pt x="55" y="47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9" y="49"/>
                  </a:lnTo>
                  <a:lnTo>
                    <a:pt x="59" y="50"/>
                  </a:lnTo>
                  <a:lnTo>
                    <a:pt x="57" y="50"/>
                  </a:lnTo>
                  <a:lnTo>
                    <a:pt x="57" y="52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7"/>
                  </a:lnTo>
                  <a:lnTo>
                    <a:pt x="57" y="58"/>
                  </a:lnTo>
                  <a:lnTo>
                    <a:pt x="57" y="60"/>
                  </a:lnTo>
                  <a:lnTo>
                    <a:pt x="59" y="60"/>
                  </a:lnTo>
                  <a:lnTo>
                    <a:pt x="59" y="61"/>
                  </a:lnTo>
                  <a:lnTo>
                    <a:pt x="57" y="61"/>
                  </a:lnTo>
                  <a:lnTo>
                    <a:pt x="55" y="63"/>
                  </a:lnTo>
                  <a:lnTo>
                    <a:pt x="54" y="63"/>
                  </a:lnTo>
                  <a:lnTo>
                    <a:pt x="52" y="63"/>
                  </a:lnTo>
                  <a:lnTo>
                    <a:pt x="51" y="63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8" y="60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3" y="58"/>
                  </a:lnTo>
                  <a:lnTo>
                    <a:pt x="41" y="58"/>
                  </a:lnTo>
                  <a:lnTo>
                    <a:pt x="40" y="60"/>
                  </a:lnTo>
                  <a:lnTo>
                    <a:pt x="37" y="58"/>
                  </a:lnTo>
                  <a:lnTo>
                    <a:pt x="33" y="58"/>
                  </a:lnTo>
                  <a:lnTo>
                    <a:pt x="32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7" y="57"/>
                  </a:lnTo>
                  <a:lnTo>
                    <a:pt x="26" y="53"/>
                  </a:lnTo>
                  <a:lnTo>
                    <a:pt x="18" y="49"/>
                  </a:lnTo>
                  <a:lnTo>
                    <a:pt x="14" y="44"/>
                  </a:lnTo>
                  <a:lnTo>
                    <a:pt x="13" y="42"/>
                  </a:lnTo>
                  <a:lnTo>
                    <a:pt x="13" y="41"/>
                  </a:lnTo>
                  <a:lnTo>
                    <a:pt x="8" y="38"/>
                  </a:lnTo>
                  <a:lnTo>
                    <a:pt x="7" y="38"/>
                  </a:lnTo>
                  <a:lnTo>
                    <a:pt x="3" y="33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3" y="30"/>
                  </a:lnTo>
                  <a:lnTo>
                    <a:pt x="3" y="31"/>
                  </a:lnTo>
                  <a:lnTo>
                    <a:pt x="5" y="31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3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7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6" y="16"/>
                  </a:lnTo>
                  <a:lnTo>
                    <a:pt x="27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9" y="16"/>
                  </a:lnTo>
                  <a:lnTo>
                    <a:pt x="29" y="16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3" y="12"/>
                  </a:lnTo>
                  <a:lnTo>
                    <a:pt x="35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8"/>
                  </a:lnTo>
                  <a:lnTo>
                    <a:pt x="37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3" y="5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8" y="6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4" y="5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59" y="1"/>
                  </a:lnTo>
                  <a:lnTo>
                    <a:pt x="60" y="1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4" name="Freeform 190">
              <a:extLst>
                <a:ext uri="{FF2B5EF4-FFF2-40B4-BE49-F238E27FC236}">
                  <a16:creationId xmlns:a16="http://schemas.microsoft.com/office/drawing/2014/main" id="{7C19F9A5-0CAF-D0D2-4C43-CFB697CAB9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9065" y="4026079"/>
              <a:ext cx="337216" cy="270942"/>
            </a:xfrm>
            <a:custGeom>
              <a:avLst/>
              <a:gdLst>
                <a:gd name="T0" fmla="*/ 65 w 173"/>
                <a:gd name="T1" fmla="*/ 137 h 139"/>
                <a:gd name="T2" fmla="*/ 54 w 173"/>
                <a:gd name="T3" fmla="*/ 3 h 139"/>
                <a:gd name="T4" fmla="*/ 61 w 173"/>
                <a:gd name="T5" fmla="*/ 13 h 139"/>
                <a:gd name="T6" fmla="*/ 66 w 173"/>
                <a:gd name="T7" fmla="*/ 11 h 139"/>
                <a:gd name="T8" fmla="*/ 83 w 173"/>
                <a:gd name="T9" fmla="*/ 11 h 139"/>
                <a:gd name="T10" fmla="*/ 107 w 173"/>
                <a:gd name="T11" fmla="*/ 10 h 139"/>
                <a:gd name="T12" fmla="*/ 128 w 173"/>
                <a:gd name="T13" fmla="*/ 8 h 139"/>
                <a:gd name="T14" fmla="*/ 142 w 173"/>
                <a:gd name="T15" fmla="*/ 10 h 139"/>
                <a:gd name="T16" fmla="*/ 154 w 173"/>
                <a:gd name="T17" fmla="*/ 3 h 139"/>
                <a:gd name="T18" fmla="*/ 167 w 173"/>
                <a:gd name="T19" fmla="*/ 19 h 139"/>
                <a:gd name="T20" fmla="*/ 170 w 173"/>
                <a:gd name="T21" fmla="*/ 22 h 139"/>
                <a:gd name="T22" fmla="*/ 173 w 173"/>
                <a:gd name="T23" fmla="*/ 27 h 139"/>
                <a:gd name="T24" fmla="*/ 172 w 173"/>
                <a:gd name="T25" fmla="*/ 35 h 139"/>
                <a:gd name="T26" fmla="*/ 162 w 173"/>
                <a:gd name="T27" fmla="*/ 40 h 139"/>
                <a:gd name="T28" fmla="*/ 153 w 173"/>
                <a:gd name="T29" fmla="*/ 57 h 139"/>
                <a:gd name="T30" fmla="*/ 150 w 173"/>
                <a:gd name="T31" fmla="*/ 63 h 139"/>
                <a:gd name="T32" fmla="*/ 147 w 173"/>
                <a:gd name="T33" fmla="*/ 74 h 139"/>
                <a:gd name="T34" fmla="*/ 139 w 173"/>
                <a:gd name="T35" fmla="*/ 81 h 139"/>
                <a:gd name="T36" fmla="*/ 132 w 173"/>
                <a:gd name="T37" fmla="*/ 95 h 139"/>
                <a:gd name="T38" fmla="*/ 132 w 173"/>
                <a:gd name="T39" fmla="*/ 99 h 139"/>
                <a:gd name="T40" fmla="*/ 128 w 173"/>
                <a:gd name="T41" fmla="*/ 106 h 139"/>
                <a:gd name="T42" fmla="*/ 121 w 173"/>
                <a:gd name="T43" fmla="*/ 107 h 139"/>
                <a:gd name="T44" fmla="*/ 115 w 173"/>
                <a:gd name="T45" fmla="*/ 99 h 139"/>
                <a:gd name="T46" fmla="*/ 110 w 173"/>
                <a:gd name="T47" fmla="*/ 101 h 139"/>
                <a:gd name="T48" fmla="*/ 104 w 173"/>
                <a:gd name="T49" fmla="*/ 103 h 139"/>
                <a:gd name="T50" fmla="*/ 99 w 173"/>
                <a:gd name="T51" fmla="*/ 109 h 139"/>
                <a:gd name="T52" fmla="*/ 91 w 173"/>
                <a:gd name="T53" fmla="*/ 117 h 139"/>
                <a:gd name="T54" fmla="*/ 87 w 173"/>
                <a:gd name="T55" fmla="*/ 131 h 139"/>
                <a:gd name="T56" fmla="*/ 82 w 173"/>
                <a:gd name="T57" fmla="*/ 131 h 139"/>
                <a:gd name="T58" fmla="*/ 74 w 173"/>
                <a:gd name="T59" fmla="*/ 136 h 139"/>
                <a:gd name="T60" fmla="*/ 69 w 173"/>
                <a:gd name="T61" fmla="*/ 136 h 139"/>
                <a:gd name="T62" fmla="*/ 65 w 173"/>
                <a:gd name="T63" fmla="*/ 134 h 139"/>
                <a:gd name="T64" fmla="*/ 60 w 173"/>
                <a:gd name="T65" fmla="*/ 134 h 139"/>
                <a:gd name="T66" fmla="*/ 61 w 173"/>
                <a:gd name="T67" fmla="*/ 137 h 139"/>
                <a:gd name="T68" fmla="*/ 57 w 173"/>
                <a:gd name="T69" fmla="*/ 136 h 139"/>
                <a:gd name="T70" fmla="*/ 52 w 173"/>
                <a:gd name="T71" fmla="*/ 139 h 139"/>
                <a:gd name="T72" fmla="*/ 50 w 173"/>
                <a:gd name="T73" fmla="*/ 139 h 139"/>
                <a:gd name="T74" fmla="*/ 41 w 173"/>
                <a:gd name="T75" fmla="*/ 131 h 139"/>
                <a:gd name="T76" fmla="*/ 39 w 173"/>
                <a:gd name="T77" fmla="*/ 126 h 139"/>
                <a:gd name="T78" fmla="*/ 42 w 173"/>
                <a:gd name="T79" fmla="*/ 123 h 139"/>
                <a:gd name="T80" fmla="*/ 38 w 173"/>
                <a:gd name="T81" fmla="*/ 120 h 139"/>
                <a:gd name="T82" fmla="*/ 39 w 173"/>
                <a:gd name="T83" fmla="*/ 118 h 139"/>
                <a:gd name="T84" fmla="*/ 35 w 173"/>
                <a:gd name="T85" fmla="*/ 117 h 139"/>
                <a:gd name="T86" fmla="*/ 13 w 173"/>
                <a:gd name="T87" fmla="*/ 109 h 139"/>
                <a:gd name="T88" fmla="*/ 13 w 173"/>
                <a:gd name="T89" fmla="*/ 107 h 139"/>
                <a:gd name="T90" fmla="*/ 1 w 173"/>
                <a:gd name="T91" fmla="*/ 106 h 139"/>
                <a:gd name="T92" fmla="*/ 1 w 173"/>
                <a:gd name="T93" fmla="*/ 99 h 139"/>
                <a:gd name="T94" fmla="*/ 1 w 173"/>
                <a:gd name="T95" fmla="*/ 93 h 139"/>
                <a:gd name="T96" fmla="*/ 1 w 173"/>
                <a:gd name="T97" fmla="*/ 85 h 139"/>
                <a:gd name="T98" fmla="*/ 1 w 173"/>
                <a:gd name="T99" fmla="*/ 69 h 139"/>
                <a:gd name="T100" fmla="*/ 8 w 173"/>
                <a:gd name="T101" fmla="*/ 63 h 139"/>
                <a:gd name="T102" fmla="*/ 13 w 173"/>
                <a:gd name="T103" fmla="*/ 58 h 139"/>
                <a:gd name="T104" fmla="*/ 14 w 173"/>
                <a:gd name="T105" fmla="*/ 51 h 139"/>
                <a:gd name="T106" fmla="*/ 17 w 173"/>
                <a:gd name="T107" fmla="*/ 47 h 139"/>
                <a:gd name="T108" fmla="*/ 16 w 173"/>
                <a:gd name="T109" fmla="*/ 40 h 139"/>
                <a:gd name="T110" fmla="*/ 14 w 173"/>
                <a:gd name="T111" fmla="*/ 32 h 139"/>
                <a:gd name="T112" fmla="*/ 14 w 173"/>
                <a:gd name="T113" fmla="*/ 29 h 139"/>
                <a:gd name="T114" fmla="*/ 16 w 173"/>
                <a:gd name="T115" fmla="*/ 19 h 139"/>
                <a:gd name="T116" fmla="*/ 24 w 173"/>
                <a:gd name="T117" fmla="*/ 5 h 139"/>
                <a:gd name="T118" fmla="*/ 36 w 173"/>
                <a:gd name="T119" fmla="*/ 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3" h="139">
                  <a:moveTo>
                    <a:pt x="66" y="136"/>
                  </a:moveTo>
                  <a:lnTo>
                    <a:pt x="66" y="136"/>
                  </a:lnTo>
                  <a:lnTo>
                    <a:pt x="68" y="136"/>
                  </a:lnTo>
                  <a:lnTo>
                    <a:pt x="68" y="137"/>
                  </a:lnTo>
                  <a:lnTo>
                    <a:pt x="66" y="137"/>
                  </a:lnTo>
                  <a:lnTo>
                    <a:pt x="65" y="137"/>
                  </a:lnTo>
                  <a:lnTo>
                    <a:pt x="66" y="136"/>
                  </a:lnTo>
                  <a:close/>
                  <a:moveTo>
                    <a:pt x="41" y="0"/>
                  </a:moveTo>
                  <a:lnTo>
                    <a:pt x="46" y="2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8" y="8"/>
                  </a:lnTo>
                  <a:lnTo>
                    <a:pt x="60" y="11"/>
                  </a:lnTo>
                  <a:lnTo>
                    <a:pt x="61" y="13"/>
                  </a:lnTo>
                  <a:lnTo>
                    <a:pt x="61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5" y="13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8" y="11"/>
                  </a:lnTo>
                  <a:lnTo>
                    <a:pt x="74" y="8"/>
                  </a:lnTo>
                  <a:lnTo>
                    <a:pt x="76" y="8"/>
                  </a:lnTo>
                  <a:lnTo>
                    <a:pt x="77" y="8"/>
                  </a:lnTo>
                  <a:lnTo>
                    <a:pt x="79" y="8"/>
                  </a:lnTo>
                  <a:lnTo>
                    <a:pt x="83" y="11"/>
                  </a:lnTo>
                  <a:lnTo>
                    <a:pt x="88" y="14"/>
                  </a:lnTo>
                  <a:lnTo>
                    <a:pt x="91" y="14"/>
                  </a:lnTo>
                  <a:lnTo>
                    <a:pt x="95" y="16"/>
                  </a:lnTo>
                  <a:lnTo>
                    <a:pt x="101" y="16"/>
                  </a:lnTo>
                  <a:lnTo>
                    <a:pt x="106" y="11"/>
                  </a:lnTo>
                  <a:lnTo>
                    <a:pt x="107" y="10"/>
                  </a:lnTo>
                  <a:lnTo>
                    <a:pt x="109" y="10"/>
                  </a:lnTo>
                  <a:lnTo>
                    <a:pt x="110" y="8"/>
                  </a:lnTo>
                  <a:lnTo>
                    <a:pt x="113" y="8"/>
                  </a:lnTo>
                  <a:lnTo>
                    <a:pt x="120" y="8"/>
                  </a:lnTo>
                  <a:lnTo>
                    <a:pt x="126" y="8"/>
                  </a:lnTo>
                  <a:lnTo>
                    <a:pt x="128" y="8"/>
                  </a:lnTo>
                  <a:lnTo>
                    <a:pt x="129" y="8"/>
                  </a:lnTo>
                  <a:lnTo>
                    <a:pt x="136" y="10"/>
                  </a:lnTo>
                  <a:lnTo>
                    <a:pt x="137" y="11"/>
                  </a:lnTo>
                  <a:lnTo>
                    <a:pt x="140" y="11"/>
                  </a:lnTo>
                  <a:lnTo>
                    <a:pt x="142" y="11"/>
                  </a:lnTo>
                  <a:lnTo>
                    <a:pt x="142" y="10"/>
                  </a:lnTo>
                  <a:lnTo>
                    <a:pt x="145" y="8"/>
                  </a:lnTo>
                  <a:lnTo>
                    <a:pt x="147" y="6"/>
                  </a:lnTo>
                  <a:lnTo>
                    <a:pt x="148" y="6"/>
                  </a:lnTo>
                  <a:lnTo>
                    <a:pt x="150" y="5"/>
                  </a:lnTo>
                  <a:lnTo>
                    <a:pt x="153" y="5"/>
                  </a:lnTo>
                  <a:lnTo>
                    <a:pt x="154" y="3"/>
                  </a:lnTo>
                  <a:lnTo>
                    <a:pt x="156" y="3"/>
                  </a:lnTo>
                  <a:lnTo>
                    <a:pt x="159" y="2"/>
                  </a:lnTo>
                  <a:lnTo>
                    <a:pt x="161" y="5"/>
                  </a:lnTo>
                  <a:lnTo>
                    <a:pt x="164" y="10"/>
                  </a:lnTo>
                  <a:lnTo>
                    <a:pt x="165" y="11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21"/>
                  </a:lnTo>
                  <a:lnTo>
                    <a:pt x="167" y="21"/>
                  </a:lnTo>
                  <a:lnTo>
                    <a:pt x="167" y="22"/>
                  </a:lnTo>
                  <a:lnTo>
                    <a:pt x="169" y="22"/>
                  </a:lnTo>
                  <a:lnTo>
                    <a:pt x="170" y="22"/>
                  </a:lnTo>
                  <a:lnTo>
                    <a:pt x="172" y="22"/>
                  </a:lnTo>
                  <a:lnTo>
                    <a:pt x="172" y="24"/>
                  </a:lnTo>
                  <a:lnTo>
                    <a:pt x="173" y="24"/>
                  </a:lnTo>
                  <a:lnTo>
                    <a:pt x="173" y="25"/>
                  </a:lnTo>
                  <a:lnTo>
                    <a:pt x="173" y="25"/>
                  </a:lnTo>
                  <a:lnTo>
                    <a:pt x="173" y="27"/>
                  </a:lnTo>
                  <a:lnTo>
                    <a:pt x="173" y="30"/>
                  </a:lnTo>
                  <a:lnTo>
                    <a:pt x="172" y="32"/>
                  </a:lnTo>
                  <a:lnTo>
                    <a:pt x="172" y="33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0" y="36"/>
                  </a:lnTo>
                  <a:lnTo>
                    <a:pt x="167" y="38"/>
                  </a:lnTo>
                  <a:lnTo>
                    <a:pt x="165" y="38"/>
                  </a:lnTo>
                  <a:lnTo>
                    <a:pt x="165" y="38"/>
                  </a:lnTo>
                  <a:lnTo>
                    <a:pt x="164" y="40"/>
                  </a:lnTo>
                  <a:lnTo>
                    <a:pt x="162" y="40"/>
                  </a:lnTo>
                  <a:lnTo>
                    <a:pt x="159" y="44"/>
                  </a:lnTo>
                  <a:lnTo>
                    <a:pt x="158" y="47"/>
                  </a:lnTo>
                  <a:lnTo>
                    <a:pt x="156" y="51"/>
                  </a:lnTo>
                  <a:lnTo>
                    <a:pt x="156" y="54"/>
                  </a:lnTo>
                  <a:lnTo>
                    <a:pt x="153" y="55"/>
                  </a:lnTo>
                  <a:lnTo>
                    <a:pt x="153" y="57"/>
                  </a:lnTo>
                  <a:lnTo>
                    <a:pt x="153" y="57"/>
                  </a:lnTo>
                  <a:lnTo>
                    <a:pt x="153" y="58"/>
                  </a:lnTo>
                  <a:lnTo>
                    <a:pt x="153" y="62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0" y="63"/>
                  </a:lnTo>
                  <a:lnTo>
                    <a:pt x="148" y="65"/>
                  </a:lnTo>
                  <a:lnTo>
                    <a:pt x="148" y="66"/>
                  </a:lnTo>
                  <a:lnTo>
                    <a:pt x="148" y="68"/>
                  </a:lnTo>
                  <a:lnTo>
                    <a:pt x="147" y="71"/>
                  </a:lnTo>
                  <a:lnTo>
                    <a:pt x="147" y="73"/>
                  </a:lnTo>
                  <a:lnTo>
                    <a:pt x="147" y="74"/>
                  </a:lnTo>
                  <a:lnTo>
                    <a:pt x="147" y="74"/>
                  </a:lnTo>
                  <a:lnTo>
                    <a:pt x="145" y="76"/>
                  </a:lnTo>
                  <a:lnTo>
                    <a:pt x="143" y="76"/>
                  </a:lnTo>
                  <a:lnTo>
                    <a:pt x="142" y="77"/>
                  </a:lnTo>
                  <a:lnTo>
                    <a:pt x="140" y="79"/>
                  </a:lnTo>
                  <a:lnTo>
                    <a:pt x="139" y="81"/>
                  </a:lnTo>
                  <a:lnTo>
                    <a:pt x="139" y="82"/>
                  </a:lnTo>
                  <a:lnTo>
                    <a:pt x="137" y="87"/>
                  </a:lnTo>
                  <a:lnTo>
                    <a:pt x="136" y="90"/>
                  </a:lnTo>
                  <a:lnTo>
                    <a:pt x="136" y="90"/>
                  </a:lnTo>
                  <a:lnTo>
                    <a:pt x="136" y="92"/>
                  </a:lnTo>
                  <a:lnTo>
                    <a:pt x="132" y="95"/>
                  </a:lnTo>
                  <a:lnTo>
                    <a:pt x="132" y="95"/>
                  </a:lnTo>
                  <a:lnTo>
                    <a:pt x="132" y="96"/>
                  </a:lnTo>
                  <a:lnTo>
                    <a:pt x="132" y="96"/>
                  </a:lnTo>
                  <a:lnTo>
                    <a:pt x="132" y="98"/>
                  </a:lnTo>
                  <a:lnTo>
                    <a:pt x="134" y="98"/>
                  </a:lnTo>
                  <a:lnTo>
                    <a:pt x="132" y="99"/>
                  </a:lnTo>
                  <a:lnTo>
                    <a:pt x="129" y="101"/>
                  </a:lnTo>
                  <a:lnTo>
                    <a:pt x="129" y="101"/>
                  </a:lnTo>
                  <a:lnTo>
                    <a:pt x="129" y="103"/>
                  </a:lnTo>
                  <a:lnTo>
                    <a:pt x="129" y="104"/>
                  </a:lnTo>
                  <a:lnTo>
                    <a:pt x="128" y="104"/>
                  </a:lnTo>
                  <a:lnTo>
                    <a:pt x="128" y="106"/>
                  </a:lnTo>
                  <a:lnTo>
                    <a:pt x="126" y="106"/>
                  </a:lnTo>
                  <a:lnTo>
                    <a:pt x="126" y="107"/>
                  </a:lnTo>
                  <a:lnTo>
                    <a:pt x="124" y="107"/>
                  </a:lnTo>
                  <a:lnTo>
                    <a:pt x="123" y="107"/>
                  </a:lnTo>
                  <a:lnTo>
                    <a:pt x="123" y="107"/>
                  </a:lnTo>
                  <a:lnTo>
                    <a:pt x="121" y="107"/>
                  </a:lnTo>
                  <a:lnTo>
                    <a:pt x="121" y="104"/>
                  </a:lnTo>
                  <a:lnTo>
                    <a:pt x="121" y="104"/>
                  </a:lnTo>
                  <a:lnTo>
                    <a:pt x="120" y="103"/>
                  </a:lnTo>
                  <a:lnTo>
                    <a:pt x="118" y="101"/>
                  </a:lnTo>
                  <a:lnTo>
                    <a:pt x="117" y="99"/>
                  </a:lnTo>
                  <a:lnTo>
                    <a:pt x="115" y="99"/>
                  </a:lnTo>
                  <a:lnTo>
                    <a:pt x="115" y="99"/>
                  </a:lnTo>
                  <a:lnTo>
                    <a:pt x="115" y="99"/>
                  </a:lnTo>
                  <a:lnTo>
                    <a:pt x="113" y="101"/>
                  </a:lnTo>
                  <a:lnTo>
                    <a:pt x="113" y="101"/>
                  </a:lnTo>
                  <a:lnTo>
                    <a:pt x="112" y="101"/>
                  </a:lnTo>
                  <a:lnTo>
                    <a:pt x="110" y="101"/>
                  </a:lnTo>
                  <a:lnTo>
                    <a:pt x="109" y="101"/>
                  </a:lnTo>
                  <a:lnTo>
                    <a:pt x="109" y="101"/>
                  </a:lnTo>
                  <a:lnTo>
                    <a:pt x="109" y="101"/>
                  </a:lnTo>
                  <a:lnTo>
                    <a:pt x="109" y="99"/>
                  </a:lnTo>
                  <a:lnTo>
                    <a:pt x="107" y="101"/>
                  </a:lnTo>
                  <a:lnTo>
                    <a:pt x="104" y="103"/>
                  </a:lnTo>
                  <a:lnTo>
                    <a:pt x="104" y="103"/>
                  </a:lnTo>
                  <a:lnTo>
                    <a:pt x="102" y="103"/>
                  </a:lnTo>
                  <a:lnTo>
                    <a:pt x="102" y="104"/>
                  </a:lnTo>
                  <a:lnTo>
                    <a:pt x="101" y="106"/>
                  </a:lnTo>
                  <a:lnTo>
                    <a:pt x="101" y="107"/>
                  </a:lnTo>
                  <a:lnTo>
                    <a:pt x="99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5" y="112"/>
                  </a:lnTo>
                  <a:lnTo>
                    <a:pt x="93" y="114"/>
                  </a:lnTo>
                  <a:lnTo>
                    <a:pt x="91" y="115"/>
                  </a:lnTo>
                  <a:lnTo>
                    <a:pt x="91" y="117"/>
                  </a:lnTo>
                  <a:lnTo>
                    <a:pt x="90" y="120"/>
                  </a:lnTo>
                  <a:lnTo>
                    <a:pt x="90" y="121"/>
                  </a:lnTo>
                  <a:lnTo>
                    <a:pt x="88" y="126"/>
                  </a:lnTo>
                  <a:lnTo>
                    <a:pt x="88" y="128"/>
                  </a:lnTo>
                  <a:lnTo>
                    <a:pt x="87" y="129"/>
                  </a:lnTo>
                  <a:lnTo>
                    <a:pt x="87" y="131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3" y="133"/>
                  </a:lnTo>
                  <a:lnTo>
                    <a:pt x="83" y="131"/>
                  </a:lnTo>
                  <a:lnTo>
                    <a:pt x="82" y="131"/>
                  </a:lnTo>
                  <a:lnTo>
                    <a:pt x="80" y="129"/>
                  </a:lnTo>
                  <a:lnTo>
                    <a:pt x="80" y="129"/>
                  </a:lnTo>
                  <a:lnTo>
                    <a:pt x="82" y="134"/>
                  </a:lnTo>
                  <a:lnTo>
                    <a:pt x="82" y="136"/>
                  </a:lnTo>
                  <a:lnTo>
                    <a:pt x="77" y="136"/>
                  </a:lnTo>
                  <a:lnTo>
                    <a:pt x="74" y="136"/>
                  </a:lnTo>
                  <a:lnTo>
                    <a:pt x="72" y="136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69" y="136"/>
                  </a:lnTo>
                  <a:lnTo>
                    <a:pt x="68" y="136"/>
                  </a:lnTo>
                  <a:lnTo>
                    <a:pt x="66" y="134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5" y="134"/>
                  </a:lnTo>
                  <a:lnTo>
                    <a:pt x="65" y="136"/>
                  </a:lnTo>
                  <a:lnTo>
                    <a:pt x="63" y="137"/>
                  </a:lnTo>
                  <a:lnTo>
                    <a:pt x="61" y="137"/>
                  </a:lnTo>
                  <a:lnTo>
                    <a:pt x="61" y="137"/>
                  </a:lnTo>
                  <a:lnTo>
                    <a:pt x="60" y="136"/>
                  </a:lnTo>
                  <a:lnTo>
                    <a:pt x="60" y="134"/>
                  </a:lnTo>
                  <a:lnTo>
                    <a:pt x="60" y="133"/>
                  </a:lnTo>
                  <a:lnTo>
                    <a:pt x="60" y="133"/>
                  </a:lnTo>
                  <a:lnTo>
                    <a:pt x="60" y="134"/>
                  </a:lnTo>
                  <a:lnTo>
                    <a:pt x="60" y="134"/>
                  </a:lnTo>
                  <a:lnTo>
                    <a:pt x="60" y="136"/>
                  </a:lnTo>
                  <a:lnTo>
                    <a:pt x="61" y="137"/>
                  </a:lnTo>
                  <a:lnTo>
                    <a:pt x="60" y="137"/>
                  </a:lnTo>
                  <a:lnTo>
                    <a:pt x="58" y="137"/>
                  </a:lnTo>
                  <a:lnTo>
                    <a:pt x="58" y="139"/>
                  </a:lnTo>
                  <a:lnTo>
                    <a:pt x="57" y="137"/>
                  </a:lnTo>
                  <a:lnTo>
                    <a:pt x="57" y="136"/>
                  </a:lnTo>
                  <a:lnTo>
                    <a:pt x="57" y="136"/>
                  </a:lnTo>
                  <a:lnTo>
                    <a:pt x="57" y="137"/>
                  </a:lnTo>
                  <a:lnTo>
                    <a:pt x="55" y="139"/>
                  </a:lnTo>
                  <a:lnTo>
                    <a:pt x="55" y="139"/>
                  </a:lnTo>
                  <a:lnTo>
                    <a:pt x="54" y="139"/>
                  </a:lnTo>
                  <a:lnTo>
                    <a:pt x="52" y="139"/>
                  </a:lnTo>
                  <a:lnTo>
                    <a:pt x="52" y="139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9"/>
                  </a:lnTo>
                  <a:lnTo>
                    <a:pt x="50" y="139"/>
                  </a:lnTo>
                  <a:lnTo>
                    <a:pt x="50" y="139"/>
                  </a:lnTo>
                  <a:lnTo>
                    <a:pt x="49" y="139"/>
                  </a:lnTo>
                  <a:lnTo>
                    <a:pt x="47" y="137"/>
                  </a:lnTo>
                  <a:lnTo>
                    <a:pt x="46" y="136"/>
                  </a:lnTo>
                  <a:lnTo>
                    <a:pt x="42" y="134"/>
                  </a:lnTo>
                  <a:lnTo>
                    <a:pt x="42" y="133"/>
                  </a:lnTo>
                  <a:lnTo>
                    <a:pt x="41" y="131"/>
                  </a:lnTo>
                  <a:lnTo>
                    <a:pt x="41" y="129"/>
                  </a:lnTo>
                  <a:lnTo>
                    <a:pt x="39" y="126"/>
                  </a:lnTo>
                  <a:lnTo>
                    <a:pt x="39" y="126"/>
                  </a:lnTo>
                  <a:lnTo>
                    <a:pt x="41" y="126"/>
                  </a:lnTo>
                  <a:lnTo>
                    <a:pt x="41" y="126"/>
                  </a:lnTo>
                  <a:lnTo>
                    <a:pt x="39" y="126"/>
                  </a:lnTo>
                  <a:lnTo>
                    <a:pt x="39" y="126"/>
                  </a:lnTo>
                  <a:lnTo>
                    <a:pt x="39" y="125"/>
                  </a:lnTo>
                  <a:lnTo>
                    <a:pt x="39" y="123"/>
                  </a:lnTo>
                  <a:lnTo>
                    <a:pt x="41" y="123"/>
                  </a:lnTo>
                  <a:lnTo>
                    <a:pt x="41" y="123"/>
                  </a:lnTo>
                  <a:lnTo>
                    <a:pt x="42" y="123"/>
                  </a:lnTo>
                  <a:lnTo>
                    <a:pt x="42" y="121"/>
                  </a:lnTo>
                  <a:lnTo>
                    <a:pt x="39" y="123"/>
                  </a:lnTo>
                  <a:lnTo>
                    <a:pt x="38" y="121"/>
                  </a:lnTo>
                  <a:lnTo>
                    <a:pt x="36" y="121"/>
                  </a:lnTo>
                  <a:lnTo>
                    <a:pt x="38" y="120"/>
                  </a:lnTo>
                  <a:lnTo>
                    <a:pt x="38" y="120"/>
                  </a:lnTo>
                  <a:lnTo>
                    <a:pt x="39" y="120"/>
                  </a:lnTo>
                  <a:lnTo>
                    <a:pt x="41" y="120"/>
                  </a:lnTo>
                  <a:lnTo>
                    <a:pt x="39" y="120"/>
                  </a:lnTo>
                  <a:lnTo>
                    <a:pt x="39" y="120"/>
                  </a:lnTo>
                  <a:lnTo>
                    <a:pt x="39" y="120"/>
                  </a:lnTo>
                  <a:lnTo>
                    <a:pt x="39" y="118"/>
                  </a:lnTo>
                  <a:lnTo>
                    <a:pt x="38" y="118"/>
                  </a:lnTo>
                  <a:lnTo>
                    <a:pt x="38" y="120"/>
                  </a:lnTo>
                  <a:lnTo>
                    <a:pt x="36" y="120"/>
                  </a:lnTo>
                  <a:lnTo>
                    <a:pt x="36" y="120"/>
                  </a:lnTo>
                  <a:lnTo>
                    <a:pt x="36" y="118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1" y="114"/>
                  </a:lnTo>
                  <a:lnTo>
                    <a:pt x="28" y="110"/>
                  </a:lnTo>
                  <a:lnTo>
                    <a:pt x="25" y="109"/>
                  </a:lnTo>
                  <a:lnTo>
                    <a:pt x="22" y="109"/>
                  </a:lnTo>
                  <a:lnTo>
                    <a:pt x="13" y="109"/>
                  </a:lnTo>
                  <a:lnTo>
                    <a:pt x="11" y="107"/>
                  </a:lnTo>
                  <a:lnTo>
                    <a:pt x="13" y="107"/>
                  </a:lnTo>
                  <a:lnTo>
                    <a:pt x="13" y="107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13" y="107"/>
                  </a:lnTo>
                  <a:lnTo>
                    <a:pt x="11" y="107"/>
                  </a:lnTo>
                  <a:lnTo>
                    <a:pt x="9" y="109"/>
                  </a:lnTo>
                  <a:lnTo>
                    <a:pt x="1" y="109"/>
                  </a:lnTo>
                  <a:lnTo>
                    <a:pt x="1" y="109"/>
                  </a:lnTo>
                  <a:lnTo>
                    <a:pt x="1" y="107"/>
                  </a:lnTo>
                  <a:lnTo>
                    <a:pt x="1" y="106"/>
                  </a:lnTo>
                  <a:lnTo>
                    <a:pt x="1" y="104"/>
                  </a:lnTo>
                  <a:lnTo>
                    <a:pt x="1" y="104"/>
                  </a:lnTo>
                  <a:lnTo>
                    <a:pt x="1" y="103"/>
                  </a:lnTo>
                  <a:lnTo>
                    <a:pt x="1" y="103"/>
                  </a:lnTo>
                  <a:lnTo>
                    <a:pt x="1" y="99"/>
                  </a:lnTo>
                  <a:lnTo>
                    <a:pt x="1" y="99"/>
                  </a:lnTo>
                  <a:lnTo>
                    <a:pt x="1" y="99"/>
                  </a:lnTo>
                  <a:lnTo>
                    <a:pt x="1" y="98"/>
                  </a:lnTo>
                  <a:lnTo>
                    <a:pt x="1" y="95"/>
                  </a:lnTo>
                  <a:lnTo>
                    <a:pt x="1" y="93"/>
                  </a:lnTo>
                  <a:lnTo>
                    <a:pt x="1" y="93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1" y="92"/>
                  </a:lnTo>
                  <a:lnTo>
                    <a:pt x="1" y="90"/>
                  </a:lnTo>
                  <a:lnTo>
                    <a:pt x="1" y="88"/>
                  </a:lnTo>
                  <a:lnTo>
                    <a:pt x="0" y="87"/>
                  </a:lnTo>
                  <a:lnTo>
                    <a:pt x="1" y="85"/>
                  </a:lnTo>
                  <a:lnTo>
                    <a:pt x="1" y="82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1" y="76"/>
                  </a:lnTo>
                  <a:lnTo>
                    <a:pt x="1" y="74"/>
                  </a:lnTo>
                  <a:lnTo>
                    <a:pt x="1" y="69"/>
                  </a:lnTo>
                  <a:lnTo>
                    <a:pt x="3" y="69"/>
                  </a:lnTo>
                  <a:lnTo>
                    <a:pt x="6" y="69"/>
                  </a:lnTo>
                  <a:lnTo>
                    <a:pt x="6" y="68"/>
                  </a:lnTo>
                  <a:lnTo>
                    <a:pt x="8" y="66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62"/>
                  </a:lnTo>
                  <a:lnTo>
                    <a:pt x="9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4" y="57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1"/>
                  </a:lnTo>
                  <a:lnTo>
                    <a:pt x="14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16" y="43"/>
                  </a:lnTo>
                  <a:lnTo>
                    <a:pt x="16" y="41"/>
                  </a:lnTo>
                  <a:lnTo>
                    <a:pt x="16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7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9" y="16"/>
                  </a:lnTo>
                  <a:lnTo>
                    <a:pt x="20" y="14"/>
                  </a:lnTo>
                  <a:lnTo>
                    <a:pt x="20" y="11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4" y="5"/>
                  </a:lnTo>
                  <a:lnTo>
                    <a:pt x="25" y="3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5" name="Freeform 191">
              <a:extLst>
                <a:ext uri="{FF2B5EF4-FFF2-40B4-BE49-F238E27FC236}">
                  <a16:creationId xmlns:a16="http://schemas.microsoft.com/office/drawing/2014/main" id="{4DC3319C-A29F-9F8D-F4C9-3C8BD882B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754" y="5252138"/>
              <a:ext cx="1950" cy="195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1 h 1"/>
                <a:gd name="T14" fmla="*/ 1 w 1"/>
                <a:gd name="T15" fmla="*/ 1 h 1"/>
                <a:gd name="T16" fmla="*/ 1 w 1"/>
                <a:gd name="T17" fmla="*/ 1 h 1"/>
                <a:gd name="T18" fmla="*/ 1 w 1"/>
                <a:gd name="T19" fmla="*/ 1 h 1"/>
                <a:gd name="T20" fmla="*/ 1 w 1"/>
                <a:gd name="T21" fmla="*/ 1 h 1"/>
                <a:gd name="T22" fmla="*/ 1 w 1"/>
                <a:gd name="T23" fmla="*/ 1 h 1"/>
                <a:gd name="T24" fmla="*/ 1 w 1"/>
                <a:gd name="T25" fmla="*/ 1 h 1"/>
                <a:gd name="T26" fmla="*/ 0 w 1"/>
                <a:gd name="T27" fmla="*/ 1 h 1"/>
                <a:gd name="T28" fmla="*/ 0 w 1"/>
                <a:gd name="T29" fmla="*/ 1 h 1"/>
                <a:gd name="T30" fmla="*/ 0 w 1"/>
                <a:gd name="T31" fmla="*/ 1 h 1"/>
                <a:gd name="T32" fmla="*/ 0 w 1"/>
                <a:gd name="T33" fmla="*/ 1 h 1"/>
                <a:gd name="T34" fmla="*/ 0 w 1"/>
                <a:gd name="T35" fmla="*/ 1 h 1"/>
                <a:gd name="T36" fmla="*/ 0 w 1"/>
                <a:gd name="T37" fmla="*/ 0 h 1"/>
                <a:gd name="T38" fmla="*/ 0 w 1"/>
                <a:gd name="T39" fmla="*/ 0 h 1"/>
                <a:gd name="T40" fmla="*/ 0 w 1"/>
                <a:gd name="T41" fmla="*/ 0 h 1"/>
                <a:gd name="T42" fmla="*/ 0 w 1"/>
                <a:gd name="T43" fmla="*/ 0 h 1"/>
                <a:gd name="T44" fmla="*/ 0 w 1"/>
                <a:gd name="T45" fmla="*/ 0 h 1"/>
                <a:gd name="T46" fmla="*/ 0 w 1"/>
                <a:gd name="T47" fmla="*/ 0 h 1"/>
                <a:gd name="T48" fmla="*/ 0 w 1"/>
                <a:gd name="T49" fmla="*/ 0 h 1"/>
                <a:gd name="T50" fmla="*/ 0 w 1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6" name="Freeform 192">
              <a:extLst>
                <a:ext uri="{FF2B5EF4-FFF2-40B4-BE49-F238E27FC236}">
                  <a16:creationId xmlns:a16="http://schemas.microsoft.com/office/drawing/2014/main" id="{F06898AA-525B-4F9E-8D1D-63FA63999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8893" y="3747339"/>
              <a:ext cx="444422" cy="341114"/>
            </a:xfrm>
            <a:custGeom>
              <a:avLst/>
              <a:gdLst>
                <a:gd name="T0" fmla="*/ 192 w 228"/>
                <a:gd name="T1" fmla="*/ 5 h 175"/>
                <a:gd name="T2" fmla="*/ 203 w 228"/>
                <a:gd name="T3" fmla="*/ 12 h 175"/>
                <a:gd name="T4" fmla="*/ 216 w 228"/>
                <a:gd name="T5" fmla="*/ 16 h 175"/>
                <a:gd name="T6" fmla="*/ 217 w 228"/>
                <a:gd name="T7" fmla="*/ 30 h 175"/>
                <a:gd name="T8" fmla="*/ 224 w 228"/>
                <a:gd name="T9" fmla="*/ 41 h 175"/>
                <a:gd name="T10" fmla="*/ 228 w 228"/>
                <a:gd name="T11" fmla="*/ 49 h 175"/>
                <a:gd name="T12" fmla="*/ 224 w 228"/>
                <a:gd name="T13" fmla="*/ 64 h 175"/>
                <a:gd name="T14" fmla="*/ 222 w 228"/>
                <a:gd name="T15" fmla="*/ 91 h 175"/>
                <a:gd name="T16" fmla="*/ 206 w 228"/>
                <a:gd name="T17" fmla="*/ 115 h 175"/>
                <a:gd name="T18" fmla="*/ 194 w 228"/>
                <a:gd name="T19" fmla="*/ 134 h 175"/>
                <a:gd name="T20" fmla="*/ 192 w 228"/>
                <a:gd name="T21" fmla="*/ 146 h 175"/>
                <a:gd name="T22" fmla="*/ 184 w 228"/>
                <a:gd name="T23" fmla="*/ 149 h 175"/>
                <a:gd name="T24" fmla="*/ 178 w 228"/>
                <a:gd name="T25" fmla="*/ 154 h 175"/>
                <a:gd name="T26" fmla="*/ 165 w 228"/>
                <a:gd name="T27" fmla="*/ 151 h 175"/>
                <a:gd name="T28" fmla="*/ 149 w 228"/>
                <a:gd name="T29" fmla="*/ 151 h 175"/>
                <a:gd name="T30" fmla="*/ 142 w 228"/>
                <a:gd name="T31" fmla="*/ 154 h 175"/>
                <a:gd name="T32" fmla="*/ 124 w 228"/>
                <a:gd name="T33" fmla="*/ 157 h 175"/>
                <a:gd name="T34" fmla="*/ 112 w 228"/>
                <a:gd name="T35" fmla="*/ 151 h 175"/>
                <a:gd name="T36" fmla="*/ 102 w 228"/>
                <a:gd name="T37" fmla="*/ 154 h 175"/>
                <a:gd name="T38" fmla="*/ 97 w 228"/>
                <a:gd name="T39" fmla="*/ 156 h 175"/>
                <a:gd name="T40" fmla="*/ 93 w 228"/>
                <a:gd name="T41" fmla="*/ 149 h 175"/>
                <a:gd name="T42" fmla="*/ 88 w 228"/>
                <a:gd name="T43" fmla="*/ 146 h 175"/>
                <a:gd name="T44" fmla="*/ 75 w 228"/>
                <a:gd name="T45" fmla="*/ 143 h 175"/>
                <a:gd name="T46" fmla="*/ 69 w 228"/>
                <a:gd name="T47" fmla="*/ 145 h 175"/>
                <a:gd name="T48" fmla="*/ 61 w 228"/>
                <a:gd name="T49" fmla="*/ 146 h 175"/>
                <a:gd name="T50" fmla="*/ 56 w 228"/>
                <a:gd name="T51" fmla="*/ 154 h 175"/>
                <a:gd name="T52" fmla="*/ 50 w 228"/>
                <a:gd name="T53" fmla="*/ 162 h 175"/>
                <a:gd name="T54" fmla="*/ 50 w 228"/>
                <a:gd name="T55" fmla="*/ 172 h 175"/>
                <a:gd name="T56" fmla="*/ 50 w 228"/>
                <a:gd name="T57" fmla="*/ 173 h 175"/>
                <a:gd name="T58" fmla="*/ 49 w 228"/>
                <a:gd name="T59" fmla="*/ 173 h 175"/>
                <a:gd name="T60" fmla="*/ 45 w 228"/>
                <a:gd name="T61" fmla="*/ 170 h 175"/>
                <a:gd name="T62" fmla="*/ 39 w 228"/>
                <a:gd name="T63" fmla="*/ 165 h 175"/>
                <a:gd name="T64" fmla="*/ 36 w 228"/>
                <a:gd name="T65" fmla="*/ 167 h 175"/>
                <a:gd name="T66" fmla="*/ 33 w 228"/>
                <a:gd name="T67" fmla="*/ 170 h 175"/>
                <a:gd name="T68" fmla="*/ 28 w 228"/>
                <a:gd name="T69" fmla="*/ 167 h 175"/>
                <a:gd name="T70" fmla="*/ 28 w 228"/>
                <a:gd name="T71" fmla="*/ 165 h 175"/>
                <a:gd name="T72" fmla="*/ 30 w 228"/>
                <a:gd name="T73" fmla="*/ 162 h 175"/>
                <a:gd name="T74" fmla="*/ 26 w 228"/>
                <a:gd name="T75" fmla="*/ 160 h 175"/>
                <a:gd name="T76" fmla="*/ 22 w 228"/>
                <a:gd name="T77" fmla="*/ 162 h 175"/>
                <a:gd name="T78" fmla="*/ 14 w 228"/>
                <a:gd name="T79" fmla="*/ 156 h 175"/>
                <a:gd name="T80" fmla="*/ 12 w 228"/>
                <a:gd name="T81" fmla="*/ 151 h 175"/>
                <a:gd name="T82" fmla="*/ 15 w 228"/>
                <a:gd name="T83" fmla="*/ 151 h 175"/>
                <a:gd name="T84" fmla="*/ 11 w 228"/>
                <a:gd name="T85" fmla="*/ 148 h 175"/>
                <a:gd name="T86" fmla="*/ 9 w 228"/>
                <a:gd name="T87" fmla="*/ 146 h 175"/>
                <a:gd name="T88" fmla="*/ 4 w 228"/>
                <a:gd name="T89" fmla="*/ 142 h 175"/>
                <a:gd name="T90" fmla="*/ 3 w 228"/>
                <a:gd name="T91" fmla="*/ 137 h 175"/>
                <a:gd name="T92" fmla="*/ 1 w 228"/>
                <a:gd name="T93" fmla="*/ 129 h 175"/>
                <a:gd name="T94" fmla="*/ 1 w 228"/>
                <a:gd name="T95" fmla="*/ 127 h 175"/>
                <a:gd name="T96" fmla="*/ 12 w 228"/>
                <a:gd name="T97" fmla="*/ 127 h 175"/>
                <a:gd name="T98" fmla="*/ 25 w 228"/>
                <a:gd name="T99" fmla="*/ 123 h 175"/>
                <a:gd name="T100" fmla="*/ 41 w 228"/>
                <a:gd name="T101" fmla="*/ 121 h 175"/>
                <a:gd name="T102" fmla="*/ 45 w 228"/>
                <a:gd name="T103" fmla="*/ 121 h 175"/>
                <a:gd name="T104" fmla="*/ 53 w 228"/>
                <a:gd name="T105" fmla="*/ 116 h 175"/>
                <a:gd name="T106" fmla="*/ 55 w 228"/>
                <a:gd name="T107" fmla="*/ 113 h 175"/>
                <a:gd name="T108" fmla="*/ 58 w 228"/>
                <a:gd name="T109" fmla="*/ 107 h 175"/>
                <a:gd name="T110" fmla="*/ 60 w 228"/>
                <a:gd name="T111" fmla="*/ 97 h 175"/>
                <a:gd name="T112" fmla="*/ 60 w 228"/>
                <a:gd name="T113" fmla="*/ 80 h 175"/>
                <a:gd name="T114" fmla="*/ 60 w 228"/>
                <a:gd name="T115" fmla="*/ 66 h 175"/>
                <a:gd name="T116" fmla="*/ 75 w 228"/>
                <a:gd name="T117" fmla="*/ 63 h 175"/>
                <a:gd name="T118" fmla="*/ 88 w 228"/>
                <a:gd name="T119" fmla="*/ 55 h 175"/>
                <a:gd name="T120" fmla="*/ 102 w 228"/>
                <a:gd name="T121" fmla="*/ 42 h 175"/>
                <a:gd name="T122" fmla="*/ 126 w 228"/>
                <a:gd name="T123" fmla="*/ 27 h 175"/>
                <a:gd name="T124" fmla="*/ 156 w 228"/>
                <a:gd name="T125" fmla="*/ 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" h="175">
                  <a:moveTo>
                    <a:pt x="172" y="0"/>
                  </a:moveTo>
                  <a:lnTo>
                    <a:pt x="178" y="1"/>
                  </a:lnTo>
                  <a:lnTo>
                    <a:pt x="186" y="3"/>
                  </a:lnTo>
                  <a:lnTo>
                    <a:pt x="192" y="5"/>
                  </a:lnTo>
                  <a:lnTo>
                    <a:pt x="194" y="6"/>
                  </a:lnTo>
                  <a:lnTo>
                    <a:pt x="198" y="9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8" y="11"/>
                  </a:lnTo>
                  <a:lnTo>
                    <a:pt x="214" y="8"/>
                  </a:lnTo>
                  <a:lnTo>
                    <a:pt x="216" y="16"/>
                  </a:lnTo>
                  <a:lnTo>
                    <a:pt x="217" y="23"/>
                  </a:lnTo>
                  <a:lnTo>
                    <a:pt x="217" y="28"/>
                  </a:lnTo>
                  <a:lnTo>
                    <a:pt x="217" y="30"/>
                  </a:lnTo>
                  <a:lnTo>
                    <a:pt x="217" y="30"/>
                  </a:lnTo>
                  <a:lnTo>
                    <a:pt x="219" y="31"/>
                  </a:lnTo>
                  <a:lnTo>
                    <a:pt x="224" y="38"/>
                  </a:lnTo>
                  <a:lnTo>
                    <a:pt x="222" y="39"/>
                  </a:lnTo>
                  <a:lnTo>
                    <a:pt x="224" y="41"/>
                  </a:lnTo>
                  <a:lnTo>
                    <a:pt x="224" y="42"/>
                  </a:lnTo>
                  <a:lnTo>
                    <a:pt x="228" y="47"/>
                  </a:lnTo>
                  <a:lnTo>
                    <a:pt x="228" y="47"/>
                  </a:lnTo>
                  <a:lnTo>
                    <a:pt x="228" y="49"/>
                  </a:lnTo>
                  <a:lnTo>
                    <a:pt x="225" y="53"/>
                  </a:lnTo>
                  <a:lnTo>
                    <a:pt x="225" y="53"/>
                  </a:lnTo>
                  <a:lnTo>
                    <a:pt x="225" y="60"/>
                  </a:lnTo>
                  <a:lnTo>
                    <a:pt x="224" y="64"/>
                  </a:lnTo>
                  <a:lnTo>
                    <a:pt x="224" y="71"/>
                  </a:lnTo>
                  <a:lnTo>
                    <a:pt x="224" y="77"/>
                  </a:lnTo>
                  <a:lnTo>
                    <a:pt x="222" y="83"/>
                  </a:lnTo>
                  <a:lnTo>
                    <a:pt x="222" y="91"/>
                  </a:lnTo>
                  <a:lnTo>
                    <a:pt x="222" y="99"/>
                  </a:lnTo>
                  <a:lnTo>
                    <a:pt x="217" y="102"/>
                  </a:lnTo>
                  <a:lnTo>
                    <a:pt x="211" y="110"/>
                  </a:lnTo>
                  <a:lnTo>
                    <a:pt x="206" y="115"/>
                  </a:lnTo>
                  <a:lnTo>
                    <a:pt x="203" y="120"/>
                  </a:lnTo>
                  <a:lnTo>
                    <a:pt x="197" y="127"/>
                  </a:lnTo>
                  <a:lnTo>
                    <a:pt x="195" y="132"/>
                  </a:lnTo>
                  <a:lnTo>
                    <a:pt x="194" y="134"/>
                  </a:lnTo>
                  <a:lnTo>
                    <a:pt x="192" y="135"/>
                  </a:lnTo>
                  <a:lnTo>
                    <a:pt x="194" y="138"/>
                  </a:lnTo>
                  <a:lnTo>
                    <a:pt x="195" y="145"/>
                  </a:lnTo>
                  <a:lnTo>
                    <a:pt x="192" y="146"/>
                  </a:lnTo>
                  <a:lnTo>
                    <a:pt x="190" y="146"/>
                  </a:lnTo>
                  <a:lnTo>
                    <a:pt x="189" y="148"/>
                  </a:lnTo>
                  <a:lnTo>
                    <a:pt x="186" y="148"/>
                  </a:lnTo>
                  <a:lnTo>
                    <a:pt x="184" y="149"/>
                  </a:lnTo>
                  <a:lnTo>
                    <a:pt x="183" y="149"/>
                  </a:lnTo>
                  <a:lnTo>
                    <a:pt x="181" y="151"/>
                  </a:lnTo>
                  <a:lnTo>
                    <a:pt x="178" y="153"/>
                  </a:lnTo>
                  <a:lnTo>
                    <a:pt x="178" y="154"/>
                  </a:lnTo>
                  <a:lnTo>
                    <a:pt x="176" y="154"/>
                  </a:lnTo>
                  <a:lnTo>
                    <a:pt x="173" y="154"/>
                  </a:lnTo>
                  <a:lnTo>
                    <a:pt x="172" y="153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2" y="151"/>
                  </a:lnTo>
                  <a:lnTo>
                    <a:pt x="156" y="151"/>
                  </a:lnTo>
                  <a:lnTo>
                    <a:pt x="149" y="151"/>
                  </a:lnTo>
                  <a:lnTo>
                    <a:pt x="146" y="151"/>
                  </a:lnTo>
                  <a:lnTo>
                    <a:pt x="145" y="153"/>
                  </a:lnTo>
                  <a:lnTo>
                    <a:pt x="143" y="153"/>
                  </a:lnTo>
                  <a:lnTo>
                    <a:pt x="142" y="154"/>
                  </a:lnTo>
                  <a:lnTo>
                    <a:pt x="137" y="159"/>
                  </a:lnTo>
                  <a:lnTo>
                    <a:pt x="131" y="159"/>
                  </a:lnTo>
                  <a:lnTo>
                    <a:pt x="127" y="157"/>
                  </a:lnTo>
                  <a:lnTo>
                    <a:pt x="124" y="157"/>
                  </a:lnTo>
                  <a:lnTo>
                    <a:pt x="119" y="154"/>
                  </a:lnTo>
                  <a:lnTo>
                    <a:pt x="115" y="151"/>
                  </a:lnTo>
                  <a:lnTo>
                    <a:pt x="113" y="151"/>
                  </a:lnTo>
                  <a:lnTo>
                    <a:pt x="112" y="151"/>
                  </a:lnTo>
                  <a:lnTo>
                    <a:pt x="110" y="151"/>
                  </a:lnTo>
                  <a:lnTo>
                    <a:pt x="104" y="154"/>
                  </a:lnTo>
                  <a:lnTo>
                    <a:pt x="102" y="154"/>
                  </a:lnTo>
                  <a:lnTo>
                    <a:pt x="102" y="154"/>
                  </a:lnTo>
                  <a:lnTo>
                    <a:pt x="101" y="156"/>
                  </a:lnTo>
                  <a:lnTo>
                    <a:pt x="99" y="156"/>
                  </a:lnTo>
                  <a:lnTo>
                    <a:pt x="99" y="156"/>
                  </a:lnTo>
                  <a:lnTo>
                    <a:pt x="97" y="156"/>
                  </a:lnTo>
                  <a:lnTo>
                    <a:pt x="97" y="156"/>
                  </a:lnTo>
                  <a:lnTo>
                    <a:pt x="96" y="154"/>
                  </a:lnTo>
                  <a:lnTo>
                    <a:pt x="94" y="151"/>
                  </a:lnTo>
                  <a:lnTo>
                    <a:pt x="93" y="149"/>
                  </a:lnTo>
                  <a:lnTo>
                    <a:pt x="93" y="149"/>
                  </a:lnTo>
                  <a:lnTo>
                    <a:pt x="90" y="146"/>
                  </a:lnTo>
                  <a:lnTo>
                    <a:pt x="90" y="146"/>
                  </a:lnTo>
                  <a:lnTo>
                    <a:pt x="88" y="146"/>
                  </a:lnTo>
                  <a:lnTo>
                    <a:pt x="86" y="146"/>
                  </a:lnTo>
                  <a:lnTo>
                    <a:pt x="82" y="145"/>
                  </a:lnTo>
                  <a:lnTo>
                    <a:pt x="77" y="143"/>
                  </a:lnTo>
                  <a:lnTo>
                    <a:pt x="75" y="143"/>
                  </a:lnTo>
                  <a:lnTo>
                    <a:pt x="75" y="143"/>
                  </a:lnTo>
                  <a:lnTo>
                    <a:pt x="74" y="145"/>
                  </a:lnTo>
                  <a:lnTo>
                    <a:pt x="72" y="145"/>
                  </a:lnTo>
                  <a:lnTo>
                    <a:pt x="69" y="145"/>
                  </a:lnTo>
                  <a:lnTo>
                    <a:pt x="67" y="145"/>
                  </a:lnTo>
                  <a:lnTo>
                    <a:pt x="66" y="145"/>
                  </a:lnTo>
                  <a:lnTo>
                    <a:pt x="64" y="145"/>
                  </a:lnTo>
                  <a:lnTo>
                    <a:pt x="61" y="146"/>
                  </a:lnTo>
                  <a:lnTo>
                    <a:pt x="60" y="148"/>
                  </a:lnTo>
                  <a:lnTo>
                    <a:pt x="58" y="149"/>
                  </a:lnTo>
                  <a:lnTo>
                    <a:pt x="58" y="149"/>
                  </a:lnTo>
                  <a:lnTo>
                    <a:pt x="56" y="154"/>
                  </a:lnTo>
                  <a:lnTo>
                    <a:pt x="56" y="157"/>
                  </a:lnTo>
                  <a:lnTo>
                    <a:pt x="55" y="159"/>
                  </a:lnTo>
                  <a:lnTo>
                    <a:pt x="52" y="162"/>
                  </a:lnTo>
                  <a:lnTo>
                    <a:pt x="50" y="162"/>
                  </a:lnTo>
                  <a:lnTo>
                    <a:pt x="50" y="165"/>
                  </a:lnTo>
                  <a:lnTo>
                    <a:pt x="50" y="167"/>
                  </a:lnTo>
                  <a:lnTo>
                    <a:pt x="50" y="170"/>
                  </a:lnTo>
                  <a:lnTo>
                    <a:pt x="50" y="172"/>
                  </a:lnTo>
                  <a:lnTo>
                    <a:pt x="50" y="172"/>
                  </a:lnTo>
                  <a:lnTo>
                    <a:pt x="50" y="172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5"/>
                  </a:lnTo>
                  <a:lnTo>
                    <a:pt x="50" y="175"/>
                  </a:lnTo>
                  <a:lnTo>
                    <a:pt x="49" y="173"/>
                  </a:lnTo>
                  <a:lnTo>
                    <a:pt x="47" y="173"/>
                  </a:lnTo>
                  <a:lnTo>
                    <a:pt x="47" y="172"/>
                  </a:lnTo>
                  <a:lnTo>
                    <a:pt x="45" y="172"/>
                  </a:lnTo>
                  <a:lnTo>
                    <a:pt x="45" y="170"/>
                  </a:lnTo>
                  <a:lnTo>
                    <a:pt x="44" y="168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7" y="165"/>
                  </a:lnTo>
                  <a:lnTo>
                    <a:pt x="36" y="165"/>
                  </a:lnTo>
                  <a:lnTo>
                    <a:pt x="36" y="167"/>
                  </a:lnTo>
                  <a:lnTo>
                    <a:pt x="36" y="167"/>
                  </a:lnTo>
                  <a:lnTo>
                    <a:pt x="33" y="167"/>
                  </a:lnTo>
                  <a:lnTo>
                    <a:pt x="31" y="167"/>
                  </a:lnTo>
                  <a:lnTo>
                    <a:pt x="31" y="168"/>
                  </a:lnTo>
                  <a:lnTo>
                    <a:pt x="33" y="170"/>
                  </a:lnTo>
                  <a:lnTo>
                    <a:pt x="33" y="172"/>
                  </a:lnTo>
                  <a:lnTo>
                    <a:pt x="31" y="172"/>
                  </a:lnTo>
                  <a:lnTo>
                    <a:pt x="30" y="168"/>
                  </a:lnTo>
                  <a:lnTo>
                    <a:pt x="28" y="167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30" y="164"/>
                  </a:lnTo>
                  <a:lnTo>
                    <a:pt x="30" y="164"/>
                  </a:lnTo>
                  <a:lnTo>
                    <a:pt x="30" y="164"/>
                  </a:lnTo>
                  <a:lnTo>
                    <a:pt x="30" y="162"/>
                  </a:lnTo>
                  <a:lnTo>
                    <a:pt x="30" y="160"/>
                  </a:lnTo>
                  <a:lnTo>
                    <a:pt x="28" y="160"/>
                  </a:lnTo>
                  <a:lnTo>
                    <a:pt x="28" y="160"/>
                  </a:lnTo>
                  <a:lnTo>
                    <a:pt x="26" y="160"/>
                  </a:lnTo>
                  <a:lnTo>
                    <a:pt x="26" y="160"/>
                  </a:lnTo>
                  <a:lnTo>
                    <a:pt x="25" y="160"/>
                  </a:lnTo>
                  <a:lnTo>
                    <a:pt x="23" y="162"/>
                  </a:lnTo>
                  <a:lnTo>
                    <a:pt x="22" y="162"/>
                  </a:lnTo>
                  <a:lnTo>
                    <a:pt x="20" y="160"/>
                  </a:lnTo>
                  <a:lnTo>
                    <a:pt x="20" y="160"/>
                  </a:lnTo>
                  <a:lnTo>
                    <a:pt x="17" y="159"/>
                  </a:lnTo>
                  <a:lnTo>
                    <a:pt x="14" y="156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2" y="153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4" y="151"/>
                  </a:lnTo>
                  <a:lnTo>
                    <a:pt x="15" y="151"/>
                  </a:lnTo>
                  <a:lnTo>
                    <a:pt x="15" y="151"/>
                  </a:lnTo>
                  <a:lnTo>
                    <a:pt x="14" y="149"/>
                  </a:lnTo>
                  <a:lnTo>
                    <a:pt x="12" y="149"/>
                  </a:lnTo>
                  <a:lnTo>
                    <a:pt x="12" y="148"/>
                  </a:lnTo>
                  <a:lnTo>
                    <a:pt x="11" y="148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9" y="146"/>
                  </a:lnTo>
                  <a:lnTo>
                    <a:pt x="9" y="146"/>
                  </a:lnTo>
                  <a:lnTo>
                    <a:pt x="8" y="146"/>
                  </a:lnTo>
                  <a:lnTo>
                    <a:pt x="6" y="145"/>
                  </a:lnTo>
                  <a:lnTo>
                    <a:pt x="6" y="143"/>
                  </a:lnTo>
                  <a:lnTo>
                    <a:pt x="4" y="142"/>
                  </a:lnTo>
                  <a:lnTo>
                    <a:pt x="3" y="140"/>
                  </a:lnTo>
                  <a:lnTo>
                    <a:pt x="3" y="138"/>
                  </a:lnTo>
                  <a:lnTo>
                    <a:pt x="3" y="137"/>
                  </a:lnTo>
                  <a:lnTo>
                    <a:pt x="3" y="137"/>
                  </a:lnTo>
                  <a:lnTo>
                    <a:pt x="1" y="135"/>
                  </a:lnTo>
                  <a:lnTo>
                    <a:pt x="0" y="134"/>
                  </a:lnTo>
                  <a:lnTo>
                    <a:pt x="0" y="132"/>
                  </a:lnTo>
                  <a:lnTo>
                    <a:pt x="1" y="129"/>
                  </a:lnTo>
                  <a:lnTo>
                    <a:pt x="1" y="129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4" y="127"/>
                  </a:lnTo>
                  <a:lnTo>
                    <a:pt x="8" y="127"/>
                  </a:lnTo>
                  <a:lnTo>
                    <a:pt x="11" y="127"/>
                  </a:lnTo>
                  <a:lnTo>
                    <a:pt x="12" y="127"/>
                  </a:lnTo>
                  <a:lnTo>
                    <a:pt x="14" y="124"/>
                  </a:lnTo>
                  <a:lnTo>
                    <a:pt x="17" y="123"/>
                  </a:lnTo>
                  <a:lnTo>
                    <a:pt x="20" y="123"/>
                  </a:lnTo>
                  <a:lnTo>
                    <a:pt x="25" y="123"/>
                  </a:lnTo>
                  <a:lnTo>
                    <a:pt x="28" y="123"/>
                  </a:lnTo>
                  <a:lnTo>
                    <a:pt x="33" y="121"/>
                  </a:lnTo>
                  <a:lnTo>
                    <a:pt x="36" y="121"/>
                  </a:lnTo>
                  <a:lnTo>
                    <a:pt x="41" y="121"/>
                  </a:lnTo>
                  <a:lnTo>
                    <a:pt x="41" y="121"/>
                  </a:lnTo>
                  <a:lnTo>
                    <a:pt x="42" y="120"/>
                  </a:lnTo>
                  <a:lnTo>
                    <a:pt x="42" y="120"/>
                  </a:lnTo>
                  <a:lnTo>
                    <a:pt x="45" y="121"/>
                  </a:lnTo>
                  <a:lnTo>
                    <a:pt x="49" y="121"/>
                  </a:lnTo>
                  <a:lnTo>
                    <a:pt x="49" y="120"/>
                  </a:lnTo>
                  <a:lnTo>
                    <a:pt x="52" y="116"/>
                  </a:lnTo>
                  <a:lnTo>
                    <a:pt x="53" y="116"/>
                  </a:lnTo>
                  <a:lnTo>
                    <a:pt x="53" y="116"/>
                  </a:lnTo>
                  <a:lnTo>
                    <a:pt x="53" y="115"/>
                  </a:lnTo>
                  <a:lnTo>
                    <a:pt x="55" y="115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5" y="112"/>
                  </a:lnTo>
                  <a:lnTo>
                    <a:pt x="56" y="108"/>
                  </a:lnTo>
                  <a:lnTo>
                    <a:pt x="58" y="107"/>
                  </a:lnTo>
                  <a:lnTo>
                    <a:pt x="58" y="104"/>
                  </a:lnTo>
                  <a:lnTo>
                    <a:pt x="58" y="101"/>
                  </a:lnTo>
                  <a:lnTo>
                    <a:pt x="58" y="97"/>
                  </a:lnTo>
                  <a:lnTo>
                    <a:pt x="60" y="97"/>
                  </a:lnTo>
                  <a:lnTo>
                    <a:pt x="60" y="93"/>
                  </a:lnTo>
                  <a:lnTo>
                    <a:pt x="60" y="88"/>
                  </a:lnTo>
                  <a:lnTo>
                    <a:pt x="60" y="85"/>
                  </a:lnTo>
                  <a:lnTo>
                    <a:pt x="60" y="80"/>
                  </a:lnTo>
                  <a:lnTo>
                    <a:pt x="60" y="75"/>
                  </a:lnTo>
                  <a:lnTo>
                    <a:pt x="60" y="72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3" y="64"/>
                  </a:lnTo>
                  <a:lnTo>
                    <a:pt x="66" y="64"/>
                  </a:lnTo>
                  <a:lnTo>
                    <a:pt x="71" y="63"/>
                  </a:lnTo>
                  <a:lnTo>
                    <a:pt x="75" y="63"/>
                  </a:lnTo>
                  <a:lnTo>
                    <a:pt x="80" y="61"/>
                  </a:lnTo>
                  <a:lnTo>
                    <a:pt x="82" y="60"/>
                  </a:lnTo>
                  <a:lnTo>
                    <a:pt x="86" y="57"/>
                  </a:lnTo>
                  <a:lnTo>
                    <a:pt x="88" y="55"/>
                  </a:lnTo>
                  <a:lnTo>
                    <a:pt x="93" y="52"/>
                  </a:lnTo>
                  <a:lnTo>
                    <a:pt x="96" y="49"/>
                  </a:lnTo>
                  <a:lnTo>
                    <a:pt x="99" y="45"/>
                  </a:lnTo>
                  <a:lnTo>
                    <a:pt x="102" y="42"/>
                  </a:lnTo>
                  <a:lnTo>
                    <a:pt x="105" y="39"/>
                  </a:lnTo>
                  <a:lnTo>
                    <a:pt x="112" y="36"/>
                  </a:lnTo>
                  <a:lnTo>
                    <a:pt x="118" y="31"/>
                  </a:lnTo>
                  <a:lnTo>
                    <a:pt x="126" y="27"/>
                  </a:lnTo>
                  <a:lnTo>
                    <a:pt x="134" y="22"/>
                  </a:lnTo>
                  <a:lnTo>
                    <a:pt x="142" y="19"/>
                  </a:lnTo>
                  <a:lnTo>
                    <a:pt x="148" y="14"/>
                  </a:lnTo>
                  <a:lnTo>
                    <a:pt x="156" y="9"/>
                  </a:lnTo>
                  <a:lnTo>
                    <a:pt x="164" y="5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7" name="Freeform 193">
              <a:extLst>
                <a:ext uri="{FF2B5EF4-FFF2-40B4-BE49-F238E27FC236}">
                  <a16:creationId xmlns:a16="http://schemas.microsoft.com/office/drawing/2014/main" id="{741E1F82-F293-D8E5-6F79-666AECBBE1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71594" y="4957807"/>
              <a:ext cx="230008" cy="103309"/>
            </a:xfrm>
            <a:custGeom>
              <a:avLst/>
              <a:gdLst>
                <a:gd name="T0" fmla="*/ 110 w 118"/>
                <a:gd name="T1" fmla="*/ 52 h 53"/>
                <a:gd name="T2" fmla="*/ 109 w 118"/>
                <a:gd name="T3" fmla="*/ 53 h 53"/>
                <a:gd name="T4" fmla="*/ 109 w 118"/>
                <a:gd name="T5" fmla="*/ 53 h 53"/>
                <a:gd name="T6" fmla="*/ 109 w 118"/>
                <a:gd name="T7" fmla="*/ 52 h 53"/>
                <a:gd name="T8" fmla="*/ 116 w 118"/>
                <a:gd name="T9" fmla="*/ 34 h 53"/>
                <a:gd name="T10" fmla="*/ 116 w 118"/>
                <a:gd name="T11" fmla="*/ 34 h 53"/>
                <a:gd name="T12" fmla="*/ 118 w 118"/>
                <a:gd name="T13" fmla="*/ 34 h 53"/>
                <a:gd name="T14" fmla="*/ 116 w 118"/>
                <a:gd name="T15" fmla="*/ 37 h 53"/>
                <a:gd name="T16" fmla="*/ 115 w 118"/>
                <a:gd name="T17" fmla="*/ 37 h 53"/>
                <a:gd name="T18" fmla="*/ 115 w 118"/>
                <a:gd name="T19" fmla="*/ 36 h 53"/>
                <a:gd name="T20" fmla="*/ 115 w 118"/>
                <a:gd name="T21" fmla="*/ 34 h 53"/>
                <a:gd name="T22" fmla="*/ 105 w 118"/>
                <a:gd name="T23" fmla="*/ 23 h 53"/>
                <a:gd name="T24" fmla="*/ 107 w 118"/>
                <a:gd name="T25" fmla="*/ 25 h 53"/>
                <a:gd name="T26" fmla="*/ 107 w 118"/>
                <a:gd name="T27" fmla="*/ 28 h 53"/>
                <a:gd name="T28" fmla="*/ 109 w 118"/>
                <a:gd name="T29" fmla="*/ 29 h 53"/>
                <a:gd name="T30" fmla="*/ 107 w 118"/>
                <a:gd name="T31" fmla="*/ 31 h 53"/>
                <a:gd name="T32" fmla="*/ 104 w 118"/>
                <a:gd name="T33" fmla="*/ 29 h 53"/>
                <a:gd name="T34" fmla="*/ 102 w 118"/>
                <a:gd name="T35" fmla="*/ 26 h 53"/>
                <a:gd name="T36" fmla="*/ 105 w 118"/>
                <a:gd name="T37" fmla="*/ 25 h 53"/>
                <a:gd name="T38" fmla="*/ 102 w 118"/>
                <a:gd name="T39" fmla="*/ 25 h 53"/>
                <a:gd name="T40" fmla="*/ 105 w 118"/>
                <a:gd name="T41" fmla="*/ 23 h 53"/>
                <a:gd name="T42" fmla="*/ 96 w 118"/>
                <a:gd name="T43" fmla="*/ 20 h 53"/>
                <a:gd name="T44" fmla="*/ 96 w 118"/>
                <a:gd name="T45" fmla="*/ 20 h 53"/>
                <a:gd name="T46" fmla="*/ 96 w 118"/>
                <a:gd name="T47" fmla="*/ 22 h 53"/>
                <a:gd name="T48" fmla="*/ 96 w 118"/>
                <a:gd name="T49" fmla="*/ 23 h 53"/>
                <a:gd name="T50" fmla="*/ 94 w 118"/>
                <a:gd name="T51" fmla="*/ 23 h 53"/>
                <a:gd name="T52" fmla="*/ 96 w 118"/>
                <a:gd name="T53" fmla="*/ 22 h 53"/>
                <a:gd name="T54" fmla="*/ 96 w 118"/>
                <a:gd name="T55" fmla="*/ 20 h 53"/>
                <a:gd name="T56" fmla="*/ 61 w 118"/>
                <a:gd name="T57" fmla="*/ 17 h 53"/>
                <a:gd name="T58" fmla="*/ 64 w 118"/>
                <a:gd name="T59" fmla="*/ 17 h 53"/>
                <a:gd name="T60" fmla="*/ 72 w 118"/>
                <a:gd name="T61" fmla="*/ 23 h 53"/>
                <a:gd name="T62" fmla="*/ 75 w 118"/>
                <a:gd name="T63" fmla="*/ 25 h 53"/>
                <a:gd name="T64" fmla="*/ 77 w 118"/>
                <a:gd name="T65" fmla="*/ 26 h 53"/>
                <a:gd name="T66" fmla="*/ 79 w 118"/>
                <a:gd name="T67" fmla="*/ 28 h 53"/>
                <a:gd name="T68" fmla="*/ 80 w 118"/>
                <a:gd name="T69" fmla="*/ 29 h 53"/>
                <a:gd name="T70" fmla="*/ 83 w 118"/>
                <a:gd name="T71" fmla="*/ 33 h 53"/>
                <a:gd name="T72" fmla="*/ 85 w 118"/>
                <a:gd name="T73" fmla="*/ 34 h 53"/>
                <a:gd name="T74" fmla="*/ 86 w 118"/>
                <a:gd name="T75" fmla="*/ 34 h 53"/>
                <a:gd name="T76" fmla="*/ 91 w 118"/>
                <a:gd name="T77" fmla="*/ 37 h 53"/>
                <a:gd name="T78" fmla="*/ 96 w 118"/>
                <a:gd name="T79" fmla="*/ 40 h 53"/>
                <a:gd name="T80" fmla="*/ 99 w 118"/>
                <a:gd name="T81" fmla="*/ 44 h 53"/>
                <a:gd name="T82" fmla="*/ 102 w 118"/>
                <a:gd name="T83" fmla="*/ 47 h 53"/>
                <a:gd name="T84" fmla="*/ 101 w 118"/>
                <a:gd name="T85" fmla="*/ 48 h 53"/>
                <a:gd name="T86" fmla="*/ 99 w 118"/>
                <a:gd name="T87" fmla="*/ 48 h 53"/>
                <a:gd name="T88" fmla="*/ 94 w 118"/>
                <a:gd name="T89" fmla="*/ 47 h 53"/>
                <a:gd name="T90" fmla="*/ 94 w 118"/>
                <a:gd name="T91" fmla="*/ 47 h 53"/>
                <a:gd name="T92" fmla="*/ 91 w 118"/>
                <a:gd name="T93" fmla="*/ 45 h 53"/>
                <a:gd name="T94" fmla="*/ 90 w 118"/>
                <a:gd name="T95" fmla="*/ 44 h 53"/>
                <a:gd name="T96" fmla="*/ 90 w 118"/>
                <a:gd name="T97" fmla="*/ 42 h 53"/>
                <a:gd name="T98" fmla="*/ 85 w 118"/>
                <a:gd name="T99" fmla="*/ 40 h 53"/>
                <a:gd name="T100" fmla="*/ 82 w 118"/>
                <a:gd name="T101" fmla="*/ 39 h 53"/>
                <a:gd name="T102" fmla="*/ 77 w 118"/>
                <a:gd name="T103" fmla="*/ 37 h 53"/>
                <a:gd name="T104" fmla="*/ 74 w 118"/>
                <a:gd name="T105" fmla="*/ 33 h 53"/>
                <a:gd name="T106" fmla="*/ 71 w 118"/>
                <a:gd name="T107" fmla="*/ 31 h 53"/>
                <a:gd name="T108" fmla="*/ 66 w 118"/>
                <a:gd name="T109" fmla="*/ 26 h 53"/>
                <a:gd name="T110" fmla="*/ 64 w 118"/>
                <a:gd name="T111" fmla="*/ 25 h 53"/>
                <a:gd name="T112" fmla="*/ 61 w 118"/>
                <a:gd name="T113" fmla="*/ 20 h 53"/>
                <a:gd name="T114" fmla="*/ 61 w 118"/>
                <a:gd name="T115" fmla="*/ 18 h 53"/>
                <a:gd name="T116" fmla="*/ 60 w 118"/>
                <a:gd name="T117" fmla="*/ 17 h 53"/>
                <a:gd name="T118" fmla="*/ 60 w 118"/>
                <a:gd name="T119" fmla="*/ 15 h 53"/>
                <a:gd name="T120" fmla="*/ 0 w 118"/>
                <a:gd name="T121" fmla="*/ 0 h 53"/>
                <a:gd name="T122" fmla="*/ 0 w 118"/>
                <a:gd name="T123" fmla="*/ 3 h 53"/>
                <a:gd name="T124" fmla="*/ 0 w 118"/>
                <a:gd name="T125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8" h="53">
                  <a:moveTo>
                    <a:pt x="109" y="52"/>
                  </a:moveTo>
                  <a:lnTo>
                    <a:pt x="110" y="52"/>
                  </a:lnTo>
                  <a:lnTo>
                    <a:pt x="110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2"/>
                  </a:lnTo>
                  <a:close/>
                  <a:moveTo>
                    <a:pt x="116" y="33"/>
                  </a:moveTo>
                  <a:lnTo>
                    <a:pt x="116" y="34"/>
                  </a:lnTo>
                  <a:lnTo>
                    <a:pt x="116" y="34"/>
                  </a:lnTo>
                  <a:lnTo>
                    <a:pt x="116" y="34"/>
                  </a:lnTo>
                  <a:lnTo>
                    <a:pt x="116" y="34"/>
                  </a:lnTo>
                  <a:lnTo>
                    <a:pt x="118" y="34"/>
                  </a:lnTo>
                  <a:lnTo>
                    <a:pt x="118" y="37"/>
                  </a:lnTo>
                  <a:lnTo>
                    <a:pt x="116" y="37"/>
                  </a:lnTo>
                  <a:lnTo>
                    <a:pt x="116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6"/>
                  </a:lnTo>
                  <a:lnTo>
                    <a:pt x="113" y="34"/>
                  </a:lnTo>
                  <a:lnTo>
                    <a:pt x="115" y="34"/>
                  </a:lnTo>
                  <a:lnTo>
                    <a:pt x="116" y="33"/>
                  </a:lnTo>
                  <a:close/>
                  <a:moveTo>
                    <a:pt x="105" y="23"/>
                  </a:moveTo>
                  <a:lnTo>
                    <a:pt x="105" y="23"/>
                  </a:lnTo>
                  <a:lnTo>
                    <a:pt x="107" y="25"/>
                  </a:lnTo>
                  <a:lnTo>
                    <a:pt x="105" y="26"/>
                  </a:lnTo>
                  <a:lnTo>
                    <a:pt x="107" y="28"/>
                  </a:lnTo>
                  <a:lnTo>
                    <a:pt x="109" y="29"/>
                  </a:lnTo>
                  <a:lnTo>
                    <a:pt x="109" y="29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5" y="29"/>
                  </a:lnTo>
                  <a:lnTo>
                    <a:pt x="104" y="29"/>
                  </a:lnTo>
                  <a:lnTo>
                    <a:pt x="102" y="28"/>
                  </a:lnTo>
                  <a:lnTo>
                    <a:pt x="102" y="26"/>
                  </a:lnTo>
                  <a:lnTo>
                    <a:pt x="104" y="26"/>
                  </a:lnTo>
                  <a:lnTo>
                    <a:pt x="105" y="25"/>
                  </a:lnTo>
                  <a:lnTo>
                    <a:pt x="104" y="25"/>
                  </a:lnTo>
                  <a:lnTo>
                    <a:pt x="102" y="25"/>
                  </a:lnTo>
                  <a:lnTo>
                    <a:pt x="102" y="25"/>
                  </a:lnTo>
                  <a:lnTo>
                    <a:pt x="105" y="23"/>
                  </a:lnTo>
                  <a:close/>
                  <a:moveTo>
                    <a:pt x="96" y="20"/>
                  </a:moveTo>
                  <a:lnTo>
                    <a:pt x="96" y="20"/>
                  </a:lnTo>
                  <a:lnTo>
                    <a:pt x="97" y="20"/>
                  </a:lnTo>
                  <a:lnTo>
                    <a:pt x="96" y="20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3"/>
                  </a:lnTo>
                  <a:lnTo>
                    <a:pt x="96" y="23"/>
                  </a:lnTo>
                  <a:lnTo>
                    <a:pt x="94" y="23"/>
                  </a:lnTo>
                  <a:lnTo>
                    <a:pt x="96" y="23"/>
                  </a:lnTo>
                  <a:lnTo>
                    <a:pt x="96" y="22"/>
                  </a:lnTo>
                  <a:lnTo>
                    <a:pt x="96" y="20"/>
                  </a:lnTo>
                  <a:lnTo>
                    <a:pt x="96" y="20"/>
                  </a:lnTo>
                  <a:close/>
                  <a:moveTo>
                    <a:pt x="60" y="15"/>
                  </a:moveTo>
                  <a:lnTo>
                    <a:pt x="61" y="17"/>
                  </a:lnTo>
                  <a:lnTo>
                    <a:pt x="63" y="18"/>
                  </a:lnTo>
                  <a:lnTo>
                    <a:pt x="64" y="17"/>
                  </a:lnTo>
                  <a:lnTo>
                    <a:pt x="68" y="18"/>
                  </a:lnTo>
                  <a:lnTo>
                    <a:pt x="72" y="23"/>
                  </a:lnTo>
                  <a:lnTo>
                    <a:pt x="74" y="25"/>
                  </a:lnTo>
                  <a:lnTo>
                    <a:pt x="75" y="25"/>
                  </a:lnTo>
                  <a:lnTo>
                    <a:pt x="77" y="25"/>
                  </a:lnTo>
                  <a:lnTo>
                    <a:pt x="77" y="26"/>
                  </a:lnTo>
                  <a:lnTo>
                    <a:pt x="79" y="28"/>
                  </a:lnTo>
                  <a:lnTo>
                    <a:pt x="79" y="28"/>
                  </a:lnTo>
                  <a:lnTo>
                    <a:pt x="79" y="29"/>
                  </a:lnTo>
                  <a:lnTo>
                    <a:pt x="80" y="29"/>
                  </a:lnTo>
                  <a:lnTo>
                    <a:pt x="82" y="31"/>
                  </a:lnTo>
                  <a:lnTo>
                    <a:pt x="83" y="33"/>
                  </a:lnTo>
                  <a:lnTo>
                    <a:pt x="85" y="33"/>
                  </a:lnTo>
                  <a:lnTo>
                    <a:pt x="85" y="34"/>
                  </a:lnTo>
                  <a:lnTo>
                    <a:pt x="86" y="34"/>
                  </a:lnTo>
                  <a:lnTo>
                    <a:pt x="86" y="34"/>
                  </a:lnTo>
                  <a:lnTo>
                    <a:pt x="88" y="36"/>
                  </a:lnTo>
                  <a:lnTo>
                    <a:pt x="91" y="37"/>
                  </a:lnTo>
                  <a:lnTo>
                    <a:pt x="94" y="40"/>
                  </a:lnTo>
                  <a:lnTo>
                    <a:pt x="96" y="40"/>
                  </a:lnTo>
                  <a:lnTo>
                    <a:pt x="97" y="42"/>
                  </a:lnTo>
                  <a:lnTo>
                    <a:pt x="99" y="44"/>
                  </a:lnTo>
                  <a:lnTo>
                    <a:pt x="101" y="45"/>
                  </a:lnTo>
                  <a:lnTo>
                    <a:pt x="102" y="47"/>
                  </a:lnTo>
                  <a:lnTo>
                    <a:pt x="102" y="48"/>
                  </a:lnTo>
                  <a:lnTo>
                    <a:pt x="101" y="48"/>
                  </a:lnTo>
                  <a:lnTo>
                    <a:pt x="99" y="48"/>
                  </a:lnTo>
                  <a:lnTo>
                    <a:pt x="99" y="48"/>
                  </a:lnTo>
                  <a:lnTo>
                    <a:pt x="96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3" y="47"/>
                  </a:lnTo>
                  <a:lnTo>
                    <a:pt x="91" y="45"/>
                  </a:lnTo>
                  <a:lnTo>
                    <a:pt x="90" y="45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0" y="42"/>
                  </a:lnTo>
                  <a:lnTo>
                    <a:pt x="86" y="42"/>
                  </a:lnTo>
                  <a:lnTo>
                    <a:pt x="85" y="40"/>
                  </a:lnTo>
                  <a:lnTo>
                    <a:pt x="83" y="40"/>
                  </a:lnTo>
                  <a:lnTo>
                    <a:pt x="82" y="39"/>
                  </a:lnTo>
                  <a:lnTo>
                    <a:pt x="79" y="37"/>
                  </a:lnTo>
                  <a:lnTo>
                    <a:pt x="77" y="37"/>
                  </a:lnTo>
                  <a:lnTo>
                    <a:pt x="77" y="36"/>
                  </a:lnTo>
                  <a:lnTo>
                    <a:pt x="74" y="33"/>
                  </a:lnTo>
                  <a:lnTo>
                    <a:pt x="72" y="33"/>
                  </a:lnTo>
                  <a:lnTo>
                    <a:pt x="71" y="31"/>
                  </a:lnTo>
                  <a:lnTo>
                    <a:pt x="68" y="28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4" y="25"/>
                  </a:lnTo>
                  <a:lnTo>
                    <a:pt x="63" y="23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1" y="18"/>
                  </a:lnTo>
                  <a:lnTo>
                    <a:pt x="60" y="18"/>
                  </a:lnTo>
                  <a:lnTo>
                    <a:pt x="60" y="17"/>
                  </a:lnTo>
                  <a:lnTo>
                    <a:pt x="60" y="17"/>
                  </a:lnTo>
                  <a:lnTo>
                    <a:pt x="60" y="15"/>
                  </a:lnTo>
                  <a:lnTo>
                    <a:pt x="60" y="15"/>
                  </a:lnTo>
                  <a:close/>
                  <a:moveTo>
                    <a:pt x="0" y="0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8" name="Freeform 194">
              <a:extLst>
                <a:ext uri="{FF2B5EF4-FFF2-40B4-BE49-F238E27FC236}">
                  <a16:creationId xmlns:a16="http://schemas.microsoft.com/office/drawing/2014/main" id="{2CA63026-6A47-1827-9203-314FD4460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803" y="4710255"/>
              <a:ext cx="298231" cy="477560"/>
            </a:xfrm>
            <a:custGeom>
              <a:avLst/>
              <a:gdLst>
                <a:gd name="T0" fmla="*/ 148 w 153"/>
                <a:gd name="T1" fmla="*/ 8 h 245"/>
                <a:gd name="T2" fmla="*/ 148 w 153"/>
                <a:gd name="T3" fmla="*/ 19 h 245"/>
                <a:gd name="T4" fmla="*/ 150 w 153"/>
                <a:gd name="T5" fmla="*/ 32 h 245"/>
                <a:gd name="T6" fmla="*/ 150 w 153"/>
                <a:gd name="T7" fmla="*/ 38 h 245"/>
                <a:gd name="T8" fmla="*/ 150 w 153"/>
                <a:gd name="T9" fmla="*/ 54 h 245"/>
                <a:gd name="T10" fmla="*/ 151 w 153"/>
                <a:gd name="T11" fmla="*/ 57 h 245"/>
                <a:gd name="T12" fmla="*/ 153 w 153"/>
                <a:gd name="T13" fmla="*/ 64 h 245"/>
                <a:gd name="T14" fmla="*/ 150 w 153"/>
                <a:gd name="T15" fmla="*/ 73 h 245"/>
                <a:gd name="T16" fmla="*/ 139 w 153"/>
                <a:gd name="T17" fmla="*/ 86 h 245"/>
                <a:gd name="T18" fmla="*/ 124 w 153"/>
                <a:gd name="T19" fmla="*/ 97 h 245"/>
                <a:gd name="T20" fmla="*/ 113 w 153"/>
                <a:gd name="T21" fmla="*/ 100 h 245"/>
                <a:gd name="T22" fmla="*/ 96 w 153"/>
                <a:gd name="T23" fmla="*/ 112 h 245"/>
                <a:gd name="T24" fmla="*/ 87 w 153"/>
                <a:gd name="T25" fmla="*/ 123 h 245"/>
                <a:gd name="T26" fmla="*/ 68 w 153"/>
                <a:gd name="T27" fmla="*/ 138 h 245"/>
                <a:gd name="T28" fmla="*/ 65 w 153"/>
                <a:gd name="T29" fmla="*/ 147 h 245"/>
                <a:gd name="T30" fmla="*/ 72 w 153"/>
                <a:gd name="T31" fmla="*/ 166 h 245"/>
                <a:gd name="T32" fmla="*/ 76 w 153"/>
                <a:gd name="T33" fmla="*/ 172 h 245"/>
                <a:gd name="T34" fmla="*/ 77 w 153"/>
                <a:gd name="T35" fmla="*/ 185 h 245"/>
                <a:gd name="T36" fmla="*/ 77 w 153"/>
                <a:gd name="T37" fmla="*/ 197 h 245"/>
                <a:gd name="T38" fmla="*/ 47 w 153"/>
                <a:gd name="T39" fmla="*/ 218 h 245"/>
                <a:gd name="T40" fmla="*/ 36 w 153"/>
                <a:gd name="T41" fmla="*/ 234 h 245"/>
                <a:gd name="T42" fmla="*/ 38 w 153"/>
                <a:gd name="T43" fmla="*/ 243 h 245"/>
                <a:gd name="T44" fmla="*/ 27 w 153"/>
                <a:gd name="T45" fmla="*/ 238 h 245"/>
                <a:gd name="T46" fmla="*/ 25 w 153"/>
                <a:gd name="T47" fmla="*/ 231 h 245"/>
                <a:gd name="T48" fmla="*/ 25 w 153"/>
                <a:gd name="T49" fmla="*/ 210 h 245"/>
                <a:gd name="T50" fmla="*/ 20 w 153"/>
                <a:gd name="T51" fmla="*/ 196 h 245"/>
                <a:gd name="T52" fmla="*/ 16 w 153"/>
                <a:gd name="T53" fmla="*/ 180 h 245"/>
                <a:gd name="T54" fmla="*/ 25 w 153"/>
                <a:gd name="T55" fmla="*/ 166 h 245"/>
                <a:gd name="T56" fmla="*/ 33 w 153"/>
                <a:gd name="T57" fmla="*/ 150 h 245"/>
                <a:gd name="T58" fmla="*/ 39 w 153"/>
                <a:gd name="T59" fmla="*/ 138 h 245"/>
                <a:gd name="T60" fmla="*/ 38 w 153"/>
                <a:gd name="T61" fmla="*/ 127 h 245"/>
                <a:gd name="T62" fmla="*/ 38 w 153"/>
                <a:gd name="T63" fmla="*/ 120 h 245"/>
                <a:gd name="T64" fmla="*/ 39 w 153"/>
                <a:gd name="T65" fmla="*/ 108 h 245"/>
                <a:gd name="T66" fmla="*/ 38 w 153"/>
                <a:gd name="T67" fmla="*/ 92 h 245"/>
                <a:gd name="T68" fmla="*/ 17 w 153"/>
                <a:gd name="T69" fmla="*/ 82 h 245"/>
                <a:gd name="T70" fmla="*/ 1 w 153"/>
                <a:gd name="T71" fmla="*/ 73 h 245"/>
                <a:gd name="T72" fmla="*/ 5 w 153"/>
                <a:gd name="T73" fmla="*/ 64 h 245"/>
                <a:gd name="T74" fmla="*/ 25 w 153"/>
                <a:gd name="T75" fmla="*/ 57 h 245"/>
                <a:gd name="T76" fmla="*/ 44 w 153"/>
                <a:gd name="T77" fmla="*/ 52 h 245"/>
                <a:gd name="T78" fmla="*/ 55 w 153"/>
                <a:gd name="T79" fmla="*/ 59 h 245"/>
                <a:gd name="T80" fmla="*/ 63 w 153"/>
                <a:gd name="T81" fmla="*/ 67 h 245"/>
                <a:gd name="T82" fmla="*/ 58 w 153"/>
                <a:gd name="T83" fmla="*/ 79 h 245"/>
                <a:gd name="T84" fmla="*/ 61 w 153"/>
                <a:gd name="T85" fmla="*/ 86 h 245"/>
                <a:gd name="T86" fmla="*/ 69 w 153"/>
                <a:gd name="T87" fmla="*/ 97 h 245"/>
                <a:gd name="T88" fmla="*/ 72 w 153"/>
                <a:gd name="T89" fmla="*/ 90 h 245"/>
                <a:gd name="T90" fmla="*/ 77 w 153"/>
                <a:gd name="T91" fmla="*/ 82 h 245"/>
                <a:gd name="T92" fmla="*/ 82 w 153"/>
                <a:gd name="T93" fmla="*/ 65 h 245"/>
                <a:gd name="T94" fmla="*/ 68 w 153"/>
                <a:gd name="T95" fmla="*/ 45 h 245"/>
                <a:gd name="T96" fmla="*/ 66 w 153"/>
                <a:gd name="T97" fmla="*/ 37 h 245"/>
                <a:gd name="T98" fmla="*/ 65 w 153"/>
                <a:gd name="T99" fmla="*/ 26 h 245"/>
                <a:gd name="T100" fmla="*/ 68 w 153"/>
                <a:gd name="T101" fmla="*/ 18 h 245"/>
                <a:gd name="T102" fmla="*/ 77 w 153"/>
                <a:gd name="T103" fmla="*/ 16 h 245"/>
                <a:gd name="T104" fmla="*/ 91 w 153"/>
                <a:gd name="T105" fmla="*/ 18 h 245"/>
                <a:gd name="T106" fmla="*/ 102 w 153"/>
                <a:gd name="T107" fmla="*/ 18 h 245"/>
                <a:gd name="T108" fmla="*/ 115 w 153"/>
                <a:gd name="T109" fmla="*/ 12 h 245"/>
                <a:gd name="T110" fmla="*/ 132 w 153"/>
                <a:gd name="T111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3" h="245">
                  <a:moveTo>
                    <a:pt x="148" y="0"/>
                  </a:moveTo>
                  <a:lnTo>
                    <a:pt x="148" y="2"/>
                  </a:lnTo>
                  <a:lnTo>
                    <a:pt x="150" y="4"/>
                  </a:lnTo>
                  <a:lnTo>
                    <a:pt x="150" y="4"/>
                  </a:lnTo>
                  <a:lnTo>
                    <a:pt x="148" y="4"/>
                  </a:lnTo>
                  <a:lnTo>
                    <a:pt x="150" y="5"/>
                  </a:lnTo>
                  <a:lnTo>
                    <a:pt x="148" y="7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10"/>
                  </a:lnTo>
                  <a:lnTo>
                    <a:pt x="146" y="12"/>
                  </a:lnTo>
                  <a:lnTo>
                    <a:pt x="146" y="13"/>
                  </a:lnTo>
                  <a:lnTo>
                    <a:pt x="148" y="15"/>
                  </a:lnTo>
                  <a:lnTo>
                    <a:pt x="146" y="18"/>
                  </a:lnTo>
                  <a:lnTo>
                    <a:pt x="148" y="19"/>
                  </a:lnTo>
                  <a:lnTo>
                    <a:pt x="148" y="21"/>
                  </a:lnTo>
                  <a:lnTo>
                    <a:pt x="148" y="23"/>
                  </a:lnTo>
                  <a:lnTo>
                    <a:pt x="148" y="24"/>
                  </a:lnTo>
                  <a:lnTo>
                    <a:pt x="148" y="27"/>
                  </a:lnTo>
                  <a:lnTo>
                    <a:pt x="148" y="27"/>
                  </a:lnTo>
                  <a:lnTo>
                    <a:pt x="148" y="29"/>
                  </a:lnTo>
                  <a:lnTo>
                    <a:pt x="150" y="30"/>
                  </a:lnTo>
                  <a:lnTo>
                    <a:pt x="150" y="32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48" y="35"/>
                  </a:lnTo>
                  <a:lnTo>
                    <a:pt x="146" y="37"/>
                  </a:lnTo>
                  <a:lnTo>
                    <a:pt x="148" y="37"/>
                  </a:lnTo>
                  <a:lnTo>
                    <a:pt x="150" y="37"/>
                  </a:lnTo>
                  <a:lnTo>
                    <a:pt x="150" y="38"/>
                  </a:lnTo>
                  <a:lnTo>
                    <a:pt x="150" y="38"/>
                  </a:lnTo>
                  <a:lnTo>
                    <a:pt x="150" y="40"/>
                  </a:lnTo>
                  <a:lnTo>
                    <a:pt x="150" y="41"/>
                  </a:lnTo>
                  <a:lnTo>
                    <a:pt x="150" y="43"/>
                  </a:lnTo>
                  <a:lnTo>
                    <a:pt x="148" y="43"/>
                  </a:lnTo>
                  <a:lnTo>
                    <a:pt x="150" y="45"/>
                  </a:lnTo>
                  <a:lnTo>
                    <a:pt x="150" y="46"/>
                  </a:lnTo>
                  <a:lnTo>
                    <a:pt x="150" y="49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1" y="54"/>
                  </a:lnTo>
                  <a:lnTo>
                    <a:pt x="151" y="56"/>
                  </a:lnTo>
                  <a:lnTo>
                    <a:pt x="150" y="57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1" y="57"/>
                  </a:lnTo>
                  <a:lnTo>
                    <a:pt x="153" y="57"/>
                  </a:lnTo>
                  <a:lnTo>
                    <a:pt x="153" y="59"/>
                  </a:lnTo>
                  <a:lnTo>
                    <a:pt x="153" y="59"/>
                  </a:lnTo>
                  <a:lnTo>
                    <a:pt x="153" y="60"/>
                  </a:lnTo>
                  <a:lnTo>
                    <a:pt x="153" y="60"/>
                  </a:lnTo>
                  <a:lnTo>
                    <a:pt x="153" y="62"/>
                  </a:lnTo>
                  <a:lnTo>
                    <a:pt x="153" y="64"/>
                  </a:lnTo>
                  <a:lnTo>
                    <a:pt x="153" y="64"/>
                  </a:lnTo>
                  <a:lnTo>
                    <a:pt x="151" y="65"/>
                  </a:lnTo>
                  <a:lnTo>
                    <a:pt x="151" y="67"/>
                  </a:lnTo>
                  <a:lnTo>
                    <a:pt x="151" y="67"/>
                  </a:lnTo>
                  <a:lnTo>
                    <a:pt x="150" y="67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50" y="70"/>
                  </a:lnTo>
                  <a:lnTo>
                    <a:pt x="150" y="73"/>
                  </a:lnTo>
                  <a:lnTo>
                    <a:pt x="145" y="78"/>
                  </a:lnTo>
                  <a:lnTo>
                    <a:pt x="143" y="79"/>
                  </a:lnTo>
                  <a:lnTo>
                    <a:pt x="142" y="81"/>
                  </a:lnTo>
                  <a:lnTo>
                    <a:pt x="143" y="81"/>
                  </a:lnTo>
                  <a:lnTo>
                    <a:pt x="142" y="82"/>
                  </a:lnTo>
                  <a:lnTo>
                    <a:pt x="140" y="84"/>
                  </a:lnTo>
                  <a:lnTo>
                    <a:pt x="139" y="84"/>
                  </a:lnTo>
                  <a:lnTo>
                    <a:pt x="139" y="86"/>
                  </a:lnTo>
                  <a:lnTo>
                    <a:pt x="139" y="87"/>
                  </a:lnTo>
                  <a:lnTo>
                    <a:pt x="137" y="87"/>
                  </a:lnTo>
                  <a:lnTo>
                    <a:pt x="135" y="89"/>
                  </a:lnTo>
                  <a:lnTo>
                    <a:pt x="131" y="92"/>
                  </a:lnTo>
                  <a:lnTo>
                    <a:pt x="129" y="93"/>
                  </a:lnTo>
                  <a:lnTo>
                    <a:pt x="128" y="95"/>
                  </a:lnTo>
                  <a:lnTo>
                    <a:pt x="126" y="95"/>
                  </a:lnTo>
                  <a:lnTo>
                    <a:pt x="124" y="97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21" y="97"/>
                  </a:lnTo>
                  <a:lnTo>
                    <a:pt x="121" y="97"/>
                  </a:lnTo>
                  <a:lnTo>
                    <a:pt x="118" y="98"/>
                  </a:lnTo>
                  <a:lnTo>
                    <a:pt x="113" y="100"/>
                  </a:lnTo>
                  <a:lnTo>
                    <a:pt x="113" y="100"/>
                  </a:lnTo>
                  <a:lnTo>
                    <a:pt x="113" y="100"/>
                  </a:lnTo>
                  <a:lnTo>
                    <a:pt x="110" y="101"/>
                  </a:lnTo>
                  <a:lnTo>
                    <a:pt x="105" y="104"/>
                  </a:lnTo>
                  <a:lnTo>
                    <a:pt x="101" y="106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6" y="111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4" y="116"/>
                  </a:lnTo>
                  <a:lnTo>
                    <a:pt x="91" y="119"/>
                  </a:lnTo>
                  <a:lnTo>
                    <a:pt x="90" y="119"/>
                  </a:lnTo>
                  <a:lnTo>
                    <a:pt x="90" y="120"/>
                  </a:lnTo>
                  <a:lnTo>
                    <a:pt x="90" y="122"/>
                  </a:lnTo>
                  <a:lnTo>
                    <a:pt x="88" y="122"/>
                  </a:lnTo>
                  <a:lnTo>
                    <a:pt x="87" y="122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5" y="123"/>
                  </a:lnTo>
                  <a:lnTo>
                    <a:pt x="83" y="123"/>
                  </a:lnTo>
                  <a:lnTo>
                    <a:pt x="80" y="125"/>
                  </a:lnTo>
                  <a:lnTo>
                    <a:pt x="79" y="128"/>
                  </a:lnTo>
                  <a:lnTo>
                    <a:pt x="74" y="133"/>
                  </a:lnTo>
                  <a:lnTo>
                    <a:pt x="68" y="138"/>
                  </a:lnTo>
                  <a:lnTo>
                    <a:pt x="68" y="138"/>
                  </a:lnTo>
                  <a:lnTo>
                    <a:pt x="66" y="138"/>
                  </a:lnTo>
                  <a:lnTo>
                    <a:pt x="65" y="136"/>
                  </a:lnTo>
                  <a:lnTo>
                    <a:pt x="63" y="136"/>
                  </a:lnTo>
                  <a:lnTo>
                    <a:pt x="65" y="136"/>
                  </a:lnTo>
                  <a:lnTo>
                    <a:pt x="65" y="138"/>
                  </a:lnTo>
                  <a:lnTo>
                    <a:pt x="65" y="139"/>
                  </a:lnTo>
                  <a:lnTo>
                    <a:pt x="65" y="142"/>
                  </a:lnTo>
                  <a:lnTo>
                    <a:pt x="65" y="14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68" y="150"/>
                  </a:lnTo>
                  <a:lnTo>
                    <a:pt x="68" y="152"/>
                  </a:lnTo>
                  <a:lnTo>
                    <a:pt x="71" y="158"/>
                  </a:lnTo>
                  <a:lnTo>
                    <a:pt x="71" y="161"/>
                  </a:lnTo>
                  <a:lnTo>
                    <a:pt x="72" y="164"/>
                  </a:lnTo>
                  <a:lnTo>
                    <a:pt x="72" y="166"/>
                  </a:lnTo>
                  <a:lnTo>
                    <a:pt x="74" y="171"/>
                  </a:lnTo>
                  <a:lnTo>
                    <a:pt x="74" y="174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5"/>
                  </a:lnTo>
                  <a:lnTo>
                    <a:pt x="76" y="172"/>
                  </a:lnTo>
                  <a:lnTo>
                    <a:pt x="76" y="172"/>
                  </a:lnTo>
                  <a:lnTo>
                    <a:pt x="76" y="172"/>
                  </a:lnTo>
                  <a:lnTo>
                    <a:pt x="76" y="174"/>
                  </a:lnTo>
                  <a:lnTo>
                    <a:pt x="77" y="174"/>
                  </a:lnTo>
                  <a:lnTo>
                    <a:pt x="77" y="175"/>
                  </a:lnTo>
                  <a:lnTo>
                    <a:pt x="77" y="175"/>
                  </a:lnTo>
                  <a:lnTo>
                    <a:pt x="76" y="180"/>
                  </a:lnTo>
                  <a:lnTo>
                    <a:pt x="76" y="182"/>
                  </a:lnTo>
                  <a:lnTo>
                    <a:pt x="77" y="185"/>
                  </a:lnTo>
                  <a:lnTo>
                    <a:pt x="76" y="188"/>
                  </a:lnTo>
                  <a:lnTo>
                    <a:pt x="74" y="196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7" y="197"/>
                  </a:lnTo>
                  <a:lnTo>
                    <a:pt x="76" y="202"/>
                  </a:lnTo>
                  <a:lnTo>
                    <a:pt x="76" y="204"/>
                  </a:lnTo>
                  <a:lnTo>
                    <a:pt x="72" y="207"/>
                  </a:lnTo>
                  <a:lnTo>
                    <a:pt x="71" y="208"/>
                  </a:lnTo>
                  <a:lnTo>
                    <a:pt x="69" y="210"/>
                  </a:lnTo>
                  <a:lnTo>
                    <a:pt x="63" y="213"/>
                  </a:lnTo>
                  <a:lnTo>
                    <a:pt x="52" y="216"/>
                  </a:lnTo>
                  <a:lnTo>
                    <a:pt x="47" y="218"/>
                  </a:lnTo>
                  <a:lnTo>
                    <a:pt x="46" y="219"/>
                  </a:lnTo>
                  <a:lnTo>
                    <a:pt x="39" y="223"/>
                  </a:lnTo>
                  <a:lnTo>
                    <a:pt x="36" y="226"/>
                  </a:lnTo>
                  <a:lnTo>
                    <a:pt x="36" y="229"/>
                  </a:lnTo>
                  <a:lnTo>
                    <a:pt x="35" y="229"/>
                  </a:lnTo>
                  <a:lnTo>
                    <a:pt x="35" y="231"/>
                  </a:lnTo>
                  <a:lnTo>
                    <a:pt x="35" y="232"/>
                  </a:lnTo>
                  <a:lnTo>
                    <a:pt x="36" y="234"/>
                  </a:lnTo>
                  <a:lnTo>
                    <a:pt x="36" y="234"/>
                  </a:lnTo>
                  <a:lnTo>
                    <a:pt x="38" y="235"/>
                  </a:lnTo>
                  <a:lnTo>
                    <a:pt x="38" y="235"/>
                  </a:lnTo>
                  <a:lnTo>
                    <a:pt x="38" y="234"/>
                  </a:lnTo>
                  <a:lnTo>
                    <a:pt x="39" y="232"/>
                  </a:lnTo>
                  <a:lnTo>
                    <a:pt x="39" y="232"/>
                  </a:lnTo>
                  <a:lnTo>
                    <a:pt x="39" y="235"/>
                  </a:lnTo>
                  <a:lnTo>
                    <a:pt x="38" y="243"/>
                  </a:lnTo>
                  <a:lnTo>
                    <a:pt x="38" y="245"/>
                  </a:lnTo>
                  <a:lnTo>
                    <a:pt x="36" y="245"/>
                  </a:lnTo>
                  <a:lnTo>
                    <a:pt x="35" y="245"/>
                  </a:lnTo>
                  <a:lnTo>
                    <a:pt x="33" y="245"/>
                  </a:lnTo>
                  <a:lnTo>
                    <a:pt x="30" y="245"/>
                  </a:lnTo>
                  <a:lnTo>
                    <a:pt x="28" y="245"/>
                  </a:lnTo>
                  <a:lnTo>
                    <a:pt x="27" y="245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7"/>
                  </a:lnTo>
                  <a:lnTo>
                    <a:pt x="27" y="235"/>
                  </a:lnTo>
                  <a:lnTo>
                    <a:pt x="27" y="234"/>
                  </a:lnTo>
                  <a:lnTo>
                    <a:pt x="27" y="232"/>
                  </a:lnTo>
                  <a:lnTo>
                    <a:pt x="27" y="232"/>
                  </a:lnTo>
                  <a:lnTo>
                    <a:pt x="25" y="231"/>
                  </a:lnTo>
                  <a:lnTo>
                    <a:pt x="25" y="231"/>
                  </a:lnTo>
                  <a:lnTo>
                    <a:pt x="25" y="229"/>
                  </a:lnTo>
                  <a:lnTo>
                    <a:pt x="24" y="227"/>
                  </a:lnTo>
                  <a:lnTo>
                    <a:pt x="25" y="226"/>
                  </a:lnTo>
                  <a:lnTo>
                    <a:pt x="25" y="221"/>
                  </a:lnTo>
                  <a:lnTo>
                    <a:pt x="25" y="219"/>
                  </a:lnTo>
                  <a:lnTo>
                    <a:pt x="25" y="216"/>
                  </a:lnTo>
                  <a:lnTo>
                    <a:pt x="25" y="213"/>
                  </a:lnTo>
                  <a:lnTo>
                    <a:pt x="25" y="210"/>
                  </a:lnTo>
                  <a:lnTo>
                    <a:pt x="25" y="207"/>
                  </a:lnTo>
                  <a:lnTo>
                    <a:pt x="25" y="207"/>
                  </a:lnTo>
                  <a:lnTo>
                    <a:pt x="25" y="205"/>
                  </a:lnTo>
                  <a:lnTo>
                    <a:pt x="24" y="204"/>
                  </a:lnTo>
                  <a:lnTo>
                    <a:pt x="24" y="201"/>
                  </a:lnTo>
                  <a:lnTo>
                    <a:pt x="22" y="199"/>
                  </a:lnTo>
                  <a:lnTo>
                    <a:pt x="22" y="197"/>
                  </a:lnTo>
                  <a:lnTo>
                    <a:pt x="20" y="196"/>
                  </a:lnTo>
                  <a:lnTo>
                    <a:pt x="20" y="196"/>
                  </a:lnTo>
                  <a:lnTo>
                    <a:pt x="20" y="194"/>
                  </a:lnTo>
                  <a:lnTo>
                    <a:pt x="19" y="193"/>
                  </a:lnTo>
                  <a:lnTo>
                    <a:pt x="19" y="191"/>
                  </a:lnTo>
                  <a:lnTo>
                    <a:pt x="19" y="190"/>
                  </a:lnTo>
                  <a:lnTo>
                    <a:pt x="17" y="185"/>
                  </a:lnTo>
                  <a:lnTo>
                    <a:pt x="17" y="183"/>
                  </a:lnTo>
                  <a:lnTo>
                    <a:pt x="16" y="180"/>
                  </a:lnTo>
                  <a:lnTo>
                    <a:pt x="16" y="177"/>
                  </a:lnTo>
                  <a:lnTo>
                    <a:pt x="16" y="177"/>
                  </a:lnTo>
                  <a:lnTo>
                    <a:pt x="16" y="177"/>
                  </a:lnTo>
                  <a:lnTo>
                    <a:pt x="17" y="175"/>
                  </a:lnTo>
                  <a:lnTo>
                    <a:pt x="19" y="172"/>
                  </a:lnTo>
                  <a:lnTo>
                    <a:pt x="22" y="171"/>
                  </a:lnTo>
                  <a:lnTo>
                    <a:pt x="24" y="167"/>
                  </a:lnTo>
                  <a:lnTo>
                    <a:pt x="25" y="166"/>
                  </a:lnTo>
                  <a:lnTo>
                    <a:pt x="28" y="163"/>
                  </a:lnTo>
                  <a:lnTo>
                    <a:pt x="31" y="160"/>
                  </a:lnTo>
                  <a:lnTo>
                    <a:pt x="31" y="160"/>
                  </a:lnTo>
                  <a:lnTo>
                    <a:pt x="31" y="160"/>
                  </a:lnTo>
                  <a:lnTo>
                    <a:pt x="30" y="156"/>
                  </a:lnTo>
                  <a:lnTo>
                    <a:pt x="33" y="155"/>
                  </a:lnTo>
                  <a:lnTo>
                    <a:pt x="33" y="153"/>
                  </a:lnTo>
                  <a:lnTo>
                    <a:pt x="33" y="150"/>
                  </a:lnTo>
                  <a:lnTo>
                    <a:pt x="33" y="150"/>
                  </a:lnTo>
                  <a:lnTo>
                    <a:pt x="33" y="149"/>
                  </a:lnTo>
                  <a:lnTo>
                    <a:pt x="35" y="149"/>
                  </a:lnTo>
                  <a:lnTo>
                    <a:pt x="36" y="145"/>
                  </a:lnTo>
                  <a:lnTo>
                    <a:pt x="38" y="144"/>
                  </a:lnTo>
                  <a:lnTo>
                    <a:pt x="39" y="141"/>
                  </a:lnTo>
                  <a:lnTo>
                    <a:pt x="39" y="139"/>
                  </a:lnTo>
                  <a:lnTo>
                    <a:pt x="39" y="138"/>
                  </a:lnTo>
                  <a:lnTo>
                    <a:pt x="39" y="138"/>
                  </a:lnTo>
                  <a:lnTo>
                    <a:pt x="38" y="136"/>
                  </a:lnTo>
                  <a:lnTo>
                    <a:pt x="38" y="133"/>
                  </a:lnTo>
                  <a:lnTo>
                    <a:pt x="36" y="131"/>
                  </a:lnTo>
                  <a:lnTo>
                    <a:pt x="38" y="128"/>
                  </a:lnTo>
                  <a:lnTo>
                    <a:pt x="38" y="128"/>
                  </a:lnTo>
                  <a:lnTo>
                    <a:pt x="38" y="127"/>
                  </a:lnTo>
                  <a:lnTo>
                    <a:pt x="38" y="127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8" y="122"/>
                  </a:lnTo>
                  <a:lnTo>
                    <a:pt x="38" y="122"/>
                  </a:lnTo>
                  <a:lnTo>
                    <a:pt x="38" y="120"/>
                  </a:lnTo>
                  <a:lnTo>
                    <a:pt x="38" y="120"/>
                  </a:lnTo>
                  <a:lnTo>
                    <a:pt x="39" y="117"/>
                  </a:lnTo>
                  <a:lnTo>
                    <a:pt x="39" y="116"/>
                  </a:lnTo>
                  <a:lnTo>
                    <a:pt x="39" y="116"/>
                  </a:lnTo>
                  <a:lnTo>
                    <a:pt x="39" y="114"/>
                  </a:lnTo>
                  <a:lnTo>
                    <a:pt x="39" y="114"/>
                  </a:lnTo>
                  <a:lnTo>
                    <a:pt x="39" y="112"/>
                  </a:lnTo>
                  <a:lnTo>
                    <a:pt x="39" y="108"/>
                  </a:lnTo>
                  <a:lnTo>
                    <a:pt x="39" y="101"/>
                  </a:lnTo>
                  <a:lnTo>
                    <a:pt x="39" y="100"/>
                  </a:lnTo>
                  <a:lnTo>
                    <a:pt x="38" y="97"/>
                  </a:lnTo>
                  <a:lnTo>
                    <a:pt x="38" y="93"/>
                  </a:lnTo>
                  <a:lnTo>
                    <a:pt x="39" y="92"/>
                  </a:lnTo>
                  <a:lnTo>
                    <a:pt x="39" y="92"/>
                  </a:lnTo>
                  <a:lnTo>
                    <a:pt x="38" y="92"/>
                  </a:lnTo>
                  <a:lnTo>
                    <a:pt x="38" y="92"/>
                  </a:lnTo>
                  <a:lnTo>
                    <a:pt x="36" y="90"/>
                  </a:lnTo>
                  <a:lnTo>
                    <a:pt x="35" y="90"/>
                  </a:lnTo>
                  <a:lnTo>
                    <a:pt x="31" y="89"/>
                  </a:lnTo>
                  <a:lnTo>
                    <a:pt x="28" y="87"/>
                  </a:lnTo>
                  <a:lnTo>
                    <a:pt x="25" y="87"/>
                  </a:lnTo>
                  <a:lnTo>
                    <a:pt x="20" y="84"/>
                  </a:lnTo>
                  <a:lnTo>
                    <a:pt x="17" y="84"/>
                  </a:lnTo>
                  <a:lnTo>
                    <a:pt x="17" y="82"/>
                  </a:lnTo>
                  <a:lnTo>
                    <a:pt x="14" y="81"/>
                  </a:lnTo>
                  <a:lnTo>
                    <a:pt x="9" y="81"/>
                  </a:lnTo>
                  <a:lnTo>
                    <a:pt x="6" y="81"/>
                  </a:lnTo>
                  <a:lnTo>
                    <a:pt x="3" y="81"/>
                  </a:lnTo>
                  <a:lnTo>
                    <a:pt x="3" y="81"/>
                  </a:lnTo>
                  <a:lnTo>
                    <a:pt x="1" y="78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1" y="71"/>
                  </a:lnTo>
                  <a:lnTo>
                    <a:pt x="1" y="70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3" y="65"/>
                  </a:lnTo>
                  <a:lnTo>
                    <a:pt x="5" y="64"/>
                  </a:lnTo>
                  <a:lnTo>
                    <a:pt x="6" y="64"/>
                  </a:lnTo>
                  <a:lnTo>
                    <a:pt x="9" y="62"/>
                  </a:lnTo>
                  <a:lnTo>
                    <a:pt x="12" y="62"/>
                  </a:lnTo>
                  <a:lnTo>
                    <a:pt x="16" y="60"/>
                  </a:lnTo>
                  <a:lnTo>
                    <a:pt x="19" y="60"/>
                  </a:lnTo>
                  <a:lnTo>
                    <a:pt x="20" y="59"/>
                  </a:lnTo>
                  <a:lnTo>
                    <a:pt x="22" y="59"/>
                  </a:lnTo>
                  <a:lnTo>
                    <a:pt x="25" y="57"/>
                  </a:lnTo>
                  <a:lnTo>
                    <a:pt x="27" y="57"/>
                  </a:lnTo>
                  <a:lnTo>
                    <a:pt x="28" y="57"/>
                  </a:lnTo>
                  <a:lnTo>
                    <a:pt x="30" y="56"/>
                  </a:lnTo>
                  <a:lnTo>
                    <a:pt x="33" y="56"/>
                  </a:lnTo>
                  <a:lnTo>
                    <a:pt x="38" y="54"/>
                  </a:lnTo>
                  <a:lnTo>
                    <a:pt x="39" y="52"/>
                  </a:lnTo>
                  <a:lnTo>
                    <a:pt x="42" y="52"/>
                  </a:lnTo>
                  <a:lnTo>
                    <a:pt x="44" y="52"/>
                  </a:lnTo>
                  <a:lnTo>
                    <a:pt x="46" y="56"/>
                  </a:lnTo>
                  <a:lnTo>
                    <a:pt x="47" y="57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3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7" y="57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1" y="60"/>
                  </a:lnTo>
                  <a:lnTo>
                    <a:pt x="61" y="62"/>
                  </a:lnTo>
                  <a:lnTo>
                    <a:pt x="63" y="65"/>
                  </a:lnTo>
                  <a:lnTo>
                    <a:pt x="63" y="67"/>
                  </a:lnTo>
                  <a:lnTo>
                    <a:pt x="63" y="68"/>
                  </a:lnTo>
                  <a:lnTo>
                    <a:pt x="61" y="70"/>
                  </a:lnTo>
                  <a:lnTo>
                    <a:pt x="60" y="73"/>
                  </a:lnTo>
                  <a:lnTo>
                    <a:pt x="60" y="75"/>
                  </a:lnTo>
                  <a:lnTo>
                    <a:pt x="60" y="76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60" y="81"/>
                  </a:lnTo>
                  <a:lnTo>
                    <a:pt x="60" y="82"/>
                  </a:lnTo>
                  <a:lnTo>
                    <a:pt x="60" y="82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3" y="87"/>
                  </a:lnTo>
                  <a:lnTo>
                    <a:pt x="65" y="89"/>
                  </a:lnTo>
                  <a:lnTo>
                    <a:pt x="68" y="92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71" y="93"/>
                  </a:lnTo>
                  <a:lnTo>
                    <a:pt x="71" y="95"/>
                  </a:lnTo>
                  <a:lnTo>
                    <a:pt x="69" y="97"/>
                  </a:lnTo>
                  <a:lnTo>
                    <a:pt x="69" y="97"/>
                  </a:lnTo>
                  <a:lnTo>
                    <a:pt x="71" y="97"/>
                  </a:lnTo>
                  <a:lnTo>
                    <a:pt x="71" y="98"/>
                  </a:lnTo>
                  <a:lnTo>
                    <a:pt x="72" y="98"/>
                  </a:lnTo>
                  <a:lnTo>
                    <a:pt x="72" y="97"/>
                  </a:lnTo>
                  <a:lnTo>
                    <a:pt x="72" y="97"/>
                  </a:lnTo>
                  <a:lnTo>
                    <a:pt x="72" y="93"/>
                  </a:lnTo>
                  <a:lnTo>
                    <a:pt x="72" y="90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2" y="87"/>
                  </a:lnTo>
                  <a:lnTo>
                    <a:pt x="72" y="84"/>
                  </a:lnTo>
                  <a:lnTo>
                    <a:pt x="74" y="84"/>
                  </a:lnTo>
                  <a:lnTo>
                    <a:pt x="74" y="84"/>
                  </a:lnTo>
                  <a:lnTo>
                    <a:pt x="77" y="82"/>
                  </a:lnTo>
                  <a:lnTo>
                    <a:pt x="79" y="82"/>
                  </a:lnTo>
                  <a:lnTo>
                    <a:pt x="80" y="82"/>
                  </a:lnTo>
                  <a:lnTo>
                    <a:pt x="80" y="81"/>
                  </a:lnTo>
                  <a:lnTo>
                    <a:pt x="80" y="76"/>
                  </a:lnTo>
                  <a:lnTo>
                    <a:pt x="80" y="73"/>
                  </a:lnTo>
                  <a:lnTo>
                    <a:pt x="80" y="70"/>
                  </a:lnTo>
                  <a:lnTo>
                    <a:pt x="80" y="67"/>
                  </a:lnTo>
                  <a:lnTo>
                    <a:pt x="82" y="65"/>
                  </a:lnTo>
                  <a:lnTo>
                    <a:pt x="82" y="64"/>
                  </a:lnTo>
                  <a:lnTo>
                    <a:pt x="80" y="62"/>
                  </a:lnTo>
                  <a:lnTo>
                    <a:pt x="79" y="59"/>
                  </a:lnTo>
                  <a:lnTo>
                    <a:pt x="76" y="54"/>
                  </a:lnTo>
                  <a:lnTo>
                    <a:pt x="74" y="52"/>
                  </a:lnTo>
                  <a:lnTo>
                    <a:pt x="72" y="49"/>
                  </a:lnTo>
                  <a:lnTo>
                    <a:pt x="69" y="46"/>
                  </a:lnTo>
                  <a:lnTo>
                    <a:pt x="68" y="45"/>
                  </a:lnTo>
                  <a:lnTo>
                    <a:pt x="66" y="45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7"/>
                  </a:lnTo>
                  <a:lnTo>
                    <a:pt x="66" y="35"/>
                  </a:lnTo>
                  <a:lnTo>
                    <a:pt x="66" y="34"/>
                  </a:lnTo>
                  <a:lnTo>
                    <a:pt x="66" y="32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65" y="27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4"/>
                  </a:lnTo>
                  <a:lnTo>
                    <a:pt x="66" y="24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3"/>
                  </a:lnTo>
                  <a:lnTo>
                    <a:pt x="68" y="21"/>
                  </a:lnTo>
                  <a:lnTo>
                    <a:pt x="68" y="18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71" y="16"/>
                  </a:lnTo>
                  <a:lnTo>
                    <a:pt x="74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9" y="16"/>
                  </a:lnTo>
                  <a:lnTo>
                    <a:pt x="80" y="15"/>
                  </a:lnTo>
                  <a:lnTo>
                    <a:pt x="82" y="15"/>
                  </a:lnTo>
                  <a:lnTo>
                    <a:pt x="85" y="16"/>
                  </a:lnTo>
                  <a:lnTo>
                    <a:pt x="85" y="16"/>
                  </a:lnTo>
                  <a:lnTo>
                    <a:pt x="87" y="18"/>
                  </a:lnTo>
                  <a:lnTo>
                    <a:pt x="88" y="18"/>
                  </a:lnTo>
                  <a:lnTo>
                    <a:pt x="91" y="18"/>
                  </a:lnTo>
                  <a:lnTo>
                    <a:pt x="93" y="18"/>
                  </a:lnTo>
                  <a:lnTo>
                    <a:pt x="94" y="16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99" y="16"/>
                  </a:lnTo>
                  <a:lnTo>
                    <a:pt x="99" y="18"/>
                  </a:lnTo>
                  <a:lnTo>
                    <a:pt x="101" y="18"/>
                  </a:lnTo>
                  <a:lnTo>
                    <a:pt x="102" y="18"/>
                  </a:lnTo>
                  <a:lnTo>
                    <a:pt x="105" y="18"/>
                  </a:lnTo>
                  <a:lnTo>
                    <a:pt x="109" y="16"/>
                  </a:lnTo>
                  <a:lnTo>
                    <a:pt x="110" y="15"/>
                  </a:lnTo>
                  <a:lnTo>
                    <a:pt x="110" y="13"/>
                  </a:lnTo>
                  <a:lnTo>
                    <a:pt x="110" y="13"/>
                  </a:lnTo>
                  <a:lnTo>
                    <a:pt x="110" y="12"/>
                  </a:lnTo>
                  <a:lnTo>
                    <a:pt x="112" y="12"/>
                  </a:lnTo>
                  <a:lnTo>
                    <a:pt x="115" y="12"/>
                  </a:lnTo>
                  <a:lnTo>
                    <a:pt x="117" y="13"/>
                  </a:lnTo>
                  <a:lnTo>
                    <a:pt x="120" y="13"/>
                  </a:lnTo>
                  <a:lnTo>
                    <a:pt x="121" y="13"/>
                  </a:lnTo>
                  <a:lnTo>
                    <a:pt x="123" y="12"/>
                  </a:lnTo>
                  <a:lnTo>
                    <a:pt x="126" y="10"/>
                  </a:lnTo>
                  <a:lnTo>
                    <a:pt x="129" y="10"/>
                  </a:lnTo>
                  <a:lnTo>
                    <a:pt x="131" y="10"/>
                  </a:lnTo>
                  <a:lnTo>
                    <a:pt x="132" y="8"/>
                  </a:lnTo>
                  <a:lnTo>
                    <a:pt x="135" y="7"/>
                  </a:lnTo>
                  <a:lnTo>
                    <a:pt x="137" y="7"/>
                  </a:lnTo>
                  <a:lnTo>
                    <a:pt x="139" y="7"/>
                  </a:lnTo>
                  <a:lnTo>
                    <a:pt x="140" y="5"/>
                  </a:lnTo>
                  <a:lnTo>
                    <a:pt x="143" y="4"/>
                  </a:lnTo>
                  <a:lnTo>
                    <a:pt x="146" y="2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9" name="Freeform 195">
              <a:extLst>
                <a:ext uri="{FF2B5EF4-FFF2-40B4-BE49-F238E27FC236}">
                  <a16:creationId xmlns:a16="http://schemas.microsoft.com/office/drawing/2014/main" id="{3274DB54-DA8C-C088-5FDA-D0060BB19C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1357" y="3597250"/>
              <a:ext cx="253399" cy="541884"/>
            </a:xfrm>
            <a:custGeom>
              <a:avLst/>
              <a:gdLst>
                <a:gd name="T0" fmla="*/ 89 w 130"/>
                <a:gd name="T1" fmla="*/ 266 h 278"/>
                <a:gd name="T2" fmla="*/ 89 w 130"/>
                <a:gd name="T3" fmla="*/ 252 h 278"/>
                <a:gd name="T4" fmla="*/ 90 w 130"/>
                <a:gd name="T5" fmla="*/ 253 h 278"/>
                <a:gd name="T6" fmla="*/ 92 w 130"/>
                <a:gd name="T7" fmla="*/ 247 h 278"/>
                <a:gd name="T8" fmla="*/ 86 w 130"/>
                <a:gd name="T9" fmla="*/ 245 h 278"/>
                <a:gd name="T10" fmla="*/ 86 w 130"/>
                <a:gd name="T11" fmla="*/ 242 h 278"/>
                <a:gd name="T12" fmla="*/ 89 w 130"/>
                <a:gd name="T13" fmla="*/ 230 h 278"/>
                <a:gd name="T14" fmla="*/ 38 w 130"/>
                <a:gd name="T15" fmla="*/ 190 h 278"/>
                <a:gd name="T16" fmla="*/ 78 w 130"/>
                <a:gd name="T17" fmla="*/ 182 h 278"/>
                <a:gd name="T18" fmla="*/ 19 w 130"/>
                <a:gd name="T19" fmla="*/ 146 h 278"/>
                <a:gd name="T20" fmla="*/ 23 w 130"/>
                <a:gd name="T21" fmla="*/ 137 h 278"/>
                <a:gd name="T22" fmla="*/ 12 w 130"/>
                <a:gd name="T23" fmla="*/ 129 h 278"/>
                <a:gd name="T24" fmla="*/ 86 w 130"/>
                <a:gd name="T25" fmla="*/ 7 h 278"/>
                <a:gd name="T26" fmla="*/ 95 w 130"/>
                <a:gd name="T27" fmla="*/ 23 h 278"/>
                <a:gd name="T28" fmla="*/ 94 w 130"/>
                <a:gd name="T29" fmla="*/ 41 h 278"/>
                <a:gd name="T30" fmla="*/ 81 w 130"/>
                <a:gd name="T31" fmla="*/ 52 h 278"/>
                <a:gd name="T32" fmla="*/ 79 w 130"/>
                <a:gd name="T33" fmla="*/ 67 h 278"/>
                <a:gd name="T34" fmla="*/ 97 w 130"/>
                <a:gd name="T35" fmla="*/ 67 h 278"/>
                <a:gd name="T36" fmla="*/ 97 w 130"/>
                <a:gd name="T37" fmla="*/ 82 h 278"/>
                <a:gd name="T38" fmla="*/ 101 w 130"/>
                <a:gd name="T39" fmla="*/ 96 h 278"/>
                <a:gd name="T40" fmla="*/ 112 w 130"/>
                <a:gd name="T41" fmla="*/ 104 h 278"/>
                <a:gd name="T42" fmla="*/ 128 w 130"/>
                <a:gd name="T43" fmla="*/ 104 h 278"/>
                <a:gd name="T44" fmla="*/ 122 w 130"/>
                <a:gd name="T45" fmla="*/ 115 h 278"/>
                <a:gd name="T46" fmla="*/ 114 w 130"/>
                <a:gd name="T47" fmla="*/ 124 h 278"/>
                <a:gd name="T48" fmla="*/ 105 w 130"/>
                <a:gd name="T49" fmla="*/ 129 h 278"/>
                <a:gd name="T50" fmla="*/ 92 w 130"/>
                <a:gd name="T51" fmla="*/ 134 h 278"/>
                <a:gd name="T52" fmla="*/ 81 w 130"/>
                <a:gd name="T53" fmla="*/ 146 h 278"/>
                <a:gd name="T54" fmla="*/ 79 w 130"/>
                <a:gd name="T55" fmla="*/ 156 h 278"/>
                <a:gd name="T56" fmla="*/ 92 w 130"/>
                <a:gd name="T57" fmla="*/ 176 h 278"/>
                <a:gd name="T58" fmla="*/ 92 w 130"/>
                <a:gd name="T59" fmla="*/ 190 h 278"/>
                <a:gd name="T60" fmla="*/ 89 w 130"/>
                <a:gd name="T61" fmla="*/ 208 h 278"/>
                <a:gd name="T62" fmla="*/ 101 w 130"/>
                <a:gd name="T63" fmla="*/ 233 h 278"/>
                <a:gd name="T64" fmla="*/ 108 w 130"/>
                <a:gd name="T65" fmla="*/ 252 h 278"/>
                <a:gd name="T66" fmla="*/ 95 w 130"/>
                <a:gd name="T67" fmla="*/ 272 h 278"/>
                <a:gd name="T68" fmla="*/ 95 w 130"/>
                <a:gd name="T69" fmla="*/ 256 h 278"/>
                <a:gd name="T70" fmla="*/ 95 w 130"/>
                <a:gd name="T71" fmla="*/ 247 h 278"/>
                <a:gd name="T72" fmla="*/ 92 w 130"/>
                <a:gd name="T73" fmla="*/ 228 h 278"/>
                <a:gd name="T74" fmla="*/ 84 w 130"/>
                <a:gd name="T75" fmla="*/ 208 h 278"/>
                <a:gd name="T76" fmla="*/ 81 w 130"/>
                <a:gd name="T77" fmla="*/ 181 h 278"/>
                <a:gd name="T78" fmla="*/ 68 w 130"/>
                <a:gd name="T79" fmla="*/ 170 h 278"/>
                <a:gd name="T80" fmla="*/ 59 w 130"/>
                <a:gd name="T81" fmla="*/ 178 h 278"/>
                <a:gd name="T82" fmla="*/ 49 w 130"/>
                <a:gd name="T83" fmla="*/ 192 h 278"/>
                <a:gd name="T84" fmla="*/ 40 w 130"/>
                <a:gd name="T85" fmla="*/ 187 h 278"/>
                <a:gd name="T86" fmla="*/ 37 w 130"/>
                <a:gd name="T87" fmla="*/ 182 h 278"/>
                <a:gd name="T88" fmla="*/ 34 w 130"/>
                <a:gd name="T89" fmla="*/ 171 h 278"/>
                <a:gd name="T90" fmla="*/ 27 w 130"/>
                <a:gd name="T91" fmla="*/ 140 h 278"/>
                <a:gd name="T92" fmla="*/ 24 w 130"/>
                <a:gd name="T93" fmla="*/ 141 h 278"/>
                <a:gd name="T94" fmla="*/ 21 w 130"/>
                <a:gd name="T95" fmla="*/ 130 h 278"/>
                <a:gd name="T96" fmla="*/ 13 w 130"/>
                <a:gd name="T97" fmla="*/ 124 h 278"/>
                <a:gd name="T98" fmla="*/ 8 w 130"/>
                <a:gd name="T99" fmla="*/ 122 h 278"/>
                <a:gd name="T100" fmla="*/ 2 w 130"/>
                <a:gd name="T101" fmla="*/ 108 h 278"/>
                <a:gd name="T102" fmla="*/ 7 w 130"/>
                <a:gd name="T103" fmla="*/ 97 h 278"/>
                <a:gd name="T104" fmla="*/ 13 w 130"/>
                <a:gd name="T105" fmla="*/ 91 h 278"/>
                <a:gd name="T106" fmla="*/ 18 w 130"/>
                <a:gd name="T107" fmla="*/ 74 h 278"/>
                <a:gd name="T108" fmla="*/ 29 w 130"/>
                <a:gd name="T109" fmla="*/ 70 h 278"/>
                <a:gd name="T110" fmla="*/ 35 w 130"/>
                <a:gd name="T111" fmla="*/ 50 h 278"/>
                <a:gd name="T112" fmla="*/ 43 w 130"/>
                <a:gd name="T113" fmla="*/ 37 h 278"/>
                <a:gd name="T114" fmla="*/ 59 w 130"/>
                <a:gd name="T115" fmla="*/ 18 h 278"/>
                <a:gd name="T116" fmla="*/ 70 w 130"/>
                <a:gd name="T117" fmla="*/ 12 h 278"/>
                <a:gd name="T118" fmla="*/ 78 w 130"/>
                <a:gd name="T119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0" h="278">
                  <a:moveTo>
                    <a:pt x="89" y="275"/>
                  </a:moveTo>
                  <a:lnTo>
                    <a:pt x="89" y="277"/>
                  </a:lnTo>
                  <a:lnTo>
                    <a:pt x="87" y="277"/>
                  </a:lnTo>
                  <a:lnTo>
                    <a:pt x="87" y="277"/>
                  </a:lnTo>
                  <a:lnTo>
                    <a:pt x="86" y="278"/>
                  </a:lnTo>
                  <a:lnTo>
                    <a:pt x="86" y="278"/>
                  </a:lnTo>
                  <a:lnTo>
                    <a:pt x="87" y="277"/>
                  </a:lnTo>
                  <a:lnTo>
                    <a:pt x="87" y="275"/>
                  </a:lnTo>
                  <a:lnTo>
                    <a:pt x="89" y="275"/>
                  </a:lnTo>
                  <a:close/>
                  <a:moveTo>
                    <a:pt x="87" y="263"/>
                  </a:moveTo>
                  <a:lnTo>
                    <a:pt x="87" y="263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7" y="264"/>
                  </a:lnTo>
                  <a:lnTo>
                    <a:pt x="87" y="263"/>
                  </a:lnTo>
                  <a:lnTo>
                    <a:pt x="86" y="264"/>
                  </a:lnTo>
                  <a:lnTo>
                    <a:pt x="87" y="263"/>
                  </a:lnTo>
                  <a:lnTo>
                    <a:pt x="87" y="263"/>
                  </a:lnTo>
                  <a:close/>
                  <a:moveTo>
                    <a:pt x="92" y="261"/>
                  </a:move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1"/>
                  </a:lnTo>
                  <a:close/>
                  <a:moveTo>
                    <a:pt x="89" y="250"/>
                  </a:moveTo>
                  <a:lnTo>
                    <a:pt x="89" y="252"/>
                  </a:lnTo>
                  <a:lnTo>
                    <a:pt x="89" y="253"/>
                  </a:lnTo>
                  <a:lnTo>
                    <a:pt x="89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3"/>
                  </a:lnTo>
                  <a:lnTo>
                    <a:pt x="87" y="253"/>
                  </a:lnTo>
                  <a:lnTo>
                    <a:pt x="89" y="250"/>
                  </a:lnTo>
                  <a:lnTo>
                    <a:pt x="89" y="250"/>
                  </a:lnTo>
                  <a:close/>
                  <a:moveTo>
                    <a:pt x="92" y="250"/>
                  </a:moveTo>
                  <a:lnTo>
                    <a:pt x="92" y="252"/>
                  </a:lnTo>
                  <a:lnTo>
                    <a:pt x="92" y="255"/>
                  </a:lnTo>
                  <a:lnTo>
                    <a:pt x="90" y="253"/>
                  </a:lnTo>
                  <a:lnTo>
                    <a:pt x="90" y="253"/>
                  </a:lnTo>
                  <a:lnTo>
                    <a:pt x="90" y="252"/>
                  </a:lnTo>
                  <a:lnTo>
                    <a:pt x="90" y="252"/>
                  </a:lnTo>
                  <a:lnTo>
                    <a:pt x="90" y="250"/>
                  </a:lnTo>
                  <a:lnTo>
                    <a:pt x="92" y="250"/>
                  </a:lnTo>
                  <a:close/>
                  <a:moveTo>
                    <a:pt x="84" y="250"/>
                  </a:moveTo>
                  <a:lnTo>
                    <a:pt x="86" y="252"/>
                  </a:lnTo>
                  <a:lnTo>
                    <a:pt x="86" y="252"/>
                  </a:lnTo>
                  <a:lnTo>
                    <a:pt x="86" y="252"/>
                  </a:lnTo>
                  <a:lnTo>
                    <a:pt x="86" y="253"/>
                  </a:lnTo>
                  <a:lnTo>
                    <a:pt x="84" y="252"/>
                  </a:lnTo>
                  <a:lnTo>
                    <a:pt x="84" y="250"/>
                  </a:lnTo>
                  <a:close/>
                  <a:moveTo>
                    <a:pt x="90" y="245"/>
                  </a:moveTo>
                  <a:lnTo>
                    <a:pt x="92" y="247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2" y="249"/>
                  </a:lnTo>
                  <a:lnTo>
                    <a:pt x="92" y="249"/>
                  </a:lnTo>
                  <a:lnTo>
                    <a:pt x="90" y="247"/>
                  </a:lnTo>
                  <a:lnTo>
                    <a:pt x="90" y="245"/>
                  </a:lnTo>
                  <a:close/>
                  <a:moveTo>
                    <a:pt x="86" y="244"/>
                  </a:move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close/>
                  <a:moveTo>
                    <a:pt x="86" y="242"/>
                  </a:moveTo>
                  <a:lnTo>
                    <a:pt x="86" y="242"/>
                  </a:lnTo>
                  <a:lnTo>
                    <a:pt x="86" y="242"/>
                  </a:lnTo>
                  <a:lnTo>
                    <a:pt x="84" y="244"/>
                  </a:lnTo>
                  <a:lnTo>
                    <a:pt x="84" y="242"/>
                  </a:lnTo>
                  <a:lnTo>
                    <a:pt x="84" y="242"/>
                  </a:lnTo>
                  <a:lnTo>
                    <a:pt x="84" y="242"/>
                  </a:lnTo>
                  <a:lnTo>
                    <a:pt x="86" y="242"/>
                  </a:lnTo>
                  <a:lnTo>
                    <a:pt x="86" y="242"/>
                  </a:lnTo>
                  <a:close/>
                  <a:moveTo>
                    <a:pt x="89" y="237"/>
                  </a:moveTo>
                  <a:lnTo>
                    <a:pt x="90" y="237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92" y="239"/>
                  </a:lnTo>
                  <a:lnTo>
                    <a:pt x="90" y="241"/>
                  </a:lnTo>
                  <a:lnTo>
                    <a:pt x="90" y="242"/>
                  </a:lnTo>
                  <a:lnTo>
                    <a:pt x="89" y="242"/>
                  </a:lnTo>
                  <a:lnTo>
                    <a:pt x="89" y="242"/>
                  </a:lnTo>
                  <a:lnTo>
                    <a:pt x="89" y="241"/>
                  </a:lnTo>
                  <a:lnTo>
                    <a:pt x="89" y="239"/>
                  </a:lnTo>
                  <a:lnTo>
                    <a:pt x="89" y="237"/>
                  </a:lnTo>
                  <a:close/>
                  <a:moveTo>
                    <a:pt x="89" y="230"/>
                  </a:moveTo>
                  <a:lnTo>
                    <a:pt x="89" y="230"/>
                  </a:lnTo>
                  <a:lnTo>
                    <a:pt x="89" y="231"/>
                  </a:lnTo>
                  <a:lnTo>
                    <a:pt x="89" y="231"/>
                  </a:lnTo>
                  <a:lnTo>
                    <a:pt x="89" y="234"/>
                  </a:lnTo>
                  <a:lnTo>
                    <a:pt x="89" y="233"/>
                  </a:lnTo>
                  <a:lnTo>
                    <a:pt x="89" y="231"/>
                  </a:lnTo>
                  <a:lnTo>
                    <a:pt x="89" y="230"/>
                  </a:lnTo>
                  <a:lnTo>
                    <a:pt x="89" y="230"/>
                  </a:lnTo>
                  <a:close/>
                  <a:moveTo>
                    <a:pt x="38" y="190"/>
                  </a:moveTo>
                  <a:lnTo>
                    <a:pt x="38" y="190"/>
                  </a:lnTo>
                  <a:lnTo>
                    <a:pt x="38" y="192"/>
                  </a:lnTo>
                  <a:lnTo>
                    <a:pt x="38" y="192"/>
                  </a:lnTo>
                  <a:lnTo>
                    <a:pt x="37" y="192"/>
                  </a:lnTo>
                  <a:lnTo>
                    <a:pt x="37" y="192"/>
                  </a:lnTo>
                  <a:lnTo>
                    <a:pt x="38" y="190"/>
                  </a:lnTo>
                  <a:close/>
                  <a:moveTo>
                    <a:pt x="35" y="185"/>
                  </a:moveTo>
                  <a:lnTo>
                    <a:pt x="35" y="187"/>
                  </a:lnTo>
                  <a:lnTo>
                    <a:pt x="35" y="189"/>
                  </a:lnTo>
                  <a:lnTo>
                    <a:pt x="34" y="190"/>
                  </a:lnTo>
                  <a:lnTo>
                    <a:pt x="32" y="192"/>
                  </a:lnTo>
                  <a:lnTo>
                    <a:pt x="32" y="189"/>
                  </a:lnTo>
                  <a:lnTo>
                    <a:pt x="34" y="187"/>
                  </a:lnTo>
                  <a:lnTo>
                    <a:pt x="35" y="187"/>
                  </a:lnTo>
                  <a:lnTo>
                    <a:pt x="35" y="185"/>
                  </a:lnTo>
                  <a:close/>
                  <a:moveTo>
                    <a:pt x="78" y="181"/>
                  </a:moveTo>
                  <a:lnTo>
                    <a:pt x="78" y="182"/>
                  </a:lnTo>
                  <a:lnTo>
                    <a:pt x="78" y="182"/>
                  </a:lnTo>
                  <a:lnTo>
                    <a:pt x="79" y="182"/>
                  </a:lnTo>
                  <a:lnTo>
                    <a:pt x="78" y="182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76" y="184"/>
                  </a:lnTo>
                  <a:lnTo>
                    <a:pt x="76" y="182"/>
                  </a:lnTo>
                  <a:lnTo>
                    <a:pt x="78" y="181"/>
                  </a:lnTo>
                  <a:lnTo>
                    <a:pt x="78" y="181"/>
                  </a:lnTo>
                  <a:close/>
                  <a:moveTo>
                    <a:pt x="21" y="146"/>
                  </a:moveTo>
                  <a:lnTo>
                    <a:pt x="23" y="146"/>
                  </a:lnTo>
                  <a:lnTo>
                    <a:pt x="23" y="148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1" y="148"/>
                  </a:lnTo>
                  <a:lnTo>
                    <a:pt x="19" y="146"/>
                  </a:lnTo>
                  <a:lnTo>
                    <a:pt x="21" y="146"/>
                  </a:lnTo>
                  <a:close/>
                  <a:moveTo>
                    <a:pt x="23" y="137"/>
                  </a:moveTo>
                  <a:lnTo>
                    <a:pt x="24" y="137"/>
                  </a:lnTo>
                  <a:lnTo>
                    <a:pt x="24" y="137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40"/>
                  </a:lnTo>
                  <a:lnTo>
                    <a:pt x="24" y="140"/>
                  </a:lnTo>
                  <a:lnTo>
                    <a:pt x="23" y="140"/>
                  </a:lnTo>
                  <a:lnTo>
                    <a:pt x="23" y="138"/>
                  </a:lnTo>
                  <a:lnTo>
                    <a:pt x="21" y="138"/>
                  </a:lnTo>
                  <a:lnTo>
                    <a:pt x="21" y="137"/>
                  </a:lnTo>
                  <a:lnTo>
                    <a:pt x="23" y="137"/>
                  </a:lnTo>
                  <a:lnTo>
                    <a:pt x="23" y="137"/>
                  </a:lnTo>
                  <a:close/>
                  <a:moveTo>
                    <a:pt x="18" y="130"/>
                  </a:moveTo>
                  <a:lnTo>
                    <a:pt x="19" y="130"/>
                  </a:lnTo>
                  <a:lnTo>
                    <a:pt x="19" y="134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8" y="130"/>
                  </a:lnTo>
                  <a:close/>
                  <a:moveTo>
                    <a:pt x="12" y="129"/>
                  </a:moveTo>
                  <a:lnTo>
                    <a:pt x="12" y="129"/>
                  </a:lnTo>
                  <a:lnTo>
                    <a:pt x="12" y="130"/>
                  </a:lnTo>
                  <a:lnTo>
                    <a:pt x="13" y="132"/>
                  </a:lnTo>
                  <a:lnTo>
                    <a:pt x="12" y="132"/>
                  </a:lnTo>
                  <a:lnTo>
                    <a:pt x="12" y="129"/>
                  </a:lnTo>
                  <a:lnTo>
                    <a:pt x="12" y="129"/>
                  </a:lnTo>
                  <a:close/>
                  <a:moveTo>
                    <a:pt x="79" y="0"/>
                  </a:moveTo>
                  <a:lnTo>
                    <a:pt x="79" y="0"/>
                  </a:lnTo>
                  <a:lnTo>
                    <a:pt x="79" y="1"/>
                  </a:lnTo>
                  <a:lnTo>
                    <a:pt x="81" y="1"/>
                  </a:lnTo>
                  <a:lnTo>
                    <a:pt x="81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4" y="3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6" y="6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7" y="12"/>
                  </a:lnTo>
                  <a:lnTo>
                    <a:pt x="89" y="14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2" y="14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94" y="17"/>
                  </a:lnTo>
                  <a:lnTo>
                    <a:pt x="94" y="20"/>
                  </a:lnTo>
                  <a:lnTo>
                    <a:pt x="94" y="20"/>
                  </a:lnTo>
                  <a:lnTo>
                    <a:pt x="95" y="23"/>
                  </a:lnTo>
                  <a:lnTo>
                    <a:pt x="95" y="25"/>
                  </a:lnTo>
                  <a:lnTo>
                    <a:pt x="95" y="26"/>
                  </a:lnTo>
                  <a:lnTo>
                    <a:pt x="95" y="28"/>
                  </a:lnTo>
                  <a:lnTo>
                    <a:pt x="95" y="30"/>
                  </a:lnTo>
                  <a:lnTo>
                    <a:pt x="95" y="33"/>
                  </a:lnTo>
                  <a:lnTo>
                    <a:pt x="94" y="34"/>
                  </a:lnTo>
                  <a:lnTo>
                    <a:pt x="95" y="36"/>
                  </a:lnTo>
                  <a:lnTo>
                    <a:pt x="94" y="36"/>
                  </a:lnTo>
                  <a:lnTo>
                    <a:pt x="92" y="37"/>
                  </a:lnTo>
                  <a:lnTo>
                    <a:pt x="92" y="37"/>
                  </a:lnTo>
                  <a:lnTo>
                    <a:pt x="94" y="39"/>
                  </a:lnTo>
                  <a:lnTo>
                    <a:pt x="94" y="41"/>
                  </a:lnTo>
                  <a:lnTo>
                    <a:pt x="94" y="41"/>
                  </a:lnTo>
                  <a:lnTo>
                    <a:pt x="94" y="41"/>
                  </a:lnTo>
                  <a:lnTo>
                    <a:pt x="92" y="41"/>
                  </a:lnTo>
                  <a:lnTo>
                    <a:pt x="90" y="42"/>
                  </a:lnTo>
                  <a:lnTo>
                    <a:pt x="90" y="44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7" y="45"/>
                  </a:lnTo>
                  <a:lnTo>
                    <a:pt x="87" y="45"/>
                  </a:lnTo>
                  <a:lnTo>
                    <a:pt x="86" y="47"/>
                  </a:lnTo>
                  <a:lnTo>
                    <a:pt x="86" y="48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1" y="52"/>
                  </a:lnTo>
                  <a:lnTo>
                    <a:pt x="81" y="53"/>
                  </a:lnTo>
                  <a:lnTo>
                    <a:pt x="81" y="55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79" y="56"/>
                  </a:lnTo>
                  <a:lnTo>
                    <a:pt x="78" y="58"/>
                  </a:lnTo>
                  <a:lnTo>
                    <a:pt x="78" y="59"/>
                  </a:lnTo>
                  <a:lnTo>
                    <a:pt x="78" y="61"/>
                  </a:lnTo>
                  <a:lnTo>
                    <a:pt x="78" y="63"/>
                  </a:lnTo>
                  <a:lnTo>
                    <a:pt x="79" y="63"/>
                  </a:lnTo>
                  <a:lnTo>
                    <a:pt x="79" y="64"/>
                  </a:lnTo>
                  <a:lnTo>
                    <a:pt x="79" y="64"/>
                  </a:lnTo>
                  <a:lnTo>
                    <a:pt x="81" y="66"/>
                  </a:lnTo>
                  <a:lnTo>
                    <a:pt x="79" y="67"/>
                  </a:lnTo>
                  <a:lnTo>
                    <a:pt x="78" y="69"/>
                  </a:lnTo>
                  <a:lnTo>
                    <a:pt x="78" y="70"/>
                  </a:lnTo>
                  <a:lnTo>
                    <a:pt x="79" y="70"/>
                  </a:lnTo>
                  <a:lnTo>
                    <a:pt x="79" y="70"/>
                  </a:lnTo>
                  <a:lnTo>
                    <a:pt x="81" y="70"/>
                  </a:lnTo>
                  <a:lnTo>
                    <a:pt x="82" y="69"/>
                  </a:lnTo>
                  <a:lnTo>
                    <a:pt x="84" y="69"/>
                  </a:lnTo>
                  <a:lnTo>
                    <a:pt x="87" y="67"/>
                  </a:lnTo>
                  <a:lnTo>
                    <a:pt x="90" y="67"/>
                  </a:lnTo>
                  <a:lnTo>
                    <a:pt x="92" y="67"/>
                  </a:lnTo>
                  <a:lnTo>
                    <a:pt x="92" y="67"/>
                  </a:lnTo>
                  <a:lnTo>
                    <a:pt x="94" y="69"/>
                  </a:lnTo>
                  <a:lnTo>
                    <a:pt x="95" y="67"/>
                  </a:lnTo>
                  <a:lnTo>
                    <a:pt x="97" y="67"/>
                  </a:lnTo>
                  <a:lnTo>
                    <a:pt x="97" y="67"/>
                  </a:lnTo>
                  <a:lnTo>
                    <a:pt x="97" y="67"/>
                  </a:lnTo>
                  <a:lnTo>
                    <a:pt x="95" y="70"/>
                  </a:lnTo>
                  <a:lnTo>
                    <a:pt x="94" y="70"/>
                  </a:lnTo>
                  <a:lnTo>
                    <a:pt x="94" y="72"/>
                  </a:lnTo>
                  <a:lnTo>
                    <a:pt x="95" y="72"/>
                  </a:lnTo>
                  <a:lnTo>
                    <a:pt x="95" y="74"/>
                  </a:lnTo>
                  <a:lnTo>
                    <a:pt x="97" y="74"/>
                  </a:lnTo>
                  <a:lnTo>
                    <a:pt x="97" y="77"/>
                  </a:lnTo>
                  <a:lnTo>
                    <a:pt x="97" y="77"/>
                  </a:lnTo>
                  <a:lnTo>
                    <a:pt x="97" y="78"/>
                  </a:lnTo>
                  <a:lnTo>
                    <a:pt x="97" y="78"/>
                  </a:lnTo>
                  <a:lnTo>
                    <a:pt x="97" y="80"/>
                  </a:lnTo>
                  <a:lnTo>
                    <a:pt x="97" y="82"/>
                  </a:lnTo>
                  <a:lnTo>
                    <a:pt x="100" y="83"/>
                  </a:lnTo>
                  <a:lnTo>
                    <a:pt x="101" y="83"/>
                  </a:lnTo>
                  <a:lnTo>
                    <a:pt x="105" y="83"/>
                  </a:lnTo>
                  <a:lnTo>
                    <a:pt x="105" y="83"/>
                  </a:lnTo>
                  <a:lnTo>
                    <a:pt x="106" y="83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06" y="86"/>
                  </a:lnTo>
                  <a:lnTo>
                    <a:pt x="105" y="86"/>
                  </a:lnTo>
                  <a:lnTo>
                    <a:pt x="103" y="89"/>
                  </a:lnTo>
                  <a:lnTo>
                    <a:pt x="105" y="91"/>
                  </a:lnTo>
                  <a:lnTo>
                    <a:pt x="103" y="93"/>
                  </a:lnTo>
                  <a:lnTo>
                    <a:pt x="103" y="94"/>
                  </a:lnTo>
                  <a:lnTo>
                    <a:pt x="101" y="96"/>
                  </a:lnTo>
                  <a:lnTo>
                    <a:pt x="101" y="97"/>
                  </a:lnTo>
                  <a:lnTo>
                    <a:pt x="101" y="97"/>
                  </a:lnTo>
                  <a:lnTo>
                    <a:pt x="101" y="97"/>
                  </a:lnTo>
                  <a:lnTo>
                    <a:pt x="103" y="97"/>
                  </a:lnTo>
                  <a:lnTo>
                    <a:pt x="103" y="97"/>
                  </a:lnTo>
                  <a:lnTo>
                    <a:pt x="105" y="97"/>
                  </a:lnTo>
                  <a:lnTo>
                    <a:pt x="108" y="99"/>
                  </a:lnTo>
                  <a:lnTo>
                    <a:pt x="111" y="99"/>
                  </a:lnTo>
                  <a:lnTo>
                    <a:pt x="112" y="99"/>
                  </a:lnTo>
                  <a:lnTo>
                    <a:pt x="112" y="100"/>
                  </a:lnTo>
                  <a:lnTo>
                    <a:pt x="112" y="100"/>
                  </a:lnTo>
                  <a:lnTo>
                    <a:pt x="112" y="102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14" y="104"/>
                  </a:lnTo>
                  <a:lnTo>
                    <a:pt x="114" y="105"/>
                  </a:lnTo>
                  <a:lnTo>
                    <a:pt x="116" y="105"/>
                  </a:lnTo>
                  <a:lnTo>
                    <a:pt x="114" y="107"/>
                  </a:lnTo>
                  <a:lnTo>
                    <a:pt x="116" y="107"/>
                  </a:lnTo>
                  <a:lnTo>
                    <a:pt x="116" y="107"/>
                  </a:lnTo>
                  <a:lnTo>
                    <a:pt x="117" y="108"/>
                  </a:lnTo>
                  <a:lnTo>
                    <a:pt x="119" y="107"/>
                  </a:lnTo>
                  <a:lnTo>
                    <a:pt x="120" y="107"/>
                  </a:lnTo>
                  <a:lnTo>
                    <a:pt x="120" y="108"/>
                  </a:lnTo>
                  <a:lnTo>
                    <a:pt x="122" y="107"/>
                  </a:lnTo>
                  <a:lnTo>
                    <a:pt x="123" y="107"/>
                  </a:lnTo>
                  <a:lnTo>
                    <a:pt x="125" y="105"/>
                  </a:lnTo>
                  <a:lnTo>
                    <a:pt x="128" y="104"/>
                  </a:lnTo>
                  <a:lnTo>
                    <a:pt x="128" y="104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30" y="105"/>
                  </a:lnTo>
                  <a:lnTo>
                    <a:pt x="130" y="107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5" y="110"/>
                  </a:lnTo>
                  <a:lnTo>
                    <a:pt x="123" y="110"/>
                  </a:lnTo>
                  <a:lnTo>
                    <a:pt x="123" y="111"/>
                  </a:lnTo>
                  <a:lnTo>
                    <a:pt x="123" y="113"/>
                  </a:lnTo>
                  <a:lnTo>
                    <a:pt x="122" y="113"/>
                  </a:lnTo>
                  <a:lnTo>
                    <a:pt x="122" y="115"/>
                  </a:lnTo>
                  <a:lnTo>
                    <a:pt x="120" y="115"/>
                  </a:lnTo>
                  <a:lnTo>
                    <a:pt x="120" y="116"/>
                  </a:lnTo>
                  <a:lnTo>
                    <a:pt x="122" y="116"/>
                  </a:lnTo>
                  <a:lnTo>
                    <a:pt x="122" y="116"/>
                  </a:lnTo>
                  <a:lnTo>
                    <a:pt x="122" y="116"/>
                  </a:lnTo>
                  <a:lnTo>
                    <a:pt x="122" y="118"/>
                  </a:lnTo>
                  <a:lnTo>
                    <a:pt x="120" y="118"/>
                  </a:lnTo>
                  <a:lnTo>
                    <a:pt x="119" y="118"/>
                  </a:lnTo>
                  <a:lnTo>
                    <a:pt x="119" y="118"/>
                  </a:lnTo>
                  <a:lnTo>
                    <a:pt x="117" y="119"/>
                  </a:lnTo>
                  <a:lnTo>
                    <a:pt x="116" y="121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4" y="124"/>
                  </a:lnTo>
                  <a:lnTo>
                    <a:pt x="112" y="124"/>
                  </a:lnTo>
                  <a:lnTo>
                    <a:pt x="112" y="122"/>
                  </a:lnTo>
                  <a:lnTo>
                    <a:pt x="111" y="124"/>
                  </a:lnTo>
                  <a:lnTo>
                    <a:pt x="109" y="124"/>
                  </a:lnTo>
                  <a:lnTo>
                    <a:pt x="109" y="124"/>
                  </a:lnTo>
                  <a:lnTo>
                    <a:pt x="108" y="124"/>
                  </a:lnTo>
                  <a:lnTo>
                    <a:pt x="106" y="124"/>
                  </a:lnTo>
                  <a:lnTo>
                    <a:pt x="106" y="124"/>
                  </a:lnTo>
                  <a:lnTo>
                    <a:pt x="105" y="124"/>
                  </a:lnTo>
                  <a:lnTo>
                    <a:pt x="106" y="126"/>
                  </a:lnTo>
                  <a:lnTo>
                    <a:pt x="106" y="127"/>
                  </a:lnTo>
                  <a:lnTo>
                    <a:pt x="106" y="127"/>
                  </a:lnTo>
                  <a:lnTo>
                    <a:pt x="106" y="127"/>
                  </a:lnTo>
                  <a:lnTo>
                    <a:pt x="105" y="129"/>
                  </a:lnTo>
                  <a:lnTo>
                    <a:pt x="103" y="129"/>
                  </a:lnTo>
                  <a:lnTo>
                    <a:pt x="103" y="129"/>
                  </a:lnTo>
                  <a:lnTo>
                    <a:pt x="101" y="127"/>
                  </a:lnTo>
                  <a:lnTo>
                    <a:pt x="101" y="127"/>
                  </a:lnTo>
                  <a:lnTo>
                    <a:pt x="100" y="129"/>
                  </a:lnTo>
                  <a:lnTo>
                    <a:pt x="100" y="129"/>
                  </a:lnTo>
                  <a:lnTo>
                    <a:pt x="100" y="129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4"/>
                  </a:lnTo>
                  <a:lnTo>
                    <a:pt x="97" y="134"/>
                  </a:lnTo>
                  <a:lnTo>
                    <a:pt x="97" y="134"/>
                  </a:lnTo>
                  <a:lnTo>
                    <a:pt x="95" y="134"/>
                  </a:lnTo>
                  <a:lnTo>
                    <a:pt x="92" y="134"/>
                  </a:lnTo>
                  <a:lnTo>
                    <a:pt x="90" y="134"/>
                  </a:lnTo>
                  <a:lnTo>
                    <a:pt x="90" y="134"/>
                  </a:lnTo>
                  <a:lnTo>
                    <a:pt x="89" y="134"/>
                  </a:lnTo>
                  <a:lnTo>
                    <a:pt x="87" y="134"/>
                  </a:lnTo>
                  <a:lnTo>
                    <a:pt x="86" y="134"/>
                  </a:lnTo>
                  <a:lnTo>
                    <a:pt x="86" y="134"/>
                  </a:lnTo>
                  <a:lnTo>
                    <a:pt x="84" y="134"/>
                  </a:lnTo>
                  <a:lnTo>
                    <a:pt x="84" y="135"/>
                  </a:lnTo>
                  <a:lnTo>
                    <a:pt x="82" y="135"/>
                  </a:lnTo>
                  <a:lnTo>
                    <a:pt x="82" y="138"/>
                  </a:lnTo>
                  <a:lnTo>
                    <a:pt x="81" y="140"/>
                  </a:lnTo>
                  <a:lnTo>
                    <a:pt x="81" y="143"/>
                  </a:lnTo>
                  <a:lnTo>
                    <a:pt x="81" y="145"/>
                  </a:lnTo>
                  <a:lnTo>
                    <a:pt x="81" y="146"/>
                  </a:lnTo>
                  <a:lnTo>
                    <a:pt x="81" y="149"/>
                  </a:lnTo>
                  <a:lnTo>
                    <a:pt x="81" y="151"/>
                  </a:lnTo>
                  <a:lnTo>
                    <a:pt x="81" y="151"/>
                  </a:lnTo>
                  <a:lnTo>
                    <a:pt x="79" y="151"/>
                  </a:lnTo>
                  <a:lnTo>
                    <a:pt x="78" y="151"/>
                  </a:lnTo>
                  <a:lnTo>
                    <a:pt x="78" y="152"/>
                  </a:lnTo>
                  <a:lnTo>
                    <a:pt x="78" y="152"/>
                  </a:lnTo>
                  <a:lnTo>
                    <a:pt x="76" y="151"/>
                  </a:lnTo>
                  <a:lnTo>
                    <a:pt x="75" y="151"/>
                  </a:lnTo>
                  <a:lnTo>
                    <a:pt x="76" y="152"/>
                  </a:lnTo>
                  <a:lnTo>
                    <a:pt x="76" y="154"/>
                  </a:lnTo>
                  <a:lnTo>
                    <a:pt x="78" y="156"/>
                  </a:lnTo>
                  <a:lnTo>
                    <a:pt x="79" y="154"/>
                  </a:lnTo>
                  <a:lnTo>
                    <a:pt x="79" y="156"/>
                  </a:lnTo>
                  <a:lnTo>
                    <a:pt x="79" y="156"/>
                  </a:lnTo>
                  <a:lnTo>
                    <a:pt x="79" y="157"/>
                  </a:lnTo>
                  <a:lnTo>
                    <a:pt x="81" y="159"/>
                  </a:lnTo>
                  <a:lnTo>
                    <a:pt x="81" y="160"/>
                  </a:lnTo>
                  <a:lnTo>
                    <a:pt x="79" y="162"/>
                  </a:lnTo>
                  <a:lnTo>
                    <a:pt x="81" y="162"/>
                  </a:lnTo>
                  <a:lnTo>
                    <a:pt x="81" y="162"/>
                  </a:lnTo>
                  <a:lnTo>
                    <a:pt x="81" y="163"/>
                  </a:lnTo>
                  <a:lnTo>
                    <a:pt x="84" y="167"/>
                  </a:lnTo>
                  <a:lnTo>
                    <a:pt x="86" y="168"/>
                  </a:lnTo>
                  <a:lnTo>
                    <a:pt x="87" y="170"/>
                  </a:lnTo>
                  <a:lnTo>
                    <a:pt x="89" y="171"/>
                  </a:lnTo>
                  <a:lnTo>
                    <a:pt x="90" y="174"/>
                  </a:lnTo>
                  <a:lnTo>
                    <a:pt x="92" y="176"/>
                  </a:lnTo>
                  <a:lnTo>
                    <a:pt x="92" y="178"/>
                  </a:lnTo>
                  <a:lnTo>
                    <a:pt x="92" y="179"/>
                  </a:lnTo>
                  <a:lnTo>
                    <a:pt x="92" y="181"/>
                  </a:lnTo>
                  <a:lnTo>
                    <a:pt x="94" y="181"/>
                  </a:lnTo>
                  <a:lnTo>
                    <a:pt x="94" y="184"/>
                  </a:lnTo>
                  <a:lnTo>
                    <a:pt x="95" y="184"/>
                  </a:lnTo>
                  <a:lnTo>
                    <a:pt x="97" y="182"/>
                  </a:lnTo>
                  <a:lnTo>
                    <a:pt x="97" y="182"/>
                  </a:lnTo>
                  <a:lnTo>
                    <a:pt x="97" y="184"/>
                  </a:lnTo>
                  <a:lnTo>
                    <a:pt x="97" y="184"/>
                  </a:lnTo>
                  <a:lnTo>
                    <a:pt x="97" y="185"/>
                  </a:lnTo>
                  <a:lnTo>
                    <a:pt x="97" y="185"/>
                  </a:lnTo>
                  <a:lnTo>
                    <a:pt x="94" y="189"/>
                  </a:lnTo>
                  <a:lnTo>
                    <a:pt x="92" y="190"/>
                  </a:lnTo>
                  <a:lnTo>
                    <a:pt x="92" y="192"/>
                  </a:lnTo>
                  <a:lnTo>
                    <a:pt x="92" y="195"/>
                  </a:lnTo>
                  <a:lnTo>
                    <a:pt x="92" y="198"/>
                  </a:lnTo>
                  <a:lnTo>
                    <a:pt x="92" y="198"/>
                  </a:lnTo>
                  <a:lnTo>
                    <a:pt x="92" y="198"/>
                  </a:lnTo>
                  <a:lnTo>
                    <a:pt x="90" y="198"/>
                  </a:lnTo>
                  <a:lnTo>
                    <a:pt x="89" y="200"/>
                  </a:lnTo>
                  <a:lnTo>
                    <a:pt x="89" y="200"/>
                  </a:lnTo>
                  <a:lnTo>
                    <a:pt x="87" y="200"/>
                  </a:lnTo>
                  <a:lnTo>
                    <a:pt x="87" y="201"/>
                  </a:lnTo>
                  <a:lnTo>
                    <a:pt x="87" y="201"/>
                  </a:lnTo>
                  <a:lnTo>
                    <a:pt x="87" y="204"/>
                  </a:lnTo>
                  <a:lnTo>
                    <a:pt x="87" y="206"/>
                  </a:lnTo>
                  <a:lnTo>
                    <a:pt x="89" y="208"/>
                  </a:lnTo>
                  <a:lnTo>
                    <a:pt x="90" y="209"/>
                  </a:lnTo>
                  <a:lnTo>
                    <a:pt x="92" y="211"/>
                  </a:lnTo>
                  <a:lnTo>
                    <a:pt x="92" y="212"/>
                  </a:lnTo>
                  <a:lnTo>
                    <a:pt x="95" y="215"/>
                  </a:lnTo>
                  <a:lnTo>
                    <a:pt x="98" y="217"/>
                  </a:lnTo>
                  <a:lnTo>
                    <a:pt x="100" y="219"/>
                  </a:lnTo>
                  <a:lnTo>
                    <a:pt x="100" y="220"/>
                  </a:lnTo>
                  <a:lnTo>
                    <a:pt x="101" y="222"/>
                  </a:lnTo>
                  <a:lnTo>
                    <a:pt x="101" y="225"/>
                  </a:lnTo>
                  <a:lnTo>
                    <a:pt x="101" y="225"/>
                  </a:lnTo>
                  <a:lnTo>
                    <a:pt x="101" y="230"/>
                  </a:lnTo>
                  <a:lnTo>
                    <a:pt x="101" y="230"/>
                  </a:lnTo>
                  <a:lnTo>
                    <a:pt x="100" y="231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1" y="234"/>
                  </a:lnTo>
                  <a:lnTo>
                    <a:pt x="101" y="236"/>
                  </a:lnTo>
                  <a:lnTo>
                    <a:pt x="103" y="237"/>
                  </a:lnTo>
                  <a:lnTo>
                    <a:pt x="105" y="239"/>
                  </a:lnTo>
                  <a:lnTo>
                    <a:pt x="105" y="239"/>
                  </a:lnTo>
                  <a:lnTo>
                    <a:pt x="105" y="241"/>
                  </a:lnTo>
                  <a:lnTo>
                    <a:pt x="105" y="242"/>
                  </a:lnTo>
                  <a:lnTo>
                    <a:pt x="105" y="242"/>
                  </a:lnTo>
                  <a:lnTo>
                    <a:pt x="106" y="244"/>
                  </a:lnTo>
                  <a:lnTo>
                    <a:pt x="106" y="245"/>
                  </a:lnTo>
                  <a:lnTo>
                    <a:pt x="108" y="250"/>
                  </a:lnTo>
                  <a:lnTo>
                    <a:pt x="108" y="252"/>
                  </a:lnTo>
                  <a:lnTo>
                    <a:pt x="108" y="252"/>
                  </a:lnTo>
                  <a:lnTo>
                    <a:pt x="106" y="253"/>
                  </a:lnTo>
                  <a:lnTo>
                    <a:pt x="106" y="253"/>
                  </a:lnTo>
                  <a:lnTo>
                    <a:pt x="105" y="253"/>
                  </a:lnTo>
                  <a:lnTo>
                    <a:pt x="105" y="256"/>
                  </a:lnTo>
                  <a:lnTo>
                    <a:pt x="101" y="261"/>
                  </a:lnTo>
                  <a:lnTo>
                    <a:pt x="100" y="263"/>
                  </a:lnTo>
                  <a:lnTo>
                    <a:pt x="97" y="264"/>
                  </a:lnTo>
                  <a:lnTo>
                    <a:pt x="95" y="266"/>
                  </a:lnTo>
                  <a:lnTo>
                    <a:pt x="95" y="267"/>
                  </a:lnTo>
                  <a:lnTo>
                    <a:pt x="95" y="267"/>
                  </a:lnTo>
                  <a:lnTo>
                    <a:pt x="95" y="269"/>
                  </a:lnTo>
                  <a:lnTo>
                    <a:pt x="95" y="271"/>
                  </a:lnTo>
                  <a:lnTo>
                    <a:pt x="95" y="271"/>
                  </a:lnTo>
                  <a:lnTo>
                    <a:pt x="95" y="272"/>
                  </a:lnTo>
                  <a:lnTo>
                    <a:pt x="95" y="274"/>
                  </a:lnTo>
                  <a:lnTo>
                    <a:pt x="94" y="274"/>
                  </a:lnTo>
                  <a:lnTo>
                    <a:pt x="92" y="275"/>
                  </a:lnTo>
                  <a:lnTo>
                    <a:pt x="92" y="275"/>
                  </a:lnTo>
                  <a:lnTo>
                    <a:pt x="92" y="274"/>
                  </a:lnTo>
                  <a:lnTo>
                    <a:pt x="92" y="271"/>
                  </a:lnTo>
                  <a:lnTo>
                    <a:pt x="90" y="266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4" y="264"/>
                  </a:lnTo>
                  <a:lnTo>
                    <a:pt x="94" y="263"/>
                  </a:lnTo>
                  <a:lnTo>
                    <a:pt x="94" y="260"/>
                  </a:lnTo>
                  <a:lnTo>
                    <a:pt x="95" y="258"/>
                  </a:lnTo>
                  <a:lnTo>
                    <a:pt x="95" y="256"/>
                  </a:lnTo>
                  <a:lnTo>
                    <a:pt x="95" y="255"/>
                  </a:lnTo>
                  <a:lnTo>
                    <a:pt x="95" y="255"/>
                  </a:lnTo>
                  <a:lnTo>
                    <a:pt x="95" y="253"/>
                  </a:lnTo>
                  <a:lnTo>
                    <a:pt x="95" y="252"/>
                  </a:lnTo>
                  <a:lnTo>
                    <a:pt x="97" y="252"/>
                  </a:lnTo>
                  <a:lnTo>
                    <a:pt x="97" y="252"/>
                  </a:lnTo>
                  <a:lnTo>
                    <a:pt x="97" y="250"/>
                  </a:lnTo>
                  <a:lnTo>
                    <a:pt x="95" y="252"/>
                  </a:lnTo>
                  <a:lnTo>
                    <a:pt x="94" y="252"/>
                  </a:lnTo>
                  <a:lnTo>
                    <a:pt x="94" y="250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5" y="249"/>
                  </a:lnTo>
                  <a:lnTo>
                    <a:pt x="95" y="247"/>
                  </a:lnTo>
                  <a:lnTo>
                    <a:pt x="94" y="245"/>
                  </a:lnTo>
                  <a:lnTo>
                    <a:pt x="95" y="244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94" y="242"/>
                  </a:lnTo>
                  <a:lnTo>
                    <a:pt x="94" y="242"/>
                  </a:lnTo>
                  <a:lnTo>
                    <a:pt x="94" y="241"/>
                  </a:lnTo>
                  <a:lnTo>
                    <a:pt x="94" y="239"/>
                  </a:lnTo>
                  <a:lnTo>
                    <a:pt x="94" y="237"/>
                  </a:lnTo>
                  <a:lnTo>
                    <a:pt x="94" y="236"/>
                  </a:lnTo>
                  <a:lnTo>
                    <a:pt x="94" y="234"/>
                  </a:lnTo>
                  <a:lnTo>
                    <a:pt x="94" y="233"/>
                  </a:lnTo>
                  <a:lnTo>
                    <a:pt x="94" y="231"/>
                  </a:lnTo>
                  <a:lnTo>
                    <a:pt x="92" y="228"/>
                  </a:lnTo>
                  <a:lnTo>
                    <a:pt x="90" y="226"/>
                  </a:lnTo>
                  <a:lnTo>
                    <a:pt x="87" y="222"/>
                  </a:lnTo>
                  <a:lnTo>
                    <a:pt x="89" y="220"/>
                  </a:lnTo>
                  <a:lnTo>
                    <a:pt x="87" y="219"/>
                  </a:lnTo>
                  <a:lnTo>
                    <a:pt x="87" y="219"/>
                  </a:lnTo>
                  <a:lnTo>
                    <a:pt x="87" y="223"/>
                  </a:lnTo>
                  <a:lnTo>
                    <a:pt x="86" y="222"/>
                  </a:lnTo>
                  <a:lnTo>
                    <a:pt x="86" y="220"/>
                  </a:lnTo>
                  <a:lnTo>
                    <a:pt x="86" y="219"/>
                  </a:lnTo>
                  <a:lnTo>
                    <a:pt x="86" y="215"/>
                  </a:lnTo>
                  <a:lnTo>
                    <a:pt x="84" y="214"/>
                  </a:lnTo>
                  <a:lnTo>
                    <a:pt x="84" y="211"/>
                  </a:lnTo>
                  <a:lnTo>
                    <a:pt x="82" y="209"/>
                  </a:lnTo>
                  <a:lnTo>
                    <a:pt x="84" y="208"/>
                  </a:lnTo>
                  <a:lnTo>
                    <a:pt x="84" y="209"/>
                  </a:lnTo>
                  <a:lnTo>
                    <a:pt x="84" y="208"/>
                  </a:lnTo>
                  <a:lnTo>
                    <a:pt x="82" y="208"/>
                  </a:lnTo>
                  <a:lnTo>
                    <a:pt x="82" y="206"/>
                  </a:lnTo>
                  <a:lnTo>
                    <a:pt x="81" y="201"/>
                  </a:lnTo>
                  <a:lnTo>
                    <a:pt x="81" y="200"/>
                  </a:lnTo>
                  <a:lnTo>
                    <a:pt x="81" y="197"/>
                  </a:lnTo>
                  <a:lnTo>
                    <a:pt x="81" y="190"/>
                  </a:lnTo>
                  <a:lnTo>
                    <a:pt x="78" y="189"/>
                  </a:lnTo>
                  <a:lnTo>
                    <a:pt x="79" y="187"/>
                  </a:lnTo>
                  <a:lnTo>
                    <a:pt x="79" y="185"/>
                  </a:lnTo>
                  <a:lnTo>
                    <a:pt x="79" y="182"/>
                  </a:lnTo>
                  <a:lnTo>
                    <a:pt x="79" y="181"/>
                  </a:lnTo>
                  <a:lnTo>
                    <a:pt x="81" y="181"/>
                  </a:lnTo>
                  <a:lnTo>
                    <a:pt x="79" y="181"/>
                  </a:lnTo>
                  <a:lnTo>
                    <a:pt x="79" y="181"/>
                  </a:lnTo>
                  <a:lnTo>
                    <a:pt x="78" y="181"/>
                  </a:lnTo>
                  <a:lnTo>
                    <a:pt x="76" y="181"/>
                  </a:lnTo>
                  <a:lnTo>
                    <a:pt x="75" y="179"/>
                  </a:lnTo>
                  <a:lnTo>
                    <a:pt x="75" y="178"/>
                  </a:lnTo>
                  <a:lnTo>
                    <a:pt x="73" y="176"/>
                  </a:lnTo>
                  <a:lnTo>
                    <a:pt x="73" y="173"/>
                  </a:lnTo>
                  <a:lnTo>
                    <a:pt x="73" y="173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0" y="170"/>
                  </a:lnTo>
                  <a:lnTo>
                    <a:pt x="68" y="168"/>
                  </a:lnTo>
                  <a:lnTo>
                    <a:pt x="68" y="170"/>
                  </a:lnTo>
                  <a:lnTo>
                    <a:pt x="68" y="170"/>
                  </a:lnTo>
                  <a:lnTo>
                    <a:pt x="68" y="171"/>
                  </a:lnTo>
                  <a:lnTo>
                    <a:pt x="68" y="173"/>
                  </a:lnTo>
                  <a:lnTo>
                    <a:pt x="68" y="174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5" y="181"/>
                  </a:lnTo>
                  <a:lnTo>
                    <a:pt x="64" y="181"/>
                  </a:lnTo>
                  <a:lnTo>
                    <a:pt x="62" y="181"/>
                  </a:lnTo>
                  <a:lnTo>
                    <a:pt x="60" y="181"/>
                  </a:lnTo>
                  <a:lnTo>
                    <a:pt x="59" y="181"/>
                  </a:lnTo>
                  <a:lnTo>
                    <a:pt x="59" y="179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9"/>
                  </a:lnTo>
                  <a:lnTo>
                    <a:pt x="59" y="181"/>
                  </a:lnTo>
                  <a:lnTo>
                    <a:pt x="60" y="182"/>
                  </a:lnTo>
                  <a:lnTo>
                    <a:pt x="60" y="182"/>
                  </a:lnTo>
                  <a:lnTo>
                    <a:pt x="57" y="184"/>
                  </a:lnTo>
                  <a:lnTo>
                    <a:pt x="57" y="184"/>
                  </a:lnTo>
                  <a:lnTo>
                    <a:pt x="56" y="184"/>
                  </a:lnTo>
                  <a:lnTo>
                    <a:pt x="56" y="184"/>
                  </a:lnTo>
                  <a:lnTo>
                    <a:pt x="56" y="185"/>
                  </a:lnTo>
                  <a:lnTo>
                    <a:pt x="53" y="187"/>
                  </a:lnTo>
                  <a:lnTo>
                    <a:pt x="51" y="187"/>
                  </a:lnTo>
                  <a:lnTo>
                    <a:pt x="51" y="189"/>
                  </a:lnTo>
                  <a:lnTo>
                    <a:pt x="49" y="192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5" y="192"/>
                  </a:lnTo>
                  <a:lnTo>
                    <a:pt x="46" y="190"/>
                  </a:lnTo>
                  <a:lnTo>
                    <a:pt x="46" y="189"/>
                  </a:lnTo>
                  <a:lnTo>
                    <a:pt x="46" y="187"/>
                  </a:lnTo>
                  <a:lnTo>
                    <a:pt x="46" y="189"/>
                  </a:lnTo>
                  <a:lnTo>
                    <a:pt x="45" y="190"/>
                  </a:lnTo>
                  <a:lnTo>
                    <a:pt x="43" y="192"/>
                  </a:lnTo>
                  <a:lnTo>
                    <a:pt x="41" y="192"/>
                  </a:lnTo>
                  <a:lnTo>
                    <a:pt x="40" y="192"/>
                  </a:lnTo>
                  <a:lnTo>
                    <a:pt x="40" y="189"/>
                  </a:lnTo>
                  <a:lnTo>
                    <a:pt x="40" y="189"/>
                  </a:lnTo>
                  <a:lnTo>
                    <a:pt x="40" y="187"/>
                  </a:lnTo>
                  <a:lnTo>
                    <a:pt x="40" y="187"/>
                  </a:lnTo>
                  <a:lnTo>
                    <a:pt x="40" y="185"/>
                  </a:lnTo>
                  <a:lnTo>
                    <a:pt x="38" y="187"/>
                  </a:lnTo>
                  <a:lnTo>
                    <a:pt x="38" y="189"/>
                  </a:lnTo>
                  <a:lnTo>
                    <a:pt x="38" y="189"/>
                  </a:lnTo>
                  <a:lnTo>
                    <a:pt x="37" y="190"/>
                  </a:lnTo>
                  <a:lnTo>
                    <a:pt x="37" y="189"/>
                  </a:lnTo>
                  <a:lnTo>
                    <a:pt x="37" y="187"/>
                  </a:lnTo>
                  <a:lnTo>
                    <a:pt x="37" y="187"/>
                  </a:lnTo>
                  <a:lnTo>
                    <a:pt x="37" y="185"/>
                  </a:lnTo>
                  <a:lnTo>
                    <a:pt x="37" y="182"/>
                  </a:lnTo>
                  <a:lnTo>
                    <a:pt x="37" y="182"/>
                  </a:lnTo>
                  <a:lnTo>
                    <a:pt x="37" y="181"/>
                  </a:lnTo>
                  <a:lnTo>
                    <a:pt x="37" y="182"/>
                  </a:lnTo>
                  <a:lnTo>
                    <a:pt x="37" y="184"/>
                  </a:lnTo>
                  <a:lnTo>
                    <a:pt x="35" y="184"/>
                  </a:lnTo>
                  <a:lnTo>
                    <a:pt x="35" y="184"/>
                  </a:lnTo>
                  <a:lnTo>
                    <a:pt x="34" y="185"/>
                  </a:lnTo>
                  <a:lnTo>
                    <a:pt x="34" y="187"/>
                  </a:lnTo>
                  <a:lnTo>
                    <a:pt x="30" y="189"/>
                  </a:lnTo>
                  <a:lnTo>
                    <a:pt x="30" y="189"/>
                  </a:lnTo>
                  <a:lnTo>
                    <a:pt x="30" y="187"/>
                  </a:lnTo>
                  <a:lnTo>
                    <a:pt x="30" y="181"/>
                  </a:lnTo>
                  <a:lnTo>
                    <a:pt x="32" y="181"/>
                  </a:lnTo>
                  <a:lnTo>
                    <a:pt x="32" y="179"/>
                  </a:lnTo>
                  <a:lnTo>
                    <a:pt x="32" y="176"/>
                  </a:lnTo>
                  <a:lnTo>
                    <a:pt x="34" y="174"/>
                  </a:lnTo>
                  <a:lnTo>
                    <a:pt x="34" y="171"/>
                  </a:lnTo>
                  <a:lnTo>
                    <a:pt x="34" y="171"/>
                  </a:lnTo>
                  <a:lnTo>
                    <a:pt x="35" y="170"/>
                  </a:lnTo>
                  <a:lnTo>
                    <a:pt x="35" y="165"/>
                  </a:lnTo>
                  <a:lnTo>
                    <a:pt x="35" y="163"/>
                  </a:lnTo>
                  <a:lnTo>
                    <a:pt x="34" y="162"/>
                  </a:lnTo>
                  <a:lnTo>
                    <a:pt x="34" y="156"/>
                  </a:lnTo>
                  <a:lnTo>
                    <a:pt x="30" y="152"/>
                  </a:lnTo>
                  <a:lnTo>
                    <a:pt x="30" y="151"/>
                  </a:lnTo>
                  <a:lnTo>
                    <a:pt x="29" y="148"/>
                  </a:lnTo>
                  <a:lnTo>
                    <a:pt x="30" y="148"/>
                  </a:lnTo>
                  <a:lnTo>
                    <a:pt x="27" y="146"/>
                  </a:lnTo>
                  <a:lnTo>
                    <a:pt x="27" y="146"/>
                  </a:lnTo>
                  <a:lnTo>
                    <a:pt x="27" y="143"/>
                  </a:lnTo>
                  <a:lnTo>
                    <a:pt x="27" y="140"/>
                  </a:lnTo>
                  <a:lnTo>
                    <a:pt x="27" y="140"/>
                  </a:lnTo>
                  <a:lnTo>
                    <a:pt x="27" y="141"/>
                  </a:lnTo>
                  <a:lnTo>
                    <a:pt x="26" y="143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26" y="146"/>
                  </a:lnTo>
                  <a:lnTo>
                    <a:pt x="24" y="145"/>
                  </a:lnTo>
                  <a:lnTo>
                    <a:pt x="23" y="145"/>
                  </a:lnTo>
                  <a:lnTo>
                    <a:pt x="21" y="141"/>
                  </a:lnTo>
                  <a:lnTo>
                    <a:pt x="19" y="138"/>
                  </a:lnTo>
                  <a:lnTo>
                    <a:pt x="19" y="138"/>
                  </a:lnTo>
                  <a:lnTo>
                    <a:pt x="21" y="138"/>
                  </a:lnTo>
                  <a:lnTo>
                    <a:pt x="23" y="140"/>
                  </a:lnTo>
                  <a:lnTo>
                    <a:pt x="24" y="141"/>
                  </a:lnTo>
                  <a:lnTo>
                    <a:pt x="26" y="140"/>
                  </a:lnTo>
                  <a:lnTo>
                    <a:pt x="26" y="140"/>
                  </a:lnTo>
                  <a:lnTo>
                    <a:pt x="27" y="138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4" y="137"/>
                  </a:lnTo>
                  <a:lnTo>
                    <a:pt x="23" y="135"/>
                  </a:lnTo>
                  <a:lnTo>
                    <a:pt x="23" y="135"/>
                  </a:lnTo>
                  <a:lnTo>
                    <a:pt x="23" y="134"/>
                  </a:lnTo>
                  <a:lnTo>
                    <a:pt x="23" y="134"/>
                  </a:lnTo>
                  <a:lnTo>
                    <a:pt x="21" y="134"/>
                  </a:lnTo>
                  <a:lnTo>
                    <a:pt x="21" y="132"/>
                  </a:lnTo>
                  <a:lnTo>
                    <a:pt x="23" y="130"/>
                  </a:lnTo>
                  <a:lnTo>
                    <a:pt x="21" y="130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6" y="129"/>
                  </a:lnTo>
                  <a:lnTo>
                    <a:pt x="15" y="129"/>
                  </a:lnTo>
                  <a:lnTo>
                    <a:pt x="15" y="130"/>
                  </a:lnTo>
                  <a:lnTo>
                    <a:pt x="15" y="132"/>
                  </a:lnTo>
                  <a:lnTo>
                    <a:pt x="15" y="132"/>
                  </a:lnTo>
                  <a:lnTo>
                    <a:pt x="12" y="129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2" y="126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8" y="126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8" y="122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8" y="122"/>
                  </a:lnTo>
                  <a:lnTo>
                    <a:pt x="8" y="126"/>
                  </a:lnTo>
                  <a:lnTo>
                    <a:pt x="7" y="122"/>
                  </a:lnTo>
                  <a:lnTo>
                    <a:pt x="4" y="119"/>
                  </a:lnTo>
                  <a:lnTo>
                    <a:pt x="2" y="118"/>
                  </a:lnTo>
                  <a:lnTo>
                    <a:pt x="2" y="116"/>
                  </a:lnTo>
                  <a:lnTo>
                    <a:pt x="2" y="116"/>
                  </a:lnTo>
                  <a:lnTo>
                    <a:pt x="2" y="115"/>
                  </a:lnTo>
                  <a:lnTo>
                    <a:pt x="2" y="113"/>
                  </a:lnTo>
                  <a:lnTo>
                    <a:pt x="0" y="113"/>
                  </a:lnTo>
                  <a:lnTo>
                    <a:pt x="0" y="111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2" y="108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5" y="108"/>
                  </a:lnTo>
                  <a:lnTo>
                    <a:pt x="5" y="110"/>
                  </a:lnTo>
                  <a:lnTo>
                    <a:pt x="5" y="110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7" y="107"/>
                  </a:lnTo>
                  <a:lnTo>
                    <a:pt x="7" y="105"/>
                  </a:lnTo>
                  <a:lnTo>
                    <a:pt x="7" y="100"/>
                  </a:lnTo>
                  <a:lnTo>
                    <a:pt x="5" y="100"/>
                  </a:lnTo>
                  <a:lnTo>
                    <a:pt x="7" y="99"/>
                  </a:lnTo>
                  <a:lnTo>
                    <a:pt x="7" y="99"/>
                  </a:lnTo>
                  <a:lnTo>
                    <a:pt x="7" y="97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10" y="99"/>
                  </a:lnTo>
                  <a:lnTo>
                    <a:pt x="12" y="100"/>
                  </a:lnTo>
                  <a:lnTo>
                    <a:pt x="12" y="99"/>
                  </a:lnTo>
                  <a:lnTo>
                    <a:pt x="13" y="97"/>
                  </a:lnTo>
                  <a:lnTo>
                    <a:pt x="13" y="97"/>
                  </a:lnTo>
                  <a:lnTo>
                    <a:pt x="13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5" y="94"/>
                  </a:lnTo>
                  <a:lnTo>
                    <a:pt x="13" y="91"/>
                  </a:lnTo>
                  <a:lnTo>
                    <a:pt x="13" y="89"/>
                  </a:lnTo>
                  <a:lnTo>
                    <a:pt x="13" y="89"/>
                  </a:lnTo>
                  <a:lnTo>
                    <a:pt x="13" y="88"/>
                  </a:lnTo>
                  <a:lnTo>
                    <a:pt x="15" y="86"/>
                  </a:lnTo>
                  <a:lnTo>
                    <a:pt x="15" y="85"/>
                  </a:lnTo>
                  <a:lnTo>
                    <a:pt x="15" y="85"/>
                  </a:lnTo>
                  <a:lnTo>
                    <a:pt x="15" y="83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18" y="83"/>
                  </a:lnTo>
                  <a:lnTo>
                    <a:pt x="18" y="80"/>
                  </a:lnTo>
                  <a:lnTo>
                    <a:pt x="18" y="77"/>
                  </a:lnTo>
                  <a:lnTo>
                    <a:pt x="18" y="74"/>
                  </a:lnTo>
                  <a:lnTo>
                    <a:pt x="18" y="72"/>
                  </a:lnTo>
                  <a:lnTo>
                    <a:pt x="16" y="69"/>
                  </a:lnTo>
                  <a:lnTo>
                    <a:pt x="16" y="69"/>
                  </a:lnTo>
                  <a:lnTo>
                    <a:pt x="18" y="67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21" y="69"/>
                  </a:lnTo>
                  <a:lnTo>
                    <a:pt x="21" y="69"/>
                  </a:lnTo>
                  <a:lnTo>
                    <a:pt x="23" y="69"/>
                  </a:lnTo>
                  <a:lnTo>
                    <a:pt x="23" y="69"/>
                  </a:lnTo>
                  <a:lnTo>
                    <a:pt x="24" y="70"/>
                  </a:lnTo>
                  <a:lnTo>
                    <a:pt x="27" y="70"/>
                  </a:lnTo>
                  <a:lnTo>
                    <a:pt x="27" y="70"/>
                  </a:lnTo>
                  <a:lnTo>
                    <a:pt x="29" y="70"/>
                  </a:lnTo>
                  <a:lnTo>
                    <a:pt x="29" y="69"/>
                  </a:lnTo>
                  <a:lnTo>
                    <a:pt x="30" y="67"/>
                  </a:lnTo>
                  <a:lnTo>
                    <a:pt x="30" y="64"/>
                  </a:lnTo>
                  <a:lnTo>
                    <a:pt x="32" y="63"/>
                  </a:lnTo>
                  <a:lnTo>
                    <a:pt x="32" y="61"/>
                  </a:lnTo>
                  <a:lnTo>
                    <a:pt x="34" y="59"/>
                  </a:lnTo>
                  <a:lnTo>
                    <a:pt x="35" y="58"/>
                  </a:lnTo>
                  <a:lnTo>
                    <a:pt x="37" y="55"/>
                  </a:lnTo>
                  <a:lnTo>
                    <a:pt x="37" y="53"/>
                  </a:lnTo>
                  <a:lnTo>
                    <a:pt x="37" y="53"/>
                  </a:lnTo>
                  <a:lnTo>
                    <a:pt x="37" y="52"/>
                  </a:lnTo>
                  <a:lnTo>
                    <a:pt x="35" y="52"/>
                  </a:lnTo>
                  <a:lnTo>
                    <a:pt x="35" y="52"/>
                  </a:lnTo>
                  <a:lnTo>
                    <a:pt x="35" y="50"/>
                  </a:lnTo>
                  <a:lnTo>
                    <a:pt x="35" y="50"/>
                  </a:lnTo>
                  <a:lnTo>
                    <a:pt x="35" y="48"/>
                  </a:lnTo>
                  <a:lnTo>
                    <a:pt x="35" y="48"/>
                  </a:lnTo>
                  <a:lnTo>
                    <a:pt x="37" y="47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40" y="44"/>
                  </a:lnTo>
                  <a:lnTo>
                    <a:pt x="41" y="42"/>
                  </a:lnTo>
                  <a:lnTo>
                    <a:pt x="41" y="41"/>
                  </a:lnTo>
                  <a:lnTo>
                    <a:pt x="41" y="39"/>
                  </a:lnTo>
                  <a:lnTo>
                    <a:pt x="43" y="39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1" y="36"/>
                  </a:lnTo>
                  <a:lnTo>
                    <a:pt x="41" y="33"/>
                  </a:lnTo>
                  <a:lnTo>
                    <a:pt x="41" y="31"/>
                  </a:lnTo>
                  <a:lnTo>
                    <a:pt x="43" y="31"/>
                  </a:lnTo>
                  <a:lnTo>
                    <a:pt x="43" y="30"/>
                  </a:lnTo>
                  <a:lnTo>
                    <a:pt x="45" y="28"/>
                  </a:lnTo>
                  <a:lnTo>
                    <a:pt x="46" y="28"/>
                  </a:lnTo>
                  <a:lnTo>
                    <a:pt x="48" y="26"/>
                  </a:lnTo>
                  <a:lnTo>
                    <a:pt x="51" y="23"/>
                  </a:lnTo>
                  <a:lnTo>
                    <a:pt x="53" y="23"/>
                  </a:lnTo>
                  <a:lnTo>
                    <a:pt x="54" y="23"/>
                  </a:lnTo>
                  <a:lnTo>
                    <a:pt x="56" y="22"/>
                  </a:lnTo>
                  <a:lnTo>
                    <a:pt x="56" y="20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65" y="18"/>
                  </a:lnTo>
                  <a:lnTo>
                    <a:pt x="67" y="18"/>
                  </a:lnTo>
                  <a:lnTo>
                    <a:pt x="67" y="18"/>
                  </a:lnTo>
                  <a:lnTo>
                    <a:pt x="68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2"/>
                  </a:lnTo>
                  <a:lnTo>
                    <a:pt x="71" y="20"/>
                  </a:lnTo>
                  <a:lnTo>
                    <a:pt x="68" y="17"/>
                  </a:lnTo>
                  <a:lnTo>
                    <a:pt x="68" y="15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70" y="12"/>
                  </a:lnTo>
                  <a:lnTo>
                    <a:pt x="71" y="12"/>
                  </a:lnTo>
                  <a:lnTo>
                    <a:pt x="73" y="11"/>
                  </a:lnTo>
                  <a:lnTo>
                    <a:pt x="73" y="9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5" y="7"/>
                  </a:lnTo>
                  <a:lnTo>
                    <a:pt x="75" y="7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6" y="3"/>
                  </a:lnTo>
                  <a:lnTo>
                    <a:pt x="76" y="1"/>
                  </a:lnTo>
                  <a:lnTo>
                    <a:pt x="78" y="1"/>
                  </a:lnTo>
                  <a:lnTo>
                    <a:pt x="78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0" name="Freeform 196">
              <a:extLst>
                <a:ext uri="{FF2B5EF4-FFF2-40B4-BE49-F238E27FC236}">
                  <a16:creationId xmlns:a16="http://schemas.microsoft.com/office/drawing/2014/main" id="{7ACDB9C8-B3BF-DA72-0D5E-B3D1D5BF82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71873" y="4211254"/>
              <a:ext cx="553579" cy="181278"/>
            </a:xfrm>
            <a:custGeom>
              <a:avLst/>
              <a:gdLst>
                <a:gd name="T0" fmla="*/ 168 w 284"/>
                <a:gd name="T1" fmla="*/ 71 h 93"/>
                <a:gd name="T2" fmla="*/ 64 w 284"/>
                <a:gd name="T3" fmla="*/ 66 h 93"/>
                <a:gd name="T4" fmla="*/ 23 w 284"/>
                <a:gd name="T5" fmla="*/ 61 h 93"/>
                <a:gd name="T6" fmla="*/ 260 w 284"/>
                <a:gd name="T7" fmla="*/ 44 h 93"/>
                <a:gd name="T8" fmla="*/ 8 w 284"/>
                <a:gd name="T9" fmla="*/ 26 h 93"/>
                <a:gd name="T10" fmla="*/ 1 w 284"/>
                <a:gd name="T11" fmla="*/ 15 h 93"/>
                <a:gd name="T12" fmla="*/ 9 w 284"/>
                <a:gd name="T13" fmla="*/ 9 h 93"/>
                <a:gd name="T14" fmla="*/ 17 w 284"/>
                <a:gd name="T15" fmla="*/ 14 h 93"/>
                <a:gd name="T16" fmla="*/ 20 w 284"/>
                <a:gd name="T17" fmla="*/ 22 h 93"/>
                <a:gd name="T18" fmla="*/ 23 w 284"/>
                <a:gd name="T19" fmla="*/ 22 h 93"/>
                <a:gd name="T20" fmla="*/ 31 w 284"/>
                <a:gd name="T21" fmla="*/ 22 h 93"/>
                <a:gd name="T22" fmla="*/ 39 w 284"/>
                <a:gd name="T23" fmla="*/ 17 h 93"/>
                <a:gd name="T24" fmla="*/ 55 w 284"/>
                <a:gd name="T25" fmla="*/ 39 h 93"/>
                <a:gd name="T26" fmla="*/ 55 w 284"/>
                <a:gd name="T27" fmla="*/ 63 h 93"/>
                <a:gd name="T28" fmla="*/ 68 w 284"/>
                <a:gd name="T29" fmla="*/ 85 h 93"/>
                <a:gd name="T30" fmla="*/ 63 w 284"/>
                <a:gd name="T31" fmla="*/ 82 h 93"/>
                <a:gd name="T32" fmla="*/ 55 w 284"/>
                <a:gd name="T33" fmla="*/ 85 h 93"/>
                <a:gd name="T34" fmla="*/ 31 w 284"/>
                <a:gd name="T35" fmla="*/ 69 h 93"/>
                <a:gd name="T36" fmla="*/ 22 w 284"/>
                <a:gd name="T37" fmla="*/ 55 h 93"/>
                <a:gd name="T38" fmla="*/ 15 w 284"/>
                <a:gd name="T39" fmla="*/ 45 h 93"/>
                <a:gd name="T40" fmla="*/ 8 w 284"/>
                <a:gd name="T41" fmla="*/ 14 h 93"/>
                <a:gd name="T42" fmla="*/ 249 w 284"/>
                <a:gd name="T43" fmla="*/ 8 h 93"/>
                <a:gd name="T44" fmla="*/ 254 w 284"/>
                <a:gd name="T45" fmla="*/ 4 h 93"/>
                <a:gd name="T46" fmla="*/ 260 w 284"/>
                <a:gd name="T47" fmla="*/ 12 h 93"/>
                <a:gd name="T48" fmla="*/ 260 w 284"/>
                <a:gd name="T49" fmla="*/ 20 h 93"/>
                <a:gd name="T50" fmla="*/ 265 w 284"/>
                <a:gd name="T51" fmla="*/ 22 h 93"/>
                <a:gd name="T52" fmla="*/ 273 w 284"/>
                <a:gd name="T53" fmla="*/ 23 h 93"/>
                <a:gd name="T54" fmla="*/ 282 w 284"/>
                <a:gd name="T55" fmla="*/ 28 h 93"/>
                <a:gd name="T56" fmla="*/ 279 w 284"/>
                <a:gd name="T57" fmla="*/ 33 h 93"/>
                <a:gd name="T58" fmla="*/ 274 w 284"/>
                <a:gd name="T59" fmla="*/ 41 h 93"/>
                <a:gd name="T60" fmla="*/ 266 w 284"/>
                <a:gd name="T61" fmla="*/ 44 h 93"/>
                <a:gd name="T62" fmla="*/ 258 w 284"/>
                <a:gd name="T63" fmla="*/ 45 h 93"/>
                <a:gd name="T64" fmla="*/ 244 w 284"/>
                <a:gd name="T65" fmla="*/ 42 h 93"/>
                <a:gd name="T66" fmla="*/ 235 w 284"/>
                <a:gd name="T67" fmla="*/ 42 h 93"/>
                <a:gd name="T68" fmla="*/ 230 w 284"/>
                <a:gd name="T69" fmla="*/ 53 h 93"/>
                <a:gd name="T70" fmla="*/ 228 w 284"/>
                <a:gd name="T71" fmla="*/ 61 h 93"/>
                <a:gd name="T72" fmla="*/ 224 w 284"/>
                <a:gd name="T73" fmla="*/ 66 h 93"/>
                <a:gd name="T74" fmla="*/ 224 w 284"/>
                <a:gd name="T75" fmla="*/ 71 h 93"/>
                <a:gd name="T76" fmla="*/ 220 w 284"/>
                <a:gd name="T77" fmla="*/ 77 h 93"/>
                <a:gd name="T78" fmla="*/ 216 w 284"/>
                <a:gd name="T79" fmla="*/ 83 h 93"/>
                <a:gd name="T80" fmla="*/ 205 w 284"/>
                <a:gd name="T81" fmla="*/ 85 h 93"/>
                <a:gd name="T82" fmla="*/ 194 w 284"/>
                <a:gd name="T83" fmla="*/ 85 h 93"/>
                <a:gd name="T84" fmla="*/ 183 w 284"/>
                <a:gd name="T85" fmla="*/ 85 h 93"/>
                <a:gd name="T86" fmla="*/ 175 w 284"/>
                <a:gd name="T87" fmla="*/ 91 h 93"/>
                <a:gd name="T88" fmla="*/ 159 w 284"/>
                <a:gd name="T89" fmla="*/ 93 h 93"/>
                <a:gd name="T90" fmla="*/ 150 w 284"/>
                <a:gd name="T91" fmla="*/ 86 h 93"/>
                <a:gd name="T92" fmla="*/ 143 w 284"/>
                <a:gd name="T93" fmla="*/ 78 h 93"/>
                <a:gd name="T94" fmla="*/ 154 w 284"/>
                <a:gd name="T95" fmla="*/ 82 h 93"/>
                <a:gd name="T96" fmla="*/ 167 w 284"/>
                <a:gd name="T97" fmla="*/ 85 h 93"/>
                <a:gd name="T98" fmla="*/ 167 w 284"/>
                <a:gd name="T99" fmla="*/ 78 h 93"/>
                <a:gd name="T100" fmla="*/ 168 w 284"/>
                <a:gd name="T101" fmla="*/ 71 h 93"/>
                <a:gd name="T102" fmla="*/ 173 w 284"/>
                <a:gd name="T103" fmla="*/ 64 h 93"/>
                <a:gd name="T104" fmla="*/ 198 w 284"/>
                <a:gd name="T105" fmla="*/ 55 h 93"/>
                <a:gd name="T106" fmla="*/ 208 w 284"/>
                <a:gd name="T107" fmla="*/ 39 h 93"/>
                <a:gd name="T108" fmla="*/ 213 w 284"/>
                <a:gd name="T109" fmla="*/ 44 h 93"/>
                <a:gd name="T110" fmla="*/ 219 w 284"/>
                <a:gd name="T111" fmla="*/ 47 h 93"/>
                <a:gd name="T112" fmla="*/ 219 w 284"/>
                <a:gd name="T113" fmla="*/ 41 h 93"/>
                <a:gd name="T114" fmla="*/ 222 w 284"/>
                <a:gd name="T115" fmla="*/ 38 h 93"/>
                <a:gd name="T116" fmla="*/ 227 w 284"/>
                <a:gd name="T117" fmla="*/ 41 h 93"/>
                <a:gd name="T118" fmla="*/ 230 w 284"/>
                <a:gd name="T119" fmla="*/ 33 h 93"/>
                <a:gd name="T120" fmla="*/ 232 w 284"/>
                <a:gd name="T121" fmla="*/ 26 h 93"/>
                <a:gd name="T122" fmla="*/ 244 w 284"/>
                <a:gd name="T123" fmla="*/ 12 h 93"/>
                <a:gd name="T124" fmla="*/ 254 w 284"/>
                <a:gd name="T125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4" h="93">
                  <a:moveTo>
                    <a:pt x="168" y="66"/>
                  </a:moveTo>
                  <a:lnTo>
                    <a:pt x="170" y="66"/>
                  </a:lnTo>
                  <a:lnTo>
                    <a:pt x="170" y="66"/>
                  </a:lnTo>
                  <a:lnTo>
                    <a:pt x="170" y="69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68" y="71"/>
                  </a:lnTo>
                  <a:lnTo>
                    <a:pt x="168" y="66"/>
                  </a:lnTo>
                  <a:lnTo>
                    <a:pt x="168" y="66"/>
                  </a:lnTo>
                  <a:close/>
                  <a:moveTo>
                    <a:pt x="66" y="64"/>
                  </a:move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4" y="66"/>
                  </a:lnTo>
                  <a:lnTo>
                    <a:pt x="66" y="64"/>
                  </a:lnTo>
                  <a:lnTo>
                    <a:pt x="66" y="64"/>
                  </a:lnTo>
                  <a:close/>
                  <a:moveTo>
                    <a:pt x="25" y="61"/>
                  </a:moveTo>
                  <a:lnTo>
                    <a:pt x="25" y="61"/>
                  </a:lnTo>
                  <a:lnTo>
                    <a:pt x="25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1"/>
                  </a:lnTo>
                  <a:lnTo>
                    <a:pt x="25" y="61"/>
                  </a:lnTo>
                  <a:close/>
                  <a:moveTo>
                    <a:pt x="261" y="44"/>
                  </a:moveTo>
                  <a:lnTo>
                    <a:pt x="261" y="44"/>
                  </a:lnTo>
                  <a:lnTo>
                    <a:pt x="265" y="45"/>
                  </a:lnTo>
                  <a:lnTo>
                    <a:pt x="261" y="45"/>
                  </a:lnTo>
                  <a:lnTo>
                    <a:pt x="260" y="45"/>
                  </a:lnTo>
                  <a:lnTo>
                    <a:pt x="261" y="45"/>
                  </a:lnTo>
                  <a:lnTo>
                    <a:pt x="260" y="44"/>
                  </a:lnTo>
                  <a:lnTo>
                    <a:pt x="261" y="44"/>
                  </a:lnTo>
                  <a:close/>
                  <a:moveTo>
                    <a:pt x="9" y="26"/>
                  </a:moveTo>
                  <a:lnTo>
                    <a:pt x="9" y="26"/>
                  </a:lnTo>
                  <a:lnTo>
                    <a:pt x="11" y="28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8" y="30"/>
                  </a:lnTo>
                  <a:lnTo>
                    <a:pt x="8" y="26"/>
                  </a:lnTo>
                  <a:lnTo>
                    <a:pt x="9" y="26"/>
                  </a:lnTo>
                  <a:close/>
                  <a:moveTo>
                    <a:pt x="3" y="12"/>
                  </a:moveTo>
                  <a:lnTo>
                    <a:pt x="4" y="14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1" y="14"/>
                  </a:lnTo>
                  <a:lnTo>
                    <a:pt x="3" y="12"/>
                  </a:lnTo>
                  <a:lnTo>
                    <a:pt x="3" y="12"/>
                  </a:lnTo>
                  <a:close/>
                  <a:moveTo>
                    <a:pt x="9" y="9"/>
                  </a:moveTo>
                  <a:lnTo>
                    <a:pt x="9" y="9"/>
                  </a:lnTo>
                  <a:lnTo>
                    <a:pt x="11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19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22" y="19"/>
                  </a:lnTo>
                  <a:lnTo>
                    <a:pt x="20" y="20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23" y="23"/>
                  </a:lnTo>
                  <a:lnTo>
                    <a:pt x="23" y="22"/>
                  </a:lnTo>
                  <a:lnTo>
                    <a:pt x="25" y="22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1" y="22"/>
                  </a:lnTo>
                  <a:lnTo>
                    <a:pt x="33" y="22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4" y="17"/>
                  </a:lnTo>
                  <a:lnTo>
                    <a:pt x="36" y="17"/>
                  </a:lnTo>
                  <a:lnTo>
                    <a:pt x="36" y="15"/>
                  </a:lnTo>
                  <a:lnTo>
                    <a:pt x="38" y="15"/>
                  </a:lnTo>
                  <a:lnTo>
                    <a:pt x="39" y="17"/>
                  </a:lnTo>
                  <a:lnTo>
                    <a:pt x="42" y="22"/>
                  </a:lnTo>
                  <a:lnTo>
                    <a:pt x="45" y="25"/>
                  </a:lnTo>
                  <a:lnTo>
                    <a:pt x="47" y="25"/>
                  </a:lnTo>
                  <a:lnTo>
                    <a:pt x="49" y="26"/>
                  </a:lnTo>
                  <a:lnTo>
                    <a:pt x="50" y="28"/>
                  </a:lnTo>
                  <a:lnTo>
                    <a:pt x="52" y="30"/>
                  </a:lnTo>
                  <a:lnTo>
                    <a:pt x="55" y="36"/>
                  </a:lnTo>
                  <a:lnTo>
                    <a:pt x="55" y="39"/>
                  </a:lnTo>
                  <a:lnTo>
                    <a:pt x="55" y="42"/>
                  </a:lnTo>
                  <a:lnTo>
                    <a:pt x="55" y="49"/>
                  </a:lnTo>
                  <a:lnTo>
                    <a:pt x="53" y="52"/>
                  </a:lnTo>
                  <a:lnTo>
                    <a:pt x="53" y="53"/>
                  </a:lnTo>
                  <a:lnTo>
                    <a:pt x="55" y="55"/>
                  </a:lnTo>
                  <a:lnTo>
                    <a:pt x="55" y="56"/>
                  </a:lnTo>
                  <a:lnTo>
                    <a:pt x="55" y="58"/>
                  </a:lnTo>
                  <a:lnTo>
                    <a:pt x="55" y="63"/>
                  </a:lnTo>
                  <a:lnTo>
                    <a:pt x="56" y="64"/>
                  </a:lnTo>
                  <a:lnTo>
                    <a:pt x="56" y="66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63" y="72"/>
                  </a:lnTo>
                  <a:lnTo>
                    <a:pt x="66" y="80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6" y="86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3"/>
                  </a:lnTo>
                  <a:lnTo>
                    <a:pt x="63" y="83"/>
                  </a:lnTo>
                  <a:lnTo>
                    <a:pt x="63" y="82"/>
                  </a:lnTo>
                  <a:lnTo>
                    <a:pt x="63" y="83"/>
                  </a:lnTo>
                  <a:lnTo>
                    <a:pt x="63" y="85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58" y="85"/>
                  </a:lnTo>
                  <a:lnTo>
                    <a:pt x="56" y="86"/>
                  </a:lnTo>
                  <a:lnTo>
                    <a:pt x="55" y="86"/>
                  </a:lnTo>
                  <a:lnTo>
                    <a:pt x="55" y="85"/>
                  </a:lnTo>
                  <a:lnTo>
                    <a:pt x="55" y="83"/>
                  </a:lnTo>
                  <a:lnTo>
                    <a:pt x="53" y="83"/>
                  </a:lnTo>
                  <a:lnTo>
                    <a:pt x="47" y="80"/>
                  </a:lnTo>
                  <a:lnTo>
                    <a:pt x="45" y="78"/>
                  </a:lnTo>
                  <a:lnTo>
                    <a:pt x="42" y="75"/>
                  </a:lnTo>
                  <a:lnTo>
                    <a:pt x="36" y="74"/>
                  </a:lnTo>
                  <a:lnTo>
                    <a:pt x="33" y="71"/>
                  </a:lnTo>
                  <a:lnTo>
                    <a:pt x="31" y="69"/>
                  </a:lnTo>
                  <a:lnTo>
                    <a:pt x="27" y="67"/>
                  </a:lnTo>
                  <a:lnTo>
                    <a:pt x="25" y="64"/>
                  </a:lnTo>
                  <a:lnTo>
                    <a:pt x="25" y="64"/>
                  </a:lnTo>
                  <a:lnTo>
                    <a:pt x="23" y="64"/>
                  </a:lnTo>
                  <a:lnTo>
                    <a:pt x="25" y="63"/>
                  </a:lnTo>
                  <a:lnTo>
                    <a:pt x="25" y="60"/>
                  </a:lnTo>
                  <a:lnTo>
                    <a:pt x="23" y="58"/>
                  </a:lnTo>
                  <a:lnTo>
                    <a:pt x="22" y="55"/>
                  </a:lnTo>
                  <a:lnTo>
                    <a:pt x="20" y="53"/>
                  </a:lnTo>
                  <a:lnTo>
                    <a:pt x="17" y="52"/>
                  </a:lnTo>
                  <a:lnTo>
                    <a:pt x="17" y="50"/>
                  </a:lnTo>
                  <a:lnTo>
                    <a:pt x="15" y="49"/>
                  </a:lnTo>
                  <a:lnTo>
                    <a:pt x="17" y="49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5" y="45"/>
                  </a:lnTo>
                  <a:lnTo>
                    <a:pt x="14" y="42"/>
                  </a:lnTo>
                  <a:lnTo>
                    <a:pt x="14" y="39"/>
                  </a:lnTo>
                  <a:lnTo>
                    <a:pt x="12" y="33"/>
                  </a:lnTo>
                  <a:lnTo>
                    <a:pt x="11" y="25"/>
                  </a:lnTo>
                  <a:lnTo>
                    <a:pt x="11" y="22"/>
                  </a:lnTo>
                  <a:lnTo>
                    <a:pt x="11" y="20"/>
                  </a:lnTo>
                  <a:lnTo>
                    <a:pt x="9" y="17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9"/>
                  </a:lnTo>
                  <a:lnTo>
                    <a:pt x="8" y="9"/>
                  </a:lnTo>
                  <a:lnTo>
                    <a:pt x="9" y="9"/>
                  </a:lnTo>
                  <a:close/>
                  <a:moveTo>
                    <a:pt x="247" y="4"/>
                  </a:moveTo>
                  <a:lnTo>
                    <a:pt x="249" y="6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9" y="9"/>
                  </a:lnTo>
                  <a:lnTo>
                    <a:pt x="247" y="11"/>
                  </a:lnTo>
                  <a:lnTo>
                    <a:pt x="249" y="11"/>
                  </a:lnTo>
                  <a:lnTo>
                    <a:pt x="250" y="9"/>
                  </a:lnTo>
                  <a:lnTo>
                    <a:pt x="252" y="8"/>
                  </a:lnTo>
                  <a:lnTo>
                    <a:pt x="252" y="6"/>
                  </a:lnTo>
                  <a:lnTo>
                    <a:pt x="254" y="4"/>
                  </a:lnTo>
                  <a:lnTo>
                    <a:pt x="255" y="6"/>
                  </a:lnTo>
                  <a:lnTo>
                    <a:pt x="255" y="6"/>
                  </a:lnTo>
                  <a:lnTo>
                    <a:pt x="255" y="8"/>
                  </a:lnTo>
                  <a:lnTo>
                    <a:pt x="255" y="8"/>
                  </a:lnTo>
                  <a:lnTo>
                    <a:pt x="255" y="9"/>
                  </a:lnTo>
                  <a:lnTo>
                    <a:pt x="257" y="11"/>
                  </a:lnTo>
                  <a:lnTo>
                    <a:pt x="258" y="11"/>
                  </a:lnTo>
                  <a:lnTo>
                    <a:pt x="260" y="12"/>
                  </a:lnTo>
                  <a:lnTo>
                    <a:pt x="260" y="12"/>
                  </a:lnTo>
                  <a:lnTo>
                    <a:pt x="261" y="12"/>
                  </a:lnTo>
                  <a:lnTo>
                    <a:pt x="261" y="14"/>
                  </a:lnTo>
                  <a:lnTo>
                    <a:pt x="261" y="15"/>
                  </a:lnTo>
                  <a:lnTo>
                    <a:pt x="260" y="17"/>
                  </a:lnTo>
                  <a:lnTo>
                    <a:pt x="260" y="19"/>
                  </a:lnTo>
                  <a:lnTo>
                    <a:pt x="260" y="19"/>
                  </a:lnTo>
                  <a:lnTo>
                    <a:pt x="260" y="20"/>
                  </a:lnTo>
                  <a:lnTo>
                    <a:pt x="258" y="20"/>
                  </a:lnTo>
                  <a:lnTo>
                    <a:pt x="263" y="20"/>
                  </a:lnTo>
                  <a:lnTo>
                    <a:pt x="265" y="20"/>
                  </a:lnTo>
                  <a:lnTo>
                    <a:pt x="266" y="19"/>
                  </a:lnTo>
                  <a:lnTo>
                    <a:pt x="266" y="20"/>
                  </a:lnTo>
                  <a:lnTo>
                    <a:pt x="268" y="22"/>
                  </a:lnTo>
                  <a:lnTo>
                    <a:pt x="266" y="22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3"/>
                  </a:lnTo>
                  <a:lnTo>
                    <a:pt x="266" y="23"/>
                  </a:lnTo>
                  <a:lnTo>
                    <a:pt x="268" y="23"/>
                  </a:lnTo>
                  <a:lnTo>
                    <a:pt x="269" y="22"/>
                  </a:lnTo>
                  <a:lnTo>
                    <a:pt x="269" y="22"/>
                  </a:lnTo>
                  <a:lnTo>
                    <a:pt x="271" y="22"/>
                  </a:lnTo>
                  <a:lnTo>
                    <a:pt x="273" y="23"/>
                  </a:lnTo>
                  <a:lnTo>
                    <a:pt x="273" y="23"/>
                  </a:lnTo>
                  <a:lnTo>
                    <a:pt x="274" y="23"/>
                  </a:lnTo>
                  <a:lnTo>
                    <a:pt x="274" y="25"/>
                  </a:lnTo>
                  <a:lnTo>
                    <a:pt x="276" y="25"/>
                  </a:lnTo>
                  <a:lnTo>
                    <a:pt x="279" y="28"/>
                  </a:lnTo>
                  <a:lnTo>
                    <a:pt x="280" y="28"/>
                  </a:lnTo>
                  <a:lnTo>
                    <a:pt x="280" y="28"/>
                  </a:lnTo>
                  <a:lnTo>
                    <a:pt x="282" y="28"/>
                  </a:lnTo>
                  <a:lnTo>
                    <a:pt x="284" y="28"/>
                  </a:lnTo>
                  <a:lnTo>
                    <a:pt x="284" y="28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4" y="31"/>
                  </a:lnTo>
                  <a:lnTo>
                    <a:pt x="284" y="31"/>
                  </a:lnTo>
                  <a:lnTo>
                    <a:pt x="282" y="33"/>
                  </a:lnTo>
                  <a:lnTo>
                    <a:pt x="279" y="33"/>
                  </a:lnTo>
                  <a:lnTo>
                    <a:pt x="276" y="34"/>
                  </a:lnTo>
                  <a:lnTo>
                    <a:pt x="274" y="34"/>
                  </a:lnTo>
                  <a:lnTo>
                    <a:pt x="271" y="33"/>
                  </a:lnTo>
                  <a:lnTo>
                    <a:pt x="271" y="33"/>
                  </a:lnTo>
                  <a:lnTo>
                    <a:pt x="269" y="34"/>
                  </a:lnTo>
                  <a:lnTo>
                    <a:pt x="268" y="36"/>
                  </a:lnTo>
                  <a:lnTo>
                    <a:pt x="271" y="39"/>
                  </a:lnTo>
                  <a:lnTo>
                    <a:pt x="274" y="41"/>
                  </a:lnTo>
                  <a:lnTo>
                    <a:pt x="274" y="41"/>
                  </a:lnTo>
                  <a:lnTo>
                    <a:pt x="274" y="42"/>
                  </a:lnTo>
                  <a:lnTo>
                    <a:pt x="274" y="42"/>
                  </a:lnTo>
                  <a:lnTo>
                    <a:pt x="273" y="42"/>
                  </a:lnTo>
                  <a:lnTo>
                    <a:pt x="271" y="44"/>
                  </a:lnTo>
                  <a:lnTo>
                    <a:pt x="269" y="44"/>
                  </a:lnTo>
                  <a:lnTo>
                    <a:pt x="268" y="44"/>
                  </a:lnTo>
                  <a:lnTo>
                    <a:pt x="266" y="44"/>
                  </a:lnTo>
                  <a:lnTo>
                    <a:pt x="265" y="44"/>
                  </a:lnTo>
                  <a:lnTo>
                    <a:pt x="261" y="44"/>
                  </a:lnTo>
                  <a:lnTo>
                    <a:pt x="261" y="42"/>
                  </a:lnTo>
                  <a:lnTo>
                    <a:pt x="260" y="44"/>
                  </a:lnTo>
                  <a:lnTo>
                    <a:pt x="260" y="45"/>
                  </a:lnTo>
                  <a:lnTo>
                    <a:pt x="260" y="45"/>
                  </a:lnTo>
                  <a:lnTo>
                    <a:pt x="258" y="45"/>
                  </a:lnTo>
                  <a:lnTo>
                    <a:pt x="258" y="45"/>
                  </a:lnTo>
                  <a:lnTo>
                    <a:pt x="255" y="44"/>
                  </a:lnTo>
                  <a:lnTo>
                    <a:pt x="252" y="44"/>
                  </a:lnTo>
                  <a:lnTo>
                    <a:pt x="249" y="44"/>
                  </a:lnTo>
                  <a:lnTo>
                    <a:pt x="247" y="42"/>
                  </a:lnTo>
                  <a:lnTo>
                    <a:pt x="246" y="44"/>
                  </a:lnTo>
                  <a:lnTo>
                    <a:pt x="246" y="44"/>
                  </a:lnTo>
                  <a:lnTo>
                    <a:pt x="244" y="42"/>
                  </a:lnTo>
                  <a:lnTo>
                    <a:pt x="244" y="42"/>
                  </a:lnTo>
                  <a:lnTo>
                    <a:pt x="243" y="44"/>
                  </a:lnTo>
                  <a:lnTo>
                    <a:pt x="243" y="44"/>
                  </a:lnTo>
                  <a:lnTo>
                    <a:pt x="241" y="42"/>
                  </a:lnTo>
                  <a:lnTo>
                    <a:pt x="239" y="42"/>
                  </a:lnTo>
                  <a:lnTo>
                    <a:pt x="238" y="42"/>
                  </a:lnTo>
                  <a:lnTo>
                    <a:pt x="236" y="44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4"/>
                  </a:lnTo>
                  <a:lnTo>
                    <a:pt x="233" y="44"/>
                  </a:lnTo>
                  <a:lnTo>
                    <a:pt x="232" y="45"/>
                  </a:lnTo>
                  <a:lnTo>
                    <a:pt x="232" y="47"/>
                  </a:lnTo>
                  <a:lnTo>
                    <a:pt x="232" y="49"/>
                  </a:lnTo>
                  <a:lnTo>
                    <a:pt x="230" y="49"/>
                  </a:lnTo>
                  <a:lnTo>
                    <a:pt x="230" y="52"/>
                  </a:lnTo>
                  <a:lnTo>
                    <a:pt x="230" y="53"/>
                  </a:lnTo>
                  <a:lnTo>
                    <a:pt x="230" y="55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30" y="58"/>
                  </a:lnTo>
                  <a:lnTo>
                    <a:pt x="230" y="60"/>
                  </a:lnTo>
                  <a:lnTo>
                    <a:pt x="230" y="60"/>
                  </a:lnTo>
                  <a:lnTo>
                    <a:pt x="230" y="61"/>
                  </a:lnTo>
                  <a:lnTo>
                    <a:pt x="228" y="61"/>
                  </a:lnTo>
                  <a:lnTo>
                    <a:pt x="228" y="63"/>
                  </a:lnTo>
                  <a:lnTo>
                    <a:pt x="227" y="63"/>
                  </a:lnTo>
                  <a:lnTo>
                    <a:pt x="225" y="61"/>
                  </a:lnTo>
                  <a:lnTo>
                    <a:pt x="225" y="63"/>
                  </a:lnTo>
                  <a:lnTo>
                    <a:pt x="224" y="64"/>
                  </a:lnTo>
                  <a:lnTo>
                    <a:pt x="224" y="64"/>
                  </a:lnTo>
                  <a:lnTo>
                    <a:pt x="224" y="66"/>
                  </a:lnTo>
                  <a:lnTo>
                    <a:pt x="224" y="66"/>
                  </a:lnTo>
                  <a:lnTo>
                    <a:pt x="224" y="66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5" y="69"/>
                  </a:lnTo>
                  <a:lnTo>
                    <a:pt x="225" y="69"/>
                  </a:lnTo>
                  <a:lnTo>
                    <a:pt x="224" y="69"/>
                  </a:lnTo>
                  <a:lnTo>
                    <a:pt x="224" y="71"/>
                  </a:lnTo>
                  <a:lnTo>
                    <a:pt x="222" y="72"/>
                  </a:lnTo>
                  <a:lnTo>
                    <a:pt x="220" y="72"/>
                  </a:lnTo>
                  <a:lnTo>
                    <a:pt x="219" y="74"/>
                  </a:lnTo>
                  <a:lnTo>
                    <a:pt x="219" y="74"/>
                  </a:lnTo>
                  <a:lnTo>
                    <a:pt x="219" y="74"/>
                  </a:lnTo>
                  <a:lnTo>
                    <a:pt x="219" y="75"/>
                  </a:lnTo>
                  <a:lnTo>
                    <a:pt x="219" y="77"/>
                  </a:lnTo>
                  <a:lnTo>
                    <a:pt x="220" y="77"/>
                  </a:lnTo>
                  <a:lnTo>
                    <a:pt x="219" y="77"/>
                  </a:lnTo>
                  <a:lnTo>
                    <a:pt x="219" y="78"/>
                  </a:lnTo>
                  <a:lnTo>
                    <a:pt x="219" y="78"/>
                  </a:lnTo>
                  <a:lnTo>
                    <a:pt x="217" y="78"/>
                  </a:lnTo>
                  <a:lnTo>
                    <a:pt x="217" y="78"/>
                  </a:lnTo>
                  <a:lnTo>
                    <a:pt x="217" y="82"/>
                  </a:lnTo>
                  <a:lnTo>
                    <a:pt x="217" y="82"/>
                  </a:lnTo>
                  <a:lnTo>
                    <a:pt x="216" y="83"/>
                  </a:lnTo>
                  <a:lnTo>
                    <a:pt x="216" y="85"/>
                  </a:lnTo>
                  <a:lnTo>
                    <a:pt x="216" y="85"/>
                  </a:lnTo>
                  <a:lnTo>
                    <a:pt x="213" y="83"/>
                  </a:lnTo>
                  <a:lnTo>
                    <a:pt x="211" y="85"/>
                  </a:lnTo>
                  <a:lnTo>
                    <a:pt x="209" y="85"/>
                  </a:lnTo>
                  <a:lnTo>
                    <a:pt x="208" y="85"/>
                  </a:lnTo>
                  <a:lnTo>
                    <a:pt x="206" y="85"/>
                  </a:lnTo>
                  <a:lnTo>
                    <a:pt x="205" y="85"/>
                  </a:lnTo>
                  <a:lnTo>
                    <a:pt x="205" y="86"/>
                  </a:lnTo>
                  <a:lnTo>
                    <a:pt x="203" y="88"/>
                  </a:lnTo>
                  <a:lnTo>
                    <a:pt x="202" y="88"/>
                  </a:lnTo>
                  <a:lnTo>
                    <a:pt x="200" y="86"/>
                  </a:lnTo>
                  <a:lnTo>
                    <a:pt x="200" y="86"/>
                  </a:lnTo>
                  <a:lnTo>
                    <a:pt x="198" y="86"/>
                  </a:lnTo>
                  <a:lnTo>
                    <a:pt x="195" y="85"/>
                  </a:lnTo>
                  <a:lnTo>
                    <a:pt x="194" y="85"/>
                  </a:lnTo>
                  <a:lnTo>
                    <a:pt x="194" y="85"/>
                  </a:lnTo>
                  <a:lnTo>
                    <a:pt x="194" y="85"/>
                  </a:lnTo>
                  <a:lnTo>
                    <a:pt x="194" y="83"/>
                  </a:lnTo>
                  <a:lnTo>
                    <a:pt x="194" y="83"/>
                  </a:lnTo>
                  <a:lnTo>
                    <a:pt x="192" y="83"/>
                  </a:lnTo>
                  <a:lnTo>
                    <a:pt x="186" y="83"/>
                  </a:lnTo>
                  <a:lnTo>
                    <a:pt x="184" y="83"/>
                  </a:lnTo>
                  <a:lnTo>
                    <a:pt x="183" y="85"/>
                  </a:lnTo>
                  <a:lnTo>
                    <a:pt x="181" y="85"/>
                  </a:lnTo>
                  <a:lnTo>
                    <a:pt x="181" y="86"/>
                  </a:lnTo>
                  <a:lnTo>
                    <a:pt x="181" y="88"/>
                  </a:lnTo>
                  <a:lnTo>
                    <a:pt x="179" y="89"/>
                  </a:lnTo>
                  <a:lnTo>
                    <a:pt x="178" y="89"/>
                  </a:lnTo>
                  <a:lnTo>
                    <a:pt x="176" y="91"/>
                  </a:lnTo>
                  <a:lnTo>
                    <a:pt x="175" y="91"/>
                  </a:lnTo>
                  <a:lnTo>
                    <a:pt x="175" y="91"/>
                  </a:lnTo>
                  <a:lnTo>
                    <a:pt x="173" y="91"/>
                  </a:lnTo>
                  <a:lnTo>
                    <a:pt x="172" y="91"/>
                  </a:lnTo>
                  <a:lnTo>
                    <a:pt x="172" y="91"/>
                  </a:lnTo>
                  <a:lnTo>
                    <a:pt x="168" y="91"/>
                  </a:lnTo>
                  <a:lnTo>
                    <a:pt x="165" y="89"/>
                  </a:lnTo>
                  <a:lnTo>
                    <a:pt x="164" y="91"/>
                  </a:lnTo>
                  <a:lnTo>
                    <a:pt x="164" y="91"/>
                  </a:lnTo>
                  <a:lnTo>
                    <a:pt x="159" y="93"/>
                  </a:lnTo>
                  <a:lnTo>
                    <a:pt x="157" y="93"/>
                  </a:lnTo>
                  <a:lnTo>
                    <a:pt x="156" y="93"/>
                  </a:lnTo>
                  <a:lnTo>
                    <a:pt x="156" y="93"/>
                  </a:lnTo>
                  <a:lnTo>
                    <a:pt x="154" y="91"/>
                  </a:lnTo>
                  <a:lnTo>
                    <a:pt x="151" y="88"/>
                  </a:lnTo>
                  <a:lnTo>
                    <a:pt x="151" y="88"/>
                  </a:lnTo>
                  <a:lnTo>
                    <a:pt x="150" y="86"/>
                  </a:lnTo>
                  <a:lnTo>
                    <a:pt x="150" y="86"/>
                  </a:lnTo>
                  <a:lnTo>
                    <a:pt x="148" y="85"/>
                  </a:lnTo>
                  <a:lnTo>
                    <a:pt x="148" y="85"/>
                  </a:lnTo>
                  <a:lnTo>
                    <a:pt x="146" y="83"/>
                  </a:lnTo>
                  <a:lnTo>
                    <a:pt x="145" y="82"/>
                  </a:lnTo>
                  <a:lnTo>
                    <a:pt x="145" y="80"/>
                  </a:lnTo>
                  <a:lnTo>
                    <a:pt x="143" y="80"/>
                  </a:lnTo>
                  <a:lnTo>
                    <a:pt x="143" y="78"/>
                  </a:lnTo>
                  <a:lnTo>
                    <a:pt x="143" y="78"/>
                  </a:lnTo>
                  <a:lnTo>
                    <a:pt x="145" y="77"/>
                  </a:lnTo>
                  <a:lnTo>
                    <a:pt x="145" y="78"/>
                  </a:lnTo>
                  <a:lnTo>
                    <a:pt x="146" y="78"/>
                  </a:lnTo>
                  <a:lnTo>
                    <a:pt x="148" y="80"/>
                  </a:lnTo>
                  <a:lnTo>
                    <a:pt x="150" y="80"/>
                  </a:lnTo>
                  <a:lnTo>
                    <a:pt x="151" y="82"/>
                  </a:lnTo>
                  <a:lnTo>
                    <a:pt x="153" y="82"/>
                  </a:lnTo>
                  <a:lnTo>
                    <a:pt x="154" y="82"/>
                  </a:lnTo>
                  <a:lnTo>
                    <a:pt x="154" y="80"/>
                  </a:lnTo>
                  <a:lnTo>
                    <a:pt x="156" y="82"/>
                  </a:lnTo>
                  <a:lnTo>
                    <a:pt x="159" y="83"/>
                  </a:lnTo>
                  <a:lnTo>
                    <a:pt x="161" y="83"/>
                  </a:lnTo>
                  <a:lnTo>
                    <a:pt x="162" y="83"/>
                  </a:lnTo>
                  <a:lnTo>
                    <a:pt x="164" y="83"/>
                  </a:lnTo>
                  <a:lnTo>
                    <a:pt x="165" y="85"/>
                  </a:lnTo>
                  <a:lnTo>
                    <a:pt x="167" y="85"/>
                  </a:lnTo>
                  <a:lnTo>
                    <a:pt x="167" y="85"/>
                  </a:lnTo>
                  <a:lnTo>
                    <a:pt x="167" y="85"/>
                  </a:lnTo>
                  <a:lnTo>
                    <a:pt x="165" y="85"/>
                  </a:lnTo>
                  <a:lnTo>
                    <a:pt x="165" y="83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7" y="80"/>
                  </a:lnTo>
                  <a:lnTo>
                    <a:pt x="167" y="78"/>
                  </a:lnTo>
                  <a:lnTo>
                    <a:pt x="167" y="77"/>
                  </a:lnTo>
                  <a:lnTo>
                    <a:pt x="168" y="75"/>
                  </a:lnTo>
                  <a:lnTo>
                    <a:pt x="168" y="75"/>
                  </a:lnTo>
                  <a:lnTo>
                    <a:pt x="167" y="74"/>
                  </a:lnTo>
                  <a:lnTo>
                    <a:pt x="167" y="72"/>
                  </a:lnTo>
                  <a:lnTo>
                    <a:pt x="167" y="71"/>
                  </a:lnTo>
                  <a:lnTo>
                    <a:pt x="168" y="71"/>
                  </a:lnTo>
                  <a:lnTo>
                    <a:pt x="168" y="71"/>
                  </a:lnTo>
                  <a:lnTo>
                    <a:pt x="170" y="72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72" y="71"/>
                  </a:lnTo>
                  <a:lnTo>
                    <a:pt x="170" y="69"/>
                  </a:lnTo>
                  <a:lnTo>
                    <a:pt x="170" y="67"/>
                  </a:lnTo>
                  <a:lnTo>
                    <a:pt x="172" y="66"/>
                  </a:lnTo>
                  <a:lnTo>
                    <a:pt x="173" y="64"/>
                  </a:lnTo>
                  <a:lnTo>
                    <a:pt x="175" y="64"/>
                  </a:lnTo>
                  <a:lnTo>
                    <a:pt x="181" y="64"/>
                  </a:lnTo>
                  <a:lnTo>
                    <a:pt x="189" y="61"/>
                  </a:lnTo>
                  <a:lnTo>
                    <a:pt x="192" y="61"/>
                  </a:lnTo>
                  <a:lnTo>
                    <a:pt x="194" y="60"/>
                  </a:lnTo>
                  <a:lnTo>
                    <a:pt x="194" y="60"/>
                  </a:lnTo>
                  <a:lnTo>
                    <a:pt x="195" y="58"/>
                  </a:lnTo>
                  <a:lnTo>
                    <a:pt x="198" y="55"/>
                  </a:lnTo>
                  <a:lnTo>
                    <a:pt x="200" y="52"/>
                  </a:lnTo>
                  <a:lnTo>
                    <a:pt x="203" y="49"/>
                  </a:lnTo>
                  <a:lnTo>
                    <a:pt x="206" y="44"/>
                  </a:lnTo>
                  <a:lnTo>
                    <a:pt x="206" y="44"/>
                  </a:lnTo>
                  <a:lnTo>
                    <a:pt x="208" y="42"/>
                  </a:lnTo>
                  <a:lnTo>
                    <a:pt x="208" y="41"/>
                  </a:lnTo>
                  <a:lnTo>
                    <a:pt x="208" y="41"/>
                  </a:lnTo>
                  <a:lnTo>
                    <a:pt x="208" y="39"/>
                  </a:lnTo>
                  <a:lnTo>
                    <a:pt x="208" y="39"/>
                  </a:lnTo>
                  <a:lnTo>
                    <a:pt x="208" y="39"/>
                  </a:lnTo>
                  <a:lnTo>
                    <a:pt x="209" y="39"/>
                  </a:lnTo>
                  <a:lnTo>
                    <a:pt x="209" y="41"/>
                  </a:lnTo>
                  <a:lnTo>
                    <a:pt x="211" y="41"/>
                  </a:lnTo>
                  <a:lnTo>
                    <a:pt x="211" y="42"/>
                  </a:lnTo>
                  <a:lnTo>
                    <a:pt x="213" y="42"/>
                  </a:lnTo>
                  <a:lnTo>
                    <a:pt x="213" y="44"/>
                  </a:lnTo>
                  <a:lnTo>
                    <a:pt x="213" y="44"/>
                  </a:lnTo>
                  <a:lnTo>
                    <a:pt x="214" y="44"/>
                  </a:lnTo>
                  <a:lnTo>
                    <a:pt x="214" y="45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17" y="47"/>
                  </a:lnTo>
                  <a:lnTo>
                    <a:pt x="219" y="47"/>
                  </a:lnTo>
                  <a:lnTo>
                    <a:pt x="219" y="45"/>
                  </a:lnTo>
                  <a:lnTo>
                    <a:pt x="219" y="44"/>
                  </a:lnTo>
                  <a:lnTo>
                    <a:pt x="219" y="44"/>
                  </a:lnTo>
                  <a:lnTo>
                    <a:pt x="220" y="42"/>
                  </a:lnTo>
                  <a:lnTo>
                    <a:pt x="220" y="42"/>
                  </a:lnTo>
                  <a:lnTo>
                    <a:pt x="219" y="42"/>
                  </a:lnTo>
                  <a:lnTo>
                    <a:pt x="219" y="41"/>
                  </a:lnTo>
                  <a:lnTo>
                    <a:pt x="219" y="41"/>
                  </a:lnTo>
                  <a:lnTo>
                    <a:pt x="219" y="39"/>
                  </a:lnTo>
                  <a:lnTo>
                    <a:pt x="219" y="38"/>
                  </a:lnTo>
                  <a:lnTo>
                    <a:pt x="219" y="38"/>
                  </a:lnTo>
                  <a:lnTo>
                    <a:pt x="220" y="36"/>
                  </a:lnTo>
                  <a:lnTo>
                    <a:pt x="222" y="36"/>
                  </a:lnTo>
                  <a:lnTo>
                    <a:pt x="222" y="34"/>
                  </a:lnTo>
                  <a:lnTo>
                    <a:pt x="222" y="36"/>
                  </a:lnTo>
                  <a:lnTo>
                    <a:pt x="222" y="38"/>
                  </a:lnTo>
                  <a:lnTo>
                    <a:pt x="224" y="39"/>
                  </a:lnTo>
                  <a:lnTo>
                    <a:pt x="224" y="42"/>
                  </a:lnTo>
                  <a:lnTo>
                    <a:pt x="225" y="42"/>
                  </a:lnTo>
                  <a:lnTo>
                    <a:pt x="225" y="42"/>
                  </a:lnTo>
                  <a:lnTo>
                    <a:pt x="227" y="42"/>
                  </a:lnTo>
                  <a:lnTo>
                    <a:pt x="227" y="42"/>
                  </a:lnTo>
                  <a:lnTo>
                    <a:pt x="227" y="42"/>
                  </a:lnTo>
                  <a:lnTo>
                    <a:pt x="227" y="41"/>
                  </a:lnTo>
                  <a:lnTo>
                    <a:pt x="227" y="39"/>
                  </a:lnTo>
                  <a:lnTo>
                    <a:pt x="225" y="38"/>
                  </a:lnTo>
                  <a:lnTo>
                    <a:pt x="225" y="36"/>
                  </a:lnTo>
                  <a:lnTo>
                    <a:pt x="224" y="34"/>
                  </a:lnTo>
                  <a:lnTo>
                    <a:pt x="228" y="34"/>
                  </a:lnTo>
                  <a:lnTo>
                    <a:pt x="228" y="34"/>
                  </a:lnTo>
                  <a:lnTo>
                    <a:pt x="230" y="33"/>
                  </a:lnTo>
                  <a:lnTo>
                    <a:pt x="230" y="33"/>
                  </a:lnTo>
                  <a:lnTo>
                    <a:pt x="230" y="31"/>
                  </a:lnTo>
                  <a:lnTo>
                    <a:pt x="228" y="30"/>
                  </a:lnTo>
                  <a:lnTo>
                    <a:pt x="228" y="28"/>
                  </a:lnTo>
                  <a:lnTo>
                    <a:pt x="228" y="28"/>
                  </a:lnTo>
                  <a:lnTo>
                    <a:pt x="230" y="25"/>
                  </a:lnTo>
                  <a:lnTo>
                    <a:pt x="232" y="25"/>
                  </a:lnTo>
                  <a:lnTo>
                    <a:pt x="232" y="25"/>
                  </a:lnTo>
                  <a:lnTo>
                    <a:pt x="232" y="26"/>
                  </a:lnTo>
                  <a:lnTo>
                    <a:pt x="233" y="26"/>
                  </a:lnTo>
                  <a:lnTo>
                    <a:pt x="233" y="26"/>
                  </a:lnTo>
                  <a:lnTo>
                    <a:pt x="235" y="25"/>
                  </a:lnTo>
                  <a:lnTo>
                    <a:pt x="235" y="23"/>
                  </a:lnTo>
                  <a:lnTo>
                    <a:pt x="238" y="20"/>
                  </a:lnTo>
                  <a:lnTo>
                    <a:pt x="238" y="19"/>
                  </a:lnTo>
                  <a:lnTo>
                    <a:pt x="239" y="17"/>
                  </a:lnTo>
                  <a:lnTo>
                    <a:pt x="244" y="12"/>
                  </a:lnTo>
                  <a:lnTo>
                    <a:pt x="244" y="11"/>
                  </a:lnTo>
                  <a:lnTo>
                    <a:pt x="247" y="4"/>
                  </a:lnTo>
                  <a:lnTo>
                    <a:pt x="247" y="4"/>
                  </a:lnTo>
                  <a:close/>
                  <a:moveTo>
                    <a:pt x="255" y="0"/>
                  </a:moveTo>
                  <a:lnTo>
                    <a:pt x="255" y="1"/>
                  </a:lnTo>
                  <a:lnTo>
                    <a:pt x="255" y="1"/>
                  </a:lnTo>
                  <a:lnTo>
                    <a:pt x="255" y="3"/>
                  </a:lnTo>
                  <a:lnTo>
                    <a:pt x="254" y="3"/>
                  </a:lnTo>
                  <a:lnTo>
                    <a:pt x="252" y="3"/>
                  </a:lnTo>
                  <a:lnTo>
                    <a:pt x="252" y="3"/>
                  </a:lnTo>
                  <a:lnTo>
                    <a:pt x="252" y="1"/>
                  </a:lnTo>
                  <a:lnTo>
                    <a:pt x="254" y="0"/>
                  </a:lnTo>
                  <a:lnTo>
                    <a:pt x="25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1" name="Freeform 197">
              <a:extLst>
                <a:ext uri="{FF2B5EF4-FFF2-40B4-BE49-F238E27FC236}">
                  <a16:creationId xmlns:a16="http://schemas.microsoft.com/office/drawing/2014/main" id="{8599C8C8-ABDC-FB36-DACD-85EF30E8E4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27927" y="3466652"/>
              <a:ext cx="892743" cy="541884"/>
            </a:xfrm>
            <a:custGeom>
              <a:avLst/>
              <a:gdLst>
                <a:gd name="T0" fmla="*/ 457 w 458"/>
                <a:gd name="T1" fmla="*/ 188 h 278"/>
                <a:gd name="T2" fmla="*/ 457 w 458"/>
                <a:gd name="T3" fmla="*/ 177 h 278"/>
                <a:gd name="T4" fmla="*/ 123 w 458"/>
                <a:gd name="T5" fmla="*/ 133 h 278"/>
                <a:gd name="T6" fmla="*/ 112 w 458"/>
                <a:gd name="T7" fmla="*/ 120 h 278"/>
                <a:gd name="T8" fmla="*/ 89 w 458"/>
                <a:gd name="T9" fmla="*/ 122 h 278"/>
                <a:gd name="T10" fmla="*/ 47 w 458"/>
                <a:gd name="T11" fmla="*/ 74 h 278"/>
                <a:gd name="T12" fmla="*/ 89 w 458"/>
                <a:gd name="T13" fmla="*/ 56 h 278"/>
                <a:gd name="T14" fmla="*/ 75 w 458"/>
                <a:gd name="T15" fmla="*/ 57 h 278"/>
                <a:gd name="T16" fmla="*/ 53 w 458"/>
                <a:gd name="T17" fmla="*/ 0 h 278"/>
                <a:gd name="T18" fmla="*/ 137 w 458"/>
                <a:gd name="T19" fmla="*/ 22 h 278"/>
                <a:gd name="T20" fmla="*/ 176 w 458"/>
                <a:gd name="T21" fmla="*/ 19 h 278"/>
                <a:gd name="T22" fmla="*/ 205 w 458"/>
                <a:gd name="T23" fmla="*/ 51 h 278"/>
                <a:gd name="T24" fmla="*/ 228 w 458"/>
                <a:gd name="T25" fmla="*/ 48 h 278"/>
                <a:gd name="T26" fmla="*/ 252 w 458"/>
                <a:gd name="T27" fmla="*/ 52 h 278"/>
                <a:gd name="T28" fmla="*/ 268 w 458"/>
                <a:gd name="T29" fmla="*/ 76 h 278"/>
                <a:gd name="T30" fmla="*/ 279 w 458"/>
                <a:gd name="T31" fmla="*/ 97 h 278"/>
                <a:gd name="T32" fmla="*/ 304 w 458"/>
                <a:gd name="T33" fmla="*/ 108 h 278"/>
                <a:gd name="T34" fmla="*/ 299 w 458"/>
                <a:gd name="T35" fmla="*/ 153 h 278"/>
                <a:gd name="T36" fmla="*/ 304 w 458"/>
                <a:gd name="T37" fmla="*/ 174 h 278"/>
                <a:gd name="T38" fmla="*/ 318 w 458"/>
                <a:gd name="T39" fmla="*/ 199 h 278"/>
                <a:gd name="T40" fmla="*/ 328 w 458"/>
                <a:gd name="T41" fmla="*/ 215 h 278"/>
                <a:gd name="T42" fmla="*/ 369 w 458"/>
                <a:gd name="T43" fmla="*/ 219 h 278"/>
                <a:gd name="T44" fmla="*/ 391 w 458"/>
                <a:gd name="T45" fmla="*/ 218 h 278"/>
                <a:gd name="T46" fmla="*/ 400 w 458"/>
                <a:gd name="T47" fmla="*/ 201 h 278"/>
                <a:gd name="T48" fmla="*/ 432 w 458"/>
                <a:gd name="T49" fmla="*/ 174 h 278"/>
                <a:gd name="T50" fmla="*/ 451 w 458"/>
                <a:gd name="T51" fmla="*/ 174 h 278"/>
                <a:gd name="T52" fmla="*/ 455 w 458"/>
                <a:gd name="T53" fmla="*/ 185 h 278"/>
                <a:gd name="T54" fmla="*/ 447 w 458"/>
                <a:gd name="T55" fmla="*/ 202 h 278"/>
                <a:gd name="T56" fmla="*/ 443 w 458"/>
                <a:gd name="T57" fmla="*/ 219 h 278"/>
                <a:gd name="T58" fmla="*/ 433 w 458"/>
                <a:gd name="T59" fmla="*/ 219 h 278"/>
                <a:gd name="T60" fmla="*/ 397 w 458"/>
                <a:gd name="T61" fmla="*/ 232 h 278"/>
                <a:gd name="T62" fmla="*/ 403 w 458"/>
                <a:gd name="T63" fmla="*/ 249 h 278"/>
                <a:gd name="T64" fmla="*/ 380 w 458"/>
                <a:gd name="T65" fmla="*/ 267 h 278"/>
                <a:gd name="T66" fmla="*/ 369 w 458"/>
                <a:gd name="T67" fmla="*/ 267 h 278"/>
                <a:gd name="T68" fmla="*/ 353 w 458"/>
                <a:gd name="T69" fmla="*/ 256 h 278"/>
                <a:gd name="T70" fmla="*/ 339 w 458"/>
                <a:gd name="T71" fmla="*/ 252 h 278"/>
                <a:gd name="T72" fmla="*/ 283 w 458"/>
                <a:gd name="T73" fmla="*/ 248 h 278"/>
                <a:gd name="T74" fmla="*/ 238 w 458"/>
                <a:gd name="T75" fmla="*/ 227 h 278"/>
                <a:gd name="T76" fmla="*/ 192 w 458"/>
                <a:gd name="T77" fmla="*/ 204 h 278"/>
                <a:gd name="T78" fmla="*/ 187 w 458"/>
                <a:gd name="T79" fmla="*/ 185 h 278"/>
                <a:gd name="T80" fmla="*/ 176 w 458"/>
                <a:gd name="T81" fmla="*/ 150 h 278"/>
                <a:gd name="T82" fmla="*/ 153 w 458"/>
                <a:gd name="T83" fmla="*/ 128 h 278"/>
                <a:gd name="T84" fmla="*/ 140 w 458"/>
                <a:gd name="T85" fmla="*/ 114 h 278"/>
                <a:gd name="T86" fmla="*/ 130 w 458"/>
                <a:gd name="T87" fmla="*/ 109 h 278"/>
                <a:gd name="T88" fmla="*/ 123 w 458"/>
                <a:gd name="T89" fmla="*/ 92 h 278"/>
                <a:gd name="T90" fmla="*/ 107 w 458"/>
                <a:gd name="T91" fmla="*/ 76 h 278"/>
                <a:gd name="T92" fmla="*/ 86 w 458"/>
                <a:gd name="T93" fmla="*/ 52 h 278"/>
                <a:gd name="T94" fmla="*/ 77 w 458"/>
                <a:gd name="T95" fmla="*/ 27 h 278"/>
                <a:gd name="T96" fmla="*/ 60 w 458"/>
                <a:gd name="T97" fmla="*/ 19 h 278"/>
                <a:gd name="T98" fmla="*/ 55 w 458"/>
                <a:gd name="T99" fmla="*/ 40 h 278"/>
                <a:gd name="T100" fmla="*/ 74 w 458"/>
                <a:gd name="T101" fmla="*/ 62 h 278"/>
                <a:gd name="T102" fmla="*/ 89 w 458"/>
                <a:gd name="T103" fmla="*/ 87 h 278"/>
                <a:gd name="T104" fmla="*/ 101 w 458"/>
                <a:gd name="T105" fmla="*/ 98 h 278"/>
                <a:gd name="T106" fmla="*/ 112 w 458"/>
                <a:gd name="T107" fmla="*/ 131 h 278"/>
                <a:gd name="T108" fmla="*/ 124 w 458"/>
                <a:gd name="T109" fmla="*/ 137 h 278"/>
                <a:gd name="T110" fmla="*/ 118 w 458"/>
                <a:gd name="T111" fmla="*/ 144 h 278"/>
                <a:gd name="T112" fmla="*/ 91 w 458"/>
                <a:gd name="T113" fmla="*/ 120 h 278"/>
                <a:gd name="T114" fmla="*/ 74 w 458"/>
                <a:gd name="T115" fmla="*/ 93 h 278"/>
                <a:gd name="T116" fmla="*/ 52 w 458"/>
                <a:gd name="T117" fmla="*/ 81 h 278"/>
                <a:gd name="T118" fmla="*/ 61 w 458"/>
                <a:gd name="T119" fmla="*/ 76 h 278"/>
                <a:gd name="T120" fmla="*/ 39 w 458"/>
                <a:gd name="T121" fmla="*/ 48 h 278"/>
                <a:gd name="T122" fmla="*/ 25 w 458"/>
                <a:gd name="T123" fmla="*/ 19 h 278"/>
                <a:gd name="T124" fmla="*/ 39 w 458"/>
                <a:gd name="T125" fmla="*/ 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8" h="278">
                  <a:moveTo>
                    <a:pt x="388" y="215"/>
                  </a:moveTo>
                  <a:lnTo>
                    <a:pt x="388" y="215"/>
                  </a:lnTo>
                  <a:lnTo>
                    <a:pt x="389" y="215"/>
                  </a:lnTo>
                  <a:lnTo>
                    <a:pt x="388" y="216"/>
                  </a:lnTo>
                  <a:lnTo>
                    <a:pt x="386" y="216"/>
                  </a:lnTo>
                  <a:lnTo>
                    <a:pt x="384" y="216"/>
                  </a:lnTo>
                  <a:lnTo>
                    <a:pt x="384" y="216"/>
                  </a:lnTo>
                  <a:lnTo>
                    <a:pt x="388" y="215"/>
                  </a:lnTo>
                  <a:close/>
                  <a:moveTo>
                    <a:pt x="107" y="213"/>
                  </a:moveTo>
                  <a:lnTo>
                    <a:pt x="108" y="215"/>
                  </a:lnTo>
                  <a:lnTo>
                    <a:pt x="108" y="215"/>
                  </a:lnTo>
                  <a:lnTo>
                    <a:pt x="107" y="216"/>
                  </a:lnTo>
                  <a:lnTo>
                    <a:pt x="107" y="215"/>
                  </a:lnTo>
                  <a:lnTo>
                    <a:pt x="107" y="215"/>
                  </a:lnTo>
                  <a:lnTo>
                    <a:pt x="107" y="213"/>
                  </a:lnTo>
                  <a:close/>
                  <a:moveTo>
                    <a:pt x="457" y="188"/>
                  </a:moveTo>
                  <a:lnTo>
                    <a:pt x="457" y="188"/>
                  </a:lnTo>
                  <a:lnTo>
                    <a:pt x="457" y="189"/>
                  </a:lnTo>
                  <a:lnTo>
                    <a:pt x="455" y="193"/>
                  </a:lnTo>
                  <a:lnTo>
                    <a:pt x="454" y="193"/>
                  </a:lnTo>
                  <a:lnTo>
                    <a:pt x="454" y="191"/>
                  </a:lnTo>
                  <a:lnTo>
                    <a:pt x="454" y="189"/>
                  </a:lnTo>
                  <a:lnTo>
                    <a:pt x="455" y="188"/>
                  </a:lnTo>
                  <a:lnTo>
                    <a:pt x="457" y="188"/>
                  </a:lnTo>
                  <a:lnTo>
                    <a:pt x="457" y="188"/>
                  </a:lnTo>
                  <a:close/>
                  <a:moveTo>
                    <a:pt x="458" y="177"/>
                  </a:moveTo>
                  <a:lnTo>
                    <a:pt x="458" y="177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7" y="177"/>
                  </a:lnTo>
                  <a:lnTo>
                    <a:pt x="458" y="177"/>
                  </a:lnTo>
                  <a:close/>
                  <a:moveTo>
                    <a:pt x="171" y="171"/>
                  </a:moveTo>
                  <a:lnTo>
                    <a:pt x="171" y="172"/>
                  </a:lnTo>
                  <a:lnTo>
                    <a:pt x="171" y="172"/>
                  </a:lnTo>
                  <a:lnTo>
                    <a:pt x="171" y="172"/>
                  </a:lnTo>
                  <a:lnTo>
                    <a:pt x="171" y="174"/>
                  </a:lnTo>
                  <a:lnTo>
                    <a:pt x="170" y="174"/>
                  </a:lnTo>
                  <a:lnTo>
                    <a:pt x="170" y="172"/>
                  </a:lnTo>
                  <a:lnTo>
                    <a:pt x="170" y="171"/>
                  </a:lnTo>
                  <a:lnTo>
                    <a:pt x="171" y="171"/>
                  </a:lnTo>
                  <a:close/>
                  <a:moveTo>
                    <a:pt x="123" y="131"/>
                  </a:moveTo>
                  <a:lnTo>
                    <a:pt x="124" y="133"/>
                  </a:lnTo>
                  <a:lnTo>
                    <a:pt x="124" y="134"/>
                  </a:lnTo>
                  <a:lnTo>
                    <a:pt x="124" y="134"/>
                  </a:lnTo>
                  <a:lnTo>
                    <a:pt x="124" y="134"/>
                  </a:lnTo>
                  <a:lnTo>
                    <a:pt x="123" y="133"/>
                  </a:lnTo>
                  <a:lnTo>
                    <a:pt x="123" y="131"/>
                  </a:lnTo>
                  <a:lnTo>
                    <a:pt x="123" y="131"/>
                  </a:lnTo>
                  <a:close/>
                  <a:moveTo>
                    <a:pt x="94" y="128"/>
                  </a:moveTo>
                  <a:lnTo>
                    <a:pt x="94" y="128"/>
                  </a:lnTo>
                  <a:lnTo>
                    <a:pt x="97" y="130"/>
                  </a:lnTo>
                  <a:lnTo>
                    <a:pt x="97" y="131"/>
                  </a:lnTo>
                  <a:lnTo>
                    <a:pt x="93" y="128"/>
                  </a:lnTo>
                  <a:lnTo>
                    <a:pt x="94" y="128"/>
                  </a:lnTo>
                  <a:close/>
                  <a:moveTo>
                    <a:pt x="112" y="120"/>
                  </a:moveTo>
                  <a:lnTo>
                    <a:pt x="113" y="120"/>
                  </a:lnTo>
                  <a:lnTo>
                    <a:pt x="113" y="120"/>
                  </a:lnTo>
                  <a:lnTo>
                    <a:pt x="113" y="123"/>
                  </a:lnTo>
                  <a:lnTo>
                    <a:pt x="113" y="122"/>
                  </a:lnTo>
                  <a:lnTo>
                    <a:pt x="112" y="122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12" y="120"/>
                  </a:lnTo>
                  <a:close/>
                  <a:moveTo>
                    <a:pt x="91" y="117"/>
                  </a:moveTo>
                  <a:lnTo>
                    <a:pt x="91" y="117"/>
                  </a:lnTo>
                  <a:lnTo>
                    <a:pt x="89" y="123"/>
                  </a:lnTo>
                  <a:lnTo>
                    <a:pt x="89" y="123"/>
                  </a:lnTo>
                  <a:lnTo>
                    <a:pt x="91" y="123"/>
                  </a:lnTo>
                  <a:lnTo>
                    <a:pt x="91" y="125"/>
                  </a:lnTo>
                  <a:lnTo>
                    <a:pt x="91" y="126"/>
                  </a:lnTo>
                  <a:lnTo>
                    <a:pt x="91" y="128"/>
                  </a:lnTo>
                  <a:lnTo>
                    <a:pt x="93" y="128"/>
                  </a:lnTo>
                  <a:lnTo>
                    <a:pt x="91" y="128"/>
                  </a:lnTo>
                  <a:lnTo>
                    <a:pt x="91" y="126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8" y="125"/>
                  </a:lnTo>
                  <a:lnTo>
                    <a:pt x="89" y="122"/>
                  </a:lnTo>
                  <a:lnTo>
                    <a:pt x="91" y="117"/>
                  </a:lnTo>
                  <a:close/>
                  <a:moveTo>
                    <a:pt x="105" y="104"/>
                  </a:moveTo>
                  <a:lnTo>
                    <a:pt x="105" y="106"/>
                  </a:lnTo>
                  <a:lnTo>
                    <a:pt x="105" y="106"/>
                  </a:lnTo>
                  <a:lnTo>
                    <a:pt x="105" y="106"/>
                  </a:lnTo>
                  <a:lnTo>
                    <a:pt x="105" y="106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105" y="104"/>
                  </a:lnTo>
                  <a:lnTo>
                    <a:pt x="105" y="104"/>
                  </a:lnTo>
                  <a:lnTo>
                    <a:pt x="105" y="104"/>
                  </a:lnTo>
                  <a:close/>
                  <a:moveTo>
                    <a:pt x="45" y="70"/>
                  </a:moveTo>
                  <a:lnTo>
                    <a:pt x="47" y="70"/>
                  </a:lnTo>
                  <a:lnTo>
                    <a:pt x="47" y="71"/>
                  </a:lnTo>
                  <a:lnTo>
                    <a:pt x="47" y="73"/>
                  </a:lnTo>
                  <a:lnTo>
                    <a:pt x="47" y="74"/>
                  </a:lnTo>
                  <a:lnTo>
                    <a:pt x="44" y="73"/>
                  </a:lnTo>
                  <a:lnTo>
                    <a:pt x="45" y="71"/>
                  </a:lnTo>
                  <a:lnTo>
                    <a:pt x="45" y="70"/>
                  </a:lnTo>
                  <a:lnTo>
                    <a:pt x="45" y="70"/>
                  </a:lnTo>
                  <a:close/>
                  <a:moveTo>
                    <a:pt x="1" y="56"/>
                  </a:moveTo>
                  <a:lnTo>
                    <a:pt x="1" y="56"/>
                  </a:lnTo>
                  <a:lnTo>
                    <a:pt x="1" y="57"/>
                  </a:lnTo>
                  <a:lnTo>
                    <a:pt x="3" y="57"/>
                  </a:lnTo>
                  <a:lnTo>
                    <a:pt x="3" y="59"/>
                  </a:lnTo>
                  <a:lnTo>
                    <a:pt x="3" y="60"/>
                  </a:lnTo>
                  <a:lnTo>
                    <a:pt x="1" y="60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" y="56"/>
                  </a:lnTo>
                  <a:close/>
                  <a:moveTo>
                    <a:pt x="88" y="56"/>
                  </a:moveTo>
                  <a:lnTo>
                    <a:pt x="89" y="56"/>
                  </a:lnTo>
                  <a:lnTo>
                    <a:pt x="89" y="57"/>
                  </a:lnTo>
                  <a:lnTo>
                    <a:pt x="89" y="59"/>
                  </a:lnTo>
                  <a:lnTo>
                    <a:pt x="88" y="63"/>
                  </a:lnTo>
                  <a:lnTo>
                    <a:pt x="88" y="62"/>
                  </a:lnTo>
                  <a:lnTo>
                    <a:pt x="85" y="62"/>
                  </a:lnTo>
                  <a:lnTo>
                    <a:pt x="85" y="60"/>
                  </a:lnTo>
                  <a:lnTo>
                    <a:pt x="86" y="57"/>
                  </a:lnTo>
                  <a:lnTo>
                    <a:pt x="86" y="56"/>
                  </a:lnTo>
                  <a:lnTo>
                    <a:pt x="88" y="56"/>
                  </a:lnTo>
                  <a:close/>
                  <a:moveTo>
                    <a:pt x="69" y="51"/>
                  </a:moveTo>
                  <a:lnTo>
                    <a:pt x="71" y="51"/>
                  </a:lnTo>
                  <a:lnTo>
                    <a:pt x="72" y="51"/>
                  </a:lnTo>
                  <a:lnTo>
                    <a:pt x="72" y="52"/>
                  </a:lnTo>
                  <a:lnTo>
                    <a:pt x="72" y="54"/>
                  </a:lnTo>
                  <a:lnTo>
                    <a:pt x="75" y="54"/>
                  </a:lnTo>
                  <a:lnTo>
                    <a:pt x="75" y="57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4" y="57"/>
                  </a:lnTo>
                  <a:lnTo>
                    <a:pt x="71" y="54"/>
                  </a:lnTo>
                  <a:lnTo>
                    <a:pt x="71" y="52"/>
                  </a:lnTo>
                  <a:lnTo>
                    <a:pt x="69" y="52"/>
                  </a:lnTo>
                  <a:lnTo>
                    <a:pt x="69" y="51"/>
                  </a:lnTo>
                  <a:close/>
                  <a:moveTo>
                    <a:pt x="53" y="15"/>
                  </a:moveTo>
                  <a:lnTo>
                    <a:pt x="53" y="16"/>
                  </a:lnTo>
                  <a:lnTo>
                    <a:pt x="53" y="16"/>
                  </a:lnTo>
                  <a:lnTo>
                    <a:pt x="53" y="16"/>
                  </a:lnTo>
                  <a:lnTo>
                    <a:pt x="53" y="16"/>
                  </a:lnTo>
                  <a:lnTo>
                    <a:pt x="52" y="16"/>
                  </a:lnTo>
                  <a:lnTo>
                    <a:pt x="52" y="15"/>
                  </a:lnTo>
                  <a:lnTo>
                    <a:pt x="53" y="15"/>
                  </a:lnTo>
                  <a:close/>
                  <a:moveTo>
                    <a:pt x="53" y="0"/>
                  </a:moveTo>
                  <a:lnTo>
                    <a:pt x="52" y="2"/>
                  </a:lnTo>
                  <a:lnTo>
                    <a:pt x="52" y="4"/>
                  </a:lnTo>
                  <a:lnTo>
                    <a:pt x="58" y="7"/>
                  </a:lnTo>
                  <a:lnTo>
                    <a:pt x="66" y="8"/>
                  </a:lnTo>
                  <a:lnTo>
                    <a:pt x="72" y="11"/>
                  </a:lnTo>
                  <a:lnTo>
                    <a:pt x="78" y="13"/>
                  </a:lnTo>
                  <a:lnTo>
                    <a:pt x="86" y="16"/>
                  </a:lnTo>
                  <a:lnTo>
                    <a:pt x="93" y="18"/>
                  </a:lnTo>
                  <a:lnTo>
                    <a:pt x="99" y="21"/>
                  </a:lnTo>
                  <a:lnTo>
                    <a:pt x="107" y="22"/>
                  </a:lnTo>
                  <a:lnTo>
                    <a:pt x="112" y="22"/>
                  </a:lnTo>
                  <a:lnTo>
                    <a:pt x="116" y="22"/>
                  </a:lnTo>
                  <a:lnTo>
                    <a:pt x="123" y="22"/>
                  </a:lnTo>
                  <a:lnTo>
                    <a:pt x="127" y="22"/>
                  </a:lnTo>
                  <a:lnTo>
                    <a:pt x="132" y="22"/>
                  </a:lnTo>
                  <a:lnTo>
                    <a:pt x="137" y="22"/>
                  </a:lnTo>
                  <a:lnTo>
                    <a:pt x="142" y="22"/>
                  </a:lnTo>
                  <a:lnTo>
                    <a:pt x="148" y="22"/>
                  </a:lnTo>
                  <a:lnTo>
                    <a:pt x="148" y="21"/>
                  </a:lnTo>
                  <a:lnTo>
                    <a:pt x="148" y="19"/>
                  </a:lnTo>
                  <a:lnTo>
                    <a:pt x="148" y="18"/>
                  </a:lnTo>
                  <a:lnTo>
                    <a:pt x="148" y="15"/>
                  </a:lnTo>
                  <a:lnTo>
                    <a:pt x="151" y="15"/>
                  </a:lnTo>
                  <a:lnTo>
                    <a:pt x="160" y="15"/>
                  </a:lnTo>
                  <a:lnTo>
                    <a:pt x="164" y="15"/>
                  </a:lnTo>
                  <a:lnTo>
                    <a:pt x="167" y="15"/>
                  </a:lnTo>
                  <a:lnTo>
                    <a:pt x="170" y="15"/>
                  </a:lnTo>
                  <a:lnTo>
                    <a:pt x="173" y="15"/>
                  </a:lnTo>
                  <a:lnTo>
                    <a:pt x="173" y="16"/>
                  </a:lnTo>
                  <a:lnTo>
                    <a:pt x="173" y="16"/>
                  </a:lnTo>
                  <a:lnTo>
                    <a:pt x="175" y="16"/>
                  </a:lnTo>
                  <a:lnTo>
                    <a:pt x="176" y="19"/>
                  </a:lnTo>
                  <a:lnTo>
                    <a:pt x="178" y="21"/>
                  </a:lnTo>
                  <a:lnTo>
                    <a:pt x="179" y="21"/>
                  </a:lnTo>
                  <a:lnTo>
                    <a:pt x="183" y="24"/>
                  </a:lnTo>
                  <a:lnTo>
                    <a:pt x="186" y="27"/>
                  </a:lnTo>
                  <a:lnTo>
                    <a:pt x="190" y="30"/>
                  </a:lnTo>
                  <a:lnTo>
                    <a:pt x="192" y="32"/>
                  </a:lnTo>
                  <a:lnTo>
                    <a:pt x="194" y="34"/>
                  </a:lnTo>
                  <a:lnTo>
                    <a:pt x="195" y="34"/>
                  </a:lnTo>
                  <a:lnTo>
                    <a:pt x="197" y="37"/>
                  </a:lnTo>
                  <a:lnTo>
                    <a:pt x="198" y="41"/>
                  </a:lnTo>
                  <a:lnTo>
                    <a:pt x="198" y="43"/>
                  </a:lnTo>
                  <a:lnTo>
                    <a:pt x="200" y="46"/>
                  </a:lnTo>
                  <a:lnTo>
                    <a:pt x="201" y="49"/>
                  </a:lnTo>
                  <a:lnTo>
                    <a:pt x="203" y="51"/>
                  </a:lnTo>
                  <a:lnTo>
                    <a:pt x="205" y="51"/>
                  </a:lnTo>
                  <a:lnTo>
                    <a:pt x="205" y="51"/>
                  </a:lnTo>
                  <a:lnTo>
                    <a:pt x="206" y="52"/>
                  </a:lnTo>
                  <a:lnTo>
                    <a:pt x="208" y="54"/>
                  </a:lnTo>
                  <a:lnTo>
                    <a:pt x="211" y="54"/>
                  </a:lnTo>
                  <a:lnTo>
                    <a:pt x="212" y="56"/>
                  </a:lnTo>
                  <a:lnTo>
                    <a:pt x="217" y="59"/>
                  </a:lnTo>
                  <a:lnTo>
                    <a:pt x="219" y="59"/>
                  </a:lnTo>
                  <a:lnTo>
                    <a:pt x="220" y="59"/>
                  </a:lnTo>
                  <a:lnTo>
                    <a:pt x="222" y="59"/>
                  </a:lnTo>
                  <a:lnTo>
                    <a:pt x="222" y="57"/>
                  </a:lnTo>
                  <a:lnTo>
                    <a:pt x="224" y="56"/>
                  </a:lnTo>
                  <a:lnTo>
                    <a:pt x="225" y="56"/>
                  </a:lnTo>
                  <a:lnTo>
                    <a:pt x="225" y="56"/>
                  </a:lnTo>
                  <a:lnTo>
                    <a:pt x="225" y="54"/>
                  </a:lnTo>
                  <a:lnTo>
                    <a:pt x="225" y="52"/>
                  </a:lnTo>
                  <a:lnTo>
                    <a:pt x="227" y="49"/>
                  </a:lnTo>
                  <a:lnTo>
                    <a:pt x="228" y="48"/>
                  </a:lnTo>
                  <a:lnTo>
                    <a:pt x="230" y="48"/>
                  </a:lnTo>
                  <a:lnTo>
                    <a:pt x="231" y="46"/>
                  </a:lnTo>
                  <a:lnTo>
                    <a:pt x="233" y="46"/>
                  </a:lnTo>
                  <a:lnTo>
                    <a:pt x="233" y="46"/>
                  </a:lnTo>
                  <a:lnTo>
                    <a:pt x="235" y="46"/>
                  </a:lnTo>
                  <a:lnTo>
                    <a:pt x="238" y="46"/>
                  </a:lnTo>
                  <a:lnTo>
                    <a:pt x="241" y="46"/>
                  </a:lnTo>
                  <a:lnTo>
                    <a:pt x="242" y="46"/>
                  </a:lnTo>
                  <a:lnTo>
                    <a:pt x="244" y="46"/>
                  </a:lnTo>
                  <a:lnTo>
                    <a:pt x="244" y="46"/>
                  </a:lnTo>
                  <a:lnTo>
                    <a:pt x="244" y="46"/>
                  </a:lnTo>
                  <a:lnTo>
                    <a:pt x="244" y="48"/>
                  </a:lnTo>
                  <a:lnTo>
                    <a:pt x="246" y="48"/>
                  </a:lnTo>
                  <a:lnTo>
                    <a:pt x="246" y="48"/>
                  </a:lnTo>
                  <a:lnTo>
                    <a:pt x="247" y="49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53" y="54"/>
                  </a:lnTo>
                  <a:lnTo>
                    <a:pt x="255" y="56"/>
                  </a:lnTo>
                  <a:lnTo>
                    <a:pt x="257" y="59"/>
                  </a:lnTo>
                  <a:lnTo>
                    <a:pt x="257" y="60"/>
                  </a:lnTo>
                  <a:lnTo>
                    <a:pt x="258" y="62"/>
                  </a:lnTo>
                  <a:lnTo>
                    <a:pt x="260" y="65"/>
                  </a:lnTo>
                  <a:lnTo>
                    <a:pt x="261" y="67"/>
                  </a:lnTo>
                  <a:lnTo>
                    <a:pt x="261" y="67"/>
                  </a:lnTo>
                  <a:lnTo>
                    <a:pt x="261" y="68"/>
                  </a:lnTo>
                  <a:lnTo>
                    <a:pt x="261" y="70"/>
                  </a:lnTo>
                  <a:lnTo>
                    <a:pt x="263" y="71"/>
                  </a:lnTo>
                  <a:lnTo>
                    <a:pt x="265" y="71"/>
                  </a:lnTo>
                  <a:lnTo>
                    <a:pt x="266" y="74"/>
                  </a:lnTo>
                  <a:lnTo>
                    <a:pt x="268" y="76"/>
                  </a:lnTo>
                  <a:lnTo>
                    <a:pt x="269" y="79"/>
                  </a:lnTo>
                  <a:lnTo>
                    <a:pt x="272" y="81"/>
                  </a:lnTo>
                  <a:lnTo>
                    <a:pt x="274" y="82"/>
                  </a:lnTo>
                  <a:lnTo>
                    <a:pt x="274" y="82"/>
                  </a:lnTo>
                  <a:lnTo>
                    <a:pt x="274" y="84"/>
                  </a:lnTo>
                  <a:lnTo>
                    <a:pt x="274" y="85"/>
                  </a:lnTo>
                  <a:lnTo>
                    <a:pt x="274" y="85"/>
                  </a:lnTo>
                  <a:lnTo>
                    <a:pt x="274" y="87"/>
                  </a:lnTo>
                  <a:lnTo>
                    <a:pt x="274" y="87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90"/>
                  </a:lnTo>
                  <a:lnTo>
                    <a:pt x="276" y="92"/>
                  </a:lnTo>
                  <a:lnTo>
                    <a:pt x="277" y="93"/>
                  </a:lnTo>
                  <a:lnTo>
                    <a:pt x="279" y="97"/>
                  </a:lnTo>
                  <a:lnTo>
                    <a:pt x="279" y="97"/>
                  </a:lnTo>
                  <a:lnTo>
                    <a:pt x="279" y="98"/>
                  </a:lnTo>
                  <a:lnTo>
                    <a:pt x="280" y="100"/>
                  </a:lnTo>
                  <a:lnTo>
                    <a:pt x="282" y="100"/>
                  </a:lnTo>
                  <a:lnTo>
                    <a:pt x="283" y="100"/>
                  </a:lnTo>
                  <a:lnTo>
                    <a:pt x="285" y="101"/>
                  </a:lnTo>
                  <a:lnTo>
                    <a:pt x="287" y="101"/>
                  </a:lnTo>
                  <a:lnTo>
                    <a:pt x="288" y="103"/>
                  </a:lnTo>
                  <a:lnTo>
                    <a:pt x="290" y="103"/>
                  </a:lnTo>
                  <a:lnTo>
                    <a:pt x="291" y="104"/>
                  </a:lnTo>
                  <a:lnTo>
                    <a:pt x="294" y="104"/>
                  </a:lnTo>
                  <a:lnTo>
                    <a:pt x="298" y="104"/>
                  </a:lnTo>
                  <a:lnTo>
                    <a:pt x="301" y="106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6" y="106"/>
                  </a:lnTo>
                  <a:lnTo>
                    <a:pt x="307" y="106"/>
                  </a:lnTo>
                  <a:lnTo>
                    <a:pt x="307" y="109"/>
                  </a:lnTo>
                  <a:lnTo>
                    <a:pt x="306" y="112"/>
                  </a:lnTo>
                  <a:lnTo>
                    <a:pt x="304" y="117"/>
                  </a:lnTo>
                  <a:lnTo>
                    <a:pt x="302" y="120"/>
                  </a:lnTo>
                  <a:lnTo>
                    <a:pt x="299" y="130"/>
                  </a:lnTo>
                  <a:lnTo>
                    <a:pt x="299" y="136"/>
                  </a:lnTo>
                  <a:lnTo>
                    <a:pt x="299" y="139"/>
                  </a:lnTo>
                  <a:lnTo>
                    <a:pt x="299" y="139"/>
                  </a:lnTo>
                  <a:lnTo>
                    <a:pt x="299" y="141"/>
                  </a:lnTo>
                  <a:lnTo>
                    <a:pt x="299" y="147"/>
                  </a:lnTo>
                  <a:lnTo>
                    <a:pt x="299" y="152"/>
                  </a:lnTo>
                  <a:lnTo>
                    <a:pt x="299" y="153"/>
                  </a:lnTo>
                  <a:lnTo>
                    <a:pt x="298" y="155"/>
                  </a:lnTo>
                  <a:lnTo>
                    <a:pt x="298" y="156"/>
                  </a:lnTo>
                  <a:lnTo>
                    <a:pt x="298" y="158"/>
                  </a:lnTo>
                  <a:lnTo>
                    <a:pt x="298" y="160"/>
                  </a:lnTo>
                  <a:lnTo>
                    <a:pt x="298" y="163"/>
                  </a:lnTo>
                  <a:lnTo>
                    <a:pt x="299" y="164"/>
                  </a:lnTo>
                  <a:lnTo>
                    <a:pt x="301" y="169"/>
                  </a:lnTo>
                  <a:lnTo>
                    <a:pt x="302" y="171"/>
                  </a:lnTo>
                  <a:lnTo>
                    <a:pt x="304" y="172"/>
                  </a:lnTo>
                  <a:lnTo>
                    <a:pt x="306" y="174"/>
                  </a:lnTo>
                  <a:lnTo>
                    <a:pt x="304" y="175"/>
                  </a:lnTo>
                  <a:lnTo>
                    <a:pt x="304" y="175"/>
                  </a:lnTo>
                  <a:lnTo>
                    <a:pt x="304" y="177"/>
                  </a:lnTo>
                  <a:lnTo>
                    <a:pt x="304" y="177"/>
                  </a:lnTo>
                  <a:lnTo>
                    <a:pt x="304" y="175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2" y="172"/>
                  </a:lnTo>
                  <a:lnTo>
                    <a:pt x="301" y="171"/>
                  </a:lnTo>
                  <a:lnTo>
                    <a:pt x="299" y="166"/>
                  </a:lnTo>
                  <a:lnTo>
                    <a:pt x="301" y="172"/>
                  </a:lnTo>
                  <a:lnTo>
                    <a:pt x="301" y="174"/>
                  </a:lnTo>
                  <a:lnTo>
                    <a:pt x="301" y="174"/>
                  </a:lnTo>
                  <a:lnTo>
                    <a:pt x="302" y="174"/>
                  </a:lnTo>
                  <a:lnTo>
                    <a:pt x="302" y="175"/>
                  </a:lnTo>
                  <a:lnTo>
                    <a:pt x="302" y="175"/>
                  </a:lnTo>
                  <a:lnTo>
                    <a:pt x="304" y="180"/>
                  </a:lnTo>
                  <a:lnTo>
                    <a:pt x="307" y="185"/>
                  </a:lnTo>
                  <a:lnTo>
                    <a:pt x="307" y="186"/>
                  </a:lnTo>
                  <a:lnTo>
                    <a:pt x="307" y="188"/>
                  </a:lnTo>
                  <a:lnTo>
                    <a:pt x="313" y="194"/>
                  </a:lnTo>
                  <a:lnTo>
                    <a:pt x="318" y="199"/>
                  </a:lnTo>
                  <a:lnTo>
                    <a:pt x="318" y="204"/>
                  </a:lnTo>
                  <a:lnTo>
                    <a:pt x="320" y="204"/>
                  </a:lnTo>
                  <a:lnTo>
                    <a:pt x="320" y="207"/>
                  </a:lnTo>
                  <a:lnTo>
                    <a:pt x="323" y="208"/>
                  </a:lnTo>
                  <a:lnTo>
                    <a:pt x="323" y="210"/>
                  </a:lnTo>
                  <a:lnTo>
                    <a:pt x="324" y="210"/>
                  </a:lnTo>
                  <a:lnTo>
                    <a:pt x="326" y="213"/>
                  </a:lnTo>
                  <a:lnTo>
                    <a:pt x="328" y="215"/>
                  </a:lnTo>
                  <a:lnTo>
                    <a:pt x="326" y="215"/>
                  </a:lnTo>
                  <a:lnTo>
                    <a:pt x="324" y="213"/>
                  </a:lnTo>
                  <a:lnTo>
                    <a:pt x="324" y="215"/>
                  </a:lnTo>
                  <a:lnTo>
                    <a:pt x="326" y="215"/>
                  </a:lnTo>
                  <a:lnTo>
                    <a:pt x="329" y="216"/>
                  </a:lnTo>
                  <a:lnTo>
                    <a:pt x="331" y="216"/>
                  </a:lnTo>
                  <a:lnTo>
                    <a:pt x="329" y="216"/>
                  </a:lnTo>
                  <a:lnTo>
                    <a:pt x="328" y="215"/>
                  </a:lnTo>
                  <a:lnTo>
                    <a:pt x="328" y="215"/>
                  </a:lnTo>
                  <a:lnTo>
                    <a:pt x="331" y="216"/>
                  </a:lnTo>
                  <a:lnTo>
                    <a:pt x="335" y="216"/>
                  </a:lnTo>
                  <a:lnTo>
                    <a:pt x="339" y="218"/>
                  </a:lnTo>
                  <a:lnTo>
                    <a:pt x="342" y="218"/>
                  </a:lnTo>
                  <a:lnTo>
                    <a:pt x="343" y="221"/>
                  </a:lnTo>
                  <a:lnTo>
                    <a:pt x="345" y="224"/>
                  </a:lnTo>
                  <a:lnTo>
                    <a:pt x="347" y="224"/>
                  </a:lnTo>
                  <a:lnTo>
                    <a:pt x="347" y="224"/>
                  </a:lnTo>
                  <a:lnTo>
                    <a:pt x="350" y="224"/>
                  </a:lnTo>
                  <a:lnTo>
                    <a:pt x="354" y="221"/>
                  </a:lnTo>
                  <a:lnTo>
                    <a:pt x="356" y="221"/>
                  </a:lnTo>
                  <a:lnTo>
                    <a:pt x="359" y="219"/>
                  </a:lnTo>
                  <a:lnTo>
                    <a:pt x="364" y="219"/>
                  </a:lnTo>
                  <a:lnTo>
                    <a:pt x="365" y="219"/>
                  </a:lnTo>
                  <a:lnTo>
                    <a:pt x="369" y="219"/>
                  </a:lnTo>
                  <a:lnTo>
                    <a:pt x="370" y="218"/>
                  </a:lnTo>
                  <a:lnTo>
                    <a:pt x="372" y="218"/>
                  </a:lnTo>
                  <a:lnTo>
                    <a:pt x="372" y="218"/>
                  </a:lnTo>
                  <a:lnTo>
                    <a:pt x="375" y="216"/>
                  </a:lnTo>
                  <a:lnTo>
                    <a:pt x="375" y="216"/>
                  </a:lnTo>
                  <a:lnTo>
                    <a:pt x="378" y="216"/>
                  </a:lnTo>
                  <a:lnTo>
                    <a:pt x="380" y="216"/>
                  </a:lnTo>
                  <a:lnTo>
                    <a:pt x="383" y="216"/>
                  </a:lnTo>
                  <a:lnTo>
                    <a:pt x="383" y="216"/>
                  </a:lnTo>
                  <a:lnTo>
                    <a:pt x="383" y="218"/>
                  </a:lnTo>
                  <a:lnTo>
                    <a:pt x="383" y="218"/>
                  </a:lnTo>
                  <a:lnTo>
                    <a:pt x="383" y="218"/>
                  </a:lnTo>
                  <a:lnTo>
                    <a:pt x="384" y="219"/>
                  </a:lnTo>
                  <a:lnTo>
                    <a:pt x="388" y="219"/>
                  </a:lnTo>
                  <a:lnTo>
                    <a:pt x="389" y="219"/>
                  </a:lnTo>
                  <a:lnTo>
                    <a:pt x="391" y="218"/>
                  </a:lnTo>
                  <a:lnTo>
                    <a:pt x="392" y="216"/>
                  </a:lnTo>
                  <a:lnTo>
                    <a:pt x="392" y="216"/>
                  </a:lnTo>
                  <a:lnTo>
                    <a:pt x="392" y="215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1" y="213"/>
                  </a:lnTo>
                  <a:lnTo>
                    <a:pt x="391" y="213"/>
                  </a:lnTo>
                  <a:lnTo>
                    <a:pt x="389" y="213"/>
                  </a:lnTo>
                  <a:lnTo>
                    <a:pt x="389" y="213"/>
                  </a:lnTo>
                  <a:lnTo>
                    <a:pt x="389" y="213"/>
                  </a:lnTo>
                  <a:lnTo>
                    <a:pt x="391" y="213"/>
                  </a:lnTo>
                  <a:lnTo>
                    <a:pt x="394" y="212"/>
                  </a:lnTo>
                  <a:lnTo>
                    <a:pt x="395" y="210"/>
                  </a:lnTo>
                  <a:lnTo>
                    <a:pt x="397" y="208"/>
                  </a:lnTo>
                  <a:lnTo>
                    <a:pt x="400" y="207"/>
                  </a:lnTo>
                  <a:lnTo>
                    <a:pt x="400" y="201"/>
                  </a:lnTo>
                  <a:lnTo>
                    <a:pt x="402" y="199"/>
                  </a:lnTo>
                  <a:lnTo>
                    <a:pt x="403" y="197"/>
                  </a:lnTo>
                  <a:lnTo>
                    <a:pt x="403" y="197"/>
                  </a:lnTo>
                  <a:lnTo>
                    <a:pt x="403" y="196"/>
                  </a:lnTo>
                  <a:lnTo>
                    <a:pt x="403" y="193"/>
                  </a:lnTo>
                  <a:lnTo>
                    <a:pt x="403" y="191"/>
                  </a:lnTo>
                  <a:lnTo>
                    <a:pt x="403" y="188"/>
                  </a:lnTo>
                  <a:lnTo>
                    <a:pt x="405" y="186"/>
                  </a:lnTo>
                  <a:lnTo>
                    <a:pt x="405" y="185"/>
                  </a:lnTo>
                  <a:lnTo>
                    <a:pt x="405" y="182"/>
                  </a:lnTo>
                  <a:lnTo>
                    <a:pt x="408" y="180"/>
                  </a:lnTo>
                  <a:lnTo>
                    <a:pt x="413" y="178"/>
                  </a:lnTo>
                  <a:lnTo>
                    <a:pt x="413" y="177"/>
                  </a:lnTo>
                  <a:lnTo>
                    <a:pt x="427" y="175"/>
                  </a:lnTo>
                  <a:lnTo>
                    <a:pt x="429" y="175"/>
                  </a:lnTo>
                  <a:lnTo>
                    <a:pt x="432" y="174"/>
                  </a:lnTo>
                  <a:lnTo>
                    <a:pt x="433" y="174"/>
                  </a:lnTo>
                  <a:lnTo>
                    <a:pt x="436" y="174"/>
                  </a:lnTo>
                  <a:lnTo>
                    <a:pt x="436" y="172"/>
                  </a:lnTo>
                  <a:lnTo>
                    <a:pt x="436" y="172"/>
                  </a:lnTo>
                  <a:lnTo>
                    <a:pt x="436" y="172"/>
                  </a:lnTo>
                  <a:lnTo>
                    <a:pt x="438" y="172"/>
                  </a:lnTo>
                  <a:lnTo>
                    <a:pt x="440" y="172"/>
                  </a:lnTo>
                  <a:lnTo>
                    <a:pt x="443" y="174"/>
                  </a:lnTo>
                  <a:lnTo>
                    <a:pt x="444" y="174"/>
                  </a:lnTo>
                  <a:lnTo>
                    <a:pt x="447" y="174"/>
                  </a:lnTo>
                  <a:lnTo>
                    <a:pt x="451" y="175"/>
                  </a:lnTo>
                  <a:lnTo>
                    <a:pt x="451" y="175"/>
                  </a:lnTo>
                  <a:lnTo>
                    <a:pt x="451" y="174"/>
                  </a:lnTo>
                  <a:lnTo>
                    <a:pt x="452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49" y="174"/>
                  </a:lnTo>
                  <a:lnTo>
                    <a:pt x="449" y="172"/>
                  </a:lnTo>
                  <a:lnTo>
                    <a:pt x="451" y="174"/>
                  </a:lnTo>
                  <a:lnTo>
                    <a:pt x="451" y="172"/>
                  </a:lnTo>
                  <a:lnTo>
                    <a:pt x="452" y="172"/>
                  </a:lnTo>
                  <a:lnTo>
                    <a:pt x="454" y="172"/>
                  </a:lnTo>
                  <a:lnTo>
                    <a:pt x="455" y="175"/>
                  </a:lnTo>
                  <a:lnTo>
                    <a:pt x="457" y="175"/>
                  </a:lnTo>
                  <a:lnTo>
                    <a:pt x="457" y="178"/>
                  </a:lnTo>
                  <a:lnTo>
                    <a:pt x="457" y="178"/>
                  </a:lnTo>
                  <a:lnTo>
                    <a:pt x="457" y="180"/>
                  </a:lnTo>
                  <a:lnTo>
                    <a:pt x="457" y="182"/>
                  </a:lnTo>
                  <a:lnTo>
                    <a:pt x="455" y="183"/>
                  </a:lnTo>
                  <a:lnTo>
                    <a:pt x="455" y="185"/>
                  </a:lnTo>
                  <a:lnTo>
                    <a:pt x="454" y="186"/>
                  </a:lnTo>
                  <a:lnTo>
                    <a:pt x="451" y="189"/>
                  </a:lnTo>
                  <a:lnTo>
                    <a:pt x="447" y="193"/>
                  </a:lnTo>
                  <a:lnTo>
                    <a:pt x="447" y="194"/>
                  </a:lnTo>
                  <a:lnTo>
                    <a:pt x="447" y="196"/>
                  </a:lnTo>
                  <a:lnTo>
                    <a:pt x="447" y="197"/>
                  </a:lnTo>
                  <a:lnTo>
                    <a:pt x="447" y="199"/>
                  </a:lnTo>
                  <a:lnTo>
                    <a:pt x="447" y="199"/>
                  </a:lnTo>
                  <a:lnTo>
                    <a:pt x="447" y="199"/>
                  </a:lnTo>
                  <a:lnTo>
                    <a:pt x="446" y="201"/>
                  </a:lnTo>
                  <a:lnTo>
                    <a:pt x="444" y="202"/>
                  </a:lnTo>
                  <a:lnTo>
                    <a:pt x="444" y="202"/>
                  </a:lnTo>
                  <a:lnTo>
                    <a:pt x="444" y="204"/>
                  </a:lnTo>
                  <a:lnTo>
                    <a:pt x="446" y="202"/>
                  </a:lnTo>
                  <a:lnTo>
                    <a:pt x="447" y="202"/>
                  </a:lnTo>
                  <a:lnTo>
                    <a:pt x="447" y="202"/>
                  </a:lnTo>
                  <a:lnTo>
                    <a:pt x="447" y="202"/>
                  </a:lnTo>
                  <a:lnTo>
                    <a:pt x="447" y="204"/>
                  </a:lnTo>
                  <a:lnTo>
                    <a:pt x="447" y="205"/>
                  </a:lnTo>
                  <a:lnTo>
                    <a:pt x="447" y="205"/>
                  </a:lnTo>
                  <a:lnTo>
                    <a:pt x="446" y="205"/>
                  </a:lnTo>
                  <a:lnTo>
                    <a:pt x="444" y="205"/>
                  </a:lnTo>
                  <a:lnTo>
                    <a:pt x="444" y="207"/>
                  </a:lnTo>
                  <a:lnTo>
                    <a:pt x="444" y="207"/>
                  </a:lnTo>
                  <a:lnTo>
                    <a:pt x="446" y="208"/>
                  </a:lnTo>
                  <a:lnTo>
                    <a:pt x="446" y="207"/>
                  </a:lnTo>
                  <a:lnTo>
                    <a:pt x="447" y="207"/>
                  </a:lnTo>
                  <a:lnTo>
                    <a:pt x="447" y="207"/>
                  </a:lnTo>
                  <a:lnTo>
                    <a:pt x="446" y="210"/>
                  </a:lnTo>
                  <a:lnTo>
                    <a:pt x="444" y="215"/>
                  </a:lnTo>
                  <a:lnTo>
                    <a:pt x="443" y="216"/>
                  </a:lnTo>
                  <a:lnTo>
                    <a:pt x="443" y="219"/>
                  </a:lnTo>
                  <a:lnTo>
                    <a:pt x="443" y="221"/>
                  </a:lnTo>
                  <a:lnTo>
                    <a:pt x="441" y="223"/>
                  </a:lnTo>
                  <a:lnTo>
                    <a:pt x="441" y="223"/>
                  </a:lnTo>
                  <a:lnTo>
                    <a:pt x="440" y="219"/>
                  </a:lnTo>
                  <a:lnTo>
                    <a:pt x="440" y="219"/>
                  </a:lnTo>
                  <a:lnTo>
                    <a:pt x="440" y="218"/>
                  </a:lnTo>
                  <a:lnTo>
                    <a:pt x="440" y="215"/>
                  </a:lnTo>
                  <a:lnTo>
                    <a:pt x="440" y="213"/>
                  </a:lnTo>
                  <a:lnTo>
                    <a:pt x="438" y="213"/>
                  </a:lnTo>
                  <a:lnTo>
                    <a:pt x="438" y="215"/>
                  </a:lnTo>
                  <a:lnTo>
                    <a:pt x="436" y="216"/>
                  </a:lnTo>
                  <a:lnTo>
                    <a:pt x="436" y="216"/>
                  </a:lnTo>
                  <a:lnTo>
                    <a:pt x="436" y="218"/>
                  </a:lnTo>
                  <a:lnTo>
                    <a:pt x="435" y="219"/>
                  </a:lnTo>
                  <a:lnTo>
                    <a:pt x="435" y="219"/>
                  </a:lnTo>
                  <a:lnTo>
                    <a:pt x="433" y="219"/>
                  </a:lnTo>
                  <a:lnTo>
                    <a:pt x="432" y="219"/>
                  </a:lnTo>
                  <a:lnTo>
                    <a:pt x="432" y="223"/>
                  </a:lnTo>
                  <a:lnTo>
                    <a:pt x="429" y="226"/>
                  </a:lnTo>
                  <a:lnTo>
                    <a:pt x="429" y="227"/>
                  </a:lnTo>
                  <a:lnTo>
                    <a:pt x="427" y="227"/>
                  </a:lnTo>
                  <a:lnTo>
                    <a:pt x="427" y="227"/>
                  </a:lnTo>
                  <a:lnTo>
                    <a:pt x="425" y="227"/>
                  </a:lnTo>
                  <a:lnTo>
                    <a:pt x="424" y="226"/>
                  </a:lnTo>
                  <a:lnTo>
                    <a:pt x="424" y="227"/>
                  </a:lnTo>
                  <a:lnTo>
                    <a:pt x="422" y="227"/>
                  </a:lnTo>
                  <a:lnTo>
                    <a:pt x="422" y="229"/>
                  </a:lnTo>
                  <a:lnTo>
                    <a:pt x="414" y="229"/>
                  </a:lnTo>
                  <a:lnTo>
                    <a:pt x="408" y="229"/>
                  </a:lnTo>
                  <a:lnTo>
                    <a:pt x="402" y="229"/>
                  </a:lnTo>
                  <a:lnTo>
                    <a:pt x="397" y="229"/>
                  </a:lnTo>
                  <a:lnTo>
                    <a:pt x="397" y="232"/>
                  </a:lnTo>
                  <a:lnTo>
                    <a:pt x="397" y="235"/>
                  </a:lnTo>
                  <a:lnTo>
                    <a:pt x="397" y="237"/>
                  </a:lnTo>
                  <a:lnTo>
                    <a:pt x="394" y="237"/>
                  </a:lnTo>
                  <a:lnTo>
                    <a:pt x="391" y="237"/>
                  </a:lnTo>
                  <a:lnTo>
                    <a:pt x="391" y="238"/>
                  </a:lnTo>
                  <a:lnTo>
                    <a:pt x="392" y="238"/>
                  </a:lnTo>
                  <a:lnTo>
                    <a:pt x="392" y="240"/>
                  </a:lnTo>
                  <a:lnTo>
                    <a:pt x="395" y="241"/>
                  </a:lnTo>
                  <a:lnTo>
                    <a:pt x="397" y="243"/>
                  </a:lnTo>
                  <a:lnTo>
                    <a:pt x="399" y="245"/>
                  </a:lnTo>
                  <a:lnTo>
                    <a:pt x="400" y="245"/>
                  </a:lnTo>
                  <a:lnTo>
                    <a:pt x="402" y="246"/>
                  </a:lnTo>
                  <a:lnTo>
                    <a:pt x="402" y="248"/>
                  </a:lnTo>
                  <a:lnTo>
                    <a:pt x="402" y="248"/>
                  </a:lnTo>
                  <a:lnTo>
                    <a:pt x="402" y="249"/>
                  </a:lnTo>
                  <a:lnTo>
                    <a:pt x="403" y="249"/>
                  </a:lnTo>
                  <a:lnTo>
                    <a:pt x="405" y="249"/>
                  </a:lnTo>
                  <a:lnTo>
                    <a:pt x="405" y="251"/>
                  </a:lnTo>
                  <a:lnTo>
                    <a:pt x="405" y="252"/>
                  </a:lnTo>
                  <a:lnTo>
                    <a:pt x="403" y="254"/>
                  </a:lnTo>
                  <a:lnTo>
                    <a:pt x="405" y="254"/>
                  </a:lnTo>
                  <a:lnTo>
                    <a:pt x="403" y="254"/>
                  </a:lnTo>
                  <a:lnTo>
                    <a:pt x="400" y="254"/>
                  </a:lnTo>
                  <a:lnTo>
                    <a:pt x="397" y="254"/>
                  </a:lnTo>
                  <a:lnTo>
                    <a:pt x="392" y="254"/>
                  </a:lnTo>
                  <a:lnTo>
                    <a:pt x="391" y="254"/>
                  </a:lnTo>
                  <a:lnTo>
                    <a:pt x="386" y="254"/>
                  </a:lnTo>
                  <a:lnTo>
                    <a:pt x="384" y="257"/>
                  </a:lnTo>
                  <a:lnTo>
                    <a:pt x="383" y="260"/>
                  </a:lnTo>
                  <a:lnTo>
                    <a:pt x="381" y="264"/>
                  </a:lnTo>
                  <a:lnTo>
                    <a:pt x="380" y="265"/>
                  </a:lnTo>
                  <a:lnTo>
                    <a:pt x="380" y="267"/>
                  </a:lnTo>
                  <a:lnTo>
                    <a:pt x="380" y="267"/>
                  </a:lnTo>
                  <a:lnTo>
                    <a:pt x="381" y="270"/>
                  </a:lnTo>
                  <a:lnTo>
                    <a:pt x="380" y="270"/>
                  </a:lnTo>
                  <a:lnTo>
                    <a:pt x="380" y="270"/>
                  </a:lnTo>
                  <a:lnTo>
                    <a:pt x="380" y="271"/>
                  </a:lnTo>
                  <a:lnTo>
                    <a:pt x="380" y="271"/>
                  </a:lnTo>
                  <a:lnTo>
                    <a:pt x="380" y="273"/>
                  </a:lnTo>
                  <a:lnTo>
                    <a:pt x="380" y="275"/>
                  </a:lnTo>
                  <a:lnTo>
                    <a:pt x="380" y="275"/>
                  </a:lnTo>
                  <a:lnTo>
                    <a:pt x="380" y="276"/>
                  </a:lnTo>
                  <a:lnTo>
                    <a:pt x="378" y="276"/>
                  </a:lnTo>
                  <a:lnTo>
                    <a:pt x="378" y="278"/>
                  </a:lnTo>
                  <a:lnTo>
                    <a:pt x="378" y="276"/>
                  </a:lnTo>
                  <a:lnTo>
                    <a:pt x="375" y="273"/>
                  </a:lnTo>
                  <a:lnTo>
                    <a:pt x="370" y="268"/>
                  </a:lnTo>
                  <a:lnTo>
                    <a:pt x="369" y="267"/>
                  </a:lnTo>
                  <a:lnTo>
                    <a:pt x="367" y="267"/>
                  </a:lnTo>
                  <a:lnTo>
                    <a:pt x="365" y="264"/>
                  </a:lnTo>
                  <a:lnTo>
                    <a:pt x="359" y="259"/>
                  </a:lnTo>
                  <a:lnTo>
                    <a:pt x="356" y="257"/>
                  </a:lnTo>
                  <a:lnTo>
                    <a:pt x="354" y="256"/>
                  </a:lnTo>
                  <a:lnTo>
                    <a:pt x="351" y="254"/>
                  </a:lnTo>
                  <a:lnTo>
                    <a:pt x="350" y="252"/>
                  </a:lnTo>
                  <a:lnTo>
                    <a:pt x="348" y="252"/>
                  </a:lnTo>
                  <a:lnTo>
                    <a:pt x="348" y="251"/>
                  </a:lnTo>
                  <a:lnTo>
                    <a:pt x="347" y="251"/>
                  </a:lnTo>
                  <a:lnTo>
                    <a:pt x="347" y="252"/>
                  </a:lnTo>
                  <a:lnTo>
                    <a:pt x="348" y="252"/>
                  </a:lnTo>
                  <a:lnTo>
                    <a:pt x="348" y="254"/>
                  </a:lnTo>
                  <a:lnTo>
                    <a:pt x="350" y="254"/>
                  </a:lnTo>
                  <a:lnTo>
                    <a:pt x="350" y="254"/>
                  </a:lnTo>
                  <a:lnTo>
                    <a:pt x="353" y="256"/>
                  </a:lnTo>
                  <a:lnTo>
                    <a:pt x="353" y="256"/>
                  </a:lnTo>
                  <a:lnTo>
                    <a:pt x="347" y="252"/>
                  </a:lnTo>
                  <a:lnTo>
                    <a:pt x="343" y="252"/>
                  </a:lnTo>
                  <a:lnTo>
                    <a:pt x="343" y="252"/>
                  </a:lnTo>
                  <a:lnTo>
                    <a:pt x="345" y="251"/>
                  </a:lnTo>
                  <a:lnTo>
                    <a:pt x="343" y="251"/>
                  </a:lnTo>
                  <a:lnTo>
                    <a:pt x="343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0" y="249"/>
                  </a:lnTo>
                  <a:lnTo>
                    <a:pt x="340" y="249"/>
                  </a:lnTo>
                  <a:lnTo>
                    <a:pt x="339" y="251"/>
                  </a:lnTo>
                  <a:lnTo>
                    <a:pt x="339" y="251"/>
                  </a:lnTo>
                  <a:lnTo>
                    <a:pt x="339" y="252"/>
                  </a:lnTo>
                  <a:lnTo>
                    <a:pt x="340" y="252"/>
                  </a:lnTo>
                  <a:lnTo>
                    <a:pt x="342" y="252"/>
                  </a:lnTo>
                  <a:lnTo>
                    <a:pt x="342" y="252"/>
                  </a:lnTo>
                  <a:lnTo>
                    <a:pt x="339" y="252"/>
                  </a:lnTo>
                  <a:lnTo>
                    <a:pt x="337" y="252"/>
                  </a:lnTo>
                  <a:lnTo>
                    <a:pt x="332" y="256"/>
                  </a:lnTo>
                  <a:lnTo>
                    <a:pt x="328" y="257"/>
                  </a:lnTo>
                  <a:lnTo>
                    <a:pt x="321" y="260"/>
                  </a:lnTo>
                  <a:lnTo>
                    <a:pt x="318" y="260"/>
                  </a:lnTo>
                  <a:lnTo>
                    <a:pt x="317" y="260"/>
                  </a:lnTo>
                  <a:lnTo>
                    <a:pt x="312" y="260"/>
                  </a:lnTo>
                  <a:lnTo>
                    <a:pt x="307" y="257"/>
                  </a:lnTo>
                  <a:lnTo>
                    <a:pt x="299" y="256"/>
                  </a:lnTo>
                  <a:lnTo>
                    <a:pt x="293" y="252"/>
                  </a:lnTo>
                  <a:lnTo>
                    <a:pt x="288" y="251"/>
                  </a:lnTo>
                  <a:lnTo>
                    <a:pt x="283" y="248"/>
                  </a:lnTo>
                  <a:lnTo>
                    <a:pt x="282" y="248"/>
                  </a:lnTo>
                  <a:lnTo>
                    <a:pt x="280" y="248"/>
                  </a:lnTo>
                  <a:lnTo>
                    <a:pt x="276" y="246"/>
                  </a:lnTo>
                  <a:lnTo>
                    <a:pt x="271" y="245"/>
                  </a:lnTo>
                  <a:lnTo>
                    <a:pt x="266" y="241"/>
                  </a:lnTo>
                  <a:lnTo>
                    <a:pt x="263" y="241"/>
                  </a:lnTo>
                  <a:lnTo>
                    <a:pt x="260" y="240"/>
                  </a:lnTo>
                  <a:lnTo>
                    <a:pt x="253" y="238"/>
                  </a:lnTo>
                  <a:lnTo>
                    <a:pt x="252" y="237"/>
                  </a:lnTo>
                  <a:lnTo>
                    <a:pt x="250" y="235"/>
                  </a:lnTo>
                  <a:lnTo>
                    <a:pt x="246" y="234"/>
                  </a:lnTo>
                  <a:lnTo>
                    <a:pt x="244" y="232"/>
                  </a:lnTo>
                  <a:lnTo>
                    <a:pt x="242" y="232"/>
                  </a:lnTo>
                  <a:lnTo>
                    <a:pt x="241" y="229"/>
                  </a:lnTo>
                  <a:lnTo>
                    <a:pt x="239" y="227"/>
                  </a:lnTo>
                  <a:lnTo>
                    <a:pt x="238" y="227"/>
                  </a:lnTo>
                  <a:lnTo>
                    <a:pt x="238" y="227"/>
                  </a:lnTo>
                  <a:lnTo>
                    <a:pt x="235" y="227"/>
                  </a:lnTo>
                  <a:lnTo>
                    <a:pt x="230" y="226"/>
                  </a:lnTo>
                  <a:lnTo>
                    <a:pt x="227" y="226"/>
                  </a:lnTo>
                  <a:lnTo>
                    <a:pt x="222" y="224"/>
                  </a:lnTo>
                  <a:lnTo>
                    <a:pt x="216" y="221"/>
                  </a:lnTo>
                  <a:lnTo>
                    <a:pt x="214" y="219"/>
                  </a:lnTo>
                  <a:lnTo>
                    <a:pt x="212" y="216"/>
                  </a:lnTo>
                  <a:lnTo>
                    <a:pt x="209" y="215"/>
                  </a:lnTo>
                  <a:lnTo>
                    <a:pt x="208" y="213"/>
                  </a:lnTo>
                  <a:lnTo>
                    <a:pt x="205" y="212"/>
                  </a:lnTo>
                  <a:lnTo>
                    <a:pt x="203" y="210"/>
                  </a:lnTo>
                  <a:lnTo>
                    <a:pt x="200" y="208"/>
                  </a:lnTo>
                  <a:lnTo>
                    <a:pt x="195" y="207"/>
                  </a:lnTo>
                  <a:lnTo>
                    <a:pt x="194" y="205"/>
                  </a:lnTo>
                  <a:lnTo>
                    <a:pt x="192" y="204"/>
                  </a:lnTo>
                  <a:lnTo>
                    <a:pt x="190" y="201"/>
                  </a:lnTo>
                  <a:lnTo>
                    <a:pt x="187" y="197"/>
                  </a:lnTo>
                  <a:lnTo>
                    <a:pt x="186" y="196"/>
                  </a:lnTo>
                  <a:lnTo>
                    <a:pt x="186" y="193"/>
                  </a:lnTo>
                  <a:lnTo>
                    <a:pt x="186" y="191"/>
                  </a:lnTo>
                  <a:lnTo>
                    <a:pt x="184" y="191"/>
                  </a:lnTo>
                  <a:lnTo>
                    <a:pt x="184" y="189"/>
                  </a:lnTo>
                  <a:lnTo>
                    <a:pt x="186" y="189"/>
                  </a:lnTo>
                  <a:lnTo>
                    <a:pt x="189" y="189"/>
                  </a:lnTo>
                  <a:lnTo>
                    <a:pt x="190" y="188"/>
                  </a:lnTo>
                  <a:lnTo>
                    <a:pt x="190" y="186"/>
                  </a:lnTo>
                  <a:lnTo>
                    <a:pt x="190" y="186"/>
                  </a:lnTo>
                  <a:lnTo>
                    <a:pt x="189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7" y="183"/>
                  </a:lnTo>
                  <a:lnTo>
                    <a:pt x="189" y="183"/>
                  </a:lnTo>
                  <a:lnTo>
                    <a:pt x="189" y="182"/>
                  </a:lnTo>
                  <a:lnTo>
                    <a:pt x="190" y="180"/>
                  </a:lnTo>
                  <a:lnTo>
                    <a:pt x="190" y="178"/>
                  </a:lnTo>
                  <a:lnTo>
                    <a:pt x="190" y="175"/>
                  </a:lnTo>
                  <a:lnTo>
                    <a:pt x="190" y="174"/>
                  </a:lnTo>
                  <a:lnTo>
                    <a:pt x="187" y="172"/>
                  </a:lnTo>
                  <a:lnTo>
                    <a:pt x="187" y="172"/>
                  </a:lnTo>
                  <a:lnTo>
                    <a:pt x="186" y="169"/>
                  </a:lnTo>
                  <a:lnTo>
                    <a:pt x="184" y="167"/>
                  </a:lnTo>
                  <a:lnTo>
                    <a:pt x="184" y="161"/>
                  </a:lnTo>
                  <a:lnTo>
                    <a:pt x="183" y="156"/>
                  </a:lnTo>
                  <a:lnTo>
                    <a:pt x="181" y="155"/>
                  </a:lnTo>
                  <a:lnTo>
                    <a:pt x="179" y="153"/>
                  </a:lnTo>
                  <a:lnTo>
                    <a:pt x="176" y="150"/>
                  </a:lnTo>
                  <a:lnTo>
                    <a:pt x="173" y="149"/>
                  </a:lnTo>
                  <a:lnTo>
                    <a:pt x="171" y="144"/>
                  </a:lnTo>
                  <a:lnTo>
                    <a:pt x="168" y="141"/>
                  </a:lnTo>
                  <a:lnTo>
                    <a:pt x="165" y="137"/>
                  </a:lnTo>
                  <a:lnTo>
                    <a:pt x="164" y="136"/>
                  </a:lnTo>
                  <a:lnTo>
                    <a:pt x="154" y="130"/>
                  </a:lnTo>
                  <a:lnTo>
                    <a:pt x="154" y="130"/>
                  </a:lnTo>
                  <a:lnTo>
                    <a:pt x="157" y="131"/>
                  </a:lnTo>
                  <a:lnTo>
                    <a:pt x="157" y="131"/>
                  </a:lnTo>
                  <a:lnTo>
                    <a:pt x="157" y="130"/>
                  </a:lnTo>
                  <a:lnTo>
                    <a:pt x="157" y="128"/>
                  </a:lnTo>
                  <a:lnTo>
                    <a:pt x="157" y="128"/>
                  </a:lnTo>
                  <a:lnTo>
                    <a:pt x="156" y="128"/>
                  </a:lnTo>
                  <a:lnTo>
                    <a:pt x="156" y="128"/>
                  </a:lnTo>
                  <a:lnTo>
                    <a:pt x="154" y="128"/>
                  </a:lnTo>
                  <a:lnTo>
                    <a:pt x="153" y="128"/>
                  </a:lnTo>
                  <a:lnTo>
                    <a:pt x="151" y="126"/>
                  </a:lnTo>
                  <a:lnTo>
                    <a:pt x="151" y="125"/>
                  </a:lnTo>
                  <a:lnTo>
                    <a:pt x="151" y="125"/>
                  </a:lnTo>
                  <a:lnTo>
                    <a:pt x="148" y="122"/>
                  </a:lnTo>
                  <a:lnTo>
                    <a:pt x="146" y="120"/>
                  </a:lnTo>
                  <a:lnTo>
                    <a:pt x="146" y="120"/>
                  </a:lnTo>
                  <a:lnTo>
                    <a:pt x="148" y="120"/>
                  </a:lnTo>
                  <a:lnTo>
                    <a:pt x="148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5" y="119"/>
                  </a:lnTo>
                  <a:lnTo>
                    <a:pt x="143" y="117"/>
                  </a:lnTo>
                  <a:lnTo>
                    <a:pt x="140" y="115"/>
                  </a:lnTo>
                  <a:lnTo>
                    <a:pt x="140" y="114"/>
                  </a:lnTo>
                  <a:lnTo>
                    <a:pt x="138" y="112"/>
                  </a:lnTo>
                  <a:lnTo>
                    <a:pt x="138" y="112"/>
                  </a:lnTo>
                  <a:lnTo>
                    <a:pt x="138" y="114"/>
                  </a:lnTo>
                  <a:lnTo>
                    <a:pt x="135" y="114"/>
                  </a:lnTo>
                  <a:lnTo>
                    <a:pt x="135" y="112"/>
                  </a:lnTo>
                  <a:lnTo>
                    <a:pt x="135" y="112"/>
                  </a:lnTo>
                  <a:lnTo>
                    <a:pt x="137" y="112"/>
                  </a:lnTo>
                  <a:lnTo>
                    <a:pt x="138" y="111"/>
                  </a:lnTo>
                  <a:lnTo>
                    <a:pt x="138" y="109"/>
                  </a:lnTo>
                  <a:lnTo>
                    <a:pt x="137" y="111"/>
                  </a:lnTo>
                  <a:lnTo>
                    <a:pt x="135" y="111"/>
                  </a:lnTo>
                  <a:lnTo>
                    <a:pt x="135" y="112"/>
                  </a:lnTo>
                  <a:lnTo>
                    <a:pt x="134" y="112"/>
                  </a:lnTo>
                  <a:lnTo>
                    <a:pt x="132" y="112"/>
                  </a:lnTo>
                  <a:lnTo>
                    <a:pt x="132" y="111"/>
                  </a:lnTo>
                  <a:lnTo>
                    <a:pt x="130" y="109"/>
                  </a:lnTo>
                  <a:lnTo>
                    <a:pt x="130" y="104"/>
                  </a:lnTo>
                  <a:lnTo>
                    <a:pt x="130" y="103"/>
                  </a:lnTo>
                  <a:lnTo>
                    <a:pt x="132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0"/>
                  </a:lnTo>
                  <a:lnTo>
                    <a:pt x="132" y="100"/>
                  </a:lnTo>
                  <a:lnTo>
                    <a:pt x="132" y="98"/>
                  </a:lnTo>
                  <a:lnTo>
                    <a:pt x="132" y="98"/>
                  </a:lnTo>
                  <a:lnTo>
                    <a:pt x="129" y="95"/>
                  </a:lnTo>
                  <a:lnTo>
                    <a:pt x="126" y="95"/>
                  </a:lnTo>
                  <a:lnTo>
                    <a:pt x="126" y="95"/>
                  </a:lnTo>
                  <a:lnTo>
                    <a:pt x="124" y="93"/>
                  </a:lnTo>
                  <a:lnTo>
                    <a:pt x="123" y="92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3" y="89"/>
                  </a:lnTo>
                  <a:lnTo>
                    <a:pt x="118" y="87"/>
                  </a:lnTo>
                  <a:lnTo>
                    <a:pt x="116" y="87"/>
                  </a:lnTo>
                  <a:lnTo>
                    <a:pt x="115" y="85"/>
                  </a:lnTo>
                  <a:lnTo>
                    <a:pt x="115" y="84"/>
                  </a:lnTo>
                  <a:lnTo>
                    <a:pt x="113" y="84"/>
                  </a:lnTo>
                  <a:lnTo>
                    <a:pt x="113" y="82"/>
                  </a:lnTo>
                  <a:lnTo>
                    <a:pt x="113" y="81"/>
                  </a:lnTo>
                  <a:lnTo>
                    <a:pt x="113" y="78"/>
                  </a:lnTo>
                  <a:lnTo>
                    <a:pt x="115" y="76"/>
                  </a:lnTo>
                  <a:lnTo>
                    <a:pt x="110" y="76"/>
                  </a:lnTo>
                  <a:lnTo>
                    <a:pt x="110" y="76"/>
                  </a:lnTo>
                  <a:lnTo>
                    <a:pt x="108" y="76"/>
                  </a:lnTo>
                  <a:lnTo>
                    <a:pt x="107" y="76"/>
                  </a:lnTo>
                  <a:lnTo>
                    <a:pt x="105" y="74"/>
                  </a:lnTo>
                  <a:lnTo>
                    <a:pt x="104" y="73"/>
                  </a:lnTo>
                  <a:lnTo>
                    <a:pt x="101" y="68"/>
                  </a:lnTo>
                  <a:lnTo>
                    <a:pt x="97" y="67"/>
                  </a:lnTo>
                  <a:lnTo>
                    <a:pt x="96" y="67"/>
                  </a:lnTo>
                  <a:lnTo>
                    <a:pt x="96" y="65"/>
                  </a:lnTo>
                  <a:lnTo>
                    <a:pt x="94" y="6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0"/>
                  </a:lnTo>
                  <a:lnTo>
                    <a:pt x="91" y="59"/>
                  </a:lnTo>
                  <a:lnTo>
                    <a:pt x="89" y="57"/>
                  </a:lnTo>
                  <a:lnTo>
                    <a:pt x="89" y="56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86" y="51"/>
                  </a:lnTo>
                  <a:lnTo>
                    <a:pt x="85" y="48"/>
                  </a:lnTo>
                  <a:lnTo>
                    <a:pt x="83" y="46"/>
                  </a:lnTo>
                  <a:lnTo>
                    <a:pt x="83" y="45"/>
                  </a:lnTo>
                  <a:lnTo>
                    <a:pt x="82" y="43"/>
                  </a:lnTo>
                  <a:lnTo>
                    <a:pt x="82" y="41"/>
                  </a:lnTo>
                  <a:lnTo>
                    <a:pt x="80" y="38"/>
                  </a:lnTo>
                  <a:lnTo>
                    <a:pt x="78" y="35"/>
                  </a:lnTo>
                  <a:lnTo>
                    <a:pt x="77" y="34"/>
                  </a:lnTo>
                  <a:lnTo>
                    <a:pt x="77" y="30"/>
                  </a:lnTo>
                  <a:lnTo>
                    <a:pt x="77" y="29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6"/>
                  </a:lnTo>
                  <a:lnTo>
                    <a:pt x="77" y="27"/>
                  </a:lnTo>
                  <a:lnTo>
                    <a:pt x="77" y="26"/>
                  </a:lnTo>
                  <a:lnTo>
                    <a:pt x="77" y="24"/>
                  </a:lnTo>
                  <a:lnTo>
                    <a:pt x="77" y="24"/>
                  </a:lnTo>
                  <a:lnTo>
                    <a:pt x="75" y="24"/>
                  </a:lnTo>
                  <a:lnTo>
                    <a:pt x="75" y="24"/>
                  </a:lnTo>
                  <a:lnTo>
                    <a:pt x="71" y="22"/>
                  </a:lnTo>
                  <a:lnTo>
                    <a:pt x="69" y="22"/>
                  </a:lnTo>
                  <a:lnTo>
                    <a:pt x="69" y="21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64" y="18"/>
                  </a:lnTo>
                  <a:lnTo>
                    <a:pt x="64" y="18"/>
                  </a:lnTo>
                  <a:lnTo>
                    <a:pt x="64" y="19"/>
                  </a:lnTo>
                  <a:lnTo>
                    <a:pt x="63" y="19"/>
                  </a:lnTo>
                  <a:lnTo>
                    <a:pt x="61" y="19"/>
                  </a:lnTo>
                  <a:lnTo>
                    <a:pt x="60" y="19"/>
                  </a:lnTo>
                  <a:lnTo>
                    <a:pt x="56" y="16"/>
                  </a:lnTo>
                  <a:lnTo>
                    <a:pt x="55" y="16"/>
                  </a:lnTo>
                  <a:lnTo>
                    <a:pt x="53" y="15"/>
                  </a:lnTo>
                  <a:lnTo>
                    <a:pt x="53" y="15"/>
                  </a:lnTo>
                  <a:lnTo>
                    <a:pt x="50" y="13"/>
                  </a:lnTo>
                  <a:lnTo>
                    <a:pt x="50" y="15"/>
                  </a:lnTo>
                  <a:lnTo>
                    <a:pt x="52" y="15"/>
                  </a:lnTo>
                  <a:lnTo>
                    <a:pt x="52" y="18"/>
                  </a:lnTo>
                  <a:lnTo>
                    <a:pt x="52" y="19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3" y="29"/>
                  </a:lnTo>
                  <a:lnTo>
                    <a:pt x="53" y="32"/>
                  </a:lnTo>
                  <a:lnTo>
                    <a:pt x="53" y="34"/>
                  </a:lnTo>
                  <a:lnTo>
                    <a:pt x="55" y="35"/>
                  </a:lnTo>
                  <a:lnTo>
                    <a:pt x="55" y="40"/>
                  </a:lnTo>
                  <a:lnTo>
                    <a:pt x="55" y="41"/>
                  </a:lnTo>
                  <a:lnTo>
                    <a:pt x="56" y="43"/>
                  </a:lnTo>
                  <a:lnTo>
                    <a:pt x="58" y="45"/>
                  </a:lnTo>
                  <a:lnTo>
                    <a:pt x="58" y="46"/>
                  </a:lnTo>
                  <a:lnTo>
                    <a:pt x="61" y="48"/>
                  </a:lnTo>
                  <a:lnTo>
                    <a:pt x="63" y="49"/>
                  </a:lnTo>
                  <a:lnTo>
                    <a:pt x="66" y="52"/>
                  </a:lnTo>
                  <a:lnTo>
                    <a:pt x="67" y="54"/>
                  </a:lnTo>
                  <a:lnTo>
                    <a:pt x="71" y="57"/>
                  </a:lnTo>
                  <a:lnTo>
                    <a:pt x="71" y="59"/>
                  </a:lnTo>
                  <a:lnTo>
                    <a:pt x="71" y="60"/>
                  </a:lnTo>
                  <a:lnTo>
                    <a:pt x="72" y="60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5" y="62"/>
                  </a:lnTo>
                  <a:lnTo>
                    <a:pt x="77" y="67"/>
                  </a:lnTo>
                  <a:lnTo>
                    <a:pt x="78" y="67"/>
                  </a:lnTo>
                  <a:lnTo>
                    <a:pt x="78" y="68"/>
                  </a:lnTo>
                  <a:lnTo>
                    <a:pt x="80" y="68"/>
                  </a:lnTo>
                  <a:lnTo>
                    <a:pt x="80" y="70"/>
                  </a:lnTo>
                  <a:lnTo>
                    <a:pt x="80" y="70"/>
                  </a:lnTo>
                  <a:lnTo>
                    <a:pt x="82" y="71"/>
                  </a:lnTo>
                  <a:lnTo>
                    <a:pt x="82" y="73"/>
                  </a:lnTo>
                  <a:lnTo>
                    <a:pt x="82" y="74"/>
                  </a:lnTo>
                  <a:lnTo>
                    <a:pt x="82" y="76"/>
                  </a:lnTo>
                  <a:lnTo>
                    <a:pt x="82" y="78"/>
                  </a:lnTo>
                  <a:lnTo>
                    <a:pt x="85" y="81"/>
                  </a:lnTo>
                  <a:lnTo>
                    <a:pt x="88" y="82"/>
                  </a:lnTo>
                  <a:lnTo>
                    <a:pt x="88" y="85"/>
                  </a:lnTo>
                  <a:lnTo>
                    <a:pt x="89" y="87"/>
                  </a:lnTo>
                  <a:lnTo>
                    <a:pt x="91" y="89"/>
                  </a:lnTo>
                  <a:lnTo>
                    <a:pt x="93" y="89"/>
                  </a:lnTo>
                  <a:lnTo>
                    <a:pt x="93" y="90"/>
                  </a:lnTo>
                  <a:lnTo>
                    <a:pt x="93" y="90"/>
                  </a:lnTo>
                  <a:lnTo>
                    <a:pt x="94" y="93"/>
                  </a:lnTo>
                  <a:lnTo>
                    <a:pt x="94" y="95"/>
                  </a:lnTo>
                  <a:lnTo>
                    <a:pt x="96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6" y="95"/>
                  </a:lnTo>
                  <a:lnTo>
                    <a:pt x="96" y="93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9" y="95"/>
                  </a:lnTo>
                  <a:lnTo>
                    <a:pt x="99" y="97"/>
                  </a:lnTo>
                  <a:lnTo>
                    <a:pt x="101" y="98"/>
                  </a:lnTo>
                  <a:lnTo>
                    <a:pt x="101" y="100"/>
                  </a:lnTo>
                  <a:lnTo>
                    <a:pt x="101" y="100"/>
                  </a:lnTo>
                  <a:lnTo>
                    <a:pt x="101" y="101"/>
                  </a:lnTo>
                  <a:lnTo>
                    <a:pt x="102" y="104"/>
                  </a:lnTo>
                  <a:lnTo>
                    <a:pt x="102" y="106"/>
                  </a:lnTo>
                  <a:lnTo>
                    <a:pt x="104" y="109"/>
                  </a:lnTo>
                  <a:lnTo>
                    <a:pt x="105" y="112"/>
                  </a:lnTo>
                  <a:lnTo>
                    <a:pt x="107" y="112"/>
                  </a:lnTo>
                  <a:lnTo>
                    <a:pt x="107" y="114"/>
                  </a:lnTo>
                  <a:lnTo>
                    <a:pt x="108" y="119"/>
                  </a:lnTo>
                  <a:lnTo>
                    <a:pt x="110" y="122"/>
                  </a:lnTo>
                  <a:lnTo>
                    <a:pt x="112" y="123"/>
                  </a:lnTo>
                  <a:lnTo>
                    <a:pt x="112" y="125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31"/>
                  </a:lnTo>
                  <a:lnTo>
                    <a:pt x="113" y="133"/>
                  </a:lnTo>
                  <a:lnTo>
                    <a:pt x="115" y="133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8" y="133"/>
                  </a:lnTo>
                  <a:lnTo>
                    <a:pt x="116" y="133"/>
                  </a:lnTo>
                  <a:lnTo>
                    <a:pt x="116" y="131"/>
                  </a:lnTo>
                  <a:lnTo>
                    <a:pt x="118" y="131"/>
                  </a:lnTo>
                  <a:lnTo>
                    <a:pt x="118" y="131"/>
                  </a:lnTo>
                  <a:lnTo>
                    <a:pt x="121" y="133"/>
                  </a:lnTo>
                  <a:lnTo>
                    <a:pt x="123" y="134"/>
                  </a:lnTo>
                  <a:lnTo>
                    <a:pt x="123" y="136"/>
                  </a:lnTo>
                  <a:lnTo>
                    <a:pt x="124" y="137"/>
                  </a:lnTo>
                  <a:lnTo>
                    <a:pt x="124" y="137"/>
                  </a:lnTo>
                  <a:lnTo>
                    <a:pt x="126" y="139"/>
                  </a:lnTo>
                  <a:lnTo>
                    <a:pt x="126" y="141"/>
                  </a:lnTo>
                  <a:lnTo>
                    <a:pt x="129" y="142"/>
                  </a:lnTo>
                  <a:lnTo>
                    <a:pt x="130" y="144"/>
                  </a:lnTo>
                  <a:lnTo>
                    <a:pt x="130" y="145"/>
                  </a:lnTo>
                  <a:lnTo>
                    <a:pt x="129" y="149"/>
                  </a:lnTo>
                  <a:lnTo>
                    <a:pt x="129" y="149"/>
                  </a:lnTo>
                  <a:lnTo>
                    <a:pt x="127" y="150"/>
                  </a:lnTo>
                  <a:lnTo>
                    <a:pt x="126" y="152"/>
                  </a:lnTo>
                  <a:lnTo>
                    <a:pt x="124" y="153"/>
                  </a:lnTo>
                  <a:lnTo>
                    <a:pt x="123" y="153"/>
                  </a:lnTo>
                  <a:lnTo>
                    <a:pt x="121" y="153"/>
                  </a:lnTo>
                  <a:lnTo>
                    <a:pt x="121" y="152"/>
                  </a:lnTo>
                  <a:lnTo>
                    <a:pt x="119" y="147"/>
                  </a:lnTo>
                  <a:lnTo>
                    <a:pt x="118" y="145"/>
                  </a:lnTo>
                  <a:lnTo>
                    <a:pt x="118" y="144"/>
                  </a:lnTo>
                  <a:lnTo>
                    <a:pt x="116" y="141"/>
                  </a:lnTo>
                  <a:lnTo>
                    <a:pt x="113" y="141"/>
                  </a:lnTo>
                  <a:lnTo>
                    <a:pt x="110" y="137"/>
                  </a:lnTo>
                  <a:lnTo>
                    <a:pt x="108" y="136"/>
                  </a:lnTo>
                  <a:lnTo>
                    <a:pt x="107" y="134"/>
                  </a:lnTo>
                  <a:lnTo>
                    <a:pt x="101" y="131"/>
                  </a:lnTo>
                  <a:lnTo>
                    <a:pt x="99" y="130"/>
                  </a:lnTo>
                  <a:lnTo>
                    <a:pt x="97" y="128"/>
                  </a:lnTo>
                  <a:lnTo>
                    <a:pt x="96" y="128"/>
                  </a:lnTo>
                  <a:lnTo>
                    <a:pt x="96" y="128"/>
                  </a:lnTo>
                  <a:lnTo>
                    <a:pt x="96" y="128"/>
                  </a:lnTo>
                  <a:lnTo>
                    <a:pt x="96" y="126"/>
                  </a:lnTo>
                  <a:lnTo>
                    <a:pt x="94" y="126"/>
                  </a:lnTo>
                  <a:lnTo>
                    <a:pt x="91" y="123"/>
                  </a:lnTo>
                  <a:lnTo>
                    <a:pt x="91" y="122"/>
                  </a:lnTo>
                  <a:lnTo>
                    <a:pt x="91" y="120"/>
                  </a:lnTo>
                  <a:lnTo>
                    <a:pt x="91" y="115"/>
                  </a:lnTo>
                  <a:lnTo>
                    <a:pt x="93" y="114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1"/>
                  </a:lnTo>
                  <a:lnTo>
                    <a:pt x="91" y="109"/>
                  </a:lnTo>
                  <a:lnTo>
                    <a:pt x="89" y="108"/>
                  </a:lnTo>
                  <a:lnTo>
                    <a:pt x="88" y="103"/>
                  </a:lnTo>
                  <a:lnTo>
                    <a:pt x="85" y="101"/>
                  </a:lnTo>
                  <a:lnTo>
                    <a:pt x="83" y="101"/>
                  </a:lnTo>
                  <a:lnTo>
                    <a:pt x="78" y="97"/>
                  </a:lnTo>
                  <a:lnTo>
                    <a:pt x="77" y="95"/>
                  </a:lnTo>
                  <a:lnTo>
                    <a:pt x="77" y="93"/>
                  </a:lnTo>
                  <a:lnTo>
                    <a:pt x="75" y="92"/>
                  </a:lnTo>
                  <a:lnTo>
                    <a:pt x="75" y="92"/>
                  </a:lnTo>
                  <a:lnTo>
                    <a:pt x="74" y="93"/>
                  </a:lnTo>
                  <a:lnTo>
                    <a:pt x="72" y="93"/>
                  </a:lnTo>
                  <a:lnTo>
                    <a:pt x="69" y="95"/>
                  </a:lnTo>
                  <a:lnTo>
                    <a:pt x="67" y="93"/>
                  </a:lnTo>
                  <a:lnTo>
                    <a:pt x="67" y="92"/>
                  </a:lnTo>
                  <a:lnTo>
                    <a:pt x="66" y="90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63" y="89"/>
                  </a:lnTo>
                  <a:lnTo>
                    <a:pt x="61" y="89"/>
                  </a:lnTo>
                  <a:lnTo>
                    <a:pt x="60" y="87"/>
                  </a:lnTo>
                  <a:lnTo>
                    <a:pt x="58" y="87"/>
                  </a:lnTo>
                  <a:lnTo>
                    <a:pt x="56" y="85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53" y="82"/>
                  </a:lnTo>
                  <a:lnTo>
                    <a:pt x="52" y="81"/>
                  </a:lnTo>
                  <a:lnTo>
                    <a:pt x="50" y="79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52" y="78"/>
                  </a:lnTo>
                  <a:lnTo>
                    <a:pt x="55" y="78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60" y="76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1" y="79"/>
                  </a:lnTo>
                  <a:lnTo>
                    <a:pt x="61" y="79"/>
                  </a:lnTo>
                  <a:lnTo>
                    <a:pt x="63" y="79"/>
                  </a:lnTo>
                  <a:lnTo>
                    <a:pt x="61" y="79"/>
                  </a:lnTo>
                  <a:lnTo>
                    <a:pt x="61" y="78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60" y="76"/>
                  </a:lnTo>
                  <a:lnTo>
                    <a:pt x="60" y="76"/>
                  </a:lnTo>
                  <a:lnTo>
                    <a:pt x="61" y="74"/>
                  </a:lnTo>
                  <a:lnTo>
                    <a:pt x="63" y="71"/>
                  </a:lnTo>
                  <a:lnTo>
                    <a:pt x="63" y="68"/>
                  </a:lnTo>
                  <a:lnTo>
                    <a:pt x="61" y="65"/>
                  </a:lnTo>
                  <a:lnTo>
                    <a:pt x="60" y="63"/>
                  </a:lnTo>
                  <a:lnTo>
                    <a:pt x="55" y="57"/>
                  </a:lnTo>
                  <a:lnTo>
                    <a:pt x="52" y="5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47" y="52"/>
                  </a:lnTo>
                  <a:lnTo>
                    <a:pt x="45" y="51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9" y="45"/>
                  </a:lnTo>
                  <a:lnTo>
                    <a:pt x="37" y="45"/>
                  </a:lnTo>
                  <a:lnTo>
                    <a:pt x="37" y="41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4" y="37"/>
                  </a:lnTo>
                  <a:lnTo>
                    <a:pt x="34" y="35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1" y="29"/>
                  </a:lnTo>
                  <a:lnTo>
                    <a:pt x="31" y="27"/>
                  </a:lnTo>
                  <a:lnTo>
                    <a:pt x="31" y="26"/>
                  </a:lnTo>
                  <a:lnTo>
                    <a:pt x="30" y="24"/>
                  </a:lnTo>
                  <a:lnTo>
                    <a:pt x="28" y="22"/>
                  </a:lnTo>
                  <a:lnTo>
                    <a:pt x="26" y="19"/>
                  </a:lnTo>
                  <a:lnTo>
                    <a:pt x="25" y="19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6" y="16"/>
                  </a:lnTo>
                  <a:lnTo>
                    <a:pt x="26" y="15"/>
                  </a:lnTo>
                  <a:lnTo>
                    <a:pt x="23" y="11"/>
                  </a:lnTo>
                  <a:lnTo>
                    <a:pt x="22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2"/>
                  </a:lnTo>
                  <a:lnTo>
                    <a:pt x="31" y="2"/>
                  </a:lnTo>
                  <a:lnTo>
                    <a:pt x="36" y="2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2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2" name="Freeform 198">
              <a:extLst>
                <a:ext uri="{FF2B5EF4-FFF2-40B4-BE49-F238E27FC236}">
                  <a16:creationId xmlns:a16="http://schemas.microsoft.com/office/drawing/2014/main" id="{07339C4C-FF42-9A06-4BEF-2786497B14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5027" y="4681017"/>
              <a:ext cx="91614" cy="220263"/>
            </a:xfrm>
            <a:custGeom>
              <a:avLst/>
              <a:gdLst>
                <a:gd name="T0" fmla="*/ 30 w 47"/>
                <a:gd name="T1" fmla="*/ 39 h 113"/>
                <a:gd name="T2" fmla="*/ 30 w 47"/>
                <a:gd name="T3" fmla="*/ 38 h 113"/>
                <a:gd name="T4" fmla="*/ 28 w 47"/>
                <a:gd name="T5" fmla="*/ 38 h 113"/>
                <a:gd name="T6" fmla="*/ 33 w 47"/>
                <a:gd name="T7" fmla="*/ 31 h 113"/>
                <a:gd name="T8" fmla="*/ 4 w 47"/>
                <a:gd name="T9" fmla="*/ 0 h 113"/>
                <a:gd name="T10" fmla="*/ 12 w 47"/>
                <a:gd name="T11" fmla="*/ 3 h 113"/>
                <a:gd name="T12" fmla="*/ 17 w 47"/>
                <a:gd name="T13" fmla="*/ 3 h 113"/>
                <a:gd name="T14" fmla="*/ 18 w 47"/>
                <a:gd name="T15" fmla="*/ 6 h 113"/>
                <a:gd name="T16" fmla="*/ 20 w 47"/>
                <a:gd name="T17" fmla="*/ 11 h 113"/>
                <a:gd name="T18" fmla="*/ 23 w 47"/>
                <a:gd name="T19" fmla="*/ 15 h 113"/>
                <a:gd name="T20" fmla="*/ 22 w 47"/>
                <a:gd name="T21" fmla="*/ 17 h 113"/>
                <a:gd name="T22" fmla="*/ 23 w 47"/>
                <a:gd name="T23" fmla="*/ 25 h 113"/>
                <a:gd name="T24" fmla="*/ 23 w 47"/>
                <a:gd name="T25" fmla="*/ 33 h 113"/>
                <a:gd name="T26" fmla="*/ 20 w 47"/>
                <a:gd name="T27" fmla="*/ 38 h 113"/>
                <a:gd name="T28" fmla="*/ 20 w 47"/>
                <a:gd name="T29" fmla="*/ 42 h 113"/>
                <a:gd name="T30" fmla="*/ 22 w 47"/>
                <a:gd name="T31" fmla="*/ 47 h 113"/>
                <a:gd name="T32" fmla="*/ 23 w 47"/>
                <a:gd name="T33" fmla="*/ 49 h 113"/>
                <a:gd name="T34" fmla="*/ 25 w 47"/>
                <a:gd name="T35" fmla="*/ 56 h 113"/>
                <a:gd name="T36" fmla="*/ 26 w 47"/>
                <a:gd name="T37" fmla="*/ 60 h 113"/>
                <a:gd name="T38" fmla="*/ 28 w 47"/>
                <a:gd name="T39" fmla="*/ 64 h 113"/>
                <a:gd name="T40" fmla="*/ 28 w 47"/>
                <a:gd name="T41" fmla="*/ 67 h 113"/>
                <a:gd name="T42" fmla="*/ 30 w 47"/>
                <a:gd name="T43" fmla="*/ 71 h 113"/>
                <a:gd name="T44" fmla="*/ 31 w 47"/>
                <a:gd name="T45" fmla="*/ 69 h 113"/>
                <a:gd name="T46" fmla="*/ 31 w 47"/>
                <a:gd name="T47" fmla="*/ 67 h 113"/>
                <a:gd name="T48" fmla="*/ 33 w 47"/>
                <a:gd name="T49" fmla="*/ 69 h 113"/>
                <a:gd name="T50" fmla="*/ 36 w 47"/>
                <a:gd name="T51" fmla="*/ 72 h 113"/>
                <a:gd name="T52" fmla="*/ 37 w 47"/>
                <a:gd name="T53" fmla="*/ 71 h 113"/>
                <a:gd name="T54" fmla="*/ 34 w 47"/>
                <a:gd name="T55" fmla="*/ 63 h 113"/>
                <a:gd name="T56" fmla="*/ 33 w 47"/>
                <a:gd name="T57" fmla="*/ 60 h 113"/>
                <a:gd name="T58" fmla="*/ 44 w 47"/>
                <a:gd name="T59" fmla="*/ 74 h 113"/>
                <a:gd name="T60" fmla="*/ 45 w 47"/>
                <a:gd name="T61" fmla="*/ 85 h 113"/>
                <a:gd name="T62" fmla="*/ 44 w 47"/>
                <a:gd name="T63" fmla="*/ 97 h 113"/>
                <a:gd name="T64" fmla="*/ 37 w 47"/>
                <a:gd name="T65" fmla="*/ 102 h 113"/>
                <a:gd name="T66" fmla="*/ 37 w 47"/>
                <a:gd name="T67" fmla="*/ 108 h 113"/>
                <a:gd name="T68" fmla="*/ 36 w 47"/>
                <a:gd name="T69" fmla="*/ 112 h 113"/>
                <a:gd name="T70" fmla="*/ 34 w 47"/>
                <a:gd name="T71" fmla="*/ 108 h 113"/>
                <a:gd name="T72" fmla="*/ 26 w 47"/>
                <a:gd name="T73" fmla="*/ 101 h 113"/>
                <a:gd name="T74" fmla="*/ 25 w 47"/>
                <a:gd name="T75" fmla="*/ 97 h 113"/>
                <a:gd name="T76" fmla="*/ 23 w 47"/>
                <a:gd name="T77" fmla="*/ 93 h 113"/>
                <a:gd name="T78" fmla="*/ 28 w 47"/>
                <a:gd name="T79" fmla="*/ 83 h 113"/>
                <a:gd name="T80" fmla="*/ 25 w 47"/>
                <a:gd name="T81" fmla="*/ 72 h 113"/>
                <a:gd name="T82" fmla="*/ 18 w 47"/>
                <a:gd name="T83" fmla="*/ 74 h 113"/>
                <a:gd name="T84" fmla="*/ 12 w 47"/>
                <a:gd name="T85" fmla="*/ 72 h 113"/>
                <a:gd name="T86" fmla="*/ 6 w 47"/>
                <a:gd name="T87" fmla="*/ 66 h 113"/>
                <a:gd name="T88" fmla="*/ 4 w 47"/>
                <a:gd name="T89" fmla="*/ 66 h 113"/>
                <a:gd name="T90" fmla="*/ 1 w 47"/>
                <a:gd name="T91" fmla="*/ 63 h 113"/>
                <a:gd name="T92" fmla="*/ 0 w 47"/>
                <a:gd name="T93" fmla="*/ 61 h 113"/>
                <a:gd name="T94" fmla="*/ 4 w 47"/>
                <a:gd name="T95" fmla="*/ 55 h 113"/>
                <a:gd name="T96" fmla="*/ 4 w 47"/>
                <a:gd name="T97" fmla="*/ 50 h 113"/>
                <a:gd name="T98" fmla="*/ 9 w 47"/>
                <a:gd name="T99" fmla="*/ 45 h 113"/>
                <a:gd name="T100" fmla="*/ 12 w 47"/>
                <a:gd name="T101" fmla="*/ 42 h 113"/>
                <a:gd name="T102" fmla="*/ 9 w 47"/>
                <a:gd name="T103" fmla="*/ 34 h 113"/>
                <a:gd name="T104" fmla="*/ 7 w 47"/>
                <a:gd name="T105" fmla="*/ 28 h 113"/>
                <a:gd name="T106" fmla="*/ 9 w 47"/>
                <a:gd name="T107" fmla="*/ 22 h 113"/>
                <a:gd name="T108" fmla="*/ 11 w 47"/>
                <a:gd name="T109" fmla="*/ 20 h 113"/>
                <a:gd name="T110" fmla="*/ 12 w 47"/>
                <a:gd name="T111" fmla="*/ 14 h 113"/>
                <a:gd name="T112" fmla="*/ 9 w 47"/>
                <a:gd name="T113" fmla="*/ 9 h 113"/>
                <a:gd name="T114" fmla="*/ 7 w 47"/>
                <a:gd name="T115" fmla="*/ 4 h 113"/>
                <a:gd name="T116" fmla="*/ 6 w 47"/>
                <a:gd name="T117" fmla="*/ 3 h 113"/>
                <a:gd name="T118" fmla="*/ 4 w 47"/>
                <a:gd name="T11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" h="113">
                  <a:moveTo>
                    <a:pt x="30" y="38"/>
                  </a:move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close/>
                  <a:moveTo>
                    <a:pt x="28" y="38"/>
                  </a:moveTo>
                  <a:lnTo>
                    <a:pt x="28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6" y="38"/>
                  </a:lnTo>
                  <a:lnTo>
                    <a:pt x="28" y="38"/>
                  </a:lnTo>
                  <a:lnTo>
                    <a:pt x="28" y="38"/>
                  </a:lnTo>
                  <a:close/>
                  <a:moveTo>
                    <a:pt x="33" y="31"/>
                  </a:moveTo>
                  <a:lnTo>
                    <a:pt x="33" y="31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3" y="31"/>
                  </a:lnTo>
                  <a:close/>
                  <a:moveTo>
                    <a:pt x="4" y="0"/>
                  </a:moveTo>
                  <a:lnTo>
                    <a:pt x="7" y="1"/>
                  </a:lnTo>
                  <a:lnTo>
                    <a:pt x="7" y="1"/>
                  </a:lnTo>
                  <a:lnTo>
                    <a:pt x="9" y="1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2" y="15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3" y="23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7"/>
                  </a:lnTo>
                  <a:lnTo>
                    <a:pt x="23" y="28"/>
                  </a:lnTo>
                  <a:lnTo>
                    <a:pt x="23" y="30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4"/>
                  </a:lnTo>
                  <a:lnTo>
                    <a:pt x="22" y="34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3" y="47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5" y="52"/>
                  </a:lnTo>
                  <a:lnTo>
                    <a:pt x="25" y="55"/>
                  </a:lnTo>
                  <a:lnTo>
                    <a:pt x="25" y="56"/>
                  </a:lnTo>
                  <a:lnTo>
                    <a:pt x="23" y="56"/>
                  </a:lnTo>
                  <a:lnTo>
                    <a:pt x="23" y="56"/>
                  </a:lnTo>
                  <a:lnTo>
                    <a:pt x="23" y="58"/>
                  </a:lnTo>
                  <a:lnTo>
                    <a:pt x="25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8" y="61"/>
                  </a:lnTo>
                  <a:lnTo>
                    <a:pt x="28" y="61"/>
                  </a:lnTo>
                  <a:lnTo>
                    <a:pt x="28" y="63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26" y="66"/>
                  </a:lnTo>
                  <a:lnTo>
                    <a:pt x="28" y="67"/>
                  </a:lnTo>
                  <a:lnTo>
                    <a:pt x="28" y="67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30" y="69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1" y="71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4" y="69"/>
                  </a:lnTo>
                  <a:lnTo>
                    <a:pt x="34" y="69"/>
                  </a:lnTo>
                  <a:lnTo>
                    <a:pt x="36" y="71"/>
                  </a:lnTo>
                  <a:lnTo>
                    <a:pt x="36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1"/>
                  </a:lnTo>
                  <a:lnTo>
                    <a:pt x="36" y="67"/>
                  </a:lnTo>
                  <a:lnTo>
                    <a:pt x="36" y="67"/>
                  </a:lnTo>
                  <a:lnTo>
                    <a:pt x="36" y="64"/>
                  </a:lnTo>
                  <a:lnTo>
                    <a:pt x="34" y="63"/>
                  </a:lnTo>
                  <a:lnTo>
                    <a:pt x="34" y="63"/>
                  </a:lnTo>
                  <a:lnTo>
                    <a:pt x="33" y="63"/>
                  </a:lnTo>
                  <a:lnTo>
                    <a:pt x="31" y="63"/>
                  </a:lnTo>
                  <a:lnTo>
                    <a:pt x="31" y="61"/>
                  </a:lnTo>
                  <a:lnTo>
                    <a:pt x="31" y="60"/>
                  </a:lnTo>
                  <a:lnTo>
                    <a:pt x="33" y="60"/>
                  </a:lnTo>
                  <a:lnTo>
                    <a:pt x="34" y="61"/>
                  </a:lnTo>
                  <a:lnTo>
                    <a:pt x="37" y="64"/>
                  </a:lnTo>
                  <a:lnTo>
                    <a:pt x="39" y="67"/>
                  </a:lnTo>
                  <a:lnTo>
                    <a:pt x="41" y="69"/>
                  </a:lnTo>
                  <a:lnTo>
                    <a:pt x="44" y="74"/>
                  </a:lnTo>
                  <a:lnTo>
                    <a:pt x="45" y="77"/>
                  </a:lnTo>
                  <a:lnTo>
                    <a:pt x="47" y="79"/>
                  </a:lnTo>
                  <a:lnTo>
                    <a:pt x="47" y="80"/>
                  </a:lnTo>
                  <a:lnTo>
                    <a:pt x="45" y="82"/>
                  </a:lnTo>
                  <a:lnTo>
                    <a:pt x="45" y="85"/>
                  </a:lnTo>
                  <a:lnTo>
                    <a:pt x="45" y="88"/>
                  </a:lnTo>
                  <a:lnTo>
                    <a:pt x="45" y="91"/>
                  </a:lnTo>
                  <a:lnTo>
                    <a:pt x="45" y="96"/>
                  </a:lnTo>
                  <a:lnTo>
                    <a:pt x="45" y="97"/>
                  </a:lnTo>
                  <a:lnTo>
                    <a:pt x="44" y="97"/>
                  </a:lnTo>
                  <a:lnTo>
                    <a:pt x="42" y="97"/>
                  </a:lnTo>
                  <a:lnTo>
                    <a:pt x="39" y="99"/>
                  </a:lnTo>
                  <a:lnTo>
                    <a:pt x="39" y="99"/>
                  </a:lnTo>
                  <a:lnTo>
                    <a:pt x="37" y="99"/>
                  </a:lnTo>
                  <a:lnTo>
                    <a:pt x="37" y="102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7" y="105"/>
                  </a:lnTo>
                  <a:lnTo>
                    <a:pt x="37" y="108"/>
                  </a:lnTo>
                  <a:lnTo>
                    <a:pt x="37" y="112"/>
                  </a:lnTo>
                  <a:lnTo>
                    <a:pt x="37" y="112"/>
                  </a:lnTo>
                  <a:lnTo>
                    <a:pt x="37" y="113"/>
                  </a:lnTo>
                  <a:lnTo>
                    <a:pt x="36" y="113"/>
                  </a:lnTo>
                  <a:lnTo>
                    <a:pt x="36" y="112"/>
                  </a:lnTo>
                  <a:lnTo>
                    <a:pt x="34" y="112"/>
                  </a:lnTo>
                  <a:lnTo>
                    <a:pt x="34" y="112"/>
                  </a:lnTo>
                  <a:lnTo>
                    <a:pt x="36" y="110"/>
                  </a:lnTo>
                  <a:lnTo>
                    <a:pt x="36" y="108"/>
                  </a:lnTo>
                  <a:lnTo>
                    <a:pt x="34" y="108"/>
                  </a:lnTo>
                  <a:lnTo>
                    <a:pt x="34" y="108"/>
                  </a:lnTo>
                  <a:lnTo>
                    <a:pt x="33" y="107"/>
                  </a:lnTo>
                  <a:lnTo>
                    <a:pt x="30" y="104"/>
                  </a:lnTo>
                  <a:lnTo>
                    <a:pt x="28" y="102"/>
                  </a:lnTo>
                  <a:lnTo>
                    <a:pt x="26" y="101"/>
                  </a:lnTo>
                  <a:lnTo>
                    <a:pt x="26" y="101"/>
                  </a:lnTo>
                  <a:lnTo>
                    <a:pt x="25" y="99"/>
                  </a:lnTo>
                  <a:lnTo>
                    <a:pt x="25" y="99"/>
                  </a:lnTo>
                  <a:lnTo>
                    <a:pt x="25" y="97"/>
                  </a:lnTo>
                  <a:lnTo>
                    <a:pt x="25" y="97"/>
                  </a:lnTo>
                  <a:lnTo>
                    <a:pt x="25" y="96"/>
                  </a:lnTo>
                  <a:lnTo>
                    <a:pt x="23" y="94"/>
                  </a:lnTo>
                  <a:lnTo>
                    <a:pt x="23" y="94"/>
                  </a:lnTo>
                  <a:lnTo>
                    <a:pt x="23" y="93"/>
                  </a:lnTo>
                  <a:lnTo>
                    <a:pt x="23" y="93"/>
                  </a:lnTo>
                  <a:lnTo>
                    <a:pt x="25" y="91"/>
                  </a:lnTo>
                  <a:lnTo>
                    <a:pt x="25" y="90"/>
                  </a:lnTo>
                  <a:lnTo>
                    <a:pt x="25" y="88"/>
                  </a:lnTo>
                  <a:lnTo>
                    <a:pt x="26" y="85"/>
                  </a:lnTo>
                  <a:lnTo>
                    <a:pt x="28" y="83"/>
                  </a:lnTo>
                  <a:lnTo>
                    <a:pt x="28" y="82"/>
                  </a:lnTo>
                  <a:lnTo>
                    <a:pt x="28" y="80"/>
                  </a:lnTo>
                  <a:lnTo>
                    <a:pt x="26" y="77"/>
                  </a:lnTo>
                  <a:lnTo>
                    <a:pt x="26" y="75"/>
                  </a:lnTo>
                  <a:lnTo>
                    <a:pt x="25" y="72"/>
                  </a:lnTo>
                  <a:lnTo>
                    <a:pt x="25" y="72"/>
                  </a:lnTo>
                  <a:lnTo>
                    <a:pt x="22" y="72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4" y="75"/>
                  </a:lnTo>
                  <a:lnTo>
                    <a:pt x="14" y="75"/>
                  </a:lnTo>
                  <a:lnTo>
                    <a:pt x="12" y="72"/>
                  </a:lnTo>
                  <a:lnTo>
                    <a:pt x="11" y="71"/>
                  </a:lnTo>
                  <a:lnTo>
                    <a:pt x="9" y="67"/>
                  </a:lnTo>
                  <a:lnTo>
                    <a:pt x="7" y="67"/>
                  </a:lnTo>
                  <a:lnTo>
                    <a:pt x="7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4"/>
                  </a:lnTo>
                  <a:lnTo>
                    <a:pt x="3" y="64"/>
                  </a:lnTo>
                  <a:lnTo>
                    <a:pt x="3" y="63"/>
                  </a:lnTo>
                  <a:lnTo>
                    <a:pt x="1" y="63"/>
                  </a:lnTo>
                  <a:lnTo>
                    <a:pt x="1" y="63"/>
                  </a:lnTo>
                  <a:lnTo>
                    <a:pt x="3" y="63"/>
                  </a:lnTo>
                  <a:lnTo>
                    <a:pt x="1" y="61"/>
                  </a:lnTo>
                  <a:lnTo>
                    <a:pt x="1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60"/>
                  </a:lnTo>
                  <a:lnTo>
                    <a:pt x="3" y="60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3"/>
                  </a:lnTo>
                  <a:lnTo>
                    <a:pt x="4" y="52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49"/>
                  </a:lnTo>
                  <a:lnTo>
                    <a:pt x="4" y="47"/>
                  </a:lnTo>
                  <a:lnTo>
                    <a:pt x="6" y="47"/>
                  </a:lnTo>
                  <a:lnTo>
                    <a:pt x="9" y="45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9" y="39"/>
                  </a:lnTo>
                  <a:lnTo>
                    <a:pt x="9" y="36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1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11" y="25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2" y="20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9" y="9"/>
                  </a:lnTo>
                  <a:lnTo>
                    <a:pt x="9" y="8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4"/>
                  </a:lnTo>
                  <a:lnTo>
                    <a:pt x="7" y="4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3" name="Freeform 199">
              <a:extLst>
                <a:ext uri="{FF2B5EF4-FFF2-40B4-BE49-F238E27FC236}">
                  <a16:creationId xmlns:a16="http://schemas.microsoft.com/office/drawing/2014/main" id="{6DEF945D-FFC0-7775-18E0-8CD58B4C09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33117" y="4297020"/>
              <a:ext cx="3898" cy="31188"/>
            </a:xfrm>
            <a:custGeom>
              <a:avLst/>
              <a:gdLst>
                <a:gd name="T0" fmla="*/ 0 w 2"/>
                <a:gd name="T1" fmla="*/ 14 h 16"/>
                <a:gd name="T2" fmla="*/ 0 w 2"/>
                <a:gd name="T3" fmla="*/ 14 h 16"/>
                <a:gd name="T4" fmla="*/ 0 w 2"/>
                <a:gd name="T5" fmla="*/ 14 h 16"/>
                <a:gd name="T6" fmla="*/ 0 w 2"/>
                <a:gd name="T7" fmla="*/ 16 h 16"/>
                <a:gd name="T8" fmla="*/ 0 w 2"/>
                <a:gd name="T9" fmla="*/ 16 h 16"/>
                <a:gd name="T10" fmla="*/ 0 w 2"/>
                <a:gd name="T11" fmla="*/ 14 h 16"/>
                <a:gd name="T12" fmla="*/ 0 w 2"/>
                <a:gd name="T13" fmla="*/ 14 h 16"/>
                <a:gd name="T14" fmla="*/ 0 w 2"/>
                <a:gd name="T15" fmla="*/ 14 h 16"/>
                <a:gd name="T16" fmla="*/ 0 w 2"/>
                <a:gd name="T17" fmla="*/ 14 h 16"/>
                <a:gd name="T18" fmla="*/ 2 w 2"/>
                <a:gd name="T19" fmla="*/ 0 h 16"/>
                <a:gd name="T20" fmla="*/ 2 w 2"/>
                <a:gd name="T21" fmla="*/ 0 h 16"/>
                <a:gd name="T22" fmla="*/ 2 w 2"/>
                <a:gd name="T23" fmla="*/ 1 h 16"/>
                <a:gd name="T24" fmla="*/ 2 w 2"/>
                <a:gd name="T25" fmla="*/ 1 h 16"/>
                <a:gd name="T26" fmla="*/ 2 w 2"/>
                <a:gd name="T27" fmla="*/ 1 h 16"/>
                <a:gd name="T28" fmla="*/ 2 w 2"/>
                <a:gd name="T29" fmla="*/ 1 h 16"/>
                <a:gd name="T30" fmla="*/ 2 w 2"/>
                <a:gd name="T31" fmla="*/ 1 h 16"/>
                <a:gd name="T32" fmla="*/ 0 w 2"/>
                <a:gd name="T33" fmla="*/ 1 h 16"/>
                <a:gd name="T34" fmla="*/ 0 w 2"/>
                <a:gd name="T35" fmla="*/ 1 h 16"/>
                <a:gd name="T36" fmla="*/ 0 w 2"/>
                <a:gd name="T37" fmla="*/ 1 h 16"/>
                <a:gd name="T38" fmla="*/ 2 w 2"/>
                <a:gd name="T39" fmla="*/ 1 h 16"/>
                <a:gd name="T40" fmla="*/ 2 w 2"/>
                <a:gd name="T41" fmla="*/ 0 h 16"/>
                <a:gd name="T42" fmla="*/ 2 w 2"/>
                <a:gd name="T4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" h="16">
                  <a:moveTo>
                    <a:pt x="0" y="14"/>
                  </a:moveTo>
                  <a:lnTo>
                    <a:pt x="0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4" name="Freeform 200">
              <a:extLst>
                <a:ext uri="{FF2B5EF4-FFF2-40B4-BE49-F238E27FC236}">
                  <a16:creationId xmlns:a16="http://schemas.microsoft.com/office/drawing/2014/main" id="{D8303B1C-347D-9F29-C6D9-83E24D925F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8949" y="4985096"/>
              <a:ext cx="15594" cy="15594"/>
            </a:xfrm>
            <a:custGeom>
              <a:avLst/>
              <a:gdLst>
                <a:gd name="T0" fmla="*/ 5 w 8"/>
                <a:gd name="T1" fmla="*/ 0 h 8"/>
                <a:gd name="T2" fmla="*/ 6 w 8"/>
                <a:gd name="T3" fmla="*/ 1 h 8"/>
                <a:gd name="T4" fmla="*/ 8 w 8"/>
                <a:gd name="T5" fmla="*/ 3 h 8"/>
                <a:gd name="T6" fmla="*/ 8 w 8"/>
                <a:gd name="T7" fmla="*/ 4 h 8"/>
                <a:gd name="T8" fmla="*/ 6 w 8"/>
                <a:gd name="T9" fmla="*/ 4 h 8"/>
                <a:gd name="T10" fmla="*/ 6 w 8"/>
                <a:gd name="T11" fmla="*/ 6 h 8"/>
                <a:gd name="T12" fmla="*/ 5 w 8"/>
                <a:gd name="T13" fmla="*/ 6 h 8"/>
                <a:gd name="T14" fmla="*/ 3 w 8"/>
                <a:gd name="T15" fmla="*/ 8 h 8"/>
                <a:gd name="T16" fmla="*/ 1 w 8"/>
                <a:gd name="T17" fmla="*/ 6 h 8"/>
                <a:gd name="T18" fmla="*/ 0 w 8"/>
                <a:gd name="T19" fmla="*/ 6 h 8"/>
                <a:gd name="T20" fmla="*/ 0 w 8"/>
                <a:gd name="T21" fmla="*/ 6 h 8"/>
                <a:gd name="T22" fmla="*/ 1 w 8"/>
                <a:gd name="T23" fmla="*/ 6 h 8"/>
                <a:gd name="T24" fmla="*/ 1 w 8"/>
                <a:gd name="T25" fmla="*/ 4 h 8"/>
                <a:gd name="T26" fmla="*/ 1 w 8"/>
                <a:gd name="T27" fmla="*/ 3 h 8"/>
                <a:gd name="T28" fmla="*/ 1 w 8"/>
                <a:gd name="T29" fmla="*/ 1 h 8"/>
                <a:gd name="T30" fmla="*/ 3 w 8"/>
                <a:gd name="T31" fmla="*/ 1 h 8"/>
                <a:gd name="T32" fmla="*/ 3 w 8"/>
                <a:gd name="T33" fmla="*/ 0 h 8"/>
                <a:gd name="T34" fmla="*/ 5 w 8"/>
                <a:gd name="T35" fmla="*/ 0 h 8"/>
                <a:gd name="T36" fmla="*/ 5 w 8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8">
                  <a:moveTo>
                    <a:pt x="5" y="0"/>
                  </a:moveTo>
                  <a:lnTo>
                    <a:pt x="6" y="1"/>
                  </a:lnTo>
                  <a:lnTo>
                    <a:pt x="8" y="3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6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5" name="Freeform 201">
              <a:extLst>
                <a:ext uri="{FF2B5EF4-FFF2-40B4-BE49-F238E27FC236}">
                  <a16:creationId xmlns:a16="http://schemas.microsoft.com/office/drawing/2014/main" id="{821FBCE9-20B2-2237-246A-CAE9CF7749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64584" y="3359445"/>
              <a:ext cx="9747" cy="9747"/>
            </a:xfrm>
            <a:custGeom>
              <a:avLst/>
              <a:gdLst>
                <a:gd name="T0" fmla="*/ 2 w 5"/>
                <a:gd name="T1" fmla="*/ 2 h 5"/>
                <a:gd name="T2" fmla="*/ 3 w 5"/>
                <a:gd name="T3" fmla="*/ 3 h 5"/>
                <a:gd name="T4" fmla="*/ 5 w 5"/>
                <a:gd name="T5" fmla="*/ 3 h 5"/>
                <a:gd name="T6" fmla="*/ 5 w 5"/>
                <a:gd name="T7" fmla="*/ 5 h 5"/>
                <a:gd name="T8" fmla="*/ 5 w 5"/>
                <a:gd name="T9" fmla="*/ 5 h 5"/>
                <a:gd name="T10" fmla="*/ 3 w 5"/>
                <a:gd name="T11" fmla="*/ 5 h 5"/>
                <a:gd name="T12" fmla="*/ 2 w 5"/>
                <a:gd name="T13" fmla="*/ 3 h 5"/>
                <a:gd name="T14" fmla="*/ 2 w 5"/>
                <a:gd name="T15" fmla="*/ 2 h 5"/>
                <a:gd name="T16" fmla="*/ 2 w 5"/>
                <a:gd name="T17" fmla="*/ 0 h 5"/>
                <a:gd name="T18" fmla="*/ 2 w 5"/>
                <a:gd name="T19" fmla="*/ 0 h 5"/>
                <a:gd name="T20" fmla="*/ 2 w 5"/>
                <a:gd name="T21" fmla="*/ 2 h 5"/>
                <a:gd name="T22" fmla="*/ 2 w 5"/>
                <a:gd name="T23" fmla="*/ 2 h 5"/>
                <a:gd name="T24" fmla="*/ 0 w 5"/>
                <a:gd name="T25" fmla="*/ 2 h 5"/>
                <a:gd name="T26" fmla="*/ 0 w 5"/>
                <a:gd name="T27" fmla="*/ 2 h 5"/>
                <a:gd name="T28" fmla="*/ 0 w 5"/>
                <a:gd name="T29" fmla="*/ 0 h 5"/>
                <a:gd name="T30" fmla="*/ 2 w 5"/>
                <a:gd name="T3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5">
                  <a:moveTo>
                    <a:pt x="2" y="2"/>
                  </a:moveTo>
                  <a:lnTo>
                    <a:pt x="3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2" y="3"/>
                  </a:lnTo>
                  <a:lnTo>
                    <a:pt x="2" y="2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6" name="Freeform 202">
              <a:extLst>
                <a:ext uri="{FF2B5EF4-FFF2-40B4-BE49-F238E27FC236}">
                  <a16:creationId xmlns:a16="http://schemas.microsoft.com/office/drawing/2014/main" id="{A987C75C-FA56-B3A4-F879-B10EE54F3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0695" y="3944211"/>
              <a:ext cx="1950" cy="195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0 h 1"/>
                <a:gd name="T10" fmla="*/ 1 w 1"/>
                <a:gd name="T11" fmla="*/ 0 h 1"/>
                <a:gd name="T12" fmla="*/ 1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7" name="Freeform 203">
              <a:extLst>
                <a:ext uri="{FF2B5EF4-FFF2-40B4-BE49-F238E27FC236}">
                  <a16:creationId xmlns:a16="http://schemas.microsoft.com/office/drawing/2014/main" id="{58851B7E-4695-B457-2657-918A32B68F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3536" y="3632336"/>
              <a:ext cx="346961" cy="370352"/>
            </a:xfrm>
            <a:custGeom>
              <a:avLst/>
              <a:gdLst>
                <a:gd name="T0" fmla="*/ 9 w 178"/>
                <a:gd name="T1" fmla="*/ 116 h 190"/>
                <a:gd name="T2" fmla="*/ 124 w 178"/>
                <a:gd name="T3" fmla="*/ 2 h 190"/>
                <a:gd name="T4" fmla="*/ 138 w 178"/>
                <a:gd name="T5" fmla="*/ 12 h 190"/>
                <a:gd name="T6" fmla="*/ 151 w 178"/>
                <a:gd name="T7" fmla="*/ 19 h 190"/>
                <a:gd name="T8" fmla="*/ 165 w 178"/>
                <a:gd name="T9" fmla="*/ 27 h 190"/>
                <a:gd name="T10" fmla="*/ 171 w 178"/>
                <a:gd name="T11" fmla="*/ 37 h 190"/>
                <a:gd name="T12" fmla="*/ 152 w 178"/>
                <a:gd name="T13" fmla="*/ 43 h 190"/>
                <a:gd name="T14" fmla="*/ 154 w 178"/>
                <a:gd name="T15" fmla="*/ 62 h 190"/>
                <a:gd name="T16" fmla="*/ 156 w 178"/>
                <a:gd name="T17" fmla="*/ 81 h 190"/>
                <a:gd name="T18" fmla="*/ 159 w 178"/>
                <a:gd name="T19" fmla="*/ 100 h 190"/>
                <a:gd name="T20" fmla="*/ 160 w 178"/>
                <a:gd name="T21" fmla="*/ 119 h 190"/>
                <a:gd name="T22" fmla="*/ 162 w 178"/>
                <a:gd name="T23" fmla="*/ 138 h 190"/>
                <a:gd name="T24" fmla="*/ 165 w 178"/>
                <a:gd name="T25" fmla="*/ 155 h 190"/>
                <a:gd name="T26" fmla="*/ 168 w 178"/>
                <a:gd name="T27" fmla="*/ 171 h 190"/>
                <a:gd name="T28" fmla="*/ 111 w 178"/>
                <a:gd name="T29" fmla="*/ 179 h 190"/>
                <a:gd name="T30" fmla="*/ 110 w 178"/>
                <a:gd name="T31" fmla="*/ 179 h 190"/>
                <a:gd name="T32" fmla="*/ 100 w 178"/>
                <a:gd name="T33" fmla="*/ 180 h 190"/>
                <a:gd name="T34" fmla="*/ 94 w 178"/>
                <a:gd name="T35" fmla="*/ 179 h 190"/>
                <a:gd name="T36" fmla="*/ 88 w 178"/>
                <a:gd name="T37" fmla="*/ 183 h 190"/>
                <a:gd name="T38" fmla="*/ 80 w 178"/>
                <a:gd name="T39" fmla="*/ 175 h 190"/>
                <a:gd name="T40" fmla="*/ 75 w 178"/>
                <a:gd name="T41" fmla="*/ 182 h 190"/>
                <a:gd name="T42" fmla="*/ 72 w 178"/>
                <a:gd name="T43" fmla="*/ 190 h 190"/>
                <a:gd name="T44" fmla="*/ 67 w 178"/>
                <a:gd name="T45" fmla="*/ 186 h 190"/>
                <a:gd name="T46" fmla="*/ 61 w 178"/>
                <a:gd name="T47" fmla="*/ 182 h 190"/>
                <a:gd name="T48" fmla="*/ 59 w 178"/>
                <a:gd name="T49" fmla="*/ 179 h 190"/>
                <a:gd name="T50" fmla="*/ 58 w 178"/>
                <a:gd name="T51" fmla="*/ 177 h 190"/>
                <a:gd name="T52" fmla="*/ 53 w 178"/>
                <a:gd name="T53" fmla="*/ 171 h 190"/>
                <a:gd name="T54" fmla="*/ 52 w 178"/>
                <a:gd name="T55" fmla="*/ 169 h 190"/>
                <a:gd name="T56" fmla="*/ 48 w 178"/>
                <a:gd name="T57" fmla="*/ 167 h 190"/>
                <a:gd name="T58" fmla="*/ 45 w 178"/>
                <a:gd name="T59" fmla="*/ 166 h 190"/>
                <a:gd name="T60" fmla="*/ 31 w 178"/>
                <a:gd name="T61" fmla="*/ 161 h 190"/>
                <a:gd name="T62" fmla="*/ 28 w 178"/>
                <a:gd name="T63" fmla="*/ 161 h 190"/>
                <a:gd name="T64" fmla="*/ 23 w 178"/>
                <a:gd name="T65" fmla="*/ 163 h 190"/>
                <a:gd name="T66" fmla="*/ 14 w 178"/>
                <a:gd name="T67" fmla="*/ 163 h 190"/>
                <a:gd name="T68" fmla="*/ 9 w 178"/>
                <a:gd name="T69" fmla="*/ 167 h 190"/>
                <a:gd name="T70" fmla="*/ 7 w 178"/>
                <a:gd name="T71" fmla="*/ 166 h 190"/>
                <a:gd name="T72" fmla="*/ 14 w 178"/>
                <a:gd name="T73" fmla="*/ 149 h 190"/>
                <a:gd name="T74" fmla="*/ 12 w 178"/>
                <a:gd name="T75" fmla="*/ 127 h 190"/>
                <a:gd name="T76" fmla="*/ 11 w 178"/>
                <a:gd name="T77" fmla="*/ 120 h 190"/>
                <a:gd name="T78" fmla="*/ 12 w 178"/>
                <a:gd name="T79" fmla="*/ 109 h 190"/>
                <a:gd name="T80" fmla="*/ 7 w 178"/>
                <a:gd name="T81" fmla="*/ 101 h 190"/>
                <a:gd name="T82" fmla="*/ 3 w 178"/>
                <a:gd name="T83" fmla="*/ 95 h 190"/>
                <a:gd name="T84" fmla="*/ 0 w 178"/>
                <a:gd name="T85" fmla="*/ 98 h 190"/>
                <a:gd name="T86" fmla="*/ 11 w 178"/>
                <a:gd name="T87" fmla="*/ 92 h 190"/>
                <a:gd name="T88" fmla="*/ 26 w 178"/>
                <a:gd name="T89" fmla="*/ 92 h 190"/>
                <a:gd name="T90" fmla="*/ 47 w 178"/>
                <a:gd name="T91" fmla="*/ 92 h 190"/>
                <a:gd name="T92" fmla="*/ 58 w 178"/>
                <a:gd name="T93" fmla="*/ 87 h 190"/>
                <a:gd name="T94" fmla="*/ 58 w 178"/>
                <a:gd name="T95" fmla="*/ 78 h 190"/>
                <a:gd name="T96" fmla="*/ 56 w 178"/>
                <a:gd name="T97" fmla="*/ 70 h 190"/>
                <a:gd name="T98" fmla="*/ 63 w 178"/>
                <a:gd name="T99" fmla="*/ 64 h 190"/>
                <a:gd name="T100" fmla="*/ 72 w 178"/>
                <a:gd name="T101" fmla="*/ 60 h 190"/>
                <a:gd name="T102" fmla="*/ 121 w 178"/>
                <a:gd name="T103" fmla="*/ 19 h 190"/>
                <a:gd name="T104" fmla="*/ 121 w 178"/>
                <a:gd name="T105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8" h="190">
                  <a:moveTo>
                    <a:pt x="11" y="114"/>
                  </a:moveTo>
                  <a:lnTo>
                    <a:pt x="11" y="116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9" y="116"/>
                  </a:lnTo>
                  <a:lnTo>
                    <a:pt x="9" y="114"/>
                  </a:lnTo>
                  <a:lnTo>
                    <a:pt x="11" y="114"/>
                  </a:lnTo>
                  <a:lnTo>
                    <a:pt x="11" y="114"/>
                  </a:lnTo>
                  <a:close/>
                  <a:moveTo>
                    <a:pt x="121" y="0"/>
                  </a:moveTo>
                  <a:lnTo>
                    <a:pt x="124" y="2"/>
                  </a:lnTo>
                  <a:lnTo>
                    <a:pt x="127" y="4"/>
                  </a:lnTo>
                  <a:lnTo>
                    <a:pt x="129" y="5"/>
                  </a:lnTo>
                  <a:lnTo>
                    <a:pt x="132" y="8"/>
                  </a:lnTo>
                  <a:lnTo>
                    <a:pt x="135" y="10"/>
                  </a:lnTo>
                  <a:lnTo>
                    <a:pt x="138" y="12"/>
                  </a:lnTo>
                  <a:lnTo>
                    <a:pt x="140" y="13"/>
                  </a:lnTo>
                  <a:lnTo>
                    <a:pt x="143" y="15"/>
                  </a:lnTo>
                  <a:lnTo>
                    <a:pt x="146" y="16"/>
                  </a:lnTo>
                  <a:lnTo>
                    <a:pt x="148" y="18"/>
                  </a:lnTo>
                  <a:lnTo>
                    <a:pt x="151" y="19"/>
                  </a:lnTo>
                  <a:lnTo>
                    <a:pt x="154" y="21"/>
                  </a:lnTo>
                  <a:lnTo>
                    <a:pt x="157" y="23"/>
                  </a:lnTo>
                  <a:lnTo>
                    <a:pt x="159" y="24"/>
                  </a:lnTo>
                  <a:lnTo>
                    <a:pt x="162" y="26"/>
                  </a:lnTo>
                  <a:lnTo>
                    <a:pt x="165" y="27"/>
                  </a:lnTo>
                  <a:lnTo>
                    <a:pt x="167" y="29"/>
                  </a:lnTo>
                  <a:lnTo>
                    <a:pt x="170" y="32"/>
                  </a:lnTo>
                  <a:lnTo>
                    <a:pt x="175" y="34"/>
                  </a:lnTo>
                  <a:lnTo>
                    <a:pt x="178" y="37"/>
                  </a:lnTo>
                  <a:lnTo>
                    <a:pt x="171" y="37"/>
                  </a:lnTo>
                  <a:lnTo>
                    <a:pt x="165" y="37"/>
                  </a:lnTo>
                  <a:lnTo>
                    <a:pt x="156" y="37"/>
                  </a:lnTo>
                  <a:lnTo>
                    <a:pt x="151" y="37"/>
                  </a:lnTo>
                  <a:lnTo>
                    <a:pt x="152" y="40"/>
                  </a:lnTo>
                  <a:lnTo>
                    <a:pt x="152" y="43"/>
                  </a:lnTo>
                  <a:lnTo>
                    <a:pt x="152" y="48"/>
                  </a:lnTo>
                  <a:lnTo>
                    <a:pt x="152" y="51"/>
                  </a:lnTo>
                  <a:lnTo>
                    <a:pt x="154" y="54"/>
                  </a:lnTo>
                  <a:lnTo>
                    <a:pt x="154" y="59"/>
                  </a:lnTo>
                  <a:lnTo>
                    <a:pt x="154" y="62"/>
                  </a:lnTo>
                  <a:lnTo>
                    <a:pt x="154" y="67"/>
                  </a:lnTo>
                  <a:lnTo>
                    <a:pt x="156" y="70"/>
                  </a:lnTo>
                  <a:lnTo>
                    <a:pt x="156" y="73"/>
                  </a:lnTo>
                  <a:lnTo>
                    <a:pt x="156" y="78"/>
                  </a:lnTo>
                  <a:lnTo>
                    <a:pt x="156" y="81"/>
                  </a:lnTo>
                  <a:lnTo>
                    <a:pt x="157" y="84"/>
                  </a:lnTo>
                  <a:lnTo>
                    <a:pt x="157" y="89"/>
                  </a:lnTo>
                  <a:lnTo>
                    <a:pt x="157" y="92"/>
                  </a:lnTo>
                  <a:lnTo>
                    <a:pt x="159" y="97"/>
                  </a:lnTo>
                  <a:lnTo>
                    <a:pt x="159" y="100"/>
                  </a:lnTo>
                  <a:lnTo>
                    <a:pt x="159" y="103"/>
                  </a:lnTo>
                  <a:lnTo>
                    <a:pt x="159" y="108"/>
                  </a:lnTo>
                  <a:lnTo>
                    <a:pt x="160" y="111"/>
                  </a:lnTo>
                  <a:lnTo>
                    <a:pt x="160" y="114"/>
                  </a:lnTo>
                  <a:lnTo>
                    <a:pt x="160" y="119"/>
                  </a:lnTo>
                  <a:lnTo>
                    <a:pt x="160" y="122"/>
                  </a:lnTo>
                  <a:lnTo>
                    <a:pt x="162" y="125"/>
                  </a:lnTo>
                  <a:lnTo>
                    <a:pt x="162" y="130"/>
                  </a:lnTo>
                  <a:lnTo>
                    <a:pt x="162" y="133"/>
                  </a:lnTo>
                  <a:lnTo>
                    <a:pt x="162" y="138"/>
                  </a:lnTo>
                  <a:lnTo>
                    <a:pt x="163" y="141"/>
                  </a:lnTo>
                  <a:lnTo>
                    <a:pt x="163" y="144"/>
                  </a:lnTo>
                  <a:lnTo>
                    <a:pt x="163" y="149"/>
                  </a:lnTo>
                  <a:lnTo>
                    <a:pt x="163" y="152"/>
                  </a:lnTo>
                  <a:lnTo>
                    <a:pt x="165" y="155"/>
                  </a:lnTo>
                  <a:lnTo>
                    <a:pt x="165" y="160"/>
                  </a:lnTo>
                  <a:lnTo>
                    <a:pt x="165" y="163"/>
                  </a:lnTo>
                  <a:lnTo>
                    <a:pt x="167" y="164"/>
                  </a:lnTo>
                  <a:lnTo>
                    <a:pt x="170" y="166"/>
                  </a:lnTo>
                  <a:lnTo>
                    <a:pt x="168" y="171"/>
                  </a:lnTo>
                  <a:lnTo>
                    <a:pt x="168" y="174"/>
                  </a:lnTo>
                  <a:lnTo>
                    <a:pt x="167" y="179"/>
                  </a:lnTo>
                  <a:lnTo>
                    <a:pt x="115" y="179"/>
                  </a:lnTo>
                  <a:lnTo>
                    <a:pt x="113" y="179"/>
                  </a:lnTo>
                  <a:lnTo>
                    <a:pt x="111" y="179"/>
                  </a:lnTo>
                  <a:lnTo>
                    <a:pt x="111" y="175"/>
                  </a:lnTo>
                  <a:lnTo>
                    <a:pt x="111" y="175"/>
                  </a:lnTo>
                  <a:lnTo>
                    <a:pt x="110" y="177"/>
                  </a:lnTo>
                  <a:lnTo>
                    <a:pt x="110" y="177"/>
                  </a:lnTo>
                  <a:lnTo>
                    <a:pt x="110" y="179"/>
                  </a:lnTo>
                  <a:lnTo>
                    <a:pt x="110" y="179"/>
                  </a:lnTo>
                  <a:lnTo>
                    <a:pt x="108" y="179"/>
                  </a:lnTo>
                  <a:lnTo>
                    <a:pt x="105" y="180"/>
                  </a:lnTo>
                  <a:lnTo>
                    <a:pt x="104" y="180"/>
                  </a:lnTo>
                  <a:lnTo>
                    <a:pt x="100" y="180"/>
                  </a:lnTo>
                  <a:lnTo>
                    <a:pt x="99" y="180"/>
                  </a:lnTo>
                  <a:lnTo>
                    <a:pt x="99" y="180"/>
                  </a:lnTo>
                  <a:lnTo>
                    <a:pt x="96" y="179"/>
                  </a:lnTo>
                  <a:lnTo>
                    <a:pt x="96" y="179"/>
                  </a:lnTo>
                  <a:lnTo>
                    <a:pt x="94" y="179"/>
                  </a:lnTo>
                  <a:lnTo>
                    <a:pt x="93" y="179"/>
                  </a:lnTo>
                  <a:lnTo>
                    <a:pt x="91" y="180"/>
                  </a:lnTo>
                  <a:lnTo>
                    <a:pt x="91" y="182"/>
                  </a:lnTo>
                  <a:lnTo>
                    <a:pt x="89" y="183"/>
                  </a:lnTo>
                  <a:lnTo>
                    <a:pt x="88" y="183"/>
                  </a:lnTo>
                  <a:lnTo>
                    <a:pt x="88" y="182"/>
                  </a:lnTo>
                  <a:lnTo>
                    <a:pt x="85" y="180"/>
                  </a:lnTo>
                  <a:lnTo>
                    <a:pt x="83" y="177"/>
                  </a:lnTo>
                  <a:lnTo>
                    <a:pt x="81" y="177"/>
                  </a:lnTo>
                  <a:lnTo>
                    <a:pt x="80" y="175"/>
                  </a:lnTo>
                  <a:lnTo>
                    <a:pt x="78" y="177"/>
                  </a:lnTo>
                  <a:lnTo>
                    <a:pt x="78" y="179"/>
                  </a:lnTo>
                  <a:lnTo>
                    <a:pt x="77" y="179"/>
                  </a:lnTo>
                  <a:lnTo>
                    <a:pt x="77" y="180"/>
                  </a:lnTo>
                  <a:lnTo>
                    <a:pt x="75" y="182"/>
                  </a:lnTo>
                  <a:lnTo>
                    <a:pt x="75" y="183"/>
                  </a:lnTo>
                  <a:lnTo>
                    <a:pt x="75" y="185"/>
                  </a:lnTo>
                  <a:lnTo>
                    <a:pt x="74" y="186"/>
                  </a:lnTo>
                  <a:lnTo>
                    <a:pt x="74" y="188"/>
                  </a:lnTo>
                  <a:lnTo>
                    <a:pt x="72" y="190"/>
                  </a:lnTo>
                  <a:lnTo>
                    <a:pt x="72" y="190"/>
                  </a:lnTo>
                  <a:lnTo>
                    <a:pt x="69" y="188"/>
                  </a:lnTo>
                  <a:lnTo>
                    <a:pt x="69" y="188"/>
                  </a:lnTo>
                  <a:lnTo>
                    <a:pt x="67" y="186"/>
                  </a:lnTo>
                  <a:lnTo>
                    <a:pt x="67" y="186"/>
                  </a:lnTo>
                  <a:lnTo>
                    <a:pt x="66" y="185"/>
                  </a:lnTo>
                  <a:lnTo>
                    <a:pt x="64" y="185"/>
                  </a:lnTo>
                  <a:lnTo>
                    <a:pt x="63" y="183"/>
                  </a:lnTo>
                  <a:lnTo>
                    <a:pt x="63" y="183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0"/>
                  </a:lnTo>
                  <a:lnTo>
                    <a:pt x="59" y="179"/>
                  </a:lnTo>
                  <a:lnTo>
                    <a:pt x="59" y="179"/>
                  </a:lnTo>
                  <a:lnTo>
                    <a:pt x="58" y="179"/>
                  </a:lnTo>
                  <a:lnTo>
                    <a:pt x="58" y="179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6" y="177"/>
                  </a:lnTo>
                  <a:lnTo>
                    <a:pt x="56" y="177"/>
                  </a:lnTo>
                  <a:lnTo>
                    <a:pt x="55" y="175"/>
                  </a:lnTo>
                  <a:lnTo>
                    <a:pt x="55" y="172"/>
                  </a:lnTo>
                  <a:lnTo>
                    <a:pt x="53" y="171"/>
                  </a:lnTo>
                  <a:lnTo>
                    <a:pt x="53" y="171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0" y="169"/>
                  </a:lnTo>
                  <a:lnTo>
                    <a:pt x="48" y="169"/>
                  </a:lnTo>
                  <a:lnTo>
                    <a:pt x="48" y="169"/>
                  </a:lnTo>
                  <a:lnTo>
                    <a:pt x="48" y="167"/>
                  </a:lnTo>
                  <a:lnTo>
                    <a:pt x="47" y="169"/>
                  </a:lnTo>
                  <a:lnTo>
                    <a:pt x="47" y="169"/>
                  </a:lnTo>
                  <a:lnTo>
                    <a:pt x="45" y="167"/>
                  </a:lnTo>
                  <a:lnTo>
                    <a:pt x="45" y="167"/>
                  </a:lnTo>
                  <a:lnTo>
                    <a:pt x="45" y="166"/>
                  </a:lnTo>
                  <a:lnTo>
                    <a:pt x="44" y="164"/>
                  </a:lnTo>
                  <a:lnTo>
                    <a:pt x="41" y="163"/>
                  </a:lnTo>
                  <a:lnTo>
                    <a:pt x="37" y="161"/>
                  </a:lnTo>
                  <a:lnTo>
                    <a:pt x="33" y="161"/>
                  </a:lnTo>
                  <a:lnTo>
                    <a:pt x="31" y="161"/>
                  </a:lnTo>
                  <a:lnTo>
                    <a:pt x="31" y="161"/>
                  </a:lnTo>
                  <a:lnTo>
                    <a:pt x="29" y="161"/>
                  </a:lnTo>
                  <a:lnTo>
                    <a:pt x="29" y="161"/>
                  </a:lnTo>
                  <a:lnTo>
                    <a:pt x="29" y="161"/>
                  </a:lnTo>
                  <a:lnTo>
                    <a:pt x="28" y="161"/>
                  </a:lnTo>
                  <a:lnTo>
                    <a:pt x="28" y="161"/>
                  </a:lnTo>
                  <a:lnTo>
                    <a:pt x="28" y="161"/>
                  </a:lnTo>
                  <a:lnTo>
                    <a:pt x="26" y="163"/>
                  </a:lnTo>
                  <a:lnTo>
                    <a:pt x="25" y="163"/>
                  </a:lnTo>
                  <a:lnTo>
                    <a:pt x="23" y="163"/>
                  </a:lnTo>
                  <a:lnTo>
                    <a:pt x="22" y="163"/>
                  </a:lnTo>
                  <a:lnTo>
                    <a:pt x="18" y="164"/>
                  </a:lnTo>
                  <a:lnTo>
                    <a:pt x="15" y="163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2" y="163"/>
                  </a:lnTo>
                  <a:lnTo>
                    <a:pt x="11" y="164"/>
                  </a:lnTo>
                  <a:lnTo>
                    <a:pt x="11" y="16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9" y="169"/>
                  </a:lnTo>
                  <a:lnTo>
                    <a:pt x="9" y="172"/>
                  </a:lnTo>
                  <a:lnTo>
                    <a:pt x="7" y="174"/>
                  </a:lnTo>
                  <a:lnTo>
                    <a:pt x="7" y="166"/>
                  </a:lnTo>
                  <a:lnTo>
                    <a:pt x="9" y="164"/>
                  </a:lnTo>
                  <a:lnTo>
                    <a:pt x="9" y="161"/>
                  </a:lnTo>
                  <a:lnTo>
                    <a:pt x="11" y="156"/>
                  </a:lnTo>
                  <a:lnTo>
                    <a:pt x="12" y="153"/>
                  </a:lnTo>
                  <a:lnTo>
                    <a:pt x="14" y="149"/>
                  </a:lnTo>
                  <a:lnTo>
                    <a:pt x="15" y="142"/>
                  </a:lnTo>
                  <a:lnTo>
                    <a:pt x="15" y="138"/>
                  </a:lnTo>
                  <a:lnTo>
                    <a:pt x="14" y="133"/>
                  </a:lnTo>
                  <a:lnTo>
                    <a:pt x="14" y="131"/>
                  </a:lnTo>
                  <a:lnTo>
                    <a:pt x="12" y="127"/>
                  </a:lnTo>
                  <a:lnTo>
                    <a:pt x="11" y="123"/>
                  </a:lnTo>
                  <a:lnTo>
                    <a:pt x="9" y="122"/>
                  </a:lnTo>
                  <a:lnTo>
                    <a:pt x="7" y="120"/>
                  </a:lnTo>
                  <a:lnTo>
                    <a:pt x="9" y="120"/>
                  </a:lnTo>
                  <a:lnTo>
                    <a:pt x="11" y="120"/>
                  </a:lnTo>
                  <a:lnTo>
                    <a:pt x="11" y="119"/>
                  </a:lnTo>
                  <a:lnTo>
                    <a:pt x="9" y="119"/>
                  </a:lnTo>
                  <a:lnTo>
                    <a:pt x="12" y="114"/>
                  </a:lnTo>
                  <a:lnTo>
                    <a:pt x="12" y="111"/>
                  </a:lnTo>
                  <a:lnTo>
                    <a:pt x="12" y="109"/>
                  </a:lnTo>
                  <a:lnTo>
                    <a:pt x="12" y="108"/>
                  </a:lnTo>
                  <a:lnTo>
                    <a:pt x="11" y="106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7" y="101"/>
                  </a:lnTo>
                  <a:lnTo>
                    <a:pt x="7" y="101"/>
                  </a:lnTo>
                  <a:lnTo>
                    <a:pt x="7" y="103"/>
                  </a:lnTo>
                  <a:lnTo>
                    <a:pt x="6" y="101"/>
                  </a:lnTo>
                  <a:lnTo>
                    <a:pt x="4" y="100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" y="95"/>
                  </a:lnTo>
                  <a:lnTo>
                    <a:pt x="1" y="97"/>
                  </a:lnTo>
                  <a:lnTo>
                    <a:pt x="1" y="100"/>
                  </a:lnTo>
                  <a:lnTo>
                    <a:pt x="0" y="98"/>
                  </a:lnTo>
                  <a:lnTo>
                    <a:pt x="1" y="97"/>
                  </a:lnTo>
                  <a:lnTo>
                    <a:pt x="1" y="95"/>
                  </a:lnTo>
                  <a:lnTo>
                    <a:pt x="1" y="92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4" y="92"/>
                  </a:lnTo>
                  <a:lnTo>
                    <a:pt x="17" y="92"/>
                  </a:lnTo>
                  <a:lnTo>
                    <a:pt x="20" y="92"/>
                  </a:lnTo>
                  <a:lnTo>
                    <a:pt x="23" y="92"/>
                  </a:lnTo>
                  <a:lnTo>
                    <a:pt x="26" y="92"/>
                  </a:lnTo>
                  <a:lnTo>
                    <a:pt x="29" y="92"/>
                  </a:lnTo>
                  <a:lnTo>
                    <a:pt x="33" y="92"/>
                  </a:lnTo>
                  <a:lnTo>
                    <a:pt x="36" y="92"/>
                  </a:lnTo>
                  <a:lnTo>
                    <a:pt x="41" y="92"/>
                  </a:lnTo>
                  <a:lnTo>
                    <a:pt x="47" y="92"/>
                  </a:lnTo>
                  <a:lnTo>
                    <a:pt x="50" y="92"/>
                  </a:lnTo>
                  <a:lnTo>
                    <a:pt x="53" y="92"/>
                  </a:lnTo>
                  <a:lnTo>
                    <a:pt x="58" y="92"/>
                  </a:lnTo>
                  <a:lnTo>
                    <a:pt x="58" y="90"/>
                  </a:lnTo>
                  <a:lnTo>
                    <a:pt x="58" y="87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58" y="81"/>
                  </a:lnTo>
                  <a:lnTo>
                    <a:pt x="58" y="79"/>
                  </a:lnTo>
                  <a:lnTo>
                    <a:pt x="58" y="78"/>
                  </a:lnTo>
                  <a:lnTo>
                    <a:pt x="58" y="76"/>
                  </a:lnTo>
                  <a:lnTo>
                    <a:pt x="58" y="75"/>
                  </a:lnTo>
                  <a:lnTo>
                    <a:pt x="58" y="73"/>
                  </a:lnTo>
                  <a:lnTo>
                    <a:pt x="56" y="71"/>
                  </a:lnTo>
                  <a:lnTo>
                    <a:pt x="56" y="70"/>
                  </a:lnTo>
                  <a:lnTo>
                    <a:pt x="56" y="70"/>
                  </a:lnTo>
                  <a:lnTo>
                    <a:pt x="58" y="68"/>
                  </a:lnTo>
                  <a:lnTo>
                    <a:pt x="58" y="67"/>
                  </a:lnTo>
                  <a:lnTo>
                    <a:pt x="61" y="65"/>
                  </a:lnTo>
                  <a:lnTo>
                    <a:pt x="63" y="64"/>
                  </a:lnTo>
                  <a:lnTo>
                    <a:pt x="64" y="62"/>
                  </a:lnTo>
                  <a:lnTo>
                    <a:pt x="66" y="62"/>
                  </a:lnTo>
                  <a:lnTo>
                    <a:pt x="67" y="62"/>
                  </a:lnTo>
                  <a:lnTo>
                    <a:pt x="70" y="60"/>
                  </a:lnTo>
                  <a:lnTo>
                    <a:pt x="72" y="60"/>
                  </a:lnTo>
                  <a:lnTo>
                    <a:pt x="74" y="59"/>
                  </a:lnTo>
                  <a:lnTo>
                    <a:pt x="74" y="57"/>
                  </a:lnTo>
                  <a:lnTo>
                    <a:pt x="74" y="21"/>
                  </a:lnTo>
                  <a:lnTo>
                    <a:pt x="121" y="21"/>
                  </a:lnTo>
                  <a:lnTo>
                    <a:pt x="121" y="19"/>
                  </a:lnTo>
                  <a:lnTo>
                    <a:pt x="121" y="16"/>
                  </a:lnTo>
                  <a:lnTo>
                    <a:pt x="121" y="13"/>
                  </a:lnTo>
                  <a:lnTo>
                    <a:pt x="121" y="10"/>
                  </a:lnTo>
                  <a:lnTo>
                    <a:pt x="121" y="7"/>
                  </a:lnTo>
                  <a:lnTo>
                    <a:pt x="121" y="4"/>
                  </a:lnTo>
                  <a:lnTo>
                    <a:pt x="1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8" name="Freeform 204">
              <a:extLst>
                <a:ext uri="{FF2B5EF4-FFF2-40B4-BE49-F238E27FC236}">
                  <a16:creationId xmlns:a16="http://schemas.microsoft.com/office/drawing/2014/main" id="{23FF45D7-5DE4-6C1E-6735-8B5332411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933" y="3998790"/>
              <a:ext cx="9747" cy="11695"/>
            </a:xfrm>
            <a:custGeom>
              <a:avLst/>
              <a:gdLst>
                <a:gd name="T0" fmla="*/ 0 w 5"/>
                <a:gd name="T1" fmla="*/ 0 h 6"/>
                <a:gd name="T2" fmla="*/ 2 w 5"/>
                <a:gd name="T3" fmla="*/ 0 h 6"/>
                <a:gd name="T4" fmla="*/ 4 w 5"/>
                <a:gd name="T5" fmla="*/ 2 h 6"/>
                <a:gd name="T6" fmla="*/ 4 w 5"/>
                <a:gd name="T7" fmla="*/ 2 h 6"/>
                <a:gd name="T8" fmla="*/ 4 w 5"/>
                <a:gd name="T9" fmla="*/ 2 h 6"/>
                <a:gd name="T10" fmla="*/ 4 w 5"/>
                <a:gd name="T11" fmla="*/ 2 h 6"/>
                <a:gd name="T12" fmla="*/ 5 w 5"/>
                <a:gd name="T13" fmla="*/ 3 h 6"/>
                <a:gd name="T14" fmla="*/ 5 w 5"/>
                <a:gd name="T15" fmla="*/ 3 h 6"/>
                <a:gd name="T16" fmla="*/ 5 w 5"/>
                <a:gd name="T17" fmla="*/ 5 h 6"/>
                <a:gd name="T18" fmla="*/ 5 w 5"/>
                <a:gd name="T19" fmla="*/ 6 h 6"/>
                <a:gd name="T20" fmla="*/ 5 w 5"/>
                <a:gd name="T21" fmla="*/ 6 h 6"/>
                <a:gd name="T22" fmla="*/ 4 w 5"/>
                <a:gd name="T23" fmla="*/ 5 h 6"/>
                <a:gd name="T24" fmla="*/ 2 w 5"/>
                <a:gd name="T25" fmla="*/ 5 h 6"/>
                <a:gd name="T26" fmla="*/ 2 w 5"/>
                <a:gd name="T27" fmla="*/ 5 h 6"/>
                <a:gd name="T28" fmla="*/ 2 w 5"/>
                <a:gd name="T29" fmla="*/ 5 h 6"/>
                <a:gd name="T30" fmla="*/ 2 w 5"/>
                <a:gd name="T31" fmla="*/ 3 h 6"/>
                <a:gd name="T32" fmla="*/ 2 w 5"/>
                <a:gd name="T33" fmla="*/ 3 h 6"/>
                <a:gd name="T34" fmla="*/ 0 w 5"/>
                <a:gd name="T35" fmla="*/ 3 h 6"/>
                <a:gd name="T36" fmla="*/ 0 w 5"/>
                <a:gd name="T37" fmla="*/ 0 h 6"/>
                <a:gd name="T38" fmla="*/ 0 w 5"/>
                <a:gd name="T39" fmla="*/ 0 h 6"/>
                <a:gd name="T40" fmla="*/ 0 w 5"/>
                <a:gd name="T41" fmla="*/ 0 h 6"/>
                <a:gd name="T42" fmla="*/ 0 w 5"/>
                <a:gd name="T4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9" name="Freeform 205">
              <a:extLst>
                <a:ext uri="{FF2B5EF4-FFF2-40B4-BE49-F238E27FC236}">
                  <a16:creationId xmlns:a16="http://schemas.microsoft.com/office/drawing/2014/main" id="{498C5E2B-5ED0-3814-D7D3-7716078027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52511" y="3885735"/>
              <a:ext cx="21442" cy="134497"/>
            </a:xfrm>
            <a:custGeom>
              <a:avLst/>
              <a:gdLst>
                <a:gd name="T0" fmla="*/ 2 w 11"/>
                <a:gd name="T1" fmla="*/ 67 h 69"/>
                <a:gd name="T2" fmla="*/ 3 w 11"/>
                <a:gd name="T3" fmla="*/ 67 h 69"/>
                <a:gd name="T4" fmla="*/ 3 w 11"/>
                <a:gd name="T5" fmla="*/ 67 h 69"/>
                <a:gd name="T6" fmla="*/ 2 w 11"/>
                <a:gd name="T7" fmla="*/ 69 h 69"/>
                <a:gd name="T8" fmla="*/ 2 w 11"/>
                <a:gd name="T9" fmla="*/ 69 h 69"/>
                <a:gd name="T10" fmla="*/ 2 w 11"/>
                <a:gd name="T11" fmla="*/ 67 h 69"/>
                <a:gd name="T12" fmla="*/ 0 w 11"/>
                <a:gd name="T13" fmla="*/ 67 h 69"/>
                <a:gd name="T14" fmla="*/ 2 w 11"/>
                <a:gd name="T15" fmla="*/ 67 h 69"/>
                <a:gd name="T16" fmla="*/ 8 w 11"/>
                <a:gd name="T17" fmla="*/ 55 h 69"/>
                <a:gd name="T18" fmla="*/ 8 w 11"/>
                <a:gd name="T19" fmla="*/ 55 h 69"/>
                <a:gd name="T20" fmla="*/ 8 w 11"/>
                <a:gd name="T21" fmla="*/ 56 h 69"/>
                <a:gd name="T22" fmla="*/ 8 w 11"/>
                <a:gd name="T23" fmla="*/ 56 h 69"/>
                <a:gd name="T24" fmla="*/ 8 w 11"/>
                <a:gd name="T25" fmla="*/ 55 h 69"/>
                <a:gd name="T26" fmla="*/ 7 w 11"/>
                <a:gd name="T27" fmla="*/ 55 h 69"/>
                <a:gd name="T28" fmla="*/ 8 w 11"/>
                <a:gd name="T29" fmla="*/ 55 h 69"/>
                <a:gd name="T30" fmla="*/ 11 w 11"/>
                <a:gd name="T31" fmla="*/ 52 h 69"/>
                <a:gd name="T32" fmla="*/ 10 w 11"/>
                <a:gd name="T33" fmla="*/ 52 h 69"/>
                <a:gd name="T34" fmla="*/ 10 w 11"/>
                <a:gd name="T35" fmla="*/ 53 h 69"/>
                <a:gd name="T36" fmla="*/ 10 w 11"/>
                <a:gd name="T37" fmla="*/ 53 h 69"/>
                <a:gd name="T38" fmla="*/ 10 w 11"/>
                <a:gd name="T39" fmla="*/ 53 h 69"/>
                <a:gd name="T40" fmla="*/ 10 w 11"/>
                <a:gd name="T41" fmla="*/ 53 h 69"/>
                <a:gd name="T42" fmla="*/ 8 w 11"/>
                <a:gd name="T43" fmla="*/ 53 h 69"/>
                <a:gd name="T44" fmla="*/ 10 w 11"/>
                <a:gd name="T45" fmla="*/ 52 h 69"/>
                <a:gd name="T46" fmla="*/ 10 w 11"/>
                <a:gd name="T47" fmla="*/ 52 h 69"/>
                <a:gd name="T48" fmla="*/ 11 w 11"/>
                <a:gd name="T49" fmla="*/ 52 h 69"/>
                <a:gd name="T50" fmla="*/ 8 w 11"/>
                <a:gd name="T51" fmla="*/ 36 h 69"/>
                <a:gd name="T52" fmla="*/ 10 w 11"/>
                <a:gd name="T53" fmla="*/ 36 h 69"/>
                <a:gd name="T54" fmla="*/ 10 w 11"/>
                <a:gd name="T55" fmla="*/ 36 h 69"/>
                <a:gd name="T56" fmla="*/ 8 w 11"/>
                <a:gd name="T57" fmla="*/ 36 h 69"/>
                <a:gd name="T58" fmla="*/ 8 w 11"/>
                <a:gd name="T59" fmla="*/ 36 h 69"/>
                <a:gd name="T60" fmla="*/ 8 w 11"/>
                <a:gd name="T61" fmla="*/ 36 h 69"/>
                <a:gd name="T62" fmla="*/ 8 w 11"/>
                <a:gd name="T63" fmla="*/ 36 h 69"/>
                <a:gd name="T64" fmla="*/ 8 w 11"/>
                <a:gd name="T65" fmla="*/ 36 h 69"/>
                <a:gd name="T66" fmla="*/ 11 w 11"/>
                <a:gd name="T67" fmla="*/ 9 h 69"/>
                <a:gd name="T68" fmla="*/ 11 w 11"/>
                <a:gd name="T69" fmla="*/ 9 h 69"/>
                <a:gd name="T70" fmla="*/ 10 w 11"/>
                <a:gd name="T71" fmla="*/ 11 h 69"/>
                <a:gd name="T72" fmla="*/ 10 w 11"/>
                <a:gd name="T73" fmla="*/ 11 h 69"/>
                <a:gd name="T74" fmla="*/ 10 w 11"/>
                <a:gd name="T75" fmla="*/ 9 h 69"/>
                <a:gd name="T76" fmla="*/ 11 w 11"/>
                <a:gd name="T77" fmla="*/ 9 h 69"/>
                <a:gd name="T78" fmla="*/ 8 w 11"/>
                <a:gd name="T79" fmla="*/ 0 h 69"/>
                <a:gd name="T80" fmla="*/ 8 w 11"/>
                <a:gd name="T81" fmla="*/ 0 h 69"/>
                <a:gd name="T82" fmla="*/ 10 w 11"/>
                <a:gd name="T83" fmla="*/ 0 h 69"/>
                <a:gd name="T84" fmla="*/ 10 w 11"/>
                <a:gd name="T85" fmla="*/ 0 h 69"/>
                <a:gd name="T86" fmla="*/ 8 w 11"/>
                <a:gd name="T87" fmla="*/ 1 h 69"/>
                <a:gd name="T88" fmla="*/ 8 w 11"/>
                <a:gd name="T89" fmla="*/ 0 h 69"/>
                <a:gd name="T90" fmla="*/ 8 w 11"/>
                <a:gd name="T9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69">
                  <a:moveTo>
                    <a:pt x="2" y="67"/>
                  </a:moveTo>
                  <a:lnTo>
                    <a:pt x="3" y="67"/>
                  </a:lnTo>
                  <a:lnTo>
                    <a:pt x="3" y="67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2" y="67"/>
                  </a:lnTo>
                  <a:lnTo>
                    <a:pt x="0" y="67"/>
                  </a:lnTo>
                  <a:lnTo>
                    <a:pt x="2" y="67"/>
                  </a:lnTo>
                  <a:close/>
                  <a:moveTo>
                    <a:pt x="8" y="55"/>
                  </a:moveTo>
                  <a:lnTo>
                    <a:pt x="8" y="55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5"/>
                  </a:lnTo>
                  <a:lnTo>
                    <a:pt x="7" y="55"/>
                  </a:lnTo>
                  <a:lnTo>
                    <a:pt x="8" y="55"/>
                  </a:lnTo>
                  <a:close/>
                  <a:moveTo>
                    <a:pt x="11" y="52"/>
                  </a:moveTo>
                  <a:lnTo>
                    <a:pt x="10" y="52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8" y="53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1" y="52"/>
                  </a:lnTo>
                  <a:close/>
                  <a:moveTo>
                    <a:pt x="8" y="36"/>
                  </a:move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close/>
                  <a:moveTo>
                    <a:pt x="11" y="9"/>
                  </a:moveTo>
                  <a:lnTo>
                    <a:pt x="11" y="9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1" y="9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0" name="Freeform 207">
              <a:extLst>
                <a:ext uri="{FF2B5EF4-FFF2-40B4-BE49-F238E27FC236}">
                  <a16:creationId xmlns:a16="http://schemas.microsoft.com/office/drawing/2014/main" id="{DF73D058-6F67-C109-85CE-85C142D54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1717" y="3784375"/>
              <a:ext cx="3898" cy="195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0 h 1"/>
                <a:gd name="T8" fmla="*/ 0 w 2"/>
                <a:gd name="T9" fmla="*/ 1 h 1"/>
                <a:gd name="T10" fmla="*/ 0 w 2"/>
                <a:gd name="T11" fmla="*/ 1 h 1"/>
                <a:gd name="T12" fmla="*/ 0 w 2"/>
                <a:gd name="T13" fmla="*/ 0 h 1"/>
                <a:gd name="T14" fmla="*/ 0 w 2"/>
                <a:gd name="T15" fmla="*/ 0 h 1"/>
                <a:gd name="T16" fmla="*/ 2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1" name="Freeform 208">
              <a:extLst>
                <a:ext uri="{FF2B5EF4-FFF2-40B4-BE49-F238E27FC236}">
                  <a16:creationId xmlns:a16="http://schemas.microsoft.com/office/drawing/2014/main" id="{271ED0EE-C583-6BC9-92F6-95CE753A6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6607" y="2807815"/>
              <a:ext cx="906389" cy="370352"/>
            </a:xfrm>
            <a:custGeom>
              <a:avLst/>
              <a:gdLst>
                <a:gd name="T0" fmla="*/ 178 w 465"/>
                <a:gd name="T1" fmla="*/ 6 h 190"/>
                <a:gd name="T2" fmla="*/ 203 w 465"/>
                <a:gd name="T3" fmla="*/ 12 h 190"/>
                <a:gd name="T4" fmla="*/ 210 w 465"/>
                <a:gd name="T5" fmla="*/ 25 h 190"/>
                <a:gd name="T6" fmla="*/ 221 w 465"/>
                <a:gd name="T7" fmla="*/ 34 h 190"/>
                <a:gd name="T8" fmla="*/ 238 w 465"/>
                <a:gd name="T9" fmla="*/ 36 h 190"/>
                <a:gd name="T10" fmla="*/ 260 w 465"/>
                <a:gd name="T11" fmla="*/ 31 h 190"/>
                <a:gd name="T12" fmla="*/ 282 w 465"/>
                <a:gd name="T13" fmla="*/ 41 h 190"/>
                <a:gd name="T14" fmla="*/ 295 w 465"/>
                <a:gd name="T15" fmla="*/ 49 h 190"/>
                <a:gd name="T16" fmla="*/ 325 w 465"/>
                <a:gd name="T17" fmla="*/ 55 h 190"/>
                <a:gd name="T18" fmla="*/ 347 w 465"/>
                <a:gd name="T19" fmla="*/ 52 h 190"/>
                <a:gd name="T20" fmla="*/ 370 w 465"/>
                <a:gd name="T21" fmla="*/ 42 h 190"/>
                <a:gd name="T22" fmla="*/ 392 w 465"/>
                <a:gd name="T23" fmla="*/ 36 h 190"/>
                <a:gd name="T24" fmla="*/ 413 w 465"/>
                <a:gd name="T25" fmla="*/ 41 h 190"/>
                <a:gd name="T26" fmla="*/ 407 w 465"/>
                <a:gd name="T27" fmla="*/ 66 h 190"/>
                <a:gd name="T28" fmla="*/ 410 w 465"/>
                <a:gd name="T29" fmla="*/ 80 h 190"/>
                <a:gd name="T30" fmla="*/ 429 w 465"/>
                <a:gd name="T31" fmla="*/ 83 h 190"/>
                <a:gd name="T32" fmla="*/ 446 w 465"/>
                <a:gd name="T33" fmla="*/ 78 h 190"/>
                <a:gd name="T34" fmla="*/ 457 w 465"/>
                <a:gd name="T35" fmla="*/ 88 h 190"/>
                <a:gd name="T36" fmla="*/ 465 w 465"/>
                <a:gd name="T37" fmla="*/ 101 h 190"/>
                <a:gd name="T38" fmla="*/ 448 w 465"/>
                <a:gd name="T39" fmla="*/ 101 h 190"/>
                <a:gd name="T40" fmla="*/ 430 w 465"/>
                <a:gd name="T41" fmla="*/ 102 h 190"/>
                <a:gd name="T42" fmla="*/ 419 w 465"/>
                <a:gd name="T43" fmla="*/ 107 h 190"/>
                <a:gd name="T44" fmla="*/ 410 w 465"/>
                <a:gd name="T45" fmla="*/ 119 h 190"/>
                <a:gd name="T46" fmla="*/ 388 w 465"/>
                <a:gd name="T47" fmla="*/ 124 h 190"/>
                <a:gd name="T48" fmla="*/ 374 w 465"/>
                <a:gd name="T49" fmla="*/ 135 h 190"/>
                <a:gd name="T50" fmla="*/ 351 w 465"/>
                <a:gd name="T51" fmla="*/ 130 h 190"/>
                <a:gd name="T52" fmla="*/ 344 w 465"/>
                <a:gd name="T53" fmla="*/ 146 h 190"/>
                <a:gd name="T54" fmla="*/ 344 w 465"/>
                <a:gd name="T55" fmla="*/ 157 h 190"/>
                <a:gd name="T56" fmla="*/ 328 w 465"/>
                <a:gd name="T57" fmla="*/ 170 h 190"/>
                <a:gd name="T58" fmla="*/ 306 w 465"/>
                <a:gd name="T59" fmla="*/ 176 h 190"/>
                <a:gd name="T60" fmla="*/ 274 w 465"/>
                <a:gd name="T61" fmla="*/ 179 h 190"/>
                <a:gd name="T62" fmla="*/ 247 w 465"/>
                <a:gd name="T63" fmla="*/ 190 h 190"/>
                <a:gd name="T64" fmla="*/ 208 w 465"/>
                <a:gd name="T65" fmla="*/ 181 h 190"/>
                <a:gd name="T66" fmla="*/ 176 w 465"/>
                <a:gd name="T67" fmla="*/ 171 h 190"/>
                <a:gd name="T68" fmla="*/ 124 w 465"/>
                <a:gd name="T69" fmla="*/ 170 h 190"/>
                <a:gd name="T70" fmla="*/ 110 w 465"/>
                <a:gd name="T71" fmla="*/ 149 h 190"/>
                <a:gd name="T72" fmla="*/ 90 w 465"/>
                <a:gd name="T73" fmla="*/ 137 h 190"/>
                <a:gd name="T74" fmla="*/ 60 w 465"/>
                <a:gd name="T75" fmla="*/ 130 h 190"/>
                <a:gd name="T76" fmla="*/ 46 w 465"/>
                <a:gd name="T77" fmla="*/ 127 h 190"/>
                <a:gd name="T78" fmla="*/ 47 w 465"/>
                <a:gd name="T79" fmla="*/ 112 h 190"/>
                <a:gd name="T80" fmla="*/ 44 w 465"/>
                <a:gd name="T81" fmla="*/ 96 h 190"/>
                <a:gd name="T82" fmla="*/ 36 w 465"/>
                <a:gd name="T83" fmla="*/ 83 h 190"/>
                <a:gd name="T84" fmla="*/ 27 w 465"/>
                <a:gd name="T85" fmla="*/ 77 h 190"/>
                <a:gd name="T86" fmla="*/ 11 w 465"/>
                <a:gd name="T87" fmla="*/ 71 h 190"/>
                <a:gd name="T88" fmla="*/ 3 w 465"/>
                <a:gd name="T89" fmla="*/ 63 h 190"/>
                <a:gd name="T90" fmla="*/ 1 w 465"/>
                <a:gd name="T91" fmla="*/ 55 h 190"/>
                <a:gd name="T92" fmla="*/ 12 w 465"/>
                <a:gd name="T93" fmla="*/ 50 h 190"/>
                <a:gd name="T94" fmla="*/ 22 w 465"/>
                <a:gd name="T95" fmla="*/ 47 h 190"/>
                <a:gd name="T96" fmla="*/ 33 w 465"/>
                <a:gd name="T97" fmla="*/ 41 h 190"/>
                <a:gd name="T98" fmla="*/ 46 w 465"/>
                <a:gd name="T99" fmla="*/ 33 h 190"/>
                <a:gd name="T100" fmla="*/ 58 w 465"/>
                <a:gd name="T101" fmla="*/ 26 h 190"/>
                <a:gd name="T102" fmla="*/ 71 w 465"/>
                <a:gd name="T103" fmla="*/ 26 h 190"/>
                <a:gd name="T104" fmla="*/ 83 w 465"/>
                <a:gd name="T105" fmla="*/ 28 h 190"/>
                <a:gd name="T106" fmla="*/ 98 w 465"/>
                <a:gd name="T107" fmla="*/ 36 h 190"/>
                <a:gd name="T108" fmla="*/ 110 w 465"/>
                <a:gd name="T109" fmla="*/ 41 h 190"/>
                <a:gd name="T110" fmla="*/ 120 w 465"/>
                <a:gd name="T111" fmla="*/ 39 h 190"/>
                <a:gd name="T112" fmla="*/ 135 w 465"/>
                <a:gd name="T113" fmla="*/ 42 h 190"/>
                <a:gd name="T114" fmla="*/ 148 w 465"/>
                <a:gd name="T115" fmla="*/ 39 h 190"/>
                <a:gd name="T116" fmla="*/ 150 w 465"/>
                <a:gd name="T117" fmla="*/ 28 h 190"/>
                <a:gd name="T118" fmla="*/ 148 w 465"/>
                <a:gd name="T119" fmla="*/ 15 h 190"/>
                <a:gd name="T120" fmla="*/ 158 w 465"/>
                <a:gd name="T121" fmla="*/ 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5" h="190">
                  <a:moveTo>
                    <a:pt x="161" y="0"/>
                  </a:moveTo>
                  <a:lnTo>
                    <a:pt x="162" y="0"/>
                  </a:lnTo>
                  <a:lnTo>
                    <a:pt x="164" y="1"/>
                  </a:lnTo>
                  <a:lnTo>
                    <a:pt x="164" y="1"/>
                  </a:lnTo>
                  <a:lnTo>
                    <a:pt x="165" y="1"/>
                  </a:lnTo>
                  <a:lnTo>
                    <a:pt x="169" y="3"/>
                  </a:lnTo>
                  <a:lnTo>
                    <a:pt x="170" y="3"/>
                  </a:lnTo>
                  <a:lnTo>
                    <a:pt x="172" y="4"/>
                  </a:lnTo>
                  <a:lnTo>
                    <a:pt x="173" y="4"/>
                  </a:lnTo>
                  <a:lnTo>
                    <a:pt x="175" y="4"/>
                  </a:lnTo>
                  <a:lnTo>
                    <a:pt x="176" y="6"/>
                  </a:lnTo>
                  <a:lnTo>
                    <a:pt x="178" y="6"/>
                  </a:lnTo>
                  <a:lnTo>
                    <a:pt x="181" y="8"/>
                  </a:lnTo>
                  <a:lnTo>
                    <a:pt x="184" y="8"/>
                  </a:lnTo>
                  <a:lnTo>
                    <a:pt x="184" y="8"/>
                  </a:lnTo>
                  <a:lnTo>
                    <a:pt x="187" y="8"/>
                  </a:lnTo>
                  <a:lnTo>
                    <a:pt x="191" y="9"/>
                  </a:lnTo>
                  <a:lnTo>
                    <a:pt x="194" y="11"/>
                  </a:lnTo>
                  <a:lnTo>
                    <a:pt x="195" y="11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9" y="12"/>
                  </a:lnTo>
                  <a:lnTo>
                    <a:pt x="200" y="12"/>
                  </a:lnTo>
                  <a:lnTo>
                    <a:pt x="203" y="12"/>
                  </a:lnTo>
                  <a:lnTo>
                    <a:pt x="206" y="14"/>
                  </a:lnTo>
                  <a:lnTo>
                    <a:pt x="208" y="14"/>
                  </a:lnTo>
                  <a:lnTo>
                    <a:pt x="208" y="15"/>
                  </a:lnTo>
                  <a:lnTo>
                    <a:pt x="208" y="15"/>
                  </a:lnTo>
                  <a:lnTo>
                    <a:pt x="208" y="17"/>
                  </a:lnTo>
                  <a:lnTo>
                    <a:pt x="208" y="19"/>
                  </a:lnTo>
                  <a:lnTo>
                    <a:pt x="210" y="20"/>
                  </a:lnTo>
                  <a:lnTo>
                    <a:pt x="210" y="22"/>
                  </a:lnTo>
                  <a:lnTo>
                    <a:pt x="210" y="23"/>
                  </a:lnTo>
                  <a:lnTo>
                    <a:pt x="210" y="23"/>
                  </a:lnTo>
                  <a:lnTo>
                    <a:pt x="210" y="25"/>
                  </a:lnTo>
                  <a:lnTo>
                    <a:pt x="210" y="25"/>
                  </a:lnTo>
                  <a:lnTo>
                    <a:pt x="211" y="26"/>
                  </a:lnTo>
                  <a:lnTo>
                    <a:pt x="211" y="26"/>
                  </a:lnTo>
                  <a:lnTo>
                    <a:pt x="211" y="28"/>
                  </a:lnTo>
                  <a:lnTo>
                    <a:pt x="211" y="28"/>
                  </a:lnTo>
                  <a:lnTo>
                    <a:pt x="211" y="30"/>
                  </a:lnTo>
                  <a:lnTo>
                    <a:pt x="213" y="30"/>
                  </a:lnTo>
                  <a:lnTo>
                    <a:pt x="213" y="30"/>
                  </a:lnTo>
                  <a:lnTo>
                    <a:pt x="214" y="31"/>
                  </a:lnTo>
                  <a:lnTo>
                    <a:pt x="216" y="33"/>
                  </a:lnTo>
                  <a:lnTo>
                    <a:pt x="217" y="33"/>
                  </a:lnTo>
                  <a:lnTo>
                    <a:pt x="219" y="33"/>
                  </a:lnTo>
                  <a:lnTo>
                    <a:pt x="221" y="34"/>
                  </a:lnTo>
                  <a:lnTo>
                    <a:pt x="224" y="34"/>
                  </a:lnTo>
                  <a:lnTo>
                    <a:pt x="224" y="34"/>
                  </a:lnTo>
                  <a:lnTo>
                    <a:pt x="225" y="36"/>
                  </a:lnTo>
                  <a:lnTo>
                    <a:pt x="227" y="36"/>
                  </a:lnTo>
                  <a:lnTo>
                    <a:pt x="228" y="36"/>
                  </a:lnTo>
                  <a:lnTo>
                    <a:pt x="230" y="37"/>
                  </a:lnTo>
                  <a:lnTo>
                    <a:pt x="232" y="37"/>
                  </a:lnTo>
                  <a:lnTo>
                    <a:pt x="232" y="36"/>
                  </a:lnTo>
                  <a:lnTo>
                    <a:pt x="233" y="36"/>
                  </a:lnTo>
                  <a:lnTo>
                    <a:pt x="235" y="37"/>
                  </a:lnTo>
                  <a:lnTo>
                    <a:pt x="236" y="37"/>
                  </a:lnTo>
                  <a:lnTo>
                    <a:pt x="238" y="36"/>
                  </a:lnTo>
                  <a:lnTo>
                    <a:pt x="240" y="36"/>
                  </a:lnTo>
                  <a:lnTo>
                    <a:pt x="240" y="34"/>
                  </a:lnTo>
                  <a:lnTo>
                    <a:pt x="243" y="34"/>
                  </a:lnTo>
                  <a:lnTo>
                    <a:pt x="244" y="34"/>
                  </a:lnTo>
                  <a:lnTo>
                    <a:pt x="246" y="33"/>
                  </a:lnTo>
                  <a:lnTo>
                    <a:pt x="249" y="33"/>
                  </a:lnTo>
                  <a:lnTo>
                    <a:pt x="251" y="33"/>
                  </a:lnTo>
                  <a:lnTo>
                    <a:pt x="252" y="31"/>
                  </a:lnTo>
                  <a:lnTo>
                    <a:pt x="254" y="31"/>
                  </a:lnTo>
                  <a:lnTo>
                    <a:pt x="255" y="31"/>
                  </a:lnTo>
                  <a:lnTo>
                    <a:pt x="257" y="31"/>
                  </a:lnTo>
                  <a:lnTo>
                    <a:pt x="260" y="31"/>
                  </a:lnTo>
                  <a:lnTo>
                    <a:pt x="262" y="33"/>
                  </a:lnTo>
                  <a:lnTo>
                    <a:pt x="265" y="33"/>
                  </a:lnTo>
                  <a:lnTo>
                    <a:pt x="265" y="33"/>
                  </a:lnTo>
                  <a:lnTo>
                    <a:pt x="268" y="34"/>
                  </a:lnTo>
                  <a:lnTo>
                    <a:pt x="269" y="34"/>
                  </a:lnTo>
                  <a:lnTo>
                    <a:pt x="273" y="33"/>
                  </a:lnTo>
                  <a:lnTo>
                    <a:pt x="274" y="34"/>
                  </a:lnTo>
                  <a:lnTo>
                    <a:pt x="276" y="34"/>
                  </a:lnTo>
                  <a:lnTo>
                    <a:pt x="277" y="36"/>
                  </a:lnTo>
                  <a:lnTo>
                    <a:pt x="279" y="37"/>
                  </a:lnTo>
                  <a:lnTo>
                    <a:pt x="281" y="39"/>
                  </a:lnTo>
                  <a:lnTo>
                    <a:pt x="282" y="41"/>
                  </a:lnTo>
                  <a:lnTo>
                    <a:pt x="284" y="41"/>
                  </a:lnTo>
                  <a:lnTo>
                    <a:pt x="288" y="41"/>
                  </a:lnTo>
                  <a:lnTo>
                    <a:pt x="290" y="41"/>
                  </a:lnTo>
                  <a:lnTo>
                    <a:pt x="292" y="41"/>
                  </a:lnTo>
                  <a:lnTo>
                    <a:pt x="292" y="41"/>
                  </a:lnTo>
                  <a:lnTo>
                    <a:pt x="292" y="42"/>
                  </a:lnTo>
                  <a:lnTo>
                    <a:pt x="292" y="45"/>
                  </a:lnTo>
                  <a:lnTo>
                    <a:pt x="292" y="45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5" y="49"/>
                  </a:lnTo>
                  <a:lnTo>
                    <a:pt x="296" y="49"/>
                  </a:lnTo>
                  <a:lnTo>
                    <a:pt x="299" y="52"/>
                  </a:lnTo>
                  <a:lnTo>
                    <a:pt x="301" y="52"/>
                  </a:lnTo>
                  <a:lnTo>
                    <a:pt x="303" y="52"/>
                  </a:lnTo>
                  <a:lnTo>
                    <a:pt x="304" y="52"/>
                  </a:lnTo>
                  <a:lnTo>
                    <a:pt x="306" y="52"/>
                  </a:lnTo>
                  <a:lnTo>
                    <a:pt x="310" y="52"/>
                  </a:lnTo>
                  <a:lnTo>
                    <a:pt x="314" y="53"/>
                  </a:lnTo>
                  <a:lnTo>
                    <a:pt x="315" y="53"/>
                  </a:lnTo>
                  <a:lnTo>
                    <a:pt x="318" y="53"/>
                  </a:lnTo>
                  <a:lnTo>
                    <a:pt x="322" y="55"/>
                  </a:lnTo>
                  <a:lnTo>
                    <a:pt x="325" y="55"/>
                  </a:lnTo>
                  <a:lnTo>
                    <a:pt x="326" y="55"/>
                  </a:lnTo>
                  <a:lnTo>
                    <a:pt x="328" y="55"/>
                  </a:lnTo>
                  <a:lnTo>
                    <a:pt x="329" y="55"/>
                  </a:lnTo>
                  <a:lnTo>
                    <a:pt x="331" y="56"/>
                  </a:lnTo>
                  <a:lnTo>
                    <a:pt x="333" y="56"/>
                  </a:lnTo>
                  <a:lnTo>
                    <a:pt x="334" y="55"/>
                  </a:lnTo>
                  <a:lnTo>
                    <a:pt x="339" y="53"/>
                  </a:lnTo>
                  <a:lnTo>
                    <a:pt x="340" y="52"/>
                  </a:lnTo>
                  <a:lnTo>
                    <a:pt x="342" y="52"/>
                  </a:lnTo>
                  <a:lnTo>
                    <a:pt x="344" y="52"/>
                  </a:lnTo>
                  <a:lnTo>
                    <a:pt x="345" y="52"/>
                  </a:lnTo>
                  <a:lnTo>
                    <a:pt x="347" y="52"/>
                  </a:lnTo>
                  <a:lnTo>
                    <a:pt x="348" y="52"/>
                  </a:lnTo>
                  <a:lnTo>
                    <a:pt x="350" y="50"/>
                  </a:lnTo>
                  <a:lnTo>
                    <a:pt x="351" y="50"/>
                  </a:lnTo>
                  <a:lnTo>
                    <a:pt x="356" y="49"/>
                  </a:lnTo>
                  <a:lnTo>
                    <a:pt x="358" y="49"/>
                  </a:lnTo>
                  <a:lnTo>
                    <a:pt x="361" y="49"/>
                  </a:lnTo>
                  <a:lnTo>
                    <a:pt x="363" y="49"/>
                  </a:lnTo>
                  <a:lnTo>
                    <a:pt x="364" y="49"/>
                  </a:lnTo>
                  <a:lnTo>
                    <a:pt x="366" y="47"/>
                  </a:lnTo>
                  <a:lnTo>
                    <a:pt x="367" y="45"/>
                  </a:lnTo>
                  <a:lnTo>
                    <a:pt x="367" y="44"/>
                  </a:lnTo>
                  <a:lnTo>
                    <a:pt x="370" y="42"/>
                  </a:lnTo>
                  <a:lnTo>
                    <a:pt x="372" y="41"/>
                  </a:lnTo>
                  <a:lnTo>
                    <a:pt x="374" y="39"/>
                  </a:lnTo>
                  <a:lnTo>
                    <a:pt x="375" y="39"/>
                  </a:lnTo>
                  <a:lnTo>
                    <a:pt x="378" y="37"/>
                  </a:lnTo>
                  <a:lnTo>
                    <a:pt x="381" y="36"/>
                  </a:lnTo>
                  <a:lnTo>
                    <a:pt x="383" y="34"/>
                  </a:lnTo>
                  <a:lnTo>
                    <a:pt x="385" y="34"/>
                  </a:lnTo>
                  <a:lnTo>
                    <a:pt x="385" y="34"/>
                  </a:lnTo>
                  <a:lnTo>
                    <a:pt x="388" y="36"/>
                  </a:lnTo>
                  <a:lnTo>
                    <a:pt x="389" y="34"/>
                  </a:lnTo>
                  <a:lnTo>
                    <a:pt x="391" y="36"/>
                  </a:lnTo>
                  <a:lnTo>
                    <a:pt x="392" y="36"/>
                  </a:lnTo>
                  <a:lnTo>
                    <a:pt x="394" y="37"/>
                  </a:lnTo>
                  <a:lnTo>
                    <a:pt x="396" y="39"/>
                  </a:lnTo>
                  <a:lnTo>
                    <a:pt x="399" y="41"/>
                  </a:lnTo>
                  <a:lnTo>
                    <a:pt x="399" y="41"/>
                  </a:lnTo>
                  <a:lnTo>
                    <a:pt x="400" y="42"/>
                  </a:lnTo>
                  <a:lnTo>
                    <a:pt x="402" y="42"/>
                  </a:lnTo>
                  <a:lnTo>
                    <a:pt x="405" y="42"/>
                  </a:lnTo>
                  <a:lnTo>
                    <a:pt x="405" y="42"/>
                  </a:lnTo>
                  <a:lnTo>
                    <a:pt x="408" y="41"/>
                  </a:lnTo>
                  <a:lnTo>
                    <a:pt x="410" y="39"/>
                  </a:lnTo>
                  <a:lnTo>
                    <a:pt x="411" y="39"/>
                  </a:lnTo>
                  <a:lnTo>
                    <a:pt x="413" y="41"/>
                  </a:lnTo>
                  <a:lnTo>
                    <a:pt x="416" y="41"/>
                  </a:lnTo>
                  <a:lnTo>
                    <a:pt x="418" y="42"/>
                  </a:lnTo>
                  <a:lnTo>
                    <a:pt x="419" y="44"/>
                  </a:lnTo>
                  <a:lnTo>
                    <a:pt x="418" y="45"/>
                  </a:lnTo>
                  <a:lnTo>
                    <a:pt x="415" y="50"/>
                  </a:lnTo>
                  <a:lnTo>
                    <a:pt x="411" y="55"/>
                  </a:lnTo>
                  <a:lnTo>
                    <a:pt x="411" y="58"/>
                  </a:lnTo>
                  <a:lnTo>
                    <a:pt x="410" y="60"/>
                  </a:lnTo>
                  <a:lnTo>
                    <a:pt x="410" y="61"/>
                  </a:lnTo>
                  <a:lnTo>
                    <a:pt x="408" y="63"/>
                  </a:lnTo>
                  <a:lnTo>
                    <a:pt x="408" y="64"/>
                  </a:lnTo>
                  <a:lnTo>
                    <a:pt x="407" y="66"/>
                  </a:lnTo>
                  <a:lnTo>
                    <a:pt x="405" y="69"/>
                  </a:lnTo>
                  <a:lnTo>
                    <a:pt x="405" y="71"/>
                  </a:lnTo>
                  <a:lnTo>
                    <a:pt x="405" y="72"/>
                  </a:lnTo>
                  <a:lnTo>
                    <a:pt x="404" y="74"/>
                  </a:lnTo>
                  <a:lnTo>
                    <a:pt x="402" y="75"/>
                  </a:lnTo>
                  <a:lnTo>
                    <a:pt x="402" y="78"/>
                  </a:lnTo>
                  <a:lnTo>
                    <a:pt x="404" y="80"/>
                  </a:lnTo>
                  <a:lnTo>
                    <a:pt x="405" y="80"/>
                  </a:lnTo>
                  <a:lnTo>
                    <a:pt x="407" y="82"/>
                  </a:lnTo>
                  <a:lnTo>
                    <a:pt x="407" y="83"/>
                  </a:lnTo>
                  <a:lnTo>
                    <a:pt x="408" y="82"/>
                  </a:lnTo>
                  <a:lnTo>
                    <a:pt x="410" y="80"/>
                  </a:lnTo>
                  <a:lnTo>
                    <a:pt x="411" y="80"/>
                  </a:lnTo>
                  <a:lnTo>
                    <a:pt x="413" y="80"/>
                  </a:lnTo>
                  <a:lnTo>
                    <a:pt x="415" y="80"/>
                  </a:lnTo>
                  <a:lnTo>
                    <a:pt x="416" y="80"/>
                  </a:lnTo>
                  <a:lnTo>
                    <a:pt x="418" y="80"/>
                  </a:lnTo>
                  <a:lnTo>
                    <a:pt x="419" y="80"/>
                  </a:lnTo>
                  <a:lnTo>
                    <a:pt x="422" y="80"/>
                  </a:lnTo>
                  <a:lnTo>
                    <a:pt x="422" y="80"/>
                  </a:lnTo>
                  <a:lnTo>
                    <a:pt x="424" y="80"/>
                  </a:lnTo>
                  <a:lnTo>
                    <a:pt x="426" y="82"/>
                  </a:lnTo>
                  <a:lnTo>
                    <a:pt x="427" y="83"/>
                  </a:lnTo>
                  <a:lnTo>
                    <a:pt x="429" y="83"/>
                  </a:lnTo>
                  <a:lnTo>
                    <a:pt x="429" y="83"/>
                  </a:lnTo>
                  <a:lnTo>
                    <a:pt x="430" y="82"/>
                  </a:lnTo>
                  <a:lnTo>
                    <a:pt x="430" y="80"/>
                  </a:lnTo>
                  <a:lnTo>
                    <a:pt x="433" y="78"/>
                  </a:lnTo>
                  <a:lnTo>
                    <a:pt x="433" y="77"/>
                  </a:lnTo>
                  <a:lnTo>
                    <a:pt x="435" y="77"/>
                  </a:lnTo>
                  <a:lnTo>
                    <a:pt x="437" y="77"/>
                  </a:lnTo>
                  <a:lnTo>
                    <a:pt x="438" y="77"/>
                  </a:lnTo>
                  <a:lnTo>
                    <a:pt x="440" y="77"/>
                  </a:lnTo>
                  <a:lnTo>
                    <a:pt x="441" y="77"/>
                  </a:lnTo>
                  <a:lnTo>
                    <a:pt x="445" y="77"/>
                  </a:lnTo>
                  <a:lnTo>
                    <a:pt x="446" y="78"/>
                  </a:lnTo>
                  <a:lnTo>
                    <a:pt x="448" y="80"/>
                  </a:lnTo>
                  <a:lnTo>
                    <a:pt x="449" y="82"/>
                  </a:lnTo>
                  <a:lnTo>
                    <a:pt x="451" y="82"/>
                  </a:lnTo>
                  <a:lnTo>
                    <a:pt x="451" y="83"/>
                  </a:lnTo>
                  <a:lnTo>
                    <a:pt x="452" y="83"/>
                  </a:lnTo>
                  <a:lnTo>
                    <a:pt x="452" y="83"/>
                  </a:lnTo>
                  <a:lnTo>
                    <a:pt x="454" y="85"/>
                  </a:lnTo>
                  <a:lnTo>
                    <a:pt x="454" y="85"/>
                  </a:lnTo>
                  <a:lnTo>
                    <a:pt x="454" y="86"/>
                  </a:lnTo>
                  <a:lnTo>
                    <a:pt x="456" y="86"/>
                  </a:lnTo>
                  <a:lnTo>
                    <a:pt x="456" y="86"/>
                  </a:lnTo>
                  <a:lnTo>
                    <a:pt x="457" y="88"/>
                  </a:lnTo>
                  <a:lnTo>
                    <a:pt x="457" y="88"/>
                  </a:lnTo>
                  <a:lnTo>
                    <a:pt x="457" y="88"/>
                  </a:lnTo>
                  <a:lnTo>
                    <a:pt x="460" y="91"/>
                  </a:lnTo>
                  <a:lnTo>
                    <a:pt x="460" y="91"/>
                  </a:lnTo>
                  <a:lnTo>
                    <a:pt x="462" y="93"/>
                  </a:lnTo>
                  <a:lnTo>
                    <a:pt x="463" y="94"/>
                  </a:lnTo>
                  <a:lnTo>
                    <a:pt x="463" y="94"/>
                  </a:lnTo>
                  <a:lnTo>
                    <a:pt x="463" y="96"/>
                  </a:lnTo>
                  <a:lnTo>
                    <a:pt x="465" y="97"/>
                  </a:lnTo>
                  <a:lnTo>
                    <a:pt x="465" y="97"/>
                  </a:lnTo>
                  <a:lnTo>
                    <a:pt x="465" y="99"/>
                  </a:lnTo>
                  <a:lnTo>
                    <a:pt x="465" y="101"/>
                  </a:lnTo>
                  <a:lnTo>
                    <a:pt x="465" y="101"/>
                  </a:lnTo>
                  <a:lnTo>
                    <a:pt x="463" y="102"/>
                  </a:lnTo>
                  <a:lnTo>
                    <a:pt x="462" y="102"/>
                  </a:lnTo>
                  <a:lnTo>
                    <a:pt x="460" y="102"/>
                  </a:lnTo>
                  <a:lnTo>
                    <a:pt x="459" y="102"/>
                  </a:lnTo>
                  <a:lnTo>
                    <a:pt x="457" y="102"/>
                  </a:lnTo>
                  <a:lnTo>
                    <a:pt x="454" y="102"/>
                  </a:lnTo>
                  <a:lnTo>
                    <a:pt x="452" y="101"/>
                  </a:lnTo>
                  <a:lnTo>
                    <a:pt x="451" y="101"/>
                  </a:lnTo>
                  <a:lnTo>
                    <a:pt x="449" y="99"/>
                  </a:lnTo>
                  <a:lnTo>
                    <a:pt x="449" y="101"/>
                  </a:lnTo>
                  <a:lnTo>
                    <a:pt x="448" y="101"/>
                  </a:lnTo>
                  <a:lnTo>
                    <a:pt x="448" y="101"/>
                  </a:lnTo>
                  <a:lnTo>
                    <a:pt x="446" y="101"/>
                  </a:lnTo>
                  <a:lnTo>
                    <a:pt x="443" y="101"/>
                  </a:lnTo>
                  <a:lnTo>
                    <a:pt x="441" y="101"/>
                  </a:lnTo>
                  <a:lnTo>
                    <a:pt x="440" y="101"/>
                  </a:lnTo>
                  <a:lnTo>
                    <a:pt x="438" y="102"/>
                  </a:lnTo>
                  <a:lnTo>
                    <a:pt x="437" y="102"/>
                  </a:lnTo>
                  <a:lnTo>
                    <a:pt x="435" y="104"/>
                  </a:lnTo>
                  <a:lnTo>
                    <a:pt x="433" y="104"/>
                  </a:lnTo>
                  <a:lnTo>
                    <a:pt x="433" y="104"/>
                  </a:lnTo>
                  <a:lnTo>
                    <a:pt x="432" y="104"/>
                  </a:lnTo>
                  <a:lnTo>
                    <a:pt x="430" y="102"/>
                  </a:lnTo>
                  <a:lnTo>
                    <a:pt x="429" y="102"/>
                  </a:lnTo>
                  <a:lnTo>
                    <a:pt x="429" y="104"/>
                  </a:lnTo>
                  <a:lnTo>
                    <a:pt x="429" y="104"/>
                  </a:lnTo>
                  <a:lnTo>
                    <a:pt x="429" y="105"/>
                  </a:lnTo>
                  <a:lnTo>
                    <a:pt x="429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26" y="107"/>
                  </a:lnTo>
                  <a:lnTo>
                    <a:pt x="422" y="107"/>
                  </a:lnTo>
                  <a:lnTo>
                    <a:pt x="421" y="107"/>
                  </a:lnTo>
                  <a:lnTo>
                    <a:pt x="419" y="107"/>
                  </a:lnTo>
                  <a:lnTo>
                    <a:pt x="419" y="107"/>
                  </a:lnTo>
                  <a:lnTo>
                    <a:pt x="418" y="108"/>
                  </a:lnTo>
                  <a:lnTo>
                    <a:pt x="416" y="108"/>
                  </a:lnTo>
                  <a:lnTo>
                    <a:pt x="416" y="110"/>
                  </a:lnTo>
                  <a:lnTo>
                    <a:pt x="415" y="110"/>
                  </a:lnTo>
                  <a:lnTo>
                    <a:pt x="415" y="112"/>
                  </a:lnTo>
                  <a:lnTo>
                    <a:pt x="413" y="115"/>
                  </a:lnTo>
                  <a:lnTo>
                    <a:pt x="411" y="115"/>
                  </a:lnTo>
                  <a:lnTo>
                    <a:pt x="411" y="116"/>
                  </a:lnTo>
                  <a:lnTo>
                    <a:pt x="411" y="116"/>
                  </a:lnTo>
                  <a:lnTo>
                    <a:pt x="411" y="118"/>
                  </a:lnTo>
                  <a:lnTo>
                    <a:pt x="410" y="119"/>
                  </a:lnTo>
                  <a:lnTo>
                    <a:pt x="410" y="119"/>
                  </a:lnTo>
                  <a:lnTo>
                    <a:pt x="408" y="119"/>
                  </a:lnTo>
                  <a:lnTo>
                    <a:pt x="405" y="121"/>
                  </a:lnTo>
                  <a:lnTo>
                    <a:pt x="404" y="123"/>
                  </a:lnTo>
                  <a:lnTo>
                    <a:pt x="402" y="124"/>
                  </a:lnTo>
                  <a:lnTo>
                    <a:pt x="400" y="124"/>
                  </a:lnTo>
                  <a:lnTo>
                    <a:pt x="397" y="124"/>
                  </a:lnTo>
                  <a:lnTo>
                    <a:pt x="397" y="124"/>
                  </a:lnTo>
                  <a:lnTo>
                    <a:pt x="392" y="124"/>
                  </a:lnTo>
                  <a:lnTo>
                    <a:pt x="391" y="124"/>
                  </a:lnTo>
                  <a:lnTo>
                    <a:pt x="389" y="124"/>
                  </a:lnTo>
                  <a:lnTo>
                    <a:pt x="388" y="124"/>
                  </a:lnTo>
                  <a:lnTo>
                    <a:pt x="388" y="124"/>
                  </a:lnTo>
                  <a:lnTo>
                    <a:pt x="388" y="126"/>
                  </a:lnTo>
                  <a:lnTo>
                    <a:pt x="386" y="126"/>
                  </a:lnTo>
                  <a:lnTo>
                    <a:pt x="386" y="127"/>
                  </a:lnTo>
                  <a:lnTo>
                    <a:pt x="383" y="129"/>
                  </a:lnTo>
                  <a:lnTo>
                    <a:pt x="381" y="130"/>
                  </a:lnTo>
                  <a:lnTo>
                    <a:pt x="381" y="132"/>
                  </a:lnTo>
                  <a:lnTo>
                    <a:pt x="380" y="132"/>
                  </a:lnTo>
                  <a:lnTo>
                    <a:pt x="378" y="134"/>
                  </a:lnTo>
                  <a:lnTo>
                    <a:pt x="378" y="134"/>
                  </a:lnTo>
                  <a:lnTo>
                    <a:pt x="377" y="134"/>
                  </a:lnTo>
                  <a:lnTo>
                    <a:pt x="375" y="135"/>
                  </a:lnTo>
                  <a:lnTo>
                    <a:pt x="374" y="135"/>
                  </a:lnTo>
                  <a:lnTo>
                    <a:pt x="372" y="135"/>
                  </a:lnTo>
                  <a:lnTo>
                    <a:pt x="372" y="135"/>
                  </a:lnTo>
                  <a:lnTo>
                    <a:pt x="369" y="135"/>
                  </a:lnTo>
                  <a:lnTo>
                    <a:pt x="369" y="135"/>
                  </a:lnTo>
                  <a:lnTo>
                    <a:pt x="366" y="135"/>
                  </a:lnTo>
                  <a:lnTo>
                    <a:pt x="361" y="134"/>
                  </a:lnTo>
                  <a:lnTo>
                    <a:pt x="359" y="132"/>
                  </a:lnTo>
                  <a:lnTo>
                    <a:pt x="358" y="130"/>
                  </a:lnTo>
                  <a:lnTo>
                    <a:pt x="356" y="130"/>
                  </a:lnTo>
                  <a:lnTo>
                    <a:pt x="355" y="130"/>
                  </a:lnTo>
                  <a:lnTo>
                    <a:pt x="353" y="130"/>
                  </a:lnTo>
                  <a:lnTo>
                    <a:pt x="351" y="130"/>
                  </a:lnTo>
                  <a:lnTo>
                    <a:pt x="350" y="130"/>
                  </a:lnTo>
                  <a:lnTo>
                    <a:pt x="347" y="132"/>
                  </a:lnTo>
                  <a:lnTo>
                    <a:pt x="347" y="134"/>
                  </a:lnTo>
                  <a:lnTo>
                    <a:pt x="345" y="134"/>
                  </a:lnTo>
                  <a:lnTo>
                    <a:pt x="344" y="137"/>
                  </a:lnTo>
                  <a:lnTo>
                    <a:pt x="344" y="138"/>
                  </a:lnTo>
                  <a:lnTo>
                    <a:pt x="344" y="140"/>
                  </a:lnTo>
                  <a:lnTo>
                    <a:pt x="342" y="141"/>
                  </a:lnTo>
                  <a:lnTo>
                    <a:pt x="342" y="143"/>
                  </a:lnTo>
                  <a:lnTo>
                    <a:pt x="342" y="143"/>
                  </a:lnTo>
                  <a:lnTo>
                    <a:pt x="344" y="145"/>
                  </a:lnTo>
                  <a:lnTo>
                    <a:pt x="344" y="146"/>
                  </a:lnTo>
                  <a:lnTo>
                    <a:pt x="345" y="148"/>
                  </a:lnTo>
                  <a:lnTo>
                    <a:pt x="347" y="148"/>
                  </a:lnTo>
                  <a:lnTo>
                    <a:pt x="348" y="151"/>
                  </a:lnTo>
                  <a:lnTo>
                    <a:pt x="348" y="151"/>
                  </a:lnTo>
                  <a:lnTo>
                    <a:pt x="350" y="153"/>
                  </a:lnTo>
                  <a:lnTo>
                    <a:pt x="350" y="154"/>
                  </a:lnTo>
                  <a:lnTo>
                    <a:pt x="350" y="154"/>
                  </a:lnTo>
                  <a:lnTo>
                    <a:pt x="348" y="154"/>
                  </a:lnTo>
                  <a:lnTo>
                    <a:pt x="347" y="156"/>
                  </a:lnTo>
                  <a:lnTo>
                    <a:pt x="347" y="156"/>
                  </a:lnTo>
                  <a:lnTo>
                    <a:pt x="345" y="157"/>
                  </a:lnTo>
                  <a:lnTo>
                    <a:pt x="344" y="157"/>
                  </a:lnTo>
                  <a:lnTo>
                    <a:pt x="344" y="157"/>
                  </a:lnTo>
                  <a:lnTo>
                    <a:pt x="344" y="159"/>
                  </a:lnTo>
                  <a:lnTo>
                    <a:pt x="339" y="160"/>
                  </a:lnTo>
                  <a:lnTo>
                    <a:pt x="337" y="160"/>
                  </a:lnTo>
                  <a:lnTo>
                    <a:pt x="336" y="160"/>
                  </a:lnTo>
                  <a:lnTo>
                    <a:pt x="336" y="162"/>
                  </a:lnTo>
                  <a:lnTo>
                    <a:pt x="334" y="164"/>
                  </a:lnTo>
                  <a:lnTo>
                    <a:pt x="333" y="165"/>
                  </a:lnTo>
                  <a:lnTo>
                    <a:pt x="333" y="165"/>
                  </a:lnTo>
                  <a:lnTo>
                    <a:pt x="331" y="167"/>
                  </a:lnTo>
                  <a:lnTo>
                    <a:pt x="329" y="168"/>
                  </a:lnTo>
                  <a:lnTo>
                    <a:pt x="328" y="170"/>
                  </a:lnTo>
                  <a:lnTo>
                    <a:pt x="328" y="170"/>
                  </a:lnTo>
                  <a:lnTo>
                    <a:pt x="328" y="170"/>
                  </a:lnTo>
                  <a:lnTo>
                    <a:pt x="326" y="171"/>
                  </a:lnTo>
                  <a:lnTo>
                    <a:pt x="325" y="171"/>
                  </a:lnTo>
                  <a:lnTo>
                    <a:pt x="323" y="173"/>
                  </a:lnTo>
                  <a:lnTo>
                    <a:pt x="320" y="173"/>
                  </a:lnTo>
                  <a:lnTo>
                    <a:pt x="317" y="175"/>
                  </a:lnTo>
                  <a:lnTo>
                    <a:pt x="317" y="175"/>
                  </a:lnTo>
                  <a:lnTo>
                    <a:pt x="314" y="176"/>
                  </a:lnTo>
                  <a:lnTo>
                    <a:pt x="312" y="176"/>
                  </a:lnTo>
                  <a:lnTo>
                    <a:pt x="309" y="176"/>
                  </a:lnTo>
                  <a:lnTo>
                    <a:pt x="306" y="176"/>
                  </a:lnTo>
                  <a:lnTo>
                    <a:pt x="303" y="176"/>
                  </a:lnTo>
                  <a:lnTo>
                    <a:pt x="301" y="176"/>
                  </a:lnTo>
                  <a:lnTo>
                    <a:pt x="298" y="176"/>
                  </a:lnTo>
                  <a:lnTo>
                    <a:pt x="295" y="176"/>
                  </a:lnTo>
                  <a:lnTo>
                    <a:pt x="293" y="176"/>
                  </a:lnTo>
                  <a:lnTo>
                    <a:pt x="290" y="176"/>
                  </a:lnTo>
                  <a:lnTo>
                    <a:pt x="290" y="178"/>
                  </a:lnTo>
                  <a:lnTo>
                    <a:pt x="282" y="178"/>
                  </a:lnTo>
                  <a:lnTo>
                    <a:pt x="281" y="178"/>
                  </a:lnTo>
                  <a:lnTo>
                    <a:pt x="277" y="179"/>
                  </a:lnTo>
                  <a:lnTo>
                    <a:pt x="276" y="179"/>
                  </a:lnTo>
                  <a:lnTo>
                    <a:pt x="274" y="179"/>
                  </a:lnTo>
                  <a:lnTo>
                    <a:pt x="273" y="179"/>
                  </a:lnTo>
                  <a:lnTo>
                    <a:pt x="271" y="181"/>
                  </a:lnTo>
                  <a:lnTo>
                    <a:pt x="268" y="181"/>
                  </a:lnTo>
                  <a:lnTo>
                    <a:pt x="262" y="184"/>
                  </a:lnTo>
                  <a:lnTo>
                    <a:pt x="258" y="186"/>
                  </a:lnTo>
                  <a:lnTo>
                    <a:pt x="257" y="187"/>
                  </a:lnTo>
                  <a:lnTo>
                    <a:pt x="254" y="187"/>
                  </a:lnTo>
                  <a:lnTo>
                    <a:pt x="252" y="189"/>
                  </a:lnTo>
                  <a:lnTo>
                    <a:pt x="251" y="190"/>
                  </a:lnTo>
                  <a:lnTo>
                    <a:pt x="251" y="190"/>
                  </a:lnTo>
                  <a:lnTo>
                    <a:pt x="249" y="190"/>
                  </a:lnTo>
                  <a:lnTo>
                    <a:pt x="247" y="190"/>
                  </a:lnTo>
                  <a:lnTo>
                    <a:pt x="246" y="190"/>
                  </a:lnTo>
                  <a:lnTo>
                    <a:pt x="243" y="190"/>
                  </a:lnTo>
                  <a:lnTo>
                    <a:pt x="243" y="186"/>
                  </a:lnTo>
                  <a:lnTo>
                    <a:pt x="240" y="187"/>
                  </a:lnTo>
                  <a:lnTo>
                    <a:pt x="235" y="187"/>
                  </a:lnTo>
                  <a:lnTo>
                    <a:pt x="232" y="189"/>
                  </a:lnTo>
                  <a:lnTo>
                    <a:pt x="227" y="187"/>
                  </a:lnTo>
                  <a:lnTo>
                    <a:pt x="224" y="186"/>
                  </a:lnTo>
                  <a:lnTo>
                    <a:pt x="222" y="184"/>
                  </a:lnTo>
                  <a:lnTo>
                    <a:pt x="217" y="182"/>
                  </a:lnTo>
                  <a:lnTo>
                    <a:pt x="214" y="182"/>
                  </a:lnTo>
                  <a:lnTo>
                    <a:pt x="208" y="181"/>
                  </a:lnTo>
                  <a:lnTo>
                    <a:pt x="206" y="181"/>
                  </a:lnTo>
                  <a:lnTo>
                    <a:pt x="205" y="179"/>
                  </a:lnTo>
                  <a:lnTo>
                    <a:pt x="202" y="176"/>
                  </a:lnTo>
                  <a:lnTo>
                    <a:pt x="202" y="175"/>
                  </a:lnTo>
                  <a:lnTo>
                    <a:pt x="200" y="175"/>
                  </a:lnTo>
                  <a:lnTo>
                    <a:pt x="199" y="175"/>
                  </a:lnTo>
                  <a:lnTo>
                    <a:pt x="197" y="175"/>
                  </a:lnTo>
                  <a:lnTo>
                    <a:pt x="194" y="175"/>
                  </a:lnTo>
                  <a:lnTo>
                    <a:pt x="189" y="173"/>
                  </a:lnTo>
                  <a:lnTo>
                    <a:pt x="184" y="173"/>
                  </a:lnTo>
                  <a:lnTo>
                    <a:pt x="178" y="173"/>
                  </a:lnTo>
                  <a:lnTo>
                    <a:pt x="176" y="171"/>
                  </a:lnTo>
                  <a:lnTo>
                    <a:pt x="173" y="173"/>
                  </a:lnTo>
                  <a:lnTo>
                    <a:pt x="170" y="175"/>
                  </a:lnTo>
                  <a:lnTo>
                    <a:pt x="162" y="173"/>
                  </a:lnTo>
                  <a:lnTo>
                    <a:pt x="159" y="173"/>
                  </a:lnTo>
                  <a:lnTo>
                    <a:pt x="151" y="171"/>
                  </a:lnTo>
                  <a:lnTo>
                    <a:pt x="145" y="171"/>
                  </a:lnTo>
                  <a:lnTo>
                    <a:pt x="137" y="170"/>
                  </a:lnTo>
                  <a:lnTo>
                    <a:pt x="132" y="171"/>
                  </a:lnTo>
                  <a:lnTo>
                    <a:pt x="129" y="171"/>
                  </a:lnTo>
                  <a:lnTo>
                    <a:pt x="124" y="171"/>
                  </a:lnTo>
                  <a:lnTo>
                    <a:pt x="124" y="171"/>
                  </a:lnTo>
                  <a:lnTo>
                    <a:pt x="124" y="170"/>
                  </a:lnTo>
                  <a:lnTo>
                    <a:pt x="124" y="168"/>
                  </a:lnTo>
                  <a:lnTo>
                    <a:pt x="121" y="167"/>
                  </a:lnTo>
                  <a:lnTo>
                    <a:pt x="121" y="165"/>
                  </a:lnTo>
                  <a:lnTo>
                    <a:pt x="118" y="164"/>
                  </a:lnTo>
                  <a:lnTo>
                    <a:pt x="118" y="162"/>
                  </a:lnTo>
                  <a:lnTo>
                    <a:pt x="117" y="160"/>
                  </a:lnTo>
                  <a:lnTo>
                    <a:pt x="115" y="156"/>
                  </a:lnTo>
                  <a:lnTo>
                    <a:pt x="113" y="151"/>
                  </a:lnTo>
                  <a:lnTo>
                    <a:pt x="113" y="151"/>
                  </a:lnTo>
                  <a:lnTo>
                    <a:pt x="113" y="149"/>
                  </a:lnTo>
                  <a:lnTo>
                    <a:pt x="112" y="149"/>
                  </a:lnTo>
                  <a:lnTo>
                    <a:pt x="110" y="149"/>
                  </a:lnTo>
                  <a:lnTo>
                    <a:pt x="110" y="148"/>
                  </a:lnTo>
                  <a:lnTo>
                    <a:pt x="110" y="148"/>
                  </a:lnTo>
                  <a:lnTo>
                    <a:pt x="110" y="146"/>
                  </a:lnTo>
                  <a:lnTo>
                    <a:pt x="110" y="145"/>
                  </a:lnTo>
                  <a:lnTo>
                    <a:pt x="110" y="145"/>
                  </a:lnTo>
                  <a:lnTo>
                    <a:pt x="105" y="145"/>
                  </a:lnTo>
                  <a:lnTo>
                    <a:pt x="102" y="143"/>
                  </a:lnTo>
                  <a:lnTo>
                    <a:pt x="101" y="143"/>
                  </a:lnTo>
                  <a:lnTo>
                    <a:pt x="98" y="140"/>
                  </a:lnTo>
                  <a:lnTo>
                    <a:pt x="96" y="140"/>
                  </a:lnTo>
                  <a:lnTo>
                    <a:pt x="93" y="138"/>
                  </a:lnTo>
                  <a:lnTo>
                    <a:pt x="90" y="137"/>
                  </a:lnTo>
                  <a:lnTo>
                    <a:pt x="88" y="137"/>
                  </a:lnTo>
                  <a:lnTo>
                    <a:pt x="87" y="134"/>
                  </a:lnTo>
                  <a:lnTo>
                    <a:pt x="85" y="134"/>
                  </a:lnTo>
                  <a:lnTo>
                    <a:pt x="83" y="132"/>
                  </a:lnTo>
                  <a:lnTo>
                    <a:pt x="80" y="132"/>
                  </a:lnTo>
                  <a:lnTo>
                    <a:pt x="76" y="130"/>
                  </a:lnTo>
                  <a:lnTo>
                    <a:pt x="72" y="130"/>
                  </a:lnTo>
                  <a:lnTo>
                    <a:pt x="71" y="130"/>
                  </a:lnTo>
                  <a:lnTo>
                    <a:pt x="68" y="130"/>
                  </a:lnTo>
                  <a:lnTo>
                    <a:pt x="64" y="130"/>
                  </a:lnTo>
                  <a:lnTo>
                    <a:pt x="61" y="130"/>
                  </a:lnTo>
                  <a:lnTo>
                    <a:pt x="60" y="130"/>
                  </a:lnTo>
                  <a:lnTo>
                    <a:pt x="58" y="130"/>
                  </a:lnTo>
                  <a:lnTo>
                    <a:pt x="55" y="130"/>
                  </a:lnTo>
                  <a:lnTo>
                    <a:pt x="55" y="129"/>
                  </a:lnTo>
                  <a:lnTo>
                    <a:pt x="53" y="129"/>
                  </a:lnTo>
                  <a:lnTo>
                    <a:pt x="52" y="129"/>
                  </a:lnTo>
                  <a:lnTo>
                    <a:pt x="50" y="129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7" y="127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4" y="124"/>
                  </a:lnTo>
                  <a:lnTo>
                    <a:pt x="44" y="124"/>
                  </a:lnTo>
                  <a:lnTo>
                    <a:pt x="42" y="123"/>
                  </a:lnTo>
                  <a:lnTo>
                    <a:pt x="42" y="123"/>
                  </a:lnTo>
                  <a:lnTo>
                    <a:pt x="42" y="121"/>
                  </a:lnTo>
                  <a:lnTo>
                    <a:pt x="42" y="118"/>
                  </a:lnTo>
                  <a:lnTo>
                    <a:pt x="44" y="116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7" y="113"/>
                  </a:lnTo>
                  <a:lnTo>
                    <a:pt x="47" y="113"/>
                  </a:lnTo>
                  <a:lnTo>
                    <a:pt x="47" y="112"/>
                  </a:lnTo>
                  <a:lnTo>
                    <a:pt x="47" y="110"/>
                  </a:lnTo>
                  <a:lnTo>
                    <a:pt x="46" y="108"/>
                  </a:lnTo>
                  <a:lnTo>
                    <a:pt x="46" y="107"/>
                  </a:lnTo>
                  <a:lnTo>
                    <a:pt x="47" y="107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2"/>
                  </a:lnTo>
                  <a:lnTo>
                    <a:pt x="47" y="102"/>
                  </a:lnTo>
                  <a:lnTo>
                    <a:pt x="47" y="101"/>
                  </a:lnTo>
                  <a:lnTo>
                    <a:pt x="46" y="97"/>
                  </a:lnTo>
                  <a:lnTo>
                    <a:pt x="46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4"/>
                  </a:lnTo>
                  <a:lnTo>
                    <a:pt x="41" y="91"/>
                  </a:lnTo>
                  <a:lnTo>
                    <a:pt x="39" y="89"/>
                  </a:lnTo>
                  <a:lnTo>
                    <a:pt x="39" y="89"/>
                  </a:lnTo>
                  <a:lnTo>
                    <a:pt x="39" y="88"/>
                  </a:lnTo>
                  <a:lnTo>
                    <a:pt x="39" y="86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6" y="83"/>
                  </a:lnTo>
                  <a:lnTo>
                    <a:pt x="35" y="82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1" y="80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28" y="80"/>
                  </a:lnTo>
                  <a:lnTo>
                    <a:pt x="28" y="78"/>
                  </a:lnTo>
                  <a:lnTo>
                    <a:pt x="28" y="78"/>
                  </a:lnTo>
                  <a:lnTo>
                    <a:pt x="27" y="77"/>
                  </a:lnTo>
                  <a:lnTo>
                    <a:pt x="25" y="77"/>
                  </a:lnTo>
                  <a:lnTo>
                    <a:pt x="23" y="77"/>
                  </a:lnTo>
                  <a:lnTo>
                    <a:pt x="22" y="77"/>
                  </a:lnTo>
                  <a:lnTo>
                    <a:pt x="20" y="77"/>
                  </a:lnTo>
                  <a:lnTo>
                    <a:pt x="19" y="77"/>
                  </a:lnTo>
                  <a:lnTo>
                    <a:pt x="17" y="75"/>
                  </a:lnTo>
                  <a:lnTo>
                    <a:pt x="17" y="75"/>
                  </a:lnTo>
                  <a:lnTo>
                    <a:pt x="16" y="75"/>
                  </a:lnTo>
                  <a:lnTo>
                    <a:pt x="14" y="74"/>
                  </a:lnTo>
                  <a:lnTo>
                    <a:pt x="12" y="72"/>
                  </a:lnTo>
                  <a:lnTo>
                    <a:pt x="12" y="71"/>
                  </a:lnTo>
                  <a:lnTo>
                    <a:pt x="11" y="71"/>
                  </a:lnTo>
                  <a:lnTo>
                    <a:pt x="9" y="69"/>
                  </a:lnTo>
                  <a:lnTo>
                    <a:pt x="8" y="69"/>
                  </a:lnTo>
                  <a:lnTo>
                    <a:pt x="6" y="67"/>
                  </a:lnTo>
                  <a:lnTo>
                    <a:pt x="5" y="67"/>
                  </a:lnTo>
                  <a:lnTo>
                    <a:pt x="3" y="67"/>
                  </a:lnTo>
                  <a:lnTo>
                    <a:pt x="3" y="66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1" y="63"/>
                  </a:lnTo>
                  <a:lnTo>
                    <a:pt x="1" y="61"/>
                  </a:lnTo>
                  <a:lnTo>
                    <a:pt x="0" y="61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8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1" y="55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5" y="55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6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11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6" y="49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17" y="50"/>
                  </a:lnTo>
                  <a:lnTo>
                    <a:pt x="19" y="50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3" y="47"/>
                  </a:lnTo>
                  <a:lnTo>
                    <a:pt x="25" y="45"/>
                  </a:lnTo>
                  <a:lnTo>
                    <a:pt x="27" y="45"/>
                  </a:lnTo>
                  <a:lnTo>
                    <a:pt x="28" y="45"/>
                  </a:lnTo>
                  <a:lnTo>
                    <a:pt x="28" y="44"/>
                  </a:lnTo>
                  <a:lnTo>
                    <a:pt x="28" y="44"/>
                  </a:lnTo>
                  <a:lnTo>
                    <a:pt x="28" y="42"/>
                  </a:lnTo>
                  <a:lnTo>
                    <a:pt x="30" y="41"/>
                  </a:lnTo>
                  <a:lnTo>
                    <a:pt x="31" y="41"/>
                  </a:lnTo>
                  <a:lnTo>
                    <a:pt x="33" y="41"/>
                  </a:lnTo>
                  <a:lnTo>
                    <a:pt x="33" y="39"/>
                  </a:lnTo>
                  <a:lnTo>
                    <a:pt x="33" y="37"/>
                  </a:lnTo>
                  <a:lnTo>
                    <a:pt x="35" y="37"/>
                  </a:lnTo>
                  <a:lnTo>
                    <a:pt x="36" y="37"/>
                  </a:lnTo>
                  <a:lnTo>
                    <a:pt x="38" y="37"/>
                  </a:lnTo>
                  <a:lnTo>
                    <a:pt x="38" y="36"/>
                  </a:lnTo>
                  <a:lnTo>
                    <a:pt x="41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4" y="34"/>
                  </a:lnTo>
                  <a:lnTo>
                    <a:pt x="46" y="34"/>
                  </a:lnTo>
                  <a:lnTo>
                    <a:pt x="46" y="33"/>
                  </a:lnTo>
                  <a:lnTo>
                    <a:pt x="47" y="31"/>
                  </a:lnTo>
                  <a:lnTo>
                    <a:pt x="49" y="31"/>
                  </a:lnTo>
                  <a:lnTo>
                    <a:pt x="50" y="31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3" y="31"/>
                  </a:lnTo>
                  <a:lnTo>
                    <a:pt x="53" y="30"/>
                  </a:lnTo>
                  <a:lnTo>
                    <a:pt x="55" y="30"/>
                  </a:lnTo>
                  <a:lnTo>
                    <a:pt x="57" y="30"/>
                  </a:lnTo>
                  <a:lnTo>
                    <a:pt x="57" y="28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1" y="26"/>
                  </a:lnTo>
                  <a:lnTo>
                    <a:pt x="63" y="26"/>
                  </a:lnTo>
                  <a:lnTo>
                    <a:pt x="64" y="26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5"/>
                  </a:lnTo>
                  <a:lnTo>
                    <a:pt x="69" y="25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2" y="26"/>
                  </a:lnTo>
                  <a:lnTo>
                    <a:pt x="72" y="25"/>
                  </a:lnTo>
                  <a:lnTo>
                    <a:pt x="74" y="25"/>
                  </a:lnTo>
                  <a:lnTo>
                    <a:pt x="76" y="25"/>
                  </a:lnTo>
                  <a:lnTo>
                    <a:pt x="76" y="25"/>
                  </a:lnTo>
                  <a:lnTo>
                    <a:pt x="76" y="26"/>
                  </a:lnTo>
                  <a:lnTo>
                    <a:pt x="76" y="28"/>
                  </a:lnTo>
                  <a:lnTo>
                    <a:pt x="77" y="28"/>
                  </a:lnTo>
                  <a:lnTo>
                    <a:pt x="79" y="28"/>
                  </a:lnTo>
                  <a:lnTo>
                    <a:pt x="80" y="28"/>
                  </a:lnTo>
                  <a:lnTo>
                    <a:pt x="82" y="28"/>
                  </a:lnTo>
                  <a:lnTo>
                    <a:pt x="83" y="28"/>
                  </a:lnTo>
                  <a:lnTo>
                    <a:pt x="85" y="28"/>
                  </a:lnTo>
                  <a:lnTo>
                    <a:pt x="85" y="28"/>
                  </a:lnTo>
                  <a:lnTo>
                    <a:pt x="88" y="28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4" y="30"/>
                  </a:lnTo>
                  <a:lnTo>
                    <a:pt x="94" y="30"/>
                  </a:lnTo>
                  <a:lnTo>
                    <a:pt x="94" y="33"/>
                  </a:lnTo>
                  <a:lnTo>
                    <a:pt x="96" y="34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8" y="36"/>
                  </a:lnTo>
                  <a:lnTo>
                    <a:pt x="98" y="37"/>
                  </a:lnTo>
                  <a:lnTo>
                    <a:pt x="99" y="37"/>
                  </a:lnTo>
                  <a:lnTo>
                    <a:pt x="99" y="39"/>
                  </a:lnTo>
                  <a:lnTo>
                    <a:pt x="101" y="39"/>
                  </a:lnTo>
                  <a:lnTo>
                    <a:pt x="101" y="39"/>
                  </a:lnTo>
                  <a:lnTo>
                    <a:pt x="102" y="39"/>
                  </a:lnTo>
                  <a:lnTo>
                    <a:pt x="104" y="39"/>
                  </a:lnTo>
                  <a:lnTo>
                    <a:pt x="105" y="39"/>
                  </a:lnTo>
                  <a:lnTo>
                    <a:pt x="105" y="41"/>
                  </a:lnTo>
                  <a:lnTo>
                    <a:pt x="107" y="41"/>
                  </a:lnTo>
                  <a:lnTo>
                    <a:pt x="107" y="41"/>
                  </a:lnTo>
                  <a:lnTo>
                    <a:pt x="110" y="41"/>
                  </a:lnTo>
                  <a:lnTo>
                    <a:pt x="110" y="41"/>
                  </a:lnTo>
                  <a:lnTo>
                    <a:pt x="112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5" y="41"/>
                  </a:lnTo>
                  <a:lnTo>
                    <a:pt x="117" y="39"/>
                  </a:lnTo>
                  <a:lnTo>
                    <a:pt x="118" y="39"/>
                  </a:lnTo>
                  <a:lnTo>
                    <a:pt x="118" y="41"/>
                  </a:lnTo>
                  <a:lnTo>
                    <a:pt x="118" y="41"/>
                  </a:lnTo>
                  <a:lnTo>
                    <a:pt x="120" y="41"/>
                  </a:lnTo>
                  <a:lnTo>
                    <a:pt x="120" y="39"/>
                  </a:lnTo>
                  <a:lnTo>
                    <a:pt x="120" y="39"/>
                  </a:lnTo>
                  <a:lnTo>
                    <a:pt x="121" y="41"/>
                  </a:lnTo>
                  <a:lnTo>
                    <a:pt x="123" y="41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26" y="41"/>
                  </a:lnTo>
                  <a:lnTo>
                    <a:pt x="128" y="41"/>
                  </a:lnTo>
                  <a:lnTo>
                    <a:pt x="128" y="42"/>
                  </a:lnTo>
                  <a:lnTo>
                    <a:pt x="128" y="42"/>
                  </a:lnTo>
                  <a:lnTo>
                    <a:pt x="129" y="42"/>
                  </a:lnTo>
                  <a:lnTo>
                    <a:pt x="129" y="41"/>
                  </a:lnTo>
                  <a:lnTo>
                    <a:pt x="134" y="42"/>
                  </a:lnTo>
                  <a:lnTo>
                    <a:pt x="135" y="42"/>
                  </a:lnTo>
                  <a:lnTo>
                    <a:pt x="135" y="44"/>
                  </a:lnTo>
                  <a:lnTo>
                    <a:pt x="135" y="44"/>
                  </a:lnTo>
                  <a:lnTo>
                    <a:pt x="137" y="45"/>
                  </a:lnTo>
                  <a:lnTo>
                    <a:pt x="139" y="45"/>
                  </a:lnTo>
                  <a:lnTo>
                    <a:pt x="140" y="44"/>
                  </a:lnTo>
                  <a:lnTo>
                    <a:pt x="142" y="42"/>
                  </a:lnTo>
                  <a:lnTo>
                    <a:pt x="142" y="41"/>
                  </a:lnTo>
                  <a:lnTo>
                    <a:pt x="143" y="41"/>
                  </a:lnTo>
                  <a:lnTo>
                    <a:pt x="145" y="41"/>
                  </a:lnTo>
                  <a:lnTo>
                    <a:pt x="145" y="41"/>
                  </a:lnTo>
                  <a:lnTo>
                    <a:pt x="146" y="41"/>
                  </a:lnTo>
                  <a:lnTo>
                    <a:pt x="148" y="39"/>
                  </a:lnTo>
                  <a:lnTo>
                    <a:pt x="148" y="39"/>
                  </a:lnTo>
                  <a:lnTo>
                    <a:pt x="150" y="37"/>
                  </a:lnTo>
                  <a:lnTo>
                    <a:pt x="150" y="37"/>
                  </a:lnTo>
                  <a:lnTo>
                    <a:pt x="151" y="36"/>
                  </a:lnTo>
                  <a:lnTo>
                    <a:pt x="151" y="36"/>
                  </a:lnTo>
                  <a:lnTo>
                    <a:pt x="153" y="34"/>
                  </a:lnTo>
                  <a:lnTo>
                    <a:pt x="153" y="31"/>
                  </a:lnTo>
                  <a:lnTo>
                    <a:pt x="153" y="31"/>
                  </a:lnTo>
                  <a:lnTo>
                    <a:pt x="153" y="30"/>
                  </a:lnTo>
                  <a:lnTo>
                    <a:pt x="151" y="30"/>
                  </a:lnTo>
                  <a:lnTo>
                    <a:pt x="151" y="30"/>
                  </a:lnTo>
                  <a:lnTo>
                    <a:pt x="150" y="28"/>
                  </a:lnTo>
                  <a:lnTo>
                    <a:pt x="148" y="28"/>
                  </a:lnTo>
                  <a:lnTo>
                    <a:pt x="148" y="26"/>
                  </a:lnTo>
                  <a:lnTo>
                    <a:pt x="148" y="25"/>
                  </a:lnTo>
                  <a:lnTo>
                    <a:pt x="148" y="25"/>
                  </a:lnTo>
                  <a:lnTo>
                    <a:pt x="148" y="23"/>
                  </a:lnTo>
                  <a:lnTo>
                    <a:pt x="146" y="23"/>
                  </a:lnTo>
                  <a:lnTo>
                    <a:pt x="146" y="22"/>
                  </a:lnTo>
                  <a:lnTo>
                    <a:pt x="146" y="22"/>
                  </a:lnTo>
                  <a:lnTo>
                    <a:pt x="146" y="20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1" y="11"/>
                  </a:lnTo>
                  <a:lnTo>
                    <a:pt x="151" y="11"/>
                  </a:lnTo>
                  <a:lnTo>
                    <a:pt x="151" y="9"/>
                  </a:lnTo>
                  <a:lnTo>
                    <a:pt x="153" y="9"/>
                  </a:lnTo>
                  <a:lnTo>
                    <a:pt x="153" y="8"/>
                  </a:lnTo>
                  <a:lnTo>
                    <a:pt x="153" y="8"/>
                  </a:lnTo>
                  <a:lnTo>
                    <a:pt x="158" y="6"/>
                  </a:lnTo>
                  <a:lnTo>
                    <a:pt x="159" y="3"/>
                  </a:lnTo>
                  <a:lnTo>
                    <a:pt x="161" y="3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2" name="Freeform 209">
              <a:extLst>
                <a:ext uri="{FF2B5EF4-FFF2-40B4-BE49-F238E27FC236}">
                  <a16:creationId xmlns:a16="http://schemas.microsoft.com/office/drawing/2014/main" id="{8BF32805-6F44-87F7-6613-DA218F0BF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8033" y="3704457"/>
              <a:ext cx="467813" cy="426880"/>
            </a:xfrm>
            <a:custGeom>
              <a:avLst/>
              <a:gdLst>
                <a:gd name="T0" fmla="*/ 135 w 240"/>
                <a:gd name="T1" fmla="*/ 17 h 219"/>
                <a:gd name="T2" fmla="*/ 173 w 240"/>
                <a:gd name="T3" fmla="*/ 44 h 219"/>
                <a:gd name="T4" fmla="*/ 194 w 240"/>
                <a:gd name="T5" fmla="*/ 61 h 219"/>
                <a:gd name="T6" fmla="*/ 203 w 240"/>
                <a:gd name="T7" fmla="*/ 69 h 219"/>
                <a:gd name="T8" fmla="*/ 219 w 240"/>
                <a:gd name="T9" fmla="*/ 75 h 219"/>
                <a:gd name="T10" fmla="*/ 224 w 240"/>
                <a:gd name="T11" fmla="*/ 82 h 219"/>
                <a:gd name="T12" fmla="*/ 222 w 240"/>
                <a:gd name="T13" fmla="*/ 88 h 219"/>
                <a:gd name="T14" fmla="*/ 235 w 240"/>
                <a:gd name="T15" fmla="*/ 88 h 219"/>
                <a:gd name="T16" fmla="*/ 240 w 240"/>
                <a:gd name="T17" fmla="*/ 115 h 219"/>
                <a:gd name="T18" fmla="*/ 235 w 240"/>
                <a:gd name="T19" fmla="*/ 135 h 219"/>
                <a:gd name="T20" fmla="*/ 229 w 240"/>
                <a:gd name="T21" fmla="*/ 143 h 219"/>
                <a:gd name="T22" fmla="*/ 208 w 240"/>
                <a:gd name="T23" fmla="*/ 145 h 219"/>
                <a:gd name="T24" fmla="*/ 184 w 240"/>
                <a:gd name="T25" fmla="*/ 149 h 219"/>
                <a:gd name="T26" fmla="*/ 172 w 240"/>
                <a:gd name="T27" fmla="*/ 148 h 219"/>
                <a:gd name="T28" fmla="*/ 156 w 240"/>
                <a:gd name="T29" fmla="*/ 154 h 219"/>
                <a:gd name="T30" fmla="*/ 142 w 240"/>
                <a:gd name="T31" fmla="*/ 159 h 219"/>
                <a:gd name="T32" fmla="*/ 135 w 240"/>
                <a:gd name="T33" fmla="*/ 168 h 219"/>
                <a:gd name="T34" fmla="*/ 129 w 240"/>
                <a:gd name="T35" fmla="*/ 175 h 219"/>
                <a:gd name="T36" fmla="*/ 117 w 240"/>
                <a:gd name="T37" fmla="*/ 175 h 219"/>
                <a:gd name="T38" fmla="*/ 113 w 240"/>
                <a:gd name="T39" fmla="*/ 182 h 219"/>
                <a:gd name="T40" fmla="*/ 110 w 240"/>
                <a:gd name="T41" fmla="*/ 192 h 219"/>
                <a:gd name="T42" fmla="*/ 101 w 240"/>
                <a:gd name="T43" fmla="*/ 197 h 219"/>
                <a:gd name="T44" fmla="*/ 98 w 240"/>
                <a:gd name="T45" fmla="*/ 206 h 219"/>
                <a:gd name="T46" fmla="*/ 96 w 240"/>
                <a:gd name="T47" fmla="*/ 216 h 219"/>
                <a:gd name="T48" fmla="*/ 88 w 240"/>
                <a:gd name="T49" fmla="*/ 219 h 219"/>
                <a:gd name="T50" fmla="*/ 88 w 240"/>
                <a:gd name="T51" fmla="*/ 212 h 219"/>
                <a:gd name="T52" fmla="*/ 85 w 240"/>
                <a:gd name="T53" fmla="*/ 214 h 219"/>
                <a:gd name="T54" fmla="*/ 80 w 240"/>
                <a:gd name="T55" fmla="*/ 216 h 219"/>
                <a:gd name="T56" fmla="*/ 77 w 240"/>
                <a:gd name="T57" fmla="*/ 219 h 219"/>
                <a:gd name="T58" fmla="*/ 71 w 240"/>
                <a:gd name="T59" fmla="*/ 217 h 219"/>
                <a:gd name="T60" fmla="*/ 65 w 240"/>
                <a:gd name="T61" fmla="*/ 219 h 219"/>
                <a:gd name="T62" fmla="*/ 58 w 240"/>
                <a:gd name="T63" fmla="*/ 212 h 219"/>
                <a:gd name="T64" fmla="*/ 53 w 240"/>
                <a:gd name="T65" fmla="*/ 208 h 219"/>
                <a:gd name="T66" fmla="*/ 57 w 240"/>
                <a:gd name="T67" fmla="*/ 203 h 219"/>
                <a:gd name="T68" fmla="*/ 52 w 240"/>
                <a:gd name="T69" fmla="*/ 198 h 219"/>
                <a:gd name="T70" fmla="*/ 47 w 240"/>
                <a:gd name="T71" fmla="*/ 187 h 219"/>
                <a:gd name="T72" fmla="*/ 42 w 240"/>
                <a:gd name="T73" fmla="*/ 187 h 219"/>
                <a:gd name="T74" fmla="*/ 38 w 240"/>
                <a:gd name="T75" fmla="*/ 192 h 219"/>
                <a:gd name="T76" fmla="*/ 27 w 240"/>
                <a:gd name="T77" fmla="*/ 190 h 219"/>
                <a:gd name="T78" fmla="*/ 22 w 240"/>
                <a:gd name="T79" fmla="*/ 192 h 219"/>
                <a:gd name="T80" fmla="*/ 14 w 240"/>
                <a:gd name="T81" fmla="*/ 192 h 219"/>
                <a:gd name="T82" fmla="*/ 12 w 240"/>
                <a:gd name="T83" fmla="*/ 186 h 219"/>
                <a:gd name="T84" fmla="*/ 12 w 240"/>
                <a:gd name="T85" fmla="*/ 178 h 219"/>
                <a:gd name="T86" fmla="*/ 8 w 240"/>
                <a:gd name="T87" fmla="*/ 173 h 219"/>
                <a:gd name="T88" fmla="*/ 3 w 240"/>
                <a:gd name="T89" fmla="*/ 167 h 219"/>
                <a:gd name="T90" fmla="*/ 3 w 240"/>
                <a:gd name="T91" fmla="*/ 159 h 219"/>
                <a:gd name="T92" fmla="*/ 3 w 240"/>
                <a:gd name="T93" fmla="*/ 153 h 219"/>
                <a:gd name="T94" fmla="*/ 9 w 240"/>
                <a:gd name="T95" fmla="*/ 142 h 219"/>
                <a:gd name="T96" fmla="*/ 20 w 240"/>
                <a:gd name="T97" fmla="*/ 146 h 219"/>
                <a:gd name="T98" fmla="*/ 30 w 240"/>
                <a:gd name="T99" fmla="*/ 143 h 219"/>
                <a:gd name="T100" fmla="*/ 41 w 240"/>
                <a:gd name="T101" fmla="*/ 140 h 219"/>
                <a:gd name="T102" fmla="*/ 99 w 240"/>
                <a:gd name="T103" fmla="*/ 134 h 219"/>
                <a:gd name="T104" fmla="*/ 94 w 240"/>
                <a:gd name="T105" fmla="*/ 107 h 219"/>
                <a:gd name="T106" fmla="*/ 91 w 240"/>
                <a:gd name="T107" fmla="*/ 77 h 219"/>
                <a:gd name="T108" fmla="*/ 88 w 240"/>
                <a:gd name="T109" fmla="*/ 47 h 219"/>
                <a:gd name="T110" fmla="*/ 85 w 240"/>
                <a:gd name="T111" fmla="*/ 17 h 219"/>
                <a:gd name="T112" fmla="*/ 102 w 240"/>
                <a:gd name="T1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0" h="219">
                  <a:moveTo>
                    <a:pt x="102" y="0"/>
                  </a:moveTo>
                  <a:lnTo>
                    <a:pt x="109" y="0"/>
                  </a:lnTo>
                  <a:lnTo>
                    <a:pt x="112" y="1"/>
                  </a:lnTo>
                  <a:lnTo>
                    <a:pt x="117" y="4"/>
                  </a:lnTo>
                  <a:lnTo>
                    <a:pt x="121" y="8"/>
                  </a:lnTo>
                  <a:lnTo>
                    <a:pt x="126" y="11"/>
                  </a:lnTo>
                  <a:lnTo>
                    <a:pt x="131" y="14"/>
                  </a:lnTo>
                  <a:lnTo>
                    <a:pt x="135" y="17"/>
                  </a:lnTo>
                  <a:lnTo>
                    <a:pt x="140" y="20"/>
                  </a:lnTo>
                  <a:lnTo>
                    <a:pt x="145" y="25"/>
                  </a:lnTo>
                  <a:lnTo>
                    <a:pt x="150" y="28"/>
                  </a:lnTo>
                  <a:lnTo>
                    <a:pt x="154" y="31"/>
                  </a:lnTo>
                  <a:lnTo>
                    <a:pt x="159" y="34"/>
                  </a:lnTo>
                  <a:lnTo>
                    <a:pt x="164" y="38"/>
                  </a:lnTo>
                  <a:lnTo>
                    <a:pt x="169" y="41"/>
                  </a:lnTo>
                  <a:lnTo>
                    <a:pt x="173" y="44"/>
                  </a:lnTo>
                  <a:lnTo>
                    <a:pt x="178" y="47"/>
                  </a:lnTo>
                  <a:lnTo>
                    <a:pt x="183" y="50"/>
                  </a:lnTo>
                  <a:lnTo>
                    <a:pt x="188" y="53"/>
                  </a:lnTo>
                  <a:lnTo>
                    <a:pt x="192" y="56"/>
                  </a:lnTo>
                  <a:lnTo>
                    <a:pt x="194" y="58"/>
                  </a:lnTo>
                  <a:lnTo>
                    <a:pt x="194" y="58"/>
                  </a:lnTo>
                  <a:lnTo>
                    <a:pt x="195" y="60"/>
                  </a:lnTo>
                  <a:lnTo>
                    <a:pt x="194" y="61"/>
                  </a:lnTo>
                  <a:lnTo>
                    <a:pt x="194" y="63"/>
                  </a:lnTo>
                  <a:lnTo>
                    <a:pt x="195" y="63"/>
                  </a:lnTo>
                  <a:lnTo>
                    <a:pt x="197" y="64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202" y="67"/>
                  </a:lnTo>
                  <a:lnTo>
                    <a:pt x="202" y="69"/>
                  </a:lnTo>
                  <a:lnTo>
                    <a:pt x="203" y="69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10" y="71"/>
                  </a:lnTo>
                  <a:lnTo>
                    <a:pt x="211" y="71"/>
                  </a:lnTo>
                  <a:lnTo>
                    <a:pt x="213" y="74"/>
                  </a:lnTo>
                  <a:lnTo>
                    <a:pt x="213" y="74"/>
                  </a:lnTo>
                  <a:lnTo>
                    <a:pt x="216" y="75"/>
                  </a:lnTo>
                  <a:lnTo>
                    <a:pt x="219" y="75"/>
                  </a:lnTo>
                  <a:lnTo>
                    <a:pt x="219" y="75"/>
                  </a:lnTo>
                  <a:lnTo>
                    <a:pt x="221" y="75"/>
                  </a:lnTo>
                  <a:lnTo>
                    <a:pt x="222" y="77"/>
                  </a:lnTo>
                  <a:lnTo>
                    <a:pt x="224" y="77"/>
                  </a:lnTo>
                  <a:lnTo>
                    <a:pt x="224" y="79"/>
                  </a:lnTo>
                  <a:lnTo>
                    <a:pt x="224" y="79"/>
                  </a:lnTo>
                  <a:lnTo>
                    <a:pt x="224" y="82"/>
                  </a:lnTo>
                  <a:lnTo>
                    <a:pt x="224" y="82"/>
                  </a:lnTo>
                  <a:lnTo>
                    <a:pt x="225" y="83"/>
                  </a:lnTo>
                  <a:lnTo>
                    <a:pt x="225" y="83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4" y="86"/>
                  </a:lnTo>
                  <a:lnTo>
                    <a:pt x="222" y="86"/>
                  </a:lnTo>
                  <a:lnTo>
                    <a:pt x="222" y="88"/>
                  </a:lnTo>
                  <a:lnTo>
                    <a:pt x="224" y="88"/>
                  </a:lnTo>
                  <a:lnTo>
                    <a:pt x="225" y="90"/>
                  </a:lnTo>
                  <a:lnTo>
                    <a:pt x="225" y="90"/>
                  </a:lnTo>
                  <a:lnTo>
                    <a:pt x="227" y="90"/>
                  </a:lnTo>
                  <a:lnTo>
                    <a:pt x="227" y="90"/>
                  </a:lnTo>
                  <a:lnTo>
                    <a:pt x="227" y="90"/>
                  </a:lnTo>
                  <a:lnTo>
                    <a:pt x="232" y="90"/>
                  </a:lnTo>
                  <a:lnTo>
                    <a:pt x="235" y="88"/>
                  </a:lnTo>
                  <a:lnTo>
                    <a:pt x="240" y="88"/>
                  </a:lnTo>
                  <a:lnTo>
                    <a:pt x="240" y="90"/>
                  </a:lnTo>
                  <a:lnTo>
                    <a:pt x="240" y="94"/>
                  </a:lnTo>
                  <a:lnTo>
                    <a:pt x="240" y="97"/>
                  </a:lnTo>
                  <a:lnTo>
                    <a:pt x="240" y="102"/>
                  </a:lnTo>
                  <a:lnTo>
                    <a:pt x="240" y="107"/>
                  </a:lnTo>
                  <a:lnTo>
                    <a:pt x="240" y="110"/>
                  </a:lnTo>
                  <a:lnTo>
                    <a:pt x="240" y="115"/>
                  </a:lnTo>
                  <a:lnTo>
                    <a:pt x="240" y="119"/>
                  </a:lnTo>
                  <a:lnTo>
                    <a:pt x="238" y="119"/>
                  </a:lnTo>
                  <a:lnTo>
                    <a:pt x="238" y="123"/>
                  </a:lnTo>
                  <a:lnTo>
                    <a:pt x="238" y="126"/>
                  </a:lnTo>
                  <a:lnTo>
                    <a:pt x="238" y="129"/>
                  </a:lnTo>
                  <a:lnTo>
                    <a:pt x="236" y="130"/>
                  </a:lnTo>
                  <a:lnTo>
                    <a:pt x="235" y="134"/>
                  </a:lnTo>
                  <a:lnTo>
                    <a:pt x="235" y="135"/>
                  </a:lnTo>
                  <a:lnTo>
                    <a:pt x="235" y="135"/>
                  </a:lnTo>
                  <a:lnTo>
                    <a:pt x="235" y="137"/>
                  </a:lnTo>
                  <a:lnTo>
                    <a:pt x="233" y="137"/>
                  </a:lnTo>
                  <a:lnTo>
                    <a:pt x="233" y="138"/>
                  </a:lnTo>
                  <a:lnTo>
                    <a:pt x="233" y="138"/>
                  </a:lnTo>
                  <a:lnTo>
                    <a:pt x="232" y="138"/>
                  </a:lnTo>
                  <a:lnTo>
                    <a:pt x="229" y="142"/>
                  </a:lnTo>
                  <a:lnTo>
                    <a:pt x="229" y="143"/>
                  </a:lnTo>
                  <a:lnTo>
                    <a:pt x="225" y="143"/>
                  </a:lnTo>
                  <a:lnTo>
                    <a:pt x="222" y="142"/>
                  </a:lnTo>
                  <a:lnTo>
                    <a:pt x="222" y="142"/>
                  </a:lnTo>
                  <a:lnTo>
                    <a:pt x="221" y="143"/>
                  </a:lnTo>
                  <a:lnTo>
                    <a:pt x="221" y="143"/>
                  </a:lnTo>
                  <a:lnTo>
                    <a:pt x="216" y="143"/>
                  </a:lnTo>
                  <a:lnTo>
                    <a:pt x="213" y="143"/>
                  </a:lnTo>
                  <a:lnTo>
                    <a:pt x="208" y="145"/>
                  </a:lnTo>
                  <a:lnTo>
                    <a:pt x="205" y="145"/>
                  </a:lnTo>
                  <a:lnTo>
                    <a:pt x="200" y="145"/>
                  </a:lnTo>
                  <a:lnTo>
                    <a:pt x="197" y="145"/>
                  </a:lnTo>
                  <a:lnTo>
                    <a:pt x="194" y="146"/>
                  </a:lnTo>
                  <a:lnTo>
                    <a:pt x="192" y="149"/>
                  </a:lnTo>
                  <a:lnTo>
                    <a:pt x="191" y="149"/>
                  </a:lnTo>
                  <a:lnTo>
                    <a:pt x="188" y="149"/>
                  </a:lnTo>
                  <a:lnTo>
                    <a:pt x="184" y="149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78" y="149"/>
                  </a:lnTo>
                  <a:lnTo>
                    <a:pt x="175" y="148"/>
                  </a:lnTo>
                  <a:lnTo>
                    <a:pt x="172" y="148"/>
                  </a:lnTo>
                  <a:lnTo>
                    <a:pt x="172" y="148"/>
                  </a:lnTo>
                  <a:lnTo>
                    <a:pt x="172" y="148"/>
                  </a:lnTo>
                  <a:lnTo>
                    <a:pt x="170" y="148"/>
                  </a:lnTo>
                  <a:lnTo>
                    <a:pt x="169" y="148"/>
                  </a:lnTo>
                  <a:lnTo>
                    <a:pt x="167" y="148"/>
                  </a:lnTo>
                  <a:lnTo>
                    <a:pt x="164" y="149"/>
                  </a:lnTo>
                  <a:lnTo>
                    <a:pt x="162" y="151"/>
                  </a:lnTo>
                  <a:lnTo>
                    <a:pt x="162" y="151"/>
                  </a:lnTo>
                  <a:lnTo>
                    <a:pt x="161" y="153"/>
                  </a:lnTo>
                  <a:lnTo>
                    <a:pt x="156" y="154"/>
                  </a:lnTo>
                  <a:lnTo>
                    <a:pt x="154" y="156"/>
                  </a:lnTo>
                  <a:lnTo>
                    <a:pt x="153" y="156"/>
                  </a:lnTo>
                  <a:lnTo>
                    <a:pt x="153" y="156"/>
                  </a:lnTo>
                  <a:lnTo>
                    <a:pt x="151" y="156"/>
                  </a:lnTo>
                  <a:lnTo>
                    <a:pt x="150" y="156"/>
                  </a:lnTo>
                  <a:lnTo>
                    <a:pt x="148" y="160"/>
                  </a:lnTo>
                  <a:lnTo>
                    <a:pt x="147" y="160"/>
                  </a:lnTo>
                  <a:lnTo>
                    <a:pt x="142" y="159"/>
                  </a:lnTo>
                  <a:lnTo>
                    <a:pt x="142" y="159"/>
                  </a:lnTo>
                  <a:lnTo>
                    <a:pt x="140" y="160"/>
                  </a:lnTo>
                  <a:lnTo>
                    <a:pt x="137" y="162"/>
                  </a:lnTo>
                  <a:lnTo>
                    <a:pt x="135" y="164"/>
                  </a:lnTo>
                  <a:lnTo>
                    <a:pt x="135" y="167"/>
                  </a:lnTo>
                  <a:lnTo>
                    <a:pt x="135" y="167"/>
                  </a:lnTo>
                  <a:lnTo>
                    <a:pt x="135" y="168"/>
                  </a:lnTo>
                  <a:lnTo>
                    <a:pt x="135" y="168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1" y="168"/>
                  </a:lnTo>
                  <a:lnTo>
                    <a:pt x="131" y="168"/>
                  </a:lnTo>
                  <a:lnTo>
                    <a:pt x="131" y="170"/>
                  </a:lnTo>
                  <a:lnTo>
                    <a:pt x="131" y="171"/>
                  </a:lnTo>
                  <a:lnTo>
                    <a:pt x="131" y="173"/>
                  </a:lnTo>
                  <a:lnTo>
                    <a:pt x="129" y="175"/>
                  </a:lnTo>
                  <a:lnTo>
                    <a:pt x="128" y="175"/>
                  </a:lnTo>
                  <a:lnTo>
                    <a:pt x="126" y="175"/>
                  </a:lnTo>
                  <a:lnTo>
                    <a:pt x="126" y="175"/>
                  </a:lnTo>
                  <a:lnTo>
                    <a:pt x="121" y="173"/>
                  </a:lnTo>
                  <a:lnTo>
                    <a:pt x="121" y="171"/>
                  </a:lnTo>
                  <a:lnTo>
                    <a:pt x="120" y="171"/>
                  </a:lnTo>
                  <a:lnTo>
                    <a:pt x="118" y="173"/>
                  </a:lnTo>
                  <a:lnTo>
                    <a:pt x="117" y="175"/>
                  </a:lnTo>
                  <a:lnTo>
                    <a:pt x="117" y="175"/>
                  </a:lnTo>
                  <a:lnTo>
                    <a:pt x="115" y="176"/>
                  </a:lnTo>
                  <a:lnTo>
                    <a:pt x="115" y="178"/>
                  </a:lnTo>
                  <a:lnTo>
                    <a:pt x="117" y="178"/>
                  </a:lnTo>
                  <a:lnTo>
                    <a:pt x="117" y="179"/>
                  </a:lnTo>
                  <a:lnTo>
                    <a:pt x="117" y="181"/>
                  </a:lnTo>
                  <a:lnTo>
                    <a:pt x="113" y="182"/>
                  </a:lnTo>
                  <a:lnTo>
                    <a:pt x="113" y="182"/>
                  </a:lnTo>
                  <a:lnTo>
                    <a:pt x="113" y="184"/>
                  </a:lnTo>
                  <a:lnTo>
                    <a:pt x="113" y="186"/>
                  </a:lnTo>
                  <a:lnTo>
                    <a:pt x="113" y="187"/>
                  </a:lnTo>
                  <a:lnTo>
                    <a:pt x="113" y="189"/>
                  </a:lnTo>
                  <a:lnTo>
                    <a:pt x="112" y="189"/>
                  </a:lnTo>
                  <a:lnTo>
                    <a:pt x="112" y="190"/>
                  </a:lnTo>
                  <a:lnTo>
                    <a:pt x="110" y="190"/>
                  </a:lnTo>
                  <a:lnTo>
                    <a:pt x="110" y="192"/>
                  </a:lnTo>
                  <a:lnTo>
                    <a:pt x="109" y="192"/>
                  </a:lnTo>
                  <a:lnTo>
                    <a:pt x="106" y="192"/>
                  </a:lnTo>
                  <a:lnTo>
                    <a:pt x="104" y="194"/>
                  </a:lnTo>
                  <a:lnTo>
                    <a:pt x="104" y="194"/>
                  </a:lnTo>
                  <a:lnTo>
                    <a:pt x="102" y="194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7"/>
                  </a:lnTo>
                  <a:lnTo>
                    <a:pt x="101" y="198"/>
                  </a:lnTo>
                  <a:lnTo>
                    <a:pt x="102" y="198"/>
                  </a:lnTo>
                  <a:lnTo>
                    <a:pt x="102" y="200"/>
                  </a:lnTo>
                  <a:lnTo>
                    <a:pt x="102" y="201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99" y="206"/>
                  </a:lnTo>
                  <a:lnTo>
                    <a:pt x="98" y="206"/>
                  </a:lnTo>
                  <a:lnTo>
                    <a:pt x="99" y="208"/>
                  </a:lnTo>
                  <a:lnTo>
                    <a:pt x="99" y="211"/>
                  </a:lnTo>
                  <a:lnTo>
                    <a:pt x="99" y="212"/>
                  </a:lnTo>
                  <a:lnTo>
                    <a:pt x="99" y="212"/>
                  </a:lnTo>
                  <a:lnTo>
                    <a:pt x="98" y="214"/>
                  </a:lnTo>
                  <a:lnTo>
                    <a:pt x="98" y="216"/>
                  </a:lnTo>
                  <a:lnTo>
                    <a:pt x="98" y="216"/>
                  </a:lnTo>
                  <a:lnTo>
                    <a:pt x="96" y="216"/>
                  </a:lnTo>
                  <a:lnTo>
                    <a:pt x="93" y="216"/>
                  </a:lnTo>
                  <a:lnTo>
                    <a:pt x="93" y="216"/>
                  </a:lnTo>
                  <a:lnTo>
                    <a:pt x="93" y="217"/>
                  </a:lnTo>
                  <a:lnTo>
                    <a:pt x="91" y="217"/>
                  </a:lnTo>
                  <a:lnTo>
                    <a:pt x="91" y="217"/>
                  </a:lnTo>
                  <a:lnTo>
                    <a:pt x="90" y="219"/>
                  </a:lnTo>
                  <a:lnTo>
                    <a:pt x="90" y="219"/>
                  </a:lnTo>
                  <a:lnTo>
                    <a:pt x="88" y="219"/>
                  </a:lnTo>
                  <a:lnTo>
                    <a:pt x="88" y="217"/>
                  </a:lnTo>
                  <a:lnTo>
                    <a:pt x="88" y="217"/>
                  </a:lnTo>
                  <a:lnTo>
                    <a:pt x="88" y="217"/>
                  </a:lnTo>
                  <a:lnTo>
                    <a:pt x="88" y="216"/>
                  </a:lnTo>
                  <a:lnTo>
                    <a:pt x="88" y="216"/>
                  </a:lnTo>
                  <a:lnTo>
                    <a:pt x="88" y="214"/>
                  </a:lnTo>
                  <a:lnTo>
                    <a:pt x="88" y="214"/>
                  </a:lnTo>
                  <a:lnTo>
                    <a:pt x="88" y="212"/>
                  </a:lnTo>
                  <a:lnTo>
                    <a:pt x="87" y="211"/>
                  </a:lnTo>
                  <a:lnTo>
                    <a:pt x="87" y="211"/>
                  </a:lnTo>
                  <a:lnTo>
                    <a:pt x="85" y="211"/>
                  </a:lnTo>
                  <a:lnTo>
                    <a:pt x="85" y="211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4"/>
                  </a:lnTo>
                  <a:lnTo>
                    <a:pt x="83" y="214"/>
                  </a:lnTo>
                  <a:lnTo>
                    <a:pt x="83" y="212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0" y="214"/>
                  </a:lnTo>
                  <a:lnTo>
                    <a:pt x="82" y="216"/>
                  </a:lnTo>
                  <a:lnTo>
                    <a:pt x="80" y="216"/>
                  </a:lnTo>
                  <a:lnTo>
                    <a:pt x="80" y="216"/>
                  </a:lnTo>
                  <a:lnTo>
                    <a:pt x="79" y="216"/>
                  </a:lnTo>
                  <a:lnTo>
                    <a:pt x="79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9"/>
                  </a:lnTo>
                  <a:lnTo>
                    <a:pt x="77" y="219"/>
                  </a:lnTo>
                  <a:lnTo>
                    <a:pt x="77" y="219"/>
                  </a:lnTo>
                  <a:lnTo>
                    <a:pt x="76" y="219"/>
                  </a:lnTo>
                  <a:lnTo>
                    <a:pt x="76" y="219"/>
                  </a:lnTo>
                  <a:lnTo>
                    <a:pt x="76" y="219"/>
                  </a:lnTo>
                  <a:lnTo>
                    <a:pt x="74" y="219"/>
                  </a:lnTo>
                  <a:lnTo>
                    <a:pt x="71" y="217"/>
                  </a:lnTo>
                  <a:lnTo>
                    <a:pt x="71" y="217"/>
                  </a:lnTo>
                  <a:lnTo>
                    <a:pt x="71" y="217"/>
                  </a:lnTo>
                  <a:lnTo>
                    <a:pt x="69" y="216"/>
                  </a:lnTo>
                  <a:lnTo>
                    <a:pt x="69" y="216"/>
                  </a:lnTo>
                  <a:lnTo>
                    <a:pt x="69" y="216"/>
                  </a:lnTo>
                  <a:lnTo>
                    <a:pt x="68" y="216"/>
                  </a:lnTo>
                  <a:lnTo>
                    <a:pt x="68" y="216"/>
                  </a:lnTo>
                  <a:lnTo>
                    <a:pt x="66" y="217"/>
                  </a:lnTo>
                  <a:lnTo>
                    <a:pt x="65" y="219"/>
                  </a:lnTo>
                  <a:lnTo>
                    <a:pt x="65" y="219"/>
                  </a:lnTo>
                  <a:lnTo>
                    <a:pt x="63" y="219"/>
                  </a:lnTo>
                  <a:lnTo>
                    <a:pt x="63" y="219"/>
                  </a:lnTo>
                  <a:lnTo>
                    <a:pt x="63" y="219"/>
                  </a:lnTo>
                  <a:lnTo>
                    <a:pt x="63" y="217"/>
                  </a:lnTo>
                  <a:lnTo>
                    <a:pt x="61" y="217"/>
                  </a:lnTo>
                  <a:lnTo>
                    <a:pt x="58" y="216"/>
                  </a:lnTo>
                  <a:lnTo>
                    <a:pt x="58" y="214"/>
                  </a:lnTo>
                  <a:lnTo>
                    <a:pt x="58" y="212"/>
                  </a:lnTo>
                  <a:lnTo>
                    <a:pt x="57" y="211"/>
                  </a:lnTo>
                  <a:lnTo>
                    <a:pt x="58" y="209"/>
                  </a:lnTo>
                  <a:lnTo>
                    <a:pt x="58" y="208"/>
                  </a:lnTo>
                  <a:lnTo>
                    <a:pt x="58" y="208"/>
                  </a:lnTo>
                  <a:lnTo>
                    <a:pt x="57" y="208"/>
                  </a:lnTo>
                  <a:lnTo>
                    <a:pt x="57" y="206"/>
                  </a:lnTo>
                  <a:lnTo>
                    <a:pt x="55" y="206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2" y="206"/>
                  </a:lnTo>
                  <a:lnTo>
                    <a:pt x="52" y="206"/>
                  </a:lnTo>
                  <a:lnTo>
                    <a:pt x="53" y="205"/>
                  </a:lnTo>
                  <a:lnTo>
                    <a:pt x="55" y="203"/>
                  </a:lnTo>
                  <a:lnTo>
                    <a:pt x="55" y="203"/>
                  </a:lnTo>
                  <a:lnTo>
                    <a:pt x="57" y="203"/>
                  </a:lnTo>
                  <a:lnTo>
                    <a:pt x="57" y="201"/>
                  </a:lnTo>
                  <a:lnTo>
                    <a:pt x="57" y="201"/>
                  </a:lnTo>
                  <a:lnTo>
                    <a:pt x="57" y="201"/>
                  </a:lnTo>
                  <a:lnTo>
                    <a:pt x="55" y="201"/>
                  </a:lnTo>
                  <a:lnTo>
                    <a:pt x="53" y="200"/>
                  </a:lnTo>
                  <a:lnTo>
                    <a:pt x="53" y="200"/>
                  </a:lnTo>
                  <a:lnTo>
                    <a:pt x="52" y="200"/>
                  </a:lnTo>
                  <a:lnTo>
                    <a:pt x="52" y="198"/>
                  </a:lnTo>
                  <a:lnTo>
                    <a:pt x="52" y="198"/>
                  </a:lnTo>
                  <a:lnTo>
                    <a:pt x="50" y="198"/>
                  </a:lnTo>
                  <a:lnTo>
                    <a:pt x="50" y="197"/>
                  </a:lnTo>
                  <a:lnTo>
                    <a:pt x="50" y="195"/>
                  </a:lnTo>
                  <a:lnTo>
                    <a:pt x="50" y="194"/>
                  </a:lnTo>
                  <a:lnTo>
                    <a:pt x="49" y="190"/>
                  </a:lnTo>
                  <a:lnTo>
                    <a:pt x="49" y="189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6" y="186"/>
                  </a:lnTo>
                  <a:lnTo>
                    <a:pt x="44" y="186"/>
                  </a:lnTo>
                  <a:lnTo>
                    <a:pt x="44" y="186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7"/>
                  </a:lnTo>
                  <a:lnTo>
                    <a:pt x="42" y="187"/>
                  </a:lnTo>
                  <a:lnTo>
                    <a:pt x="42" y="189"/>
                  </a:lnTo>
                  <a:lnTo>
                    <a:pt x="42" y="189"/>
                  </a:lnTo>
                  <a:lnTo>
                    <a:pt x="42" y="189"/>
                  </a:lnTo>
                  <a:lnTo>
                    <a:pt x="41" y="189"/>
                  </a:lnTo>
                  <a:lnTo>
                    <a:pt x="39" y="190"/>
                  </a:lnTo>
                  <a:lnTo>
                    <a:pt x="38" y="190"/>
                  </a:lnTo>
                  <a:lnTo>
                    <a:pt x="38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3" y="190"/>
                  </a:lnTo>
                  <a:lnTo>
                    <a:pt x="31" y="190"/>
                  </a:lnTo>
                  <a:lnTo>
                    <a:pt x="30" y="189"/>
                  </a:lnTo>
                  <a:lnTo>
                    <a:pt x="28" y="189"/>
                  </a:lnTo>
                  <a:lnTo>
                    <a:pt x="28" y="190"/>
                  </a:lnTo>
                  <a:lnTo>
                    <a:pt x="27" y="190"/>
                  </a:lnTo>
                  <a:lnTo>
                    <a:pt x="25" y="192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2" y="194"/>
                  </a:lnTo>
                  <a:lnTo>
                    <a:pt x="22" y="194"/>
                  </a:lnTo>
                  <a:lnTo>
                    <a:pt x="22" y="192"/>
                  </a:lnTo>
                  <a:lnTo>
                    <a:pt x="20" y="190"/>
                  </a:lnTo>
                  <a:lnTo>
                    <a:pt x="20" y="189"/>
                  </a:lnTo>
                  <a:lnTo>
                    <a:pt x="19" y="189"/>
                  </a:lnTo>
                  <a:lnTo>
                    <a:pt x="17" y="190"/>
                  </a:lnTo>
                  <a:lnTo>
                    <a:pt x="17" y="190"/>
                  </a:lnTo>
                  <a:lnTo>
                    <a:pt x="16" y="192"/>
                  </a:lnTo>
                  <a:lnTo>
                    <a:pt x="16" y="192"/>
                  </a:lnTo>
                  <a:lnTo>
                    <a:pt x="14" y="192"/>
                  </a:lnTo>
                  <a:lnTo>
                    <a:pt x="12" y="190"/>
                  </a:lnTo>
                  <a:lnTo>
                    <a:pt x="11" y="190"/>
                  </a:lnTo>
                  <a:lnTo>
                    <a:pt x="11" y="189"/>
                  </a:lnTo>
                  <a:lnTo>
                    <a:pt x="12" y="189"/>
                  </a:lnTo>
                  <a:lnTo>
                    <a:pt x="12" y="187"/>
                  </a:lnTo>
                  <a:lnTo>
                    <a:pt x="12" y="187"/>
                  </a:lnTo>
                  <a:lnTo>
                    <a:pt x="12" y="187"/>
                  </a:lnTo>
                  <a:lnTo>
                    <a:pt x="12" y="186"/>
                  </a:lnTo>
                  <a:lnTo>
                    <a:pt x="12" y="184"/>
                  </a:lnTo>
                  <a:lnTo>
                    <a:pt x="12" y="184"/>
                  </a:lnTo>
                  <a:lnTo>
                    <a:pt x="12" y="182"/>
                  </a:lnTo>
                  <a:lnTo>
                    <a:pt x="12" y="181"/>
                  </a:lnTo>
                  <a:lnTo>
                    <a:pt x="12" y="181"/>
                  </a:lnTo>
                  <a:lnTo>
                    <a:pt x="12" y="179"/>
                  </a:lnTo>
                  <a:lnTo>
                    <a:pt x="12" y="178"/>
                  </a:lnTo>
                  <a:lnTo>
                    <a:pt x="12" y="178"/>
                  </a:lnTo>
                  <a:lnTo>
                    <a:pt x="11" y="176"/>
                  </a:lnTo>
                  <a:lnTo>
                    <a:pt x="11" y="175"/>
                  </a:lnTo>
                  <a:lnTo>
                    <a:pt x="11" y="175"/>
                  </a:lnTo>
                  <a:lnTo>
                    <a:pt x="11" y="173"/>
                  </a:lnTo>
                  <a:lnTo>
                    <a:pt x="9" y="173"/>
                  </a:lnTo>
                  <a:lnTo>
                    <a:pt x="9" y="171"/>
                  </a:lnTo>
                  <a:lnTo>
                    <a:pt x="8" y="171"/>
                  </a:lnTo>
                  <a:lnTo>
                    <a:pt x="8" y="173"/>
                  </a:lnTo>
                  <a:lnTo>
                    <a:pt x="8" y="173"/>
                  </a:lnTo>
                  <a:lnTo>
                    <a:pt x="6" y="173"/>
                  </a:lnTo>
                  <a:lnTo>
                    <a:pt x="6" y="173"/>
                  </a:lnTo>
                  <a:lnTo>
                    <a:pt x="6" y="171"/>
                  </a:lnTo>
                  <a:lnTo>
                    <a:pt x="6" y="171"/>
                  </a:lnTo>
                  <a:lnTo>
                    <a:pt x="5" y="170"/>
                  </a:lnTo>
                  <a:lnTo>
                    <a:pt x="3" y="168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4"/>
                  </a:lnTo>
                  <a:lnTo>
                    <a:pt x="5" y="164"/>
                  </a:lnTo>
                  <a:lnTo>
                    <a:pt x="5" y="162"/>
                  </a:lnTo>
                  <a:lnTo>
                    <a:pt x="5" y="160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1" y="157"/>
                  </a:lnTo>
                  <a:lnTo>
                    <a:pt x="1" y="156"/>
                  </a:lnTo>
                  <a:lnTo>
                    <a:pt x="1" y="154"/>
                  </a:lnTo>
                  <a:lnTo>
                    <a:pt x="1" y="154"/>
                  </a:lnTo>
                  <a:lnTo>
                    <a:pt x="0" y="151"/>
                  </a:lnTo>
                  <a:lnTo>
                    <a:pt x="3" y="153"/>
                  </a:lnTo>
                  <a:lnTo>
                    <a:pt x="3" y="153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6" y="148"/>
                  </a:lnTo>
                  <a:lnTo>
                    <a:pt x="6" y="146"/>
                  </a:lnTo>
                  <a:lnTo>
                    <a:pt x="6" y="145"/>
                  </a:lnTo>
                  <a:lnTo>
                    <a:pt x="8" y="143"/>
                  </a:lnTo>
                  <a:lnTo>
                    <a:pt x="8" y="142"/>
                  </a:lnTo>
                  <a:lnTo>
                    <a:pt x="9" y="142"/>
                  </a:lnTo>
                  <a:lnTo>
                    <a:pt x="9" y="140"/>
                  </a:lnTo>
                  <a:lnTo>
                    <a:pt x="11" y="138"/>
                  </a:lnTo>
                  <a:lnTo>
                    <a:pt x="12" y="140"/>
                  </a:lnTo>
                  <a:lnTo>
                    <a:pt x="14" y="140"/>
                  </a:lnTo>
                  <a:lnTo>
                    <a:pt x="16" y="143"/>
                  </a:lnTo>
                  <a:lnTo>
                    <a:pt x="19" y="145"/>
                  </a:lnTo>
                  <a:lnTo>
                    <a:pt x="19" y="146"/>
                  </a:lnTo>
                  <a:lnTo>
                    <a:pt x="20" y="146"/>
                  </a:lnTo>
                  <a:lnTo>
                    <a:pt x="22" y="145"/>
                  </a:lnTo>
                  <a:lnTo>
                    <a:pt x="22" y="143"/>
                  </a:lnTo>
                  <a:lnTo>
                    <a:pt x="24" y="142"/>
                  </a:lnTo>
                  <a:lnTo>
                    <a:pt x="25" y="142"/>
                  </a:lnTo>
                  <a:lnTo>
                    <a:pt x="27" y="142"/>
                  </a:lnTo>
                  <a:lnTo>
                    <a:pt x="27" y="142"/>
                  </a:lnTo>
                  <a:lnTo>
                    <a:pt x="30" y="143"/>
                  </a:lnTo>
                  <a:lnTo>
                    <a:pt x="30" y="143"/>
                  </a:lnTo>
                  <a:lnTo>
                    <a:pt x="31" y="143"/>
                  </a:lnTo>
                  <a:lnTo>
                    <a:pt x="35" y="143"/>
                  </a:lnTo>
                  <a:lnTo>
                    <a:pt x="36" y="143"/>
                  </a:lnTo>
                  <a:lnTo>
                    <a:pt x="39" y="142"/>
                  </a:lnTo>
                  <a:lnTo>
                    <a:pt x="41" y="142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42" y="142"/>
                  </a:lnTo>
                  <a:lnTo>
                    <a:pt x="44" y="142"/>
                  </a:lnTo>
                  <a:lnTo>
                    <a:pt x="46" y="142"/>
                  </a:lnTo>
                  <a:lnTo>
                    <a:pt x="98" y="142"/>
                  </a:lnTo>
                  <a:lnTo>
                    <a:pt x="99" y="137"/>
                  </a:lnTo>
                  <a:lnTo>
                    <a:pt x="99" y="134"/>
                  </a:lnTo>
                  <a:lnTo>
                    <a:pt x="101" y="129"/>
                  </a:lnTo>
                  <a:lnTo>
                    <a:pt x="98" y="127"/>
                  </a:lnTo>
                  <a:lnTo>
                    <a:pt x="96" y="126"/>
                  </a:lnTo>
                  <a:lnTo>
                    <a:pt x="96" y="123"/>
                  </a:lnTo>
                  <a:lnTo>
                    <a:pt x="96" y="118"/>
                  </a:lnTo>
                  <a:lnTo>
                    <a:pt x="94" y="115"/>
                  </a:lnTo>
                  <a:lnTo>
                    <a:pt x="94" y="112"/>
                  </a:lnTo>
                  <a:lnTo>
                    <a:pt x="94" y="107"/>
                  </a:lnTo>
                  <a:lnTo>
                    <a:pt x="94" y="104"/>
                  </a:lnTo>
                  <a:lnTo>
                    <a:pt x="93" y="101"/>
                  </a:lnTo>
                  <a:lnTo>
                    <a:pt x="93" y="96"/>
                  </a:lnTo>
                  <a:lnTo>
                    <a:pt x="93" y="93"/>
                  </a:lnTo>
                  <a:lnTo>
                    <a:pt x="93" y="88"/>
                  </a:lnTo>
                  <a:lnTo>
                    <a:pt x="91" y="85"/>
                  </a:lnTo>
                  <a:lnTo>
                    <a:pt x="91" y="82"/>
                  </a:lnTo>
                  <a:lnTo>
                    <a:pt x="91" y="77"/>
                  </a:lnTo>
                  <a:lnTo>
                    <a:pt x="91" y="74"/>
                  </a:lnTo>
                  <a:lnTo>
                    <a:pt x="90" y="71"/>
                  </a:lnTo>
                  <a:lnTo>
                    <a:pt x="90" y="66"/>
                  </a:lnTo>
                  <a:lnTo>
                    <a:pt x="90" y="63"/>
                  </a:lnTo>
                  <a:lnTo>
                    <a:pt x="90" y="60"/>
                  </a:lnTo>
                  <a:lnTo>
                    <a:pt x="88" y="55"/>
                  </a:lnTo>
                  <a:lnTo>
                    <a:pt x="88" y="52"/>
                  </a:lnTo>
                  <a:lnTo>
                    <a:pt x="88" y="47"/>
                  </a:lnTo>
                  <a:lnTo>
                    <a:pt x="87" y="44"/>
                  </a:lnTo>
                  <a:lnTo>
                    <a:pt x="87" y="41"/>
                  </a:lnTo>
                  <a:lnTo>
                    <a:pt x="87" y="36"/>
                  </a:lnTo>
                  <a:lnTo>
                    <a:pt x="87" y="33"/>
                  </a:lnTo>
                  <a:lnTo>
                    <a:pt x="85" y="30"/>
                  </a:lnTo>
                  <a:lnTo>
                    <a:pt x="85" y="25"/>
                  </a:lnTo>
                  <a:lnTo>
                    <a:pt x="85" y="22"/>
                  </a:lnTo>
                  <a:lnTo>
                    <a:pt x="85" y="17"/>
                  </a:lnTo>
                  <a:lnTo>
                    <a:pt x="83" y="14"/>
                  </a:lnTo>
                  <a:lnTo>
                    <a:pt x="83" y="11"/>
                  </a:lnTo>
                  <a:lnTo>
                    <a:pt x="83" y="6"/>
                  </a:lnTo>
                  <a:lnTo>
                    <a:pt x="83" y="3"/>
                  </a:lnTo>
                  <a:lnTo>
                    <a:pt x="82" y="0"/>
                  </a:lnTo>
                  <a:lnTo>
                    <a:pt x="87" y="0"/>
                  </a:lnTo>
                  <a:lnTo>
                    <a:pt x="96" y="0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3" name="Freeform 210">
              <a:extLst>
                <a:ext uri="{FF2B5EF4-FFF2-40B4-BE49-F238E27FC236}">
                  <a16:creationId xmlns:a16="http://schemas.microsoft.com/office/drawing/2014/main" id="{9D6A83D0-BBA8-0B74-16C3-40E9899EC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0014" y="3154776"/>
              <a:ext cx="74070" cy="50680"/>
            </a:xfrm>
            <a:custGeom>
              <a:avLst/>
              <a:gdLst>
                <a:gd name="T0" fmla="*/ 27 w 38"/>
                <a:gd name="T1" fmla="*/ 0 h 26"/>
                <a:gd name="T2" fmla="*/ 28 w 38"/>
                <a:gd name="T3" fmla="*/ 0 h 26"/>
                <a:gd name="T4" fmla="*/ 31 w 38"/>
                <a:gd name="T5" fmla="*/ 4 h 26"/>
                <a:gd name="T6" fmla="*/ 35 w 38"/>
                <a:gd name="T7" fmla="*/ 6 h 26"/>
                <a:gd name="T8" fmla="*/ 36 w 38"/>
                <a:gd name="T9" fmla="*/ 9 h 26"/>
                <a:gd name="T10" fmla="*/ 38 w 38"/>
                <a:gd name="T11" fmla="*/ 11 h 26"/>
                <a:gd name="T12" fmla="*/ 38 w 38"/>
                <a:gd name="T13" fmla="*/ 11 h 26"/>
                <a:gd name="T14" fmla="*/ 36 w 38"/>
                <a:gd name="T15" fmla="*/ 17 h 26"/>
                <a:gd name="T16" fmla="*/ 35 w 38"/>
                <a:gd name="T17" fmla="*/ 17 h 26"/>
                <a:gd name="T18" fmla="*/ 33 w 38"/>
                <a:gd name="T19" fmla="*/ 17 h 26"/>
                <a:gd name="T20" fmla="*/ 31 w 38"/>
                <a:gd name="T21" fmla="*/ 20 h 26"/>
                <a:gd name="T22" fmla="*/ 28 w 38"/>
                <a:gd name="T23" fmla="*/ 22 h 26"/>
                <a:gd name="T24" fmla="*/ 25 w 38"/>
                <a:gd name="T25" fmla="*/ 20 h 26"/>
                <a:gd name="T26" fmla="*/ 22 w 38"/>
                <a:gd name="T27" fmla="*/ 20 h 26"/>
                <a:gd name="T28" fmla="*/ 19 w 38"/>
                <a:gd name="T29" fmla="*/ 23 h 26"/>
                <a:gd name="T30" fmla="*/ 17 w 38"/>
                <a:gd name="T31" fmla="*/ 25 h 26"/>
                <a:gd name="T32" fmla="*/ 14 w 38"/>
                <a:gd name="T33" fmla="*/ 25 h 26"/>
                <a:gd name="T34" fmla="*/ 11 w 38"/>
                <a:gd name="T35" fmla="*/ 25 h 26"/>
                <a:gd name="T36" fmla="*/ 8 w 38"/>
                <a:gd name="T37" fmla="*/ 26 h 26"/>
                <a:gd name="T38" fmla="*/ 8 w 38"/>
                <a:gd name="T39" fmla="*/ 25 h 26"/>
                <a:gd name="T40" fmla="*/ 5 w 38"/>
                <a:gd name="T41" fmla="*/ 25 h 26"/>
                <a:gd name="T42" fmla="*/ 3 w 38"/>
                <a:gd name="T43" fmla="*/ 22 h 26"/>
                <a:gd name="T44" fmla="*/ 2 w 38"/>
                <a:gd name="T45" fmla="*/ 20 h 26"/>
                <a:gd name="T46" fmla="*/ 2 w 38"/>
                <a:gd name="T47" fmla="*/ 17 h 26"/>
                <a:gd name="T48" fmla="*/ 0 w 38"/>
                <a:gd name="T49" fmla="*/ 14 h 26"/>
                <a:gd name="T50" fmla="*/ 2 w 38"/>
                <a:gd name="T51" fmla="*/ 14 h 26"/>
                <a:gd name="T52" fmla="*/ 2 w 38"/>
                <a:gd name="T53" fmla="*/ 11 h 26"/>
                <a:gd name="T54" fmla="*/ 2 w 38"/>
                <a:gd name="T55" fmla="*/ 8 h 26"/>
                <a:gd name="T56" fmla="*/ 5 w 38"/>
                <a:gd name="T57" fmla="*/ 9 h 26"/>
                <a:gd name="T58" fmla="*/ 5 w 38"/>
                <a:gd name="T59" fmla="*/ 8 h 26"/>
                <a:gd name="T60" fmla="*/ 5 w 38"/>
                <a:gd name="T61" fmla="*/ 4 h 26"/>
                <a:gd name="T62" fmla="*/ 11 w 38"/>
                <a:gd name="T63" fmla="*/ 3 h 26"/>
                <a:gd name="T64" fmla="*/ 13 w 38"/>
                <a:gd name="T65" fmla="*/ 4 h 26"/>
                <a:gd name="T66" fmla="*/ 13 w 38"/>
                <a:gd name="T67" fmla="*/ 4 h 26"/>
                <a:gd name="T68" fmla="*/ 14 w 38"/>
                <a:gd name="T69" fmla="*/ 3 h 26"/>
                <a:gd name="T70" fmla="*/ 16 w 38"/>
                <a:gd name="T71" fmla="*/ 1 h 26"/>
                <a:gd name="T72" fmla="*/ 19 w 38"/>
                <a:gd name="T73" fmla="*/ 1 h 26"/>
                <a:gd name="T74" fmla="*/ 20 w 38"/>
                <a:gd name="T75" fmla="*/ 1 h 26"/>
                <a:gd name="T76" fmla="*/ 22 w 38"/>
                <a:gd name="T77" fmla="*/ 0 h 26"/>
                <a:gd name="T78" fmla="*/ 25 w 38"/>
                <a:gd name="T7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8" h="26">
                  <a:moveTo>
                    <a:pt x="27" y="0"/>
                  </a:moveTo>
                  <a:lnTo>
                    <a:pt x="27" y="0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5" y="17"/>
                  </a:lnTo>
                  <a:lnTo>
                    <a:pt x="35" y="17"/>
                  </a:lnTo>
                  <a:lnTo>
                    <a:pt x="33" y="17"/>
                  </a:lnTo>
                  <a:lnTo>
                    <a:pt x="33" y="20"/>
                  </a:lnTo>
                  <a:lnTo>
                    <a:pt x="31" y="20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2" y="20"/>
                  </a:lnTo>
                  <a:lnTo>
                    <a:pt x="22" y="22"/>
                  </a:lnTo>
                  <a:lnTo>
                    <a:pt x="19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1" y="25"/>
                  </a:lnTo>
                  <a:lnTo>
                    <a:pt x="9" y="25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5" y="9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6"/>
                  </a:lnTo>
                  <a:lnTo>
                    <a:pt x="5" y="4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5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4" name="Freeform 211">
              <a:extLst>
                <a:ext uri="{FF2B5EF4-FFF2-40B4-BE49-F238E27FC236}">
                  <a16:creationId xmlns:a16="http://schemas.microsoft.com/office/drawing/2014/main" id="{78F42A74-61AA-81C9-DC27-5D5FF012FD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64566" y="4104048"/>
              <a:ext cx="138395" cy="150091"/>
            </a:xfrm>
            <a:custGeom>
              <a:avLst/>
              <a:gdLst>
                <a:gd name="T0" fmla="*/ 43 w 71"/>
                <a:gd name="T1" fmla="*/ 74 h 77"/>
                <a:gd name="T2" fmla="*/ 43 w 71"/>
                <a:gd name="T3" fmla="*/ 75 h 77"/>
                <a:gd name="T4" fmla="*/ 41 w 71"/>
                <a:gd name="T5" fmla="*/ 75 h 77"/>
                <a:gd name="T6" fmla="*/ 41 w 71"/>
                <a:gd name="T7" fmla="*/ 77 h 77"/>
                <a:gd name="T8" fmla="*/ 41 w 71"/>
                <a:gd name="T9" fmla="*/ 77 h 77"/>
                <a:gd name="T10" fmla="*/ 41 w 71"/>
                <a:gd name="T11" fmla="*/ 77 h 77"/>
                <a:gd name="T12" fmla="*/ 41 w 71"/>
                <a:gd name="T13" fmla="*/ 77 h 77"/>
                <a:gd name="T14" fmla="*/ 41 w 71"/>
                <a:gd name="T15" fmla="*/ 77 h 77"/>
                <a:gd name="T16" fmla="*/ 41 w 71"/>
                <a:gd name="T17" fmla="*/ 75 h 77"/>
                <a:gd name="T18" fmla="*/ 43 w 71"/>
                <a:gd name="T19" fmla="*/ 75 h 77"/>
                <a:gd name="T20" fmla="*/ 43 w 71"/>
                <a:gd name="T21" fmla="*/ 74 h 77"/>
                <a:gd name="T22" fmla="*/ 69 w 71"/>
                <a:gd name="T23" fmla="*/ 59 h 77"/>
                <a:gd name="T24" fmla="*/ 69 w 71"/>
                <a:gd name="T25" fmla="*/ 59 h 77"/>
                <a:gd name="T26" fmla="*/ 71 w 71"/>
                <a:gd name="T27" fmla="*/ 59 h 77"/>
                <a:gd name="T28" fmla="*/ 71 w 71"/>
                <a:gd name="T29" fmla="*/ 59 h 77"/>
                <a:gd name="T30" fmla="*/ 71 w 71"/>
                <a:gd name="T31" fmla="*/ 59 h 77"/>
                <a:gd name="T32" fmla="*/ 71 w 71"/>
                <a:gd name="T33" fmla="*/ 59 h 77"/>
                <a:gd name="T34" fmla="*/ 71 w 71"/>
                <a:gd name="T35" fmla="*/ 59 h 77"/>
                <a:gd name="T36" fmla="*/ 69 w 71"/>
                <a:gd name="T37" fmla="*/ 59 h 77"/>
                <a:gd name="T38" fmla="*/ 69 w 71"/>
                <a:gd name="T39" fmla="*/ 59 h 77"/>
                <a:gd name="T40" fmla="*/ 69 w 71"/>
                <a:gd name="T41" fmla="*/ 59 h 77"/>
                <a:gd name="T42" fmla="*/ 62 w 71"/>
                <a:gd name="T43" fmla="*/ 58 h 77"/>
                <a:gd name="T44" fmla="*/ 62 w 71"/>
                <a:gd name="T45" fmla="*/ 58 h 77"/>
                <a:gd name="T46" fmla="*/ 65 w 71"/>
                <a:gd name="T47" fmla="*/ 58 h 77"/>
                <a:gd name="T48" fmla="*/ 66 w 71"/>
                <a:gd name="T49" fmla="*/ 58 h 77"/>
                <a:gd name="T50" fmla="*/ 66 w 71"/>
                <a:gd name="T51" fmla="*/ 58 h 77"/>
                <a:gd name="T52" fmla="*/ 65 w 71"/>
                <a:gd name="T53" fmla="*/ 58 h 77"/>
                <a:gd name="T54" fmla="*/ 65 w 71"/>
                <a:gd name="T55" fmla="*/ 59 h 77"/>
                <a:gd name="T56" fmla="*/ 65 w 71"/>
                <a:gd name="T57" fmla="*/ 59 h 77"/>
                <a:gd name="T58" fmla="*/ 63 w 71"/>
                <a:gd name="T59" fmla="*/ 59 h 77"/>
                <a:gd name="T60" fmla="*/ 62 w 71"/>
                <a:gd name="T61" fmla="*/ 58 h 77"/>
                <a:gd name="T62" fmla="*/ 62 w 71"/>
                <a:gd name="T63" fmla="*/ 58 h 77"/>
                <a:gd name="T64" fmla="*/ 62 w 71"/>
                <a:gd name="T65" fmla="*/ 58 h 77"/>
                <a:gd name="T66" fmla="*/ 27 w 71"/>
                <a:gd name="T67" fmla="*/ 55 h 77"/>
                <a:gd name="T68" fmla="*/ 28 w 71"/>
                <a:gd name="T69" fmla="*/ 55 h 77"/>
                <a:gd name="T70" fmla="*/ 30 w 71"/>
                <a:gd name="T71" fmla="*/ 55 h 77"/>
                <a:gd name="T72" fmla="*/ 28 w 71"/>
                <a:gd name="T73" fmla="*/ 56 h 77"/>
                <a:gd name="T74" fmla="*/ 28 w 71"/>
                <a:gd name="T75" fmla="*/ 55 h 77"/>
                <a:gd name="T76" fmla="*/ 27 w 71"/>
                <a:gd name="T77" fmla="*/ 55 h 77"/>
                <a:gd name="T78" fmla="*/ 27 w 71"/>
                <a:gd name="T79" fmla="*/ 55 h 77"/>
                <a:gd name="T80" fmla="*/ 2 w 71"/>
                <a:gd name="T81" fmla="*/ 0 h 77"/>
                <a:gd name="T82" fmla="*/ 2 w 71"/>
                <a:gd name="T83" fmla="*/ 0 h 77"/>
                <a:gd name="T84" fmla="*/ 2 w 71"/>
                <a:gd name="T85" fmla="*/ 0 h 77"/>
                <a:gd name="T86" fmla="*/ 2 w 71"/>
                <a:gd name="T87" fmla="*/ 0 h 77"/>
                <a:gd name="T88" fmla="*/ 0 w 71"/>
                <a:gd name="T89" fmla="*/ 0 h 77"/>
                <a:gd name="T90" fmla="*/ 0 w 71"/>
                <a:gd name="T91" fmla="*/ 0 h 77"/>
                <a:gd name="T92" fmla="*/ 2 w 71"/>
                <a:gd name="T9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77">
                  <a:moveTo>
                    <a:pt x="43" y="74"/>
                  </a:moveTo>
                  <a:lnTo>
                    <a:pt x="43" y="75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5"/>
                  </a:lnTo>
                  <a:lnTo>
                    <a:pt x="43" y="75"/>
                  </a:lnTo>
                  <a:lnTo>
                    <a:pt x="43" y="74"/>
                  </a:lnTo>
                  <a:close/>
                  <a:moveTo>
                    <a:pt x="69" y="59"/>
                  </a:moveTo>
                  <a:lnTo>
                    <a:pt x="69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69" y="59"/>
                  </a:lnTo>
                  <a:lnTo>
                    <a:pt x="69" y="59"/>
                  </a:lnTo>
                  <a:lnTo>
                    <a:pt x="69" y="59"/>
                  </a:lnTo>
                  <a:close/>
                  <a:moveTo>
                    <a:pt x="62" y="58"/>
                  </a:moveTo>
                  <a:lnTo>
                    <a:pt x="62" y="58"/>
                  </a:lnTo>
                  <a:lnTo>
                    <a:pt x="65" y="58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5" y="58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2" y="58"/>
                  </a:lnTo>
                  <a:lnTo>
                    <a:pt x="62" y="58"/>
                  </a:lnTo>
                  <a:lnTo>
                    <a:pt x="62" y="58"/>
                  </a:lnTo>
                  <a:close/>
                  <a:moveTo>
                    <a:pt x="27" y="55"/>
                  </a:moveTo>
                  <a:lnTo>
                    <a:pt x="28" y="55"/>
                  </a:lnTo>
                  <a:lnTo>
                    <a:pt x="30" y="55"/>
                  </a:lnTo>
                  <a:lnTo>
                    <a:pt x="28" y="56"/>
                  </a:lnTo>
                  <a:lnTo>
                    <a:pt x="28" y="55"/>
                  </a:lnTo>
                  <a:lnTo>
                    <a:pt x="27" y="55"/>
                  </a:lnTo>
                  <a:lnTo>
                    <a:pt x="27" y="55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5" name="Freeform 212">
              <a:extLst>
                <a:ext uri="{FF2B5EF4-FFF2-40B4-BE49-F238E27FC236}">
                  <a16:creationId xmlns:a16="http://schemas.microsoft.com/office/drawing/2014/main" id="{3E6BB392-1A13-A4AE-B208-53FB35903E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1308" y="4757036"/>
              <a:ext cx="206617" cy="389844"/>
            </a:xfrm>
            <a:custGeom>
              <a:avLst/>
              <a:gdLst>
                <a:gd name="T0" fmla="*/ 98 w 106"/>
                <a:gd name="T1" fmla="*/ 68 h 200"/>
                <a:gd name="T2" fmla="*/ 75 w 106"/>
                <a:gd name="T3" fmla="*/ 19 h 200"/>
                <a:gd name="T4" fmla="*/ 75 w 106"/>
                <a:gd name="T5" fmla="*/ 16 h 200"/>
                <a:gd name="T6" fmla="*/ 89 w 106"/>
                <a:gd name="T7" fmla="*/ 2 h 200"/>
                <a:gd name="T8" fmla="*/ 95 w 106"/>
                <a:gd name="T9" fmla="*/ 11 h 200"/>
                <a:gd name="T10" fmla="*/ 101 w 106"/>
                <a:gd name="T11" fmla="*/ 28 h 200"/>
                <a:gd name="T12" fmla="*/ 106 w 106"/>
                <a:gd name="T13" fmla="*/ 47 h 200"/>
                <a:gd name="T14" fmla="*/ 101 w 106"/>
                <a:gd name="T15" fmla="*/ 57 h 200"/>
                <a:gd name="T16" fmla="*/ 97 w 106"/>
                <a:gd name="T17" fmla="*/ 49 h 200"/>
                <a:gd name="T18" fmla="*/ 94 w 106"/>
                <a:gd name="T19" fmla="*/ 54 h 200"/>
                <a:gd name="T20" fmla="*/ 97 w 106"/>
                <a:gd name="T21" fmla="*/ 60 h 200"/>
                <a:gd name="T22" fmla="*/ 95 w 106"/>
                <a:gd name="T23" fmla="*/ 69 h 200"/>
                <a:gd name="T24" fmla="*/ 90 w 106"/>
                <a:gd name="T25" fmla="*/ 76 h 200"/>
                <a:gd name="T26" fmla="*/ 89 w 106"/>
                <a:gd name="T27" fmla="*/ 95 h 200"/>
                <a:gd name="T28" fmla="*/ 79 w 106"/>
                <a:gd name="T29" fmla="*/ 120 h 200"/>
                <a:gd name="T30" fmla="*/ 68 w 106"/>
                <a:gd name="T31" fmla="*/ 151 h 200"/>
                <a:gd name="T32" fmla="*/ 64 w 106"/>
                <a:gd name="T33" fmla="*/ 170 h 200"/>
                <a:gd name="T34" fmla="*/ 60 w 106"/>
                <a:gd name="T35" fmla="*/ 181 h 200"/>
                <a:gd name="T36" fmla="*/ 54 w 106"/>
                <a:gd name="T37" fmla="*/ 192 h 200"/>
                <a:gd name="T38" fmla="*/ 40 w 106"/>
                <a:gd name="T39" fmla="*/ 197 h 200"/>
                <a:gd name="T40" fmla="*/ 27 w 106"/>
                <a:gd name="T41" fmla="*/ 200 h 200"/>
                <a:gd name="T42" fmla="*/ 16 w 106"/>
                <a:gd name="T43" fmla="*/ 195 h 200"/>
                <a:gd name="T44" fmla="*/ 12 w 106"/>
                <a:gd name="T45" fmla="*/ 189 h 200"/>
                <a:gd name="T46" fmla="*/ 7 w 106"/>
                <a:gd name="T47" fmla="*/ 181 h 200"/>
                <a:gd name="T48" fmla="*/ 8 w 106"/>
                <a:gd name="T49" fmla="*/ 169 h 200"/>
                <a:gd name="T50" fmla="*/ 4 w 106"/>
                <a:gd name="T51" fmla="*/ 159 h 200"/>
                <a:gd name="T52" fmla="*/ 0 w 106"/>
                <a:gd name="T53" fmla="*/ 147 h 200"/>
                <a:gd name="T54" fmla="*/ 4 w 106"/>
                <a:gd name="T55" fmla="*/ 142 h 200"/>
                <a:gd name="T56" fmla="*/ 8 w 106"/>
                <a:gd name="T57" fmla="*/ 134 h 200"/>
                <a:gd name="T58" fmla="*/ 15 w 106"/>
                <a:gd name="T59" fmla="*/ 121 h 200"/>
                <a:gd name="T60" fmla="*/ 18 w 106"/>
                <a:gd name="T61" fmla="*/ 109 h 200"/>
                <a:gd name="T62" fmla="*/ 15 w 106"/>
                <a:gd name="T63" fmla="*/ 99 h 200"/>
                <a:gd name="T64" fmla="*/ 12 w 106"/>
                <a:gd name="T65" fmla="*/ 85 h 200"/>
                <a:gd name="T66" fmla="*/ 18 w 106"/>
                <a:gd name="T67" fmla="*/ 68 h 200"/>
                <a:gd name="T68" fmla="*/ 19 w 106"/>
                <a:gd name="T69" fmla="*/ 60 h 200"/>
                <a:gd name="T70" fmla="*/ 29 w 106"/>
                <a:gd name="T71" fmla="*/ 57 h 200"/>
                <a:gd name="T72" fmla="*/ 34 w 106"/>
                <a:gd name="T73" fmla="*/ 57 h 200"/>
                <a:gd name="T74" fmla="*/ 35 w 106"/>
                <a:gd name="T75" fmla="*/ 55 h 200"/>
                <a:gd name="T76" fmla="*/ 43 w 106"/>
                <a:gd name="T77" fmla="*/ 54 h 200"/>
                <a:gd name="T78" fmla="*/ 46 w 106"/>
                <a:gd name="T79" fmla="*/ 54 h 200"/>
                <a:gd name="T80" fmla="*/ 51 w 106"/>
                <a:gd name="T81" fmla="*/ 47 h 200"/>
                <a:gd name="T82" fmla="*/ 56 w 106"/>
                <a:gd name="T83" fmla="*/ 49 h 200"/>
                <a:gd name="T84" fmla="*/ 57 w 106"/>
                <a:gd name="T85" fmla="*/ 46 h 200"/>
                <a:gd name="T86" fmla="*/ 60 w 106"/>
                <a:gd name="T87" fmla="*/ 40 h 200"/>
                <a:gd name="T88" fmla="*/ 62 w 106"/>
                <a:gd name="T89" fmla="*/ 40 h 200"/>
                <a:gd name="T90" fmla="*/ 62 w 106"/>
                <a:gd name="T91" fmla="*/ 43 h 200"/>
                <a:gd name="T92" fmla="*/ 68 w 106"/>
                <a:gd name="T93" fmla="*/ 36 h 200"/>
                <a:gd name="T94" fmla="*/ 68 w 106"/>
                <a:gd name="T95" fmla="*/ 27 h 200"/>
                <a:gd name="T96" fmla="*/ 68 w 106"/>
                <a:gd name="T97" fmla="*/ 24 h 200"/>
                <a:gd name="T98" fmla="*/ 73 w 106"/>
                <a:gd name="T99" fmla="*/ 24 h 200"/>
                <a:gd name="T100" fmla="*/ 79 w 106"/>
                <a:gd name="T101" fmla="*/ 19 h 200"/>
                <a:gd name="T102" fmla="*/ 82 w 106"/>
                <a:gd name="T103" fmla="*/ 8 h 200"/>
                <a:gd name="T104" fmla="*/ 84 w 106"/>
                <a:gd name="T105" fmla="*/ 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200">
                  <a:moveTo>
                    <a:pt x="98" y="68"/>
                  </a:moveTo>
                  <a:lnTo>
                    <a:pt x="98" y="69"/>
                  </a:lnTo>
                  <a:lnTo>
                    <a:pt x="97" y="73"/>
                  </a:lnTo>
                  <a:lnTo>
                    <a:pt x="97" y="71"/>
                  </a:lnTo>
                  <a:lnTo>
                    <a:pt x="98" y="68"/>
                  </a:lnTo>
                  <a:lnTo>
                    <a:pt x="98" y="68"/>
                  </a:lnTo>
                  <a:close/>
                  <a:moveTo>
                    <a:pt x="75" y="16"/>
                  </a:moveTo>
                  <a:lnTo>
                    <a:pt x="75" y="17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3" y="19"/>
                  </a:lnTo>
                  <a:lnTo>
                    <a:pt x="73" y="17"/>
                  </a:lnTo>
                  <a:lnTo>
                    <a:pt x="73" y="16"/>
                  </a:lnTo>
                  <a:lnTo>
                    <a:pt x="73" y="16"/>
                  </a:lnTo>
                  <a:lnTo>
                    <a:pt x="75" y="16"/>
                  </a:lnTo>
                  <a:close/>
                  <a:moveTo>
                    <a:pt x="87" y="0"/>
                  </a:moveTo>
                  <a:lnTo>
                    <a:pt x="87" y="0"/>
                  </a:lnTo>
                  <a:lnTo>
                    <a:pt x="89" y="0"/>
                  </a:lnTo>
                  <a:lnTo>
                    <a:pt x="89" y="2"/>
                  </a:lnTo>
                  <a:lnTo>
                    <a:pt x="89" y="2"/>
                  </a:lnTo>
                  <a:lnTo>
                    <a:pt x="90" y="3"/>
                  </a:lnTo>
                  <a:lnTo>
                    <a:pt x="92" y="5"/>
                  </a:lnTo>
                  <a:lnTo>
                    <a:pt x="92" y="6"/>
                  </a:lnTo>
                  <a:lnTo>
                    <a:pt x="94" y="8"/>
                  </a:lnTo>
                  <a:lnTo>
                    <a:pt x="95" y="11"/>
                  </a:lnTo>
                  <a:lnTo>
                    <a:pt x="97" y="13"/>
                  </a:lnTo>
                  <a:lnTo>
                    <a:pt x="98" y="14"/>
                  </a:lnTo>
                  <a:lnTo>
                    <a:pt x="98" y="17"/>
                  </a:lnTo>
                  <a:lnTo>
                    <a:pt x="100" y="21"/>
                  </a:lnTo>
                  <a:lnTo>
                    <a:pt x="101" y="28"/>
                  </a:lnTo>
                  <a:lnTo>
                    <a:pt x="101" y="35"/>
                  </a:lnTo>
                  <a:lnTo>
                    <a:pt x="101" y="38"/>
                  </a:lnTo>
                  <a:lnTo>
                    <a:pt x="103" y="41"/>
                  </a:lnTo>
                  <a:lnTo>
                    <a:pt x="105" y="44"/>
                  </a:lnTo>
                  <a:lnTo>
                    <a:pt x="106" y="47"/>
                  </a:lnTo>
                  <a:lnTo>
                    <a:pt x="105" y="52"/>
                  </a:lnTo>
                  <a:lnTo>
                    <a:pt x="103" y="55"/>
                  </a:lnTo>
                  <a:lnTo>
                    <a:pt x="103" y="55"/>
                  </a:lnTo>
                  <a:lnTo>
                    <a:pt x="101" y="57"/>
                  </a:lnTo>
                  <a:lnTo>
                    <a:pt x="101" y="57"/>
                  </a:lnTo>
                  <a:lnTo>
                    <a:pt x="100" y="55"/>
                  </a:lnTo>
                  <a:lnTo>
                    <a:pt x="98" y="54"/>
                  </a:lnTo>
                  <a:lnTo>
                    <a:pt x="98" y="51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95" y="49"/>
                  </a:lnTo>
                  <a:lnTo>
                    <a:pt x="94" y="51"/>
                  </a:lnTo>
                  <a:lnTo>
                    <a:pt x="94" y="51"/>
                  </a:lnTo>
                  <a:lnTo>
                    <a:pt x="94" y="52"/>
                  </a:lnTo>
                  <a:lnTo>
                    <a:pt x="94" y="54"/>
                  </a:lnTo>
                  <a:lnTo>
                    <a:pt x="95" y="55"/>
                  </a:lnTo>
                  <a:lnTo>
                    <a:pt x="95" y="58"/>
                  </a:lnTo>
                  <a:lnTo>
                    <a:pt x="95" y="58"/>
                  </a:lnTo>
                  <a:lnTo>
                    <a:pt x="95" y="60"/>
                  </a:lnTo>
                  <a:lnTo>
                    <a:pt x="97" y="60"/>
                  </a:lnTo>
                  <a:lnTo>
                    <a:pt x="97" y="65"/>
                  </a:lnTo>
                  <a:lnTo>
                    <a:pt x="95" y="66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9"/>
                  </a:lnTo>
                  <a:lnTo>
                    <a:pt x="95" y="69"/>
                  </a:lnTo>
                  <a:lnTo>
                    <a:pt x="94" y="69"/>
                  </a:lnTo>
                  <a:lnTo>
                    <a:pt x="92" y="71"/>
                  </a:lnTo>
                  <a:lnTo>
                    <a:pt x="92" y="73"/>
                  </a:lnTo>
                  <a:lnTo>
                    <a:pt x="90" y="76"/>
                  </a:lnTo>
                  <a:lnTo>
                    <a:pt x="90" y="77"/>
                  </a:lnTo>
                  <a:lnTo>
                    <a:pt x="92" y="82"/>
                  </a:lnTo>
                  <a:lnTo>
                    <a:pt x="90" y="85"/>
                  </a:lnTo>
                  <a:lnTo>
                    <a:pt x="89" y="92"/>
                  </a:lnTo>
                  <a:lnTo>
                    <a:pt x="89" y="95"/>
                  </a:lnTo>
                  <a:lnTo>
                    <a:pt x="87" y="98"/>
                  </a:lnTo>
                  <a:lnTo>
                    <a:pt x="86" y="103"/>
                  </a:lnTo>
                  <a:lnTo>
                    <a:pt x="82" y="109"/>
                  </a:lnTo>
                  <a:lnTo>
                    <a:pt x="81" y="115"/>
                  </a:lnTo>
                  <a:lnTo>
                    <a:pt x="79" y="120"/>
                  </a:lnTo>
                  <a:lnTo>
                    <a:pt x="78" y="123"/>
                  </a:lnTo>
                  <a:lnTo>
                    <a:pt x="76" y="129"/>
                  </a:lnTo>
                  <a:lnTo>
                    <a:pt x="75" y="136"/>
                  </a:lnTo>
                  <a:lnTo>
                    <a:pt x="71" y="143"/>
                  </a:lnTo>
                  <a:lnTo>
                    <a:pt x="68" y="151"/>
                  </a:lnTo>
                  <a:lnTo>
                    <a:pt x="68" y="153"/>
                  </a:lnTo>
                  <a:lnTo>
                    <a:pt x="68" y="158"/>
                  </a:lnTo>
                  <a:lnTo>
                    <a:pt x="67" y="161"/>
                  </a:lnTo>
                  <a:lnTo>
                    <a:pt x="65" y="166"/>
                  </a:lnTo>
                  <a:lnTo>
                    <a:pt x="64" y="170"/>
                  </a:lnTo>
                  <a:lnTo>
                    <a:pt x="64" y="173"/>
                  </a:lnTo>
                  <a:lnTo>
                    <a:pt x="64" y="175"/>
                  </a:lnTo>
                  <a:lnTo>
                    <a:pt x="62" y="178"/>
                  </a:lnTo>
                  <a:lnTo>
                    <a:pt x="60" y="180"/>
                  </a:lnTo>
                  <a:lnTo>
                    <a:pt x="60" y="181"/>
                  </a:lnTo>
                  <a:lnTo>
                    <a:pt x="60" y="183"/>
                  </a:lnTo>
                  <a:lnTo>
                    <a:pt x="59" y="184"/>
                  </a:lnTo>
                  <a:lnTo>
                    <a:pt x="57" y="189"/>
                  </a:lnTo>
                  <a:lnTo>
                    <a:pt x="56" y="191"/>
                  </a:lnTo>
                  <a:lnTo>
                    <a:pt x="54" y="192"/>
                  </a:lnTo>
                  <a:lnTo>
                    <a:pt x="51" y="194"/>
                  </a:lnTo>
                  <a:lnTo>
                    <a:pt x="49" y="194"/>
                  </a:lnTo>
                  <a:lnTo>
                    <a:pt x="46" y="194"/>
                  </a:lnTo>
                  <a:lnTo>
                    <a:pt x="43" y="195"/>
                  </a:lnTo>
                  <a:lnTo>
                    <a:pt x="40" y="197"/>
                  </a:lnTo>
                  <a:lnTo>
                    <a:pt x="37" y="199"/>
                  </a:lnTo>
                  <a:lnTo>
                    <a:pt x="35" y="200"/>
                  </a:lnTo>
                  <a:lnTo>
                    <a:pt x="34" y="200"/>
                  </a:lnTo>
                  <a:lnTo>
                    <a:pt x="29" y="200"/>
                  </a:lnTo>
                  <a:lnTo>
                    <a:pt x="27" y="200"/>
                  </a:lnTo>
                  <a:lnTo>
                    <a:pt x="24" y="197"/>
                  </a:lnTo>
                  <a:lnTo>
                    <a:pt x="23" y="197"/>
                  </a:lnTo>
                  <a:lnTo>
                    <a:pt x="19" y="195"/>
                  </a:lnTo>
                  <a:lnTo>
                    <a:pt x="18" y="195"/>
                  </a:lnTo>
                  <a:lnTo>
                    <a:pt x="16" y="195"/>
                  </a:lnTo>
                  <a:lnTo>
                    <a:pt x="16" y="194"/>
                  </a:lnTo>
                  <a:lnTo>
                    <a:pt x="13" y="192"/>
                  </a:lnTo>
                  <a:lnTo>
                    <a:pt x="12" y="192"/>
                  </a:lnTo>
                  <a:lnTo>
                    <a:pt x="12" y="191"/>
                  </a:lnTo>
                  <a:lnTo>
                    <a:pt x="12" y="189"/>
                  </a:lnTo>
                  <a:lnTo>
                    <a:pt x="12" y="189"/>
                  </a:lnTo>
                  <a:lnTo>
                    <a:pt x="10" y="186"/>
                  </a:lnTo>
                  <a:lnTo>
                    <a:pt x="10" y="184"/>
                  </a:lnTo>
                  <a:lnTo>
                    <a:pt x="7" y="181"/>
                  </a:lnTo>
                  <a:lnTo>
                    <a:pt x="7" y="181"/>
                  </a:lnTo>
                  <a:lnTo>
                    <a:pt x="7" y="178"/>
                  </a:lnTo>
                  <a:lnTo>
                    <a:pt x="7" y="177"/>
                  </a:lnTo>
                  <a:lnTo>
                    <a:pt x="7" y="172"/>
                  </a:lnTo>
                  <a:lnTo>
                    <a:pt x="7" y="170"/>
                  </a:lnTo>
                  <a:lnTo>
                    <a:pt x="8" y="169"/>
                  </a:lnTo>
                  <a:lnTo>
                    <a:pt x="7" y="167"/>
                  </a:lnTo>
                  <a:lnTo>
                    <a:pt x="7" y="166"/>
                  </a:lnTo>
                  <a:lnTo>
                    <a:pt x="7" y="164"/>
                  </a:lnTo>
                  <a:lnTo>
                    <a:pt x="5" y="162"/>
                  </a:lnTo>
                  <a:lnTo>
                    <a:pt x="4" y="159"/>
                  </a:lnTo>
                  <a:lnTo>
                    <a:pt x="2" y="158"/>
                  </a:lnTo>
                  <a:lnTo>
                    <a:pt x="2" y="156"/>
                  </a:lnTo>
                  <a:lnTo>
                    <a:pt x="0" y="151"/>
                  </a:lnTo>
                  <a:lnTo>
                    <a:pt x="0" y="150"/>
                  </a:lnTo>
                  <a:lnTo>
                    <a:pt x="0" y="147"/>
                  </a:lnTo>
                  <a:lnTo>
                    <a:pt x="2" y="145"/>
                  </a:lnTo>
                  <a:lnTo>
                    <a:pt x="2" y="143"/>
                  </a:lnTo>
                  <a:lnTo>
                    <a:pt x="2" y="143"/>
                  </a:lnTo>
                  <a:lnTo>
                    <a:pt x="2" y="142"/>
                  </a:lnTo>
                  <a:lnTo>
                    <a:pt x="4" y="142"/>
                  </a:lnTo>
                  <a:lnTo>
                    <a:pt x="4" y="140"/>
                  </a:lnTo>
                  <a:lnTo>
                    <a:pt x="5" y="137"/>
                  </a:lnTo>
                  <a:lnTo>
                    <a:pt x="5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10" y="132"/>
                  </a:lnTo>
                  <a:lnTo>
                    <a:pt x="10" y="129"/>
                  </a:lnTo>
                  <a:lnTo>
                    <a:pt x="13" y="126"/>
                  </a:lnTo>
                  <a:lnTo>
                    <a:pt x="13" y="125"/>
                  </a:lnTo>
                  <a:lnTo>
                    <a:pt x="15" y="121"/>
                  </a:lnTo>
                  <a:lnTo>
                    <a:pt x="16" y="118"/>
                  </a:lnTo>
                  <a:lnTo>
                    <a:pt x="18" y="117"/>
                  </a:lnTo>
                  <a:lnTo>
                    <a:pt x="18" y="115"/>
                  </a:lnTo>
                  <a:lnTo>
                    <a:pt x="18" y="112"/>
                  </a:lnTo>
                  <a:lnTo>
                    <a:pt x="18" y="109"/>
                  </a:lnTo>
                  <a:lnTo>
                    <a:pt x="18" y="107"/>
                  </a:lnTo>
                  <a:lnTo>
                    <a:pt x="18" y="106"/>
                  </a:lnTo>
                  <a:lnTo>
                    <a:pt x="15" y="103"/>
                  </a:lnTo>
                  <a:lnTo>
                    <a:pt x="15" y="103"/>
                  </a:lnTo>
                  <a:lnTo>
                    <a:pt x="15" y="99"/>
                  </a:lnTo>
                  <a:lnTo>
                    <a:pt x="15" y="98"/>
                  </a:lnTo>
                  <a:lnTo>
                    <a:pt x="15" y="96"/>
                  </a:lnTo>
                  <a:lnTo>
                    <a:pt x="13" y="95"/>
                  </a:lnTo>
                  <a:lnTo>
                    <a:pt x="13" y="90"/>
                  </a:lnTo>
                  <a:lnTo>
                    <a:pt x="12" y="85"/>
                  </a:lnTo>
                  <a:lnTo>
                    <a:pt x="12" y="84"/>
                  </a:lnTo>
                  <a:lnTo>
                    <a:pt x="12" y="82"/>
                  </a:lnTo>
                  <a:lnTo>
                    <a:pt x="12" y="80"/>
                  </a:lnTo>
                  <a:lnTo>
                    <a:pt x="12" y="77"/>
                  </a:lnTo>
                  <a:lnTo>
                    <a:pt x="18" y="68"/>
                  </a:lnTo>
                  <a:lnTo>
                    <a:pt x="18" y="66"/>
                  </a:lnTo>
                  <a:lnTo>
                    <a:pt x="18" y="63"/>
                  </a:lnTo>
                  <a:lnTo>
                    <a:pt x="18" y="62"/>
                  </a:lnTo>
                  <a:lnTo>
                    <a:pt x="18" y="60"/>
                  </a:lnTo>
                  <a:lnTo>
                    <a:pt x="19" y="60"/>
                  </a:lnTo>
                  <a:lnTo>
                    <a:pt x="19" y="60"/>
                  </a:lnTo>
                  <a:lnTo>
                    <a:pt x="26" y="60"/>
                  </a:lnTo>
                  <a:lnTo>
                    <a:pt x="26" y="58"/>
                  </a:lnTo>
                  <a:lnTo>
                    <a:pt x="27" y="58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4" y="57"/>
                  </a:lnTo>
                  <a:lnTo>
                    <a:pt x="34" y="57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7" y="54"/>
                  </a:lnTo>
                  <a:lnTo>
                    <a:pt x="38" y="54"/>
                  </a:lnTo>
                  <a:lnTo>
                    <a:pt x="41" y="54"/>
                  </a:lnTo>
                  <a:lnTo>
                    <a:pt x="43" y="54"/>
                  </a:lnTo>
                  <a:lnTo>
                    <a:pt x="43" y="54"/>
                  </a:lnTo>
                  <a:lnTo>
                    <a:pt x="45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8" y="55"/>
                  </a:lnTo>
                  <a:lnTo>
                    <a:pt x="46" y="54"/>
                  </a:lnTo>
                  <a:lnTo>
                    <a:pt x="45" y="54"/>
                  </a:lnTo>
                  <a:lnTo>
                    <a:pt x="46" y="52"/>
                  </a:lnTo>
                  <a:lnTo>
                    <a:pt x="46" y="51"/>
                  </a:lnTo>
                  <a:lnTo>
                    <a:pt x="48" y="49"/>
                  </a:lnTo>
                  <a:lnTo>
                    <a:pt x="51" y="47"/>
                  </a:lnTo>
                  <a:lnTo>
                    <a:pt x="54" y="46"/>
                  </a:lnTo>
                  <a:lnTo>
                    <a:pt x="54" y="46"/>
                  </a:lnTo>
                  <a:lnTo>
                    <a:pt x="56" y="46"/>
                  </a:lnTo>
                  <a:lnTo>
                    <a:pt x="56" y="49"/>
                  </a:lnTo>
                  <a:lnTo>
                    <a:pt x="56" y="49"/>
                  </a:lnTo>
                  <a:lnTo>
                    <a:pt x="56" y="49"/>
                  </a:lnTo>
                  <a:lnTo>
                    <a:pt x="57" y="49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57" y="44"/>
                  </a:lnTo>
                  <a:lnTo>
                    <a:pt x="57" y="43"/>
                  </a:lnTo>
                  <a:lnTo>
                    <a:pt x="59" y="41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40"/>
                  </a:lnTo>
                  <a:lnTo>
                    <a:pt x="62" y="41"/>
                  </a:lnTo>
                  <a:lnTo>
                    <a:pt x="62" y="41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4" y="40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7" y="36"/>
                  </a:lnTo>
                  <a:lnTo>
                    <a:pt x="68" y="36"/>
                  </a:lnTo>
                  <a:lnTo>
                    <a:pt x="70" y="38"/>
                  </a:lnTo>
                  <a:lnTo>
                    <a:pt x="67" y="35"/>
                  </a:lnTo>
                  <a:lnTo>
                    <a:pt x="67" y="33"/>
                  </a:lnTo>
                  <a:lnTo>
                    <a:pt x="68" y="28"/>
                  </a:lnTo>
                  <a:lnTo>
                    <a:pt x="68" y="27"/>
                  </a:lnTo>
                  <a:lnTo>
                    <a:pt x="70" y="27"/>
                  </a:lnTo>
                  <a:lnTo>
                    <a:pt x="70" y="27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4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2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5" y="22"/>
                  </a:lnTo>
                  <a:lnTo>
                    <a:pt x="76" y="21"/>
                  </a:lnTo>
                  <a:lnTo>
                    <a:pt x="76" y="19"/>
                  </a:lnTo>
                  <a:lnTo>
                    <a:pt x="79" y="19"/>
                  </a:lnTo>
                  <a:lnTo>
                    <a:pt x="81" y="17"/>
                  </a:lnTo>
                  <a:lnTo>
                    <a:pt x="82" y="13"/>
                  </a:lnTo>
                  <a:lnTo>
                    <a:pt x="82" y="11"/>
                  </a:lnTo>
                  <a:lnTo>
                    <a:pt x="82" y="10"/>
                  </a:lnTo>
                  <a:lnTo>
                    <a:pt x="82" y="8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4" y="3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6" name="Freeform 213">
              <a:extLst>
                <a:ext uri="{FF2B5EF4-FFF2-40B4-BE49-F238E27FC236}">
                  <a16:creationId xmlns:a16="http://schemas.microsoft.com/office/drawing/2014/main" id="{113B1124-9964-E5F2-1ED0-AA0305EEC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3277"/>
              <a:ext cx="3898" cy="3898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0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7" name="Freeform 214">
              <a:extLst>
                <a:ext uri="{FF2B5EF4-FFF2-40B4-BE49-F238E27FC236}">
                  <a16:creationId xmlns:a16="http://schemas.microsoft.com/office/drawing/2014/main" id="{1166A2FF-5203-E0EC-3C34-80446A860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436" y="3113843"/>
              <a:ext cx="50680" cy="56528"/>
            </a:xfrm>
            <a:custGeom>
              <a:avLst/>
              <a:gdLst>
                <a:gd name="T0" fmla="*/ 7 w 26"/>
                <a:gd name="T1" fmla="*/ 0 h 29"/>
                <a:gd name="T2" fmla="*/ 9 w 26"/>
                <a:gd name="T3" fmla="*/ 0 h 29"/>
                <a:gd name="T4" fmla="*/ 11 w 26"/>
                <a:gd name="T5" fmla="*/ 0 h 29"/>
                <a:gd name="T6" fmla="*/ 11 w 26"/>
                <a:gd name="T7" fmla="*/ 2 h 29"/>
                <a:gd name="T8" fmla="*/ 12 w 26"/>
                <a:gd name="T9" fmla="*/ 2 h 29"/>
                <a:gd name="T10" fmla="*/ 15 w 26"/>
                <a:gd name="T11" fmla="*/ 7 h 29"/>
                <a:gd name="T12" fmla="*/ 17 w 26"/>
                <a:gd name="T13" fmla="*/ 7 h 29"/>
                <a:gd name="T14" fmla="*/ 20 w 26"/>
                <a:gd name="T15" fmla="*/ 8 h 29"/>
                <a:gd name="T16" fmla="*/ 25 w 26"/>
                <a:gd name="T17" fmla="*/ 10 h 29"/>
                <a:gd name="T18" fmla="*/ 26 w 26"/>
                <a:gd name="T19" fmla="*/ 11 h 29"/>
                <a:gd name="T20" fmla="*/ 26 w 26"/>
                <a:gd name="T21" fmla="*/ 13 h 29"/>
                <a:gd name="T22" fmla="*/ 25 w 26"/>
                <a:gd name="T23" fmla="*/ 14 h 29"/>
                <a:gd name="T24" fmla="*/ 23 w 26"/>
                <a:gd name="T25" fmla="*/ 14 h 29"/>
                <a:gd name="T26" fmla="*/ 23 w 26"/>
                <a:gd name="T27" fmla="*/ 14 h 29"/>
                <a:gd name="T28" fmla="*/ 23 w 26"/>
                <a:gd name="T29" fmla="*/ 18 h 29"/>
                <a:gd name="T30" fmla="*/ 23 w 26"/>
                <a:gd name="T31" fmla="*/ 18 h 29"/>
                <a:gd name="T32" fmla="*/ 20 w 26"/>
                <a:gd name="T33" fmla="*/ 19 h 29"/>
                <a:gd name="T34" fmla="*/ 18 w 26"/>
                <a:gd name="T35" fmla="*/ 18 h 29"/>
                <a:gd name="T36" fmla="*/ 18 w 26"/>
                <a:gd name="T37" fmla="*/ 16 h 29"/>
                <a:gd name="T38" fmla="*/ 17 w 26"/>
                <a:gd name="T39" fmla="*/ 16 h 29"/>
                <a:gd name="T40" fmla="*/ 15 w 26"/>
                <a:gd name="T41" fmla="*/ 18 h 29"/>
                <a:gd name="T42" fmla="*/ 14 w 26"/>
                <a:gd name="T43" fmla="*/ 19 h 29"/>
                <a:gd name="T44" fmla="*/ 12 w 26"/>
                <a:gd name="T45" fmla="*/ 22 h 29"/>
                <a:gd name="T46" fmla="*/ 11 w 26"/>
                <a:gd name="T47" fmla="*/ 22 h 29"/>
                <a:gd name="T48" fmla="*/ 11 w 26"/>
                <a:gd name="T49" fmla="*/ 24 h 29"/>
                <a:gd name="T50" fmla="*/ 12 w 26"/>
                <a:gd name="T51" fmla="*/ 25 h 29"/>
                <a:gd name="T52" fmla="*/ 12 w 26"/>
                <a:gd name="T53" fmla="*/ 27 h 29"/>
                <a:gd name="T54" fmla="*/ 12 w 26"/>
                <a:gd name="T55" fmla="*/ 29 h 29"/>
                <a:gd name="T56" fmla="*/ 9 w 26"/>
                <a:gd name="T57" fmla="*/ 25 h 29"/>
                <a:gd name="T58" fmla="*/ 3 w 26"/>
                <a:gd name="T59" fmla="*/ 21 h 29"/>
                <a:gd name="T60" fmla="*/ 3 w 26"/>
                <a:gd name="T61" fmla="*/ 19 h 29"/>
                <a:gd name="T62" fmla="*/ 1 w 26"/>
                <a:gd name="T63" fmla="*/ 19 h 29"/>
                <a:gd name="T64" fmla="*/ 1 w 26"/>
                <a:gd name="T65" fmla="*/ 19 h 29"/>
                <a:gd name="T66" fmla="*/ 0 w 26"/>
                <a:gd name="T67" fmla="*/ 18 h 29"/>
                <a:gd name="T68" fmla="*/ 0 w 26"/>
                <a:gd name="T69" fmla="*/ 18 h 29"/>
                <a:gd name="T70" fmla="*/ 1 w 26"/>
                <a:gd name="T71" fmla="*/ 16 h 29"/>
                <a:gd name="T72" fmla="*/ 1 w 26"/>
                <a:gd name="T73" fmla="*/ 16 h 29"/>
                <a:gd name="T74" fmla="*/ 0 w 26"/>
                <a:gd name="T75" fmla="*/ 13 h 29"/>
                <a:gd name="T76" fmla="*/ 0 w 26"/>
                <a:gd name="T77" fmla="*/ 10 h 29"/>
                <a:gd name="T78" fmla="*/ 3 w 26"/>
                <a:gd name="T79" fmla="*/ 10 h 29"/>
                <a:gd name="T80" fmla="*/ 3 w 26"/>
                <a:gd name="T81" fmla="*/ 7 h 29"/>
                <a:gd name="T82" fmla="*/ 3 w 26"/>
                <a:gd name="T83" fmla="*/ 5 h 29"/>
                <a:gd name="T84" fmla="*/ 6 w 26"/>
                <a:gd name="T85" fmla="*/ 3 h 29"/>
                <a:gd name="T86" fmla="*/ 6 w 26"/>
                <a:gd name="T87" fmla="*/ 3 h 29"/>
                <a:gd name="T88" fmla="*/ 7 w 26"/>
                <a:gd name="T89" fmla="*/ 5 h 29"/>
                <a:gd name="T90" fmla="*/ 7 w 26"/>
                <a:gd name="T91" fmla="*/ 2 h 29"/>
                <a:gd name="T92" fmla="*/ 7 w 26"/>
                <a:gd name="T9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" h="29">
                  <a:moveTo>
                    <a:pt x="7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8" y="8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5" y="10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5" y="13"/>
                  </a:lnTo>
                  <a:lnTo>
                    <a:pt x="25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3" y="16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2" y="18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5" y="18"/>
                  </a:lnTo>
                  <a:lnTo>
                    <a:pt x="15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9" y="22"/>
                  </a:lnTo>
                  <a:lnTo>
                    <a:pt x="11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29"/>
                  </a:lnTo>
                  <a:lnTo>
                    <a:pt x="9" y="25"/>
                  </a:lnTo>
                  <a:lnTo>
                    <a:pt x="6" y="22"/>
                  </a:lnTo>
                  <a:lnTo>
                    <a:pt x="3" y="21"/>
                  </a:lnTo>
                  <a:lnTo>
                    <a:pt x="1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5"/>
                  </a:lnTo>
                  <a:lnTo>
                    <a:pt x="4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8" name="Freeform 215">
              <a:extLst>
                <a:ext uri="{FF2B5EF4-FFF2-40B4-BE49-F238E27FC236}">
                  <a16:creationId xmlns:a16="http://schemas.microsoft.com/office/drawing/2014/main" id="{25822AE8-3BEA-707E-55AA-200B086C3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444" y="2938413"/>
              <a:ext cx="97461" cy="109156"/>
            </a:xfrm>
            <a:custGeom>
              <a:avLst/>
              <a:gdLst>
                <a:gd name="T0" fmla="*/ 14 w 50"/>
                <a:gd name="T1" fmla="*/ 2 h 56"/>
                <a:gd name="T2" fmla="*/ 17 w 50"/>
                <a:gd name="T3" fmla="*/ 4 h 56"/>
                <a:gd name="T4" fmla="*/ 20 w 50"/>
                <a:gd name="T5" fmla="*/ 5 h 56"/>
                <a:gd name="T6" fmla="*/ 23 w 50"/>
                <a:gd name="T7" fmla="*/ 5 h 56"/>
                <a:gd name="T8" fmla="*/ 25 w 50"/>
                <a:gd name="T9" fmla="*/ 7 h 56"/>
                <a:gd name="T10" fmla="*/ 27 w 50"/>
                <a:gd name="T11" fmla="*/ 8 h 56"/>
                <a:gd name="T12" fmla="*/ 28 w 50"/>
                <a:gd name="T13" fmla="*/ 7 h 56"/>
                <a:gd name="T14" fmla="*/ 33 w 50"/>
                <a:gd name="T15" fmla="*/ 11 h 56"/>
                <a:gd name="T16" fmla="*/ 36 w 50"/>
                <a:gd name="T17" fmla="*/ 10 h 56"/>
                <a:gd name="T18" fmla="*/ 38 w 50"/>
                <a:gd name="T19" fmla="*/ 15 h 56"/>
                <a:gd name="T20" fmla="*/ 36 w 50"/>
                <a:gd name="T21" fmla="*/ 18 h 56"/>
                <a:gd name="T22" fmla="*/ 36 w 50"/>
                <a:gd name="T23" fmla="*/ 19 h 56"/>
                <a:gd name="T24" fmla="*/ 39 w 50"/>
                <a:gd name="T25" fmla="*/ 22 h 56"/>
                <a:gd name="T26" fmla="*/ 42 w 50"/>
                <a:gd name="T27" fmla="*/ 24 h 56"/>
                <a:gd name="T28" fmla="*/ 41 w 50"/>
                <a:gd name="T29" fmla="*/ 26 h 56"/>
                <a:gd name="T30" fmla="*/ 42 w 50"/>
                <a:gd name="T31" fmla="*/ 29 h 56"/>
                <a:gd name="T32" fmla="*/ 44 w 50"/>
                <a:gd name="T33" fmla="*/ 30 h 56"/>
                <a:gd name="T34" fmla="*/ 47 w 50"/>
                <a:gd name="T35" fmla="*/ 34 h 56"/>
                <a:gd name="T36" fmla="*/ 50 w 50"/>
                <a:gd name="T37" fmla="*/ 38 h 56"/>
                <a:gd name="T38" fmla="*/ 47 w 50"/>
                <a:gd name="T39" fmla="*/ 40 h 56"/>
                <a:gd name="T40" fmla="*/ 44 w 50"/>
                <a:gd name="T41" fmla="*/ 38 h 56"/>
                <a:gd name="T42" fmla="*/ 42 w 50"/>
                <a:gd name="T43" fmla="*/ 38 h 56"/>
                <a:gd name="T44" fmla="*/ 41 w 50"/>
                <a:gd name="T45" fmla="*/ 38 h 56"/>
                <a:gd name="T46" fmla="*/ 38 w 50"/>
                <a:gd name="T47" fmla="*/ 38 h 56"/>
                <a:gd name="T48" fmla="*/ 38 w 50"/>
                <a:gd name="T49" fmla="*/ 40 h 56"/>
                <a:gd name="T50" fmla="*/ 36 w 50"/>
                <a:gd name="T51" fmla="*/ 37 h 56"/>
                <a:gd name="T52" fmla="*/ 33 w 50"/>
                <a:gd name="T53" fmla="*/ 38 h 56"/>
                <a:gd name="T54" fmla="*/ 35 w 50"/>
                <a:gd name="T55" fmla="*/ 43 h 56"/>
                <a:gd name="T56" fmla="*/ 31 w 50"/>
                <a:gd name="T57" fmla="*/ 46 h 56"/>
                <a:gd name="T58" fmla="*/ 30 w 50"/>
                <a:gd name="T59" fmla="*/ 51 h 56"/>
                <a:gd name="T60" fmla="*/ 27 w 50"/>
                <a:gd name="T61" fmla="*/ 54 h 56"/>
                <a:gd name="T62" fmla="*/ 27 w 50"/>
                <a:gd name="T63" fmla="*/ 56 h 56"/>
                <a:gd name="T64" fmla="*/ 23 w 50"/>
                <a:gd name="T65" fmla="*/ 56 h 56"/>
                <a:gd name="T66" fmla="*/ 22 w 50"/>
                <a:gd name="T67" fmla="*/ 54 h 56"/>
                <a:gd name="T68" fmla="*/ 22 w 50"/>
                <a:gd name="T69" fmla="*/ 52 h 56"/>
                <a:gd name="T70" fmla="*/ 22 w 50"/>
                <a:gd name="T71" fmla="*/ 51 h 56"/>
                <a:gd name="T72" fmla="*/ 20 w 50"/>
                <a:gd name="T73" fmla="*/ 46 h 56"/>
                <a:gd name="T74" fmla="*/ 23 w 50"/>
                <a:gd name="T75" fmla="*/ 38 h 56"/>
                <a:gd name="T76" fmla="*/ 22 w 50"/>
                <a:gd name="T77" fmla="*/ 34 h 56"/>
                <a:gd name="T78" fmla="*/ 19 w 50"/>
                <a:gd name="T79" fmla="*/ 27 h 56"/>
                <a:gd name="T80" fmla="*/ 16 w 50"/>
                <a:gd name="T81" fmla="*/ 24 h 56"/>
                <a:gd name="T82" fmla="*/ 12 w 50"/>
                <a:gd name="T83" fmla="*/ 19 h 56"/>
                <a:gd name="T84" fmla="*/ 9 w 50"/>
                <a:gd name="T85" fmla="*/ 16 h 56"/>
                <a:gd name="T86" fmla="*/ 8 w 50"/>
                <a:gd name="T87" fmla="*/ 13 h 56"/>
                <a:gd name="T88" fmla="*/ 5 w 50"/>
                <a:gd name="T89" fmla="*/ 8 h 56"/>
                <a:gd name="T90" fmla="*/ 1 w 50"/>
                <a:gd name="T91" fmla="*/ 5 h 56"/>
                <a:gd name="T92" fmla="*/ 0 w 50"/>
                <a:gd name="T93" fmla="*/ 5 h 56"/>
                <a:gd name="T94" fmla="*/ 5 w 50"/>
                <a:gd name="T95" fmla="*/ 4 h 56"/>
                <a:gd name="T96" fmla="*/ 11 w 50"/>
                <a:gd name="T97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0" h="56">
                  <a:moveTo>
                    <a:pt x="12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0" y="4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3" y="5"/>
                  </a:lnTo>
                  <a:lnTo>
                    <a:pt x="25" y="7"/>
                  </a:lnTo>
                  <a:lnTo>
                    <a:pt x="23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7"/>
                  </a:lnTo>
                  <a:lnTo>
                    <a:pt x="28" y="7"/>
                  </a:lnTo>
                  <a:lnTo>
                    <a:pt x="31" y="8"/>
                  </a:lnTo>
                  <a:lnTo>
                    <a:pt x="31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5" y="11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1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21"/>
                  </a:lnTo>
                  <a:lnTo>
                    <a:pt x="39" y="21"/>
                  </a:lnTo>
                  <a:lnTo>
                    <a:pt x="39" y="22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2" y="26"/>
                  </a:lnTo>
                  <a:lnTo>
                    <a:pt x="41" y="26"/>
                  </a:lnTo>
                  <a:lnTo>
                    <a:pt x="41" y="27"/>
                  </a:lnTo>
                  <a:lnTo>
                    <a:pt x="42" y="27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4" y="30"/>
                  </a:lnTo>
                  <a:lnTo>
                    <a:pt x="47" y="32"/>
                  </a:lnTo>
                  <a:lnTo>
                    <a:pt x="47" y="32"/>
                  </a:lnTo>
                  <a:lnTo>
                    <a:pt x="47" y="34"/>
                  </a:lnTo>
                  <a:lnTo>
                    <a:pt x="47" y="35"/>
                  </a:lnTo>
                  <a:lnTo>
                    <a:pt x="47" y="37"/>
                  </a:lnTo>
                  <a:lnTo>
                    <a:pt x="50" y="38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40"/>
                  </a:lnTo>
                  <a:lnTo>
                    <a:pt x="42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39" y="38"/>
                  </a:lnTo>
                  <a:lnTo>
                    <a:pt x="39" y="38"/>
                  </a:lnTo>
                  <a:lnTo>
                    <a:pt x="38" y="38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35" y="37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40"/>
                  </a:lnTo>
                  <a:lnTo>
                    <a:pt x="33" y="41"/>
                  </a:lnTo>
                  <a:lnTo>
                    <a:pt x="35" y="43"/>
                  </a:lnTo>
                  <a:lnTo>
                    <a:pt x="33" y="45"/>
                  </a:lnTo>
                  <a:lnTo>
                    <a:pt x="33" y="46"/>
                  </a:lnTo>
                  <a:lnTo>
                    <a:pt x="31" y="46"/>
                  </a:lnTo>
                  <a:lnTo>
                    <a:pt x="30" y="48"/>
                  </a:lnTo>
                  <a:lnTo>
                    <a:pt x="30" y="49"/>
                  </a:lnTo>
                  <a:lnTo>
                    <a:pt x="30" y="51"/>
                  </a:lnTo>
                  <a:lnTo>
                    <a:pt x="28" y="51"/>
                  </a:lnTo>
                  <a:lnTo>
                    <a:pt x="27" y="52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3" y="56"/>
                  </a:lnTo>
                  <a:lnTo>
                    <a:pt x="23" y="56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2" y="54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2" y="51"/>
                  </a:lnTo>
                  <a:lnTo>
                    <a:pt x="22" y="51"/>
                  </a:lnTo>
                  <a:lnTo>
                    <a:pt x="22" y="49"/>
                  </a:lnTo>
                  <a:lnTo>
                    <a:pt x="22" y="48"/>
                  </a:lnTo>
                  <a:lnTo>
                    <a:pt x="20" y="46"/>
                  </a:lnTo>
                  <a:lnTo>
                    <a:pt x="22" y="45"/>
                  </a:lnTo>
                  <a:lnTo>
                    <a:pt x="22" y="40"/>
                  </a:lnTo>
                  <a:lnTo>
                    <a:pt x="23" y="38"/>
                  </a:lnTo>
                  <a:lnTo>
                    <a:pt x="23" y="37"/>
                  </a:lnTo>
                  <a:lnTo>
                    <a:pt x="23" y="35"/>
                  </a:lnTo>
                  <a:lnTo>
                    <a:pt x="22" y="34"/>
                  </a:lnTo>
                  <a:lnTo>
                    <a:pt x="22" y="32"/>
                  </a:lnTo>
                  <a:lnTo>
                    <a:pt x="20" y="29"/>
                  </a:lnTo>
                  <a:lnTo>
                    <a:pt x="19" y="27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14" y="22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6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8" y="4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9" name="Freeform 216">
              <a:extLst>
                <a:ext uri="{FF2B5EF4-FFF2-40B4-BE49-F238E27FC236}">
                  <a16:creationId xmlns:a16="http://schemas.microsoft.com/office/drawing/2014/main" id="{88091806-42E9-17A0-6379-41A6B704B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1612" y="3106046"/>
              <a:ext cx="1950" cy="195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1 h 1"/>
                <a:gd name="T10" fmla="*/ 1 w 1"/>
                <a:gd name="T11" fmla="*/ 0 h 1"/>
                <a:gd name="T12" fmla="*/ 1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0" name="Freeform 217">
              <a:extLst>
                <a:ext uri="{FF2B5EF4-FFF2-40B4-BE49-F238E27FC236}">
                  <a16:creationId xmlns:a16="http://schemas.microsoft.com/office/drawing/2014/main" id="{3E54E301-3FEC-8813-4586-01D7CA31B0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5486" y="3365292"/>
              <a:ext cx="448321" cy="442474"/>
            </a:xfrm>
            <a:custGeom>
              <a:avLst/>
              <a:gdLst>
                <a:gd name="T0" fmla="*/ 169 w 230"/>
                <a:gd name="T1" fmla="*/ 0 h 227"/>
                <a:gd name="T2" fmla="*/ 178 w 230"/>
                <a:gd name="T3" fmla="*/ 11 h 227"/>
                <a:gd name="T4" fmla="*/ 197 w 230"/>
                <a:gd name="T5" fmla="*/ 11 h 227"/>
                <a:gd name="T6" fmla="*/ 203 w 230"/>
                <a:gd name="T7" fmla="*/ 11 h 227"/>
                <a:gd name="T8" fmla="*/ 213 w 230"/>
                <a:gd name="T9" fmla="*/ 13 h 227"/>
                <a:gd name="T10" fmla="*/ 219 w 230"/>
                <a:gd name="T11" fmla="*/ 21 h 227"/>
                <a:gd name="T12" fmla="*/ 219 w 230"/>
                <a:gd name="T13" fmla="*/ 26 h 227"/>
                <a:gd name="T14" fmla="*/ 222 w 230"/>
                <a:gd name="T15" fmla="*/ 38 h 227"/>
                <a:gd name="T16" fmla="*/ 226 w 230"/>
                <a:gd name="T17" fmla="*/ 52 h 227"/>
                <a:gd name="T18" fmla="*/ 227 w 230"/>
                <a:gd name="T19" fmla="*/ 59 h 227"/>
                <a:gd name="T20" fmla="*/ 222 w 230"/>
                <a:gd name="T21" fmla="*/ 62 h 227"/>
                <a:gd name="T22" fmla="*/ 207 w 230"/>
                <a:gd name="T23" fmla="*/ 62 h 227"/>
                <a:gd name="T24" fmla="*/ 202 w 230"/>
                <a:gd name="T25" fmla="*/ 67 h 227"/>
                <a:gd name="T26" fmla="*/ 191 w 230"/>
                <a:gd name="T27" fmla="*/ 70 h 227"/>
                <a:gd name="T28" fmla="*/ 191 w 230"/>
                <a:gd name="T29" fmla="*/ 76 h 227"/>
                <a:gd name="T30" fmla="*/ 194 w 230"/>
                <a:gd name="T31" fmla="*/ 79 h 227"/>
                <a:gd name="T32" fmla="*/ 186 w 230"/>
                <a:gd name="T33" fmla="*/ 82 h 227"/>
                <a:gd name="T34" fmla="*/ 172 w 230"/>
                <a:gd name="T35" fmla="*/ 90 h 227"/>
                <a:gd name="T36" fmla="*/ 159 w 230"/>
                <a:gd name="T37" fmla="*/ 98 h 227"/>
                <a:gd name="T38" fmla="*/ 151 w 230"/>
                <a:gd name="T39" fmla="*/ 98 h 227"/>
                <a:gd name="T40" fmla="*/ 150 w 230"/>
                <a:gd name="T41" fmla="*/ 103 h 227"/>
                <a:gd name="T42" fmla="*/ 140 w 230"/>
                <a:gd name="T43" fmla="*/ 103 h 227"/>
                <a:gd name="T44" fmla="*/ 131 w 230"/>
                <a:gd name="T45" fmla="*/ 109 h 227"/>
                <a:gd name="T46" fmla="*/ 120 w 230"/>
                <a:gd name="T47" fmla="*/ 115 h 227"/>
                <a:gd name="T48" fmla="*/ 118 w 230"/>
                <a:gd name="T49" fmla="*/ 133 h 227"/>
                <a:gd name="T50" fmla="*/ 118 w 230"/>
                <a:gd name="T51" fmla="*/ 139 h 227"/>
                <a:gd name="T52" fmla="*/ 115 w 230"/>
                <a:gd name="T53" fmla="*/ 141 h 227"/>
                <a:gd name="T54" fmla="*/ 107 w 230"/>
                <a:gd name="T55" fmla="*/ 142 h 227"/>
                <a:gd name="T56" fmla="*/ 101 w 230"/>
                <a:gd name="T57" fmla="*/ 144 h 227"/>
                <a:gd name="T58" fmla="*/ 95 w 230"/>
                <a:gd name="T59" fmla="*/ 142 h 227"/>
                <a:gd name="T60" fmla="*/ 87 w 230"/>
                <a:gd name="T61" fmla="*/ 142 h 227"/>
                <a:gd name="T62" fmla="*/ 82 w 230"/>
                <a:gd name="T63" fmla="*/ 147 h 227"/>
                <a:gd name="T64" fmla="*/ 79 w 230"/>
                <a:gd name="T65" fmla="*/ 152 h 227"/>
                <a:gd name="T66" fmla="*/ 74 w 230"/>
                <a:gd name="T67" fmla="*/ 156 h 227"/>
                <a:gd name="T68" fmla="*/ 71 w 230"/>
                <a:gd name="T69" fmla="*/ 160 h 227"/>
                <a:gd name="T70" fmla="*/ 68 w 230"/>
                <a:gd name="T71" fmla="*/ 169 h 227"/>
                <a:gd name="T72" fmla="*/ 65 w 230"/>
                <a:gd name="T73" fmla="*/ 177 h 227"/>
                <a:gd name="T74" fmla="*/ 58 w 230"/>
                <a:gd name="T75" fmla="*/ 182 h 227"/>
                <a:gd name="T76" fmla="*/ 54 w 230"/>
                <a:gd name="T77" fmla="*/ 188 h 227"/>
                <a:gd name="T78" fmla="*/ 46 w 230"/>
                <a:gd name="T79" fmla="*/ 193 h 227"/>
                <a:gd name="T80" fmla="*/ 43 w 230"/>
                <a:gd name="T81" fmla="*/ 202 h 227"/>
                <a:gd name="T82" fmla="*/ 41 w 230"/>
                <a:gd name="T83" fmla="*/ 213 h 227"/>
                <a:gd name="T84" fmla="*/ 36 w 230"/>
                <a:gd name="T85" fmla="*/ 218 h 227"/>
                <a:gd name="T86" fmla="*/ 35 w 230"/>
                <a:gd name="T87" fmla="*/ 223 h 227"/>
                <a:gd name="T88" fmla="*/ 25 w 230"/>
                <a:gd name="T89" fmla="*/ 227 h 227"/>
                <a:gd name="T90" fmla="*/ 11 w 230"/>
                <a:gd name="T91" fmla="*/ 226 h 227"/>
                <a:gd name="T92" fmla="*/ 3 w 230"/>
                <a:gd name="T93" fmla="*/ 216 h 227"/>
                <a:gd name="T94" fmla="*/ 13 w 230"/>
                <a:gd name="T95" fmla="*/ 204 h 227"/>
                <a:gd name="T96" fmla="*/ 17 w 230"/>
                <a:gd name="T97" fmla="*/ 191 h 227"/>
                <a:gd name="T98" fmla="*/ 16 w 230"/>
                <a:gd name="T99" fmla="*/ 191 h 227"/>
                <a:gd name="T100" fmla="*/ 32 w 230"/>
                <a:gd name="T101" fmla="*/ 175 h 227"/>
                <a:gd name="T102" fmla="*/ 36 w 230"/>
                <a:gd name="T103" fmla="*/ 155 h 227"/>
                <a:gd name="T104" fmla="*/ 49 w 230"/>
                <a:gd name="T105" fmla="*/ 147 h 227"/>
                <a:gd name="T106" fmla="*/ 57 w 230"/>
                <a:gd name="T107" fmla="*/ 130 h 227"/>
                <a:gd name="T108" fmla="*/ 80 w 230"/>
                <a:gd name="T109" fmla="*/ 120 h 227"/>
                <a:gd name="T110" fmla="*/ 101 w 230"/>
                <a:gd name="T111" fmla="*/ 101 h 227"/>
                <a:gd name="T112" fmla="*/ 104 w 230"/>
                <a:gd name="T113" fmla="*/ 86 h 227"/>
                <a:gd name="T114" fmla="*/ 106 w 230"/>
                <a:gd name="T115" fmla="*/ 68 h 227"/>
                <a:gd name="T116" fmla="*/ 121 w 230"/>
                <a:gd name="T117" fmla="*/ 45 h 227"/>
                <a:gd name="T118" fmla="*/ 148 w 230"/>
                <a:gd name="T119" fmla="*/ 29 h 227"/>
                <a:gd name="T120" fmla="*/ 166 w 230"/>
                <a:gd name="T121" fmla="*/ 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" h="227">
                  <a:moveTo>
                    <a:pt x="0" y="227"/>
                  </a:move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close/>
                  <a:moveTo>
                    <a:pt x="167" y="0"/>
                  </a:moveTo>
                  <a:lnTo>
                    <a:pt x="169" y="0"/>
                  </a:lnTo>
                  <a:lnTo>
                    <a:pt x="169" y="2"/>
                  </a:lnTo>
                  <a:lnTo>
                    <a:pt x="169" y="4"/>
                  </a:lnTo>
                  <a:lnTo>
                    <a:pt x="170" y="5"/>
                  </a:lnTo>
                  <a:lnTo>
                    <a:pt x="172" y="8"/>
                  </a:lnTo>
                  <a:lnTo>
                    <a:pt x="175" y="11"/>
                  </a:lnTo>
                  <a:lnTo>
                    <a:pt x="178" y="11"/>
                  </a:lnTo>
                  <a:lnTo>
                    <a:pt x="183" y="13"/>
                  </a:lnTo>
                  <a:lnTo>
                    <a:pt x="188" y="11"/>
                  </a:lnTo>
                  <a:lnTo>
                    <a:pt x="191" y="11"/>
                  </a:lnTo>
                  <a:lnTo>
                    <a:pt x="192" y="11"/>
                  </a:lnTo>
                  <a:lnTo>
                    <a:pt x="194" y="11"/>
                  </a:lnTo>
                  <a:lnTo>
                    <a:pt x="197" y="11"/>
                  </a:lnTo>
                  <a:lnTo>
                    <a:pt x="199" y="11"/>
                  </a:lnTo>
                  <a:lnTo>
                    <a:pt x="202" y="10"/>
                  </a:lnTo>
                  <a:lnTo>
                    <a:pt x="203" y="8"/>
                  </a:lnTo>
                  <a:lnTo>
                    <a:pt x="203" y="10"/>
                  </a:lnTo>
                  <a:lnTo>
                    <a:pt x="203" y="10"/>
                  </a:lnTo>
                  <a:lnTo>
                    <a:pt x="203" y="11"/>
                  </a:lnTo>
                  <a:lnTo>
                    <a:pt x="203" y="13"/>
                  </a:lnTo>
                  <a:lnTo>
                    <a:pt x="205" y="13"/>
                  </a:lnTo>
                  <a:lnTo>
                    <a:pt x="207" y="13"/>
                  </a:lnTo>
                  <a:lnTo>
                    <a:pt x="208" y="13"/>
                  </a:lnTo>
                  <a:lnTo>
                    <a:pt x="211" y="13"/>
                  </a:lnTo>
                  <a:lnTo>
                    <a:pt x="213" y="13"/>
                  </a:lnTo>
                  <a:lnTo>
                    <a:pt x="215" y="15"/>
                  </a:lnTo>
                  <a:lnTo>
                    <a:pt x="215" y="16"/>
                  </a:lnTo>
                  <a:lnTo>
                    <a:pt x="218" y="18"/>
                  </a:lnTo>
                  <a:lnTo>
                    <a:pt x="219" y="19"/>
                  </a:lnTo>
                  <a:lnTo>
                    <a:pt x="219" y="19"/>
                  </a:lnTo>
                  <a:lnTo>
                    <a:pt x="219" y="21"/>
                  </a:lnTo>
                  <a:lnTo>
                    <a:pt x="219" y="22"/>
                  </a:lnTo>
                  <a:lnTo>
                    <a:pt x="219" y="22"/>
                  </a:lnTo>
                  <a:lnTo>
                    <a:pt x="221" y="24"/>
                  </a:lnTo>
                  <a:lnTo>
                    <a:pt x="221" y="24"/>
                  </a:lnTo>
                  <a:lnTo>
                    <a:pt x="221" y="24"/>
                  </a:lnTo>
                  <a:lnTo>
                    <a:pt x="219" y="26"/>
                  </a:lnTo>
                  <a:lnTo>
                    <a:pt x="221" y="29"/>
                  </a:lnTo>
                  <a:lnTo>
                    <a:pt x="221" y="32"/>
                  </a:lnTo>
                  <a:lnTo>
                    <a:pt x="221" y="34"/>
                  </a:lnTo>
                  <a:lnTo>
                    <a:pt x="221" y="35"/>
                  </a:lnTo>
                  <a:lnTo>
                    <a:pt x="221" y="37"/>
                  </a:lnTo>
                  <a:lnTo>
                    <a:pt x="222" y="38"/>
                  </a:lnTo>
                  <a:lnTo>
                    <a:pt x="221" y="43"/>
                  </a:lnTo>
                  <a:lnTo>
                    <a:pt x="222" y="45"/>
                  </a:lnTo>
                  <a:lnTo>
                    <a:pt x="224" y="46"/>
                  </a:lnTo>
                  <a:lnTo>
                    <a:pt x="224" y="49"/>
                  </a:lnTo>
                  <a:lnTo>
                    <a:pt x="226" y="51"/>
                  </a:lnTo>
                  <a:lnTo>
                    <a:pt x="226" y="52"/>
                  </a:lnTo>
                  <a:lnTo>
                    <a:pt x="227" y="52"/>
                  </a:lnTo>
                  <a:lnTo>
                    <a:pt x="229" y="54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29" y="57"/>
                  </a:lnTo>
                  <a:lnTo>
                    <a:pt x="227" y="59"/>
                  </a:lnTo>
                  <a:lnTo>
                    <a:pt x="227" y="59"/>
                  </a:lnTo>
                  <a:lnTo>
                    <a:pt x="229" y="62"/>
                  </a:lnTo>
                  <a:lnTo>
                    <a:pt x="229" y="62"/>
                  </a:lnTo>
                  <a:lnTo>
                    <a:pt x="227" y="62"/>
                  </a:lnTo>
                  <a:lnTo>
                    <a:pt x="224" y="62"/>
                  </a:lnTo>
                  <a:lnTo>
                    <a:pt x="222" y="62"/>
                  </a:lnTo>
                  <a:lnTo>
                    <a:pt x="219" y="62"/>
                  </a:lnTo>
                  <a:lnTo>
                    <a:pt x="216" y="62"/>
                  </a:lnTo>
                  <a:lnTo>
                    <a:pt x="213" y="62"/>
                  </a:lnTo>
                  <a:lnTo>
                    <a:pt x="210" y="62"/>
                  </a:lnTo>
                  <a:lnTo>
                    <a:pt x="210" y="62"/>
                  </a:lnTo>
                  <a:lnTo>
                    <a:pt x="207" y="62"/>
                  </a:lnTo>
                  <a:lnTo>
                    <a:pt x="205" y="62"/>
                  </a:lnTo>
                  <a:lnTo>
                    <a:pt x="203" y="62"/>
                  </a:lnTo>
                  <a:lnTo>
                    <a:pt x="203" y="63"/>
                  </a:lnTo>
                  <a:lnTo>
                    <a:pt x="203" y="65"/>
                  </a:lnTo>
                  <a:lnTo>
                    <a:pt x="202" y="65"/>
                  </a:lnTo>
                  <a:lnTo>
                    <a:pt x="202" y="67"/>
                  </a:lnTo>
                  <a:lnTo>
                    <a:pt x="196" y="68"/>
                  </a:lnTo>
                  <a:lnTo>
                    <a:pt x="194" y="68"/>
                  </a:lnTo>
                  <a:lnTo>
                    <a:pt x="192" y="68"/>
                  </a:lnTo>
                  <a:lnTo>
                    <a:pt x="191" y="68"/>
                  </a:lnTo>
                  <a:lnTo>
                    <a:pt x="191" y="70"/>
                  </a:lnTo>
                  <a:lnTo>
                    <a:pt x="191" y="70"/>
                  </a:lnTo>
                  <a:lnTo>
                    <a:pt x="191" y="71"/>
                  </a:lnTo>
                  <a:lnTo>
                    <a:pt x="191" y="71"/>
                  </a:lnTo>
                  <a:lnTo>
                    <a:pt x="191" y="73"/>
                  </a:lnTo>
                  <a:lnTo>
                    <a:pt x="191" y="74"/>
                  </a:lnTo>
                  <a:lnTo>
                    <a:pt x="191" y="74"/>
                  </a:lnTo>
                  <a:lnTo>
                    <a:pt x="191" y="76"/>
                  </a:lnTo>
                  <a:lnTo>
                    <a:pt x="191" y="76"/>
                  </a:lnTo>
                  <a:lnTo>
                    <a:pt x="191" y="78"/>
                  </a:lnTo>
                  <a:lnTo>
                    <a:pt x="191" y="78"/>
                  </a:lnTo>
                  <a:lnTo>
                    <a:pt x="192" y="78"/>
                  </a:lnTo>
                  <a:lnTo>
                    <a:pt x="192" y="78"/>
                  </a:lnTo>
                  <a:lnTo>
                    <a:pt x="194" y="79"/>
                  </a:lnTo>
                  <a:lnTo>
                    <a:pt x="194" y="79"/>
                  </a:lnTo>
                  <a:lnTo>
                    <a:pt x="192" y="81"/>
                  </a:lnTo>
                  <a:lnTo>
                    <a:pt x="192" y="81"/>
                  </a:lnTo>
                  <a:lnTo>
                    <a:pt x="189" y="81"/>
                  </a:lnTo>
                  <a:lnTo>
                    <a:pt x="188" y="81"/>
                  </a:lnTo>
                  <a:lnTo>
                    <a:pt x="186" y="82"/>
                  </a:lnTo>
                  <a:lnTo>
                    <a:pt x="183" y="84"/>
                  </a:lnTo>
                  <a:lnTo>
                    <a:pt x="180" y="86"/>
                  </a:lnTo>
                  <a:lnTo>
                    <a:pt x="178" y="86"/>
                  </a:lnTo>
                  <a:lnTo>
                    <a:pt x="177" y="87"/>
                  </a:lnTo>
                  <a:lnTo>
                    <a:pt x="174" y="89"/>
                  </a:lnTo>
                  <a:lnTo>
                    <a:pt x="172" y="90"/>
                  </a:lnTo>
                  <a:lnTo>
                    <a:pt x="170" y="93"/>
                  </a:lnTo>
                  <a:lnTo>
                    <a:pt x="169" y="95"/>
                  </a:lnTo>
                  <a:lnTo>
                    <a:pt x="167" y="97"/>
                  </a:lnTo>
                  <a:lnTo>
                    <a:pt x="166" y="97"/>
                  </a:lnTo>
                  <a:lnTo>
                    <a:pt x="162" y="98"/>
                  </a:lnTo>
                  <a:lnTo>
                    <a:pt x="159" y="98"/>
                  </a:lnTo>
                  <a:lnTo>
                    <a:pt x="156" y="98"/>
                  </a:lnTo>
                  <a:lnTo>
                    <a:pt x="156" y="98"/>
                  </a:lnTo>
                  <a:lnTo>
                    <a:pt x="155" y="98"/>
                  </a:lnTo>
                  <a:lnTo>
                    <a:pt x="153" y="98"/>
                  </a:lnTo>
                  <a:lnTo>
                    <a:pt x="151" y="98"/>
                  </a:lnTo>
                  <a:lnTo>
                    <a:pt x="151" y="98"/>
                  </a:lnTo>
                  <a:lnTo>
                    <a:pt x="151" y="98"/>
                  </a:lnTo>
                  <a:lnTo>
                    <a:pt x="151" y="100"/>
                  </a:lnTo>
                  <a:lnTo>
                    <a:pt x="151" y="101"/>
                  </a:lnTo>
                  <a:lnTo>
                    <a:pt x="151" y="101"/>
                  </a:lnTo>
                  <a:lnTo>
                    <a:pt x="150" y="101"/>
                  </a:lnTo>
                  <a:lnTo>
                    <a:pt x="150" y="103"/>
                  </a:lnTo>
                  <a:lnTo>
                    <a:pt x="148" y="101"/>
                  </a:lnTo>
                  <a:lnTo>
                    <a:pt x="147" y="101"/>
                  </a:lnTo>
                  <a:lnTo>
                    <a:pt x="144" y="101"/>
                  </a:lnTo>
                  <a:lnTo>
                    <a:pt x="142" y="101"/>
                  </a:lnTo>
                  <a:lnTo>
                    <a:pt x="142" y="101"/>
                  </a:lnTo>
                  <a:lnTo>
                    <a:pt x="140" y="103"/>
                  </a:lnTo>
                  <a:lnTo>
                    <a:pt x="139" y="103"/>
                  </a:lnTo>
                  <a:lnTo>
                    <a:pt x="139" y="104"/>
                  </a:lnTo>
                  <a:lnTo>
                    <a:pt x="137" y="104"/>
                  </a:lnTo>
                  <a:lnTo>
                    <a:pt x="136" y="106"/>
                  </a:lnTo>
                  <a:lnTo>
                    <a:pt x="134" y="106"/>
                  </a:lnTo>
                  <a:lnTo>
                    <a:pt x="131" y="109"/>
                  </a:lnTo>
                  <a:lnTo>
                    <a:pt x="129" y="109"/>
                  </a:lnTo>
                  <a:lnTo>
                    <a:pt x="126" y="111"/>
                  </a:lnTo>
                  <a:lnTo>
                    <a:pt x="125" y="112"/>
                  </a:lnTo>
                  <a:lnTo>
                    <a:pt x="125" y="112"/>
                  </a:lnTo>
                  <a:lnTo>
                    <a:pt x="121" y="115"/>
                  </a:lnTo>
                  <a:lnTo>
                    <a:pt x="120" y="115"/>
                  </a:lnTo>
                  <a:lnTo>
                    <a:pt x="120" y="115"/>
                  </a:lnTo>
                  <a:lnTo>
                    <a:pt x="120" y="117"/>
                  </a:lnTo>
                  <a:lnTo>
                    <a:pt x="120" y="133"/>
                  </a:lnTo>
                  <a:lnTo>
                    <a:pt x="118" y="133"/>
                  </a:lnTo>
                  <a:lnTo>
                    <a:pt x="118" y="133"/>
                  </a:lnTo>
                  <a:lnTo>
                    <a:pt x="118" y="133"/>
                  </a:lnTo>
                  <a:lnTo>
                    <a:pt x="118" y="134"/>
                  </a:lnTo>
                  <a:lnTo>
                    <a:pt x="118" y="134"/>
                  </a:lnTo>
                  <a:lnTo>
                    <a:pt x="118" y="136"/>
                  </a:lnTo>
                  <a:lnTo>
                    <a:pt x="118" y="136"/>
                  </a:lnTo>
                  <a:lnTo>
                    <a:pt x="118" y="137"/>
                  </a:lnTo>
                  <a:lnTo>
                    <a:pt x="118" y="139"/>
                  </a:lnTo>
                  <a:lnTo>
                    <a:pt x="120" y="139"/>
                  </a:lnTo>
                  <a:lnTo>
                    <a:pt x="120" y="141"/>
                  </a:lnTo>
                  <a:lnTo>
                    <a:pt x="118" y="141"/>
                  </a:lnTo>
                  <a:lnTo>
                    <a:pt x="117" y="141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2" y="141"/>
                  </a:lnTo>
                  <a:lnTo>
                    <a:pt x="112" y="141"/>
                  </a:lnTo>
                  <a:lnTo>
                    <a:pt x="110" y="141"/>
                  </a:lnTo>
                  <a:lnTo>
                    <a:pt x="110" y="141"/>
                  </a:lnTo>
                  <a:lnTo>
                    <a:pt x="109" y="141"/>
                  </a:lnTo>
                  <a:lnTo>
                    <a:pt x="107" y="142"/>
                  </a:lnTo>
                  <a:lnTo>
                    <a:pt x="106" y="144"/>
                  </a:lnTo>
                  <a:lnTo>
                    <a:pt x="106" y="144"/>
                  </a:lnTo>
                  <a:lnTo>
                    <a:pt x="104" y="144"/>
                  </a:lnTo>
                  <a:lnTo>
                    <a:pt x="103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99" y="144"/>
                  </a:lnTo>
                  <a:lnTo>
                    <a:pt x="98" y="144"/>
                  </a:lnTo>
                  <a:lnTo>
                    <a:pt x="98" y="144"/>
                  </a:lnTo>
                  <a:lnTo>
                    <a:pt x="96" y="144"/>
                  </a:lnTo>
                  <a:lnTo>
                    <a:pt x="95" y="142"/>
                  </a:lnTo>
                  <a:lnTo>
                    <a:pt x="93" y="142"/>
                  </a:lnTo>
                  <a:lnTo>
                    <a:pt x="92" y="142"/>
                  </a:lnTo>
                  <a:lnTo>
                    <a:pt x="90" y="142"/>
                  </a:lnTo>
                  <a:lnTo>
                    <a:pt x="90" y="142"/>
                  </a:lnTo>
                  <a:lnTo>
                    <a:pt x="88" y="142"/>
                  </a:lnTo>
                  <a:lnTo>
                    <a:pt x="87" y="142"/>
                  </a:lnTo>
                  <a:lnTo>
                    <a:pt x="85" y="144"/>
                  </a:lnTo>
                  <a:lnTo>
                    <a:pt x="84" y="144"/>
                  </a:lnTo>
                  <a:lnTo>
                    <a:pt x="80" y="144"/>
                  </a:lnTo>
                  <a:lnTo>
                    <a:pt x="82" y="145"/>
                  </a:lnTo>
                  <a:lnTo>
                    <a:pt x="82" y="145"/>
                  </a:lnTo>
                  <a:lnTo>
                    <a:pt x="82" y="147"/>
                  </a:lnTo>
                  <a:lnTo>
                    <a:pt x="82" y="149"/>
                  </a:lnTo>
                  <a:lnTo>
                    <a:pt x="80" y="149"/>
                  </a:lnTo>
                  <a:lnTo>
                    <a:pt x="80" y="150"/>
                  </a:lnTo>
                  <a:lnTo>
                    <a:pt x="79" y="150"/>
                  </a:lnTo>
                  <a:lnTo>
                    <a:pt x="79" y="152"/>
                  </a:lnTo>
                  <a:lnTo>
                    <a:pt x="79" y="152"/>
                  </a:lnTo>
                  <a:lnTo>
                    <a:pt x="77" y="153"/>
                  </a:lnTo>
                  <a:lnTo>
                    <a:pt x="77" y="155"/>
                  </a:lnTo>
                  <a:lnTo>
                    <a:pt x="77" y="155"/>
                  </a:lnTo>
                  <a:lnTo>
                    <a:pt x="76" y="156"/>
                  </a:lnTo>
                  <a:lnTo>
                    <a:pt x="76" y="156"/>
                  </a:lnTo>
                  <a:lnTo>
                    <a:pt x="74" y="156"/>
                  </a:lnTo>
                  <a:lnTo>
                    <a:pt x="73" y="156"/>
                  </a:lnTo>
                  <a:lnTo>
                    <a:pt x="73" y="156"/>
                  </a:lnTo>
                  <a:lnTo>
                    <a:pt x="71" y="158"/>
                  </a:lnTo>
                  <a:lnTo>
                    <a:pt x="71" y="158"/>
                  </a:lnTo>
                  <a:lnTo>
                    <a:pt x="71" y="160"/>
                  </a:lnTo>
                  <a:lnTo>
                    <a:pt x="71" y="160"/>
                  </a:lnTo>
                  <a:lnTo>
                    <a:pt x="71" y="160"/>
                  </a:lnTo>
                  <a:lnTo>
                    <a:pt x="71" y="161"/>
                  </a:lnTo>
                  <a:lnTo>
                    <a:pt x="69" y="163"/>
                  </a:lnTo>
                  <a:lnTo>
                    <a:pt x="69" y="164"/>
                  </a:lnTo>
                  <a:lnTo>
                    <a:pt x="69" y="166"/>
                  </a:lnTo>
                  <a:lnTo>
                    <a:pt x="68" y="169"/>
                  </a:lnTo>
                  <a:lnTo>
                    <a:pt x="68" y="171"/>
                  </a:lnTo>
                  <a:lnTo>
                    <a:pt x="66" y="174"/>
                  </a:lnTo>
                  <a:lnTo>
                    <a:pt x="66" y="175"/>
                  </a:lnTo>
                  <a:lnTo>
                    <a:pt x="66" y="175"/>
                  </a:lnTo>
                  <a:lnTo>
                    <a:pt x="65" y="177"/>
                  </a:lnTo>
                  <a:lnTo>
                    <a:pt x="65" y="177"/>
                  </a:lnTo>
                  <a:lnTo>
                    <a:pt x="63" y="178"/>
                  </a:lnTo>
                  <a:lnTo>
                    <a:pt x="62" y="178"/>
                  </a:lnTo>
                  <a:lnTo>
                    <a:pt x="60" y="180"/>
                  </a:lnTo>
                  <a:lnTo>
                    <a:pt x="58" y="180"/>
                  </a:lnTo>
                  <a:lnTo>
                    <a:pt x="58" y="180"/>
                  </a:lnTo>
                  <a:lnTo>
                    <a:pt x="58" y="182"/>
                  </a:lnTo>
                  <a:lnTo>
                    <a:pt x="57" y="182"/>
                  </a:lnTo>
                  <a:lnTo>
                    <a:pt x="57" y="183"/>
                  </a:lnTo>
                  <a:lnTo>
                    <a:pt x="55" y="185"/>
                  </a:lnTo>
                  <a:lnTo>
                    <a:pt x="55" y="186"/>
                  </a:lnTo>
                  <a:lnTo>
                    <a:pt x="54" y="188"/>
                  </a:lnTo>
                  <a:lnTo>
                    <a:pt x="54" y="188"/>
                  </a:lnTo>
                  <a:lnTo>
                    <a:pt x="52" y="189"/>
                  </a:lnTo>
                  <a:lnTo>
                    <a:pt x="51" y="189"/>
                  </a:lnTo>
                  <a:lnTo>
                    <a:pt x="49" y="189"/>
                  </a:lnTo>
                  <a:lnTo>
                    <a:pt x="49" y="191"/>
                  </a:lnTo>
                  <a:lnTo>
                    <a:pt x="47" y="191"/>
                  </a:lnTo>
                  <a:lnTo>
                    <a:pt x="46" y="193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44" y="196"/>
                  </a:lnTo>
                  <a:lnTo>
                    <a:pt x="43" y="197"/>
                  </a:lnTo>
                  <a:lnTo>
                    <a:pt x="43" y="199"/>
                  </a:lnTo>
                  <a:lnTo>
                    <a:pt x="43" y="202"/>
                  </a:lnTo>
                  <a:lnTo>
                    <a:pt x="41" y="204"/>
                  </a:lnTo>
                  <a:lnTo>
                    <a:pt x="41" y="205"/>
                  </a:lnTo>
                  <a:lnTo>
                    <a:pt x="41" y="207"/>
                  </a:lnTo>
                  <a:lnTo>
                    <a:pt x="41" y="210"/>
                  </a:lnTo>
                  <a:lnTo>
                    <a:pt x="41" y="212"/>
                  </a:lnTo>
                  <a:lnTo>
                    <a:pt x="41" y="213"/>
                  </a:lnTo>
                  <a:lnTo>
                    <a:pt x="40" y="213"/>
                  </a:lnTo>
                  <a:lnTo>
                    <a:pt x="40" y="215"/>
                  </a:lnTo>
                  <a:lnTo>
                    <a:pt x="40" y="216"/>
                  </a:lnTo>
                  <a:lnTo>
                    <a:pt x="38" y="216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5" y="219"/>
                  </a:lnTo>
                  <a:lnTo>
                    <a:pt x="35" y="221"/>
                  </a:lnTo>
                  <a:lnTo>
                    <a:pt x="35" y="221"/>
                  </a:lnTo>
                  <a:lnTo>
                    <a:pt x="35" y="223"/>
                  </a:lnTo>
                  <a:lnTo>
                    <a:pt x="35" y="223"/>
                  </a:lnTo>
                  <a:lnTo>
                    <a:pt x="33" y="224"/>
                  </a:lnTo>
                  <a:lnTo>
                    <a:pt x="33" y="226"/>
                  </a:lnTo>
                  <a:lnTo>
                    <a:pt x="32" y="227"/>
                  </a:lnTo>
                  <a:lnTo>
                    <a:pt x="30" y="227"/>
                  </a:lnTo>
                  <a:lnTo>
                    <a:pt x="27" y="227"/>
                  </a:lnTo>
                  <a:lnTo>
                    <a:pt x="25" y="227"/>
                  </a:lnTo>
                  <a:lnTo>
                    <a:pt x="22" y="227"/>
                  </a:lnTo>
                  <a:lnTo>
                    <a:pt x="21" y="226"/>
                  </a:lnTo>
                  <a:lnTo>
                    <a:pt x="17" y="226"/>
                  </a:lnTo>
                  <a:lnTo>
                    <a:pt x="16" y="226"/>
                  </a:lnTo>
                  <a:lnTo>
                    <a:pt x="14" y="226"/>
                  </a:lnTo>
                  <a:lnTo>
                    <a:pt x="11" y="226"/>
                  </a:lnTo>
                  <a:lnTo>
                    <a:pt x="6" y="226"/>
                  </a:lnTo>
                  <a:lnTo>
                    <a:pt x="3" y="226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2" y="219"/>
                  </a:lnTo>
                  <a:lnTo>
                    <a:pt x="3" y="216"/>
                  </a:lnTo>
                  <a:lnTo>
                    <a:pt x="5" y="215"/>
                  </a:lnTo>
                  <a:lnTo>
                    <a:pt x="6" y="213"/>
                  </a:lnTo>
                  <a:lnTo>
                    <a:pt x="10" y="210"/>
                  </a:lnTo>
                  <a:lnTo>
                    <a:pt x="10" y="205"/>
                  </a:lnTo>
                  <a:lnTo>
                    <a:pt x="11" y="204"/>
                  </a:lnTo>
                  <a:lnTo>
                    <a:pt x="13" y="204"/>
                  </a:lnTo>
                  <a:lnTo>
                    <a:pt x="11" y="202"/>
                  </a:lnTo>
                  <a:lnTo>
                    <a:pt x="13" y="201"/>
                  </a:lnTo>
                  <a:lnTo>
                    <a:pt x="14" y="197"/>
                  </a:lnTo>
                  <a:lnTo>
                    <a:pt x="16" y="194"/>
                  </a:lnTo>
                  <a:lnTo>
                    <a:pt x="17" y="193"/>
                  </a:lnTo>
                  <a:lnTo>
                    <a:pt x="17" y="191"/>
                  </a:lnTo>
                  <a:lnTo>
                    <a:pt x="17" y="191"/>
                  </a:lnTo>
                  <a:lnTo>
                    <a:pt x="16" y="191"/>
                  </a:lnTo>
                  <a:lnTo>
                    <a:pt x="16" y="193"/>
                  </a:lnTo>
                  <a:lnTo>
                    <a:pt x="14" y="193"/>
                  </a:lnTo>
                  <a:lnTo>
                    <a:pt x="16" y="193"/>
                  </a:lnTo>
                  <a:lnTo>
                    <a:pt x="16" y="191"/>
                  </a:lnTo>
                  <a:lnTo>
                    <a:pt x="17" y="189"/>
                  </a:lnTo>
                  <a:lnTo>
                    <a:pt x="21" y="186"/>
                  </a:lnTo>
                  <a:lnTo>
                    <a:pt x="27" y="182"/>
                  </a:lnTo>
                  <a:lnTo>
                    <a:pt x="28" y="180"/>
                  </a:lnTo>
                  <a:lnTo>
                    <a:pt x="30" y="177"/>
                  </a:lnTo>
                  <a:lnTo>
                    <a:pt x="32" y="175"/>
                  </a:lnTo>
                  <a:lnTo>
                    <a:pt x="32" y="169"/>
                  </a:lnTo>
                  <a:lnTo>
                    <a:pt x="32" y="167"/>
                  </a:lnTo>
                  <a:lnTo>
                    <a:pt x="33" y="164"/>
                  </a:lnTo>
                  <a:lnTo>
                    <a:pt x="35" y="161"/>
                  </a:lnTo>
                  <a:lnTo>
                    <a:pt x="36" y="158"/>
                  </a:lnTo>
                  <a:lnTo>
                    <a:pt x="36" y="155"/>
                  </a:lnTo>
                  <a:lnTo>
                    <a:pt x="38" y="153"/>
                  </a:lnTo>
                  <a:lnTo>
                    <a:pt x="40" y="153"/>
                  </a:lnTo>
                  <a:lnTo>
                    <a:pt x="41" y="152"/>
                  </a:lnTo>
                  <a:lnTo>
                    <a:pt x="44" y="150"/>
                  </a:lnTo>
                  <a:lnTo>
                    <a:pt x="47" y="147"/>
                  </a:lnTo>
                  <a:lnTo>
                    <a:pt x="49" y="147"/>
                  </a:lnTo>
                  <a:lnTo>
                    <a:pt x="51" y="144"/>
                  </a:lnTo>
                  <a:lnTo>
                    <a:pt x="52" y="141"/>
                  </a:lnTo>
                  <a:lnTo>
                    <a:pt x="54" y="136"/>
                  </a:lnTo>
                  <a:lnTo>
                    <a:pt x="55" y="133"/>
                  </a:lnTo>
                  <a:lnTo>
                    <a:pt x="55" y="133"/>
                  </a:lnTo>
                  <a:lnTo>
                    <a:pt x="57" y="130"/>
                  </a:lnTo>
                  <a:lnTo>
                    <a:pt x="58" y="128"/>
                  </a:lnTo>
                  <a:lnTo>
                    <a:pt x="62" y="126"/>
                  </a:lnTo>
                  <a:lnTo>
                    <a:pt x="65" y="126"/>
                  </a:lnTo>
                  <a:lnTo>
                    <a:pt x="73" y="125"/>
                  </a:lnTo>
                  <a:lnTo>
                    <a:pt x="79" y="122"/>
                  </a:lnTo>
                  <a:lnTo>
                    <a:pt x="80" y="120"/>
                  </a:lnTo>
                  <a:lnTo>
                    <a:pt x="82" y="119"/>
                  </a:lnTo>
                  <a:lnTo>
                    <a:pt x="85" y="115"/>
                  </a:lnTo>
                  <a:lnTo>
                    <a:pt x="92" y="112"/>
                  </a:lnTo>
                  <a:lnTo>
                    <a:pt x="95" y="111"/>
                  </a:lnTo>
                  <a:lnTo>
                    <a:pt x="98" y="104"/>
                  </a:lnTo>
                  <a:lnTo>
                    <a:pt x="101" y="101"/>
                  </a:lnTo>
                  <a:lnTo>
                    <a:pt x="103" y="98"/>
                  </a:lnTo>
                  <a:lnTo>
                    <a:pt x="104" y="97"/>
                  </a:lnTo>
                  <a:lnTo>
                    <a:pt x="106" y="93"/>
                  </a:lnTo>
                  <a:lnTo>
                    <a:pt x="107" y="90"/>
                  </a:lnTo>
                  <a:lnTo>
                    <a:pt x="106" y="89"/>
                  </a:lnTo>
                  <a:lnTo>
                    <a:pt x="104" y="86"/>
                  </a:lnTo>
                  <a:lnTo>
                    <a:pt x="103" y="86"/>
                  </a:lnTo>
                  <a:lnTo>
                    <a:pt x="103" y="84"/>
                  </a:lnTo>
                  <a:lnTo>
                    <a:pt x="104" y="82"/>
                  </a:lnTo>
                  <a:lnTo>
                    <a:pt x="104" y="79"/>
                  </a:lnTo>
                  <a:lnTo>
                    <a:pt x="104" y="73"/>
                  </a:lnTo>
                  <a:lnTo>
                    <a:pt x="106" y="68"/>
                  </a:lnTo>
                  <a:lnTo>
                    <a:pt x="110" y="62"/>
                  </a:lnTo>
                  <a:lnTo>
                    <a:pt x="112" y="60"/>
                  </a:lnTo>
                  <a:lnTo>
                    <a:pt x="112" y="56"/>
                  </a:lnTo>
                  <a:lnTo>
                    <a:pt x="112" y="54"/>
                  </a:lnTo>
                  <a:lnTo>
                    <a:pt x="118" y="49"/>
                  </a:lnTo>
                  <a:lnTo>
                    <a:pt x="121" y="45"/>
                  </a:lnTo>
                  <a:lnTo>
                    <a:pt x="123" y="43"/>
                  </a:lnTo>
                  <a:lnTo>
                    <a:pt x="126" y="41"/>
                  </a:lnTo>
                  <a:lnTo>
                    <a:pt x="136" y="37"/>
                  </a:lnTo>
                  <a:lnTo>
                    <a:pt x="142" y="35"/>
                  </a:lnTo>
                  <a:lnTo>
                    <a:pt x="147" y="32"/>
                  </a:lnTo>
                  <a:lnTo>
                    <a:pt x="148" y="29"/>
                  </a:lnTo>
                  <a:lnTo>
                    <a:pt x="155" y="19"/>
                  </a:lnTo>
                  <a:lnTo>
                    <a:pt x="159" y="4"/>
                  </a:lnTo>
                  <a:lnTo>
                    <a:pt x="159" y="2"/>
                  </a:lnTo>
                  <a:lnTo>
                    <a:pt x="162" y="2"/>
                  </a:lnTo>
                  <a:lnTo>
                    <a:pt x="164" y="2"/>
                  </a:lnTo>
                  <a:lnTo>
                    <a:pt x="166" y="2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1" name="Freeform 218">
              <a:extLst>
                <a:ext uri="{FF2B5EF4-FFF2-40B4-BE49-F238E27FC236}">
                  <a16:creationId xmlns:a16="http://schemas.microsoft.com/office/drawing/2014/main" id="{CE59F7E7-5933-8A63-7EDD-76771D761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6190" y="3453008"/>
              <a:ext cx="446372" cy="411286"/>
            </a:xfrm>
            <a:custGeom>
              <a:avLst/>
              <a:gdLst>
                <a:gd name="T0" fmla="*/ 43 w 229"/>
                <a:gd name="T1" fmla="*/ 4 h 211"/>
                <a:gd name="T2" fmla="*/ 58 w 229"/>
                <a:gd name="T3" fmla="*/ 4 h 211"/>
                <a:gd name="T4" fmla="*/ 71 w 229"/>
                <a:gd name="T5" fmla="*/ 7 h 211"/>
                <a:gd name="T6" fmla="*/ 85 w 229"/>
                <a:gd name="T7" fmla="*/ 12 h 211"/>
                <a:gd name="T8" fmla="*/ 88 w 229"/>
                <a:gd name="T9" fmla="*/ 22 h 211"/>
                <a:gd name="T10" fmla="*/ 95 w 229"/>
                <a:gd name="T11" fmla="*/ 29 h 211"/>
                <a:gd name="T12" fmla="*/ 117 w 229"/>
                <a:gd name="T13" fmla="*/ 33 h 211"/>
                <a:gd name="T14" fmla="*/ 136 w 229"/>
                <a:gd name="T15" fmla="*/ 44 h 211"/>
                <a:gd name="T16" fmla="*/ 148 w 229"/>
                <a:gd name="T17" fmla="*/ 44 h 211"/>
                <a:gd name="T18" fmla="*/ 158 w 229"/>
                <a:gd name="T19" fmla="*/ 33 h 211"/>
                <a:gd name="T20" fmla="*/ 155 w 229"/>
                <a:gd name="T21" fmla="*/ 26 h 211"/>
                <a:gd name="T22" fmla="*/ 156 w 229"/>
                <a:gd name="T23" fmla="*/ 15 h 211"/>
                <a:gd name="T24" fmla="*/ 174 w 229"/>
                <a:gd name="T25" fmla="*/ 6 h 211"/>
                <a:gd name="T26" fmla="*/ 181 w 229"/>
                <a:gd name="T27" fmla="*/ 4 h 211"/>
                <a:gd name="T28" fmla="*/ 194 w 229"/>
                <a:gd name="T29" fmla="*/ 7 h 211"/>
                <a:gd name="T30" fmla="*/ 200 w 229"/>
                <a:gd name="T31" fmla="*/ 12 h 211"/>
                <a:gd name="T32" fmla="*/ 211 w 229"/>
                <a:gd name="T33" fmla="*/ 17 h 211"/>
                <a:gd name="T34" fmla="*/ 222 w 229"/>
                <a:gd name="T35" fmla="*/ 18 h 211"/>
                <a:gd name="T36" fmla="*/ 229 w 229"/>
                <a:gd name="T37" fmla="*/ 23 h 211"/>
                <a:gd name="T38" fmla="*/ 227 w 229"/>
                <a:gd name="T39" fmla="*/ 26 h 211"/>
                <a:gd name="T40" fmla="*/ 226 w 229"/>
                <a:gd name="T41" fmla="*/ 34 h 211"/>
                <a:gd name="T42" fmla="*/ 226 w 229"/>
                <a:gd name="T43" fmla="*/ 42 h 211"/>
                <a:gd name="T44" fmla="*/ 222 w 229"/>
                <a:gd name="T45" fmla="*/ 48 h 211"/>
                <a:gd name="T46" fmla="*/ 226 w 229"/>
                <a:gd name="T47" fmla="*/ 61 h 211"/>
                <a:gd name="T48" fmla="*/ 227 w 229"/>
                <a:gd name="T49" fmla="*/ 189 h 211"/>
                <a:gd name="T50" fmla="*/ 227 w 229"/>
                <a:gd name="T51" fmla="*/ 203 h 211"/>
                <a:gd name="T52" fmla="*/ 213 w 229"/>
                <a:gd name="T53" fmla="*/ 203 h 211"/>
                <a:gd name="T54" fmla="*/ 191 w 229"/>
                <a:gd name="T55" fmla="*/ 200 h 211"/>
                <a:gd name="T56" fmla="*/ 164 w 229"/>
                <a:gd name="T57" fmla="*/ 185 h 211"/>
                <a:gd name="T58" fmla="*/ 136 w 229"/>
                <a:gd name="T59" fmla="*/ 171 h 211"/>
                <a:gd name="T60" fmla="*/ 109 w 229"/>
                <a:gd name="T61" fmla="*/ 157 h 211"/>
                <a:gd name="T62" fmla="*/ 87 w 229"/>
                <a:gd name="T63" fmla="*/ 156 h 211"/>
                <a:gd name="T64" fmla="*/ 71 w 229"/>
                <a:gd name="T65" fmla="*/ 163 h 211"/>
                <a:gd name="T66" fmla="*/ 60 w 229"/>
                <a:gd name="T67" fmla="*/ 156 h 211"/>
                <a:gd name="T68" fmla="*/ 38 w 229"/>
                <a:gd name="T69" fmla="*/ 148 h 211"/>
                <a:gd name="T70" fmla="*/ 32 w 229"/>
                <a:gd name="T71" fmla="*/ 138 h 211"/>
                <a:gd name="T72" fmla="*/ 16 w 229"/>
                <a:gd name="T73" fmla="*/ 135 h 211"/>
                <a:gd name="T74" fmla="*/ 13 w 229"/>
                <a:gd name="T75" fmla="*/ 132 h 211"/>
                <a:gd name="T76" fmla="*/ 6 w 229"/>
                <a:gd name="T77" fmla="*/ 118 h 211"/>
                <a:gd name="T78" fmla="*/ 2 w 229"/>
                <a:gd name="T79" fmla="*/ 108 h 211"/>
                <a:gd name="T80" fmla="*/ 8 w 229"/>
                <a:gd name="T81" fmla="*/ 104 h 211"/>
                <a:gd name="T82" fmla="*/ 6 w 229"/>
                <a:gd name="T83" fmla="*/ 94 h 211"/>
                <a:gd name="T84" fmla="*/ 8 w 229"/>
                <a:gd name="T85" fmla="*/ 81 h 211"/>
                <a:gd name="T86" fmla="*/ 8 w 229"/>
                <a:gd name="T87" fmla="*/ 63 h 211"/>
                <a:gd name="T88" fmla="*/ 3 w 229"/>
                <a:gd name="T89" fmla="*/ 53 h 211"/>
                <a:gd name="T90" fmla="*/ 3 w 229"/>
                <a:gd name="T91" fmla="*/ 47 h 211"/>
                <a:gd name="T92" fmla="*/ 10 w 229"/>
                <a:gd name="T93" fmla="*/ 44 h 211"/>
                <a:gd name="T94" fmla="*/ 14 w 229"/>
                <a:gd name="T95" fmla="*/ 37 h 211"/>
                <a:gd name="T96" fmla="*/ 13 w 229"/>
                <a:gd name="T97" fmla="*/ 28 h 211"/>
                <a:gd name="T98" fmla="*/ 14 w 229"/>
                <a:gd name="T99" fmla="*/ 23 h 211"/>
                <a:gd name="T100" fmla="*/ 19 w 229"/>
                <a:gd name="T101" fmla="*/ 20 h 211"/>
                <a:gd name="T102" fmla="*/ 25 w 229"/>
                <a:gd name="T103" fmla="*/ 15 h 211"/>
                <a:gd name="T104" fmla="*/ 33 w 229"/>
                <a:gd name="T105" fmla="*/ 11 h 211"/>
                <a:gd name="T106" fmla="*/ 32 w 229"/>
                <a:gd name="T10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9" h="211">
                  <a:moveTo>
                    <a:pt x="32" y="0"/>
                  </a:moveTo>
                  <a:lnTo>
                    <a:pt x="33" y="1"/>
                  </a:lnTo>
                  <a:lnTo>
                    <a:pt x="36" y="1"/>
                  </a:lnTo>
                  <a:lnTo>
                    <a:pt x="43" y="4"/>
                  </a:lnTo>
                  <a:lnTo>
                    <a:pt x="46" y="6"/>
                  </a:lnTo>
                  <a:lnTo>
                    <a:pt x="51" y="6"/>
                  </a:lnTo>
                  <a:lnTo>
                    <a:pt x="55" y="4"/>
                  </a:lnTo>
                  <a:lnTo>
                    <a:pt x="58" y="4"/>
                  </a:lnTo>
                  <a:lnTo>
                    <a:pt x="62" y="6"/>
                  </a:lnTo>
                  <a:lnTo>
                    <a:pt x="63" y="6"/>
                  </a:lnTo>
                  <a:lnTo>
                    <a:pt x="66" y="6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4" y="11"/>
                  </a:lnTo>
                  <a:lnTo>
                    <a:pt x="76" y="11"/>
                  </a:lnTo>
                  <a:lnTo>
                    <a:pt x="85" y="12"/>
                  </a:lnTo>
                  <a:lnTo>
                    <a:pt x="87" y="14"/>
                  </a:lnTo>
                  <a:lnTo>
                    <a:pt x="88" y="17"/>
                  </a:lnTo>
                  <a:lnTo>
                    <a:pt x="88" y="18"/>
                  </a:lnTo>
                  <a:lnTo>
                    <a:pt x="88" y="22"/>
                  </a:lnTo>
                  <a:lnTo>
                    <a:pt x="90" y="25"/>
                  </a:lnTo>
                  <a:lnTo>
                    <a:pt x="92" y="26"/>
                  </a:lnTo>
                  <a:lnTo>
                    <a:pt x="93" y="28"/>
                  </a:lnTo>
                  <a:lnTo>
                    <a:pt x="95" y="29"/>
                  </a:lnTo>
                  <a:lnTo>
                    <a:pt x="99" y="31"/>
                  </a:lnTo>
                  <a:lnTo>
                    <a:pt x="104" y="31"/>
                  </a:lnTo>
                  <a:lnTo>
                    <a:pt x="109" y="31"/>
                  </a:lnTo>
                  <a:lnTo>
                    <a:pt x="117" y="33"/>
                  </a:lnTo>
                  <a:lnTo>
                    <a:pt x="123" y="36"/>
                  </a:lnTo>
                  <a:lnTo>
                    <a:pt x="125" y="37"/>
                  </a:lnTo>
                  <a:lnTo>
                    <a:pt x="129" y="39"/>
                  </a:lnTo>
                  <a:lnTo>
                    <a:pt x="136" y="44"/>
                  </a:lnTo>
                  <a:lnTo>
                    <a:pt x="139" y="45"/>
                  </a:lnTo>
                  <a:lnTo>
                    <a:pt x="142" y="47"/>
                  </a:lnTo>
                  <a:lnTo>
                    <a:pt x="145" y="45"/>
                  </a:lnTo>
                  <a:lnTo>
                    <a:pt x="148" y="44"/>
                  </a:lnTo>
                  <a:lnTo>
                    <a:pt x="151" y="42"/>
                  </a:lnTo>
                  <a:lnTo>
                    <a:pt x="155" y="37"/>
                  </a:lnTo>
                  <a:lnTo>
                    <a:pt x="156" y="36"/>
                  </a:lnTo>
                  <a:lnTo>
                    <a:pt x="158" y="33"/>
                  </a:lnTo>
                  <a:lnTo>
                    <a:pt x="156" y="31"/>
                  </a:lnTo>
                  <a:lnTo>
                    <a:pt x="156" y="29"/>
                  </a:lnTo>
                  <a:lnTo>
                    <a:pt x="155" y="28"/>
                  </a:lnTo>
                  <a:lnTo>
                    <a:pt x="155" y="26"/>
                  </a:lnTo>
                  <a:lnTo>
                    <a:pt x="153" y="22"/>
                  </a:lnTo>
                  <a:lnTo>
                    <a:pt x="155" y="18"/>
                  </a:lnTo>
                  <a:lnTo>
                    <a:pt x="155" y="17"/>
                  </a:lnTo>
                  <a:lnTo>
                    <a:pt x="156" y="15"/>
                  </a:lnTo>
                  <a:lnTo>
                    <a:pt x="161" y="12"/>
                  </a:lnTo>
                  <a:lnTo>
                    <a:pt x="164" y="9"/>
                  </a:lnTo>
                  <a:lnTo>
                    <a:pt x="170" y="6"/>
                  </a:lnTo>
                  <a:lnTo>
                    <a:pt x="174" y="6"/>
                  </a:lnTo>
                  <a:lnTo>
                    <a:pt x="175" y="6"/>
                  </a:lnTo>
                  <a:lnTo>
                    <a:pt x="178" y="4"/>
                  </a:lnTo>
                  <a:lnTo>
                    <a:pt x="180" y="4"/>
                  </a:lnTo>
                  <a:lnTo>
                    <a:pt x="181" y="4"/>
                  </a:lnTo>
                  <a:lnTo>
                    <a:pt x="186" y="4"/>
                  </a:lnTo>
                  <a:lnTo>
                    <a:pt x="189" y="4"/>
                  </a:lnTo>
                  <a:lnTo>
                    <a:pt x="191" y="6"/>
                  </a:lnTo>
                  <a:lnTo>
                    <a:pt x="194" y="7"/>
                  </a:lnTo>
                  <a:lnTo>
                    <a:pt x="197" y="7"/>
                  </a:lnTo>
                  <a:lnTo>
                    <a:pt x="199" y="9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00" y="14"/>
                  </a:lnTo>
                  <a:lnTo>
                    <a:pt x="202" y="15"/>
                  </a:lnTo>
                  <a:lnTo>
                    <a:pt x="210" y="17"/>
                  </a:lnTo>
                  <a:lnTo>
                    <a:pt x="211" y="17"/>
                  </a:lnTo>
                  <a:lnTo>
                    <a:pt x="213" y="18"/>
                  </a:lnTo>
                  <a:lnTo>
                    <a:pt x="215" y="18"/>
                  </a:lnTo>
                  <a:lnTo>
                    <a:pt x="219" y="18"/>
                  </a:lnTo>
                  <a:lnTo>
                    <a:pt x="222" y="18"/>
                  </a:lnTo>
                  <a:lnTo>
                    <a:pt x="226" y="18"/>
                  </a:lnTo>
                  <a:lnTo>
                    <a:pt x="227" y="20"/>
                  </a:lnTo>
                  <a:lnTo>
                    <a:pt x="227" y="20"/>
                  </a:lnTo>
                  <a:lnTo>
                    <a:pt x="229" y="23"/>
                  </a:lnTo>
                  <a:lnTo>
                    <a:pt x="229" y="25"/>
                  </a:lnTo>
                  <a:lnTo>
                    <a:pt x="229" y="25"/>
                  </a:lnTo>
                  <a:lnTo>
                    <a:pt x="229" y="26"/>
                  </a:lnTo>
                  <a:lnTo>
                    <a:pt x="227" y="26"/>
                  </a:lnTo>
                  <a:lnTo>
                    <a:pt x="226" y="28"/>
                  </a:lnTo>
                  <a:lnTo>
                    <a:pt x="226" y="29"/>
                  </a:lnTo>
                  <a:lnTo>
                    <a:pt x="226" y="31"/>
                  </a:lnTo>
                  <a:lnTo>
                    <a:pt x="226" y="34"/>
                  </a:lnTo>
                  <a:lnTo>
                    <a:pt x="226" y="36"/>
                  </a:lnTo>
                  <a:lnTo>
                    <a:pt x="227" y="39"/>
                  </a:lnTo>
                  <a:lnTo>
                    <a:pt x="227" y="39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47"/>
                  </a:lnTo>
                  <a:lnTo>
                    <a:pt x="222" y="47"/>
                  </a:lnTo>
                  <a:lnTo>
                    <a:pt x="222" y="48"/>
                  </a:lnTo>
                  <a:lnTo>
                    <a:pt x="224" y="52"/>
                  </a:lnTo>
                  <a:lnTo>
                    <a:pt x="224" y="53"/>
                  </a:lnTo>
                  <a:lnTo>
                    <a:pt x="226" y="58"/>
                  </a:lnTo>
                  <a:lnTo>
                    <a:pt x="226" y="61"/>
                  </a:lnTo>
                  <a:lnTo>
                    <a:pt x="227" y="63"/>
                  </a:lnTo>
                  <a:lnTo>
                    <a:pt x="227" y="63"/>
                  </a:lnTo>
                  <a:lnTo>
                    <a:pt x="227" y="181"/>
                  </a:lnTo>
                  <a:lnTo>
                    <a:pt x="227" y="189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2" y="203"/>
                  </a:lnTo>
                  <a:lnTo>
                    <a:pt x="219" y="203"/>
                  </a:lnTo>
                  <a:lnTo>
                    <a:pt x="213" y="203"/>
                  </a:lnTo>
                  <a:lnTo>
                    <a:pt x="213" y="211"/>
                  </a:lnTo>
                  <a:lnTo>
                    <a:pt x="205" y="208"/>
                  </a:lnTo>
                  <a:lnTo>
                    <a:pt x="199" y="204"/>
                  </a:lnTo>
                  <a:lnTo>
                    <a:pt x="191" y="200"/>
                  </a:lnTo>
                  <a:lnTo>
                    <a:pt x="185" y="196"/>
                  </a:lnTo>
                  <a:lnTo>
                    <a:pt x="178" y="193"/>
                  </a:lnTo>
                  <a:lnTo>
                    <a:pt x="170" y="190"/>
                  </a:lnTo>
                  <a:lnTo>
                    <a:pt x="164" y="185"/>
                  </a:lnTo>
                  <a:lnTo>
                    <a:pt x="158" y="182"/>
                  </a:lnTo>
                  <a:lnTo>
                    <a:pt x="150" y="179"/>
                  </a:lnTo>
                  <a:lnTo>
                    <a:pt x="144" y="176"/>
                  </a:lnTo>
                  <a:lnTo>
                    <a:pt x="136" y="171"/>
                  </a:lnTo>
                  <a:lnTo>
                    <a:pt x="129" y="168"/>
                  </a:lnTo>
                  <a:lnTo>
                    <a:pt x="123" y="165"/>
                  </a:lnTo>
                  <a:lnTo>
                    <a:pt x="115" y="162"/>
                  </a:lnTo>
                  <a:lnTo>
                    <a:pt x="109" y="157"/>
                  </a:lnTo>
                  <a:lnTo>
                    <a:pt x="101" y="154"/>
                  </a:lnTo>
                  <a:lnTo>
                    <a:pt x="96" y="152"/>
                  </a:lnTo>
                  <a:lnTo>
                    <a:pt x="92" y="154"/>
                  </a:lnTo>
                  <a:lnTo>
                    <a:pt x="87" y="156"/>
                  </a:lnTo>
                  <a:lnTo>
                    <a:pt x="82" y="159"/>
                  </a:lnTo>
                  <a:lnTo>
                    <a:pt x="76" y="162"/>
                  </a:lnTo>
                  <a:lnTo>
                    <a:pt x="71" y="163"/>
                  </a:lnTo>
                  <a:lnTo>
                    <a:pt x="71" y="163"/>
                  </a:lnTo>
                  <a:lnTo>
                    <a:pt x="71" y="163"/>
                  </a:lnTo>
                  <a:lnTo>
                    <a:pt x="66" y="160"/>
                  </a:lnTo>
                  <a:lnTo>
                    <a:pt x="62" y="157"/>
                  </a:lnTo>
                  <a:lnTo>
                    <a:pt x="60" y="156"/>
                  </a:lnTo>
                  <a:lnTo>
                    <a:pt x="54" y="154"/>
                  </a:lnTo>
                  <a:lnTo>
                    <a:pt x="46" y="152"/>
                  </a:lnTo>
                  <a:lnTo>
                    <a:pt x="40" y="151"/>
                  </a:lnTo>
                  <a:lnTo>
                    <a:pt x="38" y="148"/>
                  </a:lnTo>
                  <a:lnTo>
                    <a:pt x="36" y="144"/>
                  </a:lnTo>
                  <a:lnTo>
                    <a:pt x="33" y="141"/>
                  </a:lnTo>
                  <a:lnTo>
                    <a:pt x="33" y="138"/>
                  </a:lnTo>
                  <a:lnTo>
                    <a:pt x="32" y="138"/>
                  </a:lnTo>
                  <a:lnTo>
                    <a:pt x="27" y="137"/>
                  </a:lnTo>
                  <a:lnTo>
                    <a:pt x="21" y="135"/>
                  </a:lnTo>
                  <a:lnTo>
                    <a:pt x="16" y="137"/>
                  </a:lnTo>
                  <a:lnTo>
                    <a:pt x="16" y="135"/>
                  </a:lnTo>
                  <a:lnTo>
                    <a:pt x="14" y="135"/>
                  </a:lnTo>
                  <a:lnTo>
                    <a:pt x="14" y="133"/>
                  </a:lnTo>
                  <a:lnTo>
                    <a:pt x="13" y="133"/>
                  </a:lnTo>
                  <a:lnTo>
                    <a:pt x="13" y="132"/>
                  </a:lnTo>
                  <a:lnTo>
                    <a:pt x="11" y="127"/>
                  </a:lnTo>
                  <a:lnTo>
                    <a:pt x="11" y="124"/>
                  </a:lnTo>
                  <a:lnTo>
                    <a:pt x="10" y="122"/>
                  </a:lnTo>
                  <a:lnTo>
                    <a:pt x="6" y="118"/>
                  </a:lnTo>
                  <a:lnTo>
                    <a:pt x="5" y="115"/>
                  </a:lnTo>
                  <a:lnTo>
                    <a:pt x="2" y="111"/>
                  </a:lnTo>
                  <a:lnTo>
                    <a:pt x="2" y="110"/>
                  </a:lnTo>
                  <a:lnTo>
                    <a:pt x="2" y="108"/>
                  </a:lnTo>
                  <a:lnTo>
                    <a:pt x="3" y="108"/>
                  </a:lnTo>
                  <a:lnTo>
                    <a:pt x="6" y="105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0" y="99"/>
                  </a:lnTo>
                  <a:lnTo>
                    <a:pt x="8" y="99"/>
                  </a:lnTo>
                  <a:lnTo>
                    <a:pt x="8" y="97"/>
                  </a:lnTo>
                  <a:lnTo>
                    <a:pt x="6" y="94"/>
                  </a:lnTo>
                  <a:lnTo>
                    <a:pt x="6" y="92"/>
                  </a:lnTo>
                  <a:lnTo>
                    <a:pt x="8" y="89"/>
                  </a:lnTo>
                  <a:lnTo>
                    <a:pt x="10" y="85"/>
                  </a:lnTo>
                  <a:lnTo>
                    <a:pt x="8" y="81"/>
                  </a:lnTo>
                  <a:lnTo>
                    <a:pt x="8" y="74"/>
                  </a:lnTo>
                  <a:lnTo>
                    <a:pt x="8" y="67"/>
                  </a:lnTo>
                  <a:lnTo>
                    <a:pt x="8" y="64"/>
                  </a:lnTo>
                  <a:lnTo>
                    <a:pt x="8" y="63"/>
                  </a:lnTo>
                  <a:lnTo>
                    <a:pt x="6" y="61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3" y="53"/>
                  </a:lnTo>
                  <a:lnTo>
                    <a:pt x="2" y="50"/>
                  </a:lnTo>
                  <a:lnTo>
                    <a:pt x="0" y="48"/>
                  </a:lnTo>
                  <a:lnTo>
                    <a:pt x="2" y="47"/>
                  </a:lnTo>
                  <a:lnTo>
                    <a:pt x="3" y="47"/>
                  </a:lnTo>
                  <a:lnTo>
                    <a:pt x="5" y="45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1" y="41"/>
                  </a:lnTo>
                  <a:lnTo>
                    <a:pt x="13" y="41"/>
                  </a:lnTo>
                  <a:lnTo>
                    <a:pt x="13" y="37"/>
                  </a:lnTo>
                  <a:lnTo>
                    <a:pt x="14" y="37"/>
                  </a:lnTo>
                  <a:lnTo>
                    <a:pt x="14" y="36"/>
                  </a:lnTo>
                  <a:lnTo>
                    <a:pt x="14" y="34"/>
                  </a:lnTo>
                  <a:lnTo>
                    <a:pt x="13" y="31"/>
                  </a:lnTo>
                  <a:lnTo>
                    <a:pt x="13" y="28"/>
                  </a:lnTo>
                  <a:lnTo>
                    <a:pt x="13" y="26"/>
                  </a:lnTo>
                  <a:lnTo>
                    <a:pt x="13" y="25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17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1" y="18"/>
                  </a:lnTo>
                  <a:lnTo>
                    <a:pt x="22" y="18"/>
                  </a:lnTo>
                  <a:lnTo>
                    <a:pt x="22" y="17"/>
                  </a:lnTo>
                  <a:lnTo>
                    <a:pt x="25" y="15"/>
                  </a:lnTo>
                  <a:lnTo>
                    <a:pt x="27" y="15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2" y="9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2" y="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2" name="Freeform 219">
              <a:extLst>
                <a:ext uri="{FF2B5EF4-FFF2-40B4-BE49-F238E27FC236}">
                  <a16:creationId xmlns:a16="http://schemas.microsoft.com/office/drawing/2014/main" id="{4345BAC9-AE95-03C3-E15A-4FE496C34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5608" y="2573908"/>
              <a:ext cx="202719" cy="95512"/>
            </a:xfrm>
            <a:custGeom>
              <a:avLst/>
              <a:gdLst>
                <a:gd name="T0" fmla="*/ 61 w 104"/>
                <a:gd name="T1" fmla="*/ 2 h 49"/>
                <a:gd name="T2" fmla="*/ 61 w 104"/>
                <a:gd name="T3" fmla="*/ 0 h 49"/>
                <a:gd name="T4" fmla="*/ 66 w 104"/>
                <a:gd name="T5" fmla="*/ 2 h 49"/>
                <a:gd name="T6" fmla="*/ 69 w 104"/>
                <a:gd name="T7" fmla="*/ 3 h 49"/>
                <a:gd name="T8" fmla="*/ 72 w 104"/>
                <a:gd name="T9" fmla="*/ 6 h 49"/>
                <a:gd name="T10" fmla="*/ 79 w 104"/>
                <a:gd name="T11" fmla="*/ 11 h 49"/>
                <a:gd name="T12" fmla="*/ 85 w 104"/>
                <a:gd name="T13" fmla="*/ 9 h 49"/>
                <a:gd name="T14" fmla="*/ 90 w 104"/>
                <a:gd name="T15" fmla="*/ 11 h 49"/>
                <a:gd name="T16" fmla="*/ 94 w 104"/>
                <a:gd name="T17" fmla="*/ 11 h 49"/>
                <a:gd name="T18" fmla="*/ 96 w 104"/>
                <a:gd name="T19" fmla="*/ 14 h 49"/>
                <a:gd name="T20" fmla="*/ 99 w 104"/>
                <a:gd name="T21" fmla="*/ 17 h 49"/>
                <a:gd name="T22" fmla="*/ 98 w 104"/>
                <a:gd name="T23" fmla="*/ 19 h 49"/>
                <a:gd name="T24" fmla="*/ 96 w 104"/>
                <a:gd name="T25" fmla="*/ 25 h 49"/>
                <a:gd name="T26" fmla="*/ 99 w 104"/>
                <a:gd name="T27" fmla="*/ 25 h 49"/>
                <a:gd name="T28" fmla="*/ 101 w 104"/>
                <a:gd name="T29" fmla="*/ 28 h 49"/>
                <a:gd name="T30" fmla="*/ 102 w 104"/>
                <a:gd name="T31" fmla="*/ 31 h 49"/>
                <a:gd name="T32" fmla="*/ 104 w 104"/>
                <a:gd name="T33" fmla="*/ 36 h 49"/>
                <a:gd name="T34" fmla="*/ 104 w 104"/>
                <a:gd name="T35" fmla="*/ 39 h 49"/>
                <a:gd name="T36" fmla="*/ 101 w 104"/>
                <a:gd name="T37" fmla="*/ 41 h 49"/>
                <a:gd name="T38" fmla="*/ 96 w 104"/>
                <a:gd name="T39" fmla="*/ 46 h 49"/>
                <a:gd name="T40" fmla="*/ 93 w 104"/>
                <a:gd name="T41" fmla="*/ 46 h 49"/>
                <a:gd name="T42" fmla="*/ 87 w 104"/>
                <a:gd name="T43" fmla="*/ 46 h 49"/>
                <a:gd name="T44" fmla="*/ 82 w 104"/>
                <a:gd name="T45" fmla="*/ 49 h 49"/>
                <a:gd name="T46" fmla="*/ 79 w 104"/>
                <a:gd name="T47" fmla="*/ 49 h 49"/>
                <a:gd name="T48" fmla="*/ 74 w 104"/>
                <a:gd name="T49" fmla="*/ 44 h 49"/>
                <a:gd name="T50" fmla="*/ 68 w 104"/>
                <a:gd name="T51" fmla="*/ 41 h 49"/>
                <a:gd name="T52" fmla="*/ 60 w 104"/>
                <a:gd name="T53" fmla="*/ 38 h 49"/>
                <a:gd name="T54" fmla="*/ 57 w 104"/>
                <a:gd name="T55" fmla="*/ 35 h 49"/>
                <a:gd name="T56" fmla="*/ 52 w 104"/>
                <a:gd name="T57" fmla="*/ 36 h 49"/>
                <a:gd name="T58" fmla="*/ 46 w 104"/>
                <a:gd name="T59" fmla="*/ 36 h 49"/>
                <a:gd name="T60" fmla="*/ 39 w 104"/>
                <a:gd name="T61" fmla="*/ 36 h 49"/>
                <a:gd name="T62" fmla="*/ 31 w 104"/>
                <a:gd name="T63" fmla="*/ 36 h 49"/>
                <a:gd name="T64" fmla="*/ 28 w 104"/>
                <a:gd name="T65" fmla="*/ 35 h 49"/>
                <a:gd name="T66" fmla="*/ 20 w 104"/>
                <a:gd name="T67" fmla="*/ 35 h 49"/>
                <a:gd name="T68" fmla="*/ 11 w 104"/>
                <a:gd name="T69" fmla="*/ 36 h 49"/>
                <a:gd name="T70" fmla="*/ 1 w 104"/>
                <a:gd name="T71" fmla="*/ 41 h 49"/>
                <a:gd name="T72" fmla="*/ 1 w 104"/>
                <a:gd name="T73" fmla="*/ 25 h 49"/>
                <a:gd name="T74" fmla="*/ 6 w 104"/>
                <a:gd name="T75" fmla="*/ 19 h 49"/>
                <a:gd name="T76" fmla="*/ 11 w 104"/>
                <a:gd name="T77" fmla="*/ 9 h 49"/>
                <a:gd name="T78" fmla="*/ 23 w 104"/>
                <a:gd name="T79" fmla="*/ 6 h 49"/>
                <a:gd name="T80" fmla="*/ 30 w 104"/>
                <a:gd name="T81" fmla="*/ 14 h 49"/>
                <a:gd name="T82" fmla="*/ 39 w 104"/>
                <a:gd name="T83" fmla="*/ 22 h 49"/>
                <a:gd name="T84" fmla="*/ 47 w 104"/>
                <a:gd name="T85" fmla="*/ 19 h 49"/>
                <a:gd name="T86" fmla="*/ 49 w 104"/>
                <a:gd name="T87" fmla="*/ 8 h 49"/>
                <a:gd name="T88" fmla="*/ 49 w 104"/>
                <a:gd name="T89" fmla="*/ 3 h 49"/>
                <a:gd name="T90" fmla="*/ 57 w 104"/>
                <a:gd name="T91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4" h="49">
                  <a:moveTo>
                    <a:pt x="60" y="0"/>
                  </a:moveTo>
                  <a:lnTo>
                    <a:pt x="61" y="0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6" y="2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69" y="3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6"/>
                  </a:lnTo>
                  <a:lnTo>
                    <a:pt x="76" y="8"/>
                  </a:lnTo>
                  <a:lnTo>
                    <a:pt x="77" y="9"/>
                  </a:lnTo>
                  <a:lnTo>
                    <a:pt x="79" y="11"/>
                  </a:lnTo>
                  <a:lnTo>
                    <a:pt x="80" y="11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7" y="9"/>
                  </a:lnTo>
                  <a:lnTo>
                    <a:pt x="88" y="9"/>
                  </a:lnTo>
                  <a:lnTo>
                    <a:pt x="90" y="11"/>
                  </a:lnTo>
                  <a:lnTo>
                    <a:pt x="91" y="11"/>
                  </a:lnTo>
                  <a:lnTo>
                    <a:pt x="93" y="11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4" y="13"/>
                  </a:lnTo>
                  <a:lnTo>
                    <a:pt x="96" y="14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9" y="19"/>
                  </a:lnTo>
                  <a:lnTo>
                    <a:pt x="98" y="19"/>
                  </a:lnTo>
                  <a:lnTo>
                    <a:pt x="98" y="20"/>
                  </a:lnTo>
                  <a:lnTo>
                    <a:pt x="98" y="22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7"/>
                  </a:lnTo>
                  <a:lnTo>
                    <a:pt x="101" y="28"/>
                  </a:lnTo>
                  <a:lnTo>
                    <a:pt x="101" y="30"/>
                  </a:lnTo>
                  <a:lnTo>
                    <a:pt x="102" y="30"/>
                  </a:lnTo>
                  <a:lnTo>
                    <a:pt x="102" y="31"/>
                  </a:lnTo>
                  <a:lnTo>
                    <a:pt x="104" y="31"/>
                  </a:lnTo>
                  <a:lnTo>
                    <a:pt x="104" y="35"/>
                  </a:lnTo>
                  <a:lnTo>
                    <a:pt x="104" y="36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9"/>
                  </a:lnTo>
                  <a:lnTo>
                    <a:pt x="104" y="39"/>
                  </a:lnTo>
                  <a:lnTo>
                    <a:pt x="102" y="39"/>
                  </a:lnTo>
                  <a:lnTo>
                    <a:pt x="101" y="41"/>
                  </a:lnTo>
                  <a:lnTo>
                    <a:pt x="98" y="44"/>
                  </a:lnTo>
                  <a:lnTo>
                    <a:pt x="96" y="44"/>
                  </a:lnTo>
                  <a:lnTo>
                    <a:pt x="96" y="46"/>
                  </a:lnTo>
                  <a:lnTo>
                    <a:pt x="96" y="47"/>
                  </a:lnTo>
                  <a:lnTo>
                    <a:pt x="94" y="46"/>
                  </a:lnTo>
                  <a:lnTo>
                    <a:pt x="93" y="46"/>
                  </a:lnTo>
                  <a:lnTo>
                    <a:pt x="91" y="46"/>
                  </a:lnTo>
                  <a:lnTo>
                    <a:pt x="88" y="46"/>
                  </a:lnTo>
                  <a:lnTo>
                    <a:pt x="87" y="46"/>
                  </a:lnTo>
                  <a:lnTo>
                    <a:pt x="85" y="49"/>
                  </a:lnTo>
                  <a:lnTo>
                    <a:pt x="83" y="49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0" y="49"/>
                  </a:lnTo>
                  <a:lnTo>
                    <a:pt x="79" y="49"/>
                  </a:lnTo>
                  <a:lnTo>
                    <a:pt x="77" y="47"/>
                  </a:lnTo>
                  <a:lnTo>
                    <a:pt x="76" y="46"/>
                  </a:lnTo>
                  <a:lnTo>
                    <a:pt x="74" y="44"/>
                  </a:lnTo>
                  <a:lnTo>
                    <a:pt x="72" y="44"/>
                  </a:lnTo>
                  <a:lnTo>
                    <a:pt x="71" y="42"/>
                  </a:lnTo>
                  <a:lnTo>
                    <a:pt x="68" y="41"/>
                  </a:lnTo>
                  <a:lnTo>
                    <a:pt x="66" y="39"/>
                  </a:lnTo>
                  <a:lnTo>
                    <a:pt x="61" y="39"/>
                  </a:lnTo>
                  <a:lnTo>
                    <a:pt x="60" y="38"/>
                  </a:lnTo>
                  <a:lnTo>
                    <a:pt x="57" y="36"/>
                  </a:lnTo>
                  <a:lnTo>
                    <a:pt x="57" y="35"/>
                  </a:lnTo>
                  <a:lnTo>
                    <a:pt x="57" y="35"/>
                  </a:lnTo>
                  <a:lnTo>
                    <a:pt x="55" y="35"/>
                  </a:lnTo>
                  <a:lnTo>
                    <a:pt x="53" y="35"/>
                  </a:lnTo>
                  <a:lnTo>
                    <a:pt x="52" y="36"/>
                  </a:lnTo>
                  <a:lnTo>
                    <a:pt x="50" y="36"/>
                  </a:lnTo>
                  <a:lnTo>
                    <a:pt x="49" y="36"/>
                  </a:lnTo>
                  <a:lnTo>
                    <a:pt x="46" y="36"/>
                  </a:lnTo>
                  <a:lnTo>
                    <a:pt x="44" y="36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8" y="36"/>
                  </a:lnTo>
                  <a:lnTo>
                    <a:pt x="31" y="35"/>
                  </a:lnTo>
                  <a:lnTo>
                    <a:pt x="31" y="36"/>
                  </a:lnTo>
                  <a:lnTo>
                    <a:pt x="30" y="36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27" y="35"/>
                  </a:lnTo>
                  <a:lnTo>
                    <a:pt x="23" y="35"/>
                  </a:lnTo>
                  <a:lnTo>
                    <a:pt x="20" y="35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5" y="38"/>
                  </a:lnTo>
                  <a:lnTo>
                    <a:pt x="1" y="41"/>
                  </a:lnTo>
                  <a:lnTo>
                    <a:pt x="0" y="38"/>
                  </a:lnTo>
                  <a:lnTo>
                    <a:pt x="1" y="30"/>
                  </a:lnTo>
                  <a:lnTo>
                    <a:pt x="1" y="25"/>
                  </a:lnTo>
                  <a:lnTo>
                    <a:pt x="5" y="24"/>
                  </a:lnTo>
                  <a:lnTo>
                    <a:pt x="6" y="22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8" y="16"/>
                  </a:lnTo>
                  <a:lnTo>
                    <a:pt x="11" y="9"/>
                  </a:lnTo>
                  <a:lnTo>
                    <a:pt x="14" y="9"/>
                  </a:lnTo>
                  <a:lnTo>
                    <a:pt x="19" y="8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9"/>
                  </a:lnTo>
                  <a:lnTo>
                    <a:pt x="30" y="14"/>
                  </a:lnTo>
                  <a:lnTo>
                    <a:pt x="31" y="16"/>
                  </a:lnTo>
                  <a:lnTo>
                    <a:pt x="33" y="20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4" y="20"/>
                  </a:lnTo>
                  <a:lnTo>
                    <a:pt x="47" y="19"/>
                  </a:lnTo>
                  <a:lnTo>
                    <a:pt x="49" y="17"/>
                  </a:lnTo>
                  <a:lnTo>
                    <a:pt x="50" y="16"/>
                  </a:lnTo>
                  <a:lnTo>
                    <a:pt x="49" y="8"/>
                  </a:lnTo>
                  <a:lnTo>
                    <a:pt x="49" y="6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5" y="2"/>
                  </a:lnTo>
                  <a:lnTo>
                    <a:pt x="57" y="2"/>
                  </a:lnTo>
                  <a:lnTo>
                    <a:pt x="57" y="2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3" name="Freeform 220">
              <a:extLst>
                <a:ext uri="{FF2B5EF4-FFF2-40B4-BE49-F238E27FC236}">
                  <a16:creationId xmlns:a16="http://schemas.microsoft.com/office/drawing/2014/main" id="{CAF60F5F-39E0-FC70-4407-46DB414A8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4830" y="2877987"/>
              <a:ext cx="21442" cy="27289"/>
            </a:xfrm>
            <a:custGeom>
              <a:avLst/>
              <a:gdLst>
                <a:gd name="T0" fmla="*/ 5 w 11"/>
                <a:gd name="T1" fmla="*/ 0 h 14"/>
                <a:gd name="T2" fmla="*/ 5 w 11"/>
                <a:gd name="T3" fmla="*/ 1 h 14"/>
                <a:gd name="T4" fmla="*/ 6 w 11"/>
                <a:gd name="T5" fmla="*/ 1 h 14"/>
                <a:gd name="T6" fmla="*/ 6 w 11"/>
                <a:gd name="T7" fmla="*/ 1 h 14"/>
                <a:gd name="T8" fmla="*/ 6 w 11"/>
                <a:gd name="T9" fmla="*/ 1 h 14"/>
                <a:gd name="T10" fmla="*/ 6 w 11"/>
                <a:gd name="T11" fmla="*/ 1 h 14"/>
                <a:gd name="T12" fmla="*/ 6 w 11"/>
                <a:gd name="T13" fmla="*/ 3 h 14"/>
                <a:gd name="T14" fmla="*/ 6 w 11"/>
                <a:gd name="T15" fmla="*/ 5 h 14"/>
                <a:gd name="T16" fmla="*/ 8 w 11"/>
                <a:gd name="T17" fmla="*/ 5 h 14"/>
                <a:gd name="T18" fmla="*/ 8 w 11"/>
                <a:gd name="T19" fmla="*/ 6 h 14"/>
                <a:gd name="T20" fmla="*/ 10 w 11"/>
                <a:gd name="T21" fmla="*/ 6 h 14"/>
                <a:gd name="T22" fmla="*/ 11 w 11"/>
                <a:gd name="T23" fmla="*/ 8 h 14"/>
                <a:gd name="T24" fmla="*/ 11 w 11"/>
                <a:gd name="T25" fmla="*/ 8 h 14"/>
                <a:gd name="T26" fmla="*/ 11 w 11"/>
                <a:gd name="T27" fmla="*/ 8 h 14"/>
                <a:gd name="T28" fmla="*/ 11 w 11"/>
                <a:gd name="T29" fmla="*/ 9 h 14"/>
                <a:gd name="T30" fmla="*/ 11 w 11"/>
                <a:gd name="T31" fmla="*/ 9 h 14"/>
                <a:gd name="T32" fmla="*/ 11 w 11"/>
                <a:gd name="T33" fmla="*/ 11 h 14"/>
                <a:gd name="T34" fmla="*/ 10 w 11"/>
                <a:gd name="T35" fmla="*/ 11 h 14"/>
                <a:gd name="T36" fmla="*/ 10 w 11"/>
                <a:gd name="T37" fmla="*/ 13 h 14"/>
                <a:gd name="T38" fmla="*/ 10 w 11"/>
                <a:gd name="T39" fmla="*/ 14 h 14"/>
                <a:gd name="T40" fmla="*/ 8 w 11"/>
                <a:gd name="T41" fmla="*/ 14 h 14"/>
                <a:gd name="T42" fmla="*/ 8 w 11"/>
                <a:gd name="T43" fmla="*/ 13 h 14"/>
                <a:gd name="T44" fmla="*/ 6 w 11"/>
                <a:gd name="T45" fmla="*/ 13 h 14"/>
                <a:gd name="T46" fmla="*/ 6 w 11"/>
                <a:gd name="T47" fmla="*/ 14 h 14"/>
                <a:gd name="T48" fmla="*/ 5 w 11"/>
                <a:gd name="T49" fmla="*/ 14 h 14"/>
                <a:gd name="T50" fmla="*/ 5 w 11"/>
                <a:gd name="T51" fmla="*/ 14 h 14"/>
                <a:gd name="T52" fmla="*/ 3 w 11"/>
                <a:gd name="T53" fmla="*/ 14 h 14"/>
                <a:gd name="T54" fmla="*/ 3 w 11"/>
                <a:gd name="T55" fmla="*/ 14 h 14"/>
                <a:gd name="T56" fmla="*/ 3 w 11"/>
                <a:gd name="T57" fmla="*/ 13 h 14"/>
                <a:gd name="T58" fmla="*/ 2 w 11"/>
                <a:gd name="T59" fmla="*/ 13 h 14"/>
                <a:gd name="T60" fmla="*/ 2 w 11"/>
                <a:gd name="T61" fmla="*/ 13 h 14"/>
                <a:gd name="T62" fmla="*/ 2 w 11"/>
                <a:gd name="T63" fmla="*/ 13 h 14"/>
                <a:gd name="T64" fmla="*/ 2 w 11"/>
                <a:gd name="T65" fmla="*/ 11 h 14"/>
                <a:gd name="T66" fmla="*/ 2 w 11"/>
                <a:gd name="T67" fmla="*/ 11 h 14"/>
                <a:gd name="T68" fmla="*/ 3 w 11"/>
                <a:gd name="T69" fmla="*/ 11 h 14"/>
                <a:gd name="T70" fmla="*/ 2 w 11"/>
                <a:gd name="T71" fmla="*/ 9 h 14"/>
                <a:gd name="T72" fmla="*/ 2 w 11"/>
                <a:gd name="T73" fmla="*/ 8 h 14"/>
                <a:gd name="T74" fmla="*/ 0 w 11"/>
                <a:gd name="T75" fmla="*/ 8 h 14"/>
                <a:gd name="T76" fmla="*/ 0 w 11"/>
                <a:gd name="T77" fmla="*/ 6 h 14"/>
                <a:gd name="T78" fmla="*/ 0 w 11"/>
                <a:gd name="T79" fmla="*/ 6 h 14"/>
                <a:gd name="T80" fmla="*/ 0 w 11"/>
                <a:gd name="T81" fmla="*/ 6 h 14"/>
                <a:gd name="T82" fmla="*/ 0 w 11"/>
                <a:gd name="T83" fmla="*/ 5 h 14"/>
                <a:gd name="T84" fmla="*/ 2 w 11"/>
                <a:gd name="T85" fmla="*/ 5 h 14"/>
                <a:gd name="T86" fmla="*/ 2 w 11"/>
                <a:gd name="T87" fmla="*/ 3 h 14"/>
                <a:gd name="T88" fmla="*/ 3 w 11"/>
                <a:gd name="T89" fmla="*/ 1 h 14"/>
                <a:gd name="T90" fmla="*/ 5 w 11"/>
                <a:gd name="T9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14">
                  <a:moveTo>
                    <a:pt x="5" y="0"/>
                  </a:move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10" y="6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10" y="13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2" y="9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4" name="Freeform 221">
              <a:extLst>
                <a:ext uri="{FF2B5EF4-FFF2-40B4-BE49-F238E27FC236}">
                  <a16:creationId xmlns:a16="http://schemas.microsoft.com/office/drawing/2014/main" id="{ED663BE8-B691-0FC5-24D5-BC740EAC18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1709" y="2642132"/>
              <a:ext cx="165684" cy="97461"/>
            </a:xfrm>
            <a:custGeom>
              <a:avLst/>
              <a:gdLst>
                <a:gd name="T0" fmla="*/ 3 w 85"/>
                <a:gd name="T1" fmla="*/ 19 h 50"/>
                <a:gd name="T2" fmla="*/ 0 w 85"/>
                <a:gd name="T3" fmla="*/ 22 h 50"/>
                <a:gd name="T4" fmla="*/ 3 w 85"/>
                <a:gd name="T5" fmla="*/ 15 h 50"/>
                <a:gd name="T6" fmla="*/ 59 w 85"/>
                <a:gd name="T7" fmla="*/ 0 h 50"/>
                <a:gd name="T8" fmla="*/ 63 w 85"/>
                <a:gd name="T9" fmla="*/ 4 h 50"/>
                <a:gd name="T10" fmla="*/ 73 w 85"/>
                <a:gd name="T11" fmla="*/ 7 h 50"/>
                <a:gd name="T12" fmla="*/ 78 w 85"/>
                <a:gd name="T13" fmla="*/ 11 h 50"/>
                <a:gd name="T14" fmla="*/ 82 w 85"/>
                <a:gd name="T15" fmla="*/ 14 h 50"/>
                <a:gd name="T16" fmla="*/ 82 w 85"/>
                <a:gd name="T17" fmla="*/ 17 h 50"/>
                <a:gd name="T18" fmla="*/ 81 w 85"/>
                <a:gd name="T19" fmla="*/ 20 h 50"/>
                <a:gd name="T20" fmla="*/ 85 w 85"/>
                <a:gd name="T21" fmla="*/ 22 h 50"/>
                <a:gd name="T22" fmla="*/ 84 w 85"/>
                <a:gd name="T23" fmla="*/ 23 h 50"/>
                <a:gd name="T24" fmla="*/ 79 w 85"/>
                <a:gd name="T25" fmla="*/ 25 h 50"/>
                <a:gd name="T26" fmla="*/ 78 w 85"/>
                <a:gd name="T27" fmla="*/ 26 h 50"/>
                <a:gd name="T28" fmla="*/ 74 w 85"/>
                <a:gd name="T29" fmla="*/ 28 h 50"/>
                <a:gd name="T30" fmla="*/ 71 w 85"/>
                <a:gd name="T31" fmla="*/ 33 h 50"/>
                <a:gd name="T32" fmla="*/ 71 w 85"/>
                <a:gd name="T33" fmla="*/ 36 h 50"/>
                <a:gd name="T34" fmla="*/ 68 w 85"/>
                <a:gd name="T35" fmla="*/ 41 h 50"/>
                <a:gd name="T36" fmla="*/ 70 w 85"/>
                <a:gd name="T37" fmla="*/ 41 h 50"/>
                <a:gd name="T38" fmla="*/ 71 w 85"/>
                <a:gd name="T39" fmla="*/ 44 h 50"/>
                <a:gd name="T40" fmla="*/ 70 w 85"/>
                <a:gd name="T41" fmla="*/ 45 h 50"/>
                <a:gd name="T42" fmla="*/ 68 w 85"/>
                <a:gd name="T43" fmla="*/ 44 h 50"/>
                <a:gd name="T44" fmla="*/ 66 w 85"/>
                <a:gd name="T45" fmla="*/ 42 h 50"/>
                <a:gd name="T46" fmla="*/ 63 w 85"/>
                <a:gd name="T47" fmla="*/ 44 h 50"/>
                <a:gd name="T48" fmla="*/ 59 w 85"/>
                <a:gd name="T49" fmla="*/ 45 h 50"/>
                <a:gd name="T50" fmla="*/ 57 w 85"/>
                <a:gd name="T51" fmla="*/ 48 h 50"/>
                <a:gd name="T52" fmla="*/ 51 w 85"/>
                <a:gd name="T53" fmla="*/ 50 h 50"/>
                <a:gd name="T54" fmla="*/ 48 w 85"/>
                <a:gd name="T55" fmla="*/ 48 h 50"/>
                <a:gd name="T56" fmla="*/ 44 w 85"/>
                <a:gd name="T57" fmla="*/ 48 h 50"/>
                <a:gd name="T58" fmla="*/ 38 w 85"/>
                <a:gd name="T59" fmla="*/ 48 h 50"/>
                <a:gd name="T60" fmla="*/ 38 w 85"/>
                <a:gd name="T61" fmla="*/ 45 h 50"/>
                <a:gd name="T62" fmla="*/ 35 w 85"/>
                <a:gd name="T63" fmla="*/ 42 h 50"/>
                <a:gd name="T64" fmla="*/ 32 w 85"/>
                <a:gd name="T65" fmla="*/ 42 h 50"/>
                <a:gd name="T66" fmla="*/ 30 w 85"/>
                <a:gd name="T67" fmla="*/ 41 h 50"/>
                <a:gd name="T68" fmla="*/ 29 w 85"/>
                <a:gd name="T69" fmla="*/ 41 h 50"/>
                <a:gd name="T70" fmla="*/ 27 w 85"/>
                <a:gd name="T71" fmla="*/ 36 h 50"/>
                <a:gd name="T72" fmla="*/ 29 w 85"/>
                <a:gd name="T73" fmla="*/ 30 h 50"/>
                <a:gd name="T74" fmla="*/ 25 w 85"/>
                <a:gd name="T75" fmla="*/ 26 h 50"/>
                <a:gd name="T76" fmla="*/ 18 w 85"/>
                <a:gd name="T77" fmla="*/ 26 h 50"/>
                <a:gd name="T78" fmla="*/ 10 w 85"/>
                <a:gd name="T79" fmla="*/ 23 h 50"/>
                <a:gd name="T80" fmla="*/ 7 w 85"/>
                <a:gd name="T81" fmla="*/ 22 h 50"/>
                <a:gd name="T82" fmla="*/ 5 w 85"/>
                <a:gd name="T83" fmla="*/ 20 h 50"/>
                <a:gd name="T84" fmla="*/ 3 w 85"/>
                <a:gd name="T85" fmla="*/ 11 h 50"/>
                <a:gd name="T86" fmla="*/ 7 w 85"/>
                <a:gd name="T87" fmla="*/ 3 h 50"/>
                <a:gd name="T88" fmla="*/ 18 w 85"/>
                <a:gd name="T89" fmla="*/ 0 h 50"/>
                <a:gd name="T90" fmla="*/ 25 w 85"/>
                <a:gd name="T91" fmla="*/ 0 h 50"/>
                <a:gd name="T92" fmla="*/ 30 w 85"/>
                <a:gd name="T93" fmla="*/ 0 h 50"/>
                <a:gd name="T94" fmla="*/ 33 w 85"/>
                <a:gd name="T95" fmla="*/ 0 h 50"/>
                <a:gd name="T96" fmla="*/ 43 w 85"/>
                <a:gd name="T97" fmla="*/ 1 h 50"/>
                <a:gd name="T98" fmla="*/ 51 w 85"/>
                <a:gd name="T99" fmla="*/ 1 h 50"/>
                <a:gd name="T100" fmla="*/ 55 w 85"/>
                <a:gd name="T10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5" h="50">
                  <a:moveTo>
                    <a:pt x="3" y="15"/>
                  </a:moveTo>
                  <a:lnTo>
                    <a:pt x="3" y="15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3" y="15"/>
                  </a:lnTo>
                  <a:lnTo>
                    <a:pt x="3" y="15"/>
                  </a:lnTo>
                  <a:close/>
                  <a:moveTo>
                    <a:pt x="59" y="0"/>
                  </a:moveTo>
                  <a:lnTo>
                    <a:pt x="59" y="0"/>
                  </a:lnTo>
                  <a:lnTo>
                    <a:pt x="59" y="1"/>
                  </a:lnTo>
                  <a:lnTo>
                    <a:pt x="62" y="3"/>
                  </a:lnTo>
                  <a:lnTo>
                    <a:pt x="63" y="4"/>
                  </a:lnTo>
                  <a:lnTo>
                    <a:pt x="68" y="4"/>
                  </a:lnTo>
                  <a:lnTo>
                    <a:pt x="70" y="6"/>
                  </a:lnTo>
                  <a:lnTo>
                    <a:pt x="73" y="7"/>
                  </a:lnTo>
                  <a:lnTo>
                    <a:pt x="74" y="9"/>
                  </a:lnTo>
                  <a:lnTo>
                    <a:pt x="76" y="9"/>
                  </a:lnTo>
                  <a:lnTo>
                    <a:pt x="78" y="11"/>
                  </a:lnTo>
                  <a:lnTo>
                    <a:pt x="79" y="12"/>
                  </a:lnTo>
                  <a:lnTo>
                    <a:pt x="81" y="14"/>
                  </a:lnTo>
                  <a:lnTo>
                    <a:pt x="82" y="14"/>
                  </a:lnTo>
                  <a:lnTo>
                    <a:pt x="84" y="14"/>
                  </a:lnTo>
                  <a:lnTo>
                    <a:pt x="84" y="15"/>
                  </a:lnTo>
                  <a:lnTo>
                    <a:pt x="82" y="17"/>
                  </a:lnTo>
                  <a:lnTo>
                    <a:pt x="82" y="19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2" y="22"/>
                  </a:lnTo>
                  <a:lnTo>
                    <a:pt x="84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5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5"/>
                  </a:lnTo>
                  <a:lnTo>
                    <a:pt x="79" y="25"/>
                  </a:lnTo>
                  <a:lnTo>
                    <a:pt x="78" y="25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8"/>
                  </a:lnTo>
                  <a:lnTo>
                    <a:pt x="76" y="28"/>
                  </a:lnTo>
                  <a:lnTo>
                    <a:pt x="74" y="28"/>
                  </a:lnTo>
                  <a:lnTo>
                    <a:pt x="73" y="30"/>
                  </a:lnTo>
                  <a:lnTo>
                    <a:pt x="71" y="31"/>
                  </a:lnTo>
                  <a:lnTo>
                    <a:pt x="71" y="33"/>
                  </a:lnTo>
                  <a:lnTo>
                    <a:pt x="71" y="34"/>
                  </a:lnTo>
                  <a:lnTo>
                    <a:pt x="71" y="36"/>
                  </a:lnTo>
                  <a:lnTo>
                    <a:pt x="71" y="36"/>
                  </a:lnTo>
                  <a:lnTo>
                    <a:pt x="70" y="37"/>
                  </a:lnTo>
                  <a:lnTo>
                    <a:pt x="70" y="39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70" y="41"/>
                  </a:lnTo>
                  <a:lnTo>
                    <a:pt x="70" y="42"/>
                  </a:lnTo>
                  <a:lnTo>
                    <a:pt x="71" y="42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0" y="45"/>
                  </a:lnTo>
                  <a:lnTo>
                    <a:pt x="68" y="45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2"/>
                  </a:lnTo>
                  <a:lnTo>
                    <a:pt x="66" y="42"/>
                  </a:lnTo>
                  <a:lnTo>
                    <a:pt x="65" y="42"/>
                  </a:lnTo>
                  <a:lnTo>
                    <a:pt x="65" y="42"/>
                  </a:lnTo>
                  <a:lnTo>
                    <a:pt x="63" y="44"/>
                  </a:lnTo>
                  <a:lnTo>
                    <a:pt x="62" y="44"/>
                  </a:lnTo>
                  <a:lnTo>
                    <a:pt x="60" y="45"/>
                  </a:lnTo>
                  <a:lnTo>
                    <a:pt x="59" y="45"/>
                  </a:lnTo>
                  <a:lnTo>
                    <a:pt x="57" y="45"/>
                  </a:lnTo>
                  <a:lnTo>
                    <a:pt x="57" y="47"/>
                  </a:lnTo>
                  <a:lnTo>
                    <a:pt x="57" y="48"/>
                  </a:lnTo>
                  <a:lnTo>
                    <a:pt x="55" y="48"/>
                  </a:lnTo>
                  <a:lnTo>
                    <a:pt x="52" y="48"/>
                  </a:lnTo>
                  <a:lnTo>
                    <a:pt x="51" y="50"/>
                  </a:lnTo>
                  <a:lnTo>
                    <a:pt x="49" y="48"/>
                  </a:lnTo>
                  <a:lnTo>
                    <a:pt x="49" y="48"/>
                  </a:lnTo>
                  <a:lnTo>
                    <a:pt x="48" y="48"/>
                  </a:lnTo>
                  <a:lnTo>
                    <a:pt x="46" y="48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1" y="48"/>
                  </a:lnTo>
                  <a:lnTo>
                    <a:pt x="40" y="48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8" y="47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37" y="44"/>
                  </a:lnTo>
                  <a:lnTo>
                    <a:pt x="35" y="42"/>
                  </a:lnTo>
                  <a:lnTo>
                    <a:pt x="33" y="42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0" y="41"/>
                  </a:lnTo>
                  <a:lnTo>
                    <a:pt x="30" y="39"/>
                  </a:lnTo>
                  <a:lnTo>
                    <a:pt x="29" y="39"/>
                  </a:lnTo>
                  <a:lnTo>
                    <a:pt x="29" y="41"/>
                  </a:lnTo>
                  <a:lnTo>
                    <a:pt x="27" y="39"/>
                  </a:lnTo>
                  <a:lnTo>
                    <a:pt x="27" y="37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9" y="31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5" y="28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19" y="26"/>
                  </a:lnTo>
                  <a:lnTo>
                    <a:pt x="18" y="26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8" y="22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0"/>
                  </a:lnTo>
                  <a:lnTo>
                    <a:pt x="5" y="19"/>
                  </a:lnTo>
                  <a:lnTo>
                    <a:pt x="5" y="15"/>
                  </a:lnTo>
                  <a:lnTo>
                    <a:pt x="3" y="11"/>
                  </a:lnTo>
                  <a:lnTo>
                    <a:pt x="3" y="7"/>
                  </a:lnTo>
                  <a:lnTo>
                    <a:pt x="3" y="6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3" y="0"/>
                  </a:lnTo>
                  <a:lnTo>
                    <a:pt x="40" y="1"/>
                  </a:lnTo>
                  <a:lnTo>
                    <a:pt x="41" y="1"/>
                  </a:lnTo>
                  <a:lnTo>
                    <a:pt x="43" y="1"/>
                  </a:lnTo>
                  <a:lnTo>
                    <a:pt x="46" y="1"/>
                  </a:lnTo>
                  <a:lnTo>
                    <a:pt x="48" y="1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5" name="Freeform 222">
              <a:extLst>
                <a:ext uri="{FF2B5EF4-FFF2-40B4-BE49-F238E27FC236}">
                  <a16:creationId xmlns:a16="http://schemas.microsoft.com/office/drawing/2014/main" id="{096C8963-9A95-52F4-9B4F-38EF94E6D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7139" y="5238494"/>
              <a:ext cx="64325" cy="62375"/>
            </a:xfrm>
            <a:custGeom>
              <a:avLst/>
              <a:gdLst>
                <a:gd name="T0" fmla="*/ 22 w 33"/>
                <a:gd name="T1" fmla="*/ 0 h 32"/>
                <a:gd name="T2" fmla="*/ 24 w 33"/>
                <a:gd name="T3" fmla="*/ 2 h 32"/>
                <a:gd name="T4" fmla="*/ 25 w 33"/>
                <a:gd name="T5" fmla="*/ 4 h 32"/>
                <a:gd name="T6" fmla="*/ 29 w 33"/>
                <a:gd name="T7" fmla="*/ 5 h 32"/>
                <a:gd name="T8" fmla="*/ 32 w 33"/>
                <a:gd name="T9" fmla="*/ 8 h 32"/>
                <a:gd name="T10" fmla="*/ 33 w 33"/>
                <a:gd name="T11" fmla="*/ 10 h 32"/>
                <a:gd name="T12" fmla="*/ 33 w 33"/>
                <a:gd name="T13" fmla="*/ 12 h 32"/>
                <a:gd name="T14" fmla="*/ 33 w 33"/>
                <a:gd name="T15" fmla="*/ 13 h 32"/>
                <a:gd name="T16" fmla="*/ 32 w 33"/>
                <a:gd name="T17" fmla="*/ 16 h 32"/>
                <a:gd name="T18" fmla="*/ 30 w 33"/>
                <a:gd name="T19" fmla="*/ 18 h 32"/>
                <a:gd name="T20" fmla="*/ 30 w 33"/>
                <a:gd name="T21" fmla="*/ 21 h 32"/>
                <a:gd name="T22" fmla="*/ 27 w 33"/>
                <a:gd name="T23" fmla="*/ 23 h 32"/>
                <a:gd name="T24" fmla="*/ 24 w 33"/>
                <a:gd name="T25" fmla="*/ 24 h 32"/>
                <a:gd name="T26" fmla="*/ 22 w 33"/>
                <a:gd name="T27" fmla="*/ 24 h 32"/>
                <a:gd name="T28" fmla="*/ 21 w 33"/>
                <a:gd name="T29" fmla="*/ 24 h 32"/>
                <a:gd name="T30" fmla="*/ 19 w 33"/>
                <a:gd name="T31" fmla="*/ 24 h 32"/>
                <a:gd name="T32" fmla="*/ 16 w 33"/>
                <a:gd name="T33" fmla="*/ 29 h 32"/>
                <a:gd name="T34" fmla="*/ 16 w 33"/>
                <a:gd name="T35" fmla="*/ 30 h 32"/>
                <a:gd name="T36" fmla="*/ 14 w 33"/>
                <a:gd name="T37" fmla="*/ 32 h 32"/>
                <a:gd name="T38" fmla="*/ 13 w 33"/>
                <a:gd name="T39" fmla="*/ 32 h 32"/>
                <a:gd name="T40" fmla="*/ 8 w 33"/>
                <a:gd name="T41" fmla="*/ 30 h 32"/>
                <a:gd name="T42" fmla="*/ 6 w 33"/>
                <a:gd name="T43" fmla="*/ 29 h 32"/>
                <a:gd name="T44" fmla="*/ 6 w 33"/>
                <a:gd name="T45" fmla="*/ 27 h 32"/>
                <a:gd name="T46" fmla="*/ 5 w 33"/>
                <a:gd name="T47" fmla="*/ 27 h 32"/>
                <a:gd name="T48" fmla="*/ 5 w 33"/>
                <a:gd name="T49" fmla="*/ 27 h 32"/>
                <a:gd name="T50" fmla="*/ 5 w 33"/>
                <a:gd name="T51" fmla="*/ 24 h 32"/>
                <a:gd name="T52" fmla="*/ 3 w 33"/>
                <a:gd name="T53" fmla="*/ 23 h 32"/>
                <a:gd name="T54" fmla="*/ 2 w 33"/>
                <a:gd name="T55" fmla="*/ 19 h 32"/>
                <a:gd name="T56" fmla="*/ 0 w 33"/>
                <a:gd name="T57" fmla="*/ 16 h 32"/>
                <a:gd name="T58" fmla="*/ 0 w 33"/>
                <a:gd name="T59" fmla="*/ 16 h 32"/>
                <a:gd name="T60" fmla="*/ 3 w 33"/>
                <a:gd name="T61" fmla="*/ 15 h 32"/>
                <a:gd name="T62" fmla="*/ 5 w 33"/>
                <a:gd name="T63" fmla="*/ 12 h 32"/>
                <a:gd name="T64" fmla="*/ 6 w 33"/>
                <a:gd name="T65" fmla="*/ 12 h 32"/>
                <a:gd name="T66" fmla="*/ 8 w 33"/>
                <a:gd name="T67" fmla="*/ 8 h 32"/>
                <a:gd name="T68" fmla="*/ 10 w 33"/>
                <a:gd name="T69" fmla="*/ 5 h 32"/>
                <a:gd name="T70" fmla="*/ 13 w 33"/>
                <a:gd name="T71" fmla="*/ 5 h 32"/>
                <a:gd name="T72" fmla="*/ 17 w 33"/>
                <a:gd name="T73" fmla="*/ 2 h 32"/>
                <a:gd name="T74" fmla="*/ 22 w 33"/>
                <a:gd name="T7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32">
                  <a:moveTo>
                    <a:pt x="22" y="0"/>
                  </a:moveTo>
                  <a:lnTo>
                    <a:pt x="22" y="0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4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30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3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30" y="19"/>
                  </a:lnTo>
                  <a:lnTo>
                    <a:pt x="30" y="21"/>
                  </a:lnTo>
                  <a:lnTo>
                    <a:pt x="29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4" y="24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19" y="24"/>
                  </a:lnTo>
                  <a:lnTo>
                    <a:pt x="17" y="26"/>
                  </a:lnTo>
                  <a:lnTo>
                    <a:pt x="16" y="29"/>
                  </a:lnTo>
                  <a:lnTo>
                    <a:pt x="16" y="29"/>
                  </a:lnTo>
                  <a:lnTo>
                    <a:pt x="16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3" y="32"/>
                  </a:lnTo>
                  <a:lnTo>
                    <a:pt x="10" y="32"/>
                  </a:lnTo>
                  <a:lnTo>
                    <a:pt x="8" y="30"/>
                  </a:lnTo>
                  <a:lnTo>
                    <a:pt x="8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0"/>
                  </a:lnTo>
                  <a:lnTo>
                    <a:pt x="8" y="8"/>
                  </a:lnTo>
                  <a:lnTo>
                    <a:pt x="8" y="7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7" y="2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6" name="Freeform 223">
              <a:extLst>
                <a:ext uri="{FF2B5EF4-FFF2-40B4-BE49-F238E27FC236}">
                  <a16:creationId xmlns:a16="http://schemas.microsoft.com/office/drawing/2014/main" id="{F1496EB2-643A-1A49-392D-863AE0BF0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9474" y="4176168"/>
              <a:ext cx="116953" cy="116953"/>
            </a:xfrm>
            <a:custGeom>
              <a:avLst/>
              <a:gdLst>
                <a:gd name="T0" fmla="*/ 27 w 60"/>
                <a:gd name="T1" fmla="*/ 2 h 60"/>
                <a:gd name="T2" fmla="*/ 27 w 60"/>
                <a:gd name="T3" fmla="*/ 2 h 60"/>
                <a:gd name="T4" fmla="*/ 28 w 60"/>
                <a:gd name="T5" fmla="*/ 2 h 60"/>
                <a:gd name="T6" fmla="*/ 30 w 60"/>
                <a:gd name="T7" fmla="*/ 5 h 60"/>
                <a:gd name="T8" fmla="*/ 30 w 60"/>
                <a:gd name="T9" fmla="*/ 7 h 60"/>
                <a:gd name="T10" fmla="*/ 30 w 60"/>
                <a:gd name="T11" fmla="*/ 8 h 60"/>
                <a:gd name="T12" fmla="*/ 31 w 60"/>
                <a:gd name="T13" fmla="*/ 11 h 60"/>
                <a:gd name="T14" fmla="*/ 31 w 60"/>
                <a:gd name="T15" fmla="*/ 15 h 60"/>
                <a:gd name="T16" fmla="*/ 30 w 60"/>
                <a:gd name="T17" fmla="*/ 16 h 60"/>
                <a:gd name="T18" fmla="*/ 31 w 60"/>
                <a:gd name="T19" fmla="*/ 16 h 60"/>
                <a:gd name="T20" fmla="*/ 35 w 60"/>
                <a:gd name="T21" fmla="*/ 19 h 60"/>
                <a:gd name="T22" fmla="*/ 36 w 60"/>
                <a:gd name="T23" fmla="*/ 19 h 60"/>
                <a:gd name="T24" fmla="*/ 38 w 60"/>
                <a:gd name="T25" fmla="*/ 19 h 60"/>
                <a:gd name="T26" fmla="*/ 39 w 60"/>
                <a:gd name="T27" fmla="*/ 18 h 60"/>
                <a:gd name="T28" fmla="*/ 41 w 60"/>
                <a:gd name="T29" fmla="*/ 15 h 60"/>
                <a:gd name="T30" fmla="*/ 41 w 60"/>
                <a:gd name="T31" fmla="*/ 13 h 60"/>
                <a:gd name="T32" fmla="*/ 42 w 60"/>
                <a:gd name="T33" fmla="*/ 13 h 60"/>
                <a:gd name="T34" fmla="*/ 44 w 60"/>
                <a:gd name="T35" fmla="*/ 15 h 60"/>
                <a:gd name="T36" fmla="*/ 47 w 60"/>
                <a:gd name="T37" fmla="*/ 22 h 60"/>
                <a:gd name="T38" fmla="*/ 46 w 60"/>
                <a:gd name="T39" fmla="*/ 24 h 60"/>
                <a:gd name="T40" fmla="*/ 42 w 60"/>
                <a:gd name="T41" fmla="*/ 30 h 60"/>
                <a:gd name="T42" fmla="*/ 44 w 60"/>
                <a:gd name="T43" fmla="*/ 30 h 60"/>
                <a:gd name="T44" fmla="*/ 46 w 60"/>
                <a:gd name="T45" fmla="*/ 32 h 60"/>
                <a:gd name="T46" fmla="*/ 49 w 60"/>
                <a:gd name="T47" fmla="*/ 33 h 60"/>
                <a:gd name="T48" fmla="*/ 52 w 60"/>
                <a:gd name="T49" fmla="*/ 33 h 60"/>
                <a:gd name="T50" fmla="*/ 54 w 60"/>
                <a:gd name="T51" fmla="*/ 37 h 60"/>
                <a:gd name="T52" fmla="*/ 57 w 60"/>
                <a:gd name="T53" fmla="*/ 38 h 60"/>
                <a:gd name="T54" fmla="*/ 58 w 60"/>
                <a:gd name="T55" fmla="*/ 40 h 60"/>
                <a:gd name="T56" fmla="*/ 60 w 60"/>
                <a:gd name="T57" fmla="*/ 43 h 60"/>
                <a:gd name="T58" fmla="*/ 60 w 60"/>
                <a:gd name="T59" fmla="*/ 48 h 60"/>
                <a:gd name="T60" fmla="*/ 58 w 60"/>
                <a:gd name="T61" fmla="*/ 49 h 60"/>
                <a:gd name="T62" fmla="*/ 57 w 60"/>
                <a:gd name="T63" fmla="*/ 52 h 60"/>
                <a:gd name="T64" fmla="*/ 57 w 60"/>
                <a:gd name="T65" fmla="*/ 60 h 60"/>
                <a:gd name="T66" fmla="*/ 50 w 60"/>
                <a:gd name="T67" fmla="*/ 59 h 60"/>
                <a:gd name="T68" fmla="*/ 31 w 60"/>
                <a:gd name="T69" fmla="*/ 48 h 60"/>
                <a:gd name="T70" fmla="*/ 16 w 60"/>
                <a:gd name="T71" fmla="*/ 35 h 60"/>
                <a:gd name="T72" fmla="*/ 11 w 60"/>
                <a:gd name="T73" fmla="*/ 33 h 60"/>
                <a:gd name="T74" fmla="*/ 3 w 60"/>
                <a:gd name="T75" fmla="*/ 27 h 60"/>
                <a:gd name="T76" fmla="*/ 3 w 60"/>
                <a:gd name="T77" fmla="*/ 21 h 60"/>
                <a:gd name="T78" fmla="*/ 6 w 60"/>
                <a:gd name="T79" fmla="*/ 18 h 60"/>
                <a:gd name="T80" fmla="*/ 13 w 60"/>
                <a:gd name="T81" fmla="*/ 11 h 60"/>
                <a:gd name="T82" fmla="*/ 14 w 60"/>
                <a:gd name="T83" fmla="*/ 7 h 60"/>
                <a:gd name="T84" fmla="*/ 17 w 60"/>
                <a:gd name="T85" fmla="*/ 5 h 60"/>
                <a:gd name="T86" fmla="*/ 19 w 60"/>
                <a:gd name="T87" fmla="*/ 2 h 60"/>
                <a:gd name="T88" fmla="*/ 20 w 60"/>
                <a:gd name="T89" fmla="*/ 0 h 60"/>
                <a:gd name="T90" fmla="*/ 25 w 60"/>
                <a:gd name="T9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0">
                  <a:moveTo>
                    <a:pt x="25" y="0"/>
                  </a:moveTo>
                  <a:lnTo>
                    <a:pt x="25" y="0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30" y="4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11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1" y="15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31" y="18"/>
                  </a:lnTo>
                  <a:lnTo>
                    <a:pt x="31" y="16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39" y="16"/>
                  </a:lnTo>
                  <a:lnTo>
                    <a:pt x="41" y="16"/>
                  </a:lnTo>
                  <a:lnTo>
                    <a:pt x="41" y="15"/>
                  </a:lnTo>
                  <a:lnTo>
                    <a:pt x="41" y="15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6" y="16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6"/>
                  </a:lnTo>
                  <a:lnTo>
                    <a:pt x="46" y="27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6" y="32"/>
                  </a:lnTo>
                  <a:lnTo>
                    <a:pt x="46" y="32"/>
                  </a:lnTo>
                  <a:lnTo>
                    <a:pt x="47" y="32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4" y="35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4" y="38"/>
                  </a:lnTo>
                  <a:lnTo>
                    <a:pt x="55" y="38"/>
                  </a:lnTo>
                  <a:lnTo>
                    <a:pt x="57" y="38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60" y="48"/>
                  </a:lnTo>
                  <a:lnTo>
                    <a:pt x="58" y="48"/>
                  </a:lnTo>
                  <a:lnTo>
                    <a:pt x="58" y="49"/>
                  </a:lnTo>
                  <a:lnTo>
                    <a:pt x="58" y="49"/>
                  </a:lnTo>
                  <a:lnTo>
                    <a:pt x="57" y="51"/>
                  </a:lnTo>
                  <a:lnTo>
                    <a:pt x="57" y="51"/>
                  </a:lnTo>
                  <a:lnTo>
                    <a:pt x="57" y="52"/>
                  </a:lnTo>
                  <a:lnTo>
                    <a:pt x="57" y="54"/>
                  </a:lnTo>
                  <a:lnTo>
                    <a:pt x="57" y="57"/>
                  </a:lnTo>
                  <a:lnTo>
                    <a:pt x="57" y="60"/>
                  </a:lnTo>
                  <a:lnTo>
                    <a:pt x="58" y="60"/>
                  </a:lnTo>
                  <a:lnTo>
                    <a:pt x="57" y="60"/>
                  </a:lnTo>
                  <a:lnTo>
                    <a:pt x="50" y="59"/>
                  </a:lnTo>
                  <a:lnTo>
                    <a:pt x="47" y="57"/>
                  </a:lnTo>
                  <a:lnTo>
                    <a:pt x="35" y="51"/>
                  </a:lnTo>
                  <a:lnTo>
                    <a:pt x="31" y="48"/>
                  </a:lnTo>
                  <a:lnTo>
                    <a:pt x="27" y="44"/>
                  </a:lnTo>
                  <a:lnTo>
                    <a:pt x="19" y="37"/>
                  </a:lnTo>
                  <a:lnTo>
                    <a:pt x="16" y="35"/>
                  </a:lnTo>
                  <a:lnTo>
                    <a:pt x="14" y="33"/>
                  </a:lnTo>
                  <a:lnTo>
                    <a:pt x="13" y="33"/>
                  </a:lnTo>
                  <a:lnTo>
                    <a:pt x="11" y="33"/>
                  </a:lnTo>
                  <a:lnTo>
                    <a:pt x="9" y="30"/>
                  </a:lnTo>
                  <a:lnTo>
                    <a:pt x="8" y="29"/>
                  </a:lnTo>
                  <a:lnTo>
                    <a:pt x="3" y="27"/>
                  </a:lnTo>
                  <a:lnTo>
                    <a:pt x="0" y="24"/>
                  </a:lnTo>
                  <a:lnTo>
                    <a:pt x="1" y="24"/>
                  </a:lnTo>
                  <a:lnTo>
                    <a:pt x="3" y="21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7" y="4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2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7" name="Freeform 224">
              <a:extLst>
                <a:ext uri="{FF2B5EF4-FFF2-40B4-BE49-F238E27FC236}">
                  <a16:creationId xmlns:a16="http://schemas.microsoft.com/office/drawing/2014/main" id="{80D32163-123B-AF8F-2722-CBAE18A642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2446" y="4139134"/>
              <a:ext cx="58477" cy="111106"/>
            </a:xfrm>
            <a:custGeom>
              <a:avLst/>
              <a:gdLst>
                <a:gd name="T0" fmla="*/ 1 w 30"/>
                <a:gd name="T1" fmla="*/ 11 h 57"/>
                <a:gd name="T2" fmla="*/ 1 w 30"/>
                <a:gd name="T3" fmla="*/ 13 h 57"/>
                <a:gd name="T4" fmla="*/ 0 w 30"/>
                <a:gd name="T5" fmla="*/ 11 h 57"/>
                <a:gd name="T6" fmla="*/ 1 w 30"/>
                <a:gd name="T7" fmla="*/ 2 h 57"/>
                <a:gd name="T8" fmla="*/ 1 w 30"/>
                <a:gd name="T9" fmla="*/ 4 h 57"/>
                <a:gd name="T10" fmla="*/ 1 w 30"/>
                <a:gd name="T11" fmla="*/ 4 h 57"/>
                <a:gd name="T12" fmla="*/ 1 w 30"/>
                <a:gd name="T13" fmla="*/ 2 h 57"/>
                <a:gd name="T14" fmla="*/ 1 w 30"/>
                <a:gd name="T15" fmla="*/ 2 h 57"/>
                <a:gd name="T16" fmla="*/ 4 w 30"/>
                <a:gd name="T17" fmla="*/ 0 h 57"/>
                <a:gd name="T18" fmla="*/ 8 w 30"/>
                <a:gd name="T19" fmla="*/ 2 h 57"/>
                <a:gd name="T20" fmla="*/ 14 w 30"/>
                <a:gd name="T21" fmla="*/ 8 h 57"/>
                <a:gd name="T22" fmla="*/ 17 w 30"/>
                <a:gd name="T23" fmla="*/ 13 h 57"/>
                <a:gd name="T24" fmla="*/ 17 w 30"/>
                <a:gd name="T25" fmla="*/ 13 h 57"/>
                <a:gd name="T26" fmla="*/ 20 w 30"/>
                <a:gd name="T27" fmla="*/ 18 h 57"/>
                <a:gd name="T28" fmla="*/ 20 w 30"/>
                <a:gd name="T29" fmla="*/ 19 h 57"/>
                <a:gd name="T30" fmla="*/ 22 w 30"/>
                <a:gd name="T31" fmla="*/ 21 h 57"/>
                <a:gd name="T32" fmla="*/ 23 w 30"/>
                <a:gd name="T33" fmla="*/ 21 h 57"/>
                <a:gd name="T34" fmla="*/ 23 w 30"/>
                <a:gd name="T35" fmla="*/ 26 h 57"/>
                <a:gd name="T36" fmla="*/ 27 w 30"/>
                <a:gd name="T37" fmla="*/ 30 h 57"/>
                <a:gd name="T38" fmla="*/ 28 w 30"/>
                <a:gd name="T39" fmla="*/ 32 h 57"/>
                <a:gd name="T40" fmla="*/ 28 w 30"/>
                <a:gd name="T41" fmla="*/ 32 h 57"/>
                <a:gd name="T42" fmla="*/ 30 w 30"/>
                <a:gd name="T43" fmla="*/ 35 h 57"/>
                <a:gd name="T44" fmla="*/ 30 w 30"/>
                <a:gd name="T45" fmla="*/ 41 h 57"/>
                <a:gd name="T46" fmla="*/ 30 w 30"/>
                <a:gd name="T47" fmla="*/ 45 h 57"/>
                <a:gd name="T48" fmla="*/ 28 w 30"/>
                <a:gd name="T49" fmla="*/ 49 h 57"/>
                <a:gd name="T50" fmla="*/ 23 w 30"/>
                <a:gd name="T51" fmla="*/ 52 h 57"/>
                <a:gd name="T52" fmla="*/ 17 w 30"/>
                <a:gd name="T53" fmla="*/ 56 h 57"/>
                <a:gd name="T54" fmla="*/ 11 w 30"/>
                <a:gd name="T55" fmla="*/ 57 h 57"/>
                <a:gd name="T56" fmla="*/ 4 w 30"/>
                <a:gd name="T57" fmla="*/ 54 h 57"/>
                <a:gd name="T58" fmla="*/ 3 w 30"/>
                <a:gd name="T59" fmla="*/ 48 h 57"/>
                <a:gd name="T60" fmla="*/ 0 w 30"/>
                <a:gd name="T61" fmla="*/ 34 h 57"/>
                <a:gd name="T62" fmla="*/ 0 w 30"/>
                <a:gd name="T63" fmla="*/ 26 h 57"/>
                <a:gd name="T64" fmla="*/ 0 w 30"/>
                <a:gd name="T65" fmla="*/ 23 h 57"/>
                <a:gd name="T66" fmla="*/ 0 w 30"/>
                <a:gd name="T67" fmla="*/ 27 h 57"/>
                <a:gd name="T68" fmla="*/ 1 w 30"/>
                <a:gd name="T69" fmla="*/ 23 h 57"/>
                <a:gd name="T70" fmla="*/ 3 w 30"/>
                <a:gd name="T71" fmla="*/ 18 h 57"/>
                <a:gd name="T72" fmla="*/ 3 w 30"/>
                <a:gd name="T73" fmla="*/ 15 h 57"/>
                <a:gd name="T74" fmla="*/ 4 w 30"/>
                <a:gd name="T75" fmla="*/ 11 h 57"/>
                <a:gd name="T76" fmla="*/ 4 w 30"/>
                <a:gd name="T77" fmla="*/ 8 h 57"/>
                <a:gd name="T78" fmla="*/ 4 w 30"/>
                <a:gd name="T79" fmla="*/ 5 h 57"/>
                <a:gd name="T80" fmla="*/ 8 w 30"/>
                <a:gd name="T81" fmla="*/ 5 h 57"/>
                <a:gd name="T82" fmla="*/ 9 w 30"/>
                <a:gd name="T83" fmla="*/ 5 h 57"/>
                <a:gd name="T84" fmla="*/ 9 w 30"/>
                <a:gd name="T85" fmla="*/ 5 h 57"/>
                <a:gd name="T86" fmla="*/ 4 w 30"/>
                <a:gd name="T87" fmla="*/ 4 h 57"/>
                <a:gd name="T88" fmla="*/ 3 w 30"/>
                <a:gd name="T89" fmla="*/ 2 h 57"/>
                <a:gd name="T90" fmla="*/ 3 w 30"/>
                <a:gd name="T9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" h="57">
                  <a:moveTo>
                    <a:pt x="0" y="11"/>
                  </a:moveTo>
                  <a:lnTo>
                    <a:pt x="1" y="11"/>
                  </a:lnTo>
                  <a:lnTo>
                    <a:pt x="1" y="11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" y="2"/>
                  </a:moveTo>
                  <a:lnTo>
                    <a:pt x="1" y="2"/>
                  </a:lnTo>
                  <a:lnTo>
                    <a:pt x="1" y="4"/>
                  </a:lnTo>
                  <a:lnTo>
                    <a:pt x="3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9" y="4"/>
                  </a:lnTo>
                  <a:lnTo>
                    <a:pt x="14" y="8"/>
                  </a:lnTo>
                  <a:lnTo>
                    <a:pt x="16" y="11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9" y="13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23" y="21"/>
                  </a:lnTo>
                  <a:lnTo>
                    <a:pt x="23" y="24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7" y="30"/>
                  </a:lnTo>
                  <a:lnTo>
                    <a:pt x="28" y="30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0" y="38"/>
                  </a:lnTo>
                  <a:lnTo>
                    <a:pt x="30" y="41"/>
                  </a:lnTo>
                  <a:lnTo>
                    <a:pt x="30" y="43"/>
                  </a:lnTo>
                  <a:lnTo>
                    <a:pt x="30" y="45"/>
                  </a:lnTo>
                  <a:lnTo>
                    <a:pt x="28" y="48"/>
                  </a:lnTo>
                  <a:lnTo>
                    <a:pt x="28" y="49"/>
                  </a:lnTo>
                  <a:lnTo>
                    <a:pt x="27" y="49"/>
                  </a:lnTo>
                  <a:lnTo>
                    <a:pt x="23" y="52"/>
                  </a:lnTo>
                  <a:lnTo>
                    <a:pt x="22" y="52"/>
                  </a:lnTo>
                  <a:lnTo>
                    <a:pt x="17" y="56"/>
                  </a:lnTo>
                  <a:lnTo>
                    <a:pt x="14" y="57"/>
                  </a:lnTo>
                  <a:lnTo>
                    <a:pt x="11" y="57"/>
                  </a:lnTo>
                  <a:lnTo>
                    <a:pt x="8" y="56"/>
                  </a:lnTo>
                  <a:lnTo>
                    <a:pt x="4" y="54"/>
                  </a:lnTo>
                  <a:lnTo>
                    <a:pt x="3" y="51"/>
                  </a:lnTo>
                  <a:lnTo>
                    <a:pt x="3" y="48"/>
                  </a:lnTo>
                  <a:lnTo>
                    <a:pt x="1" y="45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" y="23"/>
                  </a:lnTo>
                  <a:lnTo>
                    <a:pt x="1" y="21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4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8" name="Freeform 225">
              <a:extLst>
                <a:ext uri="{FF2B5EF4-FFF2-40B4-BE49-F238E27FC236}">
                  <a16:creationId xmlns:a16="http://schemas.microsoft.com/office/drawing/2014/main" id="{377CD268-CB8C-D700-A372-D95114403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037" y="2985195"/>
              <a:ext cx="3898" cy="5848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0 w 2"/>
                <a:gd name="T5" fmla="*/ 0 h 3"/>
                <a:gd name="T6" fmla="*/ 0 w 2"/>
                <a:gd name="T7" fmla="*/ 0 h 3"/>
                <a:gd name="T8" fmla="*/ 0 w 2"/>
                <a:gd name="T9" fmla="*/ 2 h 3"/>
                <a:gd name="T10" fmla="*/ 2 w 2"/>
                <a:gd name="T11" fmla="*/ 2 h 3"/>
                <a:gd name="T12" fmla="*/ 2 w 2"/>
                <a:gd name="T13" fmla="*/ 2 h 3"/>
                <a:gd name="T14" fmla="*/ 2 w 2"/>
                <a:gd name="T15" fmla="*/ 2 h 3"/>
                <a:gd name="T16" fmla="*/ 2 w 2"/>
                <a:gd name="T17" fmla="*/ 3 h 3"/>
                <a:gd name="T18" fmla="*/ 2 w 2"/>
                <a:gd name="T19" fmla="*/ 3 h 3"/>
                <a:gd name="T20" fmla="*/ 0 w 2"/>
                <a:gd name="T21" fmla="*/ 3 h 3"/>
                <a:gd name="T22" fmla="*/ 0 w 2"/>
                <a:gd name="T23" fmla="*/ 3 h 3"/>
                <a:gd name="T24" fmla="*/ 0 w 2"/>
                <a:gd name="T25" fmla="*/ 3 h 3"/>
                <a:gd name="T26" fmla="*/ 0 w 2"/>
                <a:gd name="T27" fmla="*/ 2 h 3"/>
                <a:gd name="T28" fmla="*/ 0 w 2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9" name="Freeform 226">
              <a:extLst>
                <a:ext uri="{FF2B5EF4-FFF2-40B4-BE49-F238E27FC236}">
                  <a16:creationId xmlns:a16="http://schemas.microsoft.com/office/drawing/2014/main" id="{7B6DC07B-89A3-760C-AAAB-CC41FBD87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831" y="4020230"/>
              <a:ext cx="5848" cy="9747"/>
            </a:xfrm>
            <a:custGeom>
              <a:avLst/>
              <a:gdLst>
                <a:gd name="T0" fmla="*/ 2 w 3"/>
                <a:gd name="T1" fmla="*/ 0 h 5"/>
                <a:gd name="T2" fmla="*/ 3 w 3"/>
                <a:gd name="T3" fmla="*/ 2 h 5"/>
                <a:gd name="T4" fmla="*/ 3 w 3"/>
                <a:gd name="T5" fmla="*/ 3 h 5"/>
                <a:gd name="T6" fmla="*/ 2 w 3"/>
                <a:gd name="T7" fmla="*/ 5 h 5"/>
                <a:gd name="T8" fmla="*/ 0 w 3"/>
                <a:gd name="T9" fmla="*/ 5 h 5"/>
                <a:gd name="T10" fmla="*/ 0 w 3"/>
                <a:gd name="T11" fmla="*/ 3 h 5"/>
                <a:gd name="T12" fmla="*/ 0 w 3"/>
                <a:gd name="T13" fmla="*/ 3 h 5"/>
                <a:gd name="T14" fmla="*/ 2 w 3"/>
                <a:gd name="T15" fmla="*/ 2 h 5"/>
                <a:gd name="T16" fmla="*/ 2 w 3"/>
                <a:gd name="T17" fmla="*/ 0 h 5"/>
                <a:gd name="T18" fmla="*/ 2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0" name="Freeform 227">
              <a:extLst>
                <a:ext uri="{FF2B5EF4-FFF2-40B4-BE49-F238E27FC236}">
                  <a16:creationId xmlns:a16="http://schemas.microsoft.com/office/drawing/2014/main" id="{416FB17A-F22B-3AA0-D507-62D54F400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5199" y="3406226"/>
              <a:ext cx="38984" cy="48731"/>
            </a:xfrm>
            <a:custGeom>
              <a:avLst/>
              <a:gdLst>
                <a:gd name="T0" fmla="*/ 17 w 20"/>
                <a:gd name="T1" fmla="*/ 0 h 25"/>
                <a:gd name="T2" fmla="*/ 17 w 20"/>
                <a:gd name="T3" fmla="*/ 0 h 25"/>
                <a:gd name="T4" fmla="*/ 19 w 20"/>
                <a:gd name="T5" fmla="*/ 0 h 25"/>
                <a:gd name="T6" fmla="*/ 17 w 20"/>
                <a:gd name="T7" fmla="*/ 1 h 25"/>
                <a:gd name="T8" fmla="*/ 17 w 20"/>
                <a:gd name="T9" fmla="*/ 3 h 25"/>
                <a:gd name="T10" fmla="*/ 17 w 20"/>
                <a:gd name="T11" fmla="*/ 3 h 25"/>
                <a:gd name="T12" fmla="*/ 17 w 20"/>
                <a:gd name="T13" fmla="*/ 3 h 25"/>
                <a:gd name="T14" fmla="*/ 19 w 20"/>
                <a:gd name="T15" fmla="*/ 3 h 25"/>
                <a:gd name="T16" fmla="*/ 19 w 20"/>
                <a:gd name="T17" fmla="*/ 3 h 25"/>
                <a:gd name="T18" fmla="*/ 20 w 20"/>
                <a:gd name="T19" fmla="*/ 8 h 25"/>
                <a:gd name="T20" fmla="*/ 20 w 20"/>
                <a:gd name="T21" fmla="*/ 8 h 25"/>
                <a:gd name="T22" fmla="*/ 19 w 20"/>
                <a:gd name="T23" fmla="*/ 9 h 25"/>
                <a:gd name="T24" fmla="*/ 19 w 20"/>
                <a:gd name="T25" fmla="*/ 9 h 25"/>
                <a:gd name="T26" fmla="*/ 17 w 20"/>
                <a:gd name="T27" fmla="*/ 11 h 25"/>
                <a:gd name="T28" fmla="*/ 17 w 20"/>
                <a:gd name="T29" fmla="*/ 11 h 25"/>
                <a:gd name="T30" fmla="*/ 16 w 20"/>
                <a:gd name="T31" fmla="*/ 13 h 25"/>
                <a:gd name="T32" fmla="*/ 16 w 20"/>
                <a:gd name="T33" fmla="*/ 13 h 25"/>
                <a:gd name="T34" fmla="*/ 17 w 20"/>
                <a:gd name="T35" fmla="*/ 13 h 25"/>
                <a:gd name="T36" fmla="*/ 17 w 20"/>
                <a:gd name="T37" fmla="*/ 13 h 25"/>
                <a:gd name="T38" fmla="*/ 17 w 20"/>
                <a:gd name="T39" fmla="*/ 14 h 25"/>
                <a:gd name="T40" fmla="*/ 16 w 20"/>
                <a:gd name="T41" fmla="*/ 13 h 25"/>
                <a:gd name="T42" fmla="*/ 16 w 20"/>
                <a:gd name="T43" fmla="*/ 13 h 25"/>
                <a:gd name="T44" fmla="*/ 14 w 20"/>
                <a:gd name="T45" fmla="*/ 13 h 25"/>
                <a:gd name="T46" fmla="*/ 14 w 20"/>
                <a:gd name="T47" fmla="*/ 14 h 25"/>
                <a:gd name="T48" fmla="*/ 12 w 20"/>
                <a:gd name="T49" fmla="*/ 14 h 25"/>
                <a:gd name="T50" fmla="*/ 12 w 20"/>
                <a:gd name="T51" fmla="*/ 14 h 25"/>
                <a:gd name="T52" fmla="*/ 12 w 20"/>
                <a:gd name="T53" fmla="*/ 16 h 25"/>
                <a:gd name="T54" fmla="*/ 11 w 20"/>
                <a:gd name="T55" fmla="*/ 16 h 25"/>
                <a:gd name="T56" fmla="*/ 12 w 20"/>
                <a:gd name="T57" fmla="*/ 17 h 25"/>
                <a:gd name="T58" fmla="*/ 12 w 20"/>
                <a:gd name="T59" fmla="*/ 17 h 25"/>
                <a:gd name="T60" fmla="*/ 12 w 20"/>
                <a:gd name="T61" fmla="*/ 17 h 25"/>
                <a:gd name="T62" fmla="*/ 12 w 20"/>
                <a:gd name="T63" fmla="*/ 17 h 25"/>
                <a:gd name="T64" fmla="*/ 12 w 20"/>
                <a:gd name="T65" fmla="*/ 19 h 25"/>
                <a:gd name="T66" fmla="*/ 11 w 20"/>
                <a:gd name="T67" fmla="*/ 19 h 25"/>
                <a:gd name="T68" fmla="*/ 11 w 20"/>
                <a:gd name="T69" fmla="*/ 19 h 25"/>
                <a:gd name="T70" fmla="*/ 11 w 20"/>
                <a:gd name="T71" fmla="*/ 20 h 25"/>
                <a:gd name="T72" fmla="*/ 9 w 20"/>
                <a:gd name="T73" fmla="*/ 20 h 25"/>
                <a:gd name="T74" fmla="*/ 9 w 20"/>
                <a:gd name="T75" fmla="*/ 20 h 25"/>
                <a:gd name="T76" fmla="*/ 8 w 20"/>
                <a:gd name="T77" fmla="*/ 22 h 25"/>
                <a:gd name="T78" fmla="*/ 6 w 20"/>
                <a:gd name="T79" fmla="*/ 22 h 25"/>
                <a:gd name="T80" fmla="*/ 6 w 20"/>
                <a:gd name="T81" fmla="*/ 24 h 25"/>
                <a:gd name="T82" fmla="*/ 6 w 20"/>
                <a:gd name="T83" fmla="*/ 22 h 25"/>
                <a:gd name="T84" fmla="*/ 6 w 20"/>
                <a:gd name="T85" fmla="*/ 22 h 25"/>
                <a:gd name="T86" fmla="*/ 5 w 20"/>
                <a:gd name="T87" fmla="*/ 25 h 25"/>
                <a:gd name="T88" fmla="*/ 3 w 20"/>
                <a:gd name="T89" fmla="*/ 25 h 25"/>
                <a:gd name="T90" fmla="*/ 1 w 20"/>
                <a:gd name="T91" fmla="*/ 25 h 25"/>
                <a:gd name="T92" fmla="*/ 1 w 20"/>
                <a:gd name="T93" fmla="*/ 25 h 25"/>
                <a:gd name="T94" fmla="*/ 0 w 20"/>
                <a:gd name="T95" fmla="*/ 25 h 25"/>
                <a:gd name="T96" fmla="*/ 0 w 20"/>
                <a:gd name="T97" fmla="*/ 24 h 25"/>
                <a:gd name="T98" fmla="*/ 1 w 20"/>
                <a:gd name="T99" fmla="*/ 22 h 25"/>
                <a:gd name="T100" fmla="*/ 1 w 20"/>
                <a:gd name="T101" fmla="*/ 20 h 25"/>
                <a:gd name="T102" fmla="*/ 3 w 20"/>
                <a:gd name="T103" fmla="*/ 19 h 25"/>
                <a:gd name="T104" fmla="*/ 5 w 20"/>
                <a:gd name="T105" fmla="*/ 13 h 25"/>
                <a:gd name="T106" fmla="*/ 6 w 20"/>
                <a:gd name="T107" fmla="*/ 9 h 25"/>
                <a:gd name="T108" fmla="*/ 8 w 20"/>
                <a:gd name="T109" fmla="*/ 6 h 25"/>
                <a:gd name="T110" fmla="*/ 9 w 20"/>
                <a:gd name="T111" fmla="*/ 3 h 25"/>
                <a:gd name="T112" fmla="*/ 11 w 20"/>
                <a:gd name="T113" fmla="*/ 3 h 25"/>
                <a:gd name="T114" fmla="*/ 12 w 20"/>
                <a:gd name="T115" fmla="*/ 1 h 25"/>
                <a:gd name="T116" fmla="*/ 12 w 20"/>
                <a:gd name="T117" fmla="*/ 0 h 25"/>
                <a:gd name="T118" fmla="*/ 14 w 20"/>
                <a:gd name="T119" fmla="*/ 0 h 25"/>
                <a:gd name="T120" fmla="*/ 16 w 20"/>
                <a:gd name="T121" fmla="*/ 0 h 25"/>
                <a:gd name="T122" fmla="*/ 17 w 20"/>
                <a:gd name="T12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" h="25">
                  <a:moveTo>
                    <a:pt x="17" y="0"/>
                  </a:moveTo>
                  <a:lnTo>
                    <a:pt x="17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4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22"/>
                  </a:lnTo>
                  <a:lnTo>
                    <a:pt x="6" y="22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3" y="19"/>
                  </a:lnTo>
                  <a:lnTo>
                    <a:pt x="5" y="13"/>
                  </a:lnTo>
                  <a:lnTo>
                    <a:pt x="6" y="9"/>
                  </a:lnTo>
                  <a:lnTo>
                    <a:pt x="8" y="6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1" name="Freeform 228">
              <a:extLst>
                <a:ext uri="{FF2B5EF4-FFF2-40B4-BE49-F238E27FC236}">
                  <a16:creationId xmlns:a16="http://schemas.microsoft.com/office/drawing/2014/main" id="{2AAEB839-3165-687F-8733-0513F0E711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7467" y="3778527"/>
              <a:ext cx="210516" cy="245602"/>
            </a:xfrm>
            <a:custGeom>
              <a:avLst/>
              <a:gdLst>
                <a:gd name="T0" fmla="*/ 28 w 108"/>
                <a:gd name="T1" fmla="*/ 1 h 126"/>
                <a:gd name="T2" fmla="*/ 36 w 108"/>
                <a:gd name="T3" fmla="*/ 11 h 126"/>
                <a:gd name="T4" fmla="*/ 37 w 108"/>
                <a:gd name="T5" fmla="*/ 9 h 126"/>
                <a:gd name="T6" fmla="*/ 39 w 108"/>
                <a:gd name="T7" fmla="*/ 14 h 126"/>
                <a:gd name="T8" fmla="*/ 47 w 108"/>
                <a:gd name="T9" fmla="*/ 25 h 126"/>
                <a:gd name="T10" fmla="*/ 56 w 108"/>
                <a:gd name="T11" fmla="*/ 22 h 126"/>
                <a:gd name="T12" fmla="*/ 63 w 108"/>
                <a:gd name="T13" fmla="*/ 28 h 126"/>
                <a:gd name="T14" fmla="*/ 64 w 108"/>
                <a:gd name="T15" fmla="*/ 31 h 126"/>
                <a:gd name="T16" fmla="*/ 69 w 108"/>
                <a:gd name="T17" fmla="*/ 36 h 126"/>
                <a:gd name="T18" fmla="*/ 63 w 108"/>
                <a:gd name="T19" fmla="*/ 42 h 126"/>
                <a:gd name="T20" fmla="*/ 56 w 108"/>
                <a:gd name="T21" fmla="*/ 44 h 126"/>
                <a:gd name="T22" fmla="*/ 56 w 108"/>
                <a:gd name="T23" fmla="*/ 48 h 126"/>
                <a:gd name="T24" fmla="*/ 72 w 108"/>
                <a:gd name="T25" fmla="*/ 56 h 126"/>
                <a:gd name="T26" fmla="*/ 74 w 108"/>
                <a:gd name="T27" fmla="*/ 63 h 126"/>
                <a:gd name="T28" fmla="*/ 78 w 108"/>
                <a:gd name="T29" fmla="*/ 69 h 126"/>
                <a:gd name="T30" fmla="*/ 89 w 108"/>
                <a:gd name="T31" fmla="*/ 78 h 126"/>
                <a:gd name="T32" fmla="*/ 93 w 108"/>
                <a:gd name="T33" fmla="*/ 86 h 126"/>
                <a:gd name="T34" fmla="*/ 96 w 108"/>
                <a:gd name="T35" fmla="*/ 88 h 126"/>
                <a:gd name="T36" fmla="*/ 104 w 108"/>
                <a:gd name="T37" fmla="*/ 94 h 126"/>
                <a:gd name="T38" fmla="*/ 101 w 108"/>
                <a:gd name="T39" fmla="*/ 99 h 126"/>
                <a:gd name="T40" fmla="*/ 108 w 108"/>
                <a:gd name="T41" fmla="*/ 107 h 126"/>
                <a:gd name="T42" fmla="*/ 107 w 108"/>
                <a:gd name="T43" fmla="*/ 113 h 126"/>
                <a:gd name="T44" fmla="*/ 102 w 108"/>
                <a:gd name="T45" fmla="*/ 116 h 126"/>
                <a:gd name="T46" fmla="*/ 97 w 108"/>
                <a:gd name="T47" fmla="*/ 121 h 126"/>
                <a:gd name="T48" fmla="*/ 91 w 108"/>
                <a:gd name="T49" fmla="*/ 118 h 126"/>
                <a:gd name="T50" fmla="*/ 86 w 108"/>
                <a:gd name="T51" fmla="*/ 119 h 126"/>
                <a:gd name="T52" fmla="*/ 83 w 108"/>
                <a:gd name="T53" fmla="*/ 126 h 126"/>
                <a:gd name="T54" fmla="*/ 74 w 108"/>
                <a:gd name="T55" fmla="*/ 122 h 126"/>
                <a:gd name="T56" fmla="*/ 75 w 108"/>
                <a:gd name="T57" fmla="*/ 118 h 126"/>
                <a:gd name="T58" fmla="*/ 77 w 108"/>
                <a:gd name="T59" fmla="*/ 108 h 126"/>
                <a:gd name="T60" fmla="*/ 78 w 108"/>
                <a:gd name="T61" fmla="*/ 100 h 126"/>
                <a:gd name="T62" fmla="*/ 75 w 108"/>
                <a:gd name="T63" fmla="*/ 96 h 126"/>
                <a:gd name="T64" fmla="*/ 66 w 108"/>
                <a:gd name="T65" fmla="*/ 86 h 126"/>
                <a:gd name="T66" fmla="*/ 61 w 108"/>
                <a:gd name="T67" fmla="*/ 70 h 126"/>
                <a:gd name="T68" fmla="*/ 50 w 108"/>
                <a:gd name="T69" fmla="*/ 61 h 126"/>
                <a:gd name="T70" fmla="*/ 44 w 108"/>
                <a:gd name="T71" fmla="*/ 63 h 126"/>
                <a:gd name="T72" fmla="*/ 37 w 108"/>
                <a:gd name="T73" fmla="*/ 67 h 126"/>
                <a:gd name="T74" fmla="*/ 34 w 108"/>
                <a:gd name="T75" fmla="*/ 67 h 126"/>
                <a:gd name="T76" fmla="*/ 26 w 108"/>
                <a:gd name="T77" fmla="*/ 64 h 126"/>
                <a:gd name="T78" fmla="*/ 20 w 108"/>
                <a:gd name="T79" fmla="*/ 69 h 126"/>
                <a:gd name="T80" fmla="*/ 11 w 108"/>
                <a:gd name="T81" fmla="*/ 74 h 126"/>
                <a:gd name="T82" fmla="*/ 14 w 108"/>
                <a:gd name="T83" fmla="*/ 61 h 126"/>
                <a:gd name="T84" fmla="*/ 15 w 108"/>
                <a:gd name="T85" fmla="*/ 52 h 126"/>
                <a:gd name="T86" fmla="*/ 11 w 108"/>
                <a:gd name="T87" fmla="*/ 42 h 126"/>
                <a:gd name="T88" fmla="*/ 3 w 108"/>
                <a:gd name="T89" fmla="*/ 42 h 126"/>
                <a:gd name="T90" fmla="*/ 4 w 108"/>
                <a:gd name="T91" fmla="*/ 34 h 126"/>
                <a:gd name="T92" fmla="*/ 0 w 108"/>
                <a:gd name="T93" fmla="*/ 33 h 126"/>
                <a:gd name="T94" fmla="*/ 3 w 108"/>
                <a:gd name="T95" fmla="*/ 25 h 126"/>
                <a:gd name="T96" fmla="*/ 4 w 108"/>
                <a:gd name="T97" fmla="*/ 22 h 126"/>
                <a:gd name="T98" fmla="*/ 11 w 108"/>
                <a:gd name="T99" fmla="*/ 15 h 126"/>
                <a:gd name="T100" fmla="*/ 15 w 108"/>
                <a:gd name="T101" fmla="*/ 17 h 126"/>
                <a:gd name="T102" fmla="*/ 20 w 108"/>
                <a:gd name="T103" fmla="*/ 18 h 126"/>
                <a:gd name="T104" fmla="*/ 23 w 108"/>
                <a:gd name="T105" fmla="*/ 17 h 126"/>
                <a:gd name="T106" fmla="*/ 22 w 108"/>
                <a:gd name="T107" fmla="*/ 9 h 126"/>
                <a:gd name="T108" fmla="*/ 20 w 108"/>
                <a:gd name="T109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" h="126">
                  <a:moveTo>
                    <a:pt x="22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8" y="1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6"/>
                  </a:lnTo>
                  <a:lnTo>
                    <a:pt x="33" y="7"/>
                  </a:lnTo>
                  <a:lnTo>
                    <a:pt x="34" y="7"/>
                  </a:lnTo>
                  <a:lnTo>
                    <a:pt x="34" y="9"/>
                  </a:lnTo>
                  <a:lnTo>
                    <a:pt x="36" y="11"/>
                  </a:lnTo>
                  <a:lnTo>
                    <a:pt x="36" y="11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39" y="14"/>
                  </a:lnTo>
                  <a:lnTo>
                    <a:pt x="39" y="15"/>
                  </a:lnTo>
                  <a:lnTo>
                    <a:pt x="39" y="17"/>
                  </a:lnTo>
                  <a:lnTo>
                    <a:pt x="39" y="17"/>
                  </a:lnTo>
                  <a:lnTo>
                    <a:pt x="39" y="18"/>
                  </a:lnTo>
                  <a:lnTo>
                    <a:pt x="42" y="23"/>
                  </a:lnTo>
                  <a:lnTo>
                    <a:pt x="44" y="23"/>
                  </a:lnTo>
                  <a:lnTo>
                    <a:pt x="47" y="25"/>
                  </a:lnTo>
                  <a:lnTo>
                    <a:pt x="48" y="25"/>
                  </a:lnTo>
                  <a:lnTo>
                    <a:pt x="50" y="26"/>
                  </a:lnTo>
                  <a:lnTo>
                    <a:pt x="52" y="26"/>
                  </a:lnTo>
                  <a:lnTo>
                    <a:pt x="52" y="25"/>
                  </a:lnTo>
                  <a:lnTo>
                    <a:pt x="53" y="23"/>
                  </a:lnTo>
                  <a:lnTo>
                    <a:pt x="56" y="23"/>
                  </a:lnTo>
                  <a:lnTo>
                    <a:pt x="56" y="22"/>
                  </a:lnTo>
                  <a:lnTo>
                    <a:pt x="58" y="23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3" y="26"/>
                  </a:lnTo>
                  <a:lnTo>
                    <a:pt x="64" y="26"/>
                  </a:lnTo>
                  <a:lnTo>
                    <a:pt x="64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3" y="31"/>
                  </a:lnTo>
                  <a:lnTo>
                    <a:pt x="64" y="31"/>
                  </a:lnTo>
                  <a:lnTo>
                    <a:pt x="64" y="31"/>
                  </a:lnTo>
                  <a:lnTo>
                    <a:pt x="64" y="33"/>
                  </a:lnTo>
                  <a:lnTo>
                    <a:pt x="64" y="33"/>
                  </a:lnTo>
                  <a:lnTo>
                    <a:pt x="66" y="34"/>
                  </a:lnTo>
                  <a:lnTo>
                    <a:pt x="67" y="33"/>
                  </a:lnTo>
                  <a:lnTo>
                    <a:pt x="67" y="34"/>
                  </a:lnTo>
                  <a:lnTo>
                    <a:pt x="67" y="34"/>
                  </a:lnTo>
                  <a:lnTo>
                    <a:pt x="69" y="36"/>
                  </a:lnTo>
                  <a:lnTo>
                    <a:pt x="69" y="36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7" y="39"/>
                  </a:lnTo>
                  <a:lnTo>
                    <a:pt x="66" y="41"/>
                  </a:lnTo>
                  <a:lnTo>
                    <a:pt x="64" y="42"/>
                  </a:lnTo>
                  <a:lnTo>
                    <a:pt x="63" y="42"/>
                  </a:lnTo>
                  <a:lnTo>
                    <a:pt x="60" y="41"/>
                  </a:lnTo>
                  <a:lnTo>
                    <a:pt x="56" y="41"/>
                  </a:lnTo>
                  <a:lnTo>
                    <a:pt x="56" y="42"/>
                  </a:lnTo>
                  <a:lnTo>
                    <a:pt x="56" y="42"/>
                  </a:lnTo>
                  <a:lnTo>
                    <a:pt x="55" y="42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55" y="48"/>
                  </a:lnTo>
                  <a:lnTo>
                    <a:pt x="56" y="48"/>
                  </a:lnTo>
                  <a:lnTo>
                    <a:pt x="61" y="52"/>
                  </a:lnTo>
                  <a:lnTo>
                    <a:pt x="63" y="53"/>
                  </a:lnTo>
                  <a:lnTo>
                    <a:pt x="64" y="53"/>
                  </a:lnTo>
                  <a:lnTo>
                    <a:pt x="66" y="55"/>
                  </a:lnTo>
                  <a:lnTo>
                    <a:pt x="69" y="55"/>
                  </a:lnTo>
                  <a:lnTo>
                    <a:pt x="71" y="56"/>
                  </a:lnTo>
                  <a:lnTo>
                    <a:pt x="72" y="56"/>
                  </a:lnTo>
                  <a:lnTo>
                    <a:pt x="72" y="58"/>
                  </a:lnTo>
                  <a:lnTo>
                    <a:pt x="71" y="58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61"/>
                  </a:lnTo>
                  <a:lnTo>
                    <a:pt x="72" y="61"/>
                  </a:lnTo>
                  <a:lnTo>
                    <a:pt x="74" y="63"/>
                  </a:lnTo>
                  <a:lnTo>
                    <a:pt x="74" y="64"/>
                  </a:lnTo>
                  <a:lnTo>
                    <a:pt x="75" y="64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8" y="67"/>
                  </a:lnTo>
                  <a:lnTo>
                    <a:pt x="78" y="67"/>
                  </a:lnTo>
                  <a:lnTo>
                    <a:pt x="78" y="69"/>
                  </a:lnTo>
                  <a:lnTo>
                    <a:pt x="80" y="70"/>
                  </a:lnTo>
                  <a:lnTo>
                    <a:pt x="82" y="72"/>
                  </a:lnTo>
                  <a:lnTo>
                    <a:pt x="83" y="74"/>
                  </a:lnTo>
                  <a:lnTo>
                    <a:pt x="83" y="75"/>
                  </a:lnTo>
                  <a:lnTo>
                    <a:pt x="85" y="75"/>
                  </a:lnTo>
                  <a:lnTo>
                    <a:pt x="88" y="78"/>
                  </a:lnTo>
                  <a:lnTo>
                    <a:pt x="89" y="78"/>
                  </a:lnTo>
                  <a:lnTo>
                    <a:pt x="89" y="81"/>
                  </a:lnTo>
                  <a:lnTo>
                    <a:pt x="91" y="81"/>
                  </a:lnTo>
                  <a:lnTo>
                    <a:pt x="91" y="81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3" y="86"/>
                  </a:lnTo>
                  <a:lnTo>
                    <a:pt x="93" y="86"/>
                  </a:lnTo>
                  <a:lnTo>
                    <a:pt x="93" y="88"/>
                  </a:lnTo>
                  <a:lnTo>
                    <a:pt x="94" y="88"/>
                  </a:lnTo>
                  <a:lnTo>
                    <a:pt x="94" y="89"/>
                  </a:lnTo>
                  <a:lnTo>
                    <a:pt x="94" y="89"/>
                  </a:lnTo>
                  <a:lnTo>
                    <a:pt x="96" y="89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7" y="89"/>
                  </a:lnTo>
                  <a:lnTo>
                    <a:pt x="97" y="91"/>
                  </a:lnTo>
                  <a:lnTo>
                    <a:pt x="99" y="91"/>
                  </a:lnTo>
                  <a:lnTo>
                    <a:pt x="99" y="91"/>
                  </a:lnTo>
                  <a:lnTo>
                    <a:pt x="102" y="94"/>
                  </a:lnTo>
                  <a:lnTo>
                    <a:pt x="102" y="94"/>
                  </a:lnTo>
                  <a:lnTo>
                    <a:pt x="104" y="94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04" y="97"/>
                  </a:lnTo>
                  <a:lnTo>
                    <a:pt x="104" y="97"/>
                  </a:lnTo>
                  <a:lnTo>
                    <a:pt x="101" y="99"/>
                  </a:lnTo>
                  <a:lnTo>
                    <a:pt x="101" y="99"/>
                  </a:lnTo>
                  <a:lnTo>
                    <a:pt x="101" y="99"/>
                  </a:lnTo>
                  <a:lnTo>
                    <a:pt x="102" y="100"/>
                  </a:lnTo>
                  <a:lnTo>
                    <a:pt x="102" y="102"/>
                  </a:lnTo>
                  <a:lnTo>
                    <a:pt x="104" y="102"/>
                  </a:lnTo>
                  <a:lnTo>
                    <a:pt x="105" y="104"/>
                  </a:lnTo>
                  <a:lnTo>
                    <a:pt x="107" y="105"/>
                  </a:lnTo>
                  <a:lnTo>
                    <a:pt x="107" y="107"/>
                  </a:lnTo>
                  <a:lnTo>
                    <a:pt x="108" y="107"/>
                  </a:lnTo>
                  <a:lnTo>
                    <a:pt x="108" y="108"/>
                  </a:lnTo>
                  <a:lnTo>
                    <a:pt x="107" y="108"/>
                  </a:lnTo>
                  <a:lnTo>
                    <a:pt x="107" y="110"/>
                  </a:lnTo>
                  <a:lnTo>
                    <a:pt x="105" y="110"/>
                  </a:lnTo>
                  <a:lnTo>
                    <a:pt x="105" y="111"/>
                  </a:lnTo>
                  <a:lnTo>
                    <a:pt x="105" y="111"/>
                  </a:lnTo>
                  <a:lnTo>
                    <a:pt x="107" y="113"/>
                  </a:lnTo>
                  <a:lnTo>
                    <a:pt x="105" y="113"/>
                  </a:lnTo>
                  <a:lnTo>
                    <a:pt x="105" y="115"/>
                  </a:lnTo>
                  <a:lnTo>
                    <a:pt x="105" y="116"/>
                  </a:lnTo>
                  <a:lnTo>
                    <a:pt x="105" y="116"/>
                  </a:lnTo>
                  <a:lnTo>
                    <a:pt x="104" y="118"/>
                  </a:lnTo>
                  <a:lnTo>
                    <a:pt x="102" y="116"/>
                  </a:lnTo>
                  <a:lnTo>
                    <a:pt x="102" y="116"/>
                  </a:lnTo>
                  <a:lnTo>
                    <a:pt x="102" y="118"/>
                  </a:lnTo>
                  <a:lnTo>
                    <a:pt x="101" y="119"/>
                  </a:lnTo>
                  <a:lnTo>
                    <a:pt x="99" y="119"/>
                  </a:lnTo>
                  <a:lnTo>
                    <a:pt x="99" y="119"/>
                  </a:lnTo>
                  <a:lnTo>
                    <a:pt x="99" y="119"/>
                  </a:lnTo>
                  <a:lnTo>
                    <a:pt x="97" y="121"/>
                  </a:lnTo>
                  <a:lnTo>
                    <a:pt x="97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4" y="119"/>
                  </a:lnTo>
                  <a:lnTo>
                    <a:pt x="94" y="119"/>
                  </a:lnTo>
                  <a:lnTo>
                    <a:pt x="93" y="118"/>
                  </a:lnTo>
                  <a:lnTo>
                    <a:pt x="93" y="118"/>
                  </a:lnTo>
                  <a:lnTo>
                    <a:pt x="91" y="118"/>
                  </a:lnTo>
                  <a:lnTo>
                    <a:pt x="91" y="116"/>
                  </a:lnTo>
                  <a:lnTo>
                    <a:pt x="91" y="118"/>
                  </a:lnTo>
                  <a:lnTo>
                    <a:pt x="89" y="119"/>
                  </a:lnTo>
                  <a:lnTo>
                    <a:pt x="88" y="118"/>
                  </a:lnTo>
                  <a:lnTo>
                    <a:pt x="88" y="118"/>
                  </a:lnTo>
                  <a:lnTo>
                    <a:pt x="86" y="119"/>
                  </a:lnTo>
                  <a:lnTo>
                    <a:pt x="86" y="119"/>
                  </a:lnTo>
                  <a:lnTo>
                    <a:pt x="85" y="119"/>
                  </a:lnTo>
                  <a:lnTo>
                    <a:pt x="83" y="121"/>
                  </a:lnTo>
                  <a:lnTo>
                    <a:pt x="85" y="121"/>
                  </a:lnTo>
                  <a:lnTo>
                    <a:pt x="85" y="124"/>
                  </a:lnTo>
                  <a:lnTo>
                    <a:pt x="86" y="124"/>
                  </a:lnTo>
                  <a:lnTo>
                    <a:pt x="85" y="126"/>
                  </a:lnTo>
                  <a:lnTo>
                    <a:pt x="83" y="126"/>
                  </a:lnTo>
                  <a:lnTo>
                    <a:pt x="82" y="126"/>
                  </a:lnTo>
                  <a:lnTo>
                    <a:pt x="80" y="124"/>
                  </a:lnTo>
                  <a:lnTo>
                    <a:pt x="80" y="124"/>
                  </a:lnTo>
                  <a:lnTo>
                    <a:pt x="77" y="122"/>
                  </a:lnTo>
                  <a:lnTo>
                    <a:pt x="75" y="124"/>
                  </a:lnTo>
                  <a:lnTo>
                    <a:pt x="75" y="124"/>
                  </a:lnTo>
                  <a:lnTo>
                    <a:pt x="74" y="122"/>
                  </a:lnTo>
                  <a:lnTo>
                    <a:pt x="74" y="122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4" y="119"/>
                  </a:lnTo>
                  <a:lnTo>
                    <a:pt x="75" y="119"/>
                  </a:lnTo>
                  <a:lnTo>
                    <a:pt x="75" y="118"/>
                  </a:lnTo>
                  <a:lnTo>
                    <a:pt x="77" y="118"/>
                  </a:lnTo>
                  <a:lnTo>
                    <a:pt x="77" y="116"/>
                  </a:lnTo>
                  <a:lnTo>
                    <a:pt x="77" y="116"/>
                  </a:lnTo>
                  <a:lnTo>
                    <a:pt x="77" y="113"/>
                  </a:lnTo>
                  <a:lnTo>
                    <a:pt x="77" y="111"/>
                  </a:lnTo>
                  <a:lnTo>
                    <a:pt x="77" y="110"/>
                  </a:lnTo>
                  <a:lnTo>
                    <a:pt x="77" y="108"/>
                  </a:lnTo>
                  <a:lnTo>
                    <a:pt x="77" y="107"/>
                  </a:lnTo>
                  <a:lnTo>
                    <a:pt x="77" y="105"/>
                  </a:lnTo>
                  <a:lnTo>
                    <a:pt x="77" y="105"/>
                  </a:lnTo>
                  <a:lnTo>
                    <a:pt x="78" y="105"/>
                  </a:lnTo>
                  <a:lnTo>
                    <a:pt x="78" y="104"/>
                  </a:lnTo>
                  <a:lnTo>
                    <a:pt x="78" y="102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7" y="99"/>
                  </a:lnTo>
                  <a:lnTo>
                    <a:pt x="75" y="99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6"/>
                  </a:lnTo>
                  <a:lnTo>
                    <a:pt x="74" y="96"/>
                  </a:lnTo>
                  <a:lnTo>
                    <a:pt x="72" y="94"/>
                  </a:lnTo>
                  <a:lnTo>
                    <a:pt x="71" y="94"/>
                  </a:lnTo>
                  <a:lnTo>
                    <a:pt x="71" y="92"/>
                  </a:lnTo>
                  <a:lnTo>
                    <a:pt x="69" y="91"/>
                  </a:lnTo>
                  <a:lnTo>
                    <a:pt x="67" y="89"/>
                  </a:lnTo>
                  <a:lnTo>
                    <a:pt x="66" y="86"/>
                  </a:lnTo>
                  <a:lnTo>
                    <a:pt x="66" y="83"/>
                  </a:lnTo>
                  <a:lnTo>
                    <a:pt x="66" y="80"/>
                  </a:lnTo>
                  <a:lnTo>
                    <a:pt x="67" y="77"/>
                  </a:lnTo>
                  <a:lnTo>
                    <a:pt x="66" y="74"/>
                  </a:lnTo>
                  <a:lnTo>
                    <a:pt x="64" y="74"/>
                  </a:lnTo>
                  <a:lnTo>
                    <a:pt x="63" y="72"/>
                  </a:lnTo>
                  <a:lnTo>
                    <a:pt x="61" y="70"/>
                  </a:lnTo>
                  <a:lnTo>
                    <a:pt x="60" y="69"/>
                  </a:lnTo>
                  <a:lnTo>
                    <a:pt x="58" y="66"/>
                  </a:lnTo>
                  <a:lnTo>
                    <a:pt x="56" y="63"/>
                  </a:lnTo>
                  <a:lnTo>
                    <a:pt x="55" y="61"/>
                  </a:lnTo>
                  <a:lnTo>
                    <a:pt x="53" y="63"/>
                  </a:lnTo>
                  <a:lnTo>
                    <a:pt x="52" y="61"/>
                  </a:lnTo>
                  <a:lnTo>
                    <a:pt x="50" y="61"/>
                  </a:lnTo>
                  <a:lnTo>
                    <a:pt x="48" y="59"/>
                  </a:lnTo>
                  <a:lnTo>
                    <a:pt x="45" y="59"/>
                  </a:lnTo>
                  <a:lnTo>
                    <a:pt x="45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5" y="61"/>
                  </a:lnTo>
                  <a:lnTo>
                    <a:pt x="44" y="63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42" y="64"/>
                  </a:lnTo>
                  <a:lnTo>
                    <a:pt x="42" y="66"/>
                  </a:lnTo>
                  <a:lnTo>
                    <a:pt x="41" y="66"/>
                  </a:lnTo>
                  <a:lnTo>
                    <a:pt x="39" y="67"/>
                  </a:lnTo>
                  <a:lnTo>
                    <a:pt x="37" y="67"/>
                  </a:lnTo>
                  <a:lnTo>
                    <a:pt x="36" y="67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4" y="69"/>
                  </a:lnTo>
                  <a:lnTo>
                    <a:pt x="34" y="67"/>
                  </a:lnTo>
                  <a:lnTo>
                    <a:pt x="34" y="67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30" y="64"/>
                  </a:lnTo>
                  <a:lnTo>
                    <a:pt x="28" y="63"/>
                  </a:lnTo>
                  <a:lnTo>
                    <a:pt x="28" y="63"/>
                  </a:lnTo>
                  <a:lnTo>
                    <a:pt x="26" y="64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3" y="66"/>
                  </a:lnTo>
                  <a:lnTo>
                    <a:pt x="23" y="66"/>
                  </a:lnTo>
                  <a:lnTo>
                    <a:pt x="23" y="67"/>
                  </a:lnTo>
                  <a:lnTo>
                    <a:pt x="22" y="67"/>
                  </a:lnTo>
                  <a:lnTo>
                    <a:pt x="20" y="69"/>
                  </a:lnTo>
                  <a:lnTo>
                    <a:pt x="20" y="69"/>
                  </a:lnTo>
                  <a:lnTo>
                    <a:pt x="19" y="70"/>
                  </a:lnTo>
                  <a:lnTo>
                    <a:pt x="15" y="72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2" y="74"/>
                  </a:lnTo>
                  <a:lnTo>
                    <a:pt x="11" y="74"/>
                  </a:lnTo>
                  <a:lnTo>
                    <a:pt x="11" y="72"/>
                  </a:lnTo>
                  <a:lnTo>
                    <a:pt x="12" y="69"/>
                  </a:lnTo>
                  <a:lnTo>
                    <a:pt x="14" y="66"/>
                  </a:lnTo>
                  <a:lnTo>
                    <a:pt x="14" y="64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4" y="58"/>
                  </a:lnTo>
                  <a:lnTo>
                    <a:pt x="14" y="58"/>
                  </a:lnTo>
                  <a:lnTo>
                    <a:pt x="15" y="55"/>
                  </a:lnTo>
                  <a:lnTo>
                    <a:pt x="15" y="52"/>
                  </a:lnTo>
                  <a:lnTo>
                    <a:pt x="15" y="50"/>
                  </a:lnTo>
                  <a:lnTo>
                    <a:pt x="15" y="48"/>
                  </a:lnTo>
                  <a:lnTo>
                    <a:pt x="15" y="47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4" y="42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9" y="44"/>
                  </a:lnTo>
                  <a:lnTo>
                    <a:pt x="7" y="44"/>
                  </a:lnTo>
                  <a:lnTo>
                    <a:pt x="6" y="44"/>
                  </a:lnTo>
                  <a:lnTo>
                    <a:pt x="4" y="44"/>
                  </a:lnTo>
                  <a:lnTo>
                    <a:pt x="3" y="42"/>
                  </a:lnTo>
                  <a:lnTo>
                    <a:pt x="3" y="41"/>
                  </a:lnTo>
                  <a:lnTo>
                    <a:pt x="4" y="39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1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4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2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18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5" y="14"/>
                  </a:lnTo>
                  <a:lnTo>
                    <a:pt x="14" y="15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9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2" y="20"/>
                  </a:lnTo>
                  <a:lnTo>
                    <a:pt x="22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2" y="17"/>
                  </a:lnTo>
                  <a:lnTo>
                    <a:pt x="22" y="15"/>
                  </a:ln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7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1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2" name="Freeform 229">
              <a:extLst>
                <a:ext uri="{FF2B5EF4-FFF2-40B4-BE49-F238E27FC236}">
                  <a16:creationId xmlns:a16="http://schemas.microsoft.com/office/drawing/2014/main" id="{D4AD42F3-FBED-5F32-4EFC-16DC49ABCD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6820" y="2681116"/>
              <a:ext cx="1148092" cy="532138"/>
            </a:xfrm>
            <a:custGeom>
              <a:avLst/>
              <a:gdLst>
                <a:gd name="T0" fmla="*/ 89 w 589"/>
                <a:gd name="T1" fmla="*/ 188 h 273"/>
                <a:gd name="T2" fmla="*/ 186 w 589"/>
                <a:gd name="T3" fmla="*/ 194 h 273"/>
                <a:gd name="T4" fmla="*/ 182 w 589"/>
                <a:gd name="T5" fmla="*/ 181 h 273"/>
                <a:gd name="T6" fmla="*/ 355 w 589"/>
                <a:gd name="T7" fmla="*/ 21 h 273"/>
                <a:gd name="T8" fmla="*/ 376 w 589"/>
                <a:gd name="T9" fmla="*/ 25 h 273"/>
                <a:gd name="T10" fmla="*/ 387 w 589"/>
                <a:gd name="T11" fmla="*/ 38 h 273"/>
                <a:gd name="T12" fmla="*/ 417 w 589"/>
                <a:gd name="T13" fmla="*/ 27 h 273"/>
                <a:gd name="T14" fmla="*/ 434 w 589"/>
                <a:gd name="T15" fmla="*/ 28 h 273"/>
                <a:gd name="T16" fmla="*/ 484 w 589"/>
                <a:gd name="T17" fmla="*/ 88 h 273"/>
                <a:gd name="T18" fmla="*/ 499 w 589"/>
                <a:gd name="T19" fmla="*/ 85 h 273"/>
                <a:gd name="T20" fmla="*/ 524 w 589"/>
                <a:gd name="T21" fmla="*/ 88 h 273"/>
                <a:gd name="T22" fmla="*/ 554 w 589"/>
                <a:gd name="T23" fmla="*/ 102 h 273"/>
                <a:gd name="T24" fmla="*/ 578 w 589"/>
                <a:gd name="T25" fmla="*/ 110 h 273"/>
                <a:gd name="T26" fmla="*/ 582 w 589"/>
                <a:gd name="T27" fmla="*/ 123 h 273"/>
                <a:gd name="T28" fmla="*/ 565 w 589"/>
                <a:gd name="T29" fmla="*/ 153 h 273"/>
                <a:gd name="T30" fmla="*/ 538 w 589"/>
                <a:gd name="T31" fmla="*/ 161 h 273"/>
                <a:gd name="T32" fmla="*/ 521 w 589"/>
                <a:gd name="T33" fmla="*/ 189 h 273"/>
                <a:gd name="T34" fmla="*/ 494 w 589"/>
                <a:gd name="T35" fmla="*/ 194 h 273"/>
                <a:gd name="T36" fmla="*/ 488 w 589"/>
                <a:gd name="T37" fmla="*/ 206 h 273"/>
                <a:gd name="T38" fmla="*/ 489 w 589"/>
                <a:gd name="T39" fmla="*/ 232 h 273"/>
                <a:gd name="T40" fmla="*/ 477 w 589"/>
                <a:gd name="T41" fmla="*/ 241 h 273"/>
                <a:gd name="T42" fmla="*/ 443 w 589"/>
                <a:gd name="T43" fmla="*/ 233 h 273"/>
                <a:gd name="T44" fmla="*/ 396 w 589"/>
                <a:gd name="T45" fmla="*/ 229 h 273"/>
                <a:gd name="T46" fmla="*/ 363 w 589"/>
                <a:gd name="T47" fmla="*/ 235 h 273"/>
                <a:gd name="T48" fmla="*/ 344 w 589"/>
                <a:gd name="T49" fmla="*/ 247 h 273"/>
                <a:gd name="T50" fmla="*/ 319 w 589"/>
                <a:gd name="T51" fmla="*/ 271 h 273"/>
                <a:gd name="T52" fmla="*/ 298 w 589"/>
                <a:gd name="T53" fmla="*/ 263 h 273"/>
                <a:gd name="T54" fmla="*/ 283 w 589"/>
                <a:gd name="T55" fmla="*/ 233 h 273"/>
                <a:gd name="T56" fmla="*/ 254 w 589"/>
                <a:gd name="T57" fmla="*/ 222 h 273"/>
                <a:gd name="T58" fmla="*/ 210 w 589"/>
                <a:gd name="T59" fmla="*/ 208 h 273"/>
                <a:gd name="T60" fmla="*/ 191 w 589"/>
                <a:gd name="T61" fmla="*/ 183 h 273"/>
                <a:gd name="T62" fmla="*/ 207 w 589"/>
                <a:gd name="T63" fmla="*/ 177 h 273"/>
                <a:gd name="T64" fmla="*/ 205 w 589"/>
                <a:gd name="T65" fmla="*/ 167 h 273"/>
                <a:gd name="T66" fmla="*/ 202 w 589"/>
                <a:gd name="T67" fmla="*/ 172 h 273"/>
                <a:gd name="T68" fmla="*/ 191 w 589"/>
                <a:gd name="T69" fmla="*/ 177 h 273"/>
                <a:gd name="T70" fmla="*/ 186 w 589"/>
                <a:gd name="T71" fmla="*/ 184 h 273"/>
                <a:gd name="T72" fmla="*/ 179 w 589"/>
                <a:gd name="T73" fmla="*/ 180 h 273"/>
                <a:gd name="T74" fmla="*/ 145 w 589"/>
                <a:gd name="T75" fmla="*/ 194 h 273"/>
                <a:gd name="T76" fmla="*/ 125 w 589"/>
                <a:gd name="T77" fmla="*/ 257 h 273"/>
                <a:gd name="T78" fmla="*/ 86 w 589"/>
                <a:gd name="T79" fmla="*/ 251 h 273"/>
                <a:gd name="T80" fmla="*/ 74 w 589"/>
                <a:gd name="T81" fmla="*/ 230 h 273"/>
                <a:gd name="T82" fmla="*/ 52 w 589"/>
                <a:gd name="T83" fmla="*/ 206 h 273"/>
                <a:gd name="T84" fmla="*/ 67 w 589"/>
                <a:gd name="T85" fmla="*/ 195 h 273"/>
                <a:gd name="T86" fmla="*/ 93 w 589"/>
                <a:gd name="T87" fmla="*/ 170 h 273"/>
                <a:gd name="T88" fmla="*/ 68 w 589"/>
                <a:gd name="T89" fmla="*/ 159 h 273"/>
                <a:gd name="T90" fmla="*/ 38 w 589"/>
                <a:gd name="T91" fmla="*/ 172 h 273"/>
                <a:gd name="T92" fmla="*/ 29 w 589"/>
                <a:gd name="T93" fmla="*/ 156 h 273"/>
                <a:gd name="T94" fmla="*/ 2 w 589"/>
                <a:gd name="T95" fmla="*/ 128 h 273"/>
                <a:gd name="T96" fmla="*/ 15 w 589"/>
                <a:gd name="T97" fmla="*/ 96 h 273"/>
                <a:gd name="T98" fmla="*/ 33 w 589"/>
                <a:gd name="T99" fmla="*/ 93 h 273"/>
                <a:gd name="T100" fmla="*/ 68 w 589"/>
                <a:gd name="T101" fmla="*/ 76 h 273"/>
                <a:gd name="T102" fmla="*/ 97 w 589"/>
                <a:gd name="T103" fmla="*/ 76 h 273"/>
                <a:gd name="T104" fmla="*/ 115 w 589"/>
                <a:gd name="T105" fmla="*/ 87 h 273"/>
                <a:gd name="T106" fmla="*/ 149 w 589"/>
                <a:gd name="T107" fmla="*/ 85 h 273"/>
                <a:gd name="T108" fmla="*/ 182 w 589"/>
                <a:gd name="T109" fmla="*/ 93 h 273"/>
                <a:gd name="T110" fmla="*/ 215 w 589"/>
                <a:gd name="T111" fmla="*/ 87 h 273"/>
                <a:gd name="T112" fmla="*/ 205 w 589"/>
                <a:gd name="T113" fmla="*/ 62 h 273"/>
                <a:gd name="T114" fmla="*/ 220 w 589"/>
                <a:gd name="T115" fmla="*/ 44 h 273"/>
                <a:gd name="T116" fmla="*/ 209 w 589"/>
                <a:gd name="T117" fmla="*/ 35 h 273"/>
                <a:gd name="T118" fmla="*/ 248 w 589"/>
                <a:gd name="T119" fmla="*/ 22 h 273"/>
                <a:gd name="T120" fmla="*/ 276 w 589"/>
                <a:gd name="T121" fmla="*/ 16 h 273"/>
                <a:gd name="T122" fmla="*/ 320 w 589"/>
                <a:gd name="T123" fmla="*/ 2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9" h="273">
                  <a:moveTo>
                    <a:pt x="51" y="195"/>
                  </a:moveTo>
                  <a:lnTo>
                    <a:pt x="51" y="195"/>
                  </a:lnTo>
                  <a:lnTo>
                    <a:pt x="51" y="195"/>
                  </a:lnTo>
                  <a:lnTo>
                    <a:pt x="51" y="197"/>
                  </a:lnTo>
                  <a:lnTo>
                    <a:pt x="51" y="199"/>
                  </a:lnTo>
                  <a:lnTo>
                    <a:pt x="52" y="199"/>
                  </a:lnTo>
                  <a:lnTo>
                    <a:pt x="52" y="199"/>
                  </a:lnTo>
                  <a:lnTo>
                    <a:pt x="51" y="199"/>
                  </a:lnTo>
                  <a:lnTo>
                    <a:pt x="49" y="197"/>
                  </a:lnTo>
                  <a:lnTo>
                    <a:pt x="49" y="195"/>
                  </a:lnTo>
                  <a:lnTo>
                    <a:pt x="51" y="195"/>
                  </a:lnTo>
                  <a:lnTo>
                    <a:pt x="51" y="195"/>
                  </a:lnTo>
                  <a:close/>
                  <a:moveTo>
                    <a:pt x="54" y="195"/>
                  </a:moveTo>
                  <a:lnTo>
                    <a:pt x="54" y="197"/>
                  </a:lnTo>
                  <a:lnTo>
                    <a:pt x="54" y="197"/>
                  </a:lnTo>
                  <a:lnTo>
                    <a:pt x="54" y="197"/>
                  </a:lnTo>
                  <a:lnTo>
                    <a:pt x="54" y="195"/>
                  </a:lnTo>
                  <a:lnTo>
                    <a:pt x="54" y="195"/>
                  </a:lnTo>
                  <a:lnTo>
                    <a:pt x="54" y="195"/>
                  </a:lnTo>
                  <a:close/>
                  <a:moveTo>
                    <a:pt x="87" y="188"/>
                  </a:moveTo>
                  <a:lnTo>
                    <a:pt x="89" y="188"/>
                  </a:lnTo>
                  <a:lnTo>
                    <a:pt x="89" y="188"/>
                  </a:lnTo>
                  <a:lnTo>
                    <a:pt x="89" y="189"/>
                  </a:lnTo>
                  <a:lnTo>
                    <a:pt x="89" y="189"/>
                  </a:lnTo>
                  <a:lnTo>
                    <a:pt x="87" y="189"/>
                  </a:lnTo>
                  <a:lnTo>
                    <a:pt x="87" y="188"/>
                  </a:lnTo>
                  <a:lnTo>
                    <a:pt x="87" y="188"/>
                  </a:lnTo>
                  <a:close/>
                  <a:moveTo>
                    <a:pt x="182" y="181"/>
                  </a:moveTo>
                  <a:lnTo>
                    <a:pt x="182" y="183"/>
                  </a:lnTo>
                  <a:lnTo>
                    <a:pt x="183" y="184"/>
                  </a:lnTo>
                  <a:lnTo>
                    <a:pt x="183" y="184"/>
                  </a:lnTo>
                  <a:lnTo>
                    <a:pt x="183" y="184"/>
                  </a:lnTo>
                  <a:lnTo>
                    <a:pt x="185" y="184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8"/>
                  </a:lnTo>
                  <a:lnTo>
                    <a:pt x="185" y="189"/>
                  </a:lnTo>
                  <a:lnTo>
                    <a:pt x="186" y="191"/>
                  </a:lnTo>
                  <a:lnTo>
                    <a:pt x="186" y="192"/>
                  </a:lnTo>
                  <a:lnTo>
                    <a:pt x="186" y="194"/>
                  </a:lnTo>
                  <a:lnTo>
                    <a:pt x="186" y="194"/>
                  </a:lnTo>
                  <a:lnTo>
                    <a:pt x="185" y="192"/>
                  </a:lnTo>
                  <a:lnTo>
                    <a:pt x="183" y="192"/>
                  </a:lnTo>
                  <a:lnTo>
                    <a:pt x="180" y="191"/>
                  </a:lnTo>
                  <a:lnTo>
                    <a:pt x="179" y="189"/>
                  </a:lnTo>
                  <a:lnTo>
                    <a:pt x="177" y="189"/>
                  </a:lnTo>
                  <a:lnTo>
                    <a:pt x="175" y="188"/>
                  </a:lnTo>
                  <a:lnTo>
                    <a:pt x="175" y="188"/>
                  </a:lnTo>
                  <a:lnTo>
                    <a:pt x="177" y="186"/>
                  </a:lnTo>
                  <a:lnTo>
                    <a:pt x="179" y="186"/>
                  </a:lnTo>
                  <a:lnTo>
                    <a:pt x="179" y="184"/>
                  </a:lnTo>
                  <a:lnTo>
                    <a:pt x="179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4"/>
                  </a:lnTo>
                  <a:lnTo>
                    <a:pt x="180" y="184"/>
                  </a:lnTo>
                  <a:lnTo>
                    <a:pt x="180" y="183"/>
                  </a:lnTo>
                  <a:lnTo>
                    <a:pt x="182" y="183"/>
                  </a:lnTo>
                  <a:lnTo>
                    <a:pt x="182" y="181"/>
                  </a:lnTo>
                  <a:close/>
                  <a:moveTo>
                    <a:pt x="324" y="0"/>
                  </a:moveTo>
                  <a:lnTo>
                    <a:pt x="328" y="0"/>
                  </a:lnTo>
                  <a:lnTo>
                    <a:pt x="332" y="0"/>
                  </a:lnTo>
                  <a:lnTo>
                    <a:pt x="335" y="2"/>
                  </a:lnTo>
                  <a:lnTo>
                    <a:pt x="336" y="3"/>
                  </a:lnTo>
                  <a:lnTo>
                    <a:pt x="338" y="3"/>
                  </a:lnTo>
                  <a:lnTo>
                    <a:pt x="339" y="3"/>
                  </a:lnTo>
                  <a:lnTo>
                    <a:pt x="341" y="5"/>
                  </a:lnTo>
                  <a:lnTo>
                    <a:pt x="343" y="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6" y="2"/>
                  </a:lnTo>
                  <a:lnTo>
                    <a:pt x="349" y="2"/>
                  </a:lnTo>
                  <a:lnTo>
                    <a:pt x="350" y="2"/>
                  </a:lnTo>
                  <a:lnTo>
                    <a:pt x="352" y="5"/>
                  </a:lnTo>
                  <a:lnTo>
                    <a:pt x="354" y="8"/>
                  </a:lnTo>
                  <a:lnTo>
                    <a:pt x="355" y="13"/>
                  </a:lnTo>
                  <a:lnTo>
                    <a:pt x="355" y="16"/>
                  </a:lnTo>
                  <a:lnTo>
                    <a:pt x="355" y="17"/>
                  </a:lnTo>
                  <a:lnTo>
                    <a:pt x="355" y="19"/>
                  </a:lnTo>
                  <a:lnTo>
                    <a:pt x="355" y="21"/>
                  </a:lnTo>
                  <a:lnTo>
                    <a:pt x="354" y="22"/>
                  </a:lnTo>
                  <a:lnTo>
                    <a:pt x="355" y="24"/>
                  </a:lnTo>
                  <a:lnTo>
                    <a:pt x="358" y="24"/>
                  </a:lnTo>
                  <a:lnTo>
                    <a:pt x="363" y="24"/>
                  </a:lnTo>
                  <a:lnTo>
                    <a:pt x="366" y="24"/>
                  </a:lnTo>
                  <a:lnTo>
                    <a:pt x="368" y="24"/>
                  </a:lnTo>
                  <a:lnTo>
                    <a:pt x="368" y="22"/>
                  </a:lnTo>
                  <a:lnTo>
                    <a:pt x="369" y="22"/>
                  </a:lnTo>
                  <a:lnTo>
                    <a:pt x="371" y="21"/>
                  </a:lnTo>
                  <a:lnTo>
                    <a:pt x="371" y="22"/>
                  </a:lnTo>
                  <a:lnTo>
                    <a:pt x="373" y="24"/>
                  </a:lnTo>
                  <a:lnTo>
                    <a:pt x="373" y="25"/>
                  </a:lnTo>
                  <a:lnTo>
                    <a:pt x="373" y="27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6" y="28"/>
                  </a:lnTo>
                  <a:lnTo>
                    <a:pt x="376" y="27"/>
                  </a:lnTo>
                  <a:lnTo>
                    <a:pt x="376" y="27"/>
                  </a:lnTo>
                  <a:lnTo>
                    <a:pt x="376" y="27"/>
                  </a:lnTo>
                  <a:lnTo>
                    <a:pt x="376" y="25"/>
                  </a:lnTo>
                  <a:lnTo>
                    <a:pt x="376" y="25"/>
                  </a:lnTo>
                  <a:lnTo>
                    <a:pt x="377" y="25"/>
                  </a:lnTo>
                  <a:lnTo>
                    <a:pt x="379" y="25"/>
                  </a:lnTo>
                  <a:lnTo>
                    <a:pt x="380" y="25"/>
                  </a:lnTo>
                  <a:lnTo>
                    <a:pt x="384" y="28"/>
                  </a:lnTo>
                  <a:lnTo>
                    <a:pt x="385" y="28"/>
                  </a:lnTo>
                  <a:lnTo>
                    <a:pt x="387" y="28"/>
                  </a:lnTo>
                  <a:lnTo>
                    <a:pt x="388" y="28"/>
                  </a:lnTo>
                  <a:lnTo>
                    <a:pt x="390" y="27"/>
                  </a:lnTo>
                  <a:lnTo>
                    <a:pt x="390" y="27"/>
                  </a:lnTo>
                  <a:lnTo>
                    <a:pt x="391" y="27"/>
                  </a:lnTo>
                  <a:lnTo>
                    <a:pt x="391" y="27"/>
                  </a:lnTo>
                  <a:lnTo>
                    <a:pt x="393" y="27"/>
                  </a:lnTo>
                  <a:lnTo>
                    <a:pt x="393" y="27"/>
                  </a:lnTo>
                  <a:lnTo>
                    <a:pt x="391" y="28"/>
                  </a:lnTo>
                  <a:lnTo>
                    <a:pt x="390" y="30"/>
                  </a:lnTo>
                  <a:lnTo>
                    <a:pt x="388" y="32"/>
                  </a:lnTo>
                  <a:lnTo>
                    <a:pt x="387" y="33"/>
                  </a:lnTo>
                  <a:lnTo>
                    <a:pt x="387" y="35"/>
                  </a:lnTo>
                  <a:lnTo>
                    <a:pt x="387" y="36"/>
                  </a:lnTo>
                  <a:lnTo>
                    <a:pt x="387" y="38"/>
                  </a:lnTo>
                  <a:lnTo>
                    <a:pt x="387" y="38"/>
                  </a:lnTo>
                  <a:lnTo>
                    <a:pt x="388" y="38"/>
                  </a:lnTo>
                  <a:lnTo>
                    <a:pt x="388" y="38"/>
                  </a:lnTo>
                  <a:lnTo>
                    <a:pt x="391" y="36"/>
                  </a:lnTo>
                  <a:lnTo>
                    <a:pt x="393" y="35"/>
                  </a:lnTo>
                  <a:lnTo>
                    <a:pt x="395" y="35"/>
                  </a:lnTo>
                  <a:lnTo>
                    <a:pt x="398" y="35"/>
                  </a:lnTo>
                  <a:lnTo>
                    <a:pt x="399" y="36"/>
                  </a:lnTo>
                  <a:lnTo>
                    <a:pt x="401" y="36"/>
                  </a:lnTo>
                  <a:lnTo>
                    <a:pt x="401" y="38"/>
                  </a:lnTo>
                  <a:lnTo>
                    <a:pt x="402" y="38"/>
                  </a:lnTo>
                  <a:lnTo>
                    <a:pt x="402" y="36"/>
                  </a:lnTo>
                  <a:lnTo>
                    <a:pt x="402" y="35"/>
                  </a:lnTo>
                  <a:lnTo>
                    <a:pt x="402" y="35"/>
                  </a:lnTo>
                  <a:lnTo>
                    <a:pt x="406" y="32"/>
                  </a:lnTo>
                  <a:lnTo>
                    <a:pt x="409" y="32"/>
                  </a:lnTo>
                  <a:lnTo>
                    <a:pt x="409" y="30"/>
                  </a:lnTo>
                  <a:lnTo>
                    <a:pt x="410" y="32"/>
                  </a:lnTo>
                  <a:lnTo>
                    <a:pt x="412" y="32"/>
                  </a:lnTo>
                  <a:lnTo>
                    <a:pt x="414" y="30"/>
                  </a:lnTo>
                  <a:lnTo>
                    <a:pt x="417" y="28"/>
                  </a:lnTo>
                  <a:lnTo>
                    <a:pt x="417" y="27"/>
                  </a:lnTo>
                  <a:lnTo>
                    <a:pt x="417" y="27"/>
                  </a:lnTo>
                  <a:lnTo>
                    <a:pt x="417" y="25"/>
                  </a:lnTo>
                  <a:lnTo>
                    <a:pt x="420" y="25"/>
                  </a:lnTo>
                  <a:lnTo>
                    <a:pt x="421" y="25"/>
                  </a:lnTo>
                  <a:lnTo>
                    <a:pt x="423" y="24"/>
                  </a:lnTo>
                  <a:lnTo>
                    <a:pt x="428" y="22"/>
                  </a:lnTo>
                  <a:lnTo>
                    <a:pt x="429" y="21"/>
                  </a:lnTo>
                  <a:lnTo>
                    <a:pt x="432" y="21"/>
                  </a:lnTo>
                  <a:lnTo>
                    <a:pt x="432" y="21"/>
                  </a:lnTo>
                  <a:lnTo>
                    <a:pt x="434" y="21"/>
                  </a:lnTo>
                  <a:lnTo>
                    <a:pt x="436" y="19"/>
                  </a:lnTo>
                  <a:lnTo>
                    <a:pt x="437" y="19"/>
                  </a:lnTo>
                  <a:lnTo>
                    <a:pt x="437" y="21"/>
                  </a:lnTo>
                  <a:lnTo>
                    <a:pt x="436" y="24"/>
                  </a:lnTo>
                  <a:lnTo>
                    <a:pt x="436" y="25"/>
                  </a:lnTo>
                  <a:lnTo>
                    <a:pt x="431" y="24"/>
                  </a:lnTo>
                  <a:lnTo>
                    <a:pt x="431" y="25"/>
                  </a:lnTo>
                  <a:lnTo>
                    <a:pt x="432" y="27"/>
                  </a:lnTo>
                  <a:lnTo>
                    <a:pt x="432" y="27"/>
                  </a:lnTo>
                  <a:lnTo>
                    <a:pt x="432" y="27"/>
                  </a:lnTo>
                  <a:lnTo>
                    <a:pt x="434" y="28"/>
                  </a:lnTo>
                  <a:lnTo>
                    <a:pt x="437" y="32"/>
                  </a:lnTo>
                  <a:lnTo>
                    <a:pt x="442" y="35"/>
                  </a:lnTo>
                  <a:lnTo>
                    <a:pt x="447" y="38"/>
                  </a:lnTo>
                  <a:lnTo>
                    <a:pt x="450" y="39"/>
                  </a:lnTo>
                  <a:lnTo>
                    <a:pt x="451" y="41"/>
                  </a:lnTo>
                  <a:lnTo>
                    <a:pt x="453" y="43"/>
                  </a:lnTo>
                  <a:lnTo>
                    <a:pt x="455" y="46"/>
                  </a:lnTo>
                  <a:lnTo>
                    <a:pt x="458" y="49"/>
                  </a:lnTo>
                  <a:lnTo>
                    <a:pt x="461" y="54"/>
                  </a:lnTo>
                  <a:lnTo>
                    <a:pt x="464" y="60"/>
                  </a:lnTo>
                  <a:lnTo>
                    <a:pt x="469" y="66"/>
                  </a:lnTo>
                  <a:lnTo>
                    <a:pt x="470" y="69"/>
                  </a:lnTo>
                  <a:lnTo>
                    <a:pt x="475" y="76"/>
                  </a:lnTo>
                  <a:lnTo>
                    <a:pt x="477" y="79"/>
                  </a:lnTo>
                  <a:lnTo>
                    <a:pt x="480" y="82"/>
                  </a:lnTo>
                  <a:lnTo>
                    <a:pt x="481" y="87"/>
                  </a:lnTo>
                  <a:lnTo>
                    <a:pt x="483" y="90"/>
                  </a:lnTo>
                  <a:lnTo>
                    <a:pt x="484" y="90"/>
                  </a:lnTo>
                  <a:lnTo>
                    <a:pt x="484" y="90"/>
                  </a:lnTo>
                  <a:lnTo>
                    <a:pt x="484" y="88"/>
                  </a:lnTo>
                  <a:lnTo>
                    <a:pt x="484" y="88"/>
                  </a:lnTo>
                  <a:lnTo>
                    <a:pt x="486" y="87"/>
                  </a:lnTo>
                  <a:lnTo>
                    <a:pt x="488" y="87"/>
                  </a:lnTo>
                  <a:lnTo>
                    <a:pt x="488" y="87"/>
                  </a:lnTo>
                  <a:lnTo>
                    <a:pt x="489" y="87"/>
                  </a:lnTo>
                  <a:lnTo>
                    <a:pt x="489" y="85"/>
                  </a:lnTo>
                  <a:lnTo>
                    <a:pt x="489" y="84"/>
                  </a:lnTo>
                  <a:lnTo>
                    <a:pt x="489" y="84"/>
                  </a:lnTo>
                  <a:lnTo>
                    <a:pt x="489" y="82"/>
                  </a:lnTo>
                  <a:lnTo>
                    <a:pt x="491" y="82"/>
                  </a:lnTo>
                  <a:lnTo>
                    <a:pt x="491" y="82"/>
                  </a:lnTo>
                  <a:lnTo>
                    <a:pt x="492" y="82"/>
                  </a:lnTo>
                  <a:lnTo>
                    <a:pt x="492" y="80"/>
                  </a:lnTo>
                  <a:lnTo>
                    <a:pt x="494" y="80"/>
                  </a:lnTo>
                  <a:lnTo>
                    <a:pt x="496" y="80"/>
                  </a:lnTo>
                  <a:lnTo>
                    <a:pt x="496" y="80"/>
                  </a:lnTo>
                  <a:lnTo>
                    <a:pt x="497" y="80"/>
                  </a:lnTo>
                  <a:lnTo>
                    <a:pt x="497" y="82"/>
                  </a:lnTo>
                  <a:lnTo>
                    <a:pt x="499" y="82"/>
                  </a:lnTo>
                  <a:lnTo>
                    <a:pt x="500" y="82"/>
                  </a:lnTo>
                  <a:lnTo>
                    <a:pt x="500" y="84"/>
                  </a:lnTo>
                  <a:lnTo>
                    <a:pt x="499" y="85"/>
                  </a:lnTo>
                  <a:lnTo>
                    <a:pt x="499" y="85"/>
                  </a:lnTo>
                  <a:lnTo>
                    <a:pt x="499" y="87"/>
                  </a:lnTo>
                  <a:lnTo>
                    <a:pt x="500" y="87"/>
                  </a:lnTo>
                  <a:lnTo>
                    <a:pt x="502" y="87"/>
                  </a:lnTo>
                  <a:lnTo>
                    <a:pt x="503" y="87"/>
                  </a:lnTo>
                  <a:lnTo>
                    <a:pt x="503" y="87"/>
                  </a:lnTo>
                  <a:lnTo>
                    <a:pt x="503" y="88"/>
                  </a:lnTo>
                  <a:lnTo>
                    <a:pt x="505" y="90"/>
                  </a:lnTo>
                  <a:lnTo>
                    <a:pt x="503" y="90"/>
                  </a:lnTo>
                  <a:lnTo>
                    <a:pt x="505" y="91"/>
                  </a:lnTo>
                  <a:lnTo>
                    <a:pt x="507" y="91"/>
                  </a:lnTo>
                  <a:lnTo>
                    <a:pt x="508" y="90"/>
                  </a:lnTo>
                  <a:lnTo>
                    <a:pt x="511" y="90"/>
                  </a:lnTo>
                  <a:lnTo>
                    <a:pt x="513" y="91"/>
                  </a:lnTo>
                  <a:lnTo>
                    <a:pt x="514" y="91"/>
                  </a:lnTo>
                  <a:lnTo>
                    <a:pt x="518" y="91"/>
                  </a:lnTo>
                  <a:lnTo>
                    <a:pt x="519" y="91"/>
                  </a:lnTo>
                  <a:lnTo>
                    <a:pt x="521" y="90"/>
                  </a:lnTo>
                  <a:lnTo>
                    <a:pt x="522" y="88"/>
                  </a:lnTo>
                  <a:lnTo>
                    <a:pt x="522" y="88"/>
                  </a:lnTo>
                  <a:lnTo>
                    <a:pt x="524" y="88"/>
                  </a:lnTo>
                  <a:lnTo>
                    <a:pt x="525" y="88"/>
                  </a:lnTo>
                  <a:lnTo>
                    <a:pt x="527" y="88"/>
                  </a:lnTo>
                  <a:lnTo>
                    <a:pt x="529" y="87"/>
                  </a:lnTo>
                  <a:lnTo>
                    <a:pt x="529" y="87"/>
                  </a:lnTo>
                  <a:lnTo>
                    <a:pt x="530" y="85"/>
                  </a:lnTo>
                  <a:lnTo>
                    <a:pt x="532" y="85"/>
                  </a:lnTo>
                  <a:lnTo>
                    <a:pt x="535" y="87"/>
                  </a:lnTo>
                  <a:lnTo>
                    <a:pt x="537" y="88"/>
                  </a:lnTo>
                  <a:lnTo>
                    <a:pt x="540" y="90"/>
                  </a:lnTo>
                  <a:lnTo>
                    <a:pt x="540" y="90"/>
                  </a:lnTo>
                  <a:lnTo>
                    <a:pt x="541" y="91"/>
                  </a:lnTo>
                  <a:lnTo>
                    <a:pt x="543" y="93"/>
                  </a:lnTo>
                  <a:lnTo>
                    <a:pt x="543" y="95"/>
                  </a:lnTo>
                  <a:lnTo>
                    <a:pt x="544" y="96"/>
                  </a:lnTo>
                  <a:lnTo>
                    <a:pt x="544" y="99"/>
                  </a:lnTo>
                  <a:lnTo>
                    <a:pt x="546" y="101"/>
                  </a:lnTo>
                  <a:lnTo>
                    <a:pt x="548" y="101"/>
                  </a:lnTo>
                  <a:lnTo>
                    <a:pt x="548" y="101"/>
                  </a:lnTo>
                  <a:lnTo>
                    <a:pt x="549" y="101"/>
                  </a:lnTo>
                  <a:lnTo>
                    <a:pt x="554" y="102"/>
                  </a:lnTo>
                  <a:lnTo>
                    <a:pt x="554" y="102"/>
                  </a:lnTo>
                  <a:lnTo>
                    <a:pt x="555" y="104"/>
                  </a:lnTo>
                  <a:lnTo>
                    <a:pt x="555" y="104"/>
                  </a:lnTo>
                  <a:lnTo>
                    <a:pt x="555" y="106"/>
                  </a:lnTo>
                  <a:lnTo>
                    <a:pt x="555" y="107"/>
                  </a:lnTo>
                  <a:lnTo>
                    <a:pt x="557" y="109"/>
                  </a:lnTo>
                  <a:lnTo>
                    <a:pt x="557" y="109"/>
                  </a:lnTo>
                  <a:lnTo>
                    <a:pt x="559" y="110"/>
                  </a:lnTo>
                  <a:lnTo>
                    <a:pt x="559" y="112"/>
                  </a:lnTo>
                  <a:lnTo>
                    <a:pt x="560" y="112"/>
                  </a:lnTo>
                  <a:lnTo>
                    <a:pt x="560" y="112"/>
                  </a:lnTo>
                  <a:lnTo>
                    <a:pt x="563" y="112"/>
                  </a:lnTo>
                  <a:lnTo>
                    <a:pt x="568" y="114"/>
                  </a:lnTo>
                  <a:lnTo>
                    <a:pt x="570" y="114"/>
                  </a:lnTo>
                  <a:lnTo>
                    <a:pt x="570" y="114"/>
                  </a:lnTo>
                  <a:lnTo>
                    <a:pt x="570" y="114"/>
                  </a:lnTo>
                  <a:lnTo>
                    <a:pt x="571" y="114"/>
                  </a:lnTo>
                  <a:lnTo>
                    <a:pt x="573" y="114"/>
                  </a:lnTo>
                  <a:lnTo>
                    <a:pt x="573" y="114"/>
                  </a:lnTo>
                  <a:lnTo>
                    <a:pt x="574" y="112"/>
                  </a:lnTo>
                  <a:lnTo>
                    <a:pt x="576" y="112"/>
                  </a:lnTo>
                  <a:lnTo>
                    <a:pt x="578" y="110"/>
                  </a:lnTo>
                  <a:lnTo>
                    <a:pt x="579" y="109"/>
                  </a:lnTo>
                  <a:lnTo>
                    <a:pt x="579" y="109"/>
                  </a:lnTo>
                  <a:lnTo>
                    <a:pt x="581" y="109"/>
                  </a:lnTo>
                  <a:lnTo>
                    <a:pt x="581" y="110"/>
                  </a:lnTo>
                  <a:lnTo>
                    <a:pt x="579" y="112"/>
                  </a:lnTo>
                  <a:lnTo>
                    <a:pt x="579" y="112"/>
                  </a:lnTo>
                  <a:lnTo>
                    <a:pt x="579" y="114"/>
                  </a:lnTo>
                  <a:lnTo>
                    <a:pt x="581" y="114"/>
                  </a:lnTo>
                  <a:lnTo>
                    <a:pt x="582" y="115"/>
                  </a:lnTo>
                  <a:lnTo>
                    <a:pt x="584" y="117"/>
                  </a:lnTo>
                  <a:lnTo>
                    <a:pt x="584" y="118"/>
                  </a:lnTo>
                  <a:lnTo>
                    <a:pt x="585" y="118"/>
                  </a:lnTo>
                  <a:lnTo>
                    <a:pt x="587" y="118"/>
                  </a:lnTo>
                  <a:lnTo>
                    <a:pt x="589" y="120"/>
                  </a:lnTo>
                  <a:lnTo>
                    <a:pt x="589" y="121"/>
                  </a:lnTo>
                  <a:lnTo>
                    <a:pt x="589" y="121"/>
                  </a:lnTo>
                  <a:lnTo>
                    <a:pt x="587" y="121"/>
                  </a:lnTo>
                  <a:lnTo>
                    <a:pt x="585" y="121"/>
                  </a:lnTo>
                  <a:lnTo>
                    <a:pt x="584" y="121"/>
                  </a:lnTo>
                  <a:lnTo>
                    <a:pt x="582" y="121"/>
                  </a:lnTo>
                  <a:lnTo>
                    <a:pt x="582" y="123"/>
                  </a:lnTo>
                  <a:lnTo>
                    <a:pt x="581" y="123"/>
                  </a:lnTo>
                  <a:lnTo>
                    <a:pt x="581" y="125"/>
                  </a:lnTo>
                  <a:lnTo>
                    <a:pt x="581" y="126"/>
                  </a:lnTo>
                  <a:lnTo>
                    <a:pt x="581" y="129"/>
                  </a:lnTo>
                  <a:lnTo>
                    <a:pt x="579" y="131"/>
                  </a:lnTo>
                  <a:lnTo>
                    <a:pt x="578" y="132"/>
                  </a:lnTo>
                  <a:lnTo>
                    <a:pt x="578" y="132"/>
                  </a:lnTo>
                  <a:lnTo>
                    <a:pt x="576" y="132"/>
                  </a:lnTo>
                  <a:lnTo>
                    <a:pt x="574" y="134"/>
                  </a:lnTo>
                  <a:lnTo>
                    <a:pt x="571" y="134"/>
                  </a:lnTo>
                  <a:lnTo>
                    <a:pt x="568" y="134"/>
                  </a:lnTo>
                  <a:lnTo>
                    <a:pt x="566" y="136"/>
                  </a:lnTo>
                  <a:lnTo>
                    <a:pt x="565" y="136"/>
                  </a:lnTo>
                  <a:lnTo>
                    <a:pt x="565" y="137"/>
                  </a:lnTo>
                  <a:lnTo>
                    <a:pt x="565" y="139"/>
                  </a:lnTo>
                  <a:lnTo>
                    <a:pt x="563" y="140"/>
                  </a:lnTo>
                  <a:lnTo>
                    <a:pt x="563" y="143"/>
                  </a:lnTo>
                  <a:lnTo>
                    <a:pt x="563" y="147"/>
                  </a:lnTo>
                  <a:lnTo>
                    <a:pt x="563" y="150"/>
                  </a:lnTo>
                  <a:lnTo>
                    <a:pt x="563" y="151"/>
                  </a:lnTo>
                  <a:lnTo>
                    <a:pt x="565" y="153"/>
                  </a:lnTo>
                  <a:lnTo>
                    <a:pt x="565" y="154"/>
                  </a:lnTo>
                  <a:lnTo>
                    <a:pt x="565" y="156"/>
                  </a:lnTo>
                  <a:lnTo>
                    <a:pt x="563" y="156"/>
                  </a:lnTo>
                  <a:lnTo>
                    <a:pt x="563" y="158"/>
                  </a:lnTo>
                  <a:lnTo>
                    <a:pt x="562" y="159"/>
                  </a:lnTo>
                  <a:lnTo>
                    <a:pt x="560" y="159"/>
                  </a:lnTo>
                  <a:lnTo>
                    <a:pt x="559" y="159"/>
                  </a:lnTo>
                  <a:lnTo>
                    <a:pt x="557" y="161"/>
                  </a:lnTo>
                  <a:lnTo>
                    <a:pt x="555" y="162"/>
                  </a:lnTo>
                  <a:lnTo>
                    <a:pt x="554" y="162"/>
                  </a:lnTo>
                  <a:lnTo>
                    <a:pt x="552" y="164"/>
                  </a:lnTo>
                  <a:lnTo>
                    <a:pt x="552" y="162"/>
                  </a:lnTo>
                  <a:lnTo>
                    <a:pt x="551" y="161"/>
                  </a:lnTo>
                  <a:lnTo>
                    <a:pt x="551" y="161"/>
                  </a:lnTo>
                  <a:lnTo>
                    <a:pt x="549" y="161"/>
                  </a:lnTo>
                  <a:lnTo>
                    <a:pt x="549" y="161"/>
                  </a:lnTo>
                  <a:lnTo>
                    <a:pt x="546" y="161"/>
                  </a:lnTo>
                  <a:lnTo>
                    <a:pt x="544" y="161"/>
                  </a:lnTo>
                  <a:lnTo>
                    <a:pt x="543" y="161"/>
                  </a:lnTo>
                  <a:lnTo>
                    <a:pt x="541" y="161"/>
                  </a:lnTo>
                  <a:lnTo>
                    <a:pt x="538" y="161"/>
                  </a:lnTo>
                  <a:lnTo>
                    <a:pt x="537" y="159"/>
                  </a:lnTo>
                  <a:lnTo>
                    <a:pt x="537" y="159"/>
                  </a:lnTo>
                  <a:lnTo>
                    <a:pt x="533" y="158"/>
                  </a:lnTo>
                  <a:lnTo>
                    <a:pt x="529" y="158"/>
                  </a:lnTo>
                  <a:lnTo>
                    <a:pt x="529" y="156"/>
                  </a:lnTo>
                  <a:lnTo>
                    <a:pt x="527" y="158"/>
                  </a:lnTo>
                  <a:lnTo>
                    <a:pt x="527" y="158"/>
                  </a:lnTo>
                  <a:lnTo>
                    <a:pt x="527" y="159"/>
                  </a:lnTo>
                  <a:lnTo>
                    <a:pt x="525" y="161"/>
                  </a:lnTo>
                  <a:lnTo>
                    <a:pt x="524" y="167"/>
                  </a:lnTo>
                  <a:lnTo>
                    <a:pt x="522" y="172"/>
                  </a:lnTo>
                  <a:lnTo>
                    <a:pt x="521" y="175"/>
                  </a:lnTo>
                  <a:lnTo>
                    <a:pt x="519" y="178"/>
                  </a:lnTo>
                  <a:lnTo>
                    <a:pt x="518" y="181"/>
                  </a:lnTo>
                  <a:lnTo>
                    <a:pt x="518" y="184"/>
                  </a:lnTo>
                  <a:lnTo>
                    <a:pt x="516" y="186"/>
                  </a:lnTo>
                  <a:lnTo>
                    <a:pt x="516" y="186"/>
                  </a:lnTo>
                  <a:lnTo>
                    <a:pt x="518" y="188"/>
                  </a:lnTo>
                  <a:lnTo>
                    <a:pt x="519" y="188"/>
                  </a:lnTo>
                  <a:lnTo>
                    <a:pt x="521" y="189"/>
                  </a:lnTo>
                  <a:lnTo>
                    <a:pt x="521" y="189"/>
                  </a:lnTo>
                  <a:lnTo>
                    <a:pt x="521" y="189"/>
                  </a:lnTo>
                  <a:lnTo>
                    <a:pt x="521" y="191"/>
                  </a:lnTo>
                  <a:lnTo>
                    <a:pt x="521" y="192"/>
                  </a:lnTo>
                  <a:lnTo>
                    <a:pt x="521" y="194"/>
                  </a:lnTo>
                  <a:lnTo>
                    <a:pt x="519" y="194"/>
                  </a:lnTo>
                  <a:lnTo>
                    <a:pt x="519" y="194"/>
                  </a:lnTo>
                  <a:lnTo>
                    <a:pt x="518" y="194"/>
                  </a:lnTo>
                  <a:lnTo>
                    <a:pt x="518" y="192"/>
                  </a:lnTo>
                  <a:lnTo>
                    <a:pt x="516" y="192"/>
                  </a:lnTo>
                  <a:lnTo>
                    <a:pt x="514" y="192"/>
                  </a:lnTo>
                  <a:lnTo>
                    <a:pt x="511" y="194"/>
                  </a:lnTo>
                  <a:lnTo>
                    <a:pt x="511" y="194"/>
                  </a:lnTo>
                  <a:lnTo>
                    <a:pt x="510" y="192"/>
                  </a:lnTo>
                  <a:lnTo>
                    <a:pt x="510" y="192"/>
                  </a:lnTo>
                  <a:lnTo>
                    <a:pt x="508" y="191"/>
                  </a:lnTo>
                  <a:lnTo>
                    <a:pt x="508" y="191"/>
                  </a:lnTo>
                  <a:lnTo>
                    <a:pt x="507" y="191"/>
                  </a:lnTo>
                  <a:lnTo>
                    <a:pt x="502" y="192"/>
                  </a:lnTo>
                  <a:lnTo>
                    <a:pt x="499" y="194"/>
                  </a:lnTo>
                  <a:lnTo>
                    <a:pt x="496" y="194"/>
                  </a:lnTo>
                  <a:lnTo>
                    <a:pt x="494" y="194"/>
                  </a:lnTo>
                  <a:lnTo>
                    <a:pt x="492" y="194"/>
                  </a:lnTo>
                  <a:lnTo>
                    <a:pt x="491" y="194"/>
                  </a:lnTo>
                  <a:lnTo>
                    <a:pt x="489" y="195"/>
                  </a:lnTo>
                  <a:lnTo>
                    <a:pt x="486" y="195"/>
                  </a:lnTo>
                  <a:lnTo>
                    <a:pt x="484" y="195"/>
                  </a:lnTo>
                  <a:lnTo>
                    <a:pt x="483" y="197"/>
                  </a:lnTo>
                  <a:lnTo>
                    <a:pt x="481" y="199"/>
                  </a:lnTo>
                  <a:lnTo>
                    <a:pt x="481" y="199"/>
                  </a:lnTo>
                  <a:lnTo>
                    <a:pt x="483" y="199"/>
                  </a:lnTo>
                  <a:lnTo>
                    <a:pt x="483" y="200"/>
                  </a:lnTo>
                  <a:lnTo>
                    <a:pt x="484" y="200"/>
                  </a:lnTo>
                  <a:lnTo>
                    <a:pt x="488" y="200"/>
                  </a:lnTo>
                  <a:lnTo>
                    <a:pt x="489" y="200"/>
                  </a:lnTo>
                  <a:lnTo>
                    <a:pt x="489" y="200"/>
                  </a:lnTo>
                  <a:lnTo>
                    <a:pt x="491" y="202"/>
                  </a:lnTo>
                  <a:lnTo>
                    <a:pt x="489" y="202"/>
                  </a:lnTo>
                  <a:lnTo>
                    <a:pt x="489" y="202"/>
                  </a:lnTo>
                  <a:lnTo>
                    <a:pt x="489" y="202"/>
                  </a:lnTo>
                  <a:lnTo>
                    <a:pt x="489" y="203"/>
                  </a:lnTo>
                  <a:lnTo>
                    <a:pt x="488" y="205"/>
                  </a:lnTo>
                  <a:lnTo>
                    <a:pt x="488" y="206"/>
                  </a:lnTo>
                  <a:lnTo>
                    <a:pt x="488" y="208"/>
                  </a:lnTo>
                  <a:lnTo>
                    <a:pt x="489" y="210"/>
                  </a:lnTo>
                  <a:lnTo>
                    <a:pt x="488" y="211"/>
                  </a:lnTo>
                  <a:lnTo>
                    <a:pt x="488" y="213"/>
                  </a:lnTo>
                  <a:lnTo>
                    <a:pt x="489" y="213"/>
                  </a:lnTo>
                  <a:lnTo>
                    <a:pt x="489" y="214"/>
                  </a:lnTo>
                  <a:lnTo>
                    <a:pt x="491" y="216"/>
                  </a:lnTo>
                  <a:lnTo>
                    <a:pt x="492" y="219"/>
                  </a:lnTo>
                  <a:lnTo>
                    <a:pt x="492" y="222"/>
                  </a:lnTo>
                  <a:lnTo>
                    <a:pt x="494" y="224"/>
                  </a:lnTo>
                  <a:lnTo>
                    <a:pt x="492" y="225"/>
                  </a:lnTo>
                  <a:lnTo>
                    <a:pt x="492" y="225"/>
                  </a:lnTo>
                  <a:lnTo>
                    <a:pt x="494" y="227"/>
                  </a:lnTo>
                  <a:lnTo>
                    <a:pt x="494" y="229"/>
                  </a:lnTo>
                  <a:lnTo>
                    <a:pt x="494" y="229"/>
                  </a:lnTo>
                  <a:lnTo>
                    <a:pt x="494" y="230"/>
                  </a:lnTo>
                  <a:lnTo>
                    <a:pt x="494" y="230"/>
                  </a:lnTo>
                  <a:lnTo>
                    <a:pt x="492" y="229"/>
                  </a:lnTo>
                  <a:lnTo>
                    <a:pt x="491" y="230"/>
                  </a:lnTo>
                  <a:lnTo>
                    <a:pt x="489" y="230"/>
                  </a:lnTo>
                  <a:lnTo>
                    <a:pt x="489" y="232"/>
                  </a:lnTo>
                  <a:lnTo>
                    <a:pt x="489" y="232"/>
                  </a:lnTo>
                  <a:lnTo>
                    <a:pt x="489" y="232"/>
                  </a:lnTo>
                  <a:lnTo>
                    <a:pt x="489" y="233"/>
                  </a:lnTo>
                  <a:lnTo>
                    <a:pt x="491" y="233"/>
                  </a:lnTo>
                  <a:lnTo>
                    <a:pt x="491" y="233"/>
                  </a:lnTo>
                  <a:lnTo>
                    <a:pt x="489" y="235"/>
                  </a:lnTo>
                  <a:lnTo>
                    <a:pt x="488" y="235"/>
                  </a:lnTo>
                  <a:lnTo>
                    <a:pt x="486" y="236"/>
                  </a:lnTo>
                  <a:lnTo>
                    <a:pt x="486" y="238"/>
                  </a:lnTo>
                  <a:lnTo>
                    <a:pt x="486" y="238"/>
                  </a:lnTo>
                  <a:lnTo>
                    <a:pt x="486" y="240"/>
                  </a:lnTo>
                  <a:lnTo>
                    <a:pt x="486" y="243"/>
                  </a:lnTo>
                  <a:lnTo>
                    <a:pt x="488" y="244"/>
                  </a:lnTo>
                  <a:lnTo>
                    <a:pt x="488" y="244"/>
                  </a:lnTo>
                  <a:lnTo>
                    <a:pt x="486" y="246"/>
                  </a:lnTo>
                  <a:lnTo>
                    <a:pt x="486" y="246"/>
                  </a:lnTo>
                  <a:lnTo>
                    <a:pt x="484" y="244"/>
                  </a:lnTo>
                  <a:lnTo>
                    <a:pt x="481" y="241"/>
                  </a:lnTo>
                  <a:lnTo>
                    <a:pt x="480" y="241"/>
                  </a:lnTo>
                  <a:lnTo>
                    <a:pt x="478" y="241"/>
                  </a:lnTo>
                  <a:lnTo>
                    <a:pt x="477" y="241"/>
                  </a:lnTo>
                  <a:lnTo>
                    <a:pt x="475" y="241"/>
                  </a:lnTo>
                  <a:lnTo>
                    <a:pt x="473" y="240"/>
                  </a:lnTo>
                  <a:lnTo>
                    <a:pt x="473" y="238"/>
                  </a:lnTo>
                  <a:lnTo>
                    <a:pt x="472" y="238"/>
                  </a:lnTo>
                  <a:lnTo>
                    <a:pt x="472" y="236"/>
                  </a:lnTo>
                  <a:lnTo>
                    <a:pt x="470" y="235"/>
                  </a:lnTo>
                  <a:lnTo>
                    <a:pt x="470" y="236"/>
                  </a:lnTo>
                  <a:lnTo>
                    <a:pt x="469" y="235"/>
                  </a:lnTo>
                  <a:lnTo>
                    <a:pt x="467" y="235"/>
                  </a:lnTo>
                  <a:lnTo>
                    <a:pt x="466" y="235"/>
                  </a:lnTo>
                  <a:lnTo>
                    <a:pt x="464" y="235"/>
                  </a:lnTo>
                  <a:lnTo>
                    <a:pt x="462" y="233"/>
                  </a:lnTo>
                  <a:lnTo>
                    <a:pt x="459" y="233"/>
                  </a:lnTo>
                  <a:lnTo>
                    <a:pt x="459" y="233"/>
                  </a:lnTo>
                  <a:lnTo>
                    <a:pt x="455" y="233"/>
                  </a:lnTo>
                  <a:lnTo>
                    <a:pt x="451" y="233"/>
                  </a:lnTo>
                  <a:lnTo>
                    <a:pt x="448" y="233"/>
                  </a:lnTo>
                  <a:lnTo>
                    <a:pt x="447" y="233"/>
                  </a:lnTo>
                  <a:lnTo>
                    <a:pt x="447" y="233"/>
                  </a:lnTo>
                  <a:lnTo>
                    <a:pt x="445" y="233"/>
                  </a:lnTo>
                  <a:lnTo>
                    <a:pt x="443" y="233"/>
                  </a:lnTo>
                  <a:lnTo>
                    <a:pt x="440" y="232"/>
                  </a:lnTo>
                  <a:lnTo>
                    <a:pt x="440" y="232"/>
                  </a:lnTo>
                  <a:lnTo>
                    <a:pt x="439" y="232"/>
                  </a:lnTo>
                  <a:lnTo>
                    <a:pt x="434" y="233"/>
                  </a:lnTo>
                  <a:lnTo>
                    <a:pt x="432" y="233"/>
                  </a:lnTo>
                  <a:lnTo>
                    <a:pt x="429" y="233"/>
                  </a:lnTo>
                  <a:lnTo>
                    <a:pt x="425" y="233"/>
                  </a:lnTo>
                  <a:lnTo>
                    <a:pt x="423" y="233"/>
                  </a:lnTo>
                  <a:lnTo>
                    <a:pt x="423" y="233"/>
                  </a:lnTo>
                  <a:lnTo>
                    <a:pt x="421" y="235"/>
                  </a:lnTo>
                  <a:lnTo>
                    <a:pt x="420" y="235"/>
                  </a:lnTo>
                  <a:lnTo>
                    <a:pt x="417" y="235"/>
                  </a:lnTo>
                  <a:lnTo>
                    <a:pt x="412" y="233"/>
                  </a:lnTo>
                  <a:lnTo>
                    <a:pt x="409" y="232"/>
                  </a:lnTo>
                  <a:lnTo>
                    <a:pt x="406" y="230"/>
                  </a:lnTo>
                  <a:lnTo>
                    <a:pt x="402" y="229"/>
                  </a:lnTo>
                  <a:lnTo>
                    <a:pt x="399" y="227"/>
                  </a:lnTo>
                  <a:lnTo>
                    <a:pt x="399" y="229"/>
                  </a:lnTo>
                  <a:lnTo>
                    <a:pt x="399" y="229"/>
                  </a:lnTo>
                  <a:lnTo>
                    <a:pt x="398" y="229"/>
                  </a:lnTo>
                  <a:lnTo>
                    <a:pt x="396" y="229"/>
                  </a:lnTo>
                  <a:lnTo>
                    <a:pt x="395" y="229"/>
                  </a:lnTo>
                  <a:lnTo>
                    <a:pt x="393" y="230"/>
                  </a:lnTo>
                  <a:lnTo>
                    <a:pt x="391" y="230"/>
                  </a:lnTo>
                  <a:lnTo>
                    <a:pt x="390" y="232"/>
                  </a:lnTo>
                  <a:lnTo>
                    <a:pt x="388" y="236"/>
                  </a:lnTo>
                  <a:lnTo>
                    <a:pt x="388" y="238"/>
                  </a:lnTo>
                  <a:lnTo>
                    <a:pt x="390" y="241"/>
                  </a:lnTo>
                  <a:lnTo>
                    <a:pt x="388" y="241"/>
                  </a:lnTo>
                  <a:lnTo>
                    <a:pt x="387" y="241"/>
                  </a:lnTo>
                  <a:lnTo>
                    <a:pt x="387" y="240"/>
                  </a:lnTo>
                  <a:lnTo>
                    <a:pt x="385" y="240"/>
                  </a:lnTo>
                  <a:lnTo>
                    <a:pt x="380" y="240"/>
                  </a:lnTo>
                  <a:lnTo>
                    <a:pt x="379" y="238"/>
                  </a:lnTo>
                  <a:lnTo>
                    <a:pt x="379" y="238"/>
                  </a:lnTo>
                  <a:lnTo>
                    <a:pt x="377" y="238"/>
                  </a:lnTo>
                  <a:lnTo>
                    <a:pt x="376" y="236"/>
                  </a:lnTo>
                  <a:lnTo>
                    <a:pt x="371" y="236"/>
                  </a:lnTo>
                  <a:lnTo>
                    <a:pt x="369" y="236"/>
                  </a:lnTo>
                  <a:lnTo>
                    <a:pt x="365" y="235"/>
                  </a:lnTo>
                  <a:lnTo>
                    <a:pt x="365" y="235"/>
                  </a:lnTo>
                  <a:lnTo>
                    <a:pt x="363" y="235"/>
                  </a:lnTo>
                  <a:lnTo>
                    <a:pt x="361" y="235"/>
                  </a:lnTo>
                  <a:lnTo>
                    <a:pt x="360" y="235"/>
                  </a:lnTo>
                  <a:lnTo>
                    <a:pt x="360" y="235"/>
                  </a:lnTo>
                  <a:lnTo>
                    <a:pt x="357" y="236"/>
                  </a:lnTo>
                  <a:lnTo>
                    <a:pt x="355" y="238"/>
                  </a:lnTo>
                  <a:lnTo>
                    <a:pt x="355" y="238"/>
                  </a:lnTo>
                  <a:lnTo>
                    <a:pt x="354" y="240"/>
                  </a:lnTo>
                  <a:lnTo>
                    <a:pt x="354" y="241"/>
                  </a:lnTo>
                  <a:lnTo>
                    <a:pt x="352" y="241"/>
                  </a:lnTo>
                  <a:lnTo>
                    <a:pt x="352" y="243"/>
                  </a:lnTo>
                  <a:lnTo>
                    <a:pt x="352" y="244"/>
                  </a:lnTo>
                  <a:lnTo>
                    <a:pt x="352" y="244"/>
                  </a:lnTo>
                  <a:lnTo>
                    <a:pt x="350" y="246"/>
                  </a:lnTo>
                  <a:lnTo>
                    <a:pt x="350" y="246"/>
                  </a:lnTo>
                  <a:lnTo>
                    <a:pt x="349" y="246"/>
                  </a:lnTo>
                  <a:lnTo>
                    <a:pt x="349" y="247"/>
                  </a:lnTo>
                  <a:lnTo>
                    <a:pt x="347" y="247"/>
                  </a:lnTo>
                  <a:lnTo>
                    <a:pt x="347" y="249"/>
                  </a:lnTo>
                  <a:lnTo>
                    <a:pt x="346" y="249"/>
                  </a:lnTo>
                  <a:lnTo>
                    <a:pt x="346" y="247"/>
                  </a:lnTo>
                  <a:lnTo>
                    <a:pt x="344" y="247"/>
                  </a:lnTo>
                  <a:lnTo>
                    <a:pt x="344" y="249"/>
                  </a:lnTo>
                  <a:lnTo>
                    <a:pt x="343" y="251"/>
                  </a:lnTo>
                  <a:lnTo>
                    <a:pt x="339" y="252"/>
                  </a:lnTo>
                  <a:lnTo>
                    <a:pt x="338" y="254"/>
                  </a:lnTo>
                  <a:lnTo>
                    <a:pt x="336" y="254"/>
                  </a:lnTo>
                  <a:lnTo>
                    <a:pt x="333" y="255"/>
                  </a:lnTo>
                  <a:lnTo>
                    <a:pt x="333" y="255"/>
                  </a:lnTo>
                  <a:lnTo>
                    <a:pt x="330" y="257"/>
                  </a:lnTo>
                  <a:lnTo>
                    <a:pt x="330" y="258"/>
                  </a:lnTo>
                  <a:lnTo>
                    <a:pt x="328" y="258"/>
                  </a:lnTo>
                  <a:lnTo>
                    <a:pt x="327" y="258"/>
                  </a:lnTo>
                  <a:lnTo>
                    <a:pt x="325" y="260"/>
                  </a:lnTo>
                  <a:lnTo>
                    <a:pt x="325" y="262"/>
                  </a:lnTo>
                  <a:lnTo>
                    <a:pt x="324" y="263"/>
                  </a:lnTo>
                  <a:lnTo>
                    <a:pt x="322" y="265"/>
                  </a:lnTo>
                  <a:lnTo>
                    <a:pt x="320" y="265"/>
                  </a:lnTo>
                  <a:lnTo>
                    <a:pt x="319" y="266"/>
                  </a:lnTo>
                  <a:lnTo>
                    <a:pt x="319" y="268"/>
                  </a:lnTo>
                  <a:lnTo>
                    <a:pt x="317" y="269"/>
                  </a:lnTo>
                  <a:lnTo>
                    <a:pt x="317" y="269"/>
                  </a:lnTo>
                  <a:lnTo>
                    <a:pt x="319" y="271"/>
                  </a:lnTo>
                  <a:lnTo>
                    <a:pt x="319" y="273"/>
                  </a:lnTo>
                  <a:lnTo>
                    <a:pt x="317" y="273"/>
                  </a:lnTo>
                  <a:lnTo>
                    <a:pt x="317" y="273"/>
                  </a:lnTo>
                  <a:lnTo>
                    <a:pt x="316" y="273"/>
                  </a:lnTo>
                  <a:lnTo>
                    <a:pt x="314" y="273"/>
                  </a:lnTo>
                  <a:lnTo>
                    <a:pt x="313" y="271"/>
                  </a:lnTo>
                  <a:lnTo>
                    <a:pt x="311" y="271"/>
                  </a:lnTo>
                  <a:lnTo>
                    <a:pt x="311" y="269"/>
                  </a:lnTo>
                  <a:lnTo>
                    <a:pt x="311" y="268"/>
                  </a:lnTo>
                  <a:lnTo>
                    <a:pt x="311" y="266"/>
                  </a:lnTo>
                  <a:lnTo>
                    <a:pt x="311" y="266"/>
                  </a:lnTo>
                  <a:lnTo>
                    <a:pt x="311" y="265"/>
                  </a:lnTo>
                  <a:lnTo>
                    <a:pt x="309" y="265"/>
                  </a:lnTo>
                  <a:lnTo>
                    <a:pt x="309" y="263"/>
                  </a:lnTo>
                  <a:lnTo>
                    <a:pt x="309" y="263"/>
                  </a:lnTo>
                  <a:lnTo>
                    <a:pt x="308" y="263"/>
                  </a:lnTo>
                  <a:lnTo>
                    <a:pt x="306" y="263"/>
                  </a:lnTo>
                  <a:lnTo>
                    <a:pt x="306" y="263"/>
                  </a:lnTo>
                  <a:lnTo>
                    <a:pt x="303" y="263"/>
                  </a:lnTo>
                  <a:lnTo>
                    <a:pt x="300" y="263"/>
                  </a:lnTo>
                  <a:lnTo>
                    <a:pt x="298" y="263"/>
                  </a:lnTo>
                  <a:lnTo>
                    <a:pt x="295" y="263"/>
                  </a:lnTo>
                  <a:lnTo>
                    <a:pt x="292" y="263"/>
                  </a:lnTo>
                  <a:lnTo>
                    <a:pt x="292" y="263"/>
                  </a:lnTo>
                  <a:lnTo>
                    <a:pt x="291" y="263"/>
                  </a:lnTo>
                  <a:lnTo>
                    <a:pt x="291" y="262"/>
                  </a:lnTo>
                  <a:lnTo>
                    <a:pt x="291" y="260"/>
                  </a:lnTo>
                  <a:lnTo>
                    <a:pt x="289" y="257"/>
                  </a:lnTo>
                  <a:lnTo>
                    <a:pt x="289" y="255"/>
                  </a:lnTo>
                  <a:lnTo>
                    <a:pt x="289" y="254"/>
                  </a:lnTo>
                  <a:lnTo>
                    <a:pt x="289" y="251"/>
                  </a:lnTo>
                  <a:lnTo>
                    <a:pt x="287" y="249"/>
                  </a:lnTo>
                  <a:lnTo>
                    <a:pt x="286" y="249"/>
                  </a:lnTo>
                  <a:lnTo>
                    <a:pt x="284" y="249"/>
                  </a:lnTo>
                  <a:lnTo>
                    <a:pt x="281" y="249"/>
                  </a:lnTo>
                  <a:lnTo>
                    <a:pt x="281" y="247"/>
                  </a:lnTo>
                  <a:lnTo>
                    <a:pt x="281" y="246"/>
                  </a:lnTo>
                  <a:lnTo>
                    <a:pt x="281" y="243"/>
                  </a:lnTo>
                  <a:lnTo>
                    <a:pt x="281" y="241"/>
                  </a:lnTo>
                  <a:lnTo>
                    <a:pt x="281" y="238"/>
                  </a:lnTo>
                  <a:lnTo>
                    <a:pt x="283" y="235"/>
                  </a:lnTo>
                  <a:lnTo>
                    <a:pt x="283" y="233"/>
                  </a:lnTo>
                  <a:lnTo>
                    <a:pt x="283" y="232"/>
                  </a:lnTo>
                  <a:lnTo>
                    <a:pt x="281" y="232"/>
                  </a:lnTo>
                  <a:lnTo>
                    <a:pt x="279" y="233"/>
                  </a:lnTo>
                  <a:lnTo>
                    <a:pt x="278" y="233"/>
                  </a:lnTo>
                  <a:lnTo>
                    <a:pt x="276" y="232"/>
                  </a:lnTo>
                  <a:lnTo>
                    <a:pt x="276" y="230"/>
                  </a:lnTo>
                  <a:lnTo>
                    <a:pt x="275" y="229"/>
                  </a:lnTo>
                  <a:lnTo>
                    <a:pt x="273" y="225"/>
                  </a:lnTo>
                  <a:lnTo>
                    <a:pt x="272" y="225"/>
                  </a:lnTo>
                  <a:lnTo>
                    <a:pt x="270" y="224"/>
                  </a:lnTo>
                  <a:lnTo>
                    <a:pt x="268" y="222"/>
                  </a:lnTo>
                  <a:lnTo>
                    <a:pt x="267" y="222"/>
                  </a:lnTo>
                  <a:lnTo>
                    <a:pt x="267" y="221"/>
                  </a:lnTo>
                  <a:lnTo>
                    <a:pt x="265" y="219"/>
                  </a:lnTo>
                  <a:lnTo>
                    <a:pt x="264" y="219"/>
                  </a:lnTo>
                  <a:lnTo>
                    <a:pt x="262" y="221"/>
                  </a:lnTo>
                  <a:lnTo>
                    <a:pt x="261" y="221"/>
                  </a:lnTo>
                  <a:lnTo>
                    <a:pt x="259" y="222"/>
                  </a:lnTo>
                  <a:lnTo>
                    <a:pt x="259" y="222"/>
                  </a:lnTo>
                  <a:lnTo>
                    <a:pt x="256" y="222"/>
                  </a:lnTo>
                  <a:lnTo>
                    <a:pt x="254" y="222"/>
                  </a:lnTo>
                  <a:lnTo>
                    <a:pt x="253" y="221"/>
                  </a:lnTo>
                  <a:lnTo>
                    <a:pt x="250" y="221"/>
                  </a:lnTo>
                  <a:lnTo>
                    <a:pt x="248" y="221"/>
                  </a:lnTo>
                  <a:lnTo>
                    <a:pt x="243" y="221"/>
                  </a:lnTo>
                  <a:lnTo>
                    <a:pt x="240" y="221"/>
                  </a:lnTo>
                  <a:lnTo>
                    <a:pt x="238" y="221"/>
                  </a:lnTo>
                  <a:lnTo>
                    <a:pt x="235" y="221"/>
                  </a:lnTo>
                  <a:lnTo>
                    <a:pt x="232" y="222"/>
                  </a:lnTo>
                  <a:lnTo>
                    <a:pt x="229" y="222"/>
                  </a:lnTo>
                  <a:lnTo>
                    <a:pt x="226" y="222"/>
                  </a:lnTo>
                  <a:lnTo>
                    <a:pt x="224" y="222"/>
                  </a:lnTo>
                  <a:lnTo>
                    <a:pt x="223" y="222"/>
                  </a:lnTo>
                  <a:lnTo>
                    <a:pt x="221" y="221"/>
                  </a:lnTo>
                  <a:lnTo>
                    <a:pt x="220" y="219"/>
                  </a:lnTo>
                  <a:lnTo>
                    <a:pt x="218" y="218"/>
                  </a:lnTo>
                  <a:lnTo>
                    <a:pt x="216" y="216"/>
                  </a:lnTo>
                  <a:lnTo>
                    <a:pt x="215" y="214"/>
                  </a:lnTo>
                  <a:lnTo>
                    <a:pt x="213" y="213"/>
                  </a:lnTo>
                  <a:lnTo>
                    <a:pt x="210" y="211"/>
                  </a:lnTo>
                  <a:lnTo>
                    <a:pt x="210" y="210"/>
                  </a:lnTo>
                  <a:lnTo>
                    <a:pt x="210" y="208"/>
                  </a:lnTo>
                  <a:lnTo>
                    <a:pt x="209" y="206"/>
                  </a:lnTo>
                  <a:lnTo>
                    <a:pt x="207" y="206"/>
                  </a:lnTo>
                  <a:lnTo>
                    <a:pt x="205" y="205"/>
                  </a:lnTo>
                  <a:lnTo>
                    <a:pt x="202" y="203"/>
                  </a:lnTo>
                  <a:lnTo>
                    <a:pt x="201" y="202"/>
                  </a:lnTo>
                  <a:lnTo>
                    <a:pt x="199" y="202"/>
                  </a:lnTo>
                  <a:lnTo>
                    <a:pt x="197" y="200"/>
                  </a:lnTo>
                  <a:lnTo>
                    <a:pt x="194" y="199"/>
                  </a:lnTo>
                  <a:lnTo>
                    <a:pt x="194" y="192"/>
                  </a:lnTo>
                  <a:lnTo>
                    <a:pt x="196" y="191"/>
                  </a:lnTo>
                  <a:lnTo>
                    <a:pt x="194" y="189"/>
                  </a:lnTo>
                  <a:lnTo>
                    <a:pt x="194" y="188"/>
                  </a:lnTo>
                  <a:lnTo>
                    <a:pt x="194" y="186"/>
                  </a:lnTo>
                  <a:lnTo>
                    <a:pt x="193" y="186"/>
                  </a:lnTo>
                  <a:lnTo>
                    <a:pt x="191" y="186"/>
                  </a:lnTo>
                  <a:lnTo>
                    <a:pt x="191" y="186"/>
                  </a:lnTo>
                  <a:lnTo>
                    <a:pt x="190" y="184"/>
                  </a:lnTo>
                  <a:lnTo>
                    <a:pt x="190" y="184"/>
                  </a:lnTo>
                  <a:lnTo>
                    <a:pt x="191" y="184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0"/>
                  </a:lnTo>
                  <a:lnTo>
                    <a:pt x="191" y="180"/>
                  </a:lnTo>
                  <a:lnTo>
                    <a:pt x="191" y="180"/>
                  </a:lnTo>
                  <a:lnTo>
                    <a:pt x="193" y="180"/>
                  </a:lnTo>
                  <a:lnTo>
                    <a:pt x="193" y="180"/>
                  </a:lnTo>
                  <a:lnTo>
                    <a:pt x="199" y="181"/>
                  </a:lnTo>
                  <a:lnTo>
                    <a:pt x="201" y="181"/>
                  </a:lnTo>
                  <a:lnTo>
                    <a:pt x="201" y="181"/>
                  </a:lnTo>
                  <a:lnTo>
                    <a:pt x="201" y="180"/>
                  </a:lnTo>
                  <a:lnTo>
                    <a:pt x="202" y="178"/>
                  </a:lnTo>
                  <a:lnTo>
                    <a:pt x="204" y="178"/>
                  </a:lnTo>
                  <a:lnTo>
                    <a:pt x="205" y="178"/>
                  </a:lnTo>
                  <a:lnTo>
                    <a:pt x="205" y="177"/>
                  </a:lnTo>
                  <a:lnTo>
                    <a:pt x="207" y="177"/>
                  </a:lnTo>
                  <a:lnTo>
                    <a:pt x="207" y="177"/>
                  </a:lnTo>
                  <a:lnTo>
                    <a:pt x="210" y="175"/>
                  </a:lnTo>
                  <a:lnTo>
                    <a:pt x="212" y="175"/>
                  </a:lnTo>
                  <a:lnTo>
                    <a:pt x="212" y="173"/>
                  </a:lnTo>
                  <a:lnTo>
                    <a:pt x="212" y="172"/>
                  </a:lnTo>
                  <a:lnTo>
                    <a:pt x="213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0" y="170"/>
                  </a:lnTo>
                  <a:lnTo>
                    <a:pt x="207" y="170"/>
                  </a:lnTo>
                  <a:lnTo>
                    <a:pt x="207" y="169"/>
                  </a:lnTo>
                  <a:lnTo>
                    <a:pt x="205" y="169"/>
                  </a:lnTo>
                  <a:lnTo>
                    <a:pt x="205" y="167"/>
                  </a:lnTo>
                  <a:lnTo>
                    <a:pt x="205" y="166"/>
                  </a:lnTo>
                  <a:lnTo>
                    <a:pt x="205" y="164"/>
                  </a:lnTo>
                  <a:lnTo>
                    <a:pt x="204" y="164"/>
                  </a:lnTo>
                  <a:lnTo>
                    <a:pt x="202" y="164"/>
                  </a:lnTo>
                  <a:lnTo>
                    <a:pt x="202" y="164"/>
                  </a:lnTo>
                  <a:lnTo>
                    <a:pt x="204" y="166"/>
                  </a:lnTo>
                  <a:lnTo>
                    <a:pt x="205" y="166"/>
                  </a:lnTo>
                  <a:lnTo>
                    <a:pt x="205" y="167"/>
                  </a:lnTo>
                  <a:lnTo>
                    <a:pt x="204" y="167"/>
                  </a:lnTo>
                  <a:lnTo>
                    <a:pt x="202" y="169"/>
                  </a:lnTo>
                  <a:lnTo>
                    <a:pt x="202" y="167"/>
                  </a:lnTo>
                  <a:lnTo>
                    <a:pt x="201" y="167"/>
                  </a:lnTo>
                  <a:lnTo>
                    <a:pt x="201" y="167"/>
                  </a:lnTo>
                  <a:lnTo>
                    <a:pt x="201" y="169"/>
                  </a:lnTo>
                  <a:lnTo>
                    <a:pt x="199" y="169"/>
                  </a:lnTo>
                  <a:lnTo>
                    <a:pt x="199" y="167"/>
                  </a:lnTo>
                  <a:lnTo>
                    <a:pt x="199" y="166"/>
                  </a:lnTo>
                  <a:lnTo>
                    <a:pt x="197" y="166"/>
                  </a:lnTo>
                  <a:lnTo>
                    <a:pt x="197" y="166"/>
                  </a:lnTo>
                  <a:lnTo>
                    <a:pt x="196" y="167"/>
                  </a:lnTo>
                  <a:lnTo>
                    <a:pt x="194" y="169"/>
                  </a:lnTo>
                  <a:lnTo>
                    <a:pt x="194" y="169"/>
                  </a:lnTo>
                  <a:lnTo>
                    <a:pt x="194" y="170"/>
                  </a:lnTo>
                  <a:lnTo>
                    <a:pt x="196" y="172"/>
                  </a:lnTo>
                  <a:lnTo>
                    <a:pt x="196" y="172"/>
                  </a:lnTo>
                  <a:lnTo>
                    <a:pt x="199" y="170"/>
                  </a:lnTo>
                  <a:lnTo>
                    <a:pt x="199" y="172"/>
                  </a:lnTo>
                  <a:lnTo>
                    <a:pt x="201" y="172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4" y="172"/>
                  </a:lnTo>
                  <a:lnTo>
                    <a:pt x="204" y="172"/>
                  </a:lnTo>
                  <a:lnTo>
                    <a:pt x="204" y="170"/>
                  </a:lnTo>
                  <a:lnTo>
                    <a:pt x="205" y="172"/>
                  </a:lnTo>
                  <a:lnTo>
                    <a:pt x="205" y="172"/>
                  </a:lnTo>
                  <a:lnTo>
                    <a:pt x="205" y="173"/>
                  </a:lnTo>
                  <a:lnTo>
                    <a:pt x="205" y="175"/>
                  </a:lnTo>
                  <a:lnTo>
                    <a:pt x="205" y="175"/>
                  </a:lnTo>
                  <a:lnTo>
                    <a:pt x="205" y="177"/>
                  </a:lnTo>
                  <a:lnTo>
                    <a:pt x="204" y="177"/>
                  </a:lnTo>
                  <a:lnTo>
                    <a:pt x="204" y="177"/>
                  </a:lnTo>
                  <a:lnTo>
                    <a:pt x="199" y="177"/>
                  </a:lnTo>
                  <a:lnTo>
                    <a:pt x="197" y="177"/>
                  </a:lnTo>
                  <a:lnTo>
                    <a:pt x="196" y="177"/>
                  </a:lnTo>
                  <a:lnTo>
                    <a:pt x="196" y="177"/>
                  </a:lnTo>
                  <a:lnTo>
                    <a:pt x="194" y="177"/>
                  </a:lnTo>
                  <a:lnTo>
                    <a:pt x="193" y="177"/>
                  </a:lnTo>
                  <a:lnTo>
                    <a:pt x="191" y="177"/>
                  </a:lnTo>
                  <a:lnTo>
                    <a:pt x="191" y="177"/>
                  </a:lnTo>
                  <a:lnTo>
                    <a:pt x="191" y="177"/>
                  </a:lnTo>
                  <a:lnTo>
                    <a:pt x="191" y="175"/>
                  </a:lnTo>
                  <a:lnTo>
                    <a:pt x="191" y="173"/>
                  </a:lnTo>
                  <a:lnTo>
                    <a:pt x="191" y="173"/>
                  </a:lnTo>
                  <a:lnTo>
                    <a:pt x="191" y="172"/>
                  </a:lnTo>
                  <a:lnTo>
                    <a:pt x="190" y="172"/>
                  </a:lnTo>
                  <a:lnTo>
                    <a:pt x="188" y="172"/>
                  </a:lnTo>
                  <a:lnTo>
                    <a:pt x="188" y="172"/>
                  </a:lnTo>
                  <a:lnTo>
                    <a:pt x="188" y="172"/>
                  </a:lnTo>
                  <a:lnTo>
                    <a:pt x="186" y="172"/>
                  </a:lnTo>
                  <a:lnTo>
                    <a:pt x="188" y="173"/>
                  </a:lnTo>
                  <a:lnTo>
                    <a:pt x="190" y="177"/>
                  </a:lnTo>
                  <a:lnTo>
                    <a:pt x="190" y="178"/>
                  </a:lnTo>
                  <a:lnTo>
                    <a:pt x="190" y="180"/>
                  </a:lnTo>
                  <a:lnTo>
                    <a:pt x="188" y="181"/>
                  </a:lnTo>
                  <a:lnTo>
                    <a:pt x="188" y="181"/>
                  </a:lnTo>
                  <a:lnTo>
                    <a:pt x="188" y="183"/>
                  </a:lnTo>
                  <a:lnTo>
                    <a:pt x="188" y="183"/>
                  </a:lnTo>
                  <a:lnTo>
                    <a:pt x="186" y="183"/>
                  </a:lnTo>
                  <a:lnTo>
                    <a:pt x="186" y="183"/>
                  </a:lnTo>
                  <a:lnTo>
                    <a:pt x="186" y="184"/>
                  </a:lnTo>
                  <a:lnTo>
                    <a:pt x="186" y="183"/>
                  </a:lnTo>
                  <a:lnTo>
                    <a:pt x="185" y="183"/>
                  </a:lnTo>
                  <a:lnTo>
                    <a:pt x="185" y="183"/>
                  </a:lnTo>
                  <a:lnTo>
                    <a:pt x="185" y="183"/>
                  </a:lnTo>
                  <a:lnTo>
                    <a:pt x="185" y="184"/>
                  </a:lnTo>
                  <a:lnTo>
                    <a:pt x="185" y="184"/>
                  </a:lnTo>
                  <a:lnTo>
                    <a:pt x="183" y="183"/>
                  </a:lnTo>
                  <a:lnTo>
                    <a:pt x="183" y="183"/>
                  </a:lnTo>
                  <a:lnTo>
                    <a:pt x="183" y="181"/>
                  </a:lnTo>
                  <a:lnTo>
                    <a:pt x="183" y="180"/>
                  </a:lnTo>
                  <a:lnTo>
                    <a:pt x="185" y="180"/>
                  </a:lnTo>
                  <a:lnTo>
                    <a:pt x="185" y="178"/>
                  </a:lnTo>
                  <a:lnTo>
                    <a:pt x="183" y="178"/>
                  </a:lnTo>
                  <a:lnTo>
                    <a:pt x="183" y="178"/>
                  </a:lnTo>
                  <a:lnTo>
                    <a:pt x="183" y="178"/>
                  </a:lnTo>
                  <a:lnTo>
                    <a:pt x="182" y="180"/>
                  </a:lnTo>
                  <a:lnTo>
                    <a:pt x="180" y="180"/>
                  </a:lnTo>
                  <a:lnTo>
                    <a:pt x="180" y="178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7" y="180"/>
                  </a:lnTo>
                  <a:lnTo>
                    <a:pt x="177" y="180"/>
                  </a:lnTo>
                  <a:lnTo>
                    <a:pt x="175" y="181"/>
                  </a:lnTo>
                  <a:lnTo>
                    <a:pt x="175" y="183"/>
                  </a:lnTo>
                  <a:lnTo>
                    <a:pt x="175" y="183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2" y="186"/>
                  </a:lnTo>
                  <a:lnTo>
                    <a:pt x="169" y="188"/>
                  </a:lnTo>
                  <a:lnTo>
                    <a:pt x="168" y="188"/>
                  </a:lnTo>
                  <a:lnTo>
                    <a:pt x="164" y="189"/>
                  </a:lnTo>
                  <a:lnTo>
                    <a:pt x="160" y="189"/>
                  </a:lnTo>
                  <a:lnTo>
                    <a:pt x="158" y="191"/>
                  </a:lnTo>
                  <a:lnTo>
                    <a:pt x="155" y="191"/>
                  </a:lnTo>
                  <a:lnTo>
                    <a:pt x="153" y="191"/>
                  </a:lnTo>
                  <a:lnTo>
                    <a:pt x="150" y="192"/>
                  </a:lnTo>
                  <a:lnTo>
                    <a:pt x="147" y="192"/>
                  </a:lnTo>
                  <a:lnTo>
                    <a:pt x="145" y="194"/>
                  </a:lnTo>
                  <a:lnTo>
                    <a:pt x="142" y="194"/>
                  </a:lnTo>
                  <a:lnTo>
                    <a:pt x="141" y="195"/>
                  </a:lnTo>
                  <a:lnTo>
                    <a:pt x="138" y="195"/>
                  </a:lnTo>
                  <a:lnTo>
                    <a:pt x="136" y="197"/>
                  </a:lnTo>
                  <a:lnTo>
                    <a:pt x="136" y="205"/>
                  </a:lnTo>
                  <a:lnTo>
                    <a:pt x="136" y="208"/>
                  </a:lnTo>
                  <a:lnTo>
                    <a:pt x="136" y="225"/>
                  </a:lnTo>
                  <a:lnTo>
                    <a:pt x="136" y="229"/>
                  </a:lnTo>
                  <a:lnTo>
                    <a:pt x="136" y="252"/>
                  </a:lnTo>
                  <a:lnTo>
                    <a:pt x="136" y="257"/>
                  </a:lnTo>
                  <a:lnTo>
                    <a:pt x="136" y="260"/>
                  </a:lnTo>
                  <a:lnTo>
                    <a:pt x="136" y="260"/>
                  </a:lnTo>
                  <a:lnTo>
                    <a:pt x="134" y="260"/>
                  </a:lnTo>
                  <a:lnTo>
                    <a:pt x="131" y="262"/>
                  </a:lnTo>
                  <a:lnTo>
                    <a:pt x="130" y="262"/>
                  </a:lnTo>
                  <a:lnTo>
                    <a:pt x="128" y="262"/>
                  </a:lnTo>
                  <a:lnTo>
                    <a:pt x="128" y="262"/>
                  </a:lnTo>
                  <a:lnTo>
                    <a:pt x="128" y="260"/>
                  </a:lnTo>
                  <a:lnTo>
                    <a:pt x="127" y="258"/>
                  </a:lnTo>
                  <a:lnTo>
                    <a:pt x="125" y="258"/>
                  </a:lnTo>
                  <a:lnTo>
                    <a:pt x="125" y="257"/>
                  </a:lnTo>
                  <a:lnTo>
                    <a:pt x="123" y="255"/>
                  </a:lnTo>
                  <a:lnTo>
                    <a:pt x="122" y="252"/>
                  </a:lnTo>
                  <a:lnTo>
                    <a:pt x="120" y="251"/>
                  </a:lnTo>
                  <a:lnTo>
                    <a:pt x="120" y="251"/>
                  </a:lnTo>
                  <a:lnTo>
                    <a:pt x="120" y="249"/>
                  </a:lnTo>
                  <a:lnTo>
                    <a:pt x="117" y="247"/>
                  </a:lnTo>
                  <a:lnTo>
                    <a:pt x="114" y="246"/>
                  </a:lnTo>
                  <a:lnTo>
                    <a:pt x="111" y="244"/>
                  </a:lnTo>
                  <a:lnTo>
                    <a:pt x="111" y="244"/>
                  </a:lnTo>
                  <a:lnTo>
                    <a:pt x="109" y="243"/>
                  </a:lnTo>
                  <a:lnTo>
                    <a:pt x="108" y="243"/>
                  </a:lnTo>
                  <a:lnTo>
                    <a:pt x="106" y="243"/>
                  </a:lnTo>
                  <a:lnTo>
                    <a:pt x="103" y="244"/>
                  </a:lnTo>
                  <a:lnTo>
                    <a:pt x="100" y="244"/>
                  </a:lnTo>
                  <a:lnTo>
                    <a:pt x="97" y="246"/>
                  </a:lnTo>
                  <a:lnTo>
                    <a:pt x="93" y="246"/>
                  </a:lnTo>
                  <a:lnTo>
                    <a:pt x="93" y="247"/>
                  </a:lnTo>
                  <a:lnTo>
                    <a:pt x="90" y="247"/>
                  </a:lnTo>
                  <a:lnTo>
                    <a:pt x="89" y="251"/>
                  </a:lnTo>
                  <a:lnTo>
                    <a:pt x="86" y="252"/>
                  </a:lnTo>
                  <a:lnTo>
                    <a:pt x="86" y="251"/>
                  </a:lnTo>
                  <a:lnTo>
                    <a:pt x="86" y="247"/>
                  </a:lnTo>
                  <a:lnTo>
                    <a:pt x="86" y="247"/>
                  </a:lnTo>
                  <a:lnTo>
                    <a:pt x="86" y="244"/>
                  </a:lnTo>
                  <a:lnTo>
                    <a:pt x="87" y="243"/>
                  </a:lnTo>
                  <a:lnTo>
                    <a:pt x="87" y="241"/>
                  </a:lnTo>
                  <a:lnTo>
                    <a:pt x="87" y="240"/>
                  </a:lnTo>
                  <a:lnTo>
                    <a:pt x="87" y="236"/>
                  </a:lnTo>
                  <a:lnTo>
                    <a:pt x="87" y="235"/>
                  </a:lnTo>
                  <a:lnTo>
                    <a:pt x="86" y="235"/>
                  </a:lnTo>
                  <a:lnTo>
                    <a:pt x="84" y="235"/>
                  </a:lnTo>
                  <a:lnTo>
                    <a:pt x="82" y="235"/>
                  </a:lnTo>
                  <a:lnTo>
                    <a:pt x="82" y="235"/>
                  </a:lnTo>
                  <a:lnTo>
                    <a:pt x="81" y="233"/>
                  </a:lnTo>
                  <a:lnTo>
                    <a:pt x="79" y="233"/>
                  </a:lnTo>
                  <a:lnTo>
                    <a:pt x="79" y="233"/>
                  </a:lnTo>
                  <a:lnTo>
                    <a:pt x="78" y="235"/>
                  </a:lnTo>
                  <a:lnTo>
                    <a:pt x="78" y="233"/>
                  </a:lnTo>
                  <a:lnTo>
                    <a:pt x="76" y="233"/>
                  </a:lnTo>
                  <a:lnTo>
                    <a:pt x="76" y="232"/>
                  </a:lnTo>
                  <a:lnTo>
                    <a:pt x="76" y="232"/>
                  </a:lnTo>
                  <a:lnTo>
                    <a:pt x="74" y="230"/>
                  </a:lnTo>
                  <a:lnTo>
                    <a:pt x="73" y="229"/>
                  </a:lnTo>
                  <a:lnTo>
                    <a:pt x="71" y="229"/>
                  </a:lnTo>
                  <a:lnTo>
                    <a:pt x="70" y="229"/>
                  </a:lnTo>
                  <a:lnTo>
                    <a:pt x="68" y="229"/>
                  </a:lnTo>
                  <a:lnTo>
                    <a:pt x="68" y="227"/>
                  </a:lnTo>
                  <a:lnTo>
                    <a:pt x="68" y="225"/>
                  </a:lnTo>
                  <a:lnTo>
                    <a:pt x="68" y="224"/>
                  </a:lnTo>
                  <a:lnTo>
                    <a:pt x="68" y="224"/>
                  </a:lnTo>
                  <a:lnTo>
                    <a:pt x="68" y="222"/>
                  </a:lnTo>
                  <a:lnTo>
                    <a:pt x="68" y="222"/>
                  </a:lnTo>
                  <a:lnTo>
                    <a:pt x="67" y="221"/>
                  </a:lnTo>
                  <a:lnTo>
                    <a:pt x="65" y="219"/>
                  </a:lnTo>
                  <a:lnTo>
                    <a:pt x="63" y="214"/>
                  </a:lnTo>
                  <a:lnTo>
                    <a:pt x="62" y="211"/>
                  </a:lnTo>
                  <a:lnTo>
                    <a:pt x="60" y="210"/>
                  </a:lnTo>
                  <a:lnTo>
                    <a:pt x="59" y="210"/>
                  </a:lnTo>
                  <a:lnTo>
                    <a:pt x="57" y="208"/>
                  </a:lnTo>
                  <a:lnTo>
                    <a:pt x="54" y="208"/>
                  </a:lnTo>
                  <a:lnTo>
                    <a:pt x="54" y="208"/>
                  </a:lnTo>
                  <a:lnTo>
                    <a:pt x="52" y="206"/>
                  </a:lnTo>
                  <a:lnTo>
                    <a:pt x="52" y="206"/>
                  </a:lnTo>
                  <a:lnTo>
                    <a:pt x="54" y="205"/>
                  </a:lnTo>
                  <a:lnTo>
                    <a:pt x="54" y="203"/>
                  </a:lnTo>
                  <a:lnTo>
                    <a:pt x="56" y="203"/>
                  </a:lnTo>
                  <a:lnTo>
                    <a:pt x="59" y="203"/>
                  </a:lnTo>
                  <a:lnTo>
                    <a:pt x="62" y="203"/>
                  </a:lnTo>
                  <a:lnTo>
                    <a:pt x="65" y="205"/>
                  </a:lnTo>
                  <a:lnTo>
                    <a:pt x="65" y="205"/>
                  </a:lnTo>
                  <a:lnTo>
                    <a:pt x="67" y="205"/>
                  </a:lnTo>
                  <a:lnTo>
                    <a:pt x="68" y="205"/>
                  </a:lnTo>
                  <a:lnTo>
                    <a:pt x="70" y="205"/>
                  </a:lnTo>
                  <a:lnTo>
                    <a:pt x="71" y="205"/>
                  </a:lnTo>
                  <a:lnTo>
                    <a:pt x="71" y="203"/>
                  </a:lnTo>
                  <a:lnTo>
                    <a:pt x="70" y="203"/>
                  </a:lnTo>
                  <a:lnTo>
                    <a:pt x="70" y="203"/>
                  </a:lnTo>
                  <a:lnTo>
                    <a:pt x="68" y="203"/>
                  </a:lnTo>
                  <a:lnTo>
                    <a:pt x="67" y="202"/>
                  </a:lnTo>
                  <a:lnTo>
                    <a:pt x="65" y="200"/>
                  </a:lnTo>
                  <a:lnTo>
                    <a:pt x="65" y="199"/>
                  </a:lnTo>
                  <a:lnTo>
                    <a:pt x="63" y="197"/>
                  </a:lnTo>
                  <a:lnTo>
                    <a:pt x="65" y="197"/>
                  </a:lnTo>
                  <a:lnTo>
                    <a:pt x="67" y="195"/>
                  </a:lnTo>
                  <a:lnTo>
                    <a:pt x="68" y="194"/>
                  </a:lnTo>
                  <a:lnTo>
                    <a:pt x="68" y="192"/>
                  </a:lnTo>
                  <a:lnTo>
                    <a:pt x="68" y="191"/>
                  </a:lnTo>
                  <a:lnTo>
                    <a:pt x="70" y="189"/>
                  </a:lnTo>
                  <a:lnTo>
                    <a:pt x="71" y="191"/>
                  </a:lnTo>
                  <a:lnTo>
                    <a:pt x="74" y="189"/>
                  </a:lnTo>
                  <a:lnTo>
                    <a:pt x="79" y="189"/>
                  </a:lnTo>
                  <a:lnTo>
                    <a:pt x="84" y="189"/>
                  </a:lnTo>
                  <a:lnTo>
                    <a:pt x="86" y="189"/>
                  </a:lnTo>
                  <a:lnTo>
                    <a:pt x="90" y="191"/>
                  </a:lnTo>
                  <a:lnTo>
                    <a:pt x="92" y="191"/>
                  </a:lnTo>
                  <a:lnTo>
                    <a:pt x="93" y="191"/>
                  </a:lnTo>
                  <a:lnTo>
                    <a:pt x="97" y="191"/>
                  </a:lnTo>
                  <a:lnTo>
                    <a:pt x="93" y="189"/>
                  </a:lnTo>
                  <a:lnTo>
                    <a:pt x="90" y="188"/>
                  </a:lnTo>
                  <a:lnTo>
                    <a:pt x="90" y="186"/>
                  </a:lnTo>
                  <a:lnTo>
                    <a:pt x="92" y="183"/>
                  </a:lnTo>
                  <a:lnTo>
                    <a:pt x="93" y="180"/>
                  </a:lnTo>
                  <a:lnTo>
                    <a:pt x="95" y="175"/>
                  </a:lnTo>
                  <a:lnTo>
                    <a:pt x="95" y="170"/>
                  </a:lnTo>
                  <a:lnTo>
                    <a:pt x="93" y="170"/>
                  </a:lnTo>
                  <a:lnTo>
                    <a:pt x="93" y="169"/>
                  </a:lnTo>
                  <a:lnTo>
                    <a:pt x="95" y="167"/>
                  </a:lnTo>
                  <a:lnTo>
                    <a:pt x="95" y="166"/>
                  </a:lnTo>
                  <a:lnTo>
                    <a:pt x="95" y="166"/>
                  </a:lnTo>
                  <a:lnTo>
                    <a:pt x="93" y="162"/>
                  </a:lnTo>
                  <a:lnTo>
                    <a:pt x="93" y="162"/>
                  </a:lnTo>
                  <a:lnTo>
                    <a:pt x="92" y="161"/>
                  </a:lnTo>
                  <a:lnTo>
                    <a:pt x="89" y="161"/>
                  </a:lnTo>
                  <a:lnTo>
                    <a:pt x="86" y="161"/>
                  </a:lnTo>
                  <a:lnTo>
                    <a:pt x="84" y="161"/>
                  </a:lnTo>
                  <a:lnTo>
                    <a:pt x="84" y="162"/>
                  </a:lnTo>
                  <a:lnTo>
                    <a:pt x="84" y="162"/>
                  </a:lnTo>
                  <a:lnTo>
                    <a:pt x="81" y="164"/>
                  </a:lnTo>
                  <a:lnTo>
                    <a:pt x="81" y="164"/>
                  </a:lnTo>
                  <a:lnTo>
                    <a:pt x="79" y="164"/>
                  </a:lnTo>
                  <a:lnTo>
                    <a:pt x="79" y="162"/>
                  </a:lnTo>
                  <a:lnTo>
                    <a:pt x="78" y="162"/>
                  </a:lnTo>
                  <a:lnTo>
                    <a:pt x="74" y="161"/>
                  </a:lnTo>
                  <a:lnTo>
                    <a:pt x="73" y="159"/>
                  </a:lnTo>
                  <a:lnTo>
                    <a:pt x="73" y="159"/>
                  </a:lnTo>
                  <a:lnTo>
                    <a:pt x="68" y="159"/>
                  </a:lnTo>
                  <a:lnTo>
                    <a:pt x="67" y="158"/>
                  </a:lnTo>
                  <a:lnTo>
                    <a:pt x="63" y="159"/>
                  </a:lnTo>
                  <a:lnTo>
                    <a:pt x="60" y="161"/>
                  </a:lnTo>
                  <a:lnTo>
                    <a:pt x="59" y="161"/>
                  </a:lnTo>
                  <a:lnTo>
                    <a:pt x="59" y="162"/>
                  </a:lnTo>
                  <a:lnTo>
                    <a:pt x="57" y="162"/>
                  </a:lnTo>
                  <a:lnTo>
                    <a:pt x="57" y="162"/>
                  </a:lnTo>
                  <a:lnTo>
                    <a:pt x="56" y="162"/>
                  </a:lnTo>
                  <a:lnTo>
                    <a:pt x="54" y="164"/>
                  </a:lnTo>
                  <a:lnTo>
                    <a:pt x="51" y="166"/>
                  </a:lnTo>
                  <a:lnTo>
                    <a:pt x="49" y="167"/>
                  </a:lnTo>
                  <a:lnTo>
                    <a:pt x="48" y="167"/>
                  </a:lnTo>
                  <a:lnTo>
                    <a:pt x="46" y="169"/>
                  </a:lnTo>
                  <a:lnTo>
                    <a:pt x="45" y="169"/>
                  </a:lnTo>
                  <a:lnTo>
                    <a:pt x="43" y="169"/>
                  </a:lnTo>
                  <a:lnTo>
                    <a:pt x="41" y="169"/>
                  </a:lnTo>
                  <a:lnTo>
                    <a:pt x="40" y="169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5" y="170"/>
                  </a:lnTo>
                  <a:lnTo>
                    <a:pt x="32" y="169"/>
                  </a:lnTo>
                  <a:lnTo>
                    <a:pt x="29" y="169"/>
                  </a:lnTo>
                  <a:lnTo>
                    <a:pt x="29" y="169"/>
                  </a:lnTo>
                  <a:lnTo>
                    <a:pt x="29" y="167"/>
                  </a:lnTo>
                  <a:lnTo>
                    <a:pt x="29" y="167"/>
                  </a:lnTo>
                  <a:lnTo>
                    <a:pt x="27" y="166"/>
                  </a:lnTo>
                  <a:lnTo>
                    <a:pt x="29" y="166"/>
                  </a:lnTo>
                  <a:lnTo>
                    <a:pt x="29" y="164"/>
                  </a:lnTo>
                  <a:lnTo>
                    <a:pt x="29" y="164"/>
                  </a:lnTo>
                  <a:lnTo>
                    <a:pt x="30" y="164"/>
                  </a:lnTo>
                  <a:lnTo>
                    <a:pt x="30" y="166"/>
                  </a:lnTo>
                  <a:lnTo>
                    <a:pt x="32" y="166"/>
                  </a:lnTo>
                  <a:lnTo>
                    <a:pt x="33" y="166"/>
                  </a:lnTo>
                  <a:lnTo>
                    <a:pt x="35" y="166"/>
                  </a:lnTo>
                  <a:lnTo>
                    <a:pt x="35" y="164"/>
                  </a:lnTo>
                  <a:lnTo>
                    <a:pt x="32" y="161"/>
                  </a:lnTo>
                  <a:lnTo>
                    <a:pt x="30" y="159"/>
                  </a:lnTo>
                  <a:lnTo>
                    <a:pt x="29" y="156"/>
                  </a:lnTo>
                  <a:lnTo>
                    <a:pt x="29" y="154"/>
                  </a:lnTo>
                  <a:lnTo>
                    <a:pt x="27" y="151"/>
                  </a:lnTo>
                  <a:lnTo>
                    <a:pt x="24" y="150"/>
                  </a:lnTo>
                  <a:lnTo>
                    <a:pt x="22" y="147"/>
                  </a:lnTo>
                  <a:lnTo>
                    <a:pt x="22" y="147"/>
                  </a:lnTo>
                  <a:lnTo>
                    <a:pt x="19" y="147"/>
                  </a:lnTo>
                  <a:lnTo>
                    <a:pt x="15" y="145"/>
                  </a:lnTo>
                  <a:lnTo>
                    <a:pt x="13" y="145"/>
                  </a:lnTo>
                  <a:lnTo>
                    <a:pt x="11" y="147"/>
                  </a:lnTo>
                  <a:lnTo>
                    <a:pt x="10" y="147"/>
                  </a:lnTo>
                  <a:lnTo>
                    <a:pt x="10" y="145"/>
                  </a:lnTo>
                  <a:lnTo>
                    <a:pt x="8" y="143"/>
                  </a:lnTo>
                  <a:lnTo>
                    <a:pt x="8" y="143"/>
                  </a:lnTo>
                  <a:lnTo>
                    <a:pt x="8" y="142"/>
                  </a:lnTo>
                  <a:lnTo>
                    <a:pt x="8" y="140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4" y="136"/>
                  </a:lnTo>
                  <a:lnTo>
                    <a:pt x="2" y="134"/>
                  </a:lnTo>
                  <a:lnTo>
                    <a:pt x="0" y="131"/>
                  </a:lnTo>
                  <a:lnTo>
                    <a:pt x="2" y="128"/>
                  </a:lnTo>
                  <a:lnTo>
                    <a:pt x="4" y="125"/>
                  </a:lnTo>
                  <a:lnTo>
                    <a:pt x="5" y="123"/>
                  </a:lnTo>
                  <a:lnTo>
                    <a:pt x="7" y="121"/>
                  </a:lnTo>
                  <a:lnTo>
                    <a:pt x="7" y="121"/>
                  </a:lnTo>
                  <a:lnTo>
                    <a:pt x="7" y="120"/>
                  </a:lnTo>
                  <a:lnTo>
                    <a:pt x="5" y="118"/>
                  </a:lnTo>
                  <a:lnTo>
                    <a:pt x="4" y="118"/>
                  </a:lnTo>
                  <a:lnTo>
                    <a:pt x="4" y="117"/>
                  </a:lnTo>
                  <a:lnTo>
                    <a:pt x="4" y="114"/>
                  </a:lnTo>
                  <a:lnTo>
                    <a:pt x="5" y="110"/>
                  </a:lnTo>
                  <a:lnTo>
                    <a:pt x="7" y="107"/>
                  </a:lnTo>
                  <a:lnTo>
                    <a:pt x="8" y="106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0" y="102"/>
                  </a:lnTo>
                  <a:lnTo>
                    <a:pt x="10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96"/>
                  </a:lnTo>
                  <a:lnTo>
                    <a:pt x="16" y="98"/>
                  </a:lnTo>
                  <a:lnTo>
                    <a:pt x="18" y="99"/>
                  </a:lnTo>
                  <a:lnTo>
                    <a:pt x="21" y="102"/>
                  </a:lnTo>
                  <a:lnTo>
                    <a:pt x="24" y="106"/>
                  </a:lnTo>
                  <a:lnTo>
                    <a:pt x="24" y="106"/>
                  </a:lnTo>
                  <a:lnTo>
                    <a:pt x="26" y="107"/>
                  </a:lnTo>
                  <a:lnTo>
                    <a:pt x="27" y="107"/>
                  </a:lnTo>
                  <a:lnTo>
                    <a:pt x="29" y="107"/>
                  </a:lnTo>
                  <a:lnTo>
                    <a:pt x="32" y="106"/>
                  </a:lnTo>
                  <a:lnTo>
                    <a:pt x="32" y="106"/>
                  </a:lnTo>
                  <a:lnTo>
                    <a:pt x="33" y="104"/>
                  </a:lnTo>
                  <a:lnTo>
                    <a:pt x="32" y="102"/>
                  </a:lnTo>
                  <a:lnTo>
                    <a:pt x="32" y="102"/>
                  </a:lnTo>
                  <a:lnTo>
                    <a:pt x="32" y="101"/>
                  </a:lnTo>
                  <a:lnTo>
                    <a:pt x="30" y="98"/>
                  </a:lnTo>
                  <a:lnTo>
                    <a:pt x="30" y="95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32" y="93"/>
                  </a:lnTo>
                  <a:lnTo>
                    <a:pt x="32" y="93"/>
                  </a:lnTo>
                  <a:lnTo>
                    <a:pt x="33" y="93"/>
                  </a:lnTo>
                  <a:lnTo>
                    <a:pt x="37" y="91"/>
                  </a:lnTo>
                  <a:lnTo>
                    <a:pt x="40" y="88"/>
                  </a:lnTo>
                  <a:lnTo>
                    <a:pt x="40" y="87"/>
                  </a:lnTo>
                  <a:lnTo>
                    <a:pt x="41" y="85"/>
                  </a:lnTo>
                  <a:lnTo>
                    <a:pt x="43" y="84"/>
                  </a:lnTo>
                  <a:lnTo>
                    <a:pt x="45" y="84"/>
                  </a:lnTo>
                  <a:lnTo>
                    <a:pt x="48" y="84"/>
                  </a:lnTo>
                  <a:lnTo>
                    <a:pt x="49" y="82"/>
                  </a:lnTo>
                  <a:lnTo>
                    <a:pt x="51" y="80"/>
                  </a:lnTo>
                  <a:lnTo>
                    <a:pt x="52" y="80"/>
                  </a:lnTo>
                  <a:lnTo>
                    <a:pt x="54" y="79"/>
                  </a:lnTo>
                  <a:lnTo>
                    <a:pt x="54" y="79"/>
                  </a:lnTo>
                  <a:lnTo>
                    <a:pt x="57" y="76"/>
                  </a:lnTo>
                  <a:lnTo>
                    <a:pt x="59" y="74"/>
                  </a:lnTo>
                  <a:lnTo>
                    <a:pt x="60" y="73"/>
                  </a:lnTo>
                  <a:lnTo>
                    <a:pt x="60" y="73"/>
                  </a:lnTo>
                  <a:lnTo>
                    <a:pt x="62" y="73"/>
                  </a:lnTo>
                  <a:lnTo>
                    <a:pt x="65" y="73"/>
                  </a:lnTo>
                  <a:lnTo>
                    <a:pt x="67" y="74"/>
                  </a:lnTo>
                  <a:lnTo>
                    <a:pt x="68" y="74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70" y="77"/>
                  </a:lnTo>
                  <a:lnTo>
                    <a:pt x="70" y="77"/>
                  </a:lnTo>
                  <a:lnTo>
                    <a:pt x="71" y="77"/>
                  </a:lnTo>
                  <a:lnTo>
                    <a:pt x="73" y="77"/>
                  </a:lnTo>
                  <a:lnTo>
                    <a:pt x="74" y="76"/>
                  </a:lnTo>
                  <a:lnTo>
                    <a:pt x="79" y="73"/>
                  </a:lnTo>
                  <a:lnTo>
                    <a:pt x="82" y="73"/>
                  </a:lnTo>
                  <a:lnTo>
                    <a:pt x="84" y="73"/>
                  </a:lnTo>
                  <a:lnTo>
                    <a:pt x="84" y="74"/>
                  </a:lnTo>
                  <a:lnTo>
                    <a:pt x="86" y="76"/>
                  </a:lnTo>
                  <a:lnTo>
                    <a:pt x="87" y="77"/>
                  </a:lnTo>
                  <a:lnTo>
                    <a:pt x="87" y="77"/>
                  </a:lnTo>
                  <a:lnTo>
                    <a:pt x="87" y="77"/>
                  </a:lnTo>
                  <a:lnTo>
                    <a:pt x="89" y="76"/>
                  </a:lnTo>
                  <a:lnTo>
                    <a:pt x="89" y="76"/>
                  </a:lnTo>
                  <a:lnTo>
                    <a:pt x="90" y="76"/>
                  </a:lnTo>
                  <a:lnTo>
                    <a:pt x="92" y="77"/>
                  </a:lnTo>
                  <a:lnTo>
                    <a:pt x="93" y="77"/>
                  </a:lnTo>
                  <a:lnTo>
                    <a:pt x="97" y="77"/>
                  </a:lnTo>
                  <a:lnTo>
                    <a:pt x="97" y="76"/>
                  </a:lnTo>
                  <a:lnTo>
                    <a:pt x="98" y="77"/>
                  </a:lnTo>
                  <a:lnTo>
                    <a:pt x="100" y="77"/>
                  </a:lnTo>
                  <a:lnTo>
                    <a:pt x="101" y="79"/>
                  </a:lnTo>
                  <a:lnTo>
                    <a:pt x="103" y="80"/>
                  </a:lnTo>
                  <a:lnTo>
                    <a:pt x="104" y="82"/>
                  </a:lnTo>
                  <a:lnTo>
                    <a:pt x="106" y="82"/>
                  </a:lnTo>
                  <a:lnTo>
                    <a:pt x="108" y="84"/>
                  </a:lnTo>
                  <a:lnTo>
                    <a:pt x="109" y="85"/>
                  </a:lnTo>
                  <a:lnTo>
                    <a:pt x="111" y="85"/>
                  </a:lnTo>
                  <a:lnTo>
                    <a:pt x="112" y="87"/>
                  </a:lnTo>
                  <a:lnTo>
                    <a:pt x="114" y="90"/>
                  </a:lnTo>
                  <a:lnTo>
                    <a:pt x="114" y="91"/>
                  </a:lnTo>
                  <a:lnTo>
                    <a:pt x="114" y="93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7" y="93"/>
                  </a:lnTo>
                  <a:lnTo>
                    <a:pt x="117" y="91"/>
                  </a:lnTo>
                  <a:lnTo>
                    <a:pt x="117" y="90"/>
                  </a:lnTo>
                  <a:lnTo>
                    <a:pt x="115" y="88"/>
                  </a:lnTo>
                  <a:lnTo>
                    <a:pt x="115" y="87"/>
                  </a:lnTo>
                  <a:lnTo>
                    <a:pt x="115" y="87"/>
                  </a:lnTo>
                  <a:lnTo>
                    <a:pt x="115" y="87"/>
                  </a:lnTo>
                  <a:lnTo>
                    <a:pt x="117" y="85"/>
                  </a:lnTo>
                  <a:lnTo>
                    <a:pt x="119" y="85"/>
                  </a:lnTo>
                  <a:lnTo>
                    <a:pt x="120" y="87"/>
                  </a:lnTo>
                  <a:lnTo>
                    <a:pt x="122" y="88"/>
                  </a:lnTo>
                  <a:lnTo>
                    <a:pt x="125" y="90"/>
                  </a:lnTo>
                  <a:lnTo>
                    <a:pt x="127" y="91"/>
                  </a:lnTo>
                  <a:lnTo>
                    <a:pt x="130" y="93"/>
                  </a:lnTo>
                  <a:lnTo>
                    <a:pt x="131" y="93"/>
                  </a:lnTo>
                  <a:lnTo>
                    <a:pt x="133" y="93"/>
                  </a:lnTo>
                  <a:lnTo>
                    <a:pt x="136" y="93"/>
                  </a:lnTo>
                  <a:lnTo>
                    <a:pt x="138" y="91"/>
                  </a:lnTo>
                  <a:lnTo>
                    <a:pt x="138" y="90"/>
                  </a:lnTo>
                  <a:lnTo>
                    <a:pt x="139" y="88"/>
                  </a:lnTo>
                  <a:lnTo>
                    <a:pt x="141" y="87"/>
                  </a:lnTo>
                  <a:lnTo>
                    <a:pt x="144" y="85"/>
                  </a:lnTo>
                  <a:lnTo>
                    <a:pt x="144" y="85"/>
                  </a:lnTo>
                  <a:lnTo>
                    <a:pt x="145" y="87"/>
                  </a:lnTo>
                  <a:lnTo>
                    <a:pt x="147" y="85"/>
                  </a:lnTo>
                  <a:lnTo>
                    <a:pt x="149" y="85"/>
                  </a:lnTo>
                  <a:lnTo>
                    <a:pt x="150" y="85"/>
                  </a:lnTo>
                  <a:lnTo>
                    <a:pt x="153" y="85"/>
                  </a:lnTo>
                  <a:lnTo>
                    <a:pt x="155" y="87"/>
                  </a:lnTo>
                  <a:lnTo>
                    <a:pt x="156" y="88"/>
                  </a:lnTo>
                  <a:lnTo>
                    <a:pt x="158" y="88"/>
                  </a:lnTo>
                  <a:lnTo>
                    <a:pt x="160" y="87"/>
                  </a:lnTo>
                  <a:lnTo>
                    <a:pt x="161" y="87"/>
                  </a:lnTo>
                  <a:lnTo>
                    <a:pt x="161" y="85"/>
                  </a:lnTo>
                  <a:lnTo>
                    <a:pt x="163" y="84"/>
                  </a:lnTo>
                  <a:lnTo>
                    <a:pt x="163" y="84"/>
                  </a:lnTo>
                  <a:lnTo>
                    <a:pt x="166" y="85"/>
                  </a:lnTo>
                  <a:lnTo>
                    <a:pt x="168" y="85"/>
                  </a:lnTo>
                  <a:lnTo>
                    <a:pt x="168" y="84"/>
                  </a:lnTo>
                  <a:lnTo>
                    <a:pt x="171" y="85"/>
                  </a:lnTo>
                  <a:lnTo>
                    <a:pt x="174" y="87"/>
                  </a:lnTo>
                  <a:lnTo>
                    <a:pt x="175" y="88"/>
                  </a:lnTo>
                  <a:lnTo>
                    <a:pt x="177" y="91"/>
                  </a:lnTo>
                  <a:lnTo>
                    <a:pt x="179" y="91"/>
                  </a:lnTo>
                  <a:lnTo>
                    <a:pt x="180" y="91"/>
                  </a:lnTo>
                  <a:lnTo>
                    <a:pt x="180" y="91"/>
                  </a:lnTo>
                  <a:lnTo>
                    <a:pt x="182" y="93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6" y="95"/>
                  </a:lnTo>
                  <a:lnTo>
                    <a:pt x="186" y="96"/>
                  </a:lnTo>
                  <a:lnTo>
                    <a:pt x="191" y="95"/>
                  </a:lnTo>
                  <a:lnTo>
                    <a:pt x="191" y="93"/>
                  </a:lnTo>
                  <a:lnTo>
                    <a:pt x="193" y="91"/>
                  </a:lnTo>
                  <a:lnTo>
                    <a:pt x="193" y="90"/>
                  </a:lnTo>
                  <a:lnTo>
                    <a:pt x="194" y="88"/>
                  </a:lnTo>
                  <a:lnTo>
                    <a:pt x="194" y="88"/>
                  </a:lnTo>
                  <a:lnTo>
                    <a:pt x="196" y="88"/>
                  </a:lnTo>
                  <a:lnTo>
                    <a:pt x="197" y="90"/>
                  </a:lnTo>
                  <a:lnTo>
                    <a:pt x="197" y="91"/>
                  </a:lnTo>
                  <a:lnTo>
                    <a:pt x="201" y="91"/>
                  </a:lnTo>
                  <a:lnTo>
                    <a:pt x="202" y="91"/>
                  </a:lnTo>
                  <a:lnTo>
                    <a:pt x="204" y="91"/>
                  </a:lnTo>
                  <a:lnTo>
                    <a:pt x="207" y="91"/>
                  </a:lnTo>
                  <a:lnTo>
                    <a:pt x="212" y="90"/>
                  </a:lnTo>
                  <a:lnTo>
                    <a:pt x="215" y="88"/>
                  </a:lnTo>
                  <a:lnTo>
                    <a:pt x="215" y="87"/>
                  </a:lnTo>
                  <a:lnTo>
                    <a:pt x="216" y="84"/>
                  </a:lnTo>
                  <a:lnTo>
                    <a:pt x="216" y="82"/>
                  </a:lnTo>
                  <a:lnTo>
                    <a:pt x="216" y="79"/>
                  </a:lnTo>
                  <a:lnTo>
                    <a:pt x="215" y="77"/>
                  </a:lnTo>
                  <a:lnTo>
                    <a:pt x="213" y="77"/>
                  </a:lnTo>
                  <a:lnTo>
                    <a:pt x="209" y="76"/>
                  </a:lnTo>
                  <a:lnTo>
                    <a:pt x="209" y="76"/>
                  </a:lnTo>
                  <a:lnTo>
                    <a:pt x="209" y="76"/>
                  </a:lnTo>
                  <a:lnTo>
                    <a:pt x="204" y="74"/>
                  </a:lnTo>
                  <a:lnTo>
                    <a:pt x="201" y="73"/>
                  </a:lnTo>
                  <a:lnTo>
                    <a:pt x="201" y="73"/>
                  </a:lnTo>
                  <a:lnTo>
                    <a:pt x="199" y="71"/>
                  </a:lnTo>
                  <a:lnTo>
                    <a:pt x="197" y="69"/>
                  </a:lnTo>
                  <a:lnTo>
                    <a:pt x="194" y="69"/>
                  </a:lnTo>
                  <a:lnTo>
                    <a:pt x="194" y="68"/>
                  </a:lnTo>
                  <a:lnTo>
                    <a:pt x="194" y="68"/>
                  </a:lnTo>
                  <a:lnTo>
                    <a:pt x="197" y="66"/>
                  </a:lnTo>
                  <a:lnTo>
                    <a:pt x="201" y="65"/>
                  </a:lnTo>
                  <a:lnTo>
                    <a:pt x="201" y="63"/>
                  </a:lnTo>
                  <a:lnTo>
                    <a:pt x="204" y="63"/>
                  </a:lnTo>
                  <a:lnTo>
                    <a:pt x="205" y="62"/>
                  </a:lnTo>
                  <a:lnTo>
                    <a:pt x="207" y="62"/>
                  </a:lnTo>
                  <a:lnTo>
                    <a:pt x="209" y="60"/>
                  </a:lnTo>
                  <a:lnTo>
                    <a:pt x="209" y="58"/>
                  </a:lnTo>
                  <a:lnTo>
                    <a:pt x="205" y="55"/>
                  </a:lnTo>
                  <a:lnTo>
                    <a:pt x="205" y="54"/>
                  </a:lnTo>
                  <a:lnTo>
                    <a:pt x="205" y="52"/>
                  </a:lnTo>
                  <a:lnTo>
                    <a:pt x="207" y="51"/>
                  </a:lnTo>
                  <a:lnTo>
                    <a:pt x="209" y="51"/>
                  </a:lnTo>
                  <a:lnTo>
                    <a:pt x="209" y="49"/>
                  </a:lnTo>
                  <a:lnTo>
                    <a:pt x="209" y="47"/>
                  </a:lnTo>
                  <a:lnTo>
                    <a:pt x="212" y="47"/>
                  </a:lnTo>
                  <a:lnTo>
                    <a:pt x="215" y="47"/>
                  </a:lnTo>
                  <a:lnTo>
                    <a:pt x="216" y="47"/>
                  </a:lnTo>
                  <a:lnTo>
                    <a:pt x="220" y="47"/>
                  </a:lnTo>
                  <a:lnTo>
                    <a:pt x="221" y="47"/>
                  </a:lnTo>
                  <a:lnTo>
                    <a:pt x="223" y="49"/>
                  </a:lnTo>
                  <a:lnTo>
                    <a:pt x="224" y="47"/>
                  </a:lnTo>
                  <a:lnTo>
                    <a:pt x="224" y="47"/>
                  </a:lnTo>
                  <a:lnTo>
                    <a:pt x="224" y="46"/>
                  </a:lnTo>
                  <a:lnTo>
                    <a:pt x="223" y="46"/>
                  </a:lnTo>
                  <a:lnTo>
                    <a:pt x="220" y="44"/>
                  </a:lnTo>
                  <a:lnTo>
                    <a:pt x="218" y="43"/>
                  </a:lnTo>
                  <a:lnTo>
                    <a:pt x="216" y="43"/>
                  </a:lnTo>
                  <a:lnTo>
                    <a:pt x="215" y="43"/>
                  </a:lnTo>
                  <a:lnTo>
                    <a:pt x="213" y="41"/>
                  </a:lnTo>
                  <a:lnTo>
                    <a:pt x="212" y="41"/>
                  </a:lnTo>
                  <a:lnTo>
                    <a:pt x="212" y="41"/>
                  </a:lnTo>
                  <a:lnTo>
                    <a:pt x="212" y="39"/>
                  </a:lnTo>
                  <a:lnTo>
                    <a:pt x="212" y="38"/>
                  </a:lnTo>
                  <a:lnTo>
                    <a:pt x="213" y="38"/>
                  </a:lnTo>
                  <a:lnTo>
                    <a:pt x="215" y="38"/>
                  </a:lnTo>
                  <a:lnTo>
                    <a:pt x="216" y="38"/>
                  </a:lnTo>
                  <a:lnTo>
                    <a:pt x="216" y="38"/>
                  </a:lnTo>
                  <a:lnTo>
                    <a:pt x="216" y="36"/>
                  </a:lnTo>
                  <a:lnTo>
                    <a:pt x="216" y="36"/>
                  </a:lnTo>
                  <a:lnTo>
                    <a:pt x="215" y="36"/>
                  </a:lnTo>
                  <a:lnTo>
                    <a:pt x="215" y="36"/>
                  </a:lnTo>
                  <a:lnTo>
                    <a:pt x="213" y="36"/>
                  </a:lnTo>
                  <a:lnTo>
                    <a:pt x="212" y="36"/>
                  </a:lnTo>
                  <a:lnTo>
                    <a:pt x="210" y="36"/>
                  </a:lnTo>
                  <a:lnTo>
                    <a:pt x="209" y="35"/>
                  </a:lnTo>
                  <a:lnTo>
                    <a:pt x="209" y="35"/>
                  </a:lnTo>
                  <a:lnTo>
                    <a:pt x="210" y="33"/>
                  </a:lnTo>
                  <a:lnTo>
                    <a:pt x="210" y="32"/>
                  </a:lnTo>
                  <a:lnTo>
                    <a:pt x="210" y="30"/>
                  </a:lnTo>
                  <a:lnTo>
                    <a:pt x="210" y="28"/>
                  </a:lnTo>
                  <a:lnTo>
                    <a:pt x="212" y="27"/>
                  </a:lnTo>
                  <a:lnTo>
                    <a:pt x="213" y="27"/>
                  </a:lnTo>
                  <a:lnTo>
                    <a:pt x="218" y="27"/>
                  </a:lnTo>
                  <a:lnTo>
                    <a:pt x="223" y="28"/>
                  </a:lnTo>
                  <a:lnTo>
                    <a:pt x="223" y="28"/>
                  </a:lnTo>
                  <a:lnTo>
                    <a:pt x="223" y="28"/>
                  </a:lnTo>
                  <a:lnTo>
                    <a:pt x="224" y="27"/>
                  </a:lnTo>
                  <a:lnTo>
                    <a:pt x="231" y="27"/>
                  </a:lnTo>
                  <a:lnTo>
                    <a:pt x="232" y="27"/>
                  </a:lnTo>
                  <a:lnTo>
                    <a:pt x="232" y="27"/>
                  </a:lnTo>
                  <a:lnTo>
                    <a:pt x="238" y="25"/>
                  </a:lnTo>
                  <a:lnTo>
                    <a:pt x="240" y="25"/>
                  </a:lnTo>
                  <a:lnTo>
                    <a:pt x="240" y="24"/>
                  </a:lnTo>
                  <a:lnTo>
                    <a:pt x="242" y="24"/>
                  </a:lnTo>
                  <a:lnTo>
                    <a:pt x="243" y="24"/>
                  </a:lnTo>
                  <a:lnTo>
                    <a:pt x="246" y="24"/>
                  </a:lnTo>
                  <a:lnTo>
                    <a:pt x="248" y="22"/>
                  </a:lnTo>
                  <a:lnTo>
                    <a:pt x="248" y="22"/>
                  </a:lnTo>
                  <a:lnTo>
                    <a:pt x="250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4" y="21"/>
                  </a:lnTo>
                  <a:lnTo>
                    <a:pt x="259" y="21"/>
                  </a:lnTo>
                  <a:lnTo>
                    <a:pt x="259" y="21"/>
                  </a:lnTo>
                  <a:lnTo>
                    <a:pt x="261" y="21"/>
                  </a:lnTo>
                  <a:lnTo>
                    <a:pt x="264" y="21"/>
                  </a:lnTo>
                  <a:lnTo>
                    <a:pt x="265" y="19"/>
                  </a:lnTo>
                  <a:lnTo>
                    <a:pt x="267" y="21"/>
                  </a:lnTo>
                  <a:lnTo>
                    <a:pt x="268" y="21"/>
                  </a:lnTo>
                  <a:lnTo>
                    <a:pt x="268" y="21"/>
                  </a:lnTo>
                  <a:lnTo>
                    <a:pt x="268" y="19"/>
                  </a:lnTo>
                  <a:lnTo>
                    <a:pt x="270" y="17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6" y="16"/>
                  </a:lnTo>
                  <a:lnTo>
                    <a:pt x="279" y="14"/>
                  </a:lnTo>
                  <a:lnTo>
                    <a:pt x="279" y="14"/>
                  </a:lnTo>
                  <a:lnTo>
                    <a:pt x="284" y="14"/>
                  </a:lnTo>
                  <a:lnTo>
                    <a:pt x="289" y="13"/>
                  </a:lnTo>
                  <a:lnTo>
                    <a:pt x="292" y="13"/>
                  </a:lnTo>
                  <a:lnTo>
                    <a:pt x="297" y="11"/>
                  </a:lnTo>
                  <a:lnTo>
                    <a:pt x="298" y="11"/>
                  </a:lnTo>
                  <a:lnTo>
                    <a:pt x="302" y="11"/>
                  </a:lnTo>
                  <a:lnTo>
                    <a:pt x="305" y="10"/>
                  </a:lnTo>
                  <a:lnTo>
                    <a:pt x="308" y="8"/>
                  </a:lnTo>
                  <a:lnTo>
                    <a:pt x="309" y="8"/>
                  </a:lnTo>
                  <a:lnTo>
                    <a:pt x="311" y="8"/>
                  </a:lnTo>
                  <a:lnTo>
                    <a:pt x="313" y="8"/>
                  </a:lnTo>
                  <a:lnTo>
                    <a:pt x="313" y="8"/>
                  </a:lnTo>
                  <a:lnTo>
                    <a:pt x="313" y="6"/>
                  </a:lnTo>
                  <a:lnTo>
                    <a:pt x="313" y="5"/>
                  </a:lnTo>
                  <a:lnTo>
                    <a:pt x="313" y="5"/>
                  </a:lnTo>
                  <a:lnTo>
                    <a:pt x="314" y="3"/>
                  </a:lnTo>
                  <a:lnTo>
                    <a:pt x="316" y="3"/>
                  </a:lnTo>
                  <a:lnTo>
                    <a:pt x="317" y="3"/>
                  </a:lnTo>
                  <a:lnTo>
                    <a:pt x="320" y="2"/>
                  </a:lnTo>
                  <a:lnTo>
                    <a:pt x="322" y="0"/>
                  </a:lnTo>
                  <a:lnTo>
                    <a:pt x="3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3" name="Freeform 230">
              <a:extLst>
                <a:ext uri="{FF2B5EF4-FFF2-40B4-BE49-F238E27FC236}">
                  <a16:creationId xmlns:a16="http://schemas.microsoft.com/office/drawing/2014/main" id="{3CE5332D-4CC1-C70C-521B-CC177BA7D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8811" y="3858446"/>
              <a:ext cx="48731" cy="11695"/>
            </a:xfrm>
            <a:custGeom>
              <a:avLst/>
              <a:gdLst>
                <a:gd name="T0" fmla="*/ 2 w 25"/>
                <a:gd name="T1" fmla="*/ 4 h 6"/>
                <a:gd name="T2" fmla="*/ 2 w 25"/>
                <a:gd name="T3" fmla="*/ 6 h 6"/>
                <a:gd name="T4" fmla="*/ 2 w 25"/>
                <a:gd name="T5" fmla="*/ 6 h 6"/>
                <a:gd name="T6" fmla="*/ 3 w 25"/>
                <a:gd name="T7" fmla="*/ 6 h 6"/>
                <a:gd name="T8" fmla="*/ 3 w 25"/>
                <a:gd name="T9" fmla="*/ 4 h 6"/>
                <a:gd name="T10" fmla="*/ 5 w 25"/>
                <a:gd name="T11" fmla="*/ 6 h 6"/>
                <a:gd name="T12" fmla="*/ 5 w 25"/>
                <a:gd name="T13" fmla="*/ 6 h 6"/>
                <a:gd name="T14" fmla="*/ 3 w 25"/>
                <a:gd name="T15" fmla="*/ 6 h 6"/>
                <a:gd name="T16" fmla="*/ 3 w 25"/>
                <a:gd name="T17" fmla="*/ 6 h 6"/>
                <a:gd name="T18" fmla="*/ 2 w 25"/>
                <a:gd name="T19" fmla="*/ 6 h 6"/>
                <a:gd name="T20" fmla="*/ 2 w 25"/>
                <a:gd name="T21" fmla="*/ 6 h 6"/>
                <a:gd name="T22" fmla="*/ 0 w 25"/>
                <a:gd name="T23" fmla="*/ 4 h 6"/>
                <a:gd name="T24" fmla="*/ 2 w 25"/>
                <a:gd name="T25" fmla="*/ 4 h 6"/>
                <a:gd name="T26" fmla="*/ 21 w 25"/>
                <a:gd name="T27" fmla="*/ 0 h 6"/>
                <a:gd name="T28" fmla="*/ 22 w 25"/>
                <a:gd name="T29" fmla="*/ 0 h 6"/>
                <a:gd name="T30" fmla="*/ 22 w 25"/>
                <a:gd name="T31" fmla="*/ 0 h 6"/>
                <a:gd name="T32" fmla="*/ 21 w 25"/>
                <a:gd name="T33" fmla="*/ 0 h 6"/>
                <a:gd name="T34" fmla="*/ 21 w 25"/>
                <a:gd name="T35" fmla="*/ 0 h 6"/>
                <a:gd name="T36" fmla="*/ 21 w 25"/>
                <a:gd name="T37" fmla="*/ 1 h 6"/>
                <a:gd name="T38" fmla="*/ 19 w 25"/>
                <a:gd name="T39" fmla="*/ 1 h 6"/>
                <a:gd name="T40" fmla="*/ 19 w 25"/>
                <a:gd name="T41" fmla="*/ 0 h 6"/>
                <a:gd name="T42" fmla="*/ 19 w 25"/>
                <a:gd name="T43" fmla="*/ 0 h 6"/>
                <a:gd name="T44" fmla="*/ 21 w 25"/>
                <a:gd name="T45" fmla="*/ 0 h 6"/>
                <a:gd name="T46" fmla="*/ 21 w 25"/>
                <a:gd name="T47" fmla="*/ 0 h 6"/>
                <a:gd name="T48" fmla="*/ 21 w 25"/>
                <a:gd name="T49" fmla="*/ 0 h 6"/>
                <a:gd name="T50" fmla="*/ 21 w 25"/>
                <a:gd name="T51" fmla="*/ 0 h 6"/>
                <a:gd name="T52" fmla="*/ 24 w 25"/>
                <a:gd name="T53" fmla="*/ 0 h 6"/>
                <a:gd name="T54" fmla="*/ 25 w 25"/>
                <a:gd name="T55" fmla="*/ 0 h 6"/>
                <a:gd name="T56" fmla="*/ 25 w 25"/>
                <a:gd name="T57" fmla="*/ 0 h 6"/>
                <a:gd name="T58" fmla="*/ 25 w 25"/>
                <a:gd name="T59" fmla="*/ 0 h 6"/>
                <a:gd name="T60" fmla="*/ 24 w 25"/>
                <a:gd name="T61" fmla="*/ 0 h 6"/>
                <a:gd name="T62" fmla="*/ 24 w 25"/>
                <a:gd name="T63" fmla="*/ 0 h 6"/>
                <a:gd name="T64" fmla="*/ 22 w 25"/>
                <a:gd name="T65" fmla="*/ 0 h 6"/>
                <a:gd name="T66" fmla="*/ 24 w 25"/>
                <a:gd name="T67" fmla="*/ 0 h 6"/>
                <a:gd name="T68" fmla="*/ 24 w 25"/>
                <a:gd name="T69" fmla="*/ 0 h 6"/>
                <a:gd name="T70" fmla="*/ 24 w 25"/>
                <a:gd name="T7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6">
                  <a:moveTo>
                    <a:pt x="2" y="4"/>
                  </a:moveTo>
                  <a:lnTo>
                    <a:pt x="2" y="6"/>
                  </a:lnTo>
                  <a:lnTo>
                    <a:pt x="2" y="6"/>
                  </a:lnTo>
                  <a:lnTo>
                    <a:pt x="3" y="6"/>
                  </a:lnTo>
                  <a:lnTo>
                    <a:pt x="3" y="4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4"/>
                  </a:lnTo>
                  <a:close/>
                  <a:moveTo>
                    <a:pt x="21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1"/>
                  </a:lnTo>
                  <a:lnTo>
                    <a:pt x="19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close/>
                  <a:moveTo>
                    <a:pt x="24" y="0"/>
                  </a:moveTo>
                  <a:lnTo>
                    <a:pt x="2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4" name="Freeform 231">
              <a:extLst>
                <a:ext uri="{FF2B5EF4-FFF2-40B4-BE49-F238E27FC236}">
                  <a16:creationId xmlns:a16="http://schemas.microsoft.com/office/drawing/2014/main" id="{BFCEC04D-FB1E-014C-3279-7C9DF1B322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4871" y="3546570"/>
              <a:ext cx="54578" cy="50680"/>
            </a:xfrm>
            <a:custGeom>
              <a:avLst/>
              <a:gdLst>
                <a:gd name="T0" fmla="*/ 25 w 28"/>
                <a:gd name="T1" fmla="*/ 4 h 26"/>
                <a:gd name="T2" fmla="*/ 27 w 28"/>
                <a:gd name="T3" fmla="*/ 7 h 26"/>
                <a:gd name="T4" fmla="*/ 25 w 28"/>
                <a:gd name="T5" fmla="*/ 8 h 26"/>
                <a:gd name="T6" fmla="*/ 23 w 28"/>
                <a:gd name="T7" fmla="*/ 8 h 26"/>
                <a:gd name="T8" fmla="*/ 23 w 28"/>
                <a:gd name="T9" fmla="*/ 5 h 26"/>
                <a:gd name="T10" fmla="*/ 23 w 28"/>
                <a:gd name="T11" fmla="*/ 5 h 26"/>
                <a:gd name="T12" fmla="*/ 23 w 28"/>
                <a:gd name="T13" fmla="*/ 4 h 26"/>
                <a:gd name="T14" fmla="*/ 25 w 28"/>
                <a:gd name="T15" fmla="*/ 2 h 26"/>
                <a:gd name="T16" fmla="*/ 17 w 28"/>
                <a:gd name="T17" fmla="*/ 0 h 26"/>
                <a:gd name="T18" fmla="*/ 22 w 28"/>
                <a:gd name="T19" fmla="*/ 2 h 26"/>
                <a:gd name="T20" fmla="*/ 22 w 28"/>
                <a:gd name="T21" fmla="*/ 5 h 26"/>
                <a:gd name="T22" fmla="*/ 23 w 28"/>
                <a:gd name="T23" fmla="*/ 8 h 26"/>
                <a:gd name="T24" fmla="*/ 23 w 28"/>
                <a:gd name="T25" fmla="*/ 8 h 26"/>
                <a:gd name="T26" fmla="*/ 22 w 28"/>
                <a:gd name="T27" fmla="*/ 8 h 26"/>
                <a:gd name="T28" fmla="*/ 17 w 28"/>
                <a:gd name="T29" fmla="*/ 11 h 26"/>
                <a:gd name="T30" fmla="*/ 19 w 28"/>
                <a:gd name="T31" fmla="*/ 13 h 26"/>
                <a:gd name="T32" fmla="*/ 22 w 28"/>
                <a:gd name="T33" fmla="*/ 11 h 26"/>
                <a:gd name="T34" fmla="*/ 23 w 28"/>
                <a:gd name="T35" fmla="*/ 15 h 26"/>
                <a:gd name="T36" fmla="*/ 25 w 28"/>
                <a:gd name="T37" fmla="*/ 18 h 26"/>
                <a:gd name="T38" fmla="*/ 27 w 28"/>
                <a:gd name="T39" fmla="*/ 22 h 26"/>
                <a:gd name="T40" fmla="*/ 27 w 28"/>
                <a:gd name="T41" fmla="*/ 24 h 26"/>
                <a:gd name="T42" fmla="*/ 25 w 28"/>
                <a:gd name="T43" fmla="*/ 26 h 26"/>
                <a:gd name="T44" fmla="*/ 20 w 28"/>
                <a:gd name="T45" fmla="*/ 26 h 26"/>
                <a:gd name="T46" fmla="*/ 16 w 28"/>
                <a:gd name="T47" fmla="*/ 24 h 26"/>
                <a:gd name="T48" fmla="*/ 14 w 28"/>
                <a:gd name="T49" fmla="*/ 21 h 26"/>
                <a:gd name="T50" fmla="*/ 9 w 28"/>
                <a:gd name="T51" fmla="*/ 18 h 26"/>
                <a:gd name="T52" fmla="*/ 3 w 28"/>
                <a:gd name="T53" fmla="*/ 18 h 26"/>
                <a:gd name="T54" fmla="*/ 3 w 28"/>
                <a:gd name="T55" fmla="*/ 15 h 26"/>
                <a:gd name="T56" fmla="*/ 6 w 28"/>
                <a:gd name="T57" fmla="*/ 10 h 26"/>
                <a:gd name="T58" fmla="*/ 8 w 28"/>
                <a:gd name="T59" fmla="*/ 5 h 26"/>
                <a:gd name="T60" fmla="*/ 9 w 28"/>
                <a:gd name="T61" fmla="*/ 4 h 26"/>
                <a:gd name="T62" fmla="*/ 11 w 28"/>
                <a:gd name="T63" fmla="*/ 2 h 26"/>
                <a:gd name="T64" fmla="*/ 14 w 28"/>
                <a:gd name="T6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26">
                  <a:moveTo>
                    <a:pt x="25" y="2"/>
                  </a:moveTo>
                  <a:lnTo>
                    <a:pt x="25" y="4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5" y="2"/>
                  </a:lnTo>
                  <a:close/>
                  <a:moveTo>
                    <a:pt x="17" y="0"/>
                  </a:moveTo>
                  <a:lnTo>
                    <a:pt x="17" y="0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3" y="7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3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9" y="10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7" y="24"/>
                  </a:lnTo>
                  <a:lnTo>
                    <a:pt x="28" y="26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17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3" y="18"/>
                  </a:lnTo>
                  <a:lnTo>
                    <a:pt x="0" y="16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6" y="10"/>
                  </a:lnTo>
                  <a:lnTo>
                    <a:pt x="6" y="8"/>
                  </a:lnTo>
                  <a:lnTo>
                    <a:pt x="8" y="5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5" name="Freeform 232">
              <a:extLst>
                <a:ext uri="{FF2B5EF4-FFF2-40B4-BE49-F238E27FC236}">
                  <a16:creationId xmlns:a16="http://schemas.microsoft.com/office/drawing/2014/main" id="{97AC16B2-44A7-015F-3783-50B289A01D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14526" y="3277578"/>
              <a:ext cx="138395" cy="175430"/>
            </a:xfrm>
            <a:custGeom>
              <a:avLst/>
              <a:gdLst>
                <a:gd name="T0" fmla="*/ 13 w 71"/>
                <a:gd name="T1" fmla="*/ 88 h 90"/>
                <a:gd name="T2" fmla="*/ 3 w 71"/>
                <a:gd name="T3" fmla="*/ 90 h 90"/>
                <a:gd name="T4" fmla="*/ 5 w 71"/>
                <a:gd name="T5" fmla="*/ 85 h 90"/>
                <a:gd name="T6" fmla="*/ 11 w 71"/>
                <a:gd name="T7" fmla="*/ 72 h 90"/>
                <a:gd name="T8" fmla="*/ 3 w 71"/>
                <a:gd name="T9" fmla="*/ 67 h 90"/>
                <a:gd name="T10" fmla="*/ 2 w 71"/>
                <a:gd name="T11" fmla="*/ 71 h 90"/>
                <a:gd name="T12" fmla="*/ 3 w 71"/>
                <a:gd name="T13" fmla="*/ 67 h 90"/>
                <a:gd name="T14" fmla="*/ 26 w 71"/>
                <a:gd name="T15" fmla="*/ 66 h 90"/>
                <a:gd name="T16" fmla="*/ 2 w 71"/>
                <a:gd name="T17" fmla="*/ 64 h 90"/>
                <a:gd name="T18" fmla="*/ 27 w 71"/>
                <a:gd name="T19" fmla="*/ 61 h 90"/>
                <a:gd name="T20" fmla="*/ 29 w 71"/>
                <a:gd name="T21" fmla="*/ 66 h 90"/>
                <a:gd name="T22" fmla="*/ 27 w 71"/>
                <a:gd name="T23" fmla="*/ 63 h 90"/>
                <a:gd name="T24" fmla="*/ 37 w 71"/>
                <a:gd name="T25" fmla="*/ 63 h 90"/>
                <a:gd name="T26" fmla="*/ 5 w 71"/>
                <a:gd name="T27" fmla="*/ 34 h 90"/>
                <a:gd name="T28" fmla="*/ 5 w 71"/>
                <a:gd name="T29" fmla="*/ 34 h 90"/>
                <a:gd name="T30" fmla="*/ 70 w 71"/>
                <a:gd name="T31" fmla="*/ 20 h 90"/>
                <a:gd name="T32" fmla="*/ 7 w 71"/>
                <a:gd name="T33" fmla="*/ 14 h 90"/>
                <a:gd name="T34" fmla="*/ 7 w 71"/>
                <a:gd name="T35" fmla="*/ 17 h 90"/>
                <a:gd name="T36" fmla="*/ 41 w 71"/>
                <a:gd name="T37" fmla="*/ 12 h 90"/>
                <a:gd name="T38" fmla="*/ 51 w 71"/>
                <a:gd name="T39" fmla="*/ 31 h 90"/>
                <a:gd name="T40" fmla="*/ 49 w 71"/>
                <a:gd name="T41" fmla="*/ 41 h 90"/>
                <a:gd name="T42" fmla="*/ 51 w 71"/>
                <a:gd name="T43" fmla="*/ 44 h 90"/>
                <a:gd name="T44" fmla="*/ 48 w 71"/>
                <a:gd name="T45" fmla="*/ 55 h 90"/>
                <a:gd name="T46" fmla="*/ 38 w 71"/>
                <a:gd name="T47" fmla="*/ 58 h 90"/>
                <a:gd name="T48" fmla="*/ 35 w 71"/>
                <a:gd name="T49" fmla="*/ 63 h 90"/>
                <a:gd name="T50" fmla="*/ 30 w 71"/>
                <a:gd name="T51" fmla="*/ 60 h 90"/>
                <a:gd name="T52" fmla="*/ 24 w 71"/>
                <a:gd name="T53" fmla="*/ 63 h 90"/>
                <a:gd name="T54" fmla="*/ 22 w 71"/>
                <a:gd name="T55" fmla="*/ 64 h 90"/>
                <a:gd name="T56" fmla="*/ 21 w 71"/>
                <a:gd name="T57" fmla="*/ 66 h 90"/>
                <a:gd name="T58" fmla="*/ 18 w 71"/>
                <a:gd name="T59" fmla="*/ 67 h 90"/>
                <a:gd name="T60" fmla="*/ 15 w 71"/>
                <a:gd name="T61" fmla="*/ 67 h 90"/>
                <a:gd name="T62" fmla="*/ 10 w 71"/>
                <a:gd name="T63" fmla="*/ 71 h 90"/>
                <a:gd name="T64" fmla="*/ 7 w 71"/>
                <a:gd name="T65" fmla="*/ 69 h 90"/>
                <a:gd name="T66" fmla="*/ 8 w 71"/>
                <a:gd name="T67" fmla="*/ 66 h 90"/>
                <a:gd name="T68" fmla="*/ 8 w 71"/>
                <a:gd name="T69" fmla="*/ 63 h 90"/>
                <a:gd name="T70" fmla="*/ 5 w 71"/>
                <a:gd name="T71" fmla="*/ 58 h 90"/>
                <a:gd name="T72" fmla="*/ 8 w 71"/>
                <a:gd name="T73" fmla="*/ 52 h 90"/>
                <a:gd name="T74" fmla="*/ 8 w 71"/>
                <a:gd name="T75" fmla="*/ 50 h 90"/>
                <a:gd name="T76" fmla="*/ 10 w 71"/>
                <a:gd name="T77" fmla="*/ 45 h 90"/>
                <a:gd name="T78" fmla="*/ 8 w 71"/>
                <a:gd name="T79" fmla="*/ 41 h 90"/>
                <a:gd name="T80" fmla="*/ 8 w 71"/>
                <a:gd name="T81" fmla="*/ 34 h 90"/>
                <a:gd name="T82" fmla="*/ 3 w 71"/>
                <a:gd name="T83" fmla="*/ 33 h 90"/>
                <a:gd name="T84" fmla="*/ 7 w 71"/>
                <a:gd name="T85" fmla="*/ 28 h 90"/>
                <a:gd name="T86" fmla="*/ 13 w 71"/>
                <a:gd name="T87" fmla="*/ 30 h 90"/>
                <a:gd name="T88" fmla="*/ 13 w 71"/>
                <a:gd name="T89" fmla="*/ 28 h 90"/>
                <a:gd name="T90" fmla="*/ 10 w 71"/>
                <a:gd name="T91" fmla="*/ 20 h 90"/>
                <a:gd name="T92" fmla="*/ 8 w 71"/>
                <a:gd name="T93" fmla="*/ 15 h 90"/>
                <a:gd name="T94" fmla="*/ 10 w 71"/>
                <a:gd name="T95" fmla="*/ 14 h 90"/>
                <a:gd name="T96" fmla="*/ 15 w 71"/>
                <a:gd name="T97" fmla="*/ 8 h 90"/>
                <a:gd name="T98" fmla="*/ 22 w 71"/>
                <a:gd name="T99" fmla="*/ 6 h 90"/>
                <a:gd name="T100" fmla="*/ 30 w 71"/>
                <a:gd name="T101" fmla="*/ 6 h 90"/>
                <a:gd name="T102" fmla="*/ 35 w 71"/>
                <a:gd name="T10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1" h="90">
                  <a:moveTo>
                    <a:pt x="11" y="83"/>
                  </a:moveTo>
                  <a:lnTo>
                    <a:pt x="13" y="85"/>
                  </a:lnTo>
                  <a:lnTo>
                    <a:pt x="13" y="85"/>
                  </a:lnTo>
                  <a:lnTo>
                    <a:pt x="13" y="86"/>
                  </a:lnTo>
                  <a:lnTo>
                    <a:pt x="13" y="88"/>
                  </a:lnTo>
                  <a:lnTo>
                    <a:pt x="10" y="88"/>
                  </a:lnTo>
                  <a:lnTo>
                    <a:pt x="8" y="90"/>
                  </a:lnTo>
                  <a:lnTo>
                    <a:pt x="5" y="90"/>
                  </a:lnTo>
                  <a:lnTo>
                    <a:pt x="5" y="90"/>
                  </a:lnTo>
                  <a:lnTo>
                    <a:pt x="3" y="90"/>
                  </a:lnTo>
                  <a:lnTo>
                    <a:pt x="3" y="90"/>
                  </a:lnTo>
                  <a:lnTo>
                    <a:pt x="3" y="88"/>
                  </a:lnTo>
                  <a:lnTo>
                    <a:pt x="2" y="88"/>
                  </a:lnTo>
                  <a:lnTo>
                    <a:pt x="3" y="86"/>
                  </a:lnTo>
                  <a:lnTo>
                    <a:pt x="5" y="85"/>
                  </a:lnTo>
                  <a:lnTo>
                    <a:pt x="10" y="83"/>
                  </a:lnTo>
                  <a:lnTo>
                    <a:pt x="11" y="83"/>
                  </a:lnTo>
                  <a:close/>
                  <a:moveTo>
                    <a:pt x="10" y="71"/>
                  </a:moveTo>
                  <a:lnTo>
                    <a:pt x="11" y="71"/>
                  </a:lnTo>
                  <a:lnTo>
                    <a:pt x="11" y="72"/>
                  </a:lnTo>
                  <a:lnTo>
                    <a:pt x="10" y="72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71"/>
                  </a:lnTo>
                  <a:close/>
                  <a:moveTo>
                    <a:pt x="3" y="67"/>
                  </a:moveTo>
                  <a:lnTo>
                    <a:pt x="5" y="67"/>
                  </a:lnTo>
                  <a:lnTo>
                    <a:pt x="5" y="69"/>
                  </a:lnTo>
                  <a:lnTo>
                    <a:pt x="5" y="69"/>
                  </a:lnTo>
                  <a:lnTo>
                    <a:pt x="3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3" y="67"/>
                  </a:lnTo>
                  <a:lnTo>
                    <a:pt x="3" y="67"/>
                  </a:lnTo>
                  <a:close/>
                  <a:moveTo>
                    <a:pt x="26" y="66"/>
                  </a:moveTo>
                  <a:lnTo>
                    <a:pt x="26" y="66"/>
                  </a:lnTo>
                  <a:lnTo>
                    <a:pt x="26" y="67"/>
                  </a:lnTo>
                  <a:lnTo>
                    <a:pt x="26" y="66"/>
                  </a:lnTo>
                  <a:lnTo>
                    <a:pt x="26" y="66"/>
                  </a:lnTo>
                  <a:close/>
                  <a:moveTo>
                    <a:pt x="2" y="61"/>
                  </a:moveTo>
                  <a:lnTo>
                    <a:pt x="2" y="63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61"/>
                  </a:lnTo>
                  <a:close/>
                  <a:moveTo>
                    <a:pt x="27" y="61"/>
                  </a:moveTo>
                  <a:lnTo>
                    <a:pt x="29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4"/>
                  </a:lnTo>
                  <a:lnTo>
                    <a:pt x="29" y="66"/>
                  </a:lnTo>
                  <a:lnTo>
                    <a:pt x="29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7" y="63"/>
                  </a:lnTo>
                  <a:lnTo>
                    <a:pt x="27" y="63"/>
                  </a:lnTo>
                  <a:lnTo>
                    <a:pt x="27" y="61"/>
                  </a:lnTo>
                  <a:close/>
                  <a:moveTo>
                    <a:pt x="40" y="60"/>
                  </a:moveTo>
                  <a:lnTo>
                    <a:pt x="40" y="64"/>
                  </a:lnTo>
                  <a:lnTo>
                    <a:pt x="38" y="64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8" y="61"/>
                  </a:lnTo>
                  <a:lnTo>
                    <a:pt x="38" y="60"/>
                  </a:lnTo>
                  <a:lnTo>
                    <a:pt x="40" y="60"/>
                  </a:lnTo>
                  <a:close/>
                  <a:moveTo>
                    <a:pt x="5" y="34"/>
                  </a:moveTo>
                  <a:lnTo>
                    <a:pt x="5" y="34"/>
                  </a:lnTo>
                  <a:lnTo>
                    <a:pt x="7" y="36"/>
                  </a:lnTo>
                  <a:lnTo>
                    <a:pt x="7" y="38"/>
                  </a:lnTo>
                  <a:lnTo>
                    <a:pt x="5" y="36"/>
                  </a:lnTo>
                  <a:lnTo>
                    <a:pt x="5" y="34"/>
                  </a:lnTo>
                  <a:close/>
                  <a:moveTo>
                    <a:pt x="71" y="19"/>
                  </a:moveTo>
                  <a:lnTo>
                    <a:pt x="71" y="19"/>
                  </a:lnTo>
                  <a:lnTo>
                    <a:pt x="71" y="20"/>
                  </a:lnTo>
                  <a:lnTo>
                    <a:pt x="71" y="20"/>
                  </a:lnTo>
                  <a:lnTo>
                    <a:pt x="70" y="20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71" y="19"/>
                  </a:lnTo>
                  <a:close/>
                  <a:moveTo>
                    <a:pt x="7" y="14"/>
                  </a:moveTo>
                  <a:lnTo>
                    <a:pt x="7" y="14"/>
                  </a:lnTo>
                  <a:lnTo>
                    <a:pt x="8" y="15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4"/>
                  </a:lnTo>
                  <a:lnTo>
                    <a:pt x="7" y="14"/>
                  </a:lnTo>
                  <a:close/>
                  <a:moveTo>
                    <a:pt x="35" y="0"/>
                  </a:moveTo>
                  <a:lnTo>
                    <a:pt x="38" y="8"/>
                  </a:lnTo>
                  <a:lnTo>
                    <a:pt x="41" y="12"/>
                  </a:lnTo>
                  <a:lnTo>
                    <a:pt x="44" y="15"/>
                  </a:lnTo>
                  <a:lnTo>
                    <a:pt x="48" y="23"/>
                  </a:lnTo>
                  <a:lnTo>
                    <a:pt x="49" y="27"/>
                  </a:lnTo>
                  <a:lnTo>
                    <a:pt x="49" y="28"/>
                  </a:lnTo>
                  <a:lnTo>
                    <a:pt x="51" y="31"/>
                  </a:lnTo>
                  <a:lnTo>
                    <a:pt x="49" y="33"/>
                  </a:lnTo>
                  <a:lnTo>
                    <a:pt x="51" y="36"/>
                  </a:lnTo>
                  <a:lnTo>
                    <a:pt x="49" y="38"/>
                  </a:lnTo>
                  <a:lnTo>
                    <a:pt x="49" y="39"/>
                  </a:lnTo>
                  <a:lnTo>
                    <a:pt x="49" y="41"/>
                  </a:lnTo>
                  <a:lnTo>
                    <a:pt x="49" y="42"/>
                  </a:lnTo>
                  <a:lnTo>
                    <a:pt x="49" y="44"/>
                  </a:lnTo>
                  <a:lnTo>
                    <a:pt x="49" y="44"/>
                  </a:lnTo>
                  <a:lnTo>
                    <a:pt x="51" y="44"/>
                  </a:lnTo>
                  <a:lnTo>
                    <a:pt x="51" y="44"/>
                  </a:lnTo>
                  <a:lnTo>
                    <a:pt x="52" y="44"/>
                  </a:lnTo>
                  <a:lnTo>
                    <a:pt x="52" y="45"/>
                  </a:lnTo>
                  <a:lnTo>
                    <a:pt x="51" y="49"/>
                  </a:lnTo>
                  <a:lnTo>
                    <a:pt x="49" y="52"/>
                  </a:lnTo>
                  <a:lnTo>
                    <a:pt x="48" y="55"/>
                  </a:lnTo>
                  <a:lnTo>
                    <a:pt x="46" y="58"/>
                  </a:lnTo>
                  <a:lnTo>
                    <a:pt x="44" y="58"/>
                  </a:lnTo>
                  <a:lnTo>
                    <a:pt x="43" y="58"/>
                  </a:lnTo>
                  <a:lnTo>
                    <a:pt x="41" y="60"/>
                  </a:lnTo>
                  <a:lnTo>
                    <a:pt x="38" y="58"/>
                  </a:lnTo>
                  <a:lnTo>
                    <a:pt x="37" y="58"/>
                  </a:lnTo>
                  <a:lnTo>
                    <a:pt x="35" y="60"/>
                  </a:lnTo>
                  <a:lnTo>
                    <a:pt x="35" y="60"/>
                  </a:lnTo>
                  <a:lnTo>
                    <a:pt x="35" y="61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3" y="61"/>
                  </a:lnTo>
                  <a:lnTo>
                    <a:pt x="32" y="61"/>
                  </a:lnTo>
                  <a:lnTo>
                    <a:pt x="30" y="61"/>
                  </a:lnTo>
                  <a:lnTo>
                    <a:pt x="30" y="60"/>
                  </a:lnTo>
                  <a:lnTo>
                    <a:pt x="29" y="60"/>
                  </a:lnTo>
                  <a:lnTo>
                    <a:pt x="27" y="61"/>
                  </a:lnTo>
                  <a:lnTo>
                    <a:pt x="26" y="61"/>
                  </a:lnTo>
                  <a:lnTo>
                    <a:pt x="24" y="61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4" y="66"/>
                  </a:lnTo>
                  <a:lnTo>
                    <a:pt x="22" y="64"/>
                  </a:lnTo>
                  <a:lnTo>
                    <a:pt x="22" y="63"/>
                  </a:lnTo>
                  <a:lnTo>
                    <a:pt x="21" y="63"/>
                  </a:lnTo>
                  <a:lnTo>
                    <a:pt x="21" y="63"/>
                  </a:lnTo>
                  <a:lnTo>
                    <a:pt x="21" y="64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7"/>
                  </a:lnTo>
                  <a:lnTo>
                    <a:pt x="21" y="69"/>
                  </a:lnTo>
                  <a:lnTo>
                    <a:pt x="19" y="69"/>
                  </a:lnTo>
                  <a:lnTo>
                    <a:pt x="18" y="67"/>
                  </a:lnTo>
                  <a:lnTo>
                    <a:pt x="18" y="67"/>
                  </a:lnTo>
                  <a:lnTo>
                    <a:pt x="18" y="66"/>
                  </a:lnTo>
                  <a:lnTo>
                    <a:pt x="19" y="64"/>
                  </a:lnTo>
                  <a:lnTo>
                    <a:pt x="18" y="64"/>
                  </a:lnTo>
                  <a:lnTo>
                    <a:pt x="15" y="67"/>
                  </a:lnTo>
                  <a:lnTo>
                    <a:pt x="13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0" y="71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7" y="69"/>
                  </a:lnTo>
                  <a:lnTo>
                    <a:pt x="5" y="67"/>
                  </a:lnTo>
                  <a:lnTo>
                    <a:pt x="3" y="66"/>
                  </a:lnTo>
                  <a:lnTo>
                    <a:pt x="5" y="64"/>
                  </a:lnTo>
                  <a:lnTo>
                    <a:pt x="7" y="66"/>
                  </a:lnTo>
                  <a:lnTo>
                    <a:pt x="8" y="66"/>
                  </a:lnTo>
                  <a:lnTo>
                    <a:pt x="8" y="64"/>
                  </a:lnTo>
                  <a:lnTo>
                    <a:pt x="7" y="64"/>
                  </a:lnTo>
                  <a:lnTo>
                    <a:pt x="8" y="64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7" y="63"/>
                  </a:lnTo>
                  <a:lnTo>
                    <a:pt x="7" y="63"/>
                  </a:lnTo>
                  <a:lnTo>
                    <a:pt x="7" y="61"/>
                  </a:lnTo>
                  <a:lnTo>
                    <a:pt x="5" y="60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7" y="55"/>
                  </a:lnTo>
                  <a:lnTo>
                    <a:pt x="7" y="53"/>
                  </a:lnTo>
                  <a:lnTo>
                    <a:pt x="7" y="52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8" y="50"/>
                  </a:lnTo>
                  <a:lnTo>
                    <a:pt x="7" y="50"/>
                  </a:lnTo>
                  <a:lnTo>
                    <a:pt x="7" y="50"/>
                  </a:lnTo>
                  <a:lnTo>
                    <a:pt x="8" y="50"/>
                  </a:lnTo>
                  <a:lnTo>
                    <a:pt x="8" y="49"/>
                  </a:lnTo>
                  <a:lnTo>
                    <a:pt x="10" y="47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1"/>
                  </a:lnTo>
                  <a:lnTo>
                    <a:pt x="3" y="30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11" y="27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3" y="9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7" y="6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3" y="3"/>
                  </a:lnTo>
                  <a:lnTo>
                    <a:pt x="33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6" name="Freeform 233">
              <a:extLst>
                <a:ext uri="{FF2B5EF4-FFF2-40B4-BE49-F238E27FC236}">
                  <a16:creationId xmlns:a16="http://schemas.microsoft.com/office/drawing/2014/main" id="{6F7D5B6F-B8D9-332F-A26D-31499C9182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69694" y="3133335"/>
              <a:ext cx="177380" cy="173481"/>
            </a:xfrm>
            <a:custGeom>
              <a:avLst/>
              <a:gdLst>
                <a:gd name="T0" fmla="*/ 8 w 91"/>
                <a:gd name="T1" fmla="*/ 58 h 89"/>
                <a:gd name="T2" fmla="*/ 82 w 91"/>
                <a:gd name="T3" fmla="*/ 0 h 89"/>
                <a:gd name="T4" fmla="*/ 85 w 91"/>
                <a:gd name="T5" fmla="*/ 1 h 89"/>
                <a:gd name="T6" fmla="*/ 88 w 91"/>
                <a:gd name="T7" fmla="*/ 8 h 89"/>
                <a:gd name="T8" fmla="*/ 91 w 91"/>
                <a:gd name="T9" fmla="*/ 11 h 89"/>
                <a:gd name="T10" fmla="*/ 85 w 91"/>
                <a:gd name="T11" fmla="*/ 14 h 89"/>
                <a:gd name="T12" fmla="*/ 80 w 91"/>
                <a:gd name="T13" fmla="*/ 19 h 89"/>
                <a:gd name="T14" fmla="*/ 77 w 91"/>
                <a:gd name="T15" fmla="*/ 28 h 89"/>
                <a:gd name="T16" fmla="*/ 72 w 91"/>
                <a:gd name="T17" fmla="*/ 39 h 89"/>
                <a:gd name="T18" fmla="*/ 63 w 91"/>
                <a:gd name="T19" fmla="*/ 45 h 89"/>
                <a:gd name="T20" fmla="*/ 53 w 91"/>
                <a:gd name="T21" fmla="*/ 50 h 89"/>
                <a:gd name="T22" fmla="*/ 45 w 91"/>
                <a:gd name="T23" fmla="*/ 58 h 89"/>
                <a:gd name="T24" fmla="*/ 44 w 91"/>
                <a:gd name="T25" fmla="*/ 63 h 89"/>
                <a:gd name="T26" fmla="*/ 49 w 91"/>
                <a:gd name="T27" fmla="*/ 67 h 89"/>
                <a:gd name="T28" fmla="*/ 56 w 91"/>
                <a:gd name="T29" fmla="*/ 74 h 89"/>
                <a:gd name="T30" fmla="*/ 55 w 91"/>
                <a:gd name="T31" fmla="*/ 78 h 89"/>
                <a:gd name="T32" fmla="*/ 49 w 91"/>
                <a:gd name="T33" fmla="*/ 80 h 89"/>
                <a:gd name="T34" fmla="*/ 39 w 91"/>
                <a:gd name="T35" fmla="*/ 80 h 89"/>
                <a:gd name="T36" fmla="*/ 33 w 91"/>
                <a:gd name="T37" fmla="*/ 86 h 89"/>
                <a:gd name="T38" fmla="*/ 31 w 91"/>
                <a:gd name="T39" fmla="*/ 88 h 89"/>
                <a:gd name="T40" fmla="*/ 23 w 91"/>
                <a:gd name="T41" fmla="*/ 86 h 89"/>
                <a:gd name="T42" fmla="*/ 17 w 91"/>
                <a:gd name="T43" fmla="*/ 88 h 89"/>
                <a:gd name="T44" fmla="*/ 14 w 91"/>
                <a:gd name="T45" fmla="*/ 88 h 89"/>
                <a:gd name="T46" fmla="*/ 12 w 91"/>
                <a:gd name="T47" fmla="*/ 83 h 89"/>
                <a:gd name="T48" fmla="*/ 6 w 91"/>
                <a:gd name="T49" fmla="*/ 83 h 89"/>
                <a:gd name="T50" fmla="*/ 9 w 91"/>
                <a:gd name="T51" fmla="*/ 77 h 89"/>
                <a:gd name="T52" fmla="*/ 17 w 91"/>
                <a:gd name="T53" fmla="*/ 74 h 89"/>
                <a:gd name="T54" fmla="*/ 11 w 91"/>
                <a:gd name="T55" fmla="*/ 71 h 89"/>
                <a:gd name="T56" fmla="*/ 11 w 91"/>
                <a:gd name="T57" fmla="*/ 58 h 89"/>
                <a:gd name="T58" fmla="*/ 4 w 91"/>
                <a:gd name="T59" fmla="*/ 56 h 89"/>
                <a:gd name="T60" fmla="*/ 0 w 91"/>
                <a:gd name="T61" fmla="*/ 53 h 89"/>
                <a:gd name="T62" fmla="*/ 1 w 91"/>
                <a:gd name="T63" fmla="*/ 49 h 89"/>
                <a:gd name="T64" fmla="*/ 9 w 91"/>
                <a:gd name="T65" fmla="*/ 44 h 89"/>
                <a:gd name="T66" fmla="*/ 14 w 91"/>
                <a:gd name="T67" fmla="*/ 41 h 89"/>
                <a:gd name="T68" fmla="*/ 19 w 91"/>
                <a:gd name="T69" fmla="*/ 37 h 89"/>
                <a:gd name="T70" fmla="*/ 23 w 91"/>
                <a:gd name="T71" fmla="*/ 36 h 89"/>
                <a:gd name="T72" fmla="*/ 28 w 91"/>
                <a:gd name="T73" fmla="*/ 30 h 89"/>
                <a:gd name="T74" fmla="*/ 31 w 91"/>
                <a:gd name="T75" fmla="*/ 25 h 89"/>
                <a:gd name="T76" fmla="*/ 34 w 91"/>
                <a:gd name="T77" fmla="*/ 22 h 89"/>
                <a:gd name="T78" fmla="*/ 38 w 91"/>
                <a:gd name="T79" fmla="*/ 22 h 89"/>
                <a:gd name="T80" fmla="*/ 41 w 91"/>
                <a:gd name="T81" fmla="*/ 25 h 89"/>
                <a:gd name="T82" fmla="*/ 47 w 91"/>
                <a:gd name="T83" fmla="*/ 26 h 89"/>
                <a:gd name="T84" fmla="*/ 55 w 91"/>
                <a:gd name="T85" fmla="*/ 28 h 89"/>
                <a:gd name="T86" fmla="*/ 56 w 91"/>
                <a:gd name="T87" fmla="*/ 23 h 89"/>
                <a:gd name="T88" fmla="*/ 53 w 91"/>
                <a:gd name="T89" fmla="*/ 19 h 89"/>
                <a:gd name="T90" fmla="*/ 58 w 91"/>
                <a:gd name="T91" fmla="*/ 17 h 89"/>
                <a:gd name="T92" fmla="*/ 66 w 91"/>
                <a:gd name="T93" fmla="*/ 15 h 89"/>
                <a:gd name="T94" fmla="*/ 69 w 91"/>
                <a:gd name="T95" fmla="*/ 12 h 89"/>
                <a:gd name="T96" fmla="*/ 74 w 91"/>
                <a:gd name="T97" fmla="*/ 9 h 89"/>
                <a:gd name="T98" fmla="*/ 77 w 91"/>
                <a:gd name="T99" fmla="*/ 9 h 89"/>
                <a:gd name="T100" fmla="*/ 79 w 91"/>
                <a:gd name="T101" fmla="*/ 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1" h="89">
                  <a:moveTo>
                    <a:pt x="8" y="58"/>
                  </a:moveTo>
                  <a:lnTo>
                    <a:pt x="8" y="60"/>
                  </a:lnTo>
                  <a:lnTo>
                    <a:pt x="6" y="60"/>
                  </a:lnTo>
                  <a:lnTo>
                    <a:pt x="6" y="58"/>
                  </a:lnTo>
                  <a:lnTo>
                    <a:pt x="8" y="58"/>
                  </a:lnTo>
                  <a:lnTo>
                    <a:pt x="8" y="58"/>
                  </a:lnTo>
                  <a:close/>
                  <a:moveTo>
                    <a:pt x="80" y="0"/>
                  </a:moveTo>
                  <a:lnTo>
                    <a:pt x="80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3" y="0"/>
                  </a:lnTo>
                  <a:lnTo>
                    <a:pt x="83" y="1"/>
                  </a:lnTo>
                  <a:lnTo>
                    <a:pt x="85" y="1"/>
                  </a:lnTo>
                  <a:lnTo>
                    <a:pt x="85" y="1"/>
                  </a:lnTo>
                  <a:lnTo>
                    <a:pt x="85" y="4"/>
                  </a:lnTo>
                  <a:lnTo>
                    <a:pt x="85" y="4"/>
                  </a:lnTo>
                  <a:lnTo>
                    <a:pt x="86" y="6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91" y="12"/>
                  </a:lnTo>
                  <a:lnTo>
                    <a:pt x="90" y="12"/>
                  </a:lnTo>
                  <a:lnTo>
                    <a:pt x="90" y="12"/>
                  </a:lnTo>
                  <a:lnTo>
                    <a:pt x="88" y="12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3" y="15"/>
                  </a:lnTo>
                  <a:lnTo>
                    <a:pt x="82" y="15"/>
                  </a:lnTo>
                  <a:lnTo>
                    <a:pt x="82" y="17"/>
                  </a:lnTo>
                  <a:lnTo>
                    <a:pt x="80" y="19"/>
                  </a:lnTo>
                  <a:lnTo>
                    <a:pt x="79" y="20"/>
                  </a:lnTo>
                  <a:lnTo>
                    <a:pt x="77" y="22"/>
                  </a:lnTo>
                  <a:lnTo>
                    <a:pt x="77" y="23"/>
                  </a:lnTo>
                  <a:lnTo>
                    <a:pt x="77" y="25"/>
                  </a:lnTo>
                  <a:lnTo>
                    <a:pt x="77" y="28"/>
                  </a:lnTo>
                  <a:lnTo>
                    <a:pt x="77" y="30"/>
                  </a:lnTo>
                  <a:lnTo>
                    <a:pt x="77" y="33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2" y="39"/>
                  </a:lnTo>
                  <a:lnTo>
                    <a:pt x="71" y="41"/>
                  </a:lnTo>
                  <a:lnTo>
                    <a:pt x="67" y="42"/>
                  </a:lnTo>
                  <a:lnTo>
                    <a:pt x="66" y="44"/>
                  </a:lnTo>
                  <a:lnTo>
                    <a:pt x="64" y="45"/>
                  </a:lnTo>
                  <a:lnTo>
                    <a:pt x="63" y="45"/>
                  </a:lnTo>
                  <a:lnTo>
                    <a:pt x="61" y="49"/>
                  </a:lnTo>
                  <a:lnTo>
                    <a:pt x="60" y="49"/>
                  </a:lnTo>
                  <a:lnTo>
                    <a:pt x="58" y="50"/>
                  </a:lnTo>
                  <a:lnTo>
                    <a:pt x="56" y="50"/>
                  </a:lnTo>
                  <a:lnTo>
                    <a:pt x="53" y="50"/>
                  </a:lnTo>
                  <a:lnTo>
                    <a:pt x="52" y="52"/>
                  </a:lnTo>
                  <a:lnTo>
                    <a:pt x="50" y="53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5" y="58"/>
                  </a:lnTo>
                  <a:lnTo>
                    <a:pt x="45" y="60"/>
                  </a:lnTo>
                  <a:lnTo>
                    <a:pt x="45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4" y="63"/>
                  </a:lnTo>
                  <a:lnTo>
                    <a:pt x="44" y="64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7" y="66"/>
                  </a:lnTo>
                  <a:lnTo>
                    <a:pt x="49" y="67"/>
                  </a:lnTo>
                  <a:lnTo>
                    <a:pt x="52" y="71"/>
                  </a:lnTo>
                  <a:lnTo>
                    <a:pt x="53" y="71"/>
                  </a:lnTo>
                  <a:lnTo>
                    <a:pt x="55" y="72"/>
                  </a:lnTo>
                  <a:lnTo>
                    <a:pt x="56" y="72"/>
                  </a:lnTo>
                  <a:lnTo>
                    <a:pt x="56" y="74"/>
                  </a:lnTo>
                  <a:lnTo>
                    <a:pt x="58" y="74"/>
                  </a:lnTo>
                  <a:lnTo>
                    <a:pt x="56" y="75"/>
                  </a:lnTo>
                  <a:lnTo>
                    <a:pt x="56" y="77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0" y="80"/>
                  </a:lnTo>
                  <a:lnTo>
                    <a:pt x="49" y="80"/>
                  </a:lnTo>
                  <a:lnTo>
                    <a:pt x="49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2" y="80"/>
                  </a:lnTo>
                  <a:lnTo>
                    <a:pt x="41" y="80"/>
                  </a:lnTo>
                  <a:lnTo>
                    <a:pt x="39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6" y="83"/>
                  </a:lnTo>
                  <a:lnTo>
                    <a:pt x="34" y="85"/>
                  </a:lnTo>
                  <a:lnTo>
                    <a:pt x="33" y="86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1" y="88"/>
                  </a:lnTo>
                  <a:lnTo>
                    <a:pt x="28" y="86"/>
                  </a:lnTo>
                  <a:lnTo>
                    <a:pt x="26" y="88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3" y="86"/>
                  </a:lnTo>
                  <a:lnTo>
                    <a:pt x="22" y="86"/>
                  </a:lnTo>
                  <a:lnTo>
                    <a:pt x="20" y="85"/>
                  </a:lnTo>
                  <a:lnTo>
                    <a:pt x="19" y="85"/>
                  </a:lnTo>
                  <a:lnTo>
                    <a:pt x="19" y="86"/>
                  </a:lnTo>
                  <a:lnTo>
                    <a:pt x="17" y="88"/>
                  </a:lnTo>
                  <a:lnTo>
                    <a:pt x="15" y="89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8"/>
                  </a:lnTo>
                  <a:lnTo>
                    <a:pt x="11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12" y="85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11" y="83"/>
                  </a:lnTo>
                  <a:lnTo>
                    <a:pt x="9" y="83"/>
                  </a:lnTo>
                  <a:lnTo>
                    <a:pt x="8" y="83"/>
                  </a:lnTo>
                  <a:lnTo>
                    <a:pt x="6" y="83"/>
                  </a:lnTo>
                  <a:lnTo>
                    <a:pt x="4" y="83"/>
                  </a:lnTo>
                  <a:lnTo>
                    <a:pt x="8" y="82"/>
                  </a:lnTo>
                  <a:lnTo>
                    <a:pt x="8" y="80"/>
                  </a:lnTo>
                  <a:lnTo>
                    <a:pt x="8" y="78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14" y="74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7" y="74"/>
                  </a:lnTo>
                  <a:lnTo>
                    <a:pt x="15" y="72"/>
                  </a:lnTo>
                  <a:lnTo>
                    <a:pt x="15" y="72"/>
                  </a:lnTo>
                  <a:lnTo>
                    <a:pt x="12" y="72"/>
                  </a:lnTo>
                  <a:lnTo>
                    <a:pt x="11" y="72"/>
                  </a:lnTo>
                  <a:lnTo>
                    <a:pt x="11" y="71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4" y="61"/>
                  </a:lnTo>
                  <a:lnTo>
                    <a:pt x="14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8" y="56"/>
                  </a:lnTo>
                  <a:lnTo>
                    <a:pt x="6" y="55"/>
                  </a:lnTo>
                  <a:lnTo>
                    <a:pt x="4" y="55"/>
                  </a:lnTo>
                  <a:lnTo>
                    <a:pt x="4" y="56"/>
                  </a:lnTo>
                  <a:lnTo>
                    <a:pt x="4" y="58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3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1" y="49"/>
                  </a:lnTo>
                  <a:lnTo>
                    <a:pt x="4" y="45"/>
                  </a:lnTo>
                  <a:lnTo>
                    <a:pt x="6" y="45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11" y="41"/>
                  </a:lnTo>
                  <a:lnTo>
                    <a:pt x="14" y="41"/>
                  </a:lnTo>
                  <a:lnTo>
                    <a:pt x="15" y="41"/>
                  </a:lnTo>
                  <a:lnTo>
                    <a:pt x="17" y="39"/>
                  </a:lnTo>
                  <a:lnTo>
                    <a:pt x="17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6"/>
                  </a:lnTo>
                  <a:lnTo>
                    <a:pt x="20" y="36"/>
                  </a:lnTo>
                  <a:lnTo>
                    <a:pt x="22" y="36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5" y="34"/>
                  </a:lnTo>
                  <a:lnTo>
                    <a:pt x="25" y="33"/>
                  </a:lnTo>
                  <a:lnTo>
                    <a:pt x="26" y="31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1" y="28"/>
                  </a:lnTo>
                  <a:lnTo>
                    <a:pt x="31" y="25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3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6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9" y="22"/>
                  </a:lnTo>
                  <a:lnTo>
                    <a:pt x="39" y="23"/>
                  </a:lnTo>
                  <a:lnTo>
                    <a:pt x="39" y="23"/>
                  </a:lnTo>
                  <a:lnTo>
                    <a:pt x="39" y="25"/>
                  </a:lnTo>
                  <a:lnTo>
                    <a:pt x="41" y="25"/>
                  </a:lnTo>
                  <a:lnTo>
                    <a:pt x="42" y="25"/>
                  </a:lnTo>
                  <a:lnTo>
                    <a:pt x="44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7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3" y="26"/>
                  </a:lnTo>
                  <a:lnTo>
                    <a:pt x="53" y="28"/>
                  </a:lnTo>
                  <a:lnTo>
                    <a:pt x="55" y="28"/>
                  </a:lnTo>
                  <a:lnTo>
                    <a:pt x="55" y="26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5" y="22"/>
                  </a:lnTo>
                  <a:lnTo>
                    <a:pt x="53" y="20"/>
                  </a:lnTo>
                  <a:lnTo>
                    <a:pt x="53" y="20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5" y="17"/>
                  </a:lnTo>
                  <a:lnTo>
                    <a:pt x="56" y="17"/>
                  </a:lnTo>
                  <a:lnTo>
                    <a:pt x="58" y="17"/>
                  </a:lnTo>
                  <a:lnTo>
                    <a:pt x="61" y="17"/>
                  </a:lnTo>
                  <a:lnTo>
                    <a:pt x="63" y="15"/>
                  </a:lnTo>
                  <a:lnTo>
                    <a:pt x="64" y="17"/>
                  </a:lnTo>
                  <a:lnTo>
                    <a:pt x="66" y="17"/>
                  </a:lnTo>
                  <a:lnTo>
                    <a:pt x="66" y="15"/>
                  </a:lnTo>
                  <a:lnTo>
                    <a:pt x="67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71" y="11"/>
                  </a:lnTo>
                  <a:lnTo>
                    <a:pt x="71" y="9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4" y="9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6"/>
                  </a:lnTo>
                  <a:lnTo>
                    <a:pt x="79" y="4"/>
                  </a:lnTo>
                  <a:lnTo>
                    <a:pt x="79" y="3"/>
                  </a:lnTo>
                  <a:lnTo>
                    <a:pt x="79" y="1"/>
                  </a:lnTo>
                  <a:lnTo>
                    <a:pt x="79" y="0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7" name="Freeform 234">
              <a:extLst>
                <a:ext uri="{FF2B5EF4-FFF2-40B4-BE49-F238E27FC236}">
                  <a16:creationId xmlns:a16="http://schemas.microsoft.com/office/drawing/2014/main" id="{24F561C2-4C26-68DD-7D86-A02CFB0E9A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101" y="3924719"/>
              <a:ext cx="9747" cy="9747"/>
            </a:xfrm>
            <a:custGeom>
              <a:avLst/>
              <a:gdLst>
                <a:gd name="T0" fmla="*/ 3 w 5"/>
                <a:gd name="T1" fmla="*/ 3 h 5"/>
                <a:gd name="T2" fmla="*/ 5 w 5"/>
                <a:gd name="T3" fmla="*/ 3 h 5"/>
                <a:gd name="T4" fmla="*/ 5 w 5"/>
                <a:gd name="T5" fmla="*/ 5 h 5"/>
                <a:gd name="T6" fmla="*/ 3 w 5"/>
                <a:gd name="T7" fmla="*/ 5 h 5"/>
                <a:gd name="T8" fmla="*/ 3 w 5"/>
                <a:gd name="T9" fmla="*/ 5 h 5"/>
                <a:gd name="T10" fmla="*/ 3 w 5"/>
                <a:gd name="T11" fmla="*/ 3 h 5"/>
                <a:gd name="T12" fmla="*/ 3 w 5"/>
                <a:gd name="T13" fmla="*/ 3 h 5"/>
                <a:gd name="T14" fmla="*/ 0 w 5"/>
                <a:gd name="T15" fmla="*/ 0 h 5"/>
                <a:gd name="T16" fmla="*/ 1 w 5"/>
                <a:gd name="T17" fmla="*/ 0 h 5"/>
                <a:gd name="T18" fmla="*/ 1 w 5"/>
                <a:gd name="T19" fmla="*/ 2 h 5"/>
                <a:gd name="T20" fmla="*/ 3 w 5"/>
                <a:gd name="T21" fmla="*/ 2 h 5"/>
                <a:gd name="T22" fmla="*/ 3 w 5"/>
                <a:gd name="T23" fmla="*/ 2 h 5"/>
                <a:gd name="T24" fmla="*/ 1 w 5"/>
                <a:gd name="T25" fmla="*/ 3 h 5"/>
                <a:gd name="T26" fmla="*/ 1 w 5"/>
                <a:gd name="T27" fmla="*/ 2 h 5"/>
                <a:gd name="T28" fmla="*/ 0 w 5"/>
                <a:gd name="T29" fmla="*/ 2 h 5"/>
                <a:gd name="T30" fmla="*/ 0 w 5"/>
                <a:gd name="T31" fmla="*/ 2 h 5"/>
                <a:gd name="T32" fmla="*/ 0 w 5"/>
                <a:gd name="T33" fmla="*/ 0 h 5"/>
                <a:gd name="T34" fmla="*/ 0 w 5"/>
                <a:gd name="T35" fmla="*/ 0 h 5"/>
                <a:gd name="T36" fmla="*/ 0 w 5"/>
                <a:gd name="T37" fmla="*/ 0 h 5"/>
                <a:gd name="T38" fmla="*/ 0 w 5"/>
                <a:gd name="T3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" h="5">
                  <a:moveTo>
                    <a:pt x="3" y="3"/>
                  </a:moveTo>
                  <a:lnTo>
                    <a:pt x="5" y="3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0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8" name="Freeform 235">
              <a:extLst>
                <a:ext uri="{FF2B5EF4-FFF2-40B4-BE49-F238E27FC236}">
                  <a16:creationId xmlns:a16="http://schemas.microsoft.com/office/drawing/2014/main" id="{869B7A60-0BB4-BE1A-46D7-7CFFCDA7FE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1308" y="4735595"/>
              <a:ext cx="37036" cy="27289"/>
            </a:xfrm>
            <a:custGeom>
              <a:avLst/>
              <a:gdLst>
                <a:gd name="T0" fmla="*/ 7 w 19"/>
                <a:gd name="T1" fmla="*/ 13 h 14"/>
                <a:gd name="T2" fmla="*/ 7 w 19"/>
                <a:gd name="T3" fmla="*/ 13 h 14"/>
                <a:gd name="T4" fmla="*/ 8 w 19"/>
                <a:gd name="T5" fmla="*/ 14 h 14"/>
                <a:gd name="T6" fmla="*/ 10 w 19"/>
                <a:gd name="T7" fmla="*/ 14 h 14"/>
                <a:gd name="T8" fmla="*/ 7 w 19"/>
                <a:gd name="T9" fmla="*/ 14 h 14"/>
                <a:gd name="T10" fmla="*/ 7 w 19"/>
                <a:gd name="T11" fmla="*/ 14 h 14"/>
                <a:gd name="T12" fmla="*/ 7 w 19"/>
                <a:gd name="T13" fmla="*/ 13 h 14"/>
                <a:gd name="T14" fmla="*/ 18 w 19"/>
                <a:gd name="T15" fmla="*/ 11 h 14"/>
                <a:gd name="T16" fmla="*/ 19 w 19"/>
                <a:gd name="T17" fmla="*/ 11 h 14"/>
                <a:gd name="T18" fmla="*/ 19 w 19"/>
                <a:gd name="T19" fmla="*/ 13 h 14"/>
                <a:gd name="T20" fmla="*/ 19 w 19"/>
                <a:gd name="T21" fmla="*/ 14 h 14"/>
                <a:gd name="T22" fmla="*/ 19 w 19"/>
                <a:gd name="T23" fmla="*/ 14 h 14"/>
                <a:gd name="T24" fmla="*/ 18 w 19"/>
                <a:gd name="T25" fmla="*/ 14 h 14"/>
                <a:gd name="T26" fmla="*/ 18 w 19"/>
                <a:gd name="T27" fmla="*/ 13 h 14"/>
                <a:gd name="T28" fmla="*/ 15 w 19"/>
                <a:gd name="T29" fmla="*/ 11 h 14"/>
                <a:gd name="T30" fmla="*/ 16 w 19"/>
                <a:gd name="T31" fmla="*/ 11 h 14"/>
                <a:gd name="T32" fmla="*/ 16 w 19"/>
                <a:gd name="T33" fmla="*/ 11 h 14"/>
                <a:gd name="T34" fmla="*/ 18 w 19"/>
                <a:gd name="T35" fmla="*/ 11 h 14"/>
                <a:gd name="T36" fmla="*/ 18 w 19"/>
                <a:gd name="T37" fmla="*/ 11 h 14"/>
                <a:gd name="T38" fmla="*/ 18 w 19"/>
                <a:gd name="T39" fmla="*/ 11 h 14"/>
                <a:gd name="T40" fmla="*/ 18 w 19"/>
                <a:gd name="T41" fmla="*/ 11 h 14"/>
                <a:gd name="T42" fmla="*/ 2 w 19"/>
                <a:gd name="T43" fmla="*/ 0 h 14"/>
                <a:gd name="T44" fmla="*/ 4 w 19"/>
                <a:gd name="T45" fmla="*/ 0 h 14"/>
                <a:gd name="T46" fmla="*/ 2 w 19"/>
                <a:gd name="T47" fmla="*/ 3 h 14"/>
                <a:gd name="T48" fmla="*/ 4 w 19"/>
                <a:gd name="T49" fmla="*/ 6 h 14"/>
                <a:gd name="T50" fmla="*/ 5 w 19"/>
                <a:gd name="T51" fmla="*/ 8 h 14"/>
                <a:gd name="T52" fmla="*/ 4 w 19"/>
                <a:gd name="T53" fmla="*/ 8 h 14"/>
                <a:gd name="T54" fmla="*/ 4 w 19"/>
                <a:gd name="T55" fmla="*/ 8 h 14"/>
                <a:gd name="T56" fmla="*/ 2 w 19"/>
                <a:gd name="T57" fmla="*/ 8 h 14"/>
                <a:gd name="T58" fmla="*/ 2 w 19"/>
                <a:gd name="T59" fmla="*/ 6 h 14"/>
                <a:gd name="T60" fmla="*/ 0 w 19"/>
                <a:gd name="T61" fmla="*/ 6 h 14"/>
                <a:gd name="T62" fmla="*/ 0 w 19"/>
                <a:gd name="T63" fmla="*/ 2 h 14"/>
                <a:gd name="T64" fmla="*/ 2 w 19"/>
                <a:gd name="T65" fmla="*/ 0 h 14"/>
                <a:gd name="T66" fmla="*/ 2 w 19"/>
                <a:gd name="T67" fmla="*/ 0 h 14"/>
                <a:gd name="T68" fmla="*/ 2 w 19"/>
                <a:gd name="T6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" h="14">
                  <a:moveTo>
                    <a:pt x="7" y="13"/>
                  </a:moveTo>
                  <a:lnTo>
                    <a:pt x="7" y="13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3"/>
                  </a:lnTo>
                  <a:close/>
                  <a:moveTo>
                    <a:pt x="18" y="11"/>
                  </a:moveTo>
                  <a:lnTo>
                    <a:pt x="19" y="11"/>
                  </a:lnTo>
                  <a:lnTo>
                    <a:pt x="19" y="13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3"/>
                  </a:lnTo>
                  <a:lnTo>
                    <a:pt x="15" y="11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close/>
                  <a:moveTo>
                    <a:pt x="2" y="0"/>
                  </a:moveTo>
                  <a:lnTo>
                    <a:pt x="4" y="0"/>
                  </a:lnTo>
                  <a:lnTo>
                    <a:pt x="2" y="3"/>
                  </a:lnTo>
                  <a:lnTo>
                    <a:pt x="4" y="6"/>
                  </a:lnTo>
                  <a:lnTo>
                    <a:pt x="5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9" name="Freeform 236">
              <a:extLst>
                <a:ext uri="{FF2B5EF4-FFF2-40B4-BE49-F238E27FC236}">
                  <a16:creationId xmlns:a16="http://schemas.microsoft.com/office/drawing/2014/main" id="{7CCA893D-5532-CC47-4BA4-1BC995193B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2038" y="4306767"/>
              <a:ext cx="9816279" cy="432727"/>
            </a:xfrm>
            <a:custGeom>
              <a:avLst/>
              <a:gdLst>
                <a:gd name="T0" fmla="*/ 110 w 5036"/>
                <a:gd name="T1" fmla="*/ 222 h 222"/>
                <a:gd name="T2" fmla="*/ 110 w 5036"/>
                <a:gd name="T3" fmla="*/ 220 h 222"/>
                <a:gd name="T4" fmla="*/ 50 w 5036"/>
                <a:gd name="T5" fmla="*/ 137 h 222"/>
                <a:gd name="T6" fmla="*/ 52 w 5036"/>
                <a:gd name="T7" fmla="*/ 137 h 222"/>
                <a:gd name="T8" fmla="*/ 4986 w 5036"/>
                <a:gd name="T9" fmla="*/ 124 h 222"/>
                <a:gd name="T10" fmla="*/ 4986 w 5036"/>
                <a:gd name="T11" fmla="*/ 124 h 222"/>
                <a:gd name="T12" fmla="*/ 4986 w 5036"/>
                <a:gd name="T13" fmla="*/ 124 h 222"/>
                <a:gd name="T14" fmla="*/ 4986 w 5036"/>
                <a:gd name="T15" fmla="*/ 124 h 222"/>
                <a:gd name="T16" fmla="*/ 5020 w 5036"/>
                <a:gd name="T17" fmla="*/ 121 h 222"/>
                <a:gd name="T18" fmla="*/ 5019 w 5036"/>
                <a:gd name="T19" fmla="*/ 121 h 222"/>
                <a:gd name="T20" fmla="*/ 5019 w 5036"/>
                <a:gd name="T21" fmla="*/ 121 h 222"/>
                <a:gd name="T22" fmla="*/ 5033 w 5036"/>
                <a:gd name="T23" fmla="*/ 121 h 222"/>
                <a:gd name="T24" fmla="*/ 5033 w 5036"/>
                <a:gd name="T25" fmla="*/ 121 h 222"/>
                <a:gd name="T26" fmla="*/ 5033 w 5036"/>
                <a:gd name="T27" fmla="*/ 121 h 222"/>
                <a:gd name="T28" fmla="*/ 64 w 5036"/>
                <a:gd name="T29" fmla="*/ 115 h 222"/>
                <a:gd name="T30" fmla="*/ 64 w 5036"/>
                <a:gd name="T31" fmla="*/ 115 h 222"/>
                <a:gd name="T32" fmla="*/ 5036 w 5036"/>
                <a:gd name="T33" fmla="*/ 100 h 222"/>
                <a:gd name="T34" fmla="*/ 5036 w 5036"/>
                <a:gd name="T35" fmla="*/ 102 h 222"/>
                <a:gd name="T36" fmla="*/ 5027 w 5036"/>
                <a:gd name="T37" fmla="*/ 96 h 222"/>
                <a:gd name="T38" fmla="*/ 5028 w 5036"/>
                <a:gd name="T39" fmla="*/ 97 h 222"/>
                <a:gd name="T40" fmla="*/ 5027 w 5036"/>
                <a:gd name="T41" fmla="*/ 97 h 222"/>
                <a:gd name="T42" fmla="*/ 5028 w 5036"/>
                <a:gd name="T43" fmla="*/ 97 h 222"/>
                <a:gd name="T44" fmla="*/ 5027 w 5036"/>
                <a:gd name="T45" fmla="*/ 96 h 222"/>
                <a:gd name="T46" fmla="*/ 5027 w 5036"/>
                <a:gd name="T47" fmla="*/ 96 h 222"/>
                <a:gd name="T48" fmla="*/ 4831 w 5036"/>
                <a:gd name="T49" fmla="*/ 74 h 222"/>
                <a:gd name="T50" fmla="*/ 4831 w 5036"/>
                <a:gd name="T51" fmla="*/ 75 h 222"/>
                <a:gd name="T52" fmla="*/ 4755 w 5036"/>
                <a:gd name="T53" fmla="*/ 69 h 222"/>
                <a:gd name="T54" fmla="*/ 4755 w 5036"/>
                <a:gd name="T55" fmla="*/ 69 h 222"/>
                <a:gd name="T56" fmla="*/ 4826 w 5036"/>
                <a:gd name="T57" fmla="*/ 64 h 222"/>
                <a:gd name="T58" fmla="*/ 4828 w 5036"/>
                <a:gd name="T59" fmla="*/ 67 h 222"/>
                <a:gd name="T60" fmla="*/ 4826 w 5036"/>
                <a:gd name="T61" fmla="*/ 66 h 222"/>
                <a:gd name="T62" fmla="*/ 4806 w 5036"/>
                <a:gd name="T63" fmla="*/ 42 h 222"/>
                <a:gd name="T64" fmla="*/ 4806 w 5036"/>
                <a:gd name="T65" fmla="*/ 44 h 222"/>
                <a:gd name="T66" fmla="*/ 4806 w 5036"/>
                <a:gd name="T67" fmla="*/ 42 h 222"/>
                <a:gd name="T68" fmla="*/ 4806 w 5036"/>
                <a:gd name="T69" fmla="*/ 42 h 222"/>
                <a:gd name="T70" fmla="*/ 4808 w 5036"/>
                <a:gd name="T71" fmla="*/ 37 h 222"/>
                <a:gd name="T72" fmla="*/ 4806 w 5036"/>
                <a:gd name="T73" fmla="*/ 37 h 222"/>
                <a:gd name="T74" fmla="*/ 4806 w 5036"/>
                <a:gd name="T75" fmla="*/ 31 h 222"/>
                <a:gd name="T76" fmla="*/ 4806 w 5036"/>
                <a:gd name="T77" fmla="*/ 31 h 222"/>
                <a:gd name="T78" fmla="*/ 4806 w 5036"/>
                <a:gd name="T79" fmla="*/ 31 h 222"/>
                <a:gd name="T80" fmla="*/ 4806 w 5036"/>
                <a:gd name="T81" fmla="*/ 29 h 222"/>
                <a:gd name="T82" fmla="*/ 4804 w 5036"/>
                <a:gd name="T83" fmla="*/ 29 h 222"/>
                <a:gd name="T84" fmla="*/ 31 w 5036"/>
                <a:gd name="T85" fmla="*/ 28 h 222"/>
                <a:gd name="T86" fmla="*/ 30 w 5036"/>
                <a:gd name="T87" fmla="*/ 31 h 222"/>
                <a:gd name="T88" fmla="*/ 28 w 5036"/>
                <a:gd name="T89" fmla="*/ 29 h 222"/>
                <a:gd name="T90" fmla="*/ 4804 w 5036"/>
                <a:gd name="T91" fmla="*/ 12 h 222"/>
                <a:gd name="T92" fmla="*/ 4803 w 5036"/>
                <a:gd name="T93" fmla="*/ 12 h 222"/>
                <a:gd name="T94" fmla="*/ 4804 w 5036"/>
                <a:gd name="T95" fmla="*/ 11 h 222"/>
                <a:gd name="T96" fmla="*/ 4804 w 5036"/>
                <a:gd name="T97" fmla="*/ 12 h 222"/>
                <a:gd name="T98" fmla="*/ 3 w 5036"/>
                <a:gd name="T99" fmla="*/ 1 h 222"/>
                <a:gd name="T100" fmla="*/ 1 w 5036"/>
                <a:gd name="T101" fmla="*/ 1 h 222"/>
                <a:gd name="T102" fmla="*/ 1 w 5036"/>
                <a:gd name="T103" fmla="*/ 1 h 222"/>
                <a:gd name="T104" fmla="*/ 1 w 5036"/>
                <a:gd name="T10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36" h="222">
                  <a:moveTo>
                    <a:pt x="110" y="220"/>
                  </a:moveTo>
                  <a:lnTo>
                    <a:pt x="110" y="220"/>
                  </a:lnTo>
                  <a:lnTo>
                    <a:pt x="110" y="220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0"/>
                  </a:lnTo>
                  <a:lnTo>
                    <a:pt x="110" y="220"/>
                  </a:lnTo>
                  <a:close/>
                  <a:moveTo>
                    <a:pt x="50" y="137"/>
                  </a:moveTo>
                  <a:lnTo>
                    <a:pt x="50" y="137"/>
                  </a:lnTo>
                  <a:lnTo>
                    <a:pt x="50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0" y="137"/>
                  </a:lnTo>
                  <a:lnTo>
                    <a:pt x="50" y="137"/>
                  </a:lnTo>
                  <a:lnTo>
                    <a:pt x="50" y="137"/>
                  </a:lnTo>
                  <a:close/>
                  <a:moveTo>
                    <a:pt x="4986" y="124"/>
                  </a:move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close/>
                  <a:moveTo>
                    <a:pt x="5019" y="121"/>
                  </a:moveTo>
                  <a:lnTo>
                    <a:pt x="5020" y="121"/>
                  </a:lnTo>
                  <a:lnTo>
                    <a:pt x="5020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20" y="121"/>
                  </a:lnTo>
                  <a:lnTo>
                    <a:pt x="5020" y="121"/>
                  </a:lnTo>
                  <a:lnTo>
                    <a:pt x="5020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close/>
                  <a:moveTo>
                    <a:pt x="5033" y="121"/>
                  </a:move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close/>
                  <a:moveTo>
                    <a:pt x="64" y="115"/>
                  </a:move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close/>
                  <a:moveTo>
                    <a:pt x="5036" y="100"/>
                  </a:moveTo>
                  <a:lnTo>
                    <a:pt x="5036" y="100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0"/>
                  </a:lnTo>
                  <a:close/>
                  <a:moveTo>
                    <a:pt x="5027" y="96"/>
                  </a:moveTo>
                  <a:lnTo>
                    <a:pt x="5027" y="96"/>
                  </a:lnTo>
                  <a:lnTo>
                    <a:pt x="5027" y="96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7" y="97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close/>
                  <a:moveTo>
                    <a:pt x="4831" y="72"/>
                  </a:moveTo>
                  <a:lnTo>
                    <a:pt x="4831" y="74"/>
                  </a:lnTo>
                  <a:lnTo>
                    <a:pt x="4831" y="74"/>
                  </a:lnTo>
                  <a:lnTo>
                    <a:pt x="4831" y="74"/>
                  </a:lnTo>
                  <a:lnTo>
                    <a:pt x="4831" y="75"/>
                  </a:lnTo>
                  <a:lnTo>
                    <a:pt x="4831" y="75"/>
                  </a:lnTo>
                  <a:lnTo>
                    <a:pt x="4831" y="74"/>
                  </a:lnTo>
                  <a:lnTo>
                    <a:pt x="4831" y="74"/>
                  </a:lnTo>
                  <a:lnTo>
                    <a:pt x="4831" y="72"/>
                  </a:lnTo>
                  <a:close/>
                  <a:moveTo>
                    <a:pt x="4755" y="69"/>
                  </a:move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close/>
                  <a:moveTo>
                    <a:pt x="4825" y="64"/>
                  </a:moveTo>
                  <a:lnTo>
                    <a:pt x="4826" y="64"/>
                  </a:lnTo>
                  <a:lnTo>
                    <a:pt x="4826" y="66"/>
                  </a:lnTo>
                  <a:lnTo>
                    <a:pt x="4826" y="66"/>
                  </a:lnTo>
                  <a:lnTo>
                    <a:pt x="4828" y="67"/>
                  </a:lnTo>
                  <a:lnTo>
                    <a:pt x="4828" y="67"/>
                  </a:lnTo>
                  <a:lnTo>
                    <a:pt x="4826" y="69"/>
                  </a:lnTo>
                  <a:lnTo>
                    <a:pt x="4826" y="67"/>
                  </a:lnTo>
                  <a:lnTo>
                    <a:pt x="4826" y="67"/>
                  </a:lnTo>
                  <a:lnTo>
                    <a:pt x="4826" y="66"/>
                  </a:lnTo>
                  <a:lnTo>
                    <a:pt x="4826" y="66"/>
                  </a:lnTo>
                  <a:lnTo>
                    <a:pt x="4825" y="64"/>
                  </a:lnTo>
                  <a:close/>
                  <a:moveTo>
                    <a:pt x="4806" y="42"/>
                  </a:moveTo>
                  <a:lnTo>
                    <a:pt x="4806" y="42"/>
                  </a:lnTo>
                  <a:lnTo>
                    <a:pt x="4806" y="42"/>
                  </a:lnTo>
                  <a:lnTo>
                    <a:pt x="4808" y="42"/>
                  </a:lnTo>
                  <a:lnTo>
                    <a:pt x="4808" y="42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close/>
                  <a:moveTo>
                    <a:pt x="4808" y="36"/>
                  </a:moveTo>
                  <a:lnTo>
                    <a:pt x="4808" y="37"/>
                  </a:lnTo>
                  <a:lnTo>
                    <a:pt x="4808" y="37"/>
                  </a:lnTo>
                  <a:lnTo>
                    <a:pt x="4808" y="37"/>
                  </a:lnTo>
                  <a:lnTo>
                    <a:pt x="4808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8" y="36"/>
                  </a:lnTo>
                  <a:lnTo>
                    <a:pt x="4808" y="36"/>
                  </a:lnTo>
                  <a:close/>
                  <a:moveTo>
                    <a:pt x="4806" y="31"/>
                  </a:move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close/>
                  <a:moveTo>
                    <a:pt x="4804" y="28"/>
                  </a:moveTo>
                  <a:lnTo>
                    <a:pt x="4804" y="28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4" y="29"/>
                  </a:lnTo>
                  <a:lnTo>
                    <a:pt x="4804" y="29"/>
                  </a:lnTo>
                  <a:lnTo>
                    <a:pt x="4804" y="28"/>
                  </a:lnTo>
                  <a:close/>
                  <a:moveTo>
                    <a:pt x="28" y="28"/>
                  </a:moveTo>
                  <a:lnTo>
                    <a:pt x="28" y="28"/>
                  </a:lnTo>
                  <a:lnTo>
                    <a:pt x="31" y="28"/>
                  </a:lnTo>
                  <a:lnTo>
                    <a:pt x="30" y="29"/>
                  </a:lnTo>
                  <a:lnTo>
                    <a:pt x="33" y="31"/>
                  </a:lnTo>
                  <a:lnTo>
                    <a:pt x="31" y="31"/>
                  </a:lnTo>
                  <a:lnTo>
                    <a:pt x="30" y="31"/>
                  </a:lnTo>
                  <a:lnTo>
                    <a:pt x="27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30" y="28"/>
                  </a:lnTo>
                  <a:lnTo>
                    <a:pt x="28" y="28"/>
                  </a:lnTo>
                  <a:close/>
                  <a:moveTo>
                    <a:pt x="4804" y="12"/>
                  </a:moveTo>
                  <a:lnTo>
                    <a:pt x="4804" y="12"/>
                  </a:lnTo>
                  <a:lnTo>
                    <a:pt x="4803" y="12"/>
                  </a:lnTo>
                  <a:lnTo>
                    <a:pt x="4803" y="14"/>
                  </a:lnTo>
                  <a:lnTo>
                    <a:pt x="4803" y="12"/>
                  </a:lnTo>
                  <a:lnTo>
                    <a:pt x="4803" y="12"/>
                  </a:lnTo>
                  <a:lnTo>
                    <a:pt x="4803" y="12"/>
                  </a:lnTo>
                  <a:lnTo>
                    <a:pt x="4804" y="12"/>
                  </a:lnTo>
                  <a:close/>
                  <a:moveTo>
                    <a:pt x="4804" y="11"/>
                  </a:moveTo>
                  <a:lnTo>
                    <a:pt x="4804" y="11"/>
                  </a:lnTo>
                  <a:lnTo>
                    <a:pt x="4806" y="12"/>
                  </a:lnTo>
                  <a:lnTo>
                    <a:pt x="4804" y="12"/>
                  </a:lnTo>
                  <a:lnTo>
                    <a:pt x="4804" y="12"/>
                  </a:lnTo>
                  <a:lnTo>
                    <a:pt x="4804" y="11"/>
                  </a:lnTo>
                  <a:close/>
                  <a:moveTo>
                    <a:pt x="1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0" name="Freeform 237">
              <a:extLst>
                <a:ext uri="{FF2B5EF4-FFF2-40B4-BE49-F238E27FC236}">
                  <a16:creationId xmlns:a16="http://schemas.microsoft.com/office/drawing/2014/main" id="{21A8A13E-8232-7C31-DEEC-A26C894670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7892" y="4002688"/>
              <a:ext cx="148141" cy="122802"/>
            </a:xfrm>
            <a:custGeom>
              <a:avLst/>
              <a:gdLst>
                <a:gd name="T0" fmla="*/ 13 w 76"/>
                <a:gd name="T1" fmla="*/ 58 h 63"/>
                <a:gd name="T2" fmla="*/ 10 w 76"/>
                <a:gd name="T3" fmla="*/ 50 h 63"/>
                <a:gd name="T4" fmla="*/ 10 w 76"/>
                <a:gd name="T5" fmla="*/ 48 h 63"/>
                <a:gd name="T6" fmla="*/ 74 w 76"/>
                <a:gd name="T7" fmla="*/ 3 h 63"/>
                <a:gd name="T8" fmla="*/ 73 w 76"/>
                <a:gd name="T9" fmla="*/ 9 h 63"/>
                <a:gd name="T10" fmla="*/ 74 w 76"/>
                <a:gd name="T11" fmla="*/ 12 h 63"/>
                <a:gd name="T12" fmla="*/ 76 w 76"/>
                <a:gd name="T13" fmla="*/ 22 h 63"/>
                <a:gd name="T14" fmla="*/ 76 w 76"/>
                <a:gd name="T15" fmla="*/ 29 h 63"/>
                <a:gd name="T16" fmla="*/ 74 w 76"/>
                <a:gd name="T17" fmla="*/ 36 h 63"/>
                <a:gd name="T18" fmla="*/ 71 w 76"/>
                <a:gd name="T19" fmla="*/ 34 h 63"/>
                <a:gd name="T20" fmla="*/ 65 w 76"/>
                <a:gd name="T21" fmla="*/ 39 h 63"/>
                <a:gd name="T22" fmla="*/ 58 w 76"/>
                <a:gd name="T23" fmla="*/ 41 h 63"/>
                <a:gd name="T24" fmla="*/ 58 w 76"/>
                <a:gd name="T25" fmla="*/ 44 h 63"/>
                <a:gd name="T26" fmla="*/ 54 w 76"/>
                <a:gd name="T27" fmla="*/ 42 h 63"/>
                <a:gd name="T28" fmla="*/ 51 w 76"/>
                <a:gd name="T29" fmla="*/ 45 h 63"/>
                <a:gd name="T30" fmla="*/ 51 w 76"/>
                <a:gd name="T31" fmla="*/ 48 h 63"/>
                <a:gd name="T32" fmla="*/ 55 w 76"/>
                <a:gd name="T33" fmla="*/ 53 h 63"/>
                <a:gd name="T34" fmla="*/ 54 w 76"/>
                <a:gd name="T35" fmla="*/ 56 h 63"/>
                <a:gd name="T36" fmla="*/ 51 w 76"/>
                <a:gd name="T37" fmla="*/ 56 h 63"/>
                <a:gd name="T38" fmla="*/ 47 w 76"/>
                <a:gd name="T39" fmla="*/ 55 h 63"/>
                <a:gd name="T40" fmla="*/ 43 w 76"/>
                <a:gd name="T41" fmla="*/ 56 h 63"/>
                <a:gd name="T42" fmla="*/ 40 w 76"/>
                <a:gd name="T43" fmla="*/ 56 h 63"/>
                <a:gd name="T44" fmla="*/ 38 w 76"/>
                <a:gd name="T45" fmla="*/ 59 h 63"/>
                <a:gd name="T46" fmla="*/ 35 w 76"/>
                <a:gd name="T47" fmla="*/ 61 h 63"/>
                <a:gd name="T48" fmla="*/ 30 w 76"/>
                <a:gd name="T49" fmla="*/ 63 h 63"/>
                <a:gd name="T50" fmla="*/ 22 w 76"/>
                <a:gd name="T51" fmla="*/ 59 h 63"/>
                <a:gd name="T52" fmla="*/ 17 w 76"/>
                <a:gd name="T53" fmla="*/ 59 h 63"/>
                <a:gd name="T54" fmla="*/ 21 w 76"/>
                <a:gd name="T55" fmla="*/ 55 h 63"/>
                <a:gd name="T56" fmla="*/ 16 w 76"/>
                <a:gd name="T57" fmla="*/ 53 h 63"/>
                <a:gd name="T58" fmla="*/ 11 w 76"/>
                <a:gd name="T59" fmla="*/ 55 h 63"/>
                <a:gd name="T60" fmla="*/ 11 w 76"/>
                <a:gd name="T61" fmla="*/ 47 h 63"/>
                <a:gd name="T62" fmla="*/ 8 w 76"/>
                <a:gd name="T63" fmla="*/ 44 h 63"/>
                <a:gd name="T64" fmla="*/ 5 w 76"/>
                <a:gd name="T65" fmla="*/ 36 h 63"/>
                <a:gd name="T66" fmla="*/ 5 w 76"/>
                <a:gd name="T67" fmla="*/ 31 h 63"/>
                <a:gd name="T68" fmla="*/ 2 w 76"/>
                <a:gd name="T69" fmla="*/ 23 h 63"/>
                <a:gd name="T70" fmla="*/ 0 w 76"/>
                <a:gd name="T71" fmla="*/ 17 h 63"/>
                <a:gd name="T72" fmla="*/ 3 w 76"/>
                <a:gd name="T73" fmla="*/ 15 h 63"/>
                <a:gd name="T74" fmla="*/ 8 w 76"/>
                <a:gd name="T75" fmla="*/ 9 h 63"/>
                <a:gd name="T76" fmla="*/ 14 w 76"/>
                <a:gd name="T77" fmla="*/ 4 h 63"/>
                <a:gd name="T78" fmla="*/ 21 w 76"/>
                <a:gd name="T79" fmla="*/ 4 h 63"/>
                <a:gd name="T80" fmla="*/ 25 w 76"/>
                <a:gd name="T81" fmla="*/ 4 h 63"/>
                <a:gd name="T82" fmla="*/ 35 w 76"/>
                <a:gd name="T83" fmla="*/ 4 h 63"/>
                <a:gd name="T84" fmla="*/ 38 w 76"/>
                <a:gd name="T85" fmla="*/ 6 h 63"/>
                <a:gd name="T86" fmla="*/ 41 w 76"/>
                <a:gd name="T87" fmla="*/ 6 h 63"/>
                <a:gd name="T88" fmla="*/ 43 w 76"/>
                <a:gd name="T89" fmla="*/ 7 h 63"/>
                <a:gd name="T90" fmla="*/ 46 w 76"/>
                <a:gd name="T91" fmla="*/ 7 h 63"/>
                <a:gd name="T92" fmla="*/ 52 w 76"/>
                <a:gd name="T93" fmla="*/ 11 h 63"/>
                <a:gd name="T94" fmla="*/ 54 w 76"/>
                <a:gd name="T95" fmla="*/ 6 h 63"/>
                <a:gd name="T96" fmla="*/ 55 w 76"/>
                <a:gd name="T97" fmla="*/ 4 h 63"/>
                <a:gd name="T98" fmla="*/ 60 w 76"/>
                <a:gd name="T99" fmla="*/ 3 h 63"/>
                <a:gd name="T100" fmla="*/ 62 w 76"/>
                <a:gd name="T101" fmla="*/ 3 h 63"/>
                <a:gd name="T102" fmla="*/ 65 w 76"/>
                <a:gd name="T103" fmla="*/ 6 h 63"/>
                <a:gd name="T104" fmla="*/ 68 w 76"/>
                <a:gd name="T105" fmla="*/ 4 h 63"/>
                <a:gd name="T106" fmla="*/ 71 w 76"/>
                <a:gd name="T107" fmla="*/ 1 h 63"/>
                <a:gd name="T108" fmla="*/ 74 w 76"/>
                <a:gd name="T10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6" h="63">
                  <a:moveTo>
                    <a:pt x="13" y="56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13" y="58"/>
                  </a:lnTo>
                  <a:lnTo>
                    <a:pt x="13" y="56"/>
                  </a:lnTo>
                  <a:close/>
                  <a:moveTo>
                    <a:pt x="10" y="48"/>
                  </a:move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0" y="48"/>
                  </a:lnTo>
                  <a:close/>
                  <a:moveTo>
                    <a:pt x="74" y="0"/>
                  </a:moveTo>
                  <a:lnTo>
                    <a:pt x="76" y="1"/>
                  </a:lnTo>
                  <a:lnTo>
                    <a:pt x="74" y="3"/>
                  </a:lnTo>
                  <a:lnTo>
                    <a:pt x="74" y="4"/>
                  </a:lnTo>
                  <a:lnTo>
                    <a:pt x="73" y="4"/>
                  </a:lnTo>
                  <a:lnTo>
                    <a:pt x="73" y="6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3" y="11"/>
                  </a:lnTo>
                  <a:lnTo>
                    <a:pt x="73" y="11"/>
                  </a:lnTo>
                  <a:lnTo>
                    <a:pt x="74" y="12"/>
                  </a:lnTo>
                  <a:lnTo>
                    <a:pt x="76" y="15"/>
                  </a:lnTo>
                  <a:lnTo>
                    <a:pt x="76" y="17"/>
                  </a:lnTo>
                  <a:lnTo>
                    <a:pt x="76" y="18"/>
                  </a:lnTo>
                  <a:lnTo>
                    <a:pt x="76" y="22"/>
                  </a:lnTo>
                  <a:lnTo>
                    <a:pt x="74" y="25"/>
                  </a:lnTo>
                  <a:lnTo>
                    <a:pt x="74" y="26"/>
                  </a:lnTo>
                  <a:lnTo>
                    <a:pt x="74" y="28"/>
                  </a:lnTo>
                  <a:lnTo>
                    <a:pt x="76" y="29"/>
                  </a:lnTo>
                  <a:lnTo>
                    <a:pt x="76" y="31"/>
                  </a:lnTo>
                  <a:lnTo>
                    <a:pt x="76" y="33"/>
                  </a:lnTo>
                  <a:lnTo>
                    <a:pt x="74" y="34"/>
                  </a:lnTo>
                  <a:lnTo>
                    <a:pt x="74" y="36"/>
                  </a:lnTo>
                  <a:lnTo>
                    <a:pt x="73" y="36"/>
                  </a:lnTo>
                  <a:lnTo>
                    <a:pt x="73" y="34"/>
                  </a:lnTo>
                  <a:lnTo>
                    <a:pt x="71" y="34"/>
                  </a:lnTo>
                  <a:lnTo>
                    <a:pt x="71" y="34"/>
                  </a:lnTo>
                  <a:lnTo>
                    <a:pt x="70" y="36"/>
                  </a:lnTo>
                  <a:lnTo>
                    <a:pt x="68" y="37"/>
                  </a:lnTo>
                  <a:lnTo>
                    <a:pt x="66" y="39"/>
                  </a:lnTo>
                  <a:lnTo>
                    <a:pt x="65" y="39"/>
                  </a:lnTo>
                  <a:lnTo>
                    <a:pt x="63" y="39"/>
                  </a:lnTo>
                  <a:lnTo>
                    <a:pt x="62" y="41"/>
                  </a:lnTo>
                  <a:lnTo>
                    <a:pt x="60" y="41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7" y="44"/>
                  </a:lnTo>
                  <a:lnTo>
                    <a:pt x="55" y="44"/>
                  </a:lnTo>
                  <a:lnTo>
                    <a:pt x="54" y="42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5"/>
                  </a:lnTo>
                  <a:lnTo>
                    <a:pt x="51" y="45"/>
                  </a:lnTo>
                  <a:lnTo>
                    <a:pt x="51" y="45"/>
                  </a:lnTo>
                  <a:lnTo>
                    <a:pt x="51" y="45"/>
                  </a:lnTo>
                  <a:lnTo>
                    <a:pt x="51" y="47"/>
                  </a:lnTo>
                  <a:lnTo>
                    <a:pt x="51" y="48"/>
                  </a:lnTo>
                  <a:lnTo>
                    <a:pt x="51" y="50"/>
                  </a:lnTo>
                  <a:lnTo>
                    <a:pt x="52" y="50"/>
                  </a:lnTo>
                  <a:lnTo>
                    <a:pt x="54" y="53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6"/>
                  </a:lnTo>
                  <a:lnTo>
                    <a:pt x="54" y="56"/>
                  </a:lnTo>
                  <a:lnTo>
                    <a:pt x="52" y="56"/>
                  </a:lnTo>
                  <a:lnTo>
                    <a:pt x="52" y="56"/>
                  </a:lnTo>
                  <a:lnTo>
                    <a:pt x="51" y="56"/>
                  </a:lnTo>
                  <a:lnTo>
                    <a:pt x="51" y="56"/>
                  </a:lnTo>
                  <a:lnTo>
                    <a:pt x="51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7" y="55"/>
                  </a:lnTo>
                  <a:lnTo>
                    <a:pt x="46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1" y="55"/>
                  </a:lnTo>
                  <a:lnTo>
                    <a:pt x="40" y="55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38" y="59"/>
                  </a:lnTo>
                  <a:lnTo>
                    <a:pt x="36" y="59"/>
                  </a:lnTo>
                  <a:lnTo>
                    <a:pt x="36" y="61"/>
                  </a:lnTo>
                  <a:lnTo>
                    <a:pt x="36" y="61"/>
                  </a:lnTo>
                  <a:lnTo>
                    <a:pt x="35" y="61"/>
                  </a:lnTo>
                  <a:lnTo>
                    <a:pt x="32" y="61"/>
                  </a:lnTo>
                  <a:lnTo>
                    <a:pt x="32" y="61"/>
                  </a:lnTo>
                  <a:lnTo>
                    <a:pt x="32" y="63"/>
                  </a:lnTo>
                  <a:lnTo>
                    <a:pt x="30" y="63"/>
                  </a:lnTo>
                  <a:lnTo>
                    <a:pt x="29" y="61"/>
                  </a:lnTo>
                  <a:lnTo>
                    <a:pt x="24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19" y="61"/>
                  </a:lnTo>
                  <a:lnTo>
                    <a:pt x="17" y="61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7" y="58"/>
                  </a:lnTo>
                  <a:lnTo>
                    <a:pt x="19" y="58"/>
                  </a:lnTo>
                  <a:lnTo>
                    <a:pt x="21" y="55"/>
                  </a:lnTo>
                  <a:lnTo>
                    <a:pt x="19" y="53"/>
                  </a:lnTo>
                  <a:lnTo>
                    <a:pt x="19" y="52"/>
                  </a:lnTo>
                  <a:lnTo>
                    <a:pt x="17" y="52"/>
                  </a:lnTo>
                  <a:lnTo>
                    <a:pt x="16" y="53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4" y="55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1" y="52"/>
                  </a:lnTo>
                  <a:lnTo>
                    <a:pt x="11" y="48"/>
                  </a:lnTo>
                  <a:lnTo>
                    <a:pt x="11" y="47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37"/>
                  </a:lnTo>
                  <a:lnTo>
                    <a:pt x="5" y="36"/>
                  </a:lnTo>
                  <a:lnTo>
                    <a:pt x="6" y="34"/>
                  </a:lnTo>
                  <a:lnTo>
                    <a:pt x="6" y="33"/>
                  </a:lnTo>
                  <a:lnTo>
                    <a:pt x="5" y="33"/>
                  </a:lnTo>
                  <a:lnTo>
                    <a:pt x="5" y="31"/>
                  </a:lnTo>
                  <a:lnTo>
                    <a:pt x="2" y="29"/>
                  </a:lnTo>
                  <a:lnTo>
                    <a:pt x="2" y="28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5" y="14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8" y="9"/>
                  </a:lnTo>
                  <a:lnTo>
                    <a:pt x="8" y="7"/>
                  </a:lnTo>
                  <a:lnTo>
                    <a:pt x="10" y="6"/>
                  </a:lnTo>
                  <a:lnTo>
                    <a:pt x="13" y="6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1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5" y="4"/>
                  </a:lnTo>
                  <a:lnTo>
                    <a:pt x="27" y="4"/>
                  </a:lnTo>
                  <a:lnTo>
                    <a:pt x="30" y="4"/>
                  </a:lnTo>
                  <a:lnTo>
                    <a:pt x="33" y="4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6" y="7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51" y="11"/>
                  </a:lnTo>
                  <a:lnTo>
                    <a:pt x="52" y="11"/>
                  </a:lnTo>
                  <a:lnTo>
                    <a:pt x="54" y="11"/>
                  </a:lnTo>
                  <a:lnTo>
                    <a:pt x="55" y="9"/>
                  </a:lnTo>
                  <a:lnTo>
                    <a:pt x="54" y="9"/>
                  </a:lnTo>
                  <a:lnTo>
                    <a:pt x="54" y="6"/>
                  </a:lnTo>
                  <a:lnTo>
                    <a:pt x="52" y="6"/>
                  </a:lnTo>
                  <a:lnTo>
                    <a:pt x="54" y="4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8" y="4"/>
                  </a:lnTo>
                  <a:lnTo>
                    <a:pt x="60" y="3"/>
                  </a:lnTo>
                  <a:lnTo>
                    <a:pt x="60" y="1"/>
                  </a:lnTo>
                  <a:lnTo>
                    <a:pt x="60" y="3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1" y="3"/>
                  </a:lnTo>
                  <a:lnTo>
                    <a:pt x="71" y="1"/>
                  </a:lnTo>
                  <a:lnTo>
                    <a:pt x="71" y="1"/>
                  </a:lnTo>
                  <a:lnTo>
                    <a:pt x="73" y="3"/>
                  </a:lnTo>
                  <a:lnTo>
                    <a:pt x="74" y="1"/>
                  </a:lnTo>
                  <a:lnTo>
                    <a:pt x="74" y="1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1" name="Freeform 238">
              <a:extLst>
                <a:ext uri="{FF2B5EF4-FFF2-40B4-BE49-F238E27FC236}">
                  <a16:creationId xmlns:a16="http://schemas.microsoft.com/office/drawing/2014/main" id="{5B8E72D6-9EF4-47B5-983D-7787C528F7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14216" y="3123589"/>
              <a:ext cx="309927" cy="134497"/>
            </a:xfrm>
            <a:custGeom>
              <a:avLst/>
              <a:gdLst>
                <a:gd name="T0" fmla="*/ 22 w 159"/>
                <a:gd name="T1" fmla="*/ 58 h 69"/>
                <a:gd name="T2" fmla="*/ 36 w 159"/>
                <a:gd name="T3" fmla="*/ 57 h 69"/>
                <a:gd name="T4" fmla="*/ 27 w 159"/>
                <a:gd name="T5" fmla="*/ 54 h 69"/>
                <a:gd name="T6" fmla="*/ 27 w 159"/>
                <a:gd name="T7" fmla="*/ 57 h 69"/>
                <a:gd name="T8" fmla="*/ 30 w 159"/>
                <a:gd name="T9" fmla="*/ 55 h 69"/>
                <a:gd name="T10" fmla="*/ 79 w 159"/>
                <a:gd name="T11" fmla="*/ 3 h 69"/>
                <a:gd name="T12" fmla="*/ 96 w 159"/>
                <a:gd name="T13" fmla="*/ 6 h 69"/>
                <a:gd name="T14" fmla="*/ 113 w 159"/>
                <a:gd name="T15" fmla="*/ 5 h 69"/>
                <a:gd name="T16" fmla="*/ 128 w 159"/>
                <a:gd name="T17" fmla="*/ 6 h 69"/>
                <a:gd name="T18" fmla="*/ 142 w 159"/>
                <a:gd name="T19" fmla="*/ 8 h 69"/>
                <a:gd name="T20" fmla="*/ 148 w 159"/>
                <a:gd name="T21" fmla="*/ 14 h 69"/>
                <a:gd name="T22" fmla="*/ 159 w 159"/>
                <a:gd name="T23" fmla="*/ 20 h 69"/>
                <a:gd name="T24" fmla="*/ 150 w 159"/>
                <a:gd name="T25" fmla="*/ 25 h 69"/>
                <a:gd name="T26" fmla="*/ 132 w 159"/>
                <a:gd name="T27" fmla="*/ 33 h 69"/>
                <a:gd name="T28" fmla="*/ 121 w 159"/>
                <a:gd name="T29" fmla="*/ 39 h 69"/>
                <a:gd name="T30" fmla="*/ 109 w 159"/>
                <a:gd name="T31" fmla="*/ 42 h 69"/>
                <a:gd name="T32" fmla="*/ 102 w 159"/>
                <a:gd name="T33" fmla="*/ 50 h 69"/>
                <a:gd name="T34" fmla="*/ 94 w 159"/>
                <a:gd name="T35" fmla="*/ 50 h 69"/>
                <a:gd name="T36" fmla="*/ 85 w 159"/>
                <a:gd name="T37" fmla="*/ 49 h 69"/>
                <a:gd name="T38" fmla="*/ 82 w 159"/>
                <a:gd name="T39" fmla="*/ 50 h 69"/>
                <a:gd name="T40" fmla="*/ 69 w 159"/>
                <a:gd name="T41" fmla="*/ 55 h 69"/>
                <a:gd name="T42" fmla="*/ 68 w 159"/>
                <a:gd name="T43" fmla="*/ 61 h 69"/>
                <a:gd name="T44" fmla="*/ 63 w 159"/>
                <a:gd name="T45" fmla="*/ 66 h 69"/>
                <a:gd name="T46" fmla="*/ 53 w 159"/>
                <a:gd name="T47" fmla="*/ 68 h 69"/>
                <a:gd name="T48" fmla="*/ 44 w 159"/>
                <a:gd name="T49" fmla="*/ 69 h 69"/>
                <a:gd name="T50" fmla="*/ 36 w 159"/>
                <a:gd name="T51" fmla="*/ 68 h 69"/>
                <a:gd name="T52" fmla="*/ 33 w 159"/>
                <a:gd name="T53" fmla="*/ 63 h 69"/>
                <a:gd name="T54" fmla="*/ 28 w 159"/>
                <a:gd name="T55" fmla="*/ 65 h 69"/>
                <a:gd name="T56" fmla="*/ 20 w 159"/>
                <a:gd name="T57" fmla="*/ 63 h 69"/>
                <a:gd name="T58" fmla="*/ 12 w 159"/>
                <a:gd name="T59" fmla="*/ 63 h 69"/>
                <a:gd name="T60" fmla="*/ 1 w 159"/>
                <a:gd name="T61" fmla="*/ 65 h 69"/>
                <a:gd name="T62" fmla="*/ 3 w 159"/>
                <a:gd name="T63" fmla="*/ 58 h 69"/>
                <a:gd name="T64" fmla="*/ 8 w 159"/>
                <a:gd name="T65" fmla="*/ 54 h 69"/>
                <a:gd name="T66" fmla="*/ 20 w 159"/>
                <a:gd name="T67" fmla="*/ 57 h 69"/>
                <a:gd name="T68" fmla="*/ 25 w 159"/>
                <a:gd name="T69" fmla="*/ 52 h 69"/>
                <a:gd name="T70" fmla="*/ 34 w 159"/>
                <a:gd name="T71" fmla="*/ 52 h 69"/>
                <a:gd name="T72" fmla="*/ 39 w 159"/>
                <a:gd name="T73" fmla="*/ 52 h 69"/>
                <a:gd name="T74" fmla="*/ 44 w 159"/>
                <a:gd name="T75" fmla="*/ 49 h 69"/>
                <a:gd name="T76" fmla="*/ 46 w 159"/>
                <a:gd name="T77" fmla="*/ 47 h 69"/>
                <a:gd name="T78" fmla="*/ 57 w 159"/>
                <a:gd name="T79" fmla="*/ 42 h 69"/>
                <a:gd name="T80" fmla="*/ 50 w 159"/>
                <a:gd name="T81" fmla="*/ 41 h 69"/>
                <a:gd name="T82" fmla="*/ 44 w 159"/>
                <a:gd name="T83" fmla="*/ 39 h 69"/>
                <a:gd name="T84" fmla="*/ 39 w 159"/>
                <a:gd name="T85" fmla="*/ 36 h 69"/>
                <a:gd name="T86" fmla="*/ 36 w 159"/>
                <a:gd name="T87" fmla="*/ 30 h 69"/>
                <a:gd name="T88" fmla="*/ 34 w 159"/>
                <a:gd name="T89" fmla="*/ 35 h 69"/>
                <a:gd name="T90" fmla="*/ 28 w 159"/>
                <a:gd name="T91" fmla="*/ 36 h 69"/>
                <a:gd name="T92" fmla="*/ 20 w 159"/>
                <a:gd name="T93" fmla="*/ 31 h 69"/>
                <a:gd name="T94" fmla="*/ 19 w 159"/>
                <a:gd name="T95" fmla="*/ 27 h 69"/>
                <a:gd name="T96" fmla="*/ 25 w 159"/>
                <a:gd name="T97" fmla="*/ 22 h 69"/>
                <a:gd name="T98" fmla="*/ 27 w 159"/>
                <a:gd name="T99" fmla="*/ 17 h 69"/>
                <a:gd name="T100" fmla="*/ 28 w 159"/>
                <a:gd name="T101" fmla="*/ 11 h 69"/>
                <a:gd name="T102" fmla="*/ 38 w 159"/>
                <a:gd name="T103" fmla="*/ 8 h 69"/>
                <a:gd name="T104" fmla="*/ 52 w 159"/>
                <a:gd name="T105" fmla="*/ 11 h 69"/>
                <a:gd name="T106" fmla="*/ 61 w 159"/>
                <a:gd name="T107" fmla="*/ 11 h 69"/>
                <a:gd name="T108" fmla="*/ 71 w 159"/>
                <a:gd name="T10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9" h="69">
                  <a:moveTo>
                    <a:pt x="19" y="58"/>
                  </a:moveTo>
                  <a:lnTo>
                    <a:pt x="19" y="58"/>
                  </a:lnTo>
                  <a:lnTo>
                    <a:pt x="19" y="60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2" y="60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0" y="58"/>
                  </a:lnTo>
                  <a:lnTo>
                    <a:pt x="19" y="58"/>
                  </a:lnTo>
                  <a:lnTo>
                    <a:pt x="19" y="58"/>
                  </a:lnTo>
                  <a:close/>
                  <a:moveTo>
                    <a:pt x="38" y="57"/>
                  </a:moveTo>
                  <a:lnTo>
                    <a:pt x="38" y="57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8"/>
                  </a:lnTo>
                  <a:lnTo>
                    <a:pt x="38" y="58"/>
                  </a:lnTo>
                  <a:lnTo>
                    <a:pt x="38" y="57"/>
                  </a:lnTo>
                  <a:lnTo>
                    <a:pt x="38" y="57"/>
                  </a:lnTo>
                  <a:close/>
                  <a:moveTo>
                    <a:pt x="27" y="54"/>
                  </a:moveTo>
                  <a:lnTo>
                    <a:pt x="25" y="54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8" y="58"/>
                  </a:lnTo>
                  <a:lnTo>
                    <a:pt x="30" y="58"/>
                  </a:lnTo>
                  <a:lnTo>
                    <a:pt x="30" y="58"/>
                  </a:lnTo>
                  <a:lnTo>
                    <a:pt x="28" y="57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7" y="55"/>
                  </a:lnTo>
                  <a:lnTo>
                    <a:pt x="27" y="54"/>
                  </a:lnTo>
                  <a:lnTo>
                    <a:pt x="27" y="54"/>
                  </a:lnTo>
                  <a:close/>
                  <a:moveTo>
                    <a:pt x="72" y="0"/>
                  </a:moveTo>
                  <a:lnTo>
                    <a:pt x="75" y="2"/>
                  </a:lnTo>
                  <a:lnTo>
                    <a:pt x="79" y="3"/>
                  </a:lnTo>
                  <a:lnTo>
                    <a:pt x="82" y="5"/>
                  </a:lnTo>
                  <a:lnTo>
                    <a:pt x="85" y="6"/>
                  </a:lnTo>
                  <a:lnTo>
                    <a:pt x="90" y="8"/>
                  </a:lnTo>
                  <a:lnTo>
                    <a:pt x="93" y="8"/>
                  </a:lnTo>
                  <a:lnTo>
                    <a:pt x="94" y="8"/>
                  </a:lnTo>
                  <a:lnTo>
                    <a:pt x="96" y="6"/>
                  </a:lnTo>
                  <a:lnTo>
                    <a:pt x="96" y="6"/>
                  </a:lnTo>
                  <a:lnTo>
                    <a:pt x="98" y="6"/>
                  </a:lnTo>
                  <a:lnTo>
                    <a:pt x="102" y="6"/>
                  </a:lnTo>
                  <a:lnTo>
                    <a:pt x="105" y="6"/>
                  </a:lnTo>
                  <a:lnTo>
                    <a:pt x="107" y="6"/>
                  </a:lnTo>
                  <a:lnTo>
                    <a:pt x="112" y="5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6" y="6"/>
                  </a:lnTo>
                  <a:lnTo>
                    <a:pt x="118" y="6"/>
                  </a:lnTo>
                  <a:lnTo>
                    <a:pt x="120" y="6"/>
                  </a:lnTo>
                  <a:lnTo>
                    <a:pt x="120" y="6"/>
                  </a:lnTo>
                  <a:lnTo>
                    <a:pt x="121" y="6"/>
                  </a:lnTo>
                  <a:lnTo>
                    <a:pt x="124" y="6"/>
                  </a:lnTo>
                  <a:lnTo>
                    <a:pt x="128" y="6"/>
                  </a:lnTo>
                  <a:lnTo>
                    <a:pt x="132" y="6"/>
                  </a:lnTo>
                  <a:lnTo>
                    <a:pt x="132" y="6"/>
                  </a:lnTo>
                  <a:lnTo>
                    <a:pt x="135" y="6"/>
                  </a:lnTo>
                  <a:lnTo>
                    <a:pt x="137" y="8"/>
                  </a:lnTo>
                  <a:lnTo>
                    <a:pt x="139" y="8"/>
                  </a:lnTo>
                  <a:lnTo>
                    <a:pt x="140" y="8"/>
                  </a:lnTo>
                  <a:lnTo>
                    <a:pt x="142" y="8"/>
                  </a:lnTo>
                  <a:lnTo>
                    <a:pt x="143" y="9"/>
                  </a:lnTo>
                  <a:lnTo>
                    <a:pt x="143" y="8"/>
                  </a:lnTo>
                  <a:lnTo>
                    <a:pt x="145" y="9"/>
                  </a:lnTo>
                  <a:lnTo>
                    <a:pt x="145" y="11"/>
                  </a:lnTo>
                  <a:lnTo>
                    <a:pt x="146" y="11"/>
                  </a:lnTo>
                  <a:lnTo>
                    <a:pt x="146" y="13"/>
                  </a:lnTo>
                  <a:lnTo>
                    <a:pt x="148" y="14"/>
                  </a:lnTo>
                  <a:lnTo>
                    <a:pt x="150" y="14"/>
                  </a:lnTo>
                  <a:lnTo>
                    <a:pt x="151" y="14"/>
                  </a:lnTo>
                  <a:lnTo>
                    <a:pt x="153" y="14"/>
                  </a:lnTo>
                  <a:lnTo>
                    <a:pt x="154" y="14"/>
                  </a:lnTo>
                  <a:lnTo>
                    <a:pt x="157" y="17"/>
                  </a:lnTo>
                  <a:lnTo>
                    <a:pt x="159" y="19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2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53" y="24"/>
                  </a:lnTo>
                  <a:lnTo>
                    <a:pt x="150" y="25"/>
                  </a:lnTo>
                  <a:lnTo>
                    <a:pt x="146" y="25"/>
                  </a:lnTo>
                  <a:lnTo>
                    <a:pt x="146" y="25"/>
                  </a:lnTo>
                  <a:lnTo>
                    <a:pt x="143" y="27"/>
                  </a:lnTo>
                  <a:lnTo>
                    <a:pt x="139" y="30"/>
                  </a:lnTo>
                  <a:lnTo>
                    <a:pt x="135" y="31"/>
                  </a:lnTo>
                  <a:lnTo>
                    <a:pt x="134" y="31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5"/>
                  </a:lnTo>
                  <a:lnTo>
                    <a:pt x="129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3" y="39"/>
                  </a:lnTo>
                  <a:lnTo>
                    <a:pt x="121" y="39"/>
                  </a:lnTo>
                  <a:lnTo>
                    <a:pt x="116" y="39"/>
                  </a:lnTo>
                  <a:lnTo>
                    <a:pt x="115" y="39"/>
                  </a:lnTo>
                  <a:lnTo>
                    <a:pt x="113" y="38"/>
                  </a:lnTo>
                  <a:lnTo>
                    <a:pt x="112" y="39"/>
                  </a:lnTo>
                  <a:lnTo>
                    <a:pt x="110" y="39"/>
                  </a:lnTo>
                  <a:lnTo>
                    <a:pt x="109" y="42"/>
                  </a:lnTo>
                  <a:lnTo>
                    <a:pt x="109" y="42"/>
                  </a:lnTo>
                  <a:lnTo>
                    <a:pt x="107" y="44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5" y="47"/>
                  </a:lnTo>
                  <a:lnTo>
                    <a:pt x="105" y="49"/>
                  </a:lnTo>
                  <a:lnTo>
                    <a:pt x="104" y="49"/>
                  </a:lnTo>
                  <a:lnTo>
                    <a:pt x="102" y="50"/>
                  </a:lnTo>
                  <a:lnTo>
                    <a:pt x="102" y="49"/>
                  </a:lnTo>
                  <a:lnTo>
                    <a:pt x="101" y="49"/>
                  </a:lnTo>
                  <a:lnTo>
                    <a:pt x="101" y="50"/>
                  </a:lnTo>
                  <a:lnTo>
                    <a:pt x="99" y="50"/>
                  </a:lnTo>
                  <a:lnTo>
                    <a:pt x="99" y="50"/>
                  </a:lnTo>
                  <a:lnTo>
                    <a:pt x="96" y="50"/>
                  </a:lnTo>
                  <a:lnTo>
                    <a:pt x="94" y="50"/>
                  </a:lnTo>
                  <a:lnTo>
                    <a:pt x="93" y="50"/>
                  </a:lnTo>
                  <a:lnTo>
                    <a:pt x="93" y="47"/>
                  </a:lnTo>
                  <a:lnTo>
                    <a:pt x="93" y="46"/>
                  </a:lnTo>
                  <a:lnTo>
                    <a:pt x="91" y="46"/>
                  </a:lnTo>
                  <a:lnTo>
                    <a:pt x="91" y="46"/>
                  </a:lnTo>
                  <a:lnTo>
                    <a:pt x="88" y="49"/>
                  </a:lnTo>
                  <a:lnTo>
                    <a:pt x="85" y="49"/>
                  </a:lnTo>
                  <a:lnTo>
                    <a:pt x="83" y="49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0" y="50"/>
                  </a:lnTo>
                  <a:lnTo>
                    <a:pt x="79" y="50"/>
                  </a:lnTo>
                  <a:lnTo>
                    <a:pt x="79" y="52"/>
                  </a:lnTo>
                  <a:lnTo>
                    <a:pt x="75" y="54"/>
                  </a:lnTo>
                  <a:lnTo>
                    <a:pt x="72" y="55"/>
                  </a:lnTo>
                  <a:lnTo>
                    <a:pt x="71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7"/>
                  </a:lnTo>
                  <a:lnTo>
                    <a:pt x="68" y="58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8" y="61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5"/>
                  </a:lnTo>
                  <a:lnTo>
                    <a:pt x="64" y="66"/>
                  </a:lnTo>
                  <a:lnTo>
                    <a:pt x="63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0" y="66"/>
                  </a:lnTo>
                  <a:lnTo>
                    <a:pt x="58" y="66"/>
                  </a:lnTo>
                  <a:lnTo>
                    <a:pt x="57" y="68"/>
                  </a:lnTo>
                  <a:lnTo>
                    <a:pt x="55" y="68"/>
                  </a:lnTo>
                  <a:lnTo>
                    <a:pt x="53" y="68"/>
                  </a:lnTo>
                  <a:lnTo>
                    <a:pt x="50" y="66"/>
                  </a:lnTo>
                  <a:lnTo>
                    <a:pt x="49" y="66"/>
                  </a:lnTo>
                  <a:lnTo>
                    <a:pt x="47" y="68"/>
                  </a:lnTo>
                  <a:lnTo>
                    <a:pt x="46" y="68"/>
                  </a:lnTo>
                  <a:lnTo>
                    <a:pt x="44" y="69"/>
                  </a:lnTo>
                  <a:lnTo>
                    <a:pt x="44" y="69"/>
                  </a:lnTo>
                  <a:lnTo>
                    <a:pt x="44" y="69"/>
                  </a:lnTo>
                  <a:lnTo>
                    <a:pt x="42" y="69"/>
                  </a:lnTo>
                  <a:lnTo>
                    <a:pt x="42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6" y="68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6"/>
                  </a:lnTo>
                  <a:lnTo>
                    <a:pt x="33" y="65"/>
                  </a:lnTo>
                  <a:lnTo>
                    <a:pt x="33" y="65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0" y="65"/>
                  </a:lnTo>
                  <a:lnTo>
                    <a:pt x="30" y="65"/>
                  </a:lnTo>
                  <a:lnTo>
                    <a:pt x="28" y="65"/>
                  </a:lnTo>
                  <a:lnTo>
                    <a:pt x="27" y="65"/>
                  </a:lnTo>
                  <a:lnTo>
                    <a:pt x="27" y="66"/>
                  </a:lnTo>
                  <a:lnTo>
                    <a:pt x="23" y="66"/>
                  </a:lnTo>
                  <a:lnTo>
                    <a:pt x="22" y="66"/>
                  </a:lnTo>
                  <a:lnTo>
                    <a:pt x="22" y="65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7" y="63"/>
                  </a:lnTo>
                  <a:lnTo>
                    <a:pt x="16" y="65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2" y="63"/>
                  </a:lnTo>
                  <a:lnTo>
                    <a:pt x="11" y="65"/>
                  </a:lnTo>
                  <a:lnTo>
                    <a:pt x="8" y="63"/>
                  </a:lnTo>
                  <a:lnTo>
                    <a:pt x="6" y="63"/>
                  </a:lnTo>
                  <a:lnTo>
                    <a:pt x="6" y="63"/>
                  </a:lnTo>
                  <a:lnTo>
                    <a:pt x="5" y="65"/>
                  </a:lnTo>
                  <a:lnTo>
                    <a:pt x="3" y="65"/>
                  </a:lnTo>
                  <a:lnTo>
                    <a:pt x="1" y="65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7"/>
                  </a:lnTo>
                  <a:lnTo>
                    <a:pt x="3" y="57"/>
                  </a:lnTo>
                  <a:lnTo>
                    <a:pt x="3" y="58"/>
                  </a:lnTo>
                  <a:lnTo>
                    <a:pt x="5" y="58"/>
                  </a:lnTo>
                  <a:lnTo>
                    <a:pt x="5" y="57"/>
                  </a:lnTo>
                  <a:lnTo>
                    <a:pt x="5" y="57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8" y="54"/>
                  </a:lnTo>
                  <a:lnTo>
                    <a:pt x="11" y="54"/>
                  </a:lnTo>
                  <a:lnTo>
                    <a:pt x="12" y="54"/>
                  </a:lnTo>
                  <a:lnTo>
                    <a:pt x="16" y="55"/>
                  </a:lnTo>
                  <a:lnTo>
                    <a:pt x="17" y="55"/>
                  </a:lnTo>
                  <a:lnTo>
                    <a:pt x="19" y="55"/>
                  </a:lnTo>
                  <a:lnTo>
                    <a:pt x="19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5"/>
                  </a:lnTo>
                  <a:lnTo>
                    <a:pt x="22" y="54"/>
                  </a:lnTo>
                  <a:lnTo>
                    <a:pt x="25" y="54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27" y="52"/>
                  </a:lnTo>
                  <a:lnTo>
                    <a:pt x="28" y="52"/>
                  </a:lnTo>
                  <a:lnTo>
                    <a:pt x="30" y="52"/>
                  </a:lnTo>
                  <a:lnTo>
                    <a:pt x="31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6" y="52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38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41" y="52"/>
                  </a:lnTo>
                  <a:lnTo>
                    <a:pt x="41" y="50"/>
                  </a:lnTo>
                  <a:lnTo>
                    <a:pt x="42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7" y="46"/>
                  </a:lnTo>
                  <a:lnTo>
                    <a:pt x="49" y="47"/>
                  </a:lnTo>
                  <a:lnTo>
                    <a:pt x="49" y="47"/>
                  </a:lnTo>
                  <a:lnTo>
                    <a:pt x="50" y="47"/>
                  </a:lnTo>
                  <a:lnTo>
                    <a:pt x="52" y="46"/>
                  </a:lnTo>
                  <a:lnTo>
                    <a:pt x="52" y="46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5" y="41"/>
                  </a:lnTo>
                  <a:lnTo>
                    <a:pt x="53" y="42"/>
                  </a:lnTo>
                  <a:lnTo>
                    <a:pt x="53" y="42"/>
                  </a:lnTo>
                  <a:lnTo>
                    <a:pt x="52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49" y="39"/>
                  </a:lnTo>
                  <a:lnTo>
                    <a:pt x="47" y="39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4" y="39"/>
                  </a:lnTo>
                  <a:lnTo>
                    <a:pt x="44" y="39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9" y="33"/>
                  </a:lnTo>
                  <a:lnTo>
                    <a:pt x="38" y="33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6" y="31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4" y="31"/>
                  </a:lnTo>
                  <a:lnTo>
                    <a:pt x="34" y="33"/>
                  </a:lnTo>
                  <a:lnTo>
                    <a:pt x="34" y="33"/>
                  </a:lnTo>
                  <a:lnTo>
                    <a:pt x="34" y="35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1" y="36"/>
                  </a:lnTo>
                  <a:lnTo>
                    <a:pt x="31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8" y="36"/>
                  </a:lnTo>
                  <a:lnTo>
                    <a:pt x="27" y="36"/>
                  </a:lnTo>
                  <a:lnTo>
                    <a:pt x="25" y="36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2" y="33"/>
                  </a:lnTo>
                  <a:lnTo>
                    <a:pt x="22" y="31"/>
                  </a:lnTo>
                  <a:lnTo>
                    <a:pt x="20" y="31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6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2" y="24"/>
                  </a:lnTo>
                  <a:lnTo>
                    <a:pt x="23" y="24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5" y="22"/>
                  </a:lnTo>
                  <a:lnTo>
                    <a:pt x="27" y="20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28" y="17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7" y="13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30" y="9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6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9" y="9"/>
                  </a:lnTo>
                  <a:lnTo>
                    <a:pt x="50" y="11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3" y="13"/>
                  </a:lnTo>
                  <a:lnTo>
                    <a:pt x="58" y="13"/>
                  </a:lnTo>
                  <a:lnTo>
                    <a:pt x="60" y="13"/>
                  </a:lnTo>
                  <a:lnTo>
                    <a:pt x="60" y="14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1" y="11"/>
                  </a:lnTo>
                  <a:lnTo>
                    <a:pt x="61" y="9"/>
                  </a:lnTo>
                  <a:lnTo>
                    <a:pt x="63" y="5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8" y="2"/>
                  </a:lnTo>
                  <a:lnTo>
                    <a:pt x="69" y="2"/>
                  </a:lnTo>
                  <a:lnTo>
                    <a:pt x="71" y="2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2" name="Freeform 239">
              <a:extLst>
                <a:ext uri="{FF2B5EF4-FFF2-40B4-BE49-F238E27FC236}">
                  <a16:creationId xmlns:a16="http://schemas.microsoft.com/office/drawing/2014/main" id="{411C4AE9-D61B-B821-C792-DE5974544C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0113" y="4261934"/>
              <a:ext cx="226110" cy="286536"/>
            </a:xfrm>
            <a:custGeom>
              <a:avLst/>
              <a:gdLst>
                <a:gd name="T0" fmla="*/ 105 w 116"/>
                <a:gd name="T1" fmla="*/ 109 h 147"/>
                <a:gd name="T2" fmla="*/ 19 w 116"/>
                <a:gd name="T3" fmla="*/ 0 h 147"/>
                <a:gd name="T4" fmla="*/ 21 w 116"/>
                <a:gd name="T5" fmla="*/ 2 h 147"/>
                <a:gd name="T6" fmla="*/ 27 w 116"/>
                <a:gd name="T7" fmla="*/ 5 h 147"/>
                <a:gd name="T8" fmla="*/ 27 w 116"/>
                <a:gd name="T9" fmla="*/ 12 h 147"/>
                <a:gd name="T10" fmla="*/ 34 w 116"/>
                <a:gd name="T11" fmla="*/ 16 h 147"/>
                <a:gd name="T12" fmla="*/ 46 w 116"/>
                <a:gd name="T13" fmla="*/ 18 h 147"/>
                <a:gd name="T14" fmla="*/ 60 w 116"/>
                <a:gd name="T15" fmla="*/ 27 h 147"/>
                <a:gd name="T16" fmla="*/ 73 w 116"/>
                <a:gd name="T17" fmla="*/ 29 h 147"/>
                <a:gd name="T18" fmla="*/ 82 w 116"/>
                <a:gd name="T19" fmla="*/ 27 h 147"/>
                <a:gd name="T20" fmla="*/ 95 w 116"/>
                <a:gd name="T21" fmla="*/ 19 h 147"/>
                <a:gd name="T22" fmla="*/ 105 w 116"/>
                <a:gd name="T23" fmla="*/ 23 h 147"/>
                <a:gd name="T24" fmla="*/ 112 w 116"/>
                <a:gd name="T25" fmla="*/ 23 h 147"/>
                <a:gd name="T26" fmla="*/ 105 w 116"/>
                <a:gd name="T27" fmla="*/ 37 h 147"/>
                <a:gd name="T28" fmla="*/ 101 w 116"/>
                <a:gd name="T29" fmla="*/ 60 h 147"/>
                <a:gd name="T30" fmla="*/ 105 w 116"/>
                <a:gd name="T31" fmla="*/ 95 h 147"/>
                <a:gd name="T32" fmla="*/ 111 w 116"/>
                <a:gd name="T33" fmla="*/ 103 h 147"/>
                <a:gd name="T34" fmla="*/ 103 w 116"/>
                <a:gd name="T35" fmla="*/ 108 h 147"/>
                <a:gd name="T36" fmla="*/ 101 w 116"/>
                <a:gd name="T37" fmla="*/ 111 h 147"/>
                <a:gd name="T38" fmla="*/ 97 w 116"/>
                <a:gd name="T39" fmla="*/ 115 h 147"/>
                <a:gd name="T40" fmla="*/ 90 w 116"/>
                <a:gd name="T41" fmla="*/ 123 h 147"/>
                <a:gd name="T42" fmla="*/ 87 w 116"/>
                <a:gd name="T43" fmla="*/ 130 h 147"/>
                <a:gd name="T44" fmla="*/ 84 w 116"/>
                <a:gd name="T45" fmla="*/ 136 h 147"/>
                <a:gd name="T46" fmla="*/ 79 w 116"/>
                <a:gd name="T47" fmla="*/ 145 h 147"/>
                <a:gd name="T48" fmla="*/ 75 w 116"/>
                <a:gd name="T49" fmla="*/ 145 h 147"/>
                <a:gd name="T50" fmla="*/ 64 w 116"/>
                <a:gd name="T51" fmla="*/ 138 h 147"/>
                <a:gd name="T52" fmla="*/ 56 w 116"/>
                <a:gd name="T53" fmla="*/ 131 h 147"/>
                <a:gd name="T54" fmla="*/ 54 w 116"/>
                <a:gd name="T55" fmla="*/ 130 h 147"/>
                <a:gd name="T56" fmla="*/ 54 w 116"/>
                <a:gd name="T57" fmla="*/ 125 h 147"/>
                <a:gd name="T58" fmla="*/ 46 w 116"/>
                <a:gd name="T59" fmla="*/ 119 h 147"/>
                <a:gd name="T60" fmla="*/ 30 w 116"/>
                <a:gd name="T61" fmla="*/ 111 h 147"/>
                <a:gd name="T62" fmla="*/ 16 w 116"/>
                <a:gd name="T63" fmla="*/ 101 h 147"/>
                <a:gd name="T64" fmla="*/ 2 w 116"/>
                <a:gd name="T65" fmla="*/ 95 h 147"/>
                <a:gd name="T66" fmla="*/ 4 w 116"/>
                <a:gd name="T67" fmla="*/ 92 h 147"/>
                <a:gd name="T68" fmla="*/ 4 w 116"/>
                <a:gd name="T69" fmla="*/ 86 h 147"/>
                <a:gd name="T70" fmla="*/ 7 w 116"/>
                <a:gd name="T71" fmla="*/ 87 h 147"/>
                <a:gd name="T72" fmla="*/ 10 w 116"/>
                <a:gd name="T73" fmla="*/ 84 h 147"/>
                <a:gd name="T74" fmla="*/ 8 w 116"/>
                <a:gd name="T75" fmla="*/ 81 h 147"/>
                <a:gd name="T76" fmla="*/ 5 w 116"/>
                <a:gd name="T77" fmla="*/ 84 h 147"/>
                <a:gd name="T78" fmla="*/ 4 w 116"/>
                <a:gd name="T79" fmla="*/ 81 h 147"/>
                <a:gd name="T80" fmla="*/ 0 w 116"/>
                <a:gd name="T81" fmla="*/ 79 h 147"/>
                <a:gd name="T82" fmla="*/ 2 w 116"/>
                <a:gd name="T83" fmla="*/ 75 h 147"/>
                <a:gd name="T84" fmla="*/ 7 w 116"/>
                <a:gd name="T85" fmla="*/ 67 h 147"/>
                <a:gd name="T86" fmla="*/ 12 w 116"/>
                <a:gd name="T87" fmla="*/ 62 h 147"/>
                <a:gd name="T88" fmla="*/ 13 w 116"/>
                <a:gd name="T89" fmla="*/ 59 h 147"/>
                <a:gd name="T90" fmla="*/ 15 w 116"/>
                <a:gd name="T91" fmla="*/ 54 h 147"/>
                <a:gd name="T92" fmla="*/ 15 w 116"/>
                <a:gd name="T93" fmla="*/ 45 h 147"/>
                <a:gd name="T94" fmla="*/ 13 w 116"/>
                <a:gd name="T95" fmla="*/ 40 h 147"/>
                <a:gd name="T96" fmla="*/ 8 w 116"/>
                <a:gd name="T97" fmla="*/ 34 h 147"/>
                <a:gd name="T98" fmla="*/ 7 w 116"/>
                <a:gd name="T99" fmla="*/ 26 h 147"/>
                <a:gd name="T100" fmla="*/ 4 w 116"/>
                <a:gd name="T101" fmla="*/ 24 h 147"/>
                <a:gd name="T102" fmla="*/ 15 w 116"/>
                <a:gd name="T103" fmla="*/ 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6" h="147">
                  <a:moveTo>
                    <a:pt x="103" y="109"/>
                  </a:moveTo>
                  <a:lnTo>
                    <a:pt x="105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3" y="111"/>
                  </a:lnTo>
                  <a:lnTo>
                    <a:pt x="101" y="111"/>
                  </a:lnTo>
                  <a:lnTo>
                    <a:pt x="101" y="109"/>
                  </a:lnTo>
                  <a:lnTo>
                    <a:pt x="103" y="109"/>
                  </a:lnTo>
                  <a:close/>
                  <a:moveTo>
                    <a:pt x="19" y="0"/>
                  </a:moveTo>
                  <a:lnTo>
                    <a:pt x="19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2"/>
                  </a:lnTo>
                  <a:lnTo>
                    <a:pt x="27" y="4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7" y="8"/>
                  </a:lnTo>
                  <a:lnTo>
                    <a:pt x="27" y="10"/>
                  </a:lnTo>
                  <a:lnTo>
                    <a:pt x="27" y="12"/>
                  </a:lnTo>
                  <a:lnTo>
                    <a:pt x="29" y="13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2" y="16"/>
                  </a:lnTo>
                  <a:lnTo>
                    <a:pt x="34" y="16"/>
                  </a:lnTo>
                  <a:lnTo>
                    <a:pt x="38" y="16"/>
                  </a:lnTo>
                  <a:lnTo>
                    <a:pt x="41" y="16"/>
                  </a:lnTo>
                  <a:lnTo>
                    <a:pt x="43" y="16"/>
                  </a:lnTo>
                  <a:lnTo>
                    <a:pt x="43" y="16"/>
                  </a:lnTo>
                  <a:lnTo>
                    <a:pt x="46" y="18"/>
                  </a:lnTo>
                  <a:lnTo>
                    <a:pt x="51" y="21"/>
                  </a:lnTo>
                  <a:lnTo>
                    <a:pt x="52" y="23"/>
                  </a:lnTo>
                  <a:lnTo>
                    <a:pt x="56" y="24"/>
                  </a:lnTo>
                  <a:lnTo>
                    <a:pt x="59" y="26"/>
                  </a:lnTo>
                  <a:lnTo>
                    <a:pt x="60" y="27"/>
                  </a:lnTo>
                  <a:lnTo>
                    <a:pt x="62" y="27"/>
                  </a:lnTo>
                  <a:lnTo>
                    <a:pt x="65" y="27"/>
                  </a:lnTo>
                  <a:lnTo>
                    <a:pt x="68" y="27"/>
                  </a:lnTo>
                  <a:lnTo>
                    <a:pt x="70" y="29"/>
                  </a:lnTo>
                  <a:lnTo>
                    <a:pt x="73" y="29"/>
                  </a:lnTo>
                  <a:lnTo>
                    <a:pt x="76" y="29"/>
                  </a:lnTo>
                  <a:lnTo>
                    <a:pt x="76" y="29"/>
                  </a:lnTo>
                  <a:lnTo>
                    <a:pt x="81" y="30"/>
                  </a:lnTo>
                  <a:lnTo>
                    <a:pt x="81" y="29"/>
                  </a:lnTo>
                  <a:lnTo>
                    <a:pt x="82" y="27"/>
                  </a:lnTo>
                  <a:lnTo>
                    <a:pt x="86" y="26"/>
                  </a:lnTo>
                  <a:lnTo>
                    <a:pt x="86" y="24"/>
                  </a:lnTo>
                  <a:lnTo>
                    <a:pt x="89" y="23"/>
                  </a:lnTo>
                  <a:lnTo>
                    <a:pt x="92" y="21"/>
                  </a:lnTo>
                  <a:lnTo>
                    <a:pt x="95" y="19"/>
                  </a:lnTo>
                  <a:lnTo>
                    <a:pt x="100" y="18"/>
                  </a:lnTo>
                  <a:lnTo>
                    <a:pt x="101" y="19"/>
                  </a:lnTo>
                  <a:lnTo>
                    <a:pt x="103" y="21"/>
                  </a:lnTo>
                  <a:lnTo>
                    <a:pt x="103" y="23"/>
                  </a:lnTo>
                  <a:lnTo>
                    <a:pt x="105" y="23"/>
                  </a:lnTo>
                  <a:lnTo>
                    <a:pt x="106" y="23"/>
                  </a:lnTo>
                  <a:lnTo>
                    <a:pt x="108" y="23"/>
                  </a:lnTo>
                  <a:lnTo>
                    <a:pt x="108" y="23"/>
                  </a:lnTo>
                  <a:lnTo>
                    <a:pt x="109" y="23"/>
                  </a:lnTo>
                  <a:lnTo>
                    <a:pt x="112" y="23"/>
                  </a:lnTo>
                  <a:lnTo>
                    <a:pt x="116" y="23"/>
                  </a:lnTo>
                  <a:lnTo>
                    <a:pt x="114" y="24"/>
                  </a:lnTo>
                  <a:lnTo>
                    <a:pt x="111" y="27"/>
                  </a:lnTo>
                  <a:lnTo>
                    <a:pt x="108" y="34"/>
                  </a:lnTo>
                  <a:lnTo>
                    <a:pt x="105" y="37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1" y="41"/>
                  </a:lnTo>
                  <a:lnTo>
                    <a:pt x="101" y="48"/>
                  </a:lnTo>
                  <a:lnTo>
                    <a:pt x="101" y="60"/>
                  </a:lnTo>
                  <a:lnTo>
                    <a:pt x="101" y="71"/>
                  </a:lnTo>
                  <a:lnTo>
                    <a:pt x="101" y="84"/>
                  </a:lnTo>
                  <a:lnTo>
                    <a:pt x="101" y="90"/>
                  </a:lnTo>
                  <a:lnTo>
                    <a:pt x="101" y="92"/>
                  </a:lnTo>
                  <a:lnTo>
                    <a:pt x="105" y="95"/>
                  </a:lnTo>
                  <a:lnTo>
                    <a:pt x="106" y="97"/>
                  </a:lnTo>
                  <a:lnTo>
                    <a:pt x="109" y="100"/>
                  </a:lnTo>
                  <a:lnTo>
                    <a:pt x="109" y="101"/>
                  </a:lnTo>
                  <a:lnTo>
                    <a:pt x="111" y="103"/>
                  </a:lnTo>
                  <a:lnTo>
                    <a:pt x="111" y="103"/>
                  </a:lnTo>
                  <a:lnTo>
                    <a:pt x="108" y="106"/>
                  </a:lnTo>
                  <a:lnTo>
                    <a:pt x="106" y="108"/>
                  </a:lnTo>
                  <a:lnTo>
                    <a:pt x="105" y="108"/>
                  </a:lnTo>
                  <a:lnTo>
                    <a:pt x="103" y="108"/>
                  </a:lnTo>
                  <a:lnTo>
                    <a:pt x="103" y="108"/>
                  </a:lnTo>
                  <a:lnTo>
                    <a:pt x="101" y="108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08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12"/>
                  </a:lnTo>
                  <a:lnTo>
                    <a:pt x="100" y="112"/>
                  </a:lnTo>
                  <a:lnTo>
                    <a:pt x="100" y="114"/>
                  </a:lnTo>
                  <a:lnTo>
                    <a:pt x="97" y="115"/>
                  </a:lnTo>
                  <a:lnTo>
                    <a:pt x="93" y="115"/>
                  </a:lnTo>
                  <a:lnTo>
                    <a:pt x="92" y="117"/>
                  </a:lnTo>
                  <a:lnTo>
                    <a:pt x="92" y="119"/>
                  </a:lnTo>
                  <a:lnTo>
                    <a:pt x="90" y="120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0" y="127"/>
                  </a:lnTo>
                  <a:lnTo>
                    <a:pt x="87" y="128"/>
                  </a:lnTo>
                  <a:lnTo>
                    <a:pt x="87" y="128"/>
                  </a:lnTo>
                  <a:lnTo>
                    <a:pt x="87" y="130"/>
                  </a:lnTo>
                  <a:lnTo>
                    <a:pt x="86" y="131"/>
                  </a:lnTo>
                  <a:lnTo>
                    <a:pt x="86" y="134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4" y="138"/>
                  </a:lnTo>
                  <a:lnTo>
                    <a:pt x="82" y="139"/>
                  </a:lnTo>
                  <a:lnTo>
                    <a:pt x="82" y="139"/>
                  </a:lnTo>
                  <a:lnTo>
                    <a:pt x="81" y="144"/>
                  </a:lnTo>
                  <a:lnTo>
                    <a:pt x="79" y="145"/>
                  </a:lnTo>
                  <a:lnTo>
                    <a:pt x="78" y="145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5" y="145"/>
                  </a:lnTo>
                  <a:lnTo>
                    <a:pt x="73" y="144"/>
                  </a:lnTo>
                  <a:lnTo>
                    <a:pt x="71" y="142"/>
                  </a:lnTo>
                  <a:lnTo>
                    <a:pt x="68" y="141"/>
                  </a:lnTo>
                  <a:lnTo>
                    <a:pt x="67" y="139"/>
                  </a:lnTo>
                  <a:lnTo>
                    <a:pt x="64" y="138"/>
                  </a:lnTo>
                  <a:lnTo>
                    <a:pt x="62" y="136"/>
                  </a:lnTo>
                  <a:lnTo>
                    <a:pt x="60" y="134"/>
                  </a:lnTo>
                  <a:lnTo>
                    <a:pt x="57" y="133"/>
                  </a:lnTo>
                  <a:lnTo>
                    <a:pt x="56" y="133"/>
                  </a:lnTo>
                  <a:lnTo>
                    <a:pt x="56" y="131"/>
                  </a:lnTo>
                  <a:lnTo>
                    <a:pt x="56" y="130"/>
                  </a:lnTo>
                  <a:lnTo>
                    <a:pt x="56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28"/>
                  </a:lnTo>
                  <a:lnTo>
                    <a:pt x="54" y="127"/>
                  </a:lnTo>
                  <a:lnTo>
                    <a:pt x="54" y="127"/>
                  </a:lnTo>
                  <a:lnTo>
                    <a:pt x="54" y="125"/>
                  </a:lnTo>
                  <a:lnTo>
                    <a:pt x="54" y="123"/>
                  </a:lnTo>
                  <a:lnTo>
                    <a:pt x="54" y="123"/>
                  </a:lnTo>
                  <a:lnTo>
                    <a:pt x="52" y="122"/>
                  </a:lnTo>
                  <a:lnTo>
                    <a:pt x="49" y="120"/>
                  </a:lnTo>
                  <a:lnTo>
                    <a:pt x="46" y="119"/>
                  </a:lnTo>
                  <a:lnTo>
                    <a:pt x="43" y="117"/>
                  </a:lnTo>
                  <a:lnTo>
                    <a:pt x="40" y="115"/>
                  </a:lnTo>
                  <a:lnTo>
                    <a:pt x="37" y="114"/>
                  </a:lnTo>
                  <a:lnTo>
                    <a:pt x="34" y="112"/>
                  </a:lnTo>
                  <a:lnTo>
                    <a:pt x="30" y="111"/>
                  </a:lnTo>
                  <a:lnTo>
                    <a:pt x="27" y="109"/>
                  </a:lnTo>
                  <a:lnTo>
                    <a:pt x="24" y="108"/>
                  </a:lnTo>
                  <a:lnTo>
                    <a:pt x="21" y="104"/>
                  </a:lnTo>
                  <a:lnTo>
                    <a:pt x="18" y="103"/>
                  </a:lnTo>
                  <a:lnTo>
                    <a:pt x="16" y="101"/>
                  </a:lnTo>
                  <a:lnTo>
                    <a:pt x="13" y="100"/>
                  </a:lnTo>
                  <a:lnTo>
                    <a:pt x="10" y="98"/>
                  </a:lnTo>
                  <a:lnTo>
                    <a:pt x="7" y="97"/>
                  </a:lnTo>
                  <a:lnTo>
                    <a:pt x="4" y="95"/>
                  </a:lnTo>
                  <a:lnTo>
                    <a:pt x="2" y="95"/>
                  </a:lnTo>
                  <a:lnTo>
                    <a:pt x="2" y="93"/>
                  </a:lnTo>
                  <a:lnTo>
                    <a:pt x="2" y="93"/>
                  </a:lnTo>
                  <a:lnTo>
                    <a:pt x="4" y="93"/>
                  </a:lnTo>
                  <a:lnTo>
                    <a:pt x="4" y="93"/>
                  </a:lnTo>
                  <a:lnTo>
                    <a:pt x="4" y="92"/>
                  </a:lnTo>
                  <a:lnTo>
                    <a:pt x="2" y="90"/>
                  </a:lnTo>
                  <a:lnTo>
                    <a:pt x="2" y="90"/>
                  </a:lnTo>
                  <a:lnTo>
                    <a:pt x="2" y="89"/>
                  </a:lnTo>
                  <a:lnTo>
                    <a:pt x="2" y="87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5" y="86"/>
                  </a:lnTo>
                  <a:lnTo>
                    <a:pt x="7" y="86"/>
                  </a:lnTo>
                  <a:lnTo>
                    <a:pt x="7" y="86"/>
                  </a:lnTo>
                  <a:lnTo>
                    <a:pt x="7" y="87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4"/>
                  </a:lnTo>
                  <a:lnTo>
                    <a:pt x="8" y="84"/>
                  </a:lnTo>
                  <a:lnTo>
                    <a:pt x="10" y="84"/>
                  </a:lnTo>
                  <a:lnTo>
                    <a:pt x="12" y="84"/>
                  </a:lnTo>
                  <a:lnTo>
                    <a:pt x="13" y="84"/>
                  </a:lnTo>
                  <a:lnTo>
                    <a:pt x="13" y="84"/>
                  </a:lnTo>
                  <a:lnTo>
                    <a:pt x="12" y="81"/>
                  </a:lnTo>
                  <a:lnTo>
                    <a:pt x="8" y="81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7" y="84"/>
                  </a:lnTo>
                  <a:lnTo>
                    <a:pt x="7" y="84"/>
                  </a:lnTo>
                  <a:lnTo>
                    <a:pt x="5" y="84"/>
                  </a:lnTo>
                  <a:lnTo>
                    <a:pt x="5" y="84"/>
                  </a:lnTo>
                  <a:lnTo>
                    <a:pt x="5" y="82"/>
                  </a:lnTo>
                  <a:lnTo>
                    <a:pt x="4" y="82"/>
                  </a:lnTo>
                  <a:lnTo>
                    <a:pt x="2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2" y="81"/>
                  </a:lnTo>
                  <a:lnTo>
                    <a:pt x="2" y="81"/>
                  </a:lnTo>
                  <a:lnTo>
                    <a:pt x="2" y="79"/>
                  </a:lnTo>
                  <a:lnTo>
                    <a:pt x="0" y="79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2" y="75"/>
                  </a:lnTo>
                  <a:lnTo>
                    <a:pt x="2" y="75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5" y="70"/>
                  </a:lnTo>
                  <a:lnTo>
                    <a:pt x="5" y="68"/>
                  </a:lnTo>
                  <a:lnTo>
                    <a:pt x="7" y="67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12" y="62"/>
                  </a:lnTo>
                  <a:lnTo>
                    <a:pt x="13" y="62"/>
                  </a:lnTo>
                  <a:lnTo>
                    <a:pt x="13" y="62"/>
                  </a:lnTo>
                  <a:lnTo>
                    <a:pt x="13" y="60"/>
                  </a:lnTo>
                  <a:lnTo>
                    <a:pt x="13" y="59"/>
                  </a:lnTo>
                  <a:lnTo>
                    <a:pt x="13" y="59"/>
                  </a:lnTo>
                  <a:lnTo>
                    <a:pt x="13" y="57"/>
                  </a:lnTo>
                  <a:lnTo>
                    <a:pt x="15" y="57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4"/>
                  </a:lnTo>
                  <a:lnTo>
                    <a:pt x="15" y="54"/>
                  </a:lnTo>
                  <a:lnTo>
                    <a:pt x="15" y="52"/>
                  </a:lnTo>
                  <a:lnTo>
                    <a:pt x="15" y="49"/>
                  </a:lnTo>
                  <a:lnTo>
                    <a:pt x="15" y="48"/>
                  </a:lnTo>
                  <a:lnTo>
                    <a:pt x="15" y="45"/>
                  </a:lnTo>
                  <a:lnTo>
                    <a:pt x="15" y="43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0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0" y="37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19"/>
                  </a:lnTo>
                  <a:lnTo>
                    <a:pt x="4" y="16"/>
                  </a:lnTo>
                  <a:lnTo>
                    <a:pt x="7" y="13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3" name="Freeform 240">
              <a:extLst>
                <a:ext uri="{FF2B5EF4-FFF2-40B4-BE49-F238E27FC236}">
                  <a16:creationId xmlns:a16="http://schemas.microsoft.com/office/drawing/2014/main" id="{ADB403BC-1A72-09D0-F97E-1D38AE9E30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0202" y="3047570"/>
              <a:ext cx="623751" cy="678329"/>
            </a:xfrm>
            <a:custGeom>
              <a:avLst/>
              <a:gdLst>
                <a:gd name="T0" fmla="*/ 5 w 320"/>
                <a:gd name="T1" fmla="*/ 345 h 348"/>
                <a:gd name="T2" fmla="*/ 267 w 320"/>
                <a:gd name="T3" fmla="*/ 310 h 348"/>
                <a:gd name="T4" fmla="*/ 59 w 320"/>
                <a:gd name="T5" fmla="*/ 319 h 348"/>
                <a:gd name="T6" fmla="*/ 65 w 320"/>
                <a:gd name="T7" fmla="*/ 308 h 348"/>
                <a:gd name="T8" fmla="*/ 87 w 320"/>
                <a:gd name="T9" fmla="*/ 282 h 348"/>
                <a:gd name="T10" fmla="*/ 85 w 320"/>
                <a:gd name="T11" fmla="*/ 283 h 348"/>
                <a:gd name="T12" fmla="*/ 104 w 320"/>
                <a:gd name="T13" fmla="*/ 252 h 348"/>
                <a:gd name="T14" fmla="*/ 95 w 320"/>
                <a:gd name="T15" fmla="*/ 219 h 348"/>
                <a:gd name="T16" fmla="*/ 74 w 320"/>
                <a:gd name="T17" fmla="*/ 214 h 348"/>
                <a:gd name="T18" fmla="*/ 234 w 320"/>
                <a:gd name="T19" fmla="*/ 209 h 348"/>
                <a:gd name="T20" fmla="*/ 82 w 320"/>
                <a:gd name="T21" fmla="*/ 208 h 348"/>
                <a:gd name="T22" fmla="*/ 111 w 320"/>
                <a:gd name="T23" fmla="*/ 201 h 348"/>
                <a:gd name="T24" fmla="*/ 118 w 320"/>
                <a:gd name="T25" fmla="*/ 211 h 348"/>
                <a:gd name="T26" fmla="*/ 107 w 320"/>
                <a:gd name="T27" fmla="*/ 239 h 348"/>
                <a:gd name="T28" fmla="*/ 100 w 320"/>
                <a:gd name="T29" fmla="*/ 233 h 348"/>
                <a:gd name="T30" fmla="*/ 93 w 320"/>
                <a:gd name="T31" fmla="*/ 231 h 348"/>
                <a:gd name="T32" fmla="*/ 93 w 320"/>
                <a:gd name="T33" fmla="*/ 209 h 348"/>
                <a:gd name="T34" fmla="*/ 87 w 320"/>
                <a:gd name="T35" fmla="*/ 217 h 348"/>
                <a:gd name="T36" fmla="*/ 85 w 320"/>
                <a:gd name="T37" fmla="*/ 204 h 348"/>
                <a:gd name="T38" fmla="*/ 123 w 320"/>
                <a:gd name="T39" fmla="*/ 195 h 348"/>
                <a:gd name="T40" fmla="*/ 128 w 320"/>
                <a:gd name="T41" fmla="*/ 192 h 348"/>
                <a:gd name="T42" fmla="*/ 156 w 320"/>
                <a:gd name="T43" fmla="*/ 200 h 348"/>
                <a:gd name="T44" fmla="*/ 133 w 320"/>
                <a:gd name="T45" fmla="*/ 215 h 348"/>
                <a:gd name="T46" fmla="*/ 123 w 320"/>
                <a:gd name="T47" fmla="*/ 204 h 348"/>
                <a:gd name="T48" fmla="*/ 139 w 320"/>
                <a:gd name="T49" fmla="*/ 195 h 348"/>
                <a:gd name="T50" fmla="*/ 152 w 320"/>
                <a:gd name="T51" fmla="*/ 187 h 348"/>
                <a:gd name="T52" fmla="*/ 84 w 320"/>
                <a:gd name="T53" fmla="*/ 184 h 348"/>
                <a:gd name="T54" fmla="*/ 226 w 320"/>
                <a:gd name="T55" fmla="*/ 182 h 348"/>
                <a:gd name="T56" fmla="*/ 212 w 320"/>
                <a:gd name="T57" fmla="*/ 132 h 348"/>
                <a:gd name="T58" fmla="*/ 256 w 320"/>
                <a:gd name="T59" fmla="*/ 83 h 348"/>
                <a:gd name="T60" fmla="*/ 260 w 320"/>
                <a:gd name="T61" fmla="*/ 111 h 348"/>
                <a:gd name="T62" fmla="*/ 249 w 320"/>
                <a:gd name="T63" fmla="*/ 133 h 348"/>
                <a:gd name="T64" fmla="*/ 245 w 320"/>
                <a:gd name="T65" fmla="*/ 168 h 348"/>
                <a:gd name="T66" fmla="*/ 234 w 320"/>
                <a:gd name="T67" fmla="*/ 173 h 348"/>
                <a:gd name="T68" fmla="*/ 230 w 320"/>
                <a:gd name="T69" fmla="*/ 176 h 348"/>
                <a:gd name="T70" fmla="*/ 218 w 320"/>
                <a:gd name="T71" fmla="*/ 179 h 348"/>
                <a:gd name="T72" fmla="*/ 196 w 320"/>
                <a:gd name="T73" fmla="*/ 184 h 348"/>
                <a:gd name="T74" fmla="*/ 188 w 320"/>
                <a:gd name="T75" fmla="*/ 178 h 348"/>
                <a:gd name="T76" fmla="*/ 169 w 320"/>
                <a:gd name="T77" fmla="*/ 200 h 348"/>
                <a:gd name="T78" fmla="*/ 158 w 320"/>
                <a:gd name="T79" fmla="*/ 182 h 348"/>
                <a:gd name="T80" fmla="*/ 128 w 320"/>
                <a:gd name="T81" fmla="*/ 190 h 348"/>
                <a:gd name="T82" fmla="*/ 104 w 320"/>
                <a:gd name="T83" fmla="*/ 190 h 348"/>
                <a:gd name="T84" fmla="*/ 130 w 320"/>
                <a:gd name="T85" fmla="*/ 171 h 348"/>
                <a:gd name="T86" fmla="*/ 167 w 320"/>
                <a:gd name="T87" fmla="*/ 167 h 348"/>
                <a:gd name="T88" fmla="*/ 188 w 320"/>
                <a:gd name="T89" fmla="*/ 149 h 348"/>
                <a:gd name="T90" fmla="*/ 194 w 320"/>
                <a:gd name="T91" fmla="*/ 149 h 348"/>
                <a:gd name="T92" fmla="*/ 227 w 320"/>
                <a:gd name="T93" fmla="*/ 127 h 348"/>
                <a:gd name="T94" fmla="*/ 235 w 320"/>
                <a:gd name="T95" fmla="*/ 97 h 348"/>
                <a:gd name="T96" fmla="*/ 238 w 320"/>
                <a:gd name="T97" fmla="*/ 81 h 348"/>
                <a:gd name="T98" fmla="*/ 248 w 320"/>
                <a:gd name="T99" fmla="*/ 80 h 348"/>
                <a:gd name="T100" fmla="*/ 229 w 320"/>
                <a:gd name="T101" fmla="*/ 59 h 348"/>
                <a:gd name="T102" fmla="*/ 251 w 320"/>
                <a:gd name="T103" fmla="*/ 0 h 348"/>
                <a:gd name="T104" fmla="*/ 290 w 320"/>
                <a:gd name="T105" fmla="*/ 23 h 348"/>
                <a:gd name="T106" fmla="*/ 311 w 320"/>
                <a:gd name="T107" fmla="*/ 33 h 348"/>
                <a:gd name="T108" fmla="*/ 306 w 320"/>
                <a:gd name="T109" fmla="*/ 44 h 348"/>
                <a:gd name="T110" fmla="*/ 271 w 320"/>
                <a:gd name="T111" fmla="*/ 56 h 348"/>
                <a:gd name="T112" fmla="*/ 245 w 320"/>
                <a:gd name="T113" fmla="*/ 59 h 348"/>
                <a:gd name="T114" fmla="*/ 237 w 320"/>
                <a:gd name="T115" fmla="*/ 70 h 348"/>
                <a:gd name="T116" fmla="*/ 240 w 320"/>
                <a:gd name="T117" fmla="*/ 45 h 348"/>
                <a:gd name="T118" fmla="*/ 257 w 320"/>
                <a:gd name="T119" fmla="*/ 3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0" h="348">
                  <a:moveTo>
                    <a:pt x="0" y="345"/>
                  </a:moveTo>
                  <a:lnTo>
                    <a:pt x="3" y="346"/>
                  </a:lnTo>
                  <a:lnTo>
                    <a:pt x="3" y="346"/>
                  </a:lnTo>
                  <a:lnTo>
                    <a:pt x="3" y="346"/>
                  </a:lnTo>
                  <a:lnTo>
                    <a:pt x="2" y="348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5"/>
                  </a:lnTo>
                  <a:lnTo>
                    <a:pt x="0" y="345"/>
                  </a:lnTo>
                  <a:close/>
                  <a:moveTo>
                    <a:pt x="8" y="343"/>
                  </a:moveTo>
                  <a:lnTo>
                    <a:pt x="10" y="343"/>
                  </a:lnTo>
                  <a:lnTo>
                    <a:pt x="8" y="343"/>
                  </a:lnTo>
                  <a:lnTo>
                    <a:pt x="8" y="346"/>
                  </a:lnTo>
                  <a:lnTo>
                    <a:pt x="7" y="346"/>
                  </a:lnTo>
                  <a:lnTo>
                    <a:pt x="7" y="346"/>
                  </a:lnTo>
                  <a:lnTo>
                    <a:pt x="5" y="345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8" y="345"/>
                  </a:lnTo>
                  <a:lnTo>
                    <a:pt x="8" y="343"/>
                  </a:lnTo>
                  <a:close/>
                  <a:moveTo>
                    <a:pt x="22" y="338"/>
                  </a:moveTo>
                  <a:lnTo>
                    <a:pt x="24" y="338"/>
                  </a:lnTo>
                  <a:lnTo>
                    <a:pt x="24" y="338"/>
                  </a:lnTo>
                  <a:lnTo>
                    <a:pt x="24" y="340"/>
                  </a:lnTo>
                  <a:lnTo>
                    <a:pt x="25" y="340"/>
                  </a:lnTo>
                  <a:lnTo>
                    <a:pt x="24" y="340"/>
                  </a:lnTo>
                  <a:lnTo>
                    <a:pt x="22" y="340"/>
                  </a:lnTo>
                  <a:lnTo>
                    <a:pt x="22" y="338"/>
                  </a:lnTo>
                  <a:close/>
                  <a:moveTo>
                    <a:pt x="267" y="310"/>
                  </a:moveTo>
                  <a:lnTo>
                    <a:pt x="267" y="310"/>
                  </a:lnTo>
                  <a:lnTo>
                    <a:pt x="267" y="310"/>
                  </a:lnTo>
                  <a:lnTo>
                    <a:pt x="267" y="312"/>
                  </a:lnTo>
                  <a:lnTo>
                    <a:pt x="267" y="312"/>
                  </a:lnTo>
                  <a:lnTo>
                    <a:pt x="267" y="310"/>
                  </a:lnTo>
                  <a:lnTo>
                    <a:pt x="267" y="310"/>
                  </a:lnTo>
                  <a:close/>
                  <a:moveTo>
                    <a:pt x="66" y="307"/>
                  </a:moveTo>
                  <a:lnTo>
                    <a:pt x="66" y="308"/>
                  </a:lnTo>
                  <a:lnTo>
                    <a:pt x="66" y="310"/>
                  </a:lnTo>
                  <a:lnTo>
                    <a:pt x="66" y="310"/>
                  </a:lnTo>
                  <a:lnTo>
                    <a:pt x="65" y="312"/>
                  </a:lnTo>
                  <a:lnTo>
                    <a:pt x="63" y="312"/>
                  </a:lnTo>
                  <a:lnTo>
                    <a:pt x="63" y="313"/>
                  </a:lnTo>
                  <a:lnTo>
                    <a:pt x="62" y="313"/>
                  </a:lnTo>
                  <a:lnTo>
                    <a:pt x="60" y="313"/>
                  </a:lnTo>
                  <a:lnTo>
                    <a:pt x="60" y="315"/>
                  </a:lnTo>
                  <a:lnTo>
                    <a:pt x="60" y="316"/>
                  </a:lnTo>
                  <a:lnTo>
                    <a:pt x="60" y="316"/>
                  </a:lnTo>
                  <a:lnTo>
                    <a:pt x="59" y="316"/>
                  </a:lnTo>
                  <a:lnTo>
                    <a:pt x="59" y="318"/>
                  </a:lnTo>
                  <a:lnTo>
                    <a:pt x="59" y="318"/>
                  </a:lnTo>
                  <a:lnTo>
                    <a:pt x="59" y="318"/>
                  </a:lnTo>
                  <a:lnTo>
                    <a:pt x="59" y="319"/>
                  </a:lnTo>
                  <a:lnTo>
                    <a:pt x="57" y="319"/>
                  </a:lnTo>
                  <a:lnTo>
                    <a:pt x="57" y="318"/>
                  </a:lnTo>
                  <a:lnTo>
                    <a:pt x="57" y="318"/>
                  </a:lnTo>
                  <a:lnTo>
                    <a:pt x="59" y="316"/>
                  </a:lnTo>
                  <a:lnTo>
                    <a:pt x="59" y="315"/>
                  </a:lnTo>
                  <a:lnTo>
                    <a:pt x="59" y="313"/>
                  </a:lnTo>
                  <a:lnTo>
                    <a:pt x="60" y="313"/>
                  </a:lnTo>
                  <a:lnTo>
                    <a:pt x="62" y="312"/>
                  </a:lnTo>
                  <a:lnTo>
                    <a:pt x="62" y="312"/>
                  </a:lnTo>
                  <a:lnTo>
                    <a:pt x="60" y="312"/>
                  </a:lnTo>
                  <a:lnTo>
                    <a:pt x="60" y="310"/>
                  </a:lnTo>
                  <a:lnTo>
                    <a:pt x="60" y="310"/>
                  </a:lnTo>
                  <a:lnTo>
                    <a:pt x="62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5" y="308"/>
                  </a:lnTo>
                  <a:lnTo>
                    <a:pt x="66" y="307"/>
                  </a:lnTo>
                  <a:close/>
                  <a:moveTo>
                    <a:pt x="76" y="291"/>
                  </a:moveTo>
                  <a:lnTo>
                    <a:pt x="76" y="293"/>
                  </a:lnTo>
                  <a:lnTo>
                    <a:pt x="77" y="293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4" y="293"/>
                  </a:lnTo>
                  <a:lnTo>
                    <a:pt x="76" y="291"/>
                  </a:lnTo>
                  <a:lnTo>
                    <a:pt x="76" y="291"/>
                  </a:lnTo>
                  <a:close/>
                  <a:moveTo>
                    <a:pt x="79" y="286"/>
                  </a:moveTo>
                  <a:lnTo>
                    <a:pt x="81" y="286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79" y="286"/>
                  </a:lnTo>
                  <a:close/>
                  <a:moveTo>
                    <a:pt x="87" y="282"/>
                  </a:moveTo>
                  <a:lnTo>
                    <a:pt x="87" y="283"/>
                  </a:lnTo>
                  <a:lnTo>
                    <a:pt x="87" y="283"/>
                  </a:lnTo>
                  <a:lnTo>
                    <a:pt x="85" y="283"/>
                  </a:lnTo>
                  <a:lnTo>
                    <a:pt x="85" y="285"/>
                  </a:lnTo>
                  <a:lnTo>
                    <a:pt x="84" y="285"/>
                  </a:lnTo>
                  <a:lnTo>
                    <a:pt x="84" y="285"/>
                  </a:lnTo>
                  <a:lnTo>
                    <a:pt x="82" y="286"/>
                  </a:lnTo>
                  <a:lnTo>
                    <a:pt x="84" y="286"/>
                  </a:lnTo>
                  <a:lnTo>
                    <a:pt x="82" y="288"/>
                  </a:lnTo>
                  <a:lnTo>
                    <a:pt x="81" y="286"/>
                  </a:lnTo>
                  <a:lnTo>
                    <a:pt x="79" y="286"/>
                  </a:lnTo>
                  <a:lnTo>
                    <a:pt x="79" y="286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4" y="283"/>
                  </a:lnTo>
                  <a:lnTo>
                    <a:pt x="84" y="283"/>
                  </a:lnTo>
                  <a:lnTo>
                    <a:pt x="85" y="283"/>
                  </a:lnTo>
                  <a:lnTo>
                    <a:pt x="85" y="283"/>
                  </a:lnTo>
                  <a:lnTo>
                    <a:pt x="85" y="282"/>
                  </a:lnTo>
                  <a:lnTo>
                    <a:pt x="87" y="282"/>
                  </a:lnTo>
                  <a:close/>
                  <a:moveTo>
                    <a:pt x="98" y="252"/>
                  </a:moveTo>
                  <a:lnTo>
                    <a:pt x="100" y="252"/>
                  </a:lnTo>
                  <a:lnTo>
                    <a:pt x="101" y="253"/>
                  </a:lnTo>
                  <a:lnTo>
                    <a:pt x="100" y="255"/>
                  </a:lnTo>
                  <a:lnTo>
                    <a:pt x="98" y="255"/>
                  </a:lnTo>
                  <a:lnTo>
                    <a:pt x="98" y="255"/>
                  </a:lnTo>
                  <a:lnTo>
                    <a:pt x="96" y="252"/>
                  </a:lnTo>
                  <a:lnTo>
                    <a:pt x="98" y="252"/>
                  </a:lnTo>
                  <a:close/>
                  <a:moveTo>
                    <a:pt x="106" y="245"/>
                  </a:moveTo>
                  <a:lnTo>
                    <a:pt x="107" y="245"/>
                  </a:lnTo>
                  <a:lnTo>
                    <a:pt x="106" y="249"/>
                  </a:lnTo>
                  <a:lnTo>
                    <a:pt x="106" y="250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50"/>
                  </a:lnTo>
                  <a:lnTo>
                    <a:pt x="104" y="249"/>
                  </a:lnTo>
                  <a:lnTo>
                    <a:pt x="106" y="245"/>
                  </a:lnTo>
                  <a:lnTo>
                    <a:pt x="106" y="245"/>
                  </a:lnTo>
                  <a:lnTo>
                    <a:pt x="106" y="245"/>
                  </a:lnTo>
                  <a:close/>
                  <a:moveTo>
                    <a:pt x="89" y="230"/>
                  </a:moveTo>
                  <a:lnTo>
                    <a:pt x="89" y="231"/>
                  </a:lnTo>
                  <a:lnTo>
                    <a:pt x="87" y="233"/>
                  </a:lnTo>
                  <a:lnTo>
                    <a:pt x="87" y="233"/>
                  </a:lnTo>
                  <a:lnTo>
                    <a:pt x="87" y="231"/>
                  </a:lnTo>
                  <a:lnTo>
                    <a:pt x="89" y="230"/>
                  </a:lnTo>
                  <a:close/>
                  <a:moveTo>
                    <a:pt x="96" y="219"/>
                  </a:moveTo>
                  <a:lnTo>
                    <a:pt x="98" y="219"/>
                  </a:lnTo>
                  <a:lnTo>
                    <a:pt x="96" y="220"/>
                  </a:lnTo>
                  <a:lnTo>
                    <a:pt x="96" y="220"/>
                  </a:lnTo>
                  <a:lnTo>
                    <a:pt x="95" y="220"/>
                  </a:lnTo>
                  <a:lnTo>
                    <a:pt x="95" y="220"/>
                  </a:lnTo>
                  <a:lnTo>
                    <a:pt x="95" y="219"/>
                  </a:lnTo>
                  <a:lnTo>
                    <a:pt x="96" y="219"/>
                  </a:lnTo>
                  <a:close/>
                  <a:moveTo>
                    <a:pt x="93" y="219"/>
                  </a:moveTo>
                  <a:lnTo>
                    <a:pt x="93" y="219"/>
                  </a:lnTo>
                  <a:lnTo>
                    <a:pt x="93" y="222"/>
                  </a:lnTo>
                  <a:lnTo>
                    <a:pt x="92" y="223"/>
                  </a:lnTo>
                  <a:lnTo>
                    <a:pt x="92" y="223"/>
                  </a:lnTo>
                  <a:lnTo>
                    <a:pt x="92" y="223"/>
                  </a:lnTo>
                  <a:lnTo>
                    <a:pt x="90" y="223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0" y="222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3" y="219"/>
                  </a:lnTo>
                  <a:close/>
                  <a:moveTo>
                    <a:pt x="71" y="214"/>
                  </a:moveTo>
                  <a:lnTo>
                    <a:pt x="73" y="214"/>
                  </a:lnTo>
                  <a:lnTo>
                    <a:pt x="73" y="214"/>
                  </a:lnTo>
                  <a:lnTo>
                    <a:pt x="74" y="214"/>
                  </a:lnTo>
                  <a:lnTo>
                    <a:pt x="74" y="214"/>
                  </a:lnTo>
                  <a:lnTo>
                    <a:pt x="74" y="215"/>
                  </a:lnTo>
                  <a:lnTo>
                    <a:pt x="74" y="217"/>
                  </a:lnTo>
                  <a:lnTo>
                    <a:pt x="74" y="217"/>
                  </a:lnTo>
                  <a:lnTo>
                    <a:pt x="74" y="217"/>
                  </a:lnTo>
                  <a:lnTo>
                    <a:pt x="73" y="217"/>
                  </a:lnTo>
                  <a:lnTo>
                    <a:pt x="73" y="217"/>
                  </a:lnTo>
                  <a:lnTo>
                    <a:pt x="71" y="217"/>
                  </a:lnTo>
                  <a:lnTo>
                    <a:pt x="71" y="215"/>
                  </a:lnTo>
                  <a:lnTo>
                    <a:pt x="71" y="214"/>
                  </a:lnTo>
                  <a:close/>
                  <a:moveTo>
                    <a:pt x="234" y="209"/>
                  </a:moveTo>
                  <a:lnTo>
                    <a:pt x="234" y="209"/>
                  </a:lnTo>
                  <a:lnTo>
                    <a:pt x="234" y="209"/>
                  </a:lnTo>
                  <a:lnTo>
                    <a:pt x="234" y="211"/>
                  </a:lnTo>
                  <a:lnTo>
                    <a:pt x="232" y="209"/>
                  </a:lnTo>
                  <a:lnTo>
                    <a:pt x="232" y="209"/>
                  </a:lnTo>
                  <a:lnTo>
                    <a:pt x="232" y="209"/>
                  </a:lnTo>
                  <a:lnTo>
                    <a:pt x="234" y="209"/>
                  </a:lnTo>
                  <a:close/>
                  <a:moveTo>
                    <a:pt x="77" y="209"/>
                  </a:moveTo>
                  <a:lnTo>
                    <a:pt x="79" y="209"/>
                  </a:lnTo>
                  <a:lnTo>
                    <a:pt x="79" y="211"/>
                  </a:lnTo>
                  <a:lnTo>
                    <a:pt x="79" y="211"/>
                  </a:lnTo>
                  <a:lnTo>
                    <a:pt x="79" y="212"/>
                  </a:lnTo>
                  <a:lnTo>
                    <a:pt x="77" y="212"/>
                  </a:lnTo>
                  <a:lnTo>
                    <a:pt x="77" y="214"/>
                  </a:lnTo>
                  <a:lnTo>
                    <a:pt x="77" y="214"/>
                  </a:lnTo>
                  <a:lnTo>
                    <a:pt x="77" y="212"/>
                  </a:lnTo>
                  <a:lnTo>
                    <a:pt x="76" y="212"/>
                  </a:lnTo>
                  <a:lnTo>
                    <a:pt x="77" y="211"/>
                  </a:lnTo>
                  <a:lnTo>
                    <a:pt x="77" y="209"/>
                  </a:lnTo>
                  <a:close/>
                  <a:moveTo>
                    <a:pt x="85" y="204"/>
                  </a:moveTo>
                  <a:lnTo>
                    <a:pt x="84" y="206"/>
                  </a:lnTo>
                  <a:lnTo>
                    <a:pt x="84" y="208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2" y="206"/>
                  </a:lnTo>
                  <a:lnTo>
                    <a:pt x="84" y="206"/>
                  </a:lnTo>
                  <a:lnTo>
                    <a:pt x="84" y="204"/>
                  </a:lnTo>
                  <a:lnTo>
                    <a:pt x="85" y="204"/>
                  </a:lnTo>
                  <a:close/>
                  <a:moveTo>
                    <a:pt x="87" y="197"/>
                  </a:moveTo>
                  <a:lnTo>
                    <a:pt x="89" y="198"/>
                  </a:lnTo>
                  <a:lnTo>
                    <a:pt x="89" y="198"/>
                  </a:lnTo>
                  <a:lnTo>
                    <a:pt x="87" y="200"/>
                  </a:lnTo>
                  <a:lnTo>
                    <a:pt x="87" y="198"/>
                  </a:lnTo>
                  <a:lnTo>
                    <a:pt x="87" y="198"/>
                  </a:lnTo>
                  <a:lnTo>
                    <a:pt x="87" y="197"/>
                  </a:lnTo>
                  <a:close/>
                  <a:moveTo>
                    <a:pt x="101" y="197"/>
                  </a:moveTo>
                  <a:lnTo>
                    <a:pt x="103" y="197"/>
                  </a:lnTo>
                  <a:lnTo>
                    <a:pt x="104" y="197"/>
                  </a:lnTo>
                  <a:lnTo>
                    <a:pt x="106" y="198"/>
                  </a:lnTo>
                  <a:lnTo>
                    <a:pt x="106" y="200"/>
                  </a:lnTo>
                  <a:lnTo>
                    <a:pt x="107" y="201"/>
                  </a:lnTo>
                  <a:lnTo>
                    <a:pt x="111" y="201"/>
                  </a:lnTo>
                  <a:lnTo>
                    <a:pt x="111" y="201"/>
                  </a:lnTo>
                  <a:lnTo>
                    <a:pt x="112" y="201"/>
                  </a:lnTo>
                  <a:lnTo>
                    <a:pt x="112" y="201"/>
                  </a:lnTo>
                  <a:lnTo>
                    <a:pt x="114" y="200"/>
                  </a:lnTo>
                  <a:lnTo>
                    <a:pt x="115" y="200"/>
                  </a:lnTo>
                  <a:lnTo>
                    <a:pt x="115" y="201"/>
                  </a:lnTo>
                  <a:lnTo>
                    <a:pt x="115" y="201"/>
                  </a:lnTo>
                  <a:lnTo>
                    <a:pt x="115" y="203"/>
                  </a:lnTo>
                  <a:lnTo>
                    <a:pt x="114" y="204"/>
                  </a:lnTo>
                  <a:lnTo>
                    <a:pt x="114" y="206"/>
                  </a:lnTo>
                  <a:lnTo>
                    <a:pt x="115" y="206"/>
                  </a:lnTo>
                  <a:lnTo>
                    <a:pt x="118" y="206"/>
                  </a:lnTo>
                  <a:lnTo>
                    <a:pt x="118" y="208"/>
                  </a:lnTo>
                  <a:lnTo>
                    <a:pt x="118" y="209"/>
                  </a:lnTo>
                  <a:lnTo>
                    <a:pt x="118" y="209"/>
                  </a:lnTo>
                  <a:lnTo>
                    <a:pt x="118" y="211"/>
                  </a:lnTo>
                  <a:lnTo>
                    <a:pt x="118" y="211"/>
                  </a:lnTo>
                  <a:lnTo>
                    <a:pt x="118" y="211"/>
                  </a:lnTo>
                  <a:lnTo>
                    <a:pt x="120" y="212"/>
                  </a:lnTo>
                  <a:lnTo>
                    <a:pt x="120" y="212"/>
                  </a:lnTo>
                  <a:lnTo>
                    <a:pt x="120" y="214"/>
                  </a:lnTo>
                  <a:lnTo>
                    <a:pt x="115" y="217"/>
                  </a:lnTo>
                  <a:lnTo>
                    <a:pt x="115" y="219"/>
                  </a:lnTo>
                  <a:lnTo>
                    <a:pt x="114" y="222"/>
                  </a:lnTo>
                  <a:lnTo>
                    <a:pt x="114" y="223"/>
                  </a:lnTo>
                  <a:lnTo>
                    <a:pt x="114" y="225"/>
                  </a:lnTo>
                  <a:lnTo>
                    <a:pt x="112" y="226"/>
                  </a:lnTo>
                  <a:lnTo>
                    <a:pt x="112" y="228"/>
                  </a:lnTo>
                  <a:lnTo>
                    <a:pt x="112" y="230"/>
                  </a:lnTo>
                  <a:lnTo>
                    <a:pt x="112" y="233"/>
                  </a:lnTo>
                  <a:lnTo>
                    <a:pt x="111" y="236"/>
                  </a:lnTo>
                  <a:lnTo>
                    <a:pt x="109" y="236"/>
                  </a:lnTo>
                  <a:lnTo>
                    <a:pt x="107" y="236"/>
                  </a:lnTo>
                  <a:lnTo>
                    <a:pt x="106" y="236"/>
                  </a:lnTo>
                  <a:lnTo>
                    <a:pt x="106" y="236"/>
                  </a:lnTo>
                  <a:lnTo>
                    <a:pt x="107" y="239"/>
                  </a:lnTo>
                  <a:lnTo>
                    <a:pt x="104" y="241"/>
                  </a:lnTo>
                  <a:lnTo>
                    <a:pt x="101" y="242"/>
                  </a:lnTo>
                  <a:lnTo>
                    <a:pt x="101" y="242"/>
                  </a:lnTo>
                  <a:lnTo>
                    <a:pt x="101" y="241"/>
                  </a:lnTo>
                  <a:lnTo>
                    <a:pt x="101" y="241"/>
                  </a:lnTo>
                  <a:lnTo>
                    <a:pt x="103" y="241"/>
                  </a:lnTo>
                  <a:lnTo>
                    <a:pt x="103" y="239"/>
                  </a:lnTo>
                  <a:lnTo>
                    <a:pt x="103" y="236"/>
                  </a:lnTo>
                  <a:lnTo>
                    <a:pt x="101" y="234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3" y="233"/>
                  </a:lnTo>
                  <a:lnTo>
                    <a:pt x="103" y="233"/>
                  </a:lnTo>
                  <a:lnTo>
                    <a:pt x="103" y="231"/>
                  </a:lnTo>
                  <a:lnTo>
                    <a:pt x="103" y="231"/>
                  </a:lnTo>
                  <a:lnTo>
                    <a:pt x="101" y="231"/>
                  </a:lnTo>
                  <a:lnTo>
                    <a:pt x="101" y="231"/>
                  </a:lnTo>
                  <a:lnTo>
                    <a:pt x="100" y="233"/>
                  </a:lnTo>
                  <a:lnTo>
                    <a:pt x="100" y="234"/>
                  </a:lnTo>
                  <a:lnTo>
                    <a:pt x="98" y="236"/>
                  </a:lnTo>
                  <a:lnTo>
                    <a:pt x="100" y="236"/>
                  </a:lnTo>
                  <a:lnTo>
                    <a:pt x="100" y="237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95" y="239"/>
                  </a:lnTo>
                  <a:lnTo>
                    <a:pt x="95" y="239"/>
                  </a:lnTo>
                  <a:lnTo>
                    <a:pt x="93" y="237"/>
                  </a:lnTo>
                  <a:lnTo>
                    <a:pt x="93" y="236"/>
                  </a:lnTo>
                  <a:lnTo>
                    <a:pt x="95" y="236"/>
                  </a:lnTo>
                  <a:lnTo>
                    <a:pt x="95" y="236"/>
                  </a:lnTo>
                  <a:lnTo>
                    <a:pt x="95" y="234"/>
                  </a:lnTo>
                  <a:lnTo>
                    <a:pt x="96" y="233"/>
                  </a:lnTo>
                  <a:lnTo>
                    <a:pt x="95" y="231"/>
                  </a:lnTo>
                  <a:lnTo>
                    <a:pt x="95" y="231"/>
                  </a:lnTo>
                  <a:lnTo>
                    <a:pt x="93" y="231"/>
                  </a:lnTo>
                  <a:lnTo>
                    <a:pt x="95" y="230"/>
                  </a:lnTo>
                  <a:lnTo>
                    <a:pt x="93" y="228"/>
                  </a:lnTo>
                  <a:lnTo>
                    <a:pt x="93" y="225"/>
                  </a:lnTo>
                  <a:lnTo>
                    <a:pt x="95" y="225"/>
                  </a:lnTo>
                  <a:lnTo>
                    <a:pt x="96" y="225"/>
                  </a:lnTo>
                  <a:lnTo>
                    <a:pt x="96" y="223"/>
                  </a:lnTo>
                  <a:lnTo>
                    <a:pt x="98" y="222"/>
                  </a:lnTo>
                  <a:lnTo>
                    <a:pt x="100" y="220"/>
                  </a:lnTo>
                  <a:lnTo>
                    <a:pt x="100" y="217"/>
                  </a:lnTo>
                  <a:lnTo>
                    <a:pt x="100" y="217"/>
                  </a:lnTo>
                  <a:lnTo>
                    <a:pt x="98" y="217"/>
                  </a:lnTo>
                  <a:lnTo>
                    <a:pt x="100" y="215"/>
                  </a:lnTo>
                  <a:lnTo>
                    <a:pt x="100" y="214"/>
                  </a:lnTo>
                  <a:lnTo>
                    <a:pt x="98" y="212"/>
                  </a:lnTo>
                  <a:lnTo>
                    <a:pt x="96" y="209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3" y="209"/>
                  </a:lnTo>
                  <a:lnTo>
                    <a:pt x="93" y="209"/>
                  </a:lnTo>
                  <a:lnTo>
                    <a:pt x="93" y="211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5" y="214"/>
                  </a:lnTo>
                  <a:lnTo>
                    <a:pt x="95" y="212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5"/>
                  </a:lnTo>
                  <a:lnTo>
                    <a:pt x="95" y="215"/>
                  </a:lnTo>
                  <a:lnTo>
                    <a:pt x="95" y="215"/>
                  </a:lnTo>
                  <a:lnTo>
                    <a:pt x="93" y="215"/>
                  </a:lnTo>
                  <a:lnTo>
                    <a:pt x="93" y="215"/>
                  </a:lnTo>
                  <a:lnTo>
                    <a:pt x="92" y="214"/>
                  </a:lnTo>
                  <a:lnTo>
                    <a:pt x="90" y="215"/>
                  </a:lnTo>
                  <a:lnTo>
                    <a:pt x="89" y="217"/>
                  </a:lnTo>
                  <a:lnTo>
                    <a:pt x="87" y="217"/>
                  </a:lnTo>
                  <a:lnTo>
                    <a:pt x="89" y="217"/>
                  </a:lnTo>
                  <a:lnTo>
                    <a:pt x="89" y="215"/>
                  </a:lnTo>
                  <a:lnTo>
                    <a:pt x="89" y="214"/>
                  </a:lnTo>
                  <a:lnTo>
                    <a:pt x="87" y="212"/>
                  </a:lnTo>
                  <a:lnTo>
                    <a:pt x="87" y="212"/>
                  </a:lnTo>
                  <a:lnTo>
                    <a:pt x="85" y="211"/>
                  </a:lnTo>
                  <a:lnTo>
                    <a:pt x="87" y="209"/>
                  </a:lnTo>
                  <a:lnTo>
                    <a:pt x="89" y="211"/>
                  </a:lnTo>
                  <a:lnTo>
                    <a:pt x="89" y="212"/>
                  </a:lnTo>
                  <a:lnTo>
                    <a:pt x="90" y="214"/>
                  </a:lnTo>
                  <a:lnTo>
                    <a:pt x="92" y="214"/>
                  </a:lnTo>
                  <a:lnTo>
                    <a:pt x="90" y="211"/>
                  </a:lnTo>
                  <a:lnTo>
                    <a:pt x="90" y="211"/>
                  </a:lnTo>
                  <a:lnTo>
                    <a:pt x="89" y="209"/>
                  </a:lnTo>
                  <a:lnTo>
                    <a:pt x="87" y="208"/>
                  </a:lnTo>
                  <a:lnTo>
                    <a:pt x="85" y="208"/>
                  </a:lnTo>
                  <a:lnTo>
                    <a:pt x="85" y="206"/>
                  </a:lnTo>
                  <a:lnTo>
                    <a:pt x="85" y="204"/>
                  </a:lnTo>
                  <a:lnTo>
                    <a:pt x="87" y="204"/>
                  </a:lnTo>
                  <a:lnTo>
                    <a:pt x="89" y="206"/>
                  </a:lnTo>
                  <a:lnTo>
                    <a:pt x="89" y="204"/>
                  </a:lnTo>
                  <a:lnTo>
                    <a:pt x="89" y="204"/>
                  </a:lnTo>
                  <a:lnTo>
                    <a:pt x="89" y="204"/>
                  </a:lnTo>
                  <a:lnTo>
                    <a:pt x="90" y="203"/>
                  </a:lnTo>
                  <a:lnTo>
                    <a:pt x="92" y="203"/>
                  </a:lnTo>
                  <a:lnTo>
                    <a:pt x="93" y="203"/>
                  </a:lnTo>
                  <a:lnTo>
                    <a:pt x="93" y="201"/>
                  </a:lnTo>
                  <a:lnTo>
                    <a:pt x="93" y="201"/>
                  </a:lnTo>
                  <a:lnTo>
                    <a:pt x="95" y="201"/>
                  </a:lnTo>
                  <a:lnTo>
                    <a:pt x="96" y="201"/>
                  </a:lnTo>
                  <a:lnTo>
                    <a:pt x="98" y="200"/>
                  </a:lnTo>
                  <a:lnTo>
                    <a:pt x="98" y="198"/>
                  </a:lnTo>
                  <a:lnTo>
                    <a:pt x="98" y="197"/>
                  </a:lnTo>
                  <a:lnTo>
                    <a:pt x="101" y="197"/>
                  </a:lnTo>
                  <a:lnTo>
                    <a:pt x="101" y="197"/>
                  </a:lnTo>
                  <a:close/>
                  <a:moveTo>
                    <a:pt x="123" y="195"/>
                  </a:moveTo>
                  <a:lnTo>
                    <a:pt x="123" y="195"/>
                  </a:lnTo>
                  <a:lnTo>
                    <a:pt x="125" y="197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5" y="197"/>
                  </a:lnTo>
                  <a:lnTo>
                    <a:pt x="123" y="197"/>
                  </a:lnTo>
                  <a:lnTo>
                    <a:pt x="123" y="197"/>
                  </a:lnTo>
                  <a:lnTo>
                    <a:pt x="123" y="197"/>
                  </a:lnTo>
                  <a:lnTo>
                    <a:pt x="123" y="195"/>
                  </a:lnTo>
                  <a:close/>
                  <a:moveTo>
                    <a:pt x="128" y="192"/>
                  </a:moveTo>
                  <a:lnTo>
                    <a:pt x="128" y="192"/>
                  </a:lnTo>
                  <a:lnTo>
                    <a:pt x="128" y="193"/>
                  </a:lnTo>
                  <a:lnTo>
                    <a:pt x="128" y="193"/>
                  </a:lnTo>
                  <a:lnTo>
                    <a:pt x="126" y="193"/>
                  </a:lnTo>
                  <a:lnTo>
                    <a:pt x="126" y="193"/>
                  </a:lnTo>
                  <a:lnTo>
                    <a:pt x="128" y="192"/>
                  </a:lnTo>
                  <a:lnTo>
                    <a:pt x="128" y="192"/>
                  </a:lnTo>
                  <a:close/>
                  <a:moveTo>
                    <a:pt x="79" y="189"/>
                  </a:moveTo>
                  <a:lnTo>
                    <a:pt x="82" y="190"/>
                  </a:lnTo>
                  <a:lnTo>
                    <a:pt x="81" y="190"/>
                  </a:lnTo>
                  <a:lnTo>
                    <a:pt x="81" y="193"/>
                  </a:lnTo>
                  <a:lnTo>
                    <a:pt x="79" y="193"/>
                  </a:lnTo>
                  <a:lnTo>
                    <a:pt x="79" y="192"/>
                  </a:lnTo>
                  <a:lnTo>
                    <a:pt x="79" y="189"/>
                  </a:lnTo>
                  <a:close/>
                  <a:moveTo>
                    <a:pt x="150" y="189"/>
                  </a:moveTo>
                  <a:lnTo>
                    <a:pt x="152" y="190"/>
                  </a:lnTo>
                  <a:lnTo>
                    <a:pt x="155" y="190"/>
                  </a:lnTo>
                  <a:lnTo>
                    <a:pt x="156" y="192"/>
                  </a:lnTo>
                  <a:lnTo>
                    <a:pt x="158" y="190"/>
                  </a:lnTo>
                  <a:lnTo>
                    <a:pt x="158" y="193"/>
                  </a:lnTo>
                  <a:lnTo>
                    <a:pt x="158" y="195"/>
                  </a:lnTo>
                  <a:lnTo>
                    <a:pt x="159" y="197"/>
                  </a:lnTo>
                  <a:lnTo>
                    <a:pt x="158" y="197"/>
                  </a:lnTo>
                  <a:lnTo>
                    <a:pt x="159" y="198"/>
                  </a:lnTo>
                  <a:lnTo>
                    <a:pt x="156" y="200"/>
                  </a:lnTo>
                  <a:lnTo>
                    <a:pt x="155" y="201"/>
                  </a:lnTo>
                  <a:lnTo>
                    <a:pt x="153" y="203"/>
                  </a:lnTo>
                  <a:lnTo>
                    <a:pt x="152" y="204"/>
                  </a:lnTo>
                  <a:lnTo>
                    <a:pt x="152" y="204"/>
                  </a:lnTo>
                  <a:lnTo>
                    <a:pt x="152" y="206"/>
                  </a:lnTo>
                  <a:lnTo>
                    <a:pt x="150" y="206"/>
                  </a:lnTo>
                  <a:lnTo>
                    <a:pt x="148" y="203"/>
                  </a:lnTo>
                  <a:lnTo>
                    <a:pt x="147" y="203"/>
                  </a:lnTo>
                  <a:lnTo>
                    <a:pt x="144" y="203"/>
                  </a:lnTo>
                  <a:lnTo>
                    <a:pt x="144" y="203"/>
                  </a:lnTo>
                  <a:lnTo>
                    <a:pt x="139" y="204"/>
                  </a:lnTo>
                  <a:lnTo>
                    <a:pt x="137" y="206"/>
                  </a:lnTo>
                  <a:lnTo>
                    <a:pt x="136" y="209"/>
                  </a:lnTo>
                  <a:lnTo>
                    <a:pt x="136" y="211"/>
                  </a:lnTo>
                  <a:lnTo>
                    <a:pt x="136" y="211"/>
                  </a:lnTo>
                  <a:lnTo>
                    <a:pt x="134" y="211"/>
                  </a:lnTo>
                  <a:lnTo>
                    <a:pt x="134" y="214"/>
                  </a:lnTo>
                  <a:lnTo>
                    <a:pt x="133" y="215"/>
                  </a:lnTo>
                  <a:lnTo>
                    <a:pt x="131" y="215"/>
                  </a:lnTo>
                  <a:lnTo>
                    <a:pt x="130" y="214"/>
                  </a:lnTo>
                  <a:lnTo>
                    <a:pt x="130" y="214"/>
                  </a:lnTo>
                  <a:lnTo>
                    <a:pt x="130" y="212"/>
                  </a:lnTo>
                  <a:lnTo>
                    <a:pt x="128" y="212"/>
                  </a:lnTo>
                  <a:lnTo>
                    <a:pt x="126" y="212"/>
                  </a:lnTo>
                  <a:lnTo>
                    <a:pt x="126" y="211"/>
                  </a:lnTo>
                  <a:lnTo>
                    <a:pt x="126" y="209"/>
                  </a:lnTo>
                  <a:lnTo>
                    <a:pt x="126" y="209"/>
                  </a:lnTo>
                  <a:lnTo>
                    <a:pt x="126" y="208"/>
                  </a:lnTo>
                  <a:lnTo>
                    <a:pt x="128" y="208"/>
                  </a:lnTo>
                  <a:lnTo>
                    <a:pt x="128" y="206"/>
                  </a:lnTo>
                  <a:lnTo>
                    <a:pt x="128" y="206"/>
                  </a:lnTo>
                  <a:lnTo>
                    <a:pt x="126" y="206"/>
                  </a:lnTo>
                  <a:lnTo>
                    <a:pt x="126" y="206"/>
                  </a:lnTo>
                  <a:lnTo>
                    <a:pt x="126" y="204"/>
                  </a:lnTo>
                  <a:lnTo>
                    <a:pt x="125" y="204"/>
                  </a:lnTo>
                  <a:lnTo>
                    <a:pt x="123" y="204"/>
                  </a:lnTo>
                  <a:lnTo>
                    <a:pt x="122" y="206"/>
                  </a:lnTo>
                  <a:lnTo>
                    <a:pt x="120" y="206"/>
                  </a:lnTo>
                  <a:lnTo>
                    <a:pt x="122" y="204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8" y="201"/>
                  </a:lnTo>
                  <a:lnTo>
                    <a:pt x="130" y="200"/>
                  </a:lnTo>
                  <a:lnTo>
                    <a:pt x="130" y="198"/>
                  </a:lnTo>
                  <a:lnTo>
                    <a:pt x="130" y="197"/>
                  </a:lnTo>
                  <a:lnTo>
                    <a:pt x="131" y="197"/>
                  </a:lnTo>
                  <a:lnTo>
                    <a:pt x="131" y="195"/>
                  </a:lnTo>
                  <a:lnTo>
                    <a:pt x="133" y="195"/>
                  </a:lnTo>
                  <a:lnTo>
                    <a:pt x="133" y="193"/>
                  </a:lnTo>
                  <a:lnTo>
                    <a:pt x="134" y="193"/>
                  </a:lnTo>
                  <a:lnTo>
                    <a:pt x="136" y="195"/>
                  </a:lnTo>
                  <a:lnTo>
                    <a:pt x="136" y="197"/>
                  </a:lnTo>
                  <a:lnTo>
                    <a:pt x="137" y="195"/>
                  </a:lnTo>
                  <a:lnTo>
                    <a:pt x="139" y="195"/>
                  </a:lnTo>
                  <a:lnTo>
                    <a:pt x="139" y="195"/>
                  </a:lnTo>
                  <a:lnTo>
                    <a:pt x="141" y="195"/>
                  </a:lnTo>
                  <a:lnTo>
                    <a:pt x="142" y="195"/>
                  </a:lnTo>
                  <a:lnTo>
                    <a:pt x="144" y="193"/>
                  </a:lnTo>
                  <a:lnTo>
                    <a:pt x="144" y="192"/>
                  </a:lnTo>
                  <a:lnTo>
                    <a:pt x="144" y="190"/>
                  </a:lnTo>
                  <a:lnTo>
                    <a:pt x="144" y="190"/>
                  </a:lnTo>
                  <a:lnTo>
                    <a:pt x="145" y="190"/>
                  </a:lnTo>
                  <a:lnTo>
                    <a:pt x="147" y="190"/>
                  </a:lnTo>
                  <a:lnTo>
                    <a:pt x="148" y="189"/>
                  </a:lnTo>
                  <a:lnTo>
                    <a:pt x="150" y="189"/>
                  </a:lnTo>
                  <a:close/>
                  <a:moveTo>
                    <a:pt x="153" y="185"/>
                  </a:moveTo>
                  <a:lnTo>
                    <a:pt x="155" y="185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2" y="187"/>
                  </a:lnTo>
                  <a:lnTo>
                    <a:pt x="152" y="187"/>
                  </a:lnTo>
                  <a:lnTo>
                    <a:pt x="152" y="185"/>
                  </a:lnTo>
                  <a:lnTo>
                    <a:pt x="153" y="185"/>
                  </a:lnTo>
                  <a:close/>
                  <a:moveTo>
                    <a:pt x="163" y="185"/>
                  </a:moveTo>
                  <a:lnTo>
                    <a:pt x="163" y="185"/>
                  </a:lnTo>
                  <a:lnTo>
                    <a:pt x="163" y="189"/>
                  </a:lnTo>
                  <a:lnTo>
                    <a:pt x="163" y="190"/>
                  </a:lnTo>
                  <a:lnTo>
                    <a:pt x="161" y="192"/>
                  </a:lnTo>
                  <a:lnTo>
                    <a:pt x="159" y="192"/>
                  </a:lnTo>
                  <a:lnTo>
                    <a:pt x="159" y="190"/>
                  </a:lnTo>
                  <a:lnTo>
                    <a:pt x="158" y="190"/>
                  </a:lnTo>
                  <a:lnTo>
                    <a:pt x="159" y="189"/>
                  </a:lnTo>
                  <a:lnTo>
                    <a:pt x="161" y="187"/>
                  </a:lnTo>
                  <a:lnTo>
                    <a:pt x="163" y="185"/>
                  </a:lnTo>
                  <a:lnTo>
                    <a:pt x="163" y="185"/>
                  </a:lnTo>
                  <a:close/>
                  <a:moveTo>
                    <a:pt x="84" y="184"/>
                  </a:moveTo>
                  <a:lnTo>
                    <a:pt x="84" y="184"/>
                  </a:lnTo>
                  <a:lnTo>
                    <a:pt x="84" y="184"/>
                  </a:lnTo>
                  <a:lnTo>
                    <a:pt x="84" y="184"/>
                  </a:lnTo>
                  <a:lnTo>
                    <a:pt x="84" y="185"/>
                  </a:lnTo>
                  <a:lnTo>
                    <a:pt x="82" y="189"/>
                  </a:lnTo>
                  <a:lnTo>
                    <a:pt x="82" y="189"/>
                  </a:lnTo>
                  <a:lnTo>
                    <a:pt x="82" y="190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84" y="184"/>
                  </a:lnTo>
                  <a:close/>
                  <a:moveTo>
                    <a:pt x="226" y="182"/>
                  </a:moveTo>
                  <a:lnTo>
                    <a:pt x="227" y="182"/>
                  </a:lnTo>
                  <a:lnTo>
                    <a:pt x="227" y="182"/>
                  </a:lnTo>
                  <a:lnTo>
                    <a:pt x="227" y="184"/>
                  </a:lnTo>
                  <a:lnTo>
                    <a:pt x="227" y="184"/>
                  </a:lnTo>
                  <a:lnTo>
                    <a:pt x="226" y="182"/>
                  </a:lnTo>
                  <a:lnTo>
                    <a:pt x="226" y="182"/>
                  </a:lnTo>
                  <a:close/>
                  <a:moveTo>
                    <a:pt x="139" y="157"/>
                  </a:moveTo>
                  <a:lnTo>
                    <a:pt x="141" y="159"/>
                  </a:lnTo>
                  <a:lnTo>
                    <a:pt x="139" y="159"/>
                  </a:lnTo>
                  <a:lnTo>
                    <a:pt x="139" y="159"/>
                  </a:lnTo>
                  <a:lnTo>
                    <a:pt x="137" y="159"/>
                  </a:lnTo>
                  <a:lnTo>
                    <a:pt x="137" y="159"/>
                  </a:lnTo>
                  <a:lnTo>
                    <a:pt x="137" y="157"/>
                  </a:lnTo>
                  <a:lnTo>
                    <a:pt x="139" y="157"/>
                  </a:lnTo>
                  <a:close/>
                  <a:moveTo>
                    <a:pt x="215" y="124"/>
                  </a:moveTo>
                  <a:lnTo>
                    <a:pt x="215" y="124"/>
                  </a:lnTo>
                  <a:lnTo>
                    <a:pt x="213" y="127"/>
                  </a:lnTo>
                  <a:lnTo>
                    <a:pt x="213" y="127"/>
                  </a:lnTo>
                  <a:lnTo>
                    <a:pt x="215" y="127"/>
                  </a:lnTo>
                  <a:lnTo>
                    <a:pt x="213" y="130"/>
                  </a:lnTo>
                  <a:lnTo>
                    <a:pt x="212" y="132"/>
                  </a:lnTo>
                  <a:lnTo>
                    <a:pt x="210" y="132"/>
                  </a:lnTo>
                  <a:lnTo>
                    <a:pt x="210" y="132"/>
                  </a:lnTo>
                  <a:lnTo>
                    <a:pt x="212" y="132"/>
                  </a:lnTo>
                  <a:lnTo>
                    <a:pt x="212" y="130"/>
                  </a:lnTo>
                  <a:lnTo>
                    <a:pt x="212" y="129"/>
                  </a:lnTo>
                  <a:lnTo>
                    <a:pt x="212" y="129"/>
                  </a:lnTo>
                  <a:lnTo>
                    <a:pt x="210" y="129"/>
                  </a:lnTo>
                  <a:lnTo>
                    <a:pt x="210" y="127"/>
                  </a:lnTo>
                  <a:lnTo>
                    <a:pt x="212" y="126"/>
                  </a:lnTo>
                  <a:lnTo>
                    <a:pt x="213" y="124"/>
                  </a:lnTo>
                  <a:lnTo>
                    <a:pt x="215" y="124"/>
                  </a:lnTo>
                  <a:close/>
                  <a:moveTo>
                    <a:pt x="249" y="69"/>
                  </a:moveTo>
                  <a:lnTo>
                    <a:pt x="251" y="70"/>
                  </a:lnTo>
                  <a:lnTo>
                    <a:pt x="251" y="70"/>
                  </a:lnTo>
                  <a:lnTo>
                    <a:pt x="254" y="72"/>
                  </a:lnTo>
                  <a:lnTo>
                    <a:pt x="254" y="72"/>
                  </a:lnTo>
                  <a:lnTo>
                    <a:pt x="257" y="70"/>
                  </a:lnTo>
                  <a:lnTo>
                    <a:pt x="256" y="74"/>
                  </a:lnTo>
                  <a:lnTo>
                    <a:pt x="256" y="77"/>
                  </a:lnTo>
                  <a:lnTo>
                    <a:pt x="256" y="81"/>
                  </a:lnTo>
                  <a:lnTo>
                    <a:pt x="256" y="83"/>
                  </a:lnTo>
                  <a:lnTo>
                    <a:pt x="257" y="85"/>
                  </a:lnTo>
                  <a:lnTo>
                    <a:pt x="257" y="86"/>
                  </a:lnTo>
                  <a:lnTo>
                    <a:pt x="259" y="88"/>
                  </a:lnTo>
                  <a:lnTo>
                    <a:pt x="262" y="91"/>
                  </a:lnTo>
                  <a:lnTo>
                    <a:pt x="262" y="94"/>
                  </a:lnTo>
                  <a:lnTo>
                    <a:pt x="264" y="96"/>
                  </a:lnTo>
                  <a:lnTo>
                    <a:pt x="264" y="97"/>
                  </a:lnTo>
                  <a:lnTo>
                    <a:pt x="265" y="99"/>
                  </a:lnTo>
                  <a:lnTo>
                    <a:pt x="265" y="100"/>
                  </a:lnTo>
                  <a:lnTo>
                    <a:pt x="264" y="100"/>
                  </a:lnTo>
                  <a:lnTo>
                    <a:pt x="265" y="102"/>
                  </a:lnTo>
                  <a:lnTo>
                    <a:pt x="264" y="105"/>
                  </a:lnTo>
                  <a:lnTo>
                    <a:pt x="264" y="108"/>
                  </a:lnTo>
                  <a:lnTo>
                    <a:pt x="264" y="110"/>
                  </a:lnTo>
                  <a:lnTo>
                    <a:pt x="262" y="110"/>
                  </a:lnTo>
                  <a:lnTo>
                    <a:pt x="262" y="111"/>
                  </a:lnTo>
                  <a:lnTo>
                    <a:pt x="262" y="111"/>
                  </a:lnTo>
                  <a:lnTo>
                    <a:pt x="260" y="111"/>
                  </a:lnTo>
                  <a:lnTo>
                    <a:pt x="260" y="111"/>
                  </a:lnTo>
                  <a:lnTo>
                    <a:pt x="259" y="113"/>
                  </a:lnTo>
                  <a:lnTo>
                    <a:pt x="259" y="113"/>
                  </a:lnTo>
                  <a:lnTo>
                    <a:pt x="259" y="115"/>
                  </a:lnTo>
                  <a:lnTo>
                    <a:pt x="259" y="115"/>
                  </a:lnTo>
                  <a:lnTo>
                    <a:pt x="257" y="116"/>
                  </a:lnTo>
                  <a:lnTo>
                    <a:pt x="257" y="118"/>
                  </a:lnTo>
                  <a:lnTo>
                    <a:pt x="257" y="121"/>
                  </a:lnTo>
                  <a:lnTo>
                    <a:pt x="257" y="122"/>
                  </a:lnTo>
                  <a:lnTo>
                    <a:pt x="256" y="122"/>
                  </a:lnTo>
                  <a:lnTo>
                    <a:pt x="254" y="122"/>
                  </a:lnTo>
                  <a:lnTo>
                    <a:pt x="251" y="122"/>
                  </a:lnTo>
                  <a:lnTo>
                    <a:pt x="251" y="124"/>
                  </a:lnTo>
                  <a:lnTo>
                    <a:pt x="249" y="126"/>
                  </a:lnTo>
                  <a:lnTo>
                    <a:pt x="249" y="129"/>
                  </a:lnTo>
                  <a:lnTo>
                    <a:pt x="249" y="130"/>
                  </a:lnTo>
                  <a:lnTo>
                    <a:pt x="249" y="132"/>
                  </a:lnTo>
                  <a:lnTo>
                    <a:pt x="249" y="133"/>
                  </a:lnTo>
                  <a:lnTo>
                    <a:pt x="251" y="138"/>
                  </a:lnTo>
                  <a:lnTo>
                    <a:pt x="249" y="143"/>
                  </a:lnTo>
                  <a:lnTo>
                    <a:pt x="249" y="146"/>
                  </a:lnTo>
                  <a:lnTo>
                    <a:pt x="248" y="146"/>
                  </a:lnTo>
                  <a:lnTo>
                    <a:pt x="248" y="148"/>
                  </a:lnTo>
                  <a:lnTo>
                    <a:pt x="248" y="148"/>
                  </a:lnTo>
                  <a:lnTo>
                    <a:pt x="246" y="149"/>
                  </a:lnTo>
                  <a:lnTo>
                    <a:pt x="245" y="154"/>
                  </a:lnTo>
                  <a:lnTo>
                    <a:pt x="245" y="154"/>
                  </a:lnTo>
                  <a:lnTo>
                    <a:pt x="245" y="156"/>
                  </a:lnTo>
                  <a:lnTo>
                    <a:pt x="245" y="157"/>
                  </a:lnTo>
                  <a:lnTo>
                    <a:pt x="245" y="159"/>
                  </a:lnTo>
                  <a:lnTo>
                    <a:pt x="245" y="160"/>
                  </a:lnTo>
                  <a:lnTo>
                    <a:pt x="245" y="160"/>
                  </a:lnTo>
                  <a:lnTo>
                    <a:pt x="246" y="165"/>
                  </a:lnTo>
                  <a:lnTo>
                    <a:pt x="248" y="165"/>
                  </a:lnTo>
                  <a:lnTo>
                    <a:pt x="248" y="167"/>
                  </a:lnTo>
                  <a:lnTo>
                    <a:pt x="245" y="168"/>
                  </a:lnTo>
                  <a:lnTo>
                    <a:pt x="245" y="168"/>
                  </a:lnTo>
                  <a:lnTo>
                    <a:pt x="241" y="170"/>
                  </a:lnTo>
                  <a:lnTo>
                    <a:pt x="241" y="171"/>
                  </a:lnTo>
                  <a:lnTo>
                    <a:pt x="241" y="174"/>
                  </a:lnTo>
                  <a:lnTo>
                    <a:pt x="241" y="174"/>
                  </a:lnTo>
                  <a:lnTo>
                    <a:pt x="241" y="176"/>
                  </a:lnTo>
                  <a:lnTo>
                    <a:pt x="240" y="176"/>
                  </a:lnTo>
                  <a:lnTo>
                    <a:pt x="238" y="176"/>
                  </a:lnTo>
                  <a:lnTo>
                    <a:pt x="237" y="178"/>
                  </a:lnTo>
                  <a:lnTo>
                    <a:pt x="235" y="179"/>
                  </a:lnTo>
                  <a:lnTo>
                    <a:pt x="235" y="181"/>
                  </a:lnTo>
                  <a:lnTo>
                    <a:pt x="234" y="179"/>
                  </a:lnTo>
                  <a:lnTo>
                    <a:pt x="232" y="179"/>
                  </a:lnTo>
                  <a:lnTo>
                    <a:pt x="234" y="178"/>
                  </a:lnTo>
                  <a:lnTo>
                    <a:pt x="234" y="178"/>
                  </a:lnTo>
                  <a:lnTo>
                    <a:pt x="234" y="174"/>
                  </a:lnTo>
                  <a:lnTo>
                    <a:pt x="234" y="173"/>
                  </a:lnTo>
                  <a:lnTo>
                    <a:pt x="234" y="173"/>
                  </a:lnTo>
                  <a:lnTo>
                    <a:pt x="235" y="171"/>
                  </a:lnTo>
                  <a:lnTo>
                    <a:pt x="237" y="170"/>
                  </a:lnTo>
                  <a:lnTo>
                    <a:pt x="237" y="170"/>
                  </a:lnTo>
                  <a:lnTo>
                    <a:pt x="237" y="168"/>
                  </a:lnTo>
                  <a:lnTo>
                    <a:pt x="237" y="168"/>
                  </a:lnTo>
                  <a:lnTo>
                    <a:pt x="235" y="168"/>
                  </a:lnTo>
                  <a:lnTo>
                    <a:pt x="234" y="168"/>
                  </a:lnTo>
                  <a:lnTo>
                    <a:pt x="234" y="168"/>
                  </a:lnTo>
                  <a:lnTo>
                    <a:pt x="232" y="168"/>
                  </a:lnTo>
                  <a:lnTo>
                    <a:pt x="232" y="170"/>
                  </a:lnTo>
                  <a:lnTo>
                    <a:pt x="232" y="170"/>
                  </a:lnTo>
                  <a:lnTo>
                    <a:pt x="232" y="170"/>
                  </a:lnTo>
                  <a:lnTo>
                    <a:pt x="230" y="171"/>
                  </a:lnTo>
                  <a:lnTo>
                    <a:pt x="230" y="173"/>
                  </a:lnTo>
                  <a:lnTo>
                    <a:pt x="232" y="174"/>
                  </a:lnTo>
                  <a:lnTo>
                    <a:pt x="232" y="174"/>
                  </a:lnTo>
                  <a:lnTo>
                    <a:pt x="232" y="174"/>
                  </a:lnTo>
                  <a:lnTo>
                    <a:pt x="230" y="176"/>
                  </a:lnTo>
                  <a:lnTo>
                    <a:pt x="230" y="176"/>
                  </a:lnTo>
                  <a:lnTo>
                    <a:pt x="229" y="174"/>
                  </a:lnTo>
                  <a:lnTo>
                    <a:pt x="227" y="173"/>
                  </a:lnTo>
                  <a:lnTo>
                    <a:pt x="226" y="173"/>
                  </a:lnTo>
                  <a:lnTo>
                    <a:pt x="224" y="174"/>
                  </a:lnTo>
                  <a:lnTo>
                    <a:pt x="224" y="174"/>
                  </a:lnTo>
                  <a:lnTo>
                    <a:pt x="223" y="176"/>
                  </a:lnTo>
                  <a:lnTo>
                    <a:pt x="223" y="176"/>
                  </a:lnTo>
                  <a:lnTo>
                    <a:pt x="223" y="179"/>
                  </a:lnTo>
                  <a:lnTo>
                    <a:pt x="223" y="181"/>
                  </a:lnTo>
                  <a:lnTo>
                    <a:pt x="221" y="182"/>
                  </a:lnTo>
                  <a:lnTo>
                    <a:pt x="221" y="184"/>
                  </a:lnTo>
                  <a:lnTo>
                    <a:pt x="219" y="184"/>
                  </a:lnTo>
                  <a:lnTo>
                    <a:pt x="219" y="184"/>
                  </a:lnTo>
                  <a:lnTo>
                    <a:pt x="218" y="184"/>
                  </a:lnTo>
                  <a:lnTo>
                    <a:pt x="218" y="184"/>
                  </a:lnTo>
                  <a:lnTo>
                    <a:pt x="218" y="181"/>
                  </a:lnTo>
                  <a:lnTo>
                    <a:pt x="218" y="179"/>
                  </a:lnTo>
                  <a:lnTo>
                    <a:pt x="219" y="178"/>
                  </a:lnTo>
                  <a:lnTo>
                    <a:pt x="218" y="176"/>
                  </a:lnTo>
                  <a:lnTo>
                    <a:pt x="218" y="176"/>
                  </a:lnTo>
                  <a:lnTo>
                    <a:pt x="215" y="178"/>
                  </a:lnTo>
                  <a:lnTo>
                    <a:pt x="215" y="178"/>
                  </a:lnTo>
                  <a:lnTo>
                    <a:pt x="215" y="179"/>
                  </a:lnTo>
                  <a:lnTo>
                    <a:pt x="213" y="179"/>
                  </a:lnTo>
                  <a:lnTo>
                    <a:pt x="212" y="181"/>
                  </a:lnTo>
                  <a:lnTo>
                    <a:pt x="210" y="182"/>
                  </a:lnTo>
                  <a:lnTo>
                    <a:pt x="210" y="185"/>
                  </a:lnTo>
                  <a:lnTo>
                    <a:pt x="207" y="184"/>
                  </a:lnTo>
                  <a:lnTo>
                    <a:pt x="205" y="184"/>
                  </a:lnTo>
                  <a:lnTo>
                    <a:pt x="204" y="184"/>
                  </a:lnTo>
                  <a:lnTo>
                    <a:pt x="200" y="184"/>
                  </a:lnTo>
                  <a:lnTo>
                    <a:pt x="197" y="184"/>
                  </a:lnTo>
                  <a:lnTo>
                    <a:pt x="193" y="185"/>
                  </a:lnTo>
                  <a:lnTo>
                    <a:pt x="193" y="184"/>
                  </a:lnTo>
                  <a:lnTo>
                    <a:pt x="196" y="184"/>
                  </a:lnTo>
                  <a:lnTo>
                    <a:pt x="196" y="182"/>
                  </a:lnTo>
                  <a:lnTo>
                    <a:pt x="196" y="182"/>
                  </a:lnTo>
                  <a:lnTo>
                    <a:pt x="196" y="182"/>
                  </a:lnTo>
                  <a:lnTo>
                    <a:pt x="194" y="182"/>
                  </a:lnTo>
                  <a:lnTo>
                    <a:pt x="193" y="182"/>
                  </a:lnTo>
                  <a:lnTo>
                    <a:pt x="193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2"/>
                  </a:lnTo>
                  <a:lnTo>
                    <a:pt x="191" y="182"/>
                  </a:lnTo>
                  <a:lnTo>
                    <a:pt x="191" y="182"/>
                  </a:lnTo>
                  <a:lnTo>
                    <a:pt x="191" y="181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91" y="178"/>
                  </a:lnTo>
                  <a:lnTo>
                    <a:pt x="189" y="178"/>
                  </a:lnTo>
                  <a:lnTo>
                    <a:pt x="189" y="178"/>
                  </a:lnTo>
                  <a:lnTo>
                    <a:pt x="188" y="178"/>
                  </a:lnTo>
                  <a:lnTo>
                    <a:pt x="188" y="179"/>
                  </a:lnTo>
                  <a:lnTo>
                    <a:pt x="186" y="182"/>
                  </a:lnTo>
                  <a:lnTo>
                    <a:pt x="185" y="184"/>
                  </a:lnTo>
                  <a:lnTo>
                    <a:pt x="186" y="185"/>
                  </a:lnTo>
                  <a:lnTo>
                    <a:pt x="189" y="187"/>
                  </a:lnTo>
                  <a:lnTo>
                    <a:pt x="191" y="187"/>
                  </a:lnTo>
                  <a:lnTo>
                    <a:pt x="191" y="189"/>
                  </a:lnTo>
                  <a:lnTo>
                    <a:pt x="189" y="189"/>
                  </a:lnTo>
                  <a:lnTo>
                    <a:pt x="189" y="190"/>
                  </a:lnTo>
                  <a:lnTo>
                    <a:pt x="186" y="190"/>
                  </a:lnTo>
                  <a:lnTo>
                    <a:pt x="183" y="192"/>
                  </a:lnTo>
                  <a:lnTo>
                    <a:pt x="182" y="193"/>
                  </a:lnTo>
                  <a:lnTo>
                    <a:pt x="178" y="198"/>
                  </a:lnTo>
                  <a:lnTo>
                    <a:pt x="177" y="201"/>
                  </a:lnTo>
                  <a:lnTo>
                    <a:pt x="174" y="203"/>
                  </a:lnTo>
                  <a:lnTo>
                    <a:pt x="171" y="201"/>
                  </a:lnTo>
                  <a:lnTo>
                    <a:pt x="169" y="201"/>
                  </a:lnTo>
                  <a:lnTo>
                    <a:pt x="169" y="200"/>
                  </a:lnTo>
                  <a:lnTo>
                    <a:pt x="167" y="198"/>
                  </a:lnTo>
                  <a:lnTo>
                    <a:pt x="166" y="197"/>
                  </a:lnTo>
                  <a:lnTo>
                    <a:pt x="166" y="195"/>
                  </a:lnTo>
                  <a:lnTo>
                    <a:pt x="166" y="192"/>
                  </a:lnTo>
                  <a:lnTo>
                    <a:pt x="164" y="190"/>
                  </a:lnTo>
                  <a:lnTo>
                    <a:pt x="166" y="190"/>
                  </a:lnTo>
                  <a:lnTo>
                    <a:pt x="167" y="189"/>
                  </a:lnTo>
                  <a:lnTo>
                    <a:pt x="167" y="187"/>
                  </a:lnTo>
                  <a:lnTo>
                    <a:pt x="169" y="187"/>
                  </a:lnTo>
                  <a:lnTo>
                    <a:pt x="169" y="185"/>
                  </a:lnTo>
                  <a:lnTo>
                    <a:pt x="169" y="184"/>
                  </a:lnTo>
                  <a:lnTo>
                    <a:pt x="169" y="184"/>
                  </a:lnTo>
                  <a:lnTo>
                    <a:pt x="166" y="184"/>
                  </a:lnTo>
                  <a:lnTo>
                    <a:pt x="164" y="184"/>
                  </a:lnTo>
                  <a:lnTo>
                    <a:pt x="163" y="184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8" y="182"/>
                  </a:lnTo>
                  <a:lnTo>
                    <a:pt x="156" y="182"/>
                  </a:lnTo>
                  <a:lnTo>
                    <a:pt x="155" y="182"/>
                  </a:lnTo>
                  <a:lnTo>
                    <a:pt x="153" y="182"/>
                  </a:lnTo>
                  <a:lnTo>
                    <a:pt x="152" y="184"/>
                  </a:lnTo>
                  <a:lnTo>
                    <a:pt x="150" y="185"/>
                  </a:lnTo>
                  <a:lnTo>
                    <a:pt x="148" y="185"/>
                  </a:lnTo>
                  <a:lnTo>
                    <a:pt x="147" y="187"/>
                  </a:lnTo>
                  <a:lnTo>
                    <a:pt x="144" y="187"/>
                  </a:lnTo>
                  <a:lnTo>
                    <a:pt x="142" y="187"/>
                  </a:lnTo>
                  <a:lnTo>
                    <a:pt x="141" y="187"/>
                  </a:lnTo>
                  <a:lnTo>
                    <a:pt x="141" y="187"/>
                  </a:lnTo>
                  <a:lnTo>
                    <a:pt x="139" y="189"/>
                  </a:lnTo>
                  <a:lnTo>
                    <a:pt x="137" y="189"/>
                  </a:lnTo>
                  <a:lnTo>
                    <a:pt x="136" y="190"/>
                  </a:lnTo>
                  <a:lnTo>
                    <a:pt x="134" y="189"/>
                  </a:lnTo>
                  <a:lnTo>
                    <a:pt x="131" y="190"/>
                  </a:lnTo>
                  <a:lnTo>
                    <a:pt x="130" y="190"/>
                  </a:lnTo>
                  <a:lnTo>
                    <a:pt x="128" y="190"/>
                  </a:lnTo>
                  <a:lnTo>
                    <a:pt x="126" y="189"/>
                  </a:lnTo>
                  <a:lnTo>
                    <a:pt x="125" y="189"/>
                  </a:lnTo>
                  <a:lnTo>
                    <a:pt x="123" y="190"/>
                  </a:lnTo>
                  <a:lnTo>
                    <a:pt x="123" y="193"/>
                  </a:lnTo>
                  <a:lnTo>
                    <a:pt x="122" y="195"/>
                  </a:lnTo>
                  <a:lnTo>
                    <a:pt x="122" y="197"/>
                  </a:lnTo>
                  <a:lnTo>
                    <a:pt x="122" y="197"/>
                  </a:lnTo>
                  <a:lnTo>
                    <a:pt x="117" y="193"/>
                  </a:lnTo>
                  <a:lnTo>
                    <a:pt x="117" y="193"/>
                  </a:lnTo>
                  <a:lnTo>
                    <a:pt x="112" y="195"/>
                  </a:lnTo>
                  <a:lnTo>
                    <a:pt x="111" y="195"/>
                  </a:lnTo>
                  <a:lnTo>
                    <a:pt x="111" y="195"/>
                  </a:lnTo>
                  <a:lnTo>
                    <a:pt x="109" y="195"/>
                  </a:lnTo>
                  <a:lnTo>
                    <a:pt x="107" y="195"/>
                  </a:lnTo>
                  <a:lnTo>
                    <a:pt x="106" y="195"/>
                  </a:lnTo>
                  <a:lnTo>
                    <a:pt x="106" y="195"/>
                  </a:lnTo>
                  <a:lnTo>
                    <a:pt x="104" y="195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89"/>
                  </a:lnTo>
                  <a:lnTo>
                    <a:pt x="106" y="189"/>
                  </a:lnTo>
                  <a:lnTo>
                    <a:pt x="107" y="189"/>
                  </a:lnTo>
                  <a:lnTo>
                    <a:pt x="109" y="189"/>
                  </a:lnTo>
                  <a:lnTo>
                    <a:pt x="111" y="189"/>
                  </a:lnTo>
                  <a:lnTo>
                    <a:pt x="112" y="187"/>
                  </a:lnTo>
                  <a:lnTo>
                    <a:pt x="112" y="185"/>
                  </a:lnTo>
                  <a:lnTo>
                    <a:pt x="114" y="184"/>
                  </a:lnTo>
                  <a:lnTo>
                    <a:pt x="115" y="184"/>
                  </a:lnTo>
                  <a:lnTo>
                    <a:pt x="118" y="182"/>
                  </a:lnTo>
                  <a:lnTo>
                    <a:pt x="120" y="181"/>
                  </a:lnTo>
                  <a:lnTo>
                    <a:pt x="122" y="181"/>
                  </a:lnTo>
                  <a:lnTo>
                    <a:pt x="122" y="179"/>
                  </a:lnTo>
                  <a:lnTo>
                    <a:pt x="123" y="178"/>
                  </a:lnTo>
                  <a:lnTo>
                    <a:pt x="126" y="176"/>
                  </a:lnTo>
                  <a:lnTo>
                    <a:pt x="130" y="173"/>
                  </a:lnTo>
                  <a:lnTo>
                    <a:pt x="130" y="171"/>
                  </a:lnTo>
                  <a:lnTo>
                    <a:pt x="131" y="171"/>
                  </a:lnTo>
                  <a:lnTo>
                    <a:pt x="133" y="170"/>
                  </a:lnTo>
                  <a:lnTo>
                    <a:pt x="137" y="170"/>
                  </a:lnTo>
                  <a:lnTo>
                    <a:pt x="139" y="170"/>
                  </a:lnTo>
                  <a:lnTo>
                    <a:pt x="141" y="171"/>
                  </a:lnTo>
                  <a:lnTo>
                    <a:pt x="141" y="171"/>
                  </a:lnTo>
                  <a:lnTo>
                    <a:pt x="142" y="170"/>
                  </a:lnTo>
                  <a:lnTo>
                    <a:pt x="144" y="170"/>
                  </a:lnTo>
                  <a:lnTo>
                    <a:pt x="145" y="170"/>
                  </a:lnTo>
                  <a:lnTo>
                    <a:pt x="147" y="170"/>
                  </a:lnTo>
                  <a:lnTo>
                    <a:pt x="148" y="170"/>
                  </a:lnTo>
                  <a:lnTo>
                    <a:pt x="152" y="170"/>
                  </a:lnTo>
                  <a:lnTo>
                    <a:pt x="153" y="168"/>
                  </a:lnTo>
                  <a:lnTo>
                    <a:pt x="155" y="168"/>
                  </a:lnTo>
                  <a:lnTo>
                    <a:pt x="161" y="168"/>
                  </a:lnTo>
                  <a:lnTo>
                    <a:pt x="166" y="167"/>
                  </a:lnTo>
                  <a:lnTo>
                    <a:pt x="166" y="167"/>
                  </a:lnTo>
                  <a:lnTo>
                    <a:pt x="167" y="167"/>
                  </a:lnTo>
                  <a:lnTo>
                    <a:pt x="167" y="168"/>
                  </a:lnTo>
                  <a:lnTo>
                    <a:pt x="167" y="168"/>
                  </a:lnTo>
                  <a:lnTo>
                    <a:pt x="167" y="170"/>
                  </a:lnTo>
                  <a:lnTo>
                    <a:pt x="167" y="170"/>
                  </a:lnTo>
                  <a:lnTo>
                    <a:pt x="172" y="170"/>
                  </a:lnTo>
                  <a:lnTo>
                    <a:pt x="174" y="170"/>
                  </a:lnTo>
                  <a:lnTo>
                    <a:pt x="175" y="170"/>
                  </a:lnTo>
                  <a:lnTo>
                    <a:pt x="177" y="168"/>
                  </a:lnTo>
                  <a:lnTo>
                    <a:pt x="178" y="167"/>
                  </a:lnTo>
                  <a:lnTo>
                    <a:pt x="178" y="167"/>
                  </a:lnTo>
                  <a:lnTo>
                    <a:pt x="178" y="163"/>
                  </a:lnTo>
                  <a:lnTo>
                    <a:pt x="178" y="162"/>
                  </a:lnTo>
                  <a:lnTo>
                    <a:pt x="178" y="160"/>
                  </a:lnTo>
                  <a:lnTo>
                    <a:pt x="180" y="159"/>
                  </a:lnTo>
                  <a:lnTo>
                    <a:pt x="182" y="157"/>
                  </a:lnTo>
                  <a:lnTo>
                    <a:pt x="183" y="156"/>
                  </a:lnTo>
                  <a:lnTo>
                    <a:pt x="186" y="152"/>
                  </a:lnTo>
                  <a:lnTo>
                    <a:pt x="188" y="149"/>
                  </a:lnTo>
                  <a:lnTo>
                    <a:pt x="188" y="146"/>
                  </a:lnTo>
                  <a:lnTo>
                    <a:pt x="188" y="143"/>
                  </a:lnTo>
                  <a:lnTo>
                    <a:pt x="189" y="140"/>
                  </a:lnTo>
                  <a:lnTo>
                    <a:pt x="191" y="138"/>
                  </a:lnTo>
                  <a:lnTo>
                    <a:pt x="196" y="137"/>
                  </a:lnTo>
                  <a:lnTo>
                    <a:pt x="197" y="137"/>
                  </a:lnTo>
                  <a:lnTo>
                    <a:pt x="197" y="138"/>
                  </a:lnTo>
                  <a:lnTo>
                    <a:pt x="197" y="138"/>
                  </a:lnTo>
                  <a:lnTo>
                    <a:pt x="194" y="141"/>
                  </a:lnTo>
                  <a:lnTo>
                    <a:pt x="193" y="141"/>
                  </a:lnTo>
                  <a:lnTo>
                    <a:pt x="193" y="143"/>
                  </a:lnTo>
                  <a:lnTo>
                    <a:pt x="191" y="143"/>
                  </a:lnTo>
                  <a:lnTo>
                    <a:pt x="191" y="143"/>
                  </a:lnTo>
                  <a:lnTo>
                    <a:pt x="193" y="145"/>
                  </a:lnTo>
                  <a:lnTo>
                    <a:pt x="193" y="146"/>
                  </a:lnTo>
                  <a:lnTo>
                    <a:pt x="193" y="148"/>
                  </a:lnTo>
                  <a:lnTo>
                    <a:pt x="193" y="148"/>
                  </a:lnTo>
                  <a:lnTo>
                    <a:pt x="194" y="149"/>
                  </a:lnTo>
                  <a:lnTo>
                    <a:pt x="196" y="149"/>
                  </a:lnTo>
                  <a:lnTo>
                    <a:pt x="196" y="149"/>
                  </a:lnTo>
                  <a:lnTo>
                    <a:pt x="197" y="149"/>
                  </a:lnTo>
                  <a:lnTo>
                    <a:pt x="199" y="146"/>
                  </a:lnTo>
                  <a:lnTo>
                    <a:pt x="199" y="146"/>
                  </a:lnTo>
                  <a:lnTo>
                    <a:pt x="205" y="145"/>
                  </a:lnTo>
                  <a:lnTo>
                    <a:pt x="208" y="143"/>
                  </a:lnTo>
                  <a:lnTo>
                    <a:pt x="210" y="143"/>
                  </a:lnTo>
                  <a:lnTo>
                    <a:pt x="212" y="141"/>
                  </a:lnTo>
                  <a:lnTo>
                    <a:pt x="215" y="138"/>
                  </a:lnTo>
                  <a:lnTo>
                    <a:pt x="216" y="138"/>
                  </a:lnTo>
                  <a:lnTo>
                    <a:pt x="216" y="137"/>
                  </a:lnTo>
                  <a:lnTo>
                    <a:pt x="218" y="135"/>
                  </a:lnTo>
                  <a:lnTo>
                    <a:pt x="218" y="132"/>
                  </a:lnTo>
                  <a:lnTo>
                    <a:pt x="219" y="132"/>
                  </a:lnTo>
                  <a:lnTo>
                    <a:pt x="224" y="129"/>
                  </a:lnTo>
                  <a:lnTo>
                    <a:pt x="226" y="127"/>
                  </a:lnTo>
                  <a:lnTo>
                    <a:pt x="227" y="127"/>
                  </a:lnTo>
                  <a:lnTo>
                    <a:pt x="227" y="124"/>
                  </a:lnTo>
                  <a:lnTo>
                    <a:pt x="227" y="122"/>
                  </a:lnTo>
                  <a:lnTo>
                    <a:pt x="229" y="121"/>
                  </a:lnTo>
                  <a:lnTo>
                    <a:pt x="229" y="119"/>
                  </a:lnTo>
                  <a:lnTo>
                    <a:pt x="230" y="118"/>
                  </a:lnTo>
                  <a:lnTo>
                    <a:pt x="232" y="116"/>
                  </a:lnTo>
                  <a:lnTo>
                    <a:pt x="232" y="115"/>
                  </a:lnTo>
                  <a:lnTo>
                    <a:pt x="234" y="110"/>
                  </a:lnTo>
                  <a:lnTo>
                    <a:pt x="234" y="108"/>
                  </a:lnTo>
                  <a:lnTo>
                    <a:pt x="235" y="108"/>
                  </a:lnTo>
                  <a:lnTo>
                    <a:pt x="235" y="107"/>
                  </a:lnTo>
                  <a:lnTo>
                    <a:pt x="235" y="107"/>
                  </a:lnTo>
                  <a:lnTo>
                    <a:pt x="237" y="105"/>
                  </a:lnTo>
                  <a:lnTo>
                    <a:pt x="237" y="104"/>
                  </a:lnTo>
                  <a:lnTo>
                    <a:pt x="237" y="102"/>
                  </a:lnTo>
                  <a:lnTo>
                    <a:pt x="237" y="99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4" y="97"/>
                  </a:lnTo>
                  <a:lnTo>
                    <a:pt x="234" y="97"/>
                  </a:lnTo>
                  <a:lnTo>
                    <a:pt x="232" y="97"/>
                  </a:lnTo>
                  <a:lnTo>
                    <a:pt x="232" y="96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4" y="94"/>
                  </a:lnTo>
                  <a:lnTo>
                    <a:pt x="235" y="93"/>
                  </a:lnTo>
                  <a:lnTo>
                    <a:pt x="235" y="91"/>
                  </a:lnTo>
                  <a:lnTo>
                    <a:pt x="235" y="89"/>
                  </a:lnTo>
                  <a:lnTo>
                    <a:pt x="235" y="88"/>
                  </a:lnTo>
                  <a:lnTo>
                    <a:pt x="235" y="86"/>
                  </a:lnTo>
                  <a:lnTo>
                    <a:pt x="235" y="85"/>
                  </a:lnTo>
                  <a:lnTo>
                    <a:pt x="235" y="83"/>
                  </a:lnTo>
                  <a:lnTo>
                    <a:pt x="237" y="83"/>
                  </a:lnTo>
                  <a:lnTo>
                    <a:pt x="237" y="83"/>
                  </a:lnTo>
                  <a:lnTo>
                    <a:pt x="238" y="83"/>
                  </a:lnTo>
                  <a:lnTo>
                    <a:pt x="238" y="81"/>
                  </a:lnTo>
                  <a:lnTo>
                    <a:pt x="240" y="81"/>
                  </a:lnTo>
                  <a:lnTo>
                    <a:pt x="240" y="81"/>
                  </a:lnTo>
                  <a:lnTo>
                    <a:pt x="240" y="78"/>
                  </a:lnTo>
                  <a:lnTo>
                    <a:pt x="240" y="78"/>
                  </a:lnTo>
                  <a:lnTo>
                    <a:pt x="240" y="75"/>
                  </a:lnTo>
                  <a:lnTo>
                    <a:pt x="240" y="75"/>
                  </a:lnTo>
                  <a:lnTo>
                    <a:pt x="241" y="74"/>
                  </a:lnTo>
                  <a:lnTo>
                    <a:pt x="241" y="75"/>
                  </a:lnTo>
                  <a:lnTo>
                    <a:pt x="243" y="75"/>
                  </a:lnTo>
                  <a:lnTo>
                    <a:pt x="243" y="75"/>
                  </a:lnTo>
                  <a:lnTo>
                    <a:pt x="245" y="75"/>
                  </a:lnTo>
                  <a:lnTo>
                    <a:pt x="245" y="75"/>
                  </a:lnTo>
                  <a:lnTo>
                    <a:pt x="245" y="80"/>
                  </a:lnTo>
                  <a:lnTo>
                    <a:pt x="246" y="80"/>
                  </a:lnTo>
                  <a:lnTo>
                    <a:pt x="246" y="81"/>
                  </a:lnTo>
                  <a:lnTo>
                    <a:pt x="248" y="81"/>
                  </a:lnTo>
                  <a:lnTo>
                    <a:pt x="248" y="80"/>
                  </a:lnTo>
                  <a:lnTo>
                    <a:pt x="248" y="80"/>
                  </a:lnTo>
                  <a:lnTo>
                    <a:pt x="249" y="80"/>
                  </a:lnTo>
                  <a:lnTo>
                    <a:pt x="252" y="80"/>
                  </a:lnTo>
                  <a:lnTo>
                    <a:pt x="252" y="80"/>
                  </a:lnTo>
                  <a:lnTo>
                    <a:pt x="252" y="78"/>
                  </a:lnTo>
                  <a:lnTo>
                    <a:pt x="254" y="77"/>
                  </a:lnTo>
                  <a:lnTo>
                    <a:pt x="254" y="75"/>
                  </a:lnTo>
                  <a:lnTo>
                    <a:pt x="252" y="74"/>
                  </a:lnTo>
                  <a:lnTo>
                    <a:pt x="252" y="74"/>
                  </a:lnTo>
                  <a:lnTo>
                    <a:pt x="251" y="75"/>
                  </a:lnTo>
                  <a:lnTo>
                    <a:pt x="251" y="75"/>
                  </a:lnTo>
                  <a:lnTo>
                    <a:pt x="248" y="75"/>
                  </a:lnTo>
                  <a:lnTo>
                    <a:pt x="248" y="74"/>
                  </a:lnTo>
                  <a:lnTo>
                    <a:pt x="248" y="70"/>
                  </a:lnTo>
                  <a:lnTo>
                    <a:pt x="248" y="70"/>
                  </a:lnTo>
                  <a:lnTo>
                    <a:pt x="249" y="69"/>
                  </a:lnTo>
                  <a:close/>
                  <a:moveTo>
                    <a:pt x="229" y="56"/>
                  </a:moveTo>
                  <a:lnTo>
                    <a:pt x="229" y="59"/>
                  </a:lnTo>
                  <a:lnTo>
                    <a:pt x="229" y="59"/>
                  </a:lnTo>
                  <a:lnTo>
                    <a:pt x="227" y="59"/>
                  </a:lnTo>
                  <a:lnTo>
                    <a:pt x="227" y="59"/>
                  </a:lnTo>
                  <a:lnTo>
                    <a:pt x="227" y="58"/>
                  </a:lnTo>
                  <a:lnTo>
                    <a:pt x="227" y="58"/>
                  </a:lnTo>
                  <a:lnTo>
                    <a:pt x="229" y="56"/>
                  </a:lnTo>
                  <a:lnTo>
                    <a:pt x="229" y="56"/>
                  </a:lnTo>
                  <a:close/>
                  <a:moveTo>
                    <a:pt x="252" y="4"/>
                  </a:moveTo>
                  <a:lnTo>
                    <a:pt x="254" y="4"/>
                  </a:lnTo>
                  <a:lnTo>
                    <a:pt x="254" y="4"/>
                  </a:lnTo>
                  <a:lnTo>
                    <a:pt x="254" y="6"/>
                  </a:lnTo>
                  <a:lnTo>
                    <a:pt x="254" y="6"/>
                  </a:lnTo>
                  <a:lnTo>
                    <a:pt x="254" y="6"/>
                  </a:lnTo>
                  <a:lnTo>
                    <a:pt x="252" y="6"/>
                  </a:lnTo>
                  <a:lnTo>
                    <a:pt x="252" y="4"/>
                  </a:lnTo>
                  <a:lnTo>
                    <a:pt x="252" y="4"/>
                  </a:lnTo>
                  <a:close/>
                  <a:moveTo>
                    <a:pt x="249" y="0"/>
                  </a:moveTo>
                  <a:lnTo>
                    <a:pt x="249" y="0"/>
                  </a:lnTo>
                  <a:lnTo>
                    <a:pt x="251" y="0"/>
                  </a:lnTo>
                  <a:lnTo>
                    <a:pt x="251" y="1"/>
                  </a:lnTo>
                  <a:lnTo>
                    <a:pt x="251" y="3"/>
                  </a:lnTo>
                  <a:lnTo>
                    <a:pt x="251" y="3"/>
                  </a:lnTo>
                  <a:lnTo>
                    <a:pt x="249" y="1"/>
                  </a:lnTo>
                  <a:lnTo>
                    <a:pt x="249" y="0"/>
                  </a:lnTo>
                  <a:close/>
                  <a:moveTo>
                    <a:pt x="264" y="0"/>
                  </a:moveTo>
                  <a:lnTo>
                    <a:pt x="264" y="0"/>
                  </a:lnTo>
                  <a:lnTo>
                    <a:pt x="265" y="1"/>
                  </a:lnTo>
                  <a:lnTo>
                    <a:pt x="267" y="3"/>
                  </a:lnTo>
                  <a:lnTo>
                    <a:pt x="270" y="6"/>
                  </a:lnTo>
                  <a:lnTo>
                    <a:pt x="275" y="12"/>
                  </a:lnTo>
                  <a:lnTo>
                    <a:pt x="278" y="14"/>
                  </a:lnTo>
                  <a:lnTo>
                    <a:pt x="279" y="17"/>
                  </a:lnTo>
                  <a:lnTo>
                    <a:pt x="282" y="18"/>
                  </a:lnTo>
                  <a:lnTo>
                    <a:pt x="286" y="22"/>
                  </a:lnTo>
                  <a:lnTo>
                    <a:pt x="289" y="22"/>
                  </a:lnTo>
                  <a:lnTo>
                    <a:pt x="290" y="23"/>
                  </a:lnTo>
                  <a:lnTo>
                    <a:pt x="290" y="23"/>
                  </a:lnTo>
                  <a:lnTo>
                    <a:pt x="292" y="25"/>
                  </a:lnTo>
                  <a:lnTo>
                    <a:pt x="293" y="23"/>
                  </a:lnTo>
                  <a:lnTo>
                    <a:pt x="295" y="25"/>
                  </a:lnTo>
                  <a:lnTo>
                    <a:pt x="300" y="26"/>
                  </a:lnTo>
                  <a:lnTo>
                    <a:pt x="301" y="28"/>
                  </a:lnTo>
                  <a:lnTo>
                    <a:pt x="303" y="28"/>
                  </a:lnTo>
                  <a:lnTo>
                    <a:pt x="305" y="26"/>
                  </a:lnTo>
                  <a:lnTo>
                    <a:pt x="306" y="26"/>
                  </a:lnTo>
                  <a:lnTo>
                    <a:pt x="309" y="23"/>
                  </a:lnTo>
                  <a:lnTo>
                    <a:pt x="312" y="20"/>
                  </a:lnTo>
                  <a:lnTo>
                    <a:pt x="312" y="20"/>
                  </a:lnTo>
                  <a:lnTo>
                    <a:pt x="312" y="22"/>
                  </a:lnTo>
                  <a:lnTo>
                    <a:pt x="312" y="22"/>
                  </a:lnTo>
                  <a:lnTo>
                    <a:pt x="311" y="25"/>
                  </a:lnTo>
                  <a:lnTo>
                    <a:pt x="309" y="28"/>
                  </a:lnTo>
                  <a:lnTo>
                    <a:pt x="309" y="30"/>
                  </a:lnTo>
                  <a:lnTo>
                    <a:pt x="309" y="33"/>
                  </a:lnTo>
                  <a:lnTo>
                    <a:pt x="311" y="33"/>
                  </a:lnTo>
                  <a:lnTo>
                    <a:pt x="312" y="36"/>
                  </a:lnTo>
                  <a:lnTo>
                    <a:pt x="312" y="39"/>
                  </a:lnTo>
                  <a:lnTo>
                    <a:pt x="314" y="39"/>
                  </a:lnTo>
                  <a:lnTo>
                    <a:pt x="316" y="39"/>
                  </a:lnTo>
                  <a:lnTo>
                    <a:pt x="316" y="37"/>
                  </a:lnTo>
                  <a:lnTo>
                    <a:pt x="317" y="37"/>
                  </a:lnTo>
                  <a:lnTo>
                    <a:pt x="319" y="37"/>
                  </a:lnTo>
                  <a:lnTo>
                    <a:pt x="320" y="37"/>
                  </a:lnTo>
                  <a:lnTo>
                    <a:pt x="319" y="37"/>
                  </a:lnTo>
                  <a:lnTo>
                    <a:pt x="317" y="39"/>
                  </a:lnTo>
                  <a:lnTo>
                    <a:pt x="316" y="41"/>
                  </a:lnTo>
                  <a:lnTo>
                    <a:pt x="316" y="41"/>
                  </a:lnTo>
                  <a:lnTo>
                    <a:pt x="314" y="41"/>
                  </a:lnTo>
                  <a:lnTo>
                    <a:pt x="312" y="41"/>
                  </a:lnTo>
                  <a:lnTo>
                    <a:pt x="311" y="41"/>
                  </a:lnTo>
                  <a:lnTo>
                    <a:pt x="309" y="42"/>
                  </a:lnTo>
                  <a:lnTo>
                    <a:pt x="308" y="44"/>
                  </a:lnTo>
                  <a:lnTo>
                    <a:pt x="306" y="44"/>
                  </a:lnTo>
                  <a:lnTo>
                    <a:pt x="305" y="44"/>
                  </a:lnTo>
                  <a:lnTo>
                    <a:pt x="303" y="45"/>
                  </a:lnTo>
                  <a:lnTo>
                    <a:pt x="301" y="45"/>
                  </a:lnTo>
                  <a:lnTo>
                    <a:pt x="298" y="44"/>
                  </a:lnTo>
                  <a:lnTo>
                    <a:pt x="297" y="44"/>
                  </a:lnTo>
                  <a:lnTo>
                    <a:pt x="293" y="45"/>
                  </a:lnTo>
                  <a:lnTo>
                    <a:pt x="290" y="48"/>
                  </a:lnTo>
                  <a:lnTo>
                    <a:pt x="287" y="50"/>
                  </a:lnTo>
                  <a:lnTo>
                    <a:pt x="286" y="53"/>
                  </a:lnTo>
                  <a:lnTo>
                    <a:pt x="284" y="55"/>
                  </a:lnTo>
                  <a:lnTo>
                    <a:pt x="284" y="58"/>
                  </a:lnTo>
                  <a:lnTo>
                    <a:pt x="284" y="58"/>
                  </a:lnTo>
                  <a:lnTo>
                    <a:pt x="284" y="59"/>
                  </a:lnTo>
                  <a:lnTo>
                    <a:pt x="282" y="61"/>
                  </a:lnTo>
                  <a:lnTo>
                    <a:pt x="282" y="61"/>
                  </a:lnTo>
                  <a:lnTo>
                    <a:pt x="281" y="61"/>
                  </a:lnTo>
                  <a:lnTo>
                    <a:pt x="278" y="59"/>
                  </a:lnTo>
                  <a:lnTo>
                    <a:pt x="271" y="56"/>
                  </a:lnTo>
                  <a:lnTo>
                    <a:pt x="265" y="53"/>
                  </a:lnTo>
                  <a:lnTo>
                    <a:pt x="262" y="52"/>
                  </a:lnTo>
                  <a:lnTo>
                    <a:pt x="256" y="52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6" y="52"/>
                  </a:lnTo>
                  <a:lnTo>
                    <a:pt x="246" y="52"/>
                  </a:lnTo>
                  <a:lnTo>
                    <a:pt x="245" y="52"/>
                  </a:lnTo>
                  <a:lnTo>
                    <a:pt x="243" y="52"/>
                  </a:lnTo>
                  <a:lnTo>
                    <a:pt x="243" y="52"/>
                  </a:lnTo>
                  <a:lnTo>
                    <a:pt x="241" y="53"/>
                  </a:lnTo>
                  <a:lnTo>
                    <a:pt x="240" y="53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6"/>
                  </a:lnTo>
                  <a:lnTo>
                    <a:pt x="241" y="58"/>
                  </a:lnTo>
                  <a:lnTo>
                    <a:pt x="243" y="58"/>
                  </a:lnTo>
                  <a:lnTo>
                    <a:pt x="245" y="59"/>
                  </a:lnTo>
                  <a:lnTo>
                    <a:pt x="246" y="59"/>
                  </a:lnTo>
                  <a:lnTo>
                    <a:pt x="246" y="59"/>
                  </a:lnTo>
                  <a:lnTo>
                    <a:pt x="249" y="61"/>
                  </a:lnTo>
                  <a:lnTo>
                    <a:pt x="251" y="64"/>
                  </a:lnTo>
                  <a:lnTo>
                    <a:pt x="252" y="64"/>
                  </a:lnTo>
                  <a:lnTo>
                    <a:pt x="251" y="66"/>
                  </a:lnTo>
                  <a:lnTo>
                    <a:pt x="249" y="66"/>
                  </a:lnTo>
                  <a:lnTo>
                    <a:pt x="249" y="66"/>
                  </a:lnTo>
                  <a:lnTo>
                    <a:pt x="248" y="66"/>
                  </a:lnTo>
                  <a:lnTo>
                    <a:pt x="245" y="64"/>
                  </a:lnTo>
                  <a:lnTo>
                    <a:pt x="245" y="64"/>
                  </a:lnTo>
                  <a:lnTo>
                    <a:pt x="243" y="67"/>
                  </a:lnTo>
                  <a:lnTo>
                    <a:pt x="241" y="69"/>
                  </a:lnTo>
                  <a:lnTo>
                    <a:pt x="241" y="69"/>
                  </a:lnTo>
                  <a:lnTo>
                    <a:pt x="240" y="70"/>
                  </a:lnTo>
                  <a:lnTo>
                    <a:pt x="238" y="70"/>
                  </a:lnTo>
                  <a:lnTo>
                    <a:pt x="237" y="70"/>
                  </a:lnTo>
                  <a:lnTo>
                    <a:pt x="237" y="70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6"/>
                  </a:lnTo>
                  <a:lnTo>
                    <a:pt x="237" y="64"/>
                  </a:lnTo>
                  <a:lnTo>
                    <a:pt x="237" y="63"/>
                  </a:lnTo>
                  <a:lnTo>
                    <a:pt x="237" y="59"/>
                  </a:lnTo>
                  <a:lnTo>
                    <a:pt x="235" y="59"/>
                  </a:lnTo>
                  <a:lnTo>
                    <a:pt x="234" y="58"/>
                  </a:lnTo>
                  <a:lnTo>
                    <a:pt x="234" y="56"/>
                  </a:lnTo>
                  <a:lnTo>
                    <a:pt x="234" y="55"/>
                  </a:lnTo>
                  <a:lnTo>
                    <a:pt x="234" y="53"/>
                  </a:lnTo>
                  <a:lnTo>
                    <a:pt x="234" y="52"/>
                  </a:lnTo>
                  <a:lnTo>
                    <a:pt x="234" y="50"/>
                  </a:lnTo>
                  <a:lnTo>
                    <a:pt x="235" y="50"/>
                  </a:lnTo>
                  <a:lnTo>
                    <a:pt x="235" y="48"/>
                  </a:lnTo>
                  <a:lnTo>
                    <a:pt x="237" y="48"/>
                  </a:lnTo>
                  <a:lnTo>
                    <a:pt x="238" y="47"/>
                  </a:lnTo>
                  <a:lnTo>
                    <a:pt x="240" y="45"/>
                  </a:lnTo>
                  <a:lnTo>
                    <a:pt x="241" y="44"/>
                  </a:lnTo>
                  <a:lnTo>
                    <a:pt x="243" y="42"/>
                  </a:lnTo>
                  <a:lnTo>
                    <a:pt x="241" y="41"/>
                  </a:lnTo>
                  <a:lnTo>
                    <a:pt x="241" y="39"/>
                  </a:lnTo>
                  <a:lnTo>
                    <a:pt x="241" y="39"/>
                  </a:lnTo>
                  <a:lnTo>
                    <a:pt x="243" y="37"/>
                  </a:lnTo>
                  <a:lnTo>
                    <a:pt x="245" y="37"/>
                  </a:lnTo>
                  <a:lnTo>
                    <a:pt x="246" y="41"/>
                  </a:lnTo>
                  <a:lnTo>
                    <a:pt x="248" y="41"/>
                  </a:lnTo>
                  <a:lnTo>
                    <a:pt x="249" y="41"/>
                  </a:lnTo>
                  <a:lnTo>
                    <a:pt x="252" y="41"/>
                  </a:lnTo>
                  <a:lnTo>
                    <a:pt x="254" y="41"/>
                  </a:lnTo>
                  <a:lnTo>
                    <a:pt x="254" y="41"/>
                  </a:lnTo>
                  <a:lnTo>
                    <a:pt x="256" y="39"/>
                  </a:lnTo>
                  <a:lnTo>
                    <a:pt x="256" y="37"/>
                  </a:lnTo>
                  <a:lnTo>
                    <a:pt x="256" y="34"/>
                  </a:lnTo>
                  <a:lnTo>
                    <a:pt x="256" y="33"/>
                  </a:lnTo>
                  <a:lnTo>
                    <a:pt x="257" y="31"/>
                  </a:lnTo>
                  <a:lnTo>
                    <a:pt x="259" y="28"/>
                  </a:lnTo>
                  <a:lnTo>
                    <a:pt x="259" y="26"/>
                  </a:lnTo>
                  <a:lnTo>
                    <a:pt x="259" y="22"/>
                  </a:lnTo>
                  <a:lnTo>
                    <a:pt x="260" y="20"/>
                  </a:lnTo>
                  <a:lnTo>
                    <a:pt x="260" y="17"/>
                  </a:lnTo>
                  <a:lnTo>
                    <a:pt x="262" y="14"/>
                  </a:lnTo>
                  <a:lnTo>
                    <a:pt x="260" y="9"/>
                  </a:lnTo>
                  <a:lnTo>
                    <a:pt x="259" y="7"/>
                  </a:lnTo>
                  <a:lnTo>
                    <a:pt x="259" y="6"/>
                  </a:lnTo>
                  <a:lnTo>
                    <a:pt x="259" y="4"/>
                  </a:lnTo>
                  <a:lnTo>
                    <a:pt x="259" y="3"/>
                  </a:lnTo>
                  <a:lnTo>
                    <a:pt x="259" y="1"/>
                  </a:lnTo>
                  <a:lnTo>
                    <a:pt x="260" y="1"/>
                  </a:lnTo>
                  <a:lnTo>
                    <a:pt x="262" y="1"/>
                  </a:lnTo>
                  <a:lnTo>
                    <a:pt x="262" y="1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4" name="Freeform 241">
              <a:extLst>
                <a:ext uri="{FF2B5EF4-FFF2-40B4-BE49-F238E27FC236}">
                  <a16:creationId xmlns:a16="http://schemas.microsoft.com/office/drawing/2014/main" id="{46AEFB3B-07B7-5FE8-8A71-EAF628468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9350" y="3445211"/>
              <a:ext cx="122802" cy="130598"/>
            </a:xfrm>
            <a:custGeom>
              <a:avLst/>
              <a:gdLst>
                <a:gd name="T0" fmla="*/ 56 w 63"/>
                <a:gd name="T1" fmla="*/ 4 h 67"/>
                <a:gd name="T2" fmla="*/ 58 w 63"/>
                <a:gd name="T3" fmla="*/ 11 h 67"/>
                <a:gd name="T4" fmla="*/ 58 w 63"/>
                <a:gd name="T5" fmla="*/ 15 h 67"/>
                <a:gd name="T6" fmla="*/ 61 w 63"/>
                <a:gd name="T7" fmla="*/ 18 h 67"/>
                <a:gd name="T8" fmla="*/ 63 w 63"/>
                <a:gd name="T9" fmla="*/ 19 h 67"/>
                <a:gd name="T10" fmla="*/ 58 w 63"/>
                <a:gd name="T11" fmla="*/ 22 h 67"/>
                <a:gd name="T12" fmla="*/ 55 w 63"/>
                <a:gd name="T13" fmla="*/ 24 h 67"/>
                <a:gd name="T14" fmla="*/ 45 w 63"/>
                <a:gd name="T15" fmla="*/ 26 h 67"/>
                <a:gd name="T16" fmla="*/ 37 w 63"/>
                <a:gd name="T17" fmla="*/ 29 h 67"/>
                <a:gd name="T18" fmla="*/ 30 w 63"/>
                <a:gd name="T19" fmla="*/ 30 h 67"/>
                <a:gd name="T20" fmla="*/ 34 w 63"/>
                <a:gd name="T21" fmla="*/ 37 h 67"/>
                <a:gd name="T22" fmla="*/ 39 w 63"/>
                <a:gd name="T23" fmla="*/ 41 h 67"/>
                <a:gd name="T24" fmla="*/ 44 w 63"/>
                <a:gd name="T25" fmla="*/ 46 h 67"/>
                <a:gd name="T26" fmla="*/ 39 w 63"/>
                <a:gd name="T27" fmla="*/ 49 h 67"/>
                <a:gd name="T28" fmla="*/ 39 w 63"/>
                <a:gd name="T29" fmla="*/ 49 h 67"/>
                <a:gd name="T30" fmla="*/ 36 w 63"/>
                <a:gd name="T31" fmla="*/ 54 h 67"/>
                <a:gd name="T32" fmla="*/ 33 w 63"/>
                <a:gd name="T33" fmla="*/ 56 h 67"/>
                <a:gd name="T34" fmla="*/ 26 w 63"/>
                <a:gd name="T35" fmla="*/ 57 h 67"/>
                <a:gd name="T36" fmla="*/ 23 w 63"/>
                <a:gd name="T37" fmla="*/ 60 h 67"/>
                <a:gd name="T38" fmla="*/ 19 w 63"/>
                <a:gd name="T39" fmla="*/ 65 h 67"/>
                <a:gd name="T40" fmla="*/ 15 w 63"/>
                <a:gd name="T41" fmla="*/ 67 h 67"/>
                <a:gd name="T42" fmla="*/ 9 w 63"/>
                <a:gd name="T43" fmla="*/ 67 h 67"/>
                <a:gd name="T44" fmla="*/ 3 w 63"/>
                <a:gd name="T45" fmla="*/ 65 h 67"/>
                <a:gd name="T46" fmla="*/ 0 w 63"/>
                <a:gd name="T47" fmla="*/ 62 h 67"/>
                <a:gd name="T48" fmla="*/ 1 w 63"/>
                <a:gd name="T49" fmla="*/ 57 h 67"/>
                <a:gd name="T50" fmla="*/ 1 w 63"/>
                <a:gd name="T51" fmla="*/ 56 h 67"/>
                <a:gd name="T52" fmla="*/ 3 w 63"/>
                <a:gd name="T53" fmla="*/ 51 h 67"/>
                <a:gd name="T54" fmla="*/ 3 w 63"/>
                <a:gd name="T55" fmla="*/ 48 h 67"/>
                <a:gd name="T56" fmla="*/ 4 w 63"/>
                <a:gd name="T57" fmla="*/ 45 h 67"/>
                <a:gd name="T58" fmla="*/ 6 w 63"/>
                <a:gd name="T59" fmla="*/ 41 h 67"/>
                <a:gd name="T60" fmla="*/ 8 w 63"/>
                <a:gd name="T61" fmla="*/ 37 h 67"/>
                <a:gd name="T62" fmla="*/ 6 w 63"/>
                <a:gd name="T63" fmla="*/ 35 h 67"/>
                <a:gd name="T64" fmla="*/ 8 w 63"/>
                <a:gd name="T65" fmla="*/ 33 h 67"/>
                <a:gd name="T66" fmla="*/ 8 w 63"/>
                <a:gd name="T67" fmla="*/ 30 h 67"/>
                <a:gd name="T68" fmla="*/ 9 w 63"/>
                <a:gd name="T69" fmla="*/ 27 h 67"/>
                <a:gd name="T70" fmla="*/ 9 w 63"/>
                <a:gd name="T71" fmla="*/ 21 h 67"/>
                <a:gd name="T72" fmla="*/ 9 w 63"/>
                <a:gd name="T73" fmla="*/ 16 h 67"/>
                <a:gd name="T74" fmla="*/ 9 w 63"/>
                <a:gd name="T75" fmla="*/ 13 h 67"/>
                <a:gd name="T76" fmla="*/ 9 w 63"/>
                <a:gd name="T77" fmla="*/ 11 h 67"/>
                <a:gd name="T78" fmla="*/ 12 w 63"/>
                <a:gd name="T79" fmla="*/ 11 h 67"/>
                <a:gd name="T80" fmla="*/ 14 w 63"/>
                <a:gd name="T81" fmla="*/ 11 h 67"/>
                <a:gd name="T82" fmla="*/ 19 w 63"/>
                <a:gd name="T83" fmla="*/ 15 h 67"/>
                <a:gd name="T84" fmla="*/ 20 w 63"/>
                <a:gd name="T85" fmla="*/ 16 h 67"/>
                <a:gd name="T86" fmla="*/ 26 w 63"/>
                <a:gd name="T87" fmla="*/ 18 h 67"/>
                <a:gd name="T88" fmla="*/ 34 w 63"/>
                <a:gd name="T89" fmla="*/ 13 h 67"/>
                <a:gd name="T90" fmla="*/ 41 w 63"/>
                <a:gd name="T91" fmla="*/ 10 h 67"/>
                <a:gd name="T92" fmla="*/ 47 w 63"/>
                <a:gd name="T93" fmla="*/ 5 h 67"/>
                <a:gd name="T94" fmla="*/ 55 w 63"/>
                <a:gd name="T9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67">
                  <a:moveTo>
                    <a:pt x="55" y="0"/>
                  </a:moveTo>
                  <a:lnTo>
                    <a:pt x="56" y="4"/>
                  </a:lnTo>
                  <a:lnTo>
                    <a:pt x="58" y="8"/>
                  </a:lnTo>
                  <a:lnTo>
                    <a:pt x="58" y="11"/>
                  </a:lnTo>
                  <a:lnTo>
                    <a:pt x="60" y="15"/>
                  </a:lnTo>
                  <a:lnTo>
                    <a:pt x="58" y="15"/>
                  </a:lnTo>
                  <a:lnTo>
                    <a:pt x="60" y="18"/>
                  </a:lnTo>
                  <a:lnTo>
                    <a:pt x="61" y="18"/>
                  </a:lnTo>
                  <a:lnTo>
                    <a:pt x="63" y="18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5" y="24"/>
                  </a:lnTo>
                  <a:lnTo>
                    <a:pt x="50" y="26"/>
                  </a:lnTo>
                  <a:lnTo>
                    <a:pt x="45" y="26"/>
                  </a:lnTo>
                  <a:lnTo>
                    <a:pt x="41" y="27"/>
                  </a:lnTo>
                  <a:lnTo>
                    <a:pt x="37" y="29"/>
                  </a:lnTo>
                  <a:lnTo>
                    <a:pt x="33" y="30"/>
                  </a:lnTo>
                  <a:lnTo>
                    <a:pt x="30" y="30"/>
                  </a:lnTo>
                  <a:lnTo>
                    <a:pt x="31" y="33"/>
                  </a:lnTo>
                  <a:lnTo>
                    <a:pt x="34" y="37"/>
                  </a:lnTo>
                  <a:lnTo>
                    <a:pt x="36" y="38"/>
                  </a:lnTo>
                  <a:lnTo>
                    <a:pt x="39" y="41"/>
                  </a:lnTo>
                  <a:lnTo>
                    <a:pt x="41" y="45"/>
                  </a:lnTo>
                  <a:lnTo>
                    <a:pt x="44" y="46"/>
                  </a:lnTo>
                  <a:lnTo>
                    <a:pt x="42" y="48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7" y="52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3" y="56"/>
                  </a:lnTo>
                  <a:lnTo>
                    <a:pt x="28" y="56"/>
                  </a:lnTo>
                  <a:lnTo>
                    <a:pt x="26" y="57"/>
                  </a:lnTo>
                  <a:lnTo>
                    <a:pt x="25" y="57"/>
                  </a:lnTo>
                  <a:lnTo>
                    <a:pt x="23" y="60"/>
                  </a:lnTo>
                  <a:lnTo>
                    <a:pt x="22" y="62"/>
                  </a:lnTo>
                  <a:lnTo>
                    <a:pt x="19" y="65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4" y="67"/>
                  </a:lnTo>
                  <a:lnTo>
                    <a:pt x="9" y="67"/>
                  </a:lnTo>
                  <a:lnTo>
                    <a:pt x="6" y="65"/>
                  </a:lnTo>
                  <a:lnTo>
                    <a:pt x="3" y="65"/>
                  </a:lnTo>
                  <a:lnTo>
                    <a:pt x="0" y="65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1" y="57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3" y="52"/>
                  </a:lnTo>
                  <a:lnTo>
                    <a:pt x="3" y="51"/>
                  </a:lnTo>
                  <a:lnTo>
                    <a:pt x="3" y="48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4" y="45"/>
                  </a:lnTo>
                  <a:lnTo>
                    <a:pt x="4" y="41"/>
                  </a:lnTo>
                  <a:lnTo>
                    <a:pt x="6" y="41"/>
                  </a:lnTo>
                  <a:lnTo>
                    <a:pt x="6" y="38"/>
                  </a:lnTo>
                  <a:lnTo>
                    <a:pt x="8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2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9" y="16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6" y="18"/>
                  </a:lnTo>
                  <a:lnTo>
                    <a:pt x="31" y="15"/>
                  </a:lnTo>
                  <a:lnTo>
                    <a:pt x="34" y="13"/>
                  </a:lnTo>
                  <a:lnTo>
                    <a:pt x="37" y="11"/>
                  </a:lnTo>
                  <a:lnTo>
                    <a:pt x="41" y="10"/>
                  </a:lnTo>
                  <a:lnTo>
                    <a:pt x="45" y="7"/>
                  </a:lnTo>
                  <a:lnTo>
                    <a:pt x="47" y="5"/>
                  </a:lnTo>
                  <a:lnTo>
                    <a:pt x="52" y="4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5" name="Freeform 242">
              <a:extLst>
                <a:ext uri="{FF2B5EF4-FFF2-40B4-BE49-F238E27FC236}">
                  <a16:creationId xmlns:a16="http://schemas.microsoft.com/office/drawing/2014/main" id="{3921195C-B257-F2B0-B357-73B45ADF9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476" y="3891582"/>
              <a:ext cx="58477" cy="23391"/>
            </a:xfrm>
            <a:custGeom>
              <a:avLst/>
              <a:gdLst>
                <a:gd name="T0" fmla="*/ 6 w 30"/>
                <a:gd name="T1" fmla="*/ 0 h 12"/>
                <a:gd name="T2" fmla="*/ 13 w 30"/>
                <a:gd name="T3" fmla="*/ 1 h 12"/>
                <a:gd name="T4" fmla="*/ 14 w 30"/>
                <a:gd name="T5" fmla="*/ 1 h 12"/>
                <a:gd name="T6" fmla="*/ 14 w 30"/>
                <a:gd name="T7" fmla="*/ 1 h 12"/>
                <a:gd name="T8" fmla="*/ 17 w 30"/>
                <a:gd name="T9" fmla="*/ 1 h 12"/>
                <a:gd name="T10" fmla="*/ 19 w 30"/>
                <a:gd name="T11" fmla="*/ 3 h 12"/>
                <a:gd name="T12" fmla="*/ 19 w 30"/>
                <a:gd name="T13" fmla="*/ 3 h 12"/>
                <a:gd name="T14" fmla="*/ 20 w 30"/>
                <a:gd name="T15" fmla="*/ 3 h 12"/>
                <a:gd name="T16" fmla="*/ 22 w 30"/>
                <a:gd name="T17" fmla="*/ 3 h 12"/>
                <a:gd name="T18" fmla="*/ 24 w 30"/>
                <a:gd name="T19" fmla="*/ 5 h 12"/>
                <a:gd name="T20" fmla="*/ 28 w 30"/>
                <a:gd name="T21" fmla="*/ 6 h 12"/>
                <a:gd name="T22" fmla="*/ 30 w 30"/>
                <a:gd name="T23" fmla="*/ 9 h 12"/>
                <a:gd name="T24" fmla="*/ 30 w 30"/>
                <a:gd name="T25" fmla="*/ 9 h 12"/>
                <a:gd name="T26" fmla="*/ 28 w 30"/>
                <a:gd name="T27" fmla="*/ 9 h 12"/>
                <a:gd name="T28" fmla="*/ 27 w 30"/>
                <a:gd name="T29" fmla="*/ 11 h 12"/>
                <a:gd name="T30" fmla="*/ 25 w 30"/>
                <a:gd name="T31" fmla="*/ 11 h 12"/>
                <a:gd name="T32" fmla="*/ 24 w 30"/>
                <a:gd name="T33" fmla="*/ 9 h 12"/>
                <a:gd name="T34" fmla="*/ 24 w 30"/>
                <a:gd name="T35" fmla="*/ 9 h 12"/>
                <a:gd name="T36" fmla="*/ 22 w 30"/>
                <a:gd name="T37" fmla="*/ 9 h 12"/>
                <a:gd name="T38" fmla="*/ 22 w 30"/>
                <a:gd name="T39" fmla="*/ 9 h 12"/>
                <a:gd name="T40" fmla="*/ 22 w 30"/>
                <a:gd name="T41" fmla="*/ 9 h 12"/>
                <a:gd name="T42" fmla="*/ 20 w 30"/>
                <a:gd name="T43" fmla="*/ 9 h 12"/>
                <a:gd name="T44" fmla="*/ 20 w 30"/>
                <a:gd name="T45" fmla="*/ 9 h 12"/>
                <a:gd name="T46" fmla="*/ 19 w 30"/>
                <a:gd name="T47" fmla="*/ 11 h 12"/>
                <a:gd name="T48" fmla="*/ 19 w 30"/>
                <a:gd name="T49" fmla="*/ 11 h 12"/>
                <a:gd name="T50" fmla="*/ 17 w 30"/>
                <a:gd name="T51" fmla="*/ 9 h 12"/>
                <a:gd name="T52" fmla="*/ 17 w 30"/>
                <a:gd name="T53" fmla="*/ 9 h 12"/>
                <a:gd name="T54" fmla="*/ 16 w 30"/>
                <a:gd name="T55" fmla="*/ 11 h 12"/>
                <a:gd name="T56" fmla="*/ 16 w 30"/>
                <a:gd name="T57" fmla="*/ 12 h 12"/>
                <a:gd name="T58" fmla="*/ 14 w 30"/>
                <a:gd name="T59" fmla="*/ 11 h 12"/>
                <a:gd name="T60" fmla="*/ 14 w 30"/>
                <a:gd name="T61" fmla="*/ 11 h 12"/>
                <a:gd name="T62" fmla="*/ 13 w 30"/>
                <a:gd name="T63" fmla="*/ 11 h 12"/>
                <a:gd name="T64" fmla="*/ 9 w 30"/>
                <a:gd name="T65" fmla="*/ 11 h 12"/>
                <a:gd name="T66" fmla="*/ 8 w 30"/>
                <a:gd name="T67" fmla="*/ 11 h 12"/>
                <a:gd name="T68" fmla="*/ 6 w 30"/>
                <a:gd name="T69" fmla="*/ 8 h 12"/>
                <a:gd name="T70" fmla="*/ 6 w 30"/>
                <a:gd name="T71" fmla="*/ 8 h 12"/>
                <a:gd name="T72" fmla="*/ 5 w 30"/>
                <a:gd name="T73" fmla="*/ 8 h 12"/>
                <a:gd name="T74" fmla="*/ 3 w 30"/>
                <a:gd name="T75" fmla="*/ 6 h 12"/>
                <a:gd name="T76" fmla="*/ 3 w 30"/>
                <a:gd name="T77" fmla="*/ 6 h 12"/>
                <a:gd name="T78" fmla="*/ 0 w 30"/>
                <a:gd name="T79" fmla="*/ 5 h 12"/>
                <a:gd name="T80" fmla="*/ 0 w 30"/>
                <a:gd name="T81" fmla="*/ 5 h 12"/>
                <a:gd name="T82" fmla="*/ 0 w 30"/>
                <a:gd name="T83" fmla="*/ 3 h 12"/>
                <a:gd name="T84" fmla="*/ 0 w 30"/>
                <a:gd name="T85" fmla="*/ 1 h 12"/>
                <a:gd name="T86" fmla="*/ 1 w 30"/>
                <a:gd name="T87" fmla="*/ 1 h 12"/>
                <a:gd name="T88" fmla="*/ 3 w 30"/>
                <a:gd name="T89" fmla="*/ 1 h 12"/>
                <a:gd name="T90" fmla="*/ 5 w 30"/>
                <a:gd name="T91" fmla="*/ 1 h 12"/>
                <a:gd name="T92" fmla="*/ 5 w 30"/>
                <a:gd name="T93" fmla="*/ 1 h 12"/>
                <a:gd name="T94" fmla="*/ 6 w 30"/>
                <a:gd name="T9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12">
                  <a:moveTo>
                    <a:pt x="6" y="0"/>
                  </a:moveTo>
                  <a:lnTo>
                    <a:pt x="13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4" y="5"/>
                  </a:lnTo>
                  <a:lnTo>
                    <a:pt x="28" y="6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28" y="9"/>
                  </a:lnTo>
                  <a:lnTo>
                    <a:pt x="27" y="11"/>
                  </a:lnTo>
                  <a:lnTo>
                    <a:pt x="25" y="11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6" name="Freeform 243">
              <a:extLst>
                <a:ext uri="{FF2B5EF4-FFF2-40B4-BE49-F238E27FC236}">
                  <a16:creationId xmlns:a16="http://schemas.microsoft.com/office/drawing/2014/main" id="{ACBA6C5C-EAD5-18B7-A397-562E374071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2119" y="2991042"/>
              <a:ext cx="333317" cy="350860"/>
            </a:xfrm>
            <a:custGeom>
              <a:avLst/>
              <a:gdLst>
                <a:gd name="T0" fmla="*/ 130 w 171"/>
                <a:gd name="T1" fmla="*/ 153 h 180"/>
                <a:gd name="T2" fmla="*/ 122 w 171"/>
                <a:gd name="T3" fmla="*/ 169 h 180"/>
                <a:gd name="T4" fmla="*/ 123 w 171"/>
                <a:gd name="T5" fmla="*/ 175 h 180"/>
                <a:gd name="T6" fmla="*/ 114 w 171"/>
                <a:gd name="T7" fmla="*/ 178 h 180"/>
                <a:gd name="T8" fmla="*/ 95 w 171"/>
                <a:gd name="T9" fmla="*/ 167 h 180"/>
                <a:gd name="T10" fmla="*/ 84 w 171"/>
                <a:gd name="T11" fmla="*/ 161 h 180"/>
                <a:gd name="T12" fmla="*/ 92 w 171"/>
                <a:gd name="T13" fmla="*/ 158 h 180"/>
                <a:gd name="T14" fmla="*/ 103 w 171"/>
                <a:gd name="T15" fmla="*/ 158 h 180"/>
                <a:gd name="T16" fmla="*/ 119 w 171"/>
                <a:gd name="T17" fmla="*/ 155 h 180"/>
                <a:gd name="T18" fmla="*/ 25 w 171"/>
                <a:gd name="T19" fmla="*/ 139 h 180"/>
                <a:gd name="T20" fmla="*/ 104 w 171"/>
                <a:gd name="T21" fmla="*/ 112 h 180"/>
                <a:gd name="T22" fmla="*/ 22 w 171"/>
                <a:gd name="T23" fmla="*/ 107 h 180"/>
                <a:gd name="T24" fmla="*/ 43 w 171"/>
                <a:gd name="T25" fmla="*/ 107 h 180"/>
                <a:gd name="T26" fmla="*/ 44 w 171"/>
                <a:gd name="T27" fmla="*/ 117 h 180"/>
                <a:gd name="T28" fmla="*/ 40 w 171"/>
                <a:gd name="T29" fmla="*/ 139 h 180"/>
                <a:gd name="T30" fmla="*/ 30 w 171"/>
                <a:gd name="T31" fmla="*/ 142 h 180"/>
                <a:gd name="T32" fmla="*/ 25 w 171"/>
                <a:gd name="T33" fmla="*/ 129 h 180"/>
                <a:gd name="T34" fmla="*/ 25 w 171"/>
                <a:gd name="T35" fmla="*/ 123 h 180"/>
                <a:gd name="T36" fmla="*/ 22 w 171"/>
                <a:gd name="T37" fmla="*/ 110 h 180"/>
                <a:gd name="T38" fmla="*/ 33 w 171"/>
                <a:gd name="T39" fmla="*/ 106 h 180"/>
                <a:gd name="T40" fmla="*/ 54 w 171"/>
                <a:gd name="T41" fmla="*/ 77 h 180"/>
                <a:gd name="T42" fmla="*/ 84 w 171"/>
                <a:gd name="T43" fmla="*/ 55 h 180"/>
                <a:gd name="T44" fmla="*/ 79 w 171"/>
                <a:gd name="T45" fmla="*/ 2 h 180"/>
                <a:gd name="T46" fmla="*/ 96 w 171"/>
                <a:gd name="T47" fmla="*/ 10 h 180"/>
                <a:gd name="T48" fmla="*/ 98 w 171"/>
                <a:gd name="T49" fmla="*/ 16 h 180"/>
                <a:gd name="T50" fmla="*/ 98 w 171"/>
                <a:gd name="T51" fmla="*/ 19 h 180"/>
                <a:gd name="T52" fmla="*/ 104 w 171"/>
                <a:gd name="T53" fmla="*/ 27 h 180"/>
                <a:gd name="T54" fmla="*/ 92 w 171"/>
                <a:gd name="T55" fmla="*/ 25 h 180"/>
                <a:gd name="T56" fmla="*/ 81 w 171"/>
                <a:gd name="T57" fmla="*/ 30 h 180"/>
                <a:gd name="T58" fmla="*/ 81 w 171"/>
                <a:gd name="T59" fmla="*/ 43 h 180"/>
                <a:gd name="T60" fmla="*/ 103 w 171"/>
                <a:gd name="T61" fmla="*/ 70 h 180"/>
                <a:gd name="T62" fmla="*/ 137 w 171"/>
                <a:gd name="T63" fmla="*/ 92 h 180"/>
                <a:gd name="T64" fmla="*/ 156 w 171"/>
                <a:gd name="T65" fmla="*/ 110 h 180"/>
                <a:gd name="T66" fmla="*/ 166 w 171"/>
                <a:gd name="T67" fmla="*/ 125 h 180"/>
                <a:gd name="T68" fmla="*/ 147 w 171"/>
                <a:gd name="T69" fmla="*/ 118 h 180"/>
                <a:gd name="T70" fmla="*/ 152 w 171"/>
                <a:gd name="T71" fmla="*/ 142 h 180"/>
                <a:gd name="T72" fmla="*/ 136 w 171"/>
                <a:gd name="T73" fmla="*/ 159 h 180"/>
                <a:gd name="T74" fmla="*/ 136 w 171"/>
                <a:gd name="T75" fmla="*/ 145 h 180"/>
                <a:gd name="T76" fmla="*/ 126 w 171"/>
                <a:gd name="T77" fmla="*/ 123 h 180"/>
                <a:gd name="T78" fmla="*/ 115 w 171"/>
                <a:gd name="T79" fmla="*/ 114 h 180"/>
                <a:gd name="T80" fmla="*/ 107 w 171"/>
                <a:gd name="T81" fmla="*/ 110 h 180"/>
                <a:gd name="T82" fmla="*/ 93 w 171"/>
                <a:gd name="T83" fmla="*/ 103 h 180"/>
                <a:gd name="T84" fmla="*/ 66 w 171"/>
                <a:gd name="T85" fmla="*/ 82 h 180"/>
                <a:gd name="T86" fmla="*/ 59 w 171"/>
                <a:gd name="T87" fmla="*/ 76 h 180"/>
                <a:gd name="T88" fmla="*/ 52 w 171"/>
                <a:gd name="T89" fmla="*/ 63 h 180"/>
                <a:gd name="T90" fmla="*/ 24 w 171"/>
                <a:gd name="T91" fmla="*/ 52 h 180"/>
                <a:gd name="T92" fmla="*/ 14 w 171"/>
                <a:gd name="T93" fmla="*/ 54 h 180"/>
                <a:gd name="T94" fmla="*/ 3 w 171"/>
                <a:gd name="T95" fmla="*/ 47 h 180"/>
                <a:gd name="T96" fmla="*/ 3 w 171"/>
                <a:gd name="T97" fmla="*/ 40 h 180"/>
                <a:gd name="T98" fmla="*/ 3 w 171"/>
                <a:gd name="T99" fmla="*/ 35 h 180"/>
                <a:gd name="T100" fmla="*/ 3 w 171"/>
                <a:gd name="T101" fmla="*/ 25 h 180"/>
                <a:gd name="T102" fmla="*/ 11 w 171"/>
                <a:gd name="T103" fmla="*/ 21 h 180"/>
                <a:gd name="T104" fmla="*/ 21 w 171"/>
                <a:gd name="T105" fmla="*/ 14 h 180"/>
                <a:gd name="T106" fmla="*/ 29 w 171"/>
                <a:gd name="T107" fmla="*/ 18 h 180"/>
                <a:gd name="T108" fmla="*/ 33 w 171"/>
                <a:gd name="T109" fmla="*/ 19 h 180"/>
                <a:gd name="T110" fmla="*/ 40 w 171"/>
                <a:gd name="T111" fmla="*/ 11 h 180"/>
                <a:gd name="T112" fmla="*/ 49 w 171"/>
                <a:gd name="T113" fmla="*/ 14 h 180"/>
                <a:gd name="T114" fmla="*/ 49 w 171"/>
                <a:gd name="T115" fmla="*/ 8 h 180"/>
                <a:gd name="T116" fmla="*/ 55 w 171"/>
                <a:gd name="T117" fmla="*/ 3 h 180"/>
                <a:gd name="T118" fmla="*/ 65 w 171"/>
                <a:gd name="T119" fmla="*/ 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1" h="180">
                  <a:moveTo>
                    <a:pt x="76" y="177"/>
                  </a:move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6" y="178"/>
                  </a:lnTo>
                  <a:lnTo>
                    <a:pt x="76" y="177"/>
                  </a:lnTo>
                  <a:lnTo>
                    <a:pt x="76" y="177"/>
                  </a:lnTo>
                  <a:close/>
                  <a:moveTo>
                    <a:pt x="130" y="153"/>
                  </a:moveTo>
                  <a:lnTo>
                    <a:pt x="130" y="153"/>
                  </a:lnTo>
                  <a:lnTo>
                    <a:pt x="130" y="155"/>
                  </a:lnTo>
                  <a:lnTo>
                    <a:pt x="128" y="156"/>
                  </a:lnTo>
                  <a:lnTo>
                    <a:pt x="128" y="156"/>
                  </a:lnTo>
                  <a:lnTo>
                    <a:pt x="123" y="161"/>
                  </a:lnTo>
                  <a:lnTo>
                    <a:pt x="123" y="162"/>
                  </a:lnTo>
                  <a:lnTo>
                    <a:pt x="123" y="164"/>
                  </a:lnTo>
                  <a:lnTo>
                    <a:pt x="123" y="164"/>
                  </a:lnTo>
                  <a:lnTo>
                    <a:pt x="123" y="166"/>
                  </a:lnTo>
                  <a:lnTo>
                    <a:pt x="122" y="167"/>
                  </a:lnTo>
                  <a:lnTo>
                    <a:pt x="122" y="169"/>
                  </a:lnTo>
                  <a:lnTo>
                    <a:pt x="122" y="169"/>
                  </a:lnTo>
                  <a:lnTo>
                    <a:pt x="123" y="169"/>
                  </a:lnTo>
                  <a:lnTo>
                    <a:pt x="123" y="170"/>
                  </a:lnTo>
                  <a:lnTo>
                    <a:pt x="123" y="170"/>
                  </a:lnTo>
                  <a:lnTo>
                    <a:pt x="123" y="170"/>
                  </a:lnTo>
                  <a:lnTo>
                    <a:pt x="123" y="172"/>
                  </a:lnTo>
                  <a:lnTo>
                    <a:pt x="125" y="174"/>
                  </a:lnTo>
                  <a:lnTo>
                    <a:pt x="125" y="174"/>
                  </a:lnTo>
                  <a:lnTo>
                    <a:pt x="125" y="174"/>
                  </a:lnTo>
                  <a:lnTo>
                    <a:pt x="123" y="175"/>
                  </a:lnTo>
                  <a:lnTo>
                    <a:pt x="123" y="177"/>
                  </a:lnTo>
                  <a:lnTo>
                    <a:pt x="122" y="177"/>
                  </a:lnTo>
                  <a:lnTo>
                    <a:pt x="122" y="178"/>
                  </a:lnTo>
                  <a:lnTo>
                    <a:pt x="122" y="178"/>
                  </a:lnTo>
                  <a:lnTo>
                    <a:pt x="122" y="180"/>
                  </a:lnTo>
                  <a:lnTo>
                    <a:pt x="120" y="180"/>
                  </a:lnTo>
                  <a:lnTo>
                    <a:pt x="119" y="180"/>
                  </a:lnTo>
                  <a:lnTo>
                    <a:pt x="117" y="180"/>
                  </a:lnTo>
                  <a:lnTo>
                    <a:pt x="115" y="178"/>
                  </a:lnTo>
                  <a:lnTo>
                    <a:pt x="114" y="178"/>
                  </a:lnTo>
                  <a:lnTo>
                    <a:pt x="114" y="178"/>
                  </a:lnTo>
                  <a:lnTo>
                    <a:pt x="112" y="175"/>
                  </a:lnTo>
                  <a:lnTo>
                    <a:pt x="111" y="174"/>
                  </a:lnTo>
                  <a:lnTo>
                    <a:pt x="107" y="174"/>
                  </a:lnTo>
                  <a:lnTo>
                    <a:pt x="106" y="172"/>
                  </a:lnTo>
                  <a:lnTo>
                    <a:pt x="104" y="174"/>
                  </a:lnTo>
                  <a:lnTo>
                    <a:pt x="103" y="172"/>
                  </a:lnTo>
                  <a:lnTo>
                    <a:pt x="100" y="170"/>
                  </a:lnTo>
                  <a:lnTo>
                    <a:pt x="96" y="169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2" y="166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89" y="166"/>
                  </a:lnTo>
                  <a:lnTo>
                    <a:pt x="87" y="166"/>
                  </a:lnTo>
                  <a:lnTo>
                    <a:pt x="87" y="164"/>
                  </a:lnTo>
                  <a:lnTo>
                    <a:pt x="85" y="164"/>
                  </a:lnTo>
                  <a:lnTo>
                    <a:pt x="84" y="161"/>
                  </a:lnTo>
                  <a:lnTo>
                    <a:pt x="84" y="161"/>
                  </a:lnTo>
                  <a:lnTo>
                    <a:pt x="84" y="159"/>
                  </a:lnTo>
                  <a:lnTo>
                    <a:pt x="85" y="158"/>
                  </a:lnTo>
                  <a:lnTo>
                    <a:pt x="85" y="156"/>
                  </a:lnTo>
                  <a:lnTo>
                    <a:pt x="87" y="156"/>
                  </a:lnTo>
                  <a:lnTo>
                    <a:pt x="87" y="156"/>
                  </a:lnTo>
                  <a:lnTo>
                    <a:pt x="89" y="155"/>
                  </a:lnTo>
                  <a:lnTo>
                    <a:pt x="90" y="156"/>
                  </a:lnTo>
                  <a:lnTo>
                    <a:pt x="90" y="158"/>
                  </a:lnTo>
                  <a:lnTo>
                    <a:pt x="92" y="158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3" y="155"/>
                  </a:lnTo>
                  <a:lnTo>
                    <a:pt x="96" y="155"/>
                  </a:lnTo>
                  <a:lnTo>
                    <a:pt x="96" y="155"/>
                  </a:lnTo>
                  <a:lnTo>
                    <a:pt x="96" y="156"/>
                  </a:lnTo>
                  <a:lnTo>
                    <a:pt x="98" y="156"/>
                  </a:lnTo>
                  <a:lnTo>
                    <a:pt x="98" y="156"/>
                  </a:lnTo>
                  <a:lnTo>
                    <a:pt x="101" y="158"/>
                  </a:lnTo>
                  <a:lnTo>
                    <a:pt x="103" y="158"/>
                  </a:lnTo>
                  <a:lnTo>
                    <a:pt x="103" y="158"/>
                  </a:lnTo>
                  <a:lnTo>
                    <a:pt x="106" y="158"/>
                  </a:lnTo>
                  <a:lnTo>
                    <a:pt x="107" y="158"/>
                  </a:lnTo>
                  <a:lnTo>
                    <a:pt x="111" y="158"/>
                  </a:lnTo>
                  <a:lnTo>
                    <a:pt x="112" y="158"/>
                  </a:lnTo>
                  <a:lnTo>
                    <a:pt x="114" y="158"/>
                  </a:lnTo>
                  <a:lnTo>
                    <a:pt x="115" y="156"/>
                  </a:lnTo>
                  <a:lnTo>
                    <a:pt x="117" y="155"/>
                  </a:lnTo>
                  <a:lnTo>
                    <a:pt x="117" y="155"/>
                  </a:lnTo>
                  <a:lnTo>
                    <a:pt x="119" y="155"/>
                  </a:lnTo>
                  <a:lnTo>
                    <a:pt x="120" y="155"/>
                  </a:lnTo>
                  <a:lnTo>
                    <a:pt x="122" y="155"/>
                  </a:lnTo>
                  <a:lnTo>
                    <a:pt x="123" y="155"/>
                  </a:lnTo>
                  <a:lnTo>
                    <a:pt x="123" y="155"/>
                  </a:lnTo>
                  <a:lnTo>
                    <a:pt x="125" y="155"/>
                  </a:lnTo>
                  <a:lnTo>
                    <a:pt x="125" y="155"/>
                  </a:lnTo>
                  <a:lnTo>
                    <a:pt x="128" y="153"/>
                  </a:lnTo>
                  <a:lnTo>
                    <a:pt x="130" y="153"/>
                  </a:lnTo>
                  <a:close/>
                  <a:moveTo>
                    <a:pt x="25" y="139"/>
                  </a:moveTo>
                  <a:lnTo>
                    <a:pt x="25" y="139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4" y="140"/>
                  </a:lnTo>
                  <a:lnTo>
                    <a:pt x="24" y="139"/>
                  </a:lnTo>
                  <a:lnTo>
                    <a:pt x="25" y="139"/>
                  </a:lnTo>
                  <a:close/>
                  <a:moveTo>
                    <a:pt x="104" y="110"/>
                  </a:moveTo>
                  <a:lnTo>
                    <a:pt x="106" y="112"/>
                  </a:lnTo>
                  <a:lnTo>
                    <a:pt x="106" y="112"/>
                  </a:lnTo>
                  <a:lnTo>
                    <a:pt x="106" y="112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10"/>
                  </a:lnTo>
                  <a:close/>
                  <a:moveTo>
                    <a:pt x="24" y="106"/>
                  </a:moveTo>
                  <a:lnTo>
                    <a:pt x="24" y="106"/>
                  </a:lnTo>
                  <a:lnTo>
                    <a:pt x="24" y="106"/>
                  </a:lnTo>
                  <a:lnTo>
                    <a:pt x="24" y="106"/>
                  </a:lnTo>
                  <a:lnTo>
                    <a:pt x="22" y="107"/>
                  </a:lnTo>
                  <a:lnTo>
                    <a:pt x="22" y="107"/>
                  </a:lnTo>
                  <a:lnTo>
                    <a:pt x="22" y="107"/>
                  </a:lnTo>
                  <a:lnTo>
                    <a:pt x="24" y="106"/>
                  </a:lnTo>
                  <a:lnTo>
                    <a:pt x="24" y="106"/>
                  </a:lnTo>
                  <a:close/>
                  <a:moveTo>
                    <a:pt x="37" y="103"/>
                  </a:moveTo>
                  <a:lnTo>
                    <a:pt x="38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1" y="106"/>
                  </a:lnTo>
                  <a:lnTo>
                    <a:pt x="41" y="106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1" y="109"/>
                  </a:lnTo>
                  <a:lnTo>
                    <a:pt x="43" y="109"/>
                  </a:lnTo>
                  <a:lnTo>
                    <a:pt x="43" y="109"/>
                  </a:lnTo>
                  <a:lnTo>
                    <a:pt x="44" y="110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4" y="117"/>
                  </a:lnTo>
                  <a:lnTo>
                    <a:pt x="44" y="117"/>
                  </a:lnTo>
                  <a:lnTo>
                    <a:pt x="43" y="120"/>
                  </a:lnTo>
                  <a:lnTo>
                    <a:pt x="43" y="122"/>
                  </a:lnTo>
                  <a:lnTo>
                    <a:pt x="44" y="123"/>
                  </a:lnTo>
                  <a:lnTo>
                    <a:pt x="44" y="125"/>
                  </a:lnTo>
                  <a:lnTo>
                    <a:pt x="44" y="126"/>
                  </a:lnTo>
                  <a:lnTo>
                    <a:pt x="43" y="136"/>
                  </a:lnTo>
                  <a:lnTo>
                    <a:pt x="43" y="137"/>
                  </a:lnTo>
                  <a:lnTo>
                    <a:pt x="41" y="139"/>
                  </a:lnTo>
                  <a:lnTo>
                    <a:pt x="41" y="139"/>
                  </a:lnTo>
                  <a:lnTo>
                    <a:pt x="40" y="139"/>
                  </a:lnTo>
                  <a:lnTo>
                    <a:pt x="38" y="137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5" y="140"/>
                  </a:lnTo>
                  <a:lnTo>
                    <a:pt x="33" y="142"/>
                  </a:lnTo>
                  <a:lnTo>
                    <a:pt x="32" y="142"/>
                  </a:lnTo>
                  <a:lnTo>
                    <a:pt x="30" y="142"/>
                  </a:lnTo>
                  <a:lnTo>
                    <a:pt x="30" y="142"/>
                  </a:lnTo>
                  <a:lnTo>
                    <a:pt x="29" y="142"/>
                  </a:lnTo>
                  <a:lnTo>
                    <a:pt x="29" y="142"/>
                  </a:lnTo>
                  <a:lnTo>
                    <a:pt x="27" y="140"/>
                  </a:lnTo>
                  <a:lnTo>
                    <a:pt x="27" y="139"/>
                  </a:lnTo>
                  <a:lnTo>
                    <a:pt x="25" y="137"/>
                  </a:lnTo>
                  <a:lnTo>
                    <a:pt x="25" y="136"/>
                  </a:lnTo>
                  <a:lnTo>
                    <a:pt x="25" y="133"/>
                  </a:lnTo>
                  <a:lnTo>
                    <a:pt x="25" y="133"/>
                  </a:lnTo>
                  <a:lnTo>
                    <a:pt x="25" y="131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5" y="128"/>
                  </a:lnTo>
                  <a:lnTo>
                    <a:pt x="27" y="129"/>
                  </a:lnTo>
                  <a:lnTo>
                    <a:pt x="27" y="129"/>
                  </a:lnTo>
                  <a:lnTo>
                    <a:pt x="27" y="128"/>
                  </a:lnTo>
                  <a:lnTo>
                    <a:pt x="27" y="126"/>
                  </a:lnTo>
                  <a:lnTo>
                    <a:pt x="27" y="126"/>
                  </a:lnTo>
                  <a:lnTo>
                    <a:pt x="25" y="126"/>
                  </a:lnTo>
                  <a:lnTo>
                    <a:pt x="25" y="125"/>
                  </a:lnTo>
                  <a:lnTo>
                    <a:pt x="25" y="123"/>
                  </a:lnTo>
                  <a:lnTo>
                    <a:pt x="25" y="123"/>
                  </a:lnTo>
                  <a:lnTo>
                    <a:pt x="25" y="122"/>
                  </a:lnTo>
                  <a:lnTo>
                    <a:pt x="25" y="120"/>
                  </a:lnTo>
                  <a:lnTo>
                    <a:pt x="25" y="118"/>
                  </a:lnTo>
                  <a:lnTo>
                    <a:pt x="25" y="117"/>
                  </a:lnTo>
                  <a:lnTo>
                    <a:pt x="24" y="115"/>
                  </a:lnTo>
                  <a:lnTo>
                    <a:pt x="24" y="115"/>
                  </a:lnTo>
                  <a:lnTo>
                    <a:pt x="22" y="114"/>
                  </a:lnTo>
                  <a:lnTo>
                    <a:pt x="22" y="114"/>
                  </a:lnTo>
                  <a:lnTo>
                    <a:pt x="22" y="110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4" y="109"/>
                  </a:lnTo>
                  <a:lnTo>
                    <a:pt x="24" y="110"/>
                  </a:lnTo>
                  <a:lnTo>
                    <a:pt x="25" y="110"/>
                  </a:lnTo>
                  <a:lnTo>
                    <a:pt x="27" y="110"/>
                  </a:lnTo>
                  <a:lnTo>
                    <a:pt x="30" y="109"/>
                  </a:lnTo>
                  <a:lnTo>
                    <a:pt x="32" y="107"/>
                  </a:lnTo>
                  <a:lnTo>
                    <a:pt x="33" y="106"/>
                  </a:lnTo>
                  <a:lnTo>
                    <a:pt x="35" y="104"/>
                  </a:lnTo>
                  <a:lnTo>
                    <a:pt x="37" y="104"/>
                  </a:lnTo>
                  <a:lnTo>
                    <a:pt x="37" y="103"/>
                  </a:lnTo>
                  <a:lnTo>
                    <a:pt x="37" y="103"/>
                  </a:lnTo>
                  <a:close/>
                  <a:moveTo>
                    <a:pt x="54" y="74"/>
                  </a:moveTo>
                  <a:lnTo>
                    <a:pt x="54" y="76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54" y="77"/>
                  </a:lnTo>
                  <a:lnTo>
                    <a:pt x="54" y="77"/>
                  </a:lnTo>
                  <a:lnTo>
                    <a:pt x="51" y="77"/>
                  </a:lnTo>
                  <a:lnTo>
                    <a:pt x="51" y="77"/>
                  </a:lnTo>
                  <a:lnTo>
                    <a:pt x="49" y="76"/>
                  </a:lnTo>
                  <a:lnTo>
                    <a:pt x="51" y="76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54" y="76"/>
                  </a:lnTo>
                  <a:lnTo>
                    <a:pt x="54" y="74"/>
                  </a:lnTo>
                  <a:close/>
                  <a:moveTo>
                    <a:pt x="84" y="55"/>
                  </a:moveTo>
                  <a:lnTo>
                    <a:pt x="84" y="55"/>
                  </a:lnTo>
                  <a:lnTo>
                    <a:pt x="82" y="57"/>
                  </a:lnTo>
                  <a:lnTo>
                    <a:pt x="84" y="57"/>
                  </a:lnTo>
                  <a:lnTo>
                    <a:pt x="84" y="57"/>
                  </a:lnTo>
                  <a:lnTo>
                    <a:pt x="85" y="55"/>
                  </a:lnTo>
                  <a:lnTo>
                    <a:pt x="84" y="55"/>
                  </a:lnTo>
                  <a:close/>
                  <a:moveTo>
                    <a:pt x="79" y="0"/>
                  </a:moveTo>
                  <a:lnTo>
                    <a:pt x="81" y="0"/>
                  </a:lnTo>
                  <a:lnTo>
                    <a:pt x="81" y="0"/>
                  </a:lnTo>
                  <a:lnTo>
                    <a:pt x="79" y="0"/>
                  </a:lnTo>
                  <a:lnTo>
                    <a:pt x="79" y="2"/>
                  </a:lnTo>
                  <a:lnTo>
                    <a:pt x="79" y="2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7"/>
                  </a:lnTo>
                  <a:lnTo>
                    <a:pt x="84" y="7"/>
                  </a:lnTo>
                  <a:lnTo>
                    <a:pt x="85" y="8"/>
                  </a:lnTo>
                  <a:lnTo>
                    <a:pt x="87" y="8"/>
                  </a:lnTo>
                  <a:lnTo>
                    <a:pt x="89" y="8"/>
                  </a:lnTo>
                  <a:lnTo>
                    <a:pt x="95" y="10"/>
                  </a:lnTo>
                  <a:lnTo>
                    <a:pt x="96" y="10"/>
                  </a:lnTo>
                  <a:lnTo>
                    <a:pt x="98" y="10"/>
                  </a:lnTo>
                  <a:lnTo>
                    <a:pt x="101" y="10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100" y="11"/>
                  </a:lnTo>
                  <a:lnTo>
                    <a:pt x="98" y="13"/>
                  </a:lnTo>
                  <a:lnTo>
                    <a:pt x="98" y="14"/>
                  </a:lnTo>
                  <a:lnTo>
                    <a:pt x="96" y="14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100" y="16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101" y="18"/>
                  </a:lnTo>
                  <a:lnTo>
                    <a:pt x="100" y="18"/>
                  </a:lnTo>
                  <a:lnTo>
                    <a:pt x="98" y="19"/>
                  </a:lnTo>
                  <a:lnTo>
                    <a:pt x="98" y="19"/>
                  </a:lnTo>
                  <a:lnTo>
                    <a:pt x="98" y="19"/>
                  </a:lnTo>
                  <a:lnTo>
                    <a:pt x="100" y="19"/>
                  </a:lnTo>
                  <a:lnTo>
                    <a:pt x="100" y="19"/>
                  </a:lnTo>
                  <a:lnTo>
                    <a:pt x="101" y="21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1" y="24"/>
                  </a:lnTo>
                  <a:lnTo>
                    <a:pt x="103" y="24"/>
                  </a:lnTo>
                  <a:lnTo>
                    <a:pt x="104" y="25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3" y="27"/>
                  </a:lnTo>
                  <a:lnTo>
                    <a:pt x="103" y="27"/>
                  </a:lnTo>
                  <a:lnTo>
                    <a:pt x="103" y="25"/>
                  </a:lnTo>
                  <a:lnTo>
                    <a:pt x="101" y="24"/>
                  </a:lnTo>
                  <a:lnTo>
                    <a:pt x="100" y="24"/>
                  </a:lnTo>
                  <a:lnTo>
                    <a:pt x="98" y="24"/>
                  </a:lnTo>
                  <a:lnTo>
                    <a:pt x="95" y="24"/>
                  </a:lnTo>
                  <a:lnTo>
                    <a:pt x="93" y="24"/>
                  </a:lnTo>
                  <a:lnTo>
                    <a:pt x="93" y="25"/>
                  </a:lnTo>
                  <a:lnTo>
                    <a:pt x="92" y="25"/>
                  </a:lnTo>
                  <a:lnTo>
                    <a:pt x="90" y="27"/>
                  </a:lnTo>
                  <a:lnTo>
                    <a:pt x="89" y="27"/>
                  </a:lnTo>
                  <a:lnTo>
                    <a:pt x="85" y="29"/>
                  </a:lnTo>
                  <a:lnTo>
                    <a:pt x="84" y="29"/>
                  </a:lnTo>
                  <a:lnTo>
                    <a:pt x="84" y="29"/>
                  </a:lnTo>
                  <a:lnTo>
                    <a:pt x="85" y="27"/>
                  </a:lnTo>
                  <a:lnTo>
                    <a:pt x="84" y="27"/>
                  </a:lnTo>
                  <a:lnTo>
                    <a:pt x="82" y="29"/>
                  </a:lnTo>
                  <a:lnTo>
                    <a:pt x="81" y="29"/>
                  </a:lnTo>
                  <a:lnTo>
                    <a:pt x="81" y="30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2" y="36"/>
                  </a:lnTo>
                  <a:lnTo>
                    <a:pt x="85" y="38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2" y="41"/>
                  </a:lnTo>
                  <a:lnTo>
                    <a:pt x="82" y="40"/>
                  </a:lnTo>
                  <a:lnTo>
                    <a:pt x="81" y="40"/>
                  </a:lnTo>
                  <a:lnTo>
                    <a:pt x="81" y="43"/>
                  </a:lnTo>
                  <a:lnTo>
                    <a:pt x="82" y="47"/>
                  </a:lnTo>
                  <a:lnTo>
                    <a:pt x="82" y="51"/>
                  </a:lnTo>
                  <a:lnTo>
                    <a:pt x="84" y="52"/>
                  </a:lnTo>
                  <a:lnTo>
                    <a:pt x="87" y="55"/>
                  </a:lnTo>
                  <a:lnTo>
                    <a:pt x="90" y="57"/>
                  </a:lnTo>
                  <a:lnTo>
                    <a:pt x="96" y="60"/>
                  </a:lnTo>
                  <a:lnTo>
                    <a:pt x="100" y="62"/>
                  </a:lnTo>
                  <a:lnTo>
                    <a:pt x="100" y="63"/>
                  </a:lnTo>
                  <a:lnTo>
                    <a:pt x="101" y="66"/>
                  </a:lnTo>
                  <a:lnTo>
                    <a:pt x="103" y="70"/>
                  </a:lnTo>
                  <a:lnTo>
                    <a:pt x="104" y="76"/>
                  </a:lnTo>
                  <a:lnTo>
                    <a:pt x="106" y="77"/>
                  </a:lnTo>
                  <a:lnTo>
                    <a:pt x="109" y="81"/>
                  </a:lnTo>
                  <a:lnTo>
                    <a:pt x="114" y="85"/>
                  </a:lnTo>
                  <a:lnTo>
                    <a:pt x="119" y="88"/>
                  </a:lnTo>
                  <a:lnTo>
                    <a:pt x="123" y="92"/>
                  </a:lnTo>
                  <a:lnTo>
                    <a:pt x="126" y="92"/>
                  </a:lnTo>
                  <a:lnTo>
                    <a:pt x="134" y="92"/>
                  </a:lnTo>
                  <a:lnTo>
                    <a:pt x="136" y="92"/>
                  </a:lnTo>
                  <a:lnTo>
                    <a:pt x="137" y="92"/>
                  </a:lnTo>
                  <a:lnTo>
                    <a:pt x="137" y="93"/>
                  </a:lnTo>
                  <a:lnTo>
                    <a:pt x="137" y="95"/>
                  </a:lnTo>
                  <a:lnTo>
                    <a:pt x="136" y="95"/>
                  </a:lnTo>
                  <a:lnTo>
                    <a:pt x="134" y="96"/>
                  </a:lnTo>
                  <a:lnTo>
                    <a:pt x="134" y="98"/>
                  </a:lnTo>
                  <a:lnTo>
                    <a:pt x="136" y="99"/>
                  </a:lnTo>
                  <a:lnTo>
                    <a:pt x="144" y="103"/>
                  </a:lnTo>
                  <a:lnTo>
                    <a:pt x="152" y="106"/>
                  </a:lnTo>
                  <a:lnTo>
                    <a:pt x="153" y="107"/>
                  </a:lnTo>
                  <a:lnTo>
                    <a:pt x="156" y="110"/>
                  </a:lnTo>
                  <a:lnTo>
                    <a:pt x="163" y="114"/>
                  </a:lnTo>
                  <a:lnTo>
                    <a:pt x="164" y="115"/>
                  </a:lnTo>
                  <a:lnTo>
                    <a:pt x="169" y="118"/>
                  </a:lnTo>
                  <a:lnTo>
                    <a:pt x="171" y="120"/>
                  </a:lnTo>
                  <a:lnTo>
                    <a:pt x="171" y="123"/>
                  </a:lnTo>
                  <a:lnTo>
                    <a:pt x="171" y="125"/>
                  </a:lnTo>
                  <a:lnTo>
                    <a:pt x="169" y="126"/>
                  </a:lnTo>
                  <a:lnTo>
                    <a:pt x="169" y="128"/>
                  </a:lnTo>
                  <a:lnTo>
                    <a:pt x="167" y="126"/>
                  </a:lnTo>
                  <a:lnTo>
                    <a:pt x="166" y="125"/>
                  </a:lnTo>
                  <a:lnTo>
                    <a:pt x="163" y="120"/>
                  </a:lnTo>
                  <a:lnTo>
                    <a:pt x="156" y="118"/>
                  </a:lnTo>
                  <a:lnTo>
                    <a:pt x="155" y="118"/>
                  </a:lnTo>
                  <a:lnTo>
                    <a:pt x="153" y="117"/>
                  </a:lnTo>
                  <a:lnTo>
                    <a:pt x="153" y="117"/>
                  </a:lnTo>
                  <a:lnTo>
                    <a:pt x="153" y="115"/>
                  </a:lnTo>
                  <a:lnTo>
                    <a:pt x="152" y="115"/>
                  </a:lnTo>
                  <a:lnTo>
                    <a:pt x="150" y="115"/>
                  </a:lnTo>
                  <a:lnTo>
                    <a:pt x="148" y="117"/>
                  </a:lnTo>
                  <a:lnTo>
                    <a:pt x="147" y="118"/>
                  </a:lnTo>
                  <a:lnTo>
                    <a:pt x="145" y="122"/>
                  </a:lnTo>
                  <a:lnTo>
                    <a:pt x="142" y="126"/>
                  </a:lnTo>
                  <a:lnTo>
                    <a:pt x="142" y="128"/>
                  </a:lnTo>
                  <a:lnTo>
                    <a:pt x="144" y="131"/>
                  </a:lnTo>
                  <a:lnTo>
                    <a:pt x="147" y="131"/>
                  </a:lnTo>
                  <a:lnTo>
                    <a:pt x="150" y="133"/>
                  </a:lnTo>
                  <a:lnTo>
                    <a:pt x="152" y="134"/>
                  </a:lnTo>
                  <a:lnTo>
                    <a:pt x="152" y="139"/>
                  </a:lnTo>
                  <a:lnTo>
                    <a:pt x="152" y="140"/>
                  </a:lnTo>
                  <a:lnTo>
                    <a:pt x="152" y="142"/>
                  </a:lnTo>
                  <a:lnTo>
                    <a:pt x="148" y="142"/>
                  </a:lnTo>
                  <a:lnTo>
                    <a:pt x="145" y="144"/>
                  </a:lnTo>
                  <a:lnTo>
                    <a:pt x="144" y="145"/>
                  </a:lnTo>
                  <a:lnTo>
                    <a:pt x="144" y="145"/>
                  </a:lnTo>
                  <a:lnTo>
                    <a:pt x="144" y="150"/>
                  </a:lnTo>
                  <a:lnTo>
                    <a:pt x="142" y="151"/>
                  </a:lnTo>
                  <a:lnTo>
                    <a:pt x="139" y="153"/>
                  </a:lnTo>
                  <a:lnTo>
                    <a:pt x="137" y="156"/>
                  </a:lnTo>
                  <a:lnTo>
                    <a:pt x="136" y="158"/>
                  </a:lnTo>
                  <a:lnTo>
                    <a:pt x="136" y="159"/>
                  </a:lnTo>
                  <a:lnTo>
                    <a:pt x="131" y="159"/>
                  </a:lnTo>
                  <a:lnTo>
                    <a:pt x="130" y="158"/>
                  </a:lnTo>
                  <a:lnTo>
                    <a:pt x="130" y="155"/>
                  </a:lnTo>
                  <a:lnTo>
                    <a:pt x="131" y="153"/>
                  </a:lnTo>
                  <a:lnTo>
                    <a:pt x="133" y="153"/>
                  </a:lnTo>
                  <a:lnTo>
                    <a:pt x="134" y="150"/>
                  </a:lnTo>
                  <a:lnTo>
                    <a:pt x="133" y="148"/>
                  </a:lnTo>
                  <a:lnTo>
                    <a:pt x="134" y="147"/>
                  </a:lnTo>
                  <a:lnTo>
                    <a:pt x="134" y="145"/>
                  </a:lnTo>
                  <a:lnTo>
                    <a:pt x="136" y="145"/>
                  </a:lnTo>
                  <a:lnTo>
                    <a:pt x="137" y="145"/>
                  </a:lnTo>
                  <a:lnTo>
                    <a:pt x="137" y="142"/>
                  </a:lnTo>
                  <a:lnTo>
                    <a:pt x="136" y="140"/>
                  </a:lnTo>
                  <a:lnTo>
                    <a:pt x="136" y="139"/>
                  </a:lnTo>
                  <a:lnTo>
                    <a:pt x="136" y="136"/>
                  </a:lnTo>
                  <a:lnTo>
                    <a:pt x="133" y="131"/>
                  </a:lnTo>
                  <a:lnTo>
                    <a:pt x="131" y="126"/>
                  </a:lnTo>
                  <a:lnTo>
                    <a:pt x="131" y="125"/>
                  </a:lnTo>
                  <a:lnTo>
                    <a:pt x="130" y="123"/>
                  </a:lnTo>
                  <a:lnTo>
                    <a:pt x="126" y="123"/>
                  </a:lnTo>
                  <a:lnTo>
                    <a:pt x="125" y="123"/>
                  </a:lnTo>
                  <a:lnTo>
                    <a:pt x="120" y="120"/>
                  </a:lnTo>
                  <a:lnTo>
                    <a:pt x="120" y="120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7"/>
                  </a:lnTo>
                  <a:lnTo>
                    <a:pt x="119" y="115"/>
                  </a:lnTo>
                  <a:lnTo>
                    <a:pt x="119" y="114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4" y="114"/>
                  </a:lnTo>
                  <a:lnTo>
                    <a:pt x="112" y="114"/>
                  </a:lnTo>
                  <a:lnTo>
                    <a:pt x="112" y="114"/>
                  </a:lnTo>
                  <a:lnTo>
                    <a:pt x="111" y="114"/>
                  </a:lnTo>
                  <a:lnTo>
                    <a:pt x="112" y="112"/>
                  </a:lnTo>
                  <a:lnTo>
                    <a:pt x="112" y="110"/>
                  </a:lnTo>
                  <a:lnTo>
                    <a:pt x="111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09"/>
                  </a:lnTo>
                  <a:lnTo>
                    <a:pt x="104" y="104"/>
                  </a:lnTo>
                  <a:lnTo>
                    <a:pt x="103" y="103"/>
                  </a:lnTo>
                  <a:lnTo>
                    <a:pt x="101" y="103"/>
                  </a:lnTo>
                  <a:lnTo>
                    <a:pt x="100" y="103"/>
                  </a:lnTo>
                  <a:lnTo>
                    <a:pt x="96" y="103"/>
                  </a:lnTo>
                  <a:lnTo>
                    <a:pt x="95" y="103"/>
                  </a:lnTo>
                  <a:lnTo>
                    <a:pt x="95" y="103"/>
                  </a:lnTo>
                  <a:lnTo>
                    <a:pt x="93" y="103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0" y="99"/>
                  </a:lnTo>
                  <a:lnTo>
                    <a:pt x="87" y="99"/>
                  </a:lnTo>
                  <a:lnTo>
                    <a:pt x="81" y="93"/>
                  </a:lnTo>
                  <a:lnTo>
                    <a:pt x="78" y="92"/>
                  </a:lnTo>
                  <a:lnTo>
                    <a:pt x="74" y="88"/>
                  </a:lnTo>
                  <a:lnTo>
                    <a:pt x="71" y="85"/>
                  </a:lnTo>
                  <a:lnTo>
                    <a:pt x="70" y="84"/>
                  </a:lnTo>
                  <a:lnTo>
                    <a:pt x="66" y="82"/>
                  </a:lnTo>
                  <a:lnTo>
                    <a:pt x="66" y="82"/>
                  </a:lnTo>
                  <a:lnTo>
                    <a:pt x="65" y="84"/>
                  </a:lnTo>
                  <a:lnTo>
                    <a:pt x="65" y="84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1"/>
                  </a:lnTo>
                  <a:lnTo>
                    <a:pt x="62" y="77"/>
                  </a:lnTo>
                  <a:lnTo>
                    <a:pt x="60" y="76"/>
                  </a:lnTo>
                  <a:lnTo>
                    <a:pt x="59" y="76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57" y="73"/>
                  </a:lnTo>
                  <a:lnTo>
                    <a:pt x="57" y="73"/>
                  </a:lnTo>
                  <a:lnTo>
                    <a:pt x="55" y="73"/>
                  </a:lnTo>
                  <a:lnTo>
                    <a:pt x="55" y="71"/>
                  </a:lnTo>
                  <a:lnTo>
                    <a:pt x="55" y="70"/>
                  </a:lnTo>
                  <a:lnTo>
                    <a:pt x="55" y="70"/>
                  </a:lnTo>
                  <a:lnTo>
                    <a:pt x="55" y="66"/>
                  </a:lnTo>
                  <a:lnTo>
                    <a:pt x="52" y="63"/>
                  </a:lnTo>
                  <a:lnTo>
                    <a:pt x="52" y="57"/>
                  </a:lnTo>
                  <a:lnTo>
                    <a:pt x="51" y="55"/>
                  </a:lnTo>
                  <a:lnTo>
                    <a:pt x="49" y="55"/>
                  </a:lnTo>
                  <a:lnTo>
                    <a:pt x="44" y="54"/>
                  </a:lnTo>
                  <a:lnTo>
                    <a:pt x="38" y="49"/>
                  </a:lnTo>
                  <a:lnTo>
                    <a:pt x="37" y="49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27" y="49"/>
                  </a:lnTo>
                  <a:lnTo>
                    <a:pt x="24" y="52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6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7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3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7" y="52"/>
                  </a:lnTo>
                  <a:lnTo>
                    <a:pt x="5" y="51"/>
                  </a:lnTo>
                  <a:lnTo>
                    <a:pt x="3" y="49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6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35"/>
                  </a:lnTo>
                  <a:lnTo>
                    <a:pt x="3" y="3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2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5" y="29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1" y="21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6" y="21"/>
                  </a:lnTo>
                  <a:lnTo>
                    <a:pt x="18" y="21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7" y="16"/>
                  </a:lnTo>
                  <a:lnTo>
                    <a:pt x="29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0" y="19"/>
                  </a:lnTo>
                  <a:lnTo>
                    <a:pt x="32" y="21"/>
                  </a:lnTo>
                  <a:lnTo>
                    <a:pt x="32" y="22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3" y="21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5" y="19"/>
                  </a:lnTo>
                  <a:lnTo>
                    <a:pt x="35" y="18"/>
                  </a:lnTo>
                  <a:lnTo>
                    <a:pt x="37" y="16"/>
                  </a:lnTo>
                  <a:lnTo>
                    <a:pt x="38" y="14"/>
                  </a:lnTo>
                  <a:lnTo>
                    <a:pt x="38" y="13"/>
                  </a:lnTo>
                  <a:lnTo>
                    <a:pt x="38" y="11"/>
                  </a:lnTo>
                  <a:lnTo>
                    <a:pt x="38" y="10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1" y="13"/>
                  </a:lnTo>
                  <a:lnTo>
                    <a:pt x="41" y="14"/>
                  </a:lnTo>
                  <a:lnTo>
                    <a:pt x="43" y="14"/>
                  </a:lnTo>
                  <a:lnTo>
                    <a:pt x="43" y="14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8" y="13"/>
                  </a:lnTo>
                  <a:lnTo>
                    <a:pt x="48" y="13"/>
                  </a:lnTo>
                  <a:lnTo>
                    <a:pt x="49" y="14"/>
                  </a:lnTo>
                  <a:lnTo>
                    <a:pt x="49" y="16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49" y="13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9" y="10"/>
                  </a:lnTo>
                  <a:lnTo>
                    <a:pt x="49" y="8"/>
                  </a:lnTo>
                  <a:lnTo>
                    <a:pt x="51" y="8"/>
                  </a:lnTo>
                  <a:lnTo>
                    <a:pt x="51" y="8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5" y="8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54" y="7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9" y="3"/>
                  </a:lnTo>
                  <a:lnTo>
                    <a:pt x="59" y="5"/>
                  </a:lnTo>
                  <a:lnTo>
                    <a:pt x="60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3"/>
                  </a:lnTo>
                  <a:lnTo>
                    <a:pt x="65" y="2"/>
                  </a:lnTo>
                  <a:lnTo>
                    <a:pt x="66" y="2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1" y="2"/>
                  </a:lnTo>
                  <a:lnTo>
                    <a:pt x="73" y="2"/>
                  </a:lnTo>
                  <a:lnTo>
                    <a:pt x="74" y="2"/>
                  </a:lnTo>
                  <a:lnTo>
                    <a:pt x="78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7" name="Freeform 244">
              <a:extLst>
                <a:ext uri="{FF2B5EF4-FFF2-40B4-BE49-F238E27FC236}">
                  <a16:creationId xmlns:a16="http://schemas.microsoft.com/office/drawing/2014/main" id="{77CF4EBB-7BE9-A83F-F45A-8B8F39302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020" y="2201608"/>
              <a:ext cx="311875" cy="144242"/>
            </a:xfrm>
            <a:custGeom>
              <a:avLst/>
              <a:gdLst>
                <a:gd name="T0" fmla="*/ 130 w 160"/>
                <a:gd name="T1" fmla="*/ 8 h 74"/>
                <a:gd name="T2" fmla="*/ 144 w 160"/>
                <a:gd name="T3" fmla="*/ 3 h 74"/>
                <a:gd name="T4" fmla="*/ 139 w 160"/>
                <a:gd name="T5" fmla="*/ 13 h 74"/>
                <a:gd name="T6" fmla="*/ 141 w 160"/>
                <a:gd name="T7" fmla="*/ 19 h 74"/>
                <a:gd name="T8" fmla="*/ 149 w 160"/>
                <a:gd name="T9" fmla="*/ 21 h 74"/>
                <a:gd name="T10" fmla="*/ 156 w 160"/>
                <a:gd name="T11" fmla="*/ 24 h 74"/>
                <a:gd name="T12" fmla="*/ 155 w 160"/>
                <a:gd name="T13" fmla="*/ 29 h 74"/>
                <a:gd name="T14" fmla="*/ 156 w 160"/>
                <a:gd name="T15" fmla="*/ 32 h 74"/>
                <a:gd name="T16" fmla="*/ 155 w 160"/>
                <a:gd name="T17" fmla="*/ 37 h 74"/>
                <a:gd name="T18" fmla="*/ 149 w 160"/>
                <a:gd name="T19" fmla="*/ 43 h 74"/>
                <a:gd name="T20" fmla="*/ 144 w 160"/>
                <a:gd name="T21" fmla="*/ 49 h 74"/>
                <a:gd name="T22" fmla="*/ 123 w 160"/>
                <a:gd name="T23" fmla="*/ 57 h 74"/>
                <a:gd name="T24" fmla="*/ 96 w 160"/>
                <a:gd name="T25" fmla="*/ 66 h 74"/>
                <a:gd name="T26" fmla="*/ 92 w 160"/>
                <a:gd name="T27" fmla="*/ 71 h 74"/>
                <a:gd name="T28" fmla="*/ 76 w 160"/>
                <a:gd name="T29" fmla="*/ 73 h 74"/>
                <a:gd name="T30" fmla="*/ 59 w 160"/>
                <a:gd name="T31" fmla="*/ 66 h 74"/>
                <a:gd name="T32" fmla="*/ 55 w 160"/>
                <a:gd name="T33" fmla="*/ 66 h 74"/>
                <a:gd name="T34" fmla="*/ 49 w 160"/>
                <a:gd name="T35" fmla="*/ 62 h 74"/>
                <a:gd name="T36" fmla="*/ 27 w 160"/>
                <a:gd name="T37" fmla="*/ 63 h 74"/>
                <a:gd name="T38" fmla="*/ 29 w 160"/>
                <a:gd name="T39" fmla="*/ 60 h 74"/>
                <a:gd name="T40" fmla="*/ 41 w 160"/>
                <a:gd name="T41" fmla="*/ 52 h 74"/>
                <a:gd name="T42" fmla="*/ 37 w 160"/>
                <a:gd name="T43" fmla="*/ 52 h 74"/>
                <a:gd name="T44" fmla="*/ 43 w 160"/>
                <a:gd name="T45" fmla="*/ 46 h 74"/>
                <a:gd name="T46" fmla="*/ 33 w 160"/>
                <a:gd name="T47" fmla="*/ 46 h 74"/>
                <a:gd name="T48" fmla="*/ 18 w 160"/>
                <a:gd name="T49" fmla="*/ 41 h 74"/>
                <a:gd name="T50" fmla="*/ 8 w 160"/>
                <a:gd name="T51" fmla="*/ 40 h 74"/>
                <a:gd name="T52" fmla="*/ 19 w 160"/>
                <a:gd name="T53" fmla="*/ 37 h 74"/>
                <a:gd name="T54" fmla="*/ 29 w 160"/>
                <a:gd name="T55" fmla="*/ 37 h 74"/>
                <a:gd name="T56" fmla="*/ 37 w 160"/>
                <a:gd name="T57" fmla="*/ 33 h 74"/>
                <a:gd name="T58" fmla="*/ 38 w 160"/>
                <a:gd name="T59" fmla="*/ 27 h 74"/>
                <a:gd name="T60" fmla="*/ 21 w 160"/>
                <a:gd name="T61" fmla="*/ 24 h 74"/>
                <a:gd name="T62" fmla="*/ 3 w 160"/>
                <a:gd name="T63" fmla="*/ 22 h 74"/>
                <a:gd name="T64" fmla="*/ 7 w 160"/>
                <a:gd name="T65" fmla="*/ 21 h 74"/>
                <a:gd name="T66" fmla="*/ 18 w 160"/>
                <a:gd name="T67" fmla="*/ 19 h 74"/>
                <a:gd name="T68" fmla="*/ 14 w 160"/>
                <a:gd name="T69" fmla="*/ 16 h 74"/>
                <a:gd name="T70" fmla="*/ 16 w 160"/>
                <a:gd name="T71" fmla="*/ 13 h 74"/>
                <a:gd name="T72" fmla="*/ 16 w 160"/>
                <a:gd name="T73" fmla="*/ 8 h 74"/>
                <a:gd name="T74" fmla="*/ 24 w 160"/>
                <a:gd name="T75" fmla="*/ 13 h 74"/>
                <a:gd name="T76" fmla="*/ 27 w 160"/>
                <a:gd name="T77" fmla="*/ 16 h 74"/>
                <a:gd name="T78" fmla="*/ 24 w 160"/>
                <a:gd name="T79" fmla="*/ 10 h 74"/>
                <a:gd name="T80" fmla="*/ 27 w 160"/>
                <a:gd name="T81" fmla="*/ 7 h 74"/>
                <a:gd name="T82" fmla="*/ 22 w 160"/>
                <a:gd name="T83" fmla="*/ 3 h 74"/>
                <a:gd name="T84" fmla="*/ 38 w 160"/>
                <a:gd name="T85" fmla="*/ 8 h 74"/>
                <a:gd name="T86" fmla="*/ 46 w 160"/>
                <a:gd name="T87" fmla="*/ 14 h 74"/>
                <a:gd name="T88" fmla="*/ 44 w 160"/>
                <a:gd name="T89" fmla="*/ 22 h 74"/>
                <a:gd name="T90" fmla="*/ 44 w 160"/>
                <a:gd name="T91" fmla="*/ 26 h 74"/>
                <a:gd name="T92" fmla="*/ 51 w 160"/>
                <a:gd name="T93" fmla="*/ 27 h 74"/>
                <a:gd name="T94" fmla="*/ 55 w 160"/>
                <a:gd name="T95" fmla="*/ 21 h 74"/>
                <a:gd name="T96" fmla="*/ 60 w 160"/>
                <a:gd name="T97" fmla="*/ 14 h 74"/>
                <a:gd name="T98" fmla="*/ 71 w 160"/>
                <a:gd name="T99" fmla="*/ 18 h 74"/>
                <a:gd name="T100" fmla="*/ 74 w 160"/>
                <a:gd name="T101" fmla="*/ 11 h 74"/>
                <a:gd name="T102" fmla="*/ 85 w 160"/>
                <a:gd name="T103" fmla="*/ 11 h 74"/>
                <a:gd name="T104" fmla="*/ 93 w 160"/>
                <a:gd name="T105" fmla="*/ 18 h 74"/>
                <a:gd name="T106" fmla="*/ 100 w 160"/>
                <a:gd name="T107" fmla="*/ 13 h 74"/>
                <a:gd name="T108" fmla="*/ 108 w 160"/>
                <a:gd name="T109" fmla="*/ 8 h 74"/>
                <a:gd name="T110" fmla="*/ 117 w 160"/>
                <a:gd name="T111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0" h="74">
                  <a:moveTo>
                    <a:pt x="123" y="0"/>
                  </a:moveTo>
                  <a:lnTo>
                    <a:pt x="123" y="0"/>
                  </a:lnTo>
                  <a:lnTo>
                    <a:pt x="125" y="3"/>
                  </a:lnTo>
                  <a:lnTo>
                    <a:pt x="126" y="3"/>
                  </a:lnTo>
                  <a:lnTo>
                    <a:pt x="128" y="5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30" y="8"/>
                  </a:lnTo>
                  <a:lnTo>
                    <a:pt x="131" y="8"/>
                  </a:lnTo>
                  <a:lnTo>
                    <a:pt x="134" y="7"/>
                  </a:lnTo>
                  <a:lnTo>
                    <a:pt x="136" y="7"/>
                  </a:lnTo>
                  <a:lnTo>
                    <a:pt x="139" y="5"/>
                  </a:lnTo>
                  <a:lnTo>
                    <a:pt x="141" y="3"/>
                  </a:lnTo>
                  <a:lnTo>
                    <a:pt x="142" y="3"/>
                  </a:lnTo>
                  <a:lnTo>
                    <a:pt x="144" y="3"/>
                  </a:lnTo>
                  <a:lnTo>
                    <a:pt x="144" y="3"/>
                  </a:lnTo>
                  <a:lnTo>
                    <a:pt x="142" y="5"/>
                  </a:lnTo>
                  <a:lnTo>
                    <a:pt x="141" y="5"/>
                  </a:lnTo>
                  <a:lnTo>
                    <a:pt x="139" y="7"/>
                  </a:lnTo>
                  <a:lnTo>
                    <a:pt x="137" y="8"/>
                  </a:lnTo>
                  <a:lnTo>
                    <a:pt x="136" y="10"/>
                  </a:lnTo>
                  <a:lnTo>
                    <a:pt x="136" y="11"/>
                  </a:lnTo>
                  <a:lnTo>
                    <a:pt x="137" y="11"/>
                  </a:lnTo>
                  <a:lnTo>
                    <a:pt x="139" y="13"/>
                  </a:lnTo>
                  <a:lnTo>
                    <a:pt x="141" y="11"/>
                  </a:lnTo>
                  <a:lnTo>
                    <a:pt x="142" y="11"/>
                  </a:lnTo>
                  <a:lnTo>
                    <a:pt x="142" y="13"/>
                  </a:lnTo>
                  <a:lnTo>
                    <a:pt x="142" y="13"/>
                  </a:lnTo>
                  <a:lnTo>
                    <a:pt x="142" y="14"/>
                  </a:lnTo>
                  <a:lnTo>
                    <a:pt x="142" y="16"/>
                  </a:lnTo>
                  <a:lnTo>
                    <a:pt x="142" y="18"/>
                  </a:lnTo>
                  <a:lnTo>
                    <a:pt x="141" y="19"/>
                  </a:lnTo>
                  <a:lnTo>
                    <a:pt x="141" y="19"/>
                  </a:lnTo>
                  <a:lnTo>
                    <a:pt x="142" y="19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7" y="19"/>
                  </a:lnTo>
                  <a:lnTo>
                    <a:pt x="147" y="19"/>
                  </a:lnTo>
                  <a:lnTo>
                    <a:pt x="147" y="21"/>
                  </a:lnTo>
                  <a:lnTo>
                    <a:pt x="149" y="21"/>
                  </a:lnTo>
                  <a:lnTo>
                    <a:pt x="147" y="21"/>
                  </a:lnTo>
                  <a:lnTo>
                    <a:pt x="145" y="24"/>
                  </a:lnTo>
                  <a:lnTo>
                    <a:pt x="149" y="22"/>
                  </a:lnTo>
                  <a:lnTo>
                    <a:pt x="150" y="22"/>
                  </a:lnTo>
                  <a:lnTo>
                    <a:pt x="153" y="22"/>
                  </a:lnTo>
                  <a:lnTo>
                    <a:pt x="155" y="22"/>
                  </a:lnTo>
                  <a:lnTo>
                    <a:pt x="155" y="24"/>
                  </a:lnTo>
                  <a:lnTo>
                    <a:pt x="156" y="24"/>
                  </a:lnTo>
                  <a:lnTo>
                    <a:pt x="156" y="24"/>
                  </a:lnTo>
                  <a:lnTo>
                    <a:pt x="158" y="24"/>
                  </a:lnTo>
                  <a:lnTo>
                    <a:pt x="158" y="26"/>
                  </a:lnTo>
                  <a:lnTo>
                    <a:pt x="158" y="27"/>
                  </a:lnTo>
                  <a:lnTo>
                    <a:pt x="156" y="27"/>
                  </a:lnTo>
                  <a:lnTo>
                    <a:pt x="156" y="29"/>
                  </a:lnTo>
                  <a:lnTo>
                    <a:pt x="155" y="29"/>
                  </a:lnTo>
                  <a:lnTo>
                    <a:pt x="155" y="29"/>
                  </a:lnTo>
                  <a:lnTo>
                    <a:pt x="156" y="29"/>
                  </a:lnTo>
                  <a:lnTo>
                    <a:pt x="156" y="30"/>
                  </a:lnTo>
                  <a:lnTo>
                    <a:pt x="158" y="30"/>
                  </a:lnTo>
                  <a:lnTo>
                    <a:pt x="158" y="30"/>
                  </a:lnTo>
                  <a:lnTo>
                    <a:pt x="158" y="30"/>
                  </a:lnTo>
                  <a:lnTo>
                    <a:pt x="158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8" y="33"/>
                  </a:lnTo>
                  <a:lnTo>
                    <a:pt x="158" y="33"/>
                  </a:lnTo>
                  <a:lnTo>
                    <a:pt x="160" y="35"/>
                  </a:lnTo>
                  <a:lnTo>
                    <a:pt x="158" y="35"/>
                  </a:lnTo>
                  <a:lnTo>
                    <a:pt x="158" y="37"/>
                  </a:lnTo>
                  <a:lnTo>
                    <a:pt x="158" y="37"/>
                  </a:lnTo>
                  <a:lnTo>
                    <a:pt x="155" y="37"/>
                  </a:lnTo>
                  <a:lnTo>
                    <a:pt x="155" y="37"/>
                  </a:lnTo>
                  <a:lnTo>
                    <a:pt x="155" y="38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3" y="41"/>
                  </a:lnTo>
                  <a:lnTo>
                    <a:pt x="152" y="43"/>
                  </a:lnTo>
                  <a:lnTo>
                    <a:pt x="150" y="43"/>
                  </a:lnTo>
                  <a:lnTo>
                    <a:pt x="149" y="43"/>
                  </a:lnTo>
                  <a:lnTo>
                    <a:pt x="147" y="43"/>
                  </a:lnTo>
                  <a:lnTo>
                    <a:pt x="147" y="44"/>
                  </a:lnTo>
                  <a:lnTo>
                    <a:pt x="145" y="46"/>
                  </a:lnTo>
                  <a:lnTo>
                    <a:pt x="145" y="46"/>
                  </a:lnTo>
                  <a:lnTo>
                    <a:pt x="147" y="46"/>
                  </a:lnTo>
                  <a:lnTo>
                    <a:pt x="145" y="48"/>
                  </a:lnTo>
                  <a:lnTo>
                    <a:pt x="145" y="49"/>
                  </a:lnTo>
                  <a:lnTo>
                    <a:pt x="144" y="49"/>
                  </a:lnTo>
                  <a:lnTo>
                    <a:pt x="144" y="51"/>
                  </a:lnTo>
                  <a:lnTo>
                    <a:pt x="141" y="51"/>
                  </a:lnTo>
                  <a:lnTo>
                    <a:pt x="139" y="52"/>
                  </a:lnTo>
                  <a:lnTo>
                    <a:pt x="137" y="54"/>
                  </a:lnTo>
                  <a:lnTo>
                    <a:pt x="134" y="54"/>
                  </a:lnTo>
                  <a:lnTo>
                    <a:pt x="131" y="54"/>
                  </a:lnTo>
                  <a:lnTo>
                    <a:pt x="126" y="55"/>
                  </a:lnTo>
                  <a:lnTo>
                    <a:pt x="123" y="57"/>
                  </a:lnTo>
                  <a:lnTo>
                    <a:pt x="120" y="59"/>
                  </a:lnTo>
                  <a:lnTo>
                    <a:pt x="117" y="62"/>
                  </a:lnTo>
                  <a:lnTo>
                    <a:pt x="114" y="63"/>
                  </a:lnTo>
                  <a:lnTo>
                    <a:pt x="112" y="63"/>
                  </a:lnTo>
                  <a:lnTo>
                    <a:pt x="111" y="63"/>
                  </a:lnTo>
                  <a:lnTo>
                    <a:pt x="108" y="65"/>
                  </a:lnTo>
                  <a:lnTo>
                    <a:pt x="100" y="66"/>
                  </a:lnTo>
                  <a:lnTo>
                    <a:pt x="96" y="66"/>
                  </a:lnTo>
                  <a:lnTo>
                    <a:pt x="96" y="68"/>
                  </a:lnTo>
                  <a:lnTo>
                    <a:pt x="96" y="68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5" y="71"/>
                  </a:lnTo>
                  <a:lnTo>
                    <a:pt x="93" y="71"/>
                  </a:lnTo>
                  <a:lnTo>
                    <a:pt x="92" y="71"/>
                  </a:lnTo>
                  <a:lnTo>
                    <a:pt x="92" y="71"/>
                  </a:lnTo>
                  <a:lnTo>
                    <a:pt x="90" y="71"/>
                  </a:lnTo>
                  <a:lnTo>
                    <a:pt x="90" y="71"/>
                  </a:lnTo>
                  <a:lnTo>
                    <a:pt x="90" y="71"/>
                  </a:lnTo>
                  <a:lnTo>
                    <a:pt x="92" y="73"/>
                  </a:lnTo>
                  <a:lnTo>
                    <a:pt x="90" y="73"/>
                  </a:lnTo>
                  <a:lnTo>
                    <a:pt x="85" y="74"/>
                  </a:lnTo>
                  <a:lnTo>
                    <a:pt x="76" y="73"/>
                  </a:lnTo>
                  <a:lnTo>
                    <a:pt x="73" y="73"/>
                  </a:lnTo>
                  <a:lnTo>
                    <a:pt x="68" y="71"/>
                  </a:lnTo>
                  <a:lnTo>
                    <a:pt x="67" y="71"/>
                  </a:lnTo>
                  <a:lnTo>
                    <a:pt x="63" y="71"/>
                  </a:lnTo>
                  <a:lnTo>
                    <a:pt x="60" y="68"/>
                  </a:lnTo>
                  <a:lnTo>
                    <a:pt x="59" y="68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60" y="66"/>
                  </a:lnTo>
                  <a:lnTo>
                    <a:pt x="60" y="65"/>
                  </a:lnTo>
                  <a:lnTo>
                    <a:pt x="60" y="65"/>
                  </a:lnTo>
                  <a:lnTo>
                    <a:pt x="59" y="65"/>
                  </a:lnTo>
                  <a:lnTo>
                    <a:pt x="57" y="66"/>
                  </a:lnTo>
                  <a:lnTo>
                    <a:pt x="55" y="66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2" y="65"/>
                  </a:lnTo>
                  <a:lnTo>
                    <a:pt x="51" y="63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8" y="62"/>
                  </a:lnTo>
                  <a:lnTo>
                    <a:pt x="46" y="63"/>
                  </a:lnTo>
                  <a:lnTo>
                    <a:pt x="44" y="63"/>
                  </a:lnTo>
                  <a:lnTo>
                    <a:pt x="32" y="63"/>
                  </a:lnTo>
                  <a:lnTo>
                    <a:pt x="29" y="63"/>
                  </a:lnTo>
                  <a:lnTo>
                    <a:pt x="27" y="65"/>
                  </a:lnTo>
                  <a:lnTo>
                    <a:pt x="27" y="63"/>
                  </a:lnTo>
                  <a:lnTo>
                    <a:pt x="26" y="62"/>
                  </a:lnTo>
                  <a:lnTo>
                    <a:pt x="26" y="60"/>
                  </a:lnTo>
                  <a:lnTo>
                    <a:pt x="26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9" y="59"/>
                  </a:lnTo>
                  <a:lnTo>
                    <a:pt x="29" y="60"/>
                  </a:lnTo>
                  <a:lnTo>
                    <a:pt x="29" y="60"/>
                  </a:lnTo>
                  <a:lnTo>
                    <a:pt x="33" y="59"/>
                  </a:lnTo>
                  <a:lnTo>
                    <a:pt x="37" y="59"/>
                  </a:lnTo>
                  <a:lnTo>
                    <a:pt x="37" y="59"/>
                  </a:lnTo>
                  <a:lnTo>
                    <a:pt x="38" y="57"/>
                  </a:lnTo>
                  <a:lnTo>
                    <a:pt x="38" y="55"/>
                  </a:lnTo>
                  <a:lnTo>
                    <a:pt x="40" y="55"/>
                  </a:lnTo>
                  <a:lnTo>
                    <a:pt x="40" y="54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43" y="52"/>
                  </a:lnTo>
                  <a:lnTo>
                    <a:pt x="44" y="51"/>
                  </a:lnTo>
                  <a:lnTo>
                    <a:pt x="43" y="51"/>
                  </a:lnTo>
                  <a:lnTo>
                    <a:pt x="41" y="51"/>
                  </a:lnTo>
                  <a:lnTo>
                    <a:pt x="38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8" y="51"/>
                  </a:lnTo>
                  <a:lnTo>
                    <a:pt x="37" y="51"/>
                  </a:lnTo>
                  <a:lnTo>
                    <a:pt x="37" y="51"/>
                  </a:lnTo>
                  <a:lnTo>
                    <a:pt x="37" y="49"/>
                  </a:lnTo>
                  <a:lnTo>
                    <a:pt x="38" y="48"/>
                  </a:lnTo>
                  <a:lnTo>
                    <a:pt x="41" y="46"/>
                  </a:lnTo>
                  <a:lnTo>
                    <a:pt x="43" y="46"/>
                  </a:lnTo>
                  <a:lnTo>
                    <a:pt x="43" y="46"/>
                  </a:lnTo>
                  <a:lnTo>
                    <a:pt x="43" y="46"/>
                  </a:lnTo>
                  <a:lnTo>
                    <a:pt x="41" y="44"/>
                  </a:lnTo>
                  <a:lnTo>
                    <a:pt x="38" y="48"/>
                  </a:lnTo>
                  <a:lnTo>
                    <a:pt x="35" y="48"/>
                  </a:lnTo>
                  <a:lnTo>
                    <a:pt x="35" y="48"/>
                  </a:lnTo>
                  <a:lnTo>
                    <a:pt x="33" y="48"/>
                  </a:lnTo>
                  <a:lnTo>
                    <a:pt x="33" y="46"/>
                  </a:lnTo>
                  <a:lnTo>
                    <a:pt x="32" y="46"/>
                  </a:lnTo>
                  <a:lnTo>
                    <a:pt x="32" y="44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2" y="43"/>
                  </a:lnTo>
                  <a:lnTo>
                    <a:pt x="30" y="41"/>
                  </a:lnTo>
                  <a:lnTo>
                    <a:pt x="27" y="41"/>
                  </a:lnTo>
                  <a:lnTo>
                    <a:pt x="18" y="41"/>
                  </a:lnTo>
                  <a:lnTo>
                    <a:pt x="16" y="41"/>
                  </a:lnTo>
                  <a:lnTo>
                    <a:pt x="13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8" y="43"/>
                  </a:lnTo>
                  <a:lnTo>
                    <a:pt x="8" y="41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3" y="40"/>
                  </a:lnTo>
                  <a:lnTo>
                    <a:pt x="14" y="38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21" y="37"/>
                  </a:lnTo>
                  <a:lnTo>
                    <a:pt x="21" y="38"/>
                  </a:lnTo>
                  <a:lnTo>
                    <a:pt x="24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7" y="37"/>
                  </a:lnTo>
                  <a:lnTo>
                    <a:pt x="29" y="37"/>
                  </a:lnTo>
                  <a:lnTo>
                    <a:pt x="30" y="37"/>
                  </a:lnTo>
                  <a:lnTo>
                    <a:pt x="32" y="37"/>
                  </a:lnTo>
                  <a:lnTo>
                    <a:pt x="38" y="37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40" y="33"/>
                  </a:lnTo>
                  <a:lnTo>
                    <a:pt x="40" y="32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0" y="33"/>
                  </a:lnTo>
                  <a:lnTo>
                    <a:pt x="29" y="32"/>
                  </a:lnTo>
                  <a:lnTo>
                    <a:pt x="30" y="32"/>
                  </a:lnTo>
                  <a:lnTo>
                    <a:pt x="32" y="30"/>
                  </a:lnTo>
                  <a:lnTo>
                    <a:pt x="35" y="29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40" y="27"/>
                  </a:lnTo>
                  <a:lnTo>
                    <a:pt x="37" y="26"/>
                  </a:lnTo>
                  <a:lnTo>
                    <a:pt x="32" y="26"/>
                  </a:lnTo>
                  <a:lnTo>
                    <a:pt x="32" y="24"/>
                  </a:lnTo>
                  <a:lnTo>
                    <a:pt x="27" y="24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1" y="24"/>
                  </a:lnTo>
                  <a:lnTo>
                    <a:pt x="13" y="26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5" y="22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8"/>
                  </a:lnTo>
                  <a:lnTo>
                    <a:pt x="10" y="19"/>
                  </a:lnTo>
                  <a:lnTo>
                    <a:pt x="13" y="21"/>
                  </a:lnTo>
                  <a:lnTo>
                    <a:pt x="16" y="21"/>
                  </a:lnTo>
                  <a:lnTo>
                    <a:pt x="16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4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6"/>
                  </a:lnTo>
                  <a:lnTo>
                    <a:pt x="14" y="16"/>
                  </a:lnTo>
                  <a:lnTo>
                    <a:pt x="13" y="14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8" y="10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27" y="16"/>
                  </a:lnTo>
                  <a:lnTo>
                    <a:pt x="27" y="16"/>
                  </a:lnTo>
                  <a:lnTo>
                    <a:pt x="29" y="16"/>
                  </a:lnTo>
                  <a:lnTo>
                    <a:pt x="30" y="16"/>
                  </a:lnTo>
                  <a:lnTo>
                    <a:pt x="30" y="14"/>
                  </a:lnTo>
                  <a:lnTo>
                    <a:pt x="30" y="13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29" y="7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7" y="7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6" y="5"/>
                  </a:lnTo>
                  <a:lnTo>
                    <a:pt x="22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9" y="2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5" y="7"/>
                  </a:lnTo>
                  <a:lnTo>
                    <a:pt x="37" y="7"/>
                  </a:lnTo>
                  <a:lnTo>
                    <a:pt x="38" y="8"/>
                  </a:lnTo>
                  <a:lnTo>
                    <a:pt x="40" y="8"/>
                  </a:lnTo>
                  <a:lnTo>
                    <a:pt x="43" y="11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4" y="13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46" y="14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9"/>
                  </a:lnTo>
                  <a:lnTo>
                    <a:pt x="44" y="21"/>
                  </a:lnTo>
                  <a:lnTo>
                    <a:pt x="44" y="21"/>
                  </a:lnTo>
                  <a:lnTo>
                    <a:pt x="41" y="19"/>
                  </a:lnTo>
                  <a:lnTo>
                    <a:pt x="43" y="21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4" y="24"/>
                  </a:lnTo>
                  <a:lnTo>
                    <a:pt x="46" y="22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8" y="27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6"/>
                  </a:lnTo>
                  <a:lnTo>
                    <a:pt x="52" y="24"/>
                  </a:lnTo>
                  <a:lnTo>
                    <a:pt x="54" y="22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7" y="24"/>
                  </a:lnTo>
                  <a:lnTo>
                    <a:pt x="59" y="24"/>
                  </a:lnTo>
                  <a:lnTo>
                    <a:pt x="59" y="24"/>
                  </a:lnTo>
                  <a:lnTo>
                    <a:pt x="60" y="22"/>
                  </a:lnTo>
                  <a:lnTo>
                    <a:pt x="60" y="19"/>
                  </a:lnTo>
                  <a:lnTo>
                    <a:pt x="60" y="18"/>
                  </a:lnTo>
                  <a:lnTo>
                    <a:pt x="60" y="14"/>
                  </a:lnTo>
                  <a:lnTo>
                    <a:pt x="60" y="13"/>
                  </a:lnTo>
                  <a:lnTo>
                    <a:pt x="62" y="11"/>
                  </a:lnTo>
                  <a:lnTo>
                    <a:pt x="63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8" y="14"/>
                  </a:lnTo>
                  <a:lnTo>
                    <a:pt x="70" y="16"/>
                  </a:lnTo>
                  <a:lnTo>
                    <a:pt x="71" y="18"/>
                  </a:lnTo>
                  <a:lnTo>
                    <a:pt x="71" y="19"/>
                  </a:lnTo>
                  <a:lnTo>
                    <a:pt x="73" y="19"/>
                  </a:lnTo>
                  <a:lnTo>
                    <a:pt x="73" y="19"/>
                  </a:lnTo>
                  <a:lnTo>
                    <a:pt x="74" y="18"/>
                  </a:lnTo>
                  <a:lnTo>
                    <a:pt x="74" y="18"/>
                  </a:lnTo>
                  <a:lnTo>
                    <a:pt x="73" y="13"/>
                  </a:lnTo>
                  <a:lnTo>
                    <a:pt x="74" y="13"/>
                  </a:lnTo>
                  <a:lnTo>
                    <a:pt x="74" y="11"/>
                  </a:lnTo>
                  <a:lnTo>
                    <a:pt x="78" y="11"/>
                  </a:lnTo>
                  <a:lnTo>
                    <a:pt x="79" y="10"/>
                  </a:lnTo>
                  <a:lnTo>
                    <a:pt x="81" y="10"/>
                  </a:lnTo>
                  <a:lnTo>
                    <a:pt x="81" y="8"/>
                  </a:lnTo>
                  <a:lnTo>
                    <a:pt x="82" y="8"/>
                  </a:lnTo>
                  <a:lnTo>
                    <a:pt x="84" y="10"/>
                  </a:lnTo>
                  <a:lnTo>
                    <a:pt x="84" y="10"/>
                  </a:lnTo>
                  <a:lnTo>
                    <a:pt x="85" y="11"/>
                  </a:lnTo>
                  <a:lnTo>
                    <a:pt x="89" y="14"/>
                  </a:lnTo>
                  <a:lnTo>
                    <a:pt x="90" y="16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8"/>
                  </a:lnTo>
                  <a:lnTo>
                    <a:pt x="92" y="16"/>
                  </a:lnTo>
                  <a:lnTo>
                    <a:pt x="90" y="11"/>
                  </a:lnTo>
                  <a:lnTo>
                    <a:pt x="90" y="10"/>
                  </a:lnTo>
                  <a:lnTo>
                    <a:pt x="90" y="10"/>
                  </a:lnTo>
                  <a:lnTo>
                    <a:pt x="92" y="10"/>
                  </a:lnTo>
                  <a:lnTo>
                    <a:pt x="96" y="10"/>
                  </a:lnTo>
                  <a:lnTo>
                    <a:pt x="96" y="10"/>
                  </a:lnTo>
                  <a:lnTo>
                    <a:pt x="100" y="13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3"/>
                  </a:lnTo>
                  <a:lnTo>
                    <a:pt x="103" y="13"/>
                  </a:lnTo>
                  <a:lnTo>
                    <a:pt x="104" y="11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9" y="10"/>
                  </a:lnTo>
                  <a:lnTo>
                    <a:pt x="111" y="10"/>
                  </a:lnTo>
                  <a:lnTo>
                    <a:pt x="111" y="10"/>
                  </a:lnTo>
                  <a:lnTo>
                    <a:pt x="112" y="10"/>
                  </a:lnTo>
                  <a:lnTo>
                    <a:pt x="114" y="10"/>
                  </a:lnTo>
                  <a:lnTo>
                    <a:pt x="117" y="8"/>
                  </a:lnTo>
                  <a:lnTo>
                    <a:pt x="117" y="7"/>
                  </a:lnTo>
                  <a:lnTo>
                    <a:pt x="117" y="7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20" y="0"/>
                  </a:lnTo>
                  <a:lnTo>
                    <a:pt x="1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8" name="Freeform 245">
              <a:extLst>
                <a:ext uri="{FF2B5EF4-FFF2-40B4-BE49-F238E27FC236}">
                  <a16:creationId xmlns:a16="http://schemas.microsoft.com/office/drawing/2014/main" id="{70F2F46E-C174-3B9C-ED0E-800B07A52B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04699" y="3240542"/>
              <a:ext cx="543833" cy="460016"/>
            </a:xfrm>
            <a:custGeom>
              <a:avLst/>
              <a:gdLst>
                <a:gd name="T0" fmla="*/ 167 w 279"/>
                <a:gd name="T1" fmla="*/ 213 h 236"/>
                <a:gd name="T2" fmla="*/ 170 w 279"/>
                <a:gd name="T3" fmla="*/ 208 h 236"/>
                <a:gd name="T4" fmla="*/ 14 w 279"/>
                <a:gd name="T5" fmla="*/ 6 h 236"/>
                <a:gd name="T6" fmla="*/ 28 w 279"/>
                <a:gd name="T7" fmla="*/ 14 h 236"/>
                <a:gd name="T8" fmla="*/ 45 w 279"/>
                <a:gd name="T9" fmla="*/ 8 h 236"/>
                <a:gd name="T10" fmla="*/ 61 w 279"/>
                <a:gd name="T11" fmla="*/ 8 h 236"/>
                <a:gd name="T12" fmla="*/ 61 w 279"/>
                <a:gd name="T13" fmla="*/ 14 h 236"/>
                <a:gd name="T14" fmla="*/ 63 w 279"/>
                <a:gd name="T15" fmla="*/ 20 h 236"/>
                <a:gd name="T16" fmla="*/ 72 w 279"/>
                <a:gd name="T17" fmla="*/ 31 h 236"/>
                <a:gd name="T18" fmla="*/ 89 w 279"/>
                <a:gd name="T19" fmla="*/ 41 h 236"/>
                <a:gd name="T20" fmla="*/ 141 w 279"/>
                <a:gd name="T21" fmla="*/ 49 h 236"/>
                <a:gd name="T22" fmla="*/ 148 w 279"/>
                <a:gd name="T23" fmla="*/ 41 h 236"/>
                <a:gd name="T24" fmla="*/ 162 w 279"/>
                <a:gd name="T25" fmla="*/ 30 h 236"/>
                <a:gd name="T26" fmla="*/ 179 w 279"/>
                <a:gd name="T27" fmla="*/ 27 h 236"/>
                <a:gd name="T28" fmla="*/ 192 w 279"/>
                <a:gd name="T29" fmla="*/ 28 h 236"/>
                <a:gd name="T30" fmla="*/ 206 w 279"/>
                <a:gd name="T31" fmla="*/ 36 h 236"/>
                <a:gd name="T32" fmla="*/ 220 w 279"/>
                <a:gd name="T33" fmla="*/ 38 h 236"/>
                <a:gd name="T34" fmla="*/ 233 w 279"/>
                <a:gd name="T35" fmla="*/ 49 h 236"/>
                <a:gd name="T36" fmla="*/ 249 w 279"/>
                <a:gd name="T37" fmla="*/ 63 h 236"/>
                <a:gd name="T38" fmla="*/ 250 w 279"/>
                <a:gd name="T39" fmla="*/ 71 h 236"/>
                <a:gd name="T40" fmla="*/ 247 w 279"/>
                <a:gd name="T41" fmla="*/ 79 h 236"/>
                <a:gd name="T42" fmla="*/ 242 w 279"/>
                <a:gd name="T43" fmla="*/ 86 h 236"/>
                <a:gd name="T44" fmla="*/ 239 w 279"/>
                <a:gd name="T45" fmla="*/ 98 h 236"/>
                <a:gd name="T46" fmla="*/ 241 w 279"/>
                <a:gd name="T47" fmla="*/ 107 h 236"/>
                <a:gd name="T48" fmla="*/ 242 w 279"/>
                <a:gd name="T49" fmla="*/ 132 h 236"/>
                <a:gd name="T50" fmla="*/ 257 w 279"/>
                <a:gd name="T51" fmla="*/ 146 h 236"/>
                <a:gd name="T52" fmla="*/ 250 w 279"/>
                <a:gd name="T53" fmla="*/ 172 h 236"/>
                <a:gd name="T54" fmla="*/ 268 w 279"/>
                <a:gd name="T55" fmla="*/ 187 h 236"/>
                <a:gd name="T56" fmla="*/ 271 w 279"/>
                <a:gd name="T57" fmla="*/ 201 h 236"/>
                <a:gd name="T58" fmla="*/ 279 w 279"/>
                <a:gd name="T59" fmla="*/ 205 h 236"/>
                <a:gd name="T60" fmla="*/ 269 w 279"/>
                <a:gd name="T61" fmla="*/ 213 h 236"/>
                <a:gd name="T62" fmla="*/ 258 w 279"/>
                <a:gd name="T63" fmla="*/ 219 h 236"/>
                <a:gd name="T64" fmla="*/ 253 w 279"/>
                <a:gd name="T65" fmla="*/ 235 h 236"/>
                <a:gd name="T66" fmla="*/ 238 w 279"/>
                <a:gd name="T67" fmla="*/ 231 h 236"/>
                <a:gd name="T68" fmla="*/ 206 w 279"/>
                <a:gd name="T69" fmla="*/ 228 h 236"/>
                <a:gd name="T70" fmla="*/ 189 w 279"/>
                <a:gd name="T71" fmla="*/ 216 h 236"/>
                <a:gd name="T72" fmla="*/ 173 w 279"/>
                <a:gd name="T73" fmla="*/ 206 h 236"/>
                <a:gd name="T74" fmla="*/ 152 w 279"/>
                <a:gd name="T75" fmla="*/ 213 h 236"/>
                <a:gd name="T76" fmla="*/ 124 w 279"/>
                <a:gd name="T77" fmla="*/ 200 h 236"/>
                <a:gd name="T78" fmla="*/ 105 w 279"/>
                <a:gd name="T79" fmla="*/ 187 h 236"/>
                <a:gd name="T80" fmla="*/ 96 w 279"/>
                <a:gd name="T81" fmla="*/ 173 h 236"/>
                <a:gd name="T82" fmla="*/ 86 w 279"/>
                <a:gd name="T83" fmla="*/ 156 h 236"/>
                <a:gd name="T84" fmla="*/ 75 w 279"/>
                <a:gd name="T85" fmla="*/ 153 h 236"/>
                <a:gd name="T86" fmla="*/ 67 w 279"/>
                <a:gd name="T87" fmla="*/ 159 h 236"/>
                <a:gd name="T88" fmla="*/ 61 w 279"/>
                <a:gd name="T89" fmla="*/ 154 h 236"/>
                <a:gd name="T90" fmla="*/ 53 w 279"/>
                <a:gd name="T91" fmla="*/ 143 h 236"/>
                <a:gd name="T92" fmla="*/ 47 w 279"/>
                <a:gd name="T93" fmla="*/ 120 h 236"/>
                <a:gd name="T94" fmla="*/ 29 w 279"/>
                <a:gd name="T95" fmla="*/ 110 h 236"/>
                <a:gd name="T96" fmla="*/ 26 w 279"/>
                <a:gd name="T97" fmla="*/ 102 h 236"/>
                <a:gd name="T98" fmla="*/ 20 w 279"/>
                <a:gd name="T99" fmla="*/ 90 h 236"/>
                <a:gd name="T100" fmla="*/ 29 w 279"/>
                <a:gd name="T101" fmla="*/ 79 h 236"/>
                <a:gd name="T102" fmla="*/ 29 w 279"/>
                <a:gd name="T103" fmla="*/ 68 h 236"/>
                <a:gd name="T104" fmla="*/ 22 w 279"/>
                <a:gd name="T105" fmla="*/ 63 h 236"/>
                <a:gd name="T106" fmla="*/ 15 w 279"/>
                <a:gd name="T107" fmla="*/ 55 h 236"/>
                <a:gd name="T108" fmla="*/ 11 w 279"/>
                <a:gd name="T109" fmla="*/ 44 h 236"/>
                <a:gd name="T110" fmla="*/ 7 w 279"/>
                <a:gd name="T111" fmla="*/ 36 h 236"/>
                <a:gd name="T112" fmla="*/ 4 w 279"/>
                <a:gd name="T113" fmla="*/ 28 h 236"/>
                <a:gd name="T114" fmla="*/ 4 w 279"/>
                <a:gd name="T115" fmla="*/ 23 h 236"/>
                <a:gd name="T116" fmla="*/ 3 w 279"/>
                <a:gd name="T117" fmla="*/ 11 h 236"/>
                <a:gd name="T118" fmla="*/ 3 w 279"/>
                <a:gd name="T119" fmla="*/ 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" h="236">
                  <a:moveTo>
                    <a:pt x="176" y="206"/>
                  </a:moveTo>
                  <a:lnTo>
                    <a:pt x="178" y="206"/>
                  </a:lnTo>
                  <a:lnTo>
                    <a:pt x="176" y="208"/>
                  </a:lnTo>
                  <a:lnTo>
                    <a:pt x="175" y="209"/>
                  </a:lnTo>
                  <a:lnTo>
                    <a:pt x="173" y="211"/>
                  </a:lnTo>
                  <a:lnTo>
                    <a:pt x="171" y="211"/>
                  </a:lnTo>
                  <a:lnTo>
                    <a:pt x="171" y="211"/>
                  </a:lnTo>
                  <a:lnTo>
                    <a:pt x="170" y="211"/>
                  </a:lnTo>
                  <a:lnTo>
                    <a:pt x="168" y="211"/>
                  </a:lnTo>
                  <a:lnTo>
                    <a:pt x="167" y="213"/>
                  </a:lnTo>
                  <a:lnTo>
                    <a:pt x="165" y="213"/>
                  </a:lnTo>
                  <a:lnTo>
                    <a:pt x="164" y="213"/>
                  </a:lnTo>
                  <a:lnTo>
                    <a:pt x="164" y="213"/>
                  </a:lnTo>
                  <a:lnTo>
                    <a:pt x="164" y="213"/>
                  </a:lnTo>
                  <a:lnTo>
                    <a:pt x="164" y="211"/>
                  </a:lnTo>
                  <a:lnTo>
                    <a:pt x="164" y="211"/>
                  </a:lnTo>
                  <a:lnTo>
                    <a:pt x="167" y="211"/>
                  </a:lnTo>
                  <a:lnTo>
                    <a:pt x="170" y="209"/>
                  </a:lnTo>
                  <a:lnTo>
                    <a:pt x="170" y="208"/>
                  </a:lnTo>
                  <a:lnTo>
                    <a:pt x="170" y="208"/>
                  </a:lnTo>
                  <a:lnTo>
                    <a:pt x="170" y="206"/>
                  </a:lnTo>
                  <a:lnTo>
                    <a:pt x="171" y="208"/>
                  </a:lnTo>
                  <a:lnTo>
                    <a:pt x="175" y="206"/>
                  </a:lnTo>
                  <a:lnTo>
                    <a:pt x="176" y="206"/>
                  </a:lnTo>
                  <a:close/>
                  <a:moveTo>
                    <a:pt x="9" y="0"/>
                  </a:moveTo>
                  <a:lnTo>
                    <a:pt x="11" y="1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2" y="3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20" y="11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8" y="14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3" y="14"/>
                  </a:lnTo>
                  <a:lnTo>
                    <a:pt x="36" y="14"/>
                  </a:lnTo>
                  <a:lnTo>
                    <a:pt x="37" y="14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4" y="11"/>
                  </a:lnTo>
                  <a:lnTo>
                    <a:pt x="44" y="9"/>
                  </a:lnTo>
                  <a:lnTo>
                    <a:pt x="45" y="8"/>
                  </a:lnTo>
                  <a:lnTo>
                    <a:pt x="48" y="6"/>
                  </a:lnTo>
                  <a:lnTo>
                    <a:pt x="50" y="5"/>
                  </a:lnTo>
                  <a:lnTo>
                    <a:pt x="52" y="5"/>
                  </a:lnTo>
                  <a:lnTo>
                    <a:pt x="55" y="1"/>
                  </a:lnTo>
                  <a:lnTo>
                    <a:pt x="56" y="1"/>
                  </a:lnTo>
                  <a:lnTo>
                    <a:pt x="58" y="1"/>
                  </a:lnTo>
                  <a:lnTo>
                    <a:pt x="59" y="3"/>
                  </a:lnTo>
                  <a:lnTo>
                    <a:pt x="61" y="6"/>
                  </a:lnTo>
                  <a:lnTo>
                    <a:pt x="63" y="6"/>
                  </a:lnTo>
                  <a:lnTo>
                    <a:pt x="61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11"/>
                  </a:lnTo>
                  <a:lnTo>
                    <a:pt x="61" y="11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9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61" y="17"/>
                  </a:lnTo>
                  <a:lnTo>
                    <a:pt x="61" y="19"/>
                  </a:lnTo>
                  <a:lnTo>
                    <a:pt x="61" y="19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4" y="20"/>
                  </a:lnTo>
                  <a:lnTo>
                    <a:pt x="66" y="23"/>
                  </a:lnTo>
                  <a:lnTo>
                    <a:pt x="67" y="23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3"/>
                  </a:lnTo>
                  <a:lnTo>
                    <a:pt x="70" y="28"/>
                  </a:lnTo>
                  <a:lnTo>
                    <a:pt x="70" y="30"/>
                  </a:lnTo>
                  <a:lnTo>
                    <a:pt x="72" y="31"/>
                  </a:lnTo>
                  <a:lnTo>
                    <a:pt x="72" y="33"/>
                  </a:lnTo>
                  <a:lnTo>
                    <a:pt x="74" y="36"/>
                  </a:lnTo>
                  <a:lnTo>
                    <a:pt x="75" y="36"/>
                  </a:lnTo>
                  <a:lnTo>
                    <a:pt x="77" y="38"/>
                  </a:lnTo>
                  <a:lnTo>
                    <a:pt x="78" y="38"/>
                  </a:lnTo>
                  <a:lnTo>
                    <a:pt x="83" y="39"/>
                  </a:lnTo>
                  <a:lnTo>
                    <a:pt x="86" y="39"/>
                  </a:lnTo>
                  <a:lnTo>
                    <a:pt x="88" y="39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1" y="44"/>
                  </a:lnTo>
                  <a:lnTo>
                    <a:pt x="94" y="46"/>
                  </a:lnTo>
                  <a:lnTo>
                    <a:pt x="100" y="50"/>
                  </a:lnTo>
                  <a:lnTo>
                    <a:pt x="102" y="50"/>
                  </a:lnTo>
                  <a:lnTo>
                    <a:pt x="111" y="53"/>
                  </a:lnTo>
                  <a:lnTo>
                    <a:pt x="118" y="53"/>
                  </a:lnTo>
                  <a:lnTo>
                    <a:pt x="135" y="49"/>
                  </a:lnTo>
                  <a:lnTo>
                    <a:pt x="141" y="47"/>
                  </a:lnTo>
                  <a:lnTo>
                    <a:pt x="143" y="47"/>
                  </a:lnTo>
                  <a:lnTo>
                    <a:pt x="141" y="49"/>
                  </a:lnTo>
                  <a:lnTo>
                    <a:pt x="140" y="49"/>
                  </a:lnTo>
                  <a:lnTo>
                    <a:pt x="141" y="50"/>
                  </a:lnTo>
                  <a:lnTo>
                    <a:pt x="143" y="50"/>
                  </a:lnTo>
                  <a:lnTo>
                    <a:pt x="145" y="50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7"/>
                  </a:lnTo>
                  <a:lnTo>
                    <a:pt x="143" y="44"/>
                  </a:lnTo>
                  <a:lnTo>
                    <a:pt x="143" y="41"/>
                  </a:lnTo>
                  <a:lnTo>
                    <a:pt x="148" y="41"/>
                  </a:lnTo>
                  <a:lnTo>
                    <a:pt x="149" y="41"/>
                  </a:lnTo>
                  <a:lnTo>
                    <a:pt x="151" y="39"/>
                  </a:lnTo>
                  <a:lnTo>
                    <a:pt x="152" y="39"/>
                  </a:lnTo>
                  <a:lnTo>
                    <a:pt x="154" y="39"/>
                  </a:lnTo>
                  <a:lnTo>
                    <a:pt x="154" y="39"/>
                  </a:lnTo>
                  <a:lnTo>
                    <a:pt x="156" y="38"/>
                  </a:lnTo>
                  <a:lnTo>
                    <a:pt x="157" y="34"/>
                  </a:lnTo>
                  <a:lnTo>
                    <a:pt x="157" y="33"/>
                  </a:lnTo>
                  <a:lnTo>
                    <a:pt x="160" y="31"/>
                  </a:lnTo>
                  <a:lnTo>
                    <a:pt x="162" y="30"/>
                  </a:lnTo>
                  <a:lnTo>
                    <a:pt x="165" y="30"/>
                  </a:lnTo>
                  <a:lnTo>
                    <a:pt x="167" y="28"/>
                  </a:lnTo>
                  <a:lnTo>
                    <a:pt x="171" y="28"/>
                  </a:lnTo>
                  <a:lnTo>
                    <a:pt x="175" y="28"/>
                  </a:lnTo>
                  <a:lnTo>
                    <a:pt x="176" y="28"/>
                  </a:lnTo>
                  <a:lnTo>
                    <a:pt x="176" y="28"/>
                  </a:lnTo>
                  <a:lnTo>
                    <a:pt x="178" y="28"/>
                  </a:lnTo>
                  <a:lnTo>
                    <a:pt x="178" y="28"/>
                  </a:lnTo>
                  <a:lnTo>
                    <a:pt x="178" y="27"/>
                  </a:lnTo>
                  <a:lnTo>
                    <a:pt x="179" y="27"/>
                  </a:lnTo>
                  <a:lnTo>
                    <a:pt x="179" y="25"/>
                  </a:lnTo>
                  <a:lnTo>
                    <a:pt x="181" y="25"/>
                  </a:lnTo>
                  <a:lnTo>
                    <a:pt x="182" y="25"/>
                  </a:lnTo>
                  <a:lnTo>
                    <a:pt x="184" y="25"/>
                  </a:lnTo>
                  <a:lnTo>
                    <a:pt x="186" y="27"/>
                  </a:lnTo>
                  <a:lnTo>
                    <a:pt x="189" y="27"/>
                  </a:lnTo>
                  <a:lnTo>
                    <a:pt x="190" y="27"/>
                  </a:lnTo>
                  <a:lnTo>
                    <a:pt x="192" y="27"/>
                  </a:lnTo>
                  <a:lnTo>
                    <a:pt x="192" y="28"/>
                  </a:lnTo>
                  <a:lnTo>
                    <a:pt x="192" y="28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93" y="30"/>
                  </a:lnTo>
                  <a:lnTo>
                    <a:pt x="193" y="31"/>
                  </a:lnTo>
                  <a:lnTo>
                    <a:pt x="195" y="31"/>
                  </a:lnTo>
                  <a:lnTo>
                    <a:pt x="198" y="31"/>
                  </a:lnTo>
                  <a:lnTo>
                    <a:pt x="200" y="33"/>
                  </a:lnTo>
                  <a:lnTo>
                    <a:pt x="201" y="33"/>
                  </a:lnTo>
                  <a:lnTo>
                    <a:pt x="205" y="33"/>
                  </a:lnTo>
                  <a:lnTo>
                    <a:pt x="206" y="36"/>
                  </a:lnTo>
                  <a:lnTo>
                    <a:pt x="206" y="36"/>
                  </a:lnTo>
                  <a:lnTo>
                    <a:pt x="208" y="36"/>
                  </a:lnTo>
                  <a:lnTo>
                    <a:pt x="209" y="36"/>
                  </a:lnTo>
                  <a:lnTo>
                    <a:pt x="211" y="34"/>
                  </a:lnTo>
                  <a:lnTo>
                    <a:pt x="211" y="36"/>
                  </a:lnTo>
                  <a:lnTo>
                    <a:pt x="212" y="36"/>
                  </a:lnTo>
                  <a:lnTo>
                    <a:pt x="214" y="34"/>
                  </a:lnTo>
                  <a:lnTo>
                    <a:pt x="216" y="36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22" y="39"/>
                  </a:lnTo>
                  <a:lnTo>
                    <a:pt x="222" y="39"/>
                  </a:lnTo>
                  <a:lnTo>
                    <a:pt x="222" y="41"/>
                  </a:lnTo>
                  <a:lnTo>
                    <a:pt x="223" y="42"/>
                  </a:lnTo>
                  <a:lnTo>
                    <a:pt x="225" y="44"/>
                  </a:lnTo>
                  <a:lnTo>
                    <a:pt x="227" y="44"/>
                  </a:lnTo>
                  <a:lnTo>
                    <a:pt x="230" y="46"/>
                  </a:lnTo>
                  <a:lnTo>
                    <a:pt x="231" y="47"/>
                  </a:lnTo>
                  <a:lnTo>
                    <a:pt x="233" y="49"/>
                  </a:lnTo>
                  <a:lnTo>
                    <a:pt x="236" y="52"/>
                  </a:lnTo>
                  <a:lnTo>
                    <a:pt x="236" y="52"/>
                  </a:lnTo>
                  <a:lnTo>
                    <a:pt x="241" y="52"/>
                  </a:lnTo>
                  <a:lnTo>
                    <a:pt x="247" y="52"/>
                  </a:lnTo>
                  <a:lnTo>
                    <a:pt x="249" y="53"/>
                  </a:lnTo>
                  <a:lnTo>
                    <a:pt x="247" y="57"/>
                  </a:lnTo>
                  <a:lnTo>
                    <a:pt x="249" y="58"/>
                  </a:lnTo>
                  <a:lnTo>
                    <a:pt x="249" y="60"/>
                  </a:lnTo>
                  <a:lnTo>
                    <a:pt x="249" y="61"/>
                  </a:lnTo>
                  <a:lnTo>
                    <a:pt x="249" y="63"/>
                  </a:lnTo>
                  <a:lnTo>
                    <a:pt x="247" y="63"/>
                  </a:lnTo>
                  <a:lnTo>
                    <a:pt x="247" y="63"/>
                  </a:lnTo>
                  <a:lnTo>
                    <a:pt x="249" y="64"/>
                  </a:lnTo>
                  <a:lnTo>
                    <a:pt x="249" y="64"/>
                  </a:lnTo>
                  <a:lnTo>
                    <a:pt x="249" y="68"/>
                  </a:lnTo>
                  <a:lnTo>
                    <a:pt x="249" y="68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50" y="71"/>
                  </a:lnTo>
                  <a:lnTo>
                    <a:pt x="250" y="71"/>
                  </a:lnTo>
                  <a:lnTo>
                    <a:pt x="249" y="72"/>
                  </a:lnTo>
                  <a:lnTo>
                    <a:pt x="249" y="72"/>
                  </a:lnTo>
                  <a:lnTo>
                    <a:pt x="249" y="74"/>
                  </a:lnTo>
                  <a:lnTo>
                    <a:pt x="249" y="74"/>
                  </a:lnTo>
                  <a:lnTo>
                    <a:pt x="247" y="74"/>
                  </a:lnTo>
                  <a:lnTo>
                    <a:pt x="247" y="75"/>
                  </a:lnTo>
                  <a:lnTo>
                    <a:pt x="247" y="75"/>
                  </a:lnTo>
                  <a:lnTo>
                    <a:pt x="247" y="77"/>
                  </a:lnTo>
                  <a:lnTo>
                    <a:pt x="247" y="79"/>
                  </a:lnTo>
                  <a:lnTo>
                    <a:pt x="247" y="79"/>
                  </a:lnTo>
                  <a:lnTo>
                    <a:pt x="247" y="79"/>
                  </a:lnTo>
                  <a:lnTo>
                    <a:pt x="247" y="80"/>
                  </a:lnTo>
                  <a:lnTo>
                    <a:pt x="247" y="82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5"/>
                  </a:lnTo>
                  <a:lnTo>
                    <a:pt x="244" y="85"/>
                  </a:lnTo>
                  <a:lnTo>
                    <a:pt x="244" y="86"/>
                  </a:lnTo>
                  <a:lnTo>
                    <a:pt x="242" y="86"/>
                  </a:lnTo>
                  <a:lnTo>
                    <a:pt x="242" y="86"/>
                  </a:lnTo>
                  <a:lnTo>
                    <a:pt x="242" y="86"/>
                  </a:lnTo>
                  <a:lnTo>
                    <a:pt x="242" y="88"/>
                  </a:lnTo>
                  <a:lnTo>
                    <a:pt x="242" y="88"/>
                  </a:lnTo>
                  <a:lnTo>
                    <a:pt x="242" y="88"/>
                  </a:lnTo>
                  <a:lnTo>
                    <a:pt x="244" y="91"/>
                  </a:lnTo>
                  <a:lnTo>
                    <a:pt x="241" y="91"/>
                  </a:lnTo>
                  <a:lnTo>
                    <a:pt x="239" y="93"/>
                  </a:lnTo>
                  <a:lnTo>
                    <a:pt x="238" y="94"/>
                  </a:lnTo>
                  <a:lnTo>
                    <a:pt x="239" y="98"/>
                  </a:lnTo>
                  <a:lnTo>
                    <a:pt x="238" y="101"/>
                  </a:lnTo>
                  <a:lnTo>
                    <a:pt x="239" y="101"/>
                  </a:lnTo>
                  <a:lnTo>
                    <a:pt x="239" y="102"/>
                  </a:lnTo>
                  <a:lnTo>
                    <a:pt x="241" y="102"/>
                  </a:lnTo>
                  <a:lnTo>
                    <a:pt x="242" y="102"/>
                  </a:lnTo>
                  <a:lnTo>
                    <a:pt x="244" y="104"/>
                  </a:lnTo>
                  <a:lnTo>
                    <a:pt x="244" y="104"/>
                  </a:lnTo>
                  <a:lnTo>
                    <a:pt x="244" y="104"/>
                  </a:lnTo>
                  <a:lnTo>
                    <a:pt x="242" y="105"/>
                  </a:lnTo>
                  <a:lnTo>
                    <a:pt x="241" y="107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2"/>
                  </a:lnTo>
                  <a:lnTo>
                    <a:pt x="241" y="115"/>
                  </a:lnTo>
                  <a:lnTo>
                    <a:pt x="241" y="118"/>
                  </a:lnTo>
                  <a:lnTo>
                    <a:pt x="242" y="124"/>
                  </a:lnTo>
                  <a:lnTo>
                    <a:pt x="242" y="124"/>
                  </a:lnTo>
                  <a:lnTo>
                    <a:pt x="242" y="127"/>
                  </a:lnTo>
                  <a:lnTo>
                    <a:pt x="242" y="129"/>
                  </a:lnTo>
                  <a:lnTo>
                    <a:pt x="242" y="132"/>
                  </a:lnTo>
                  <a:lnTo>
                    <a:pt x="242" y="134"/>
                  </a:lnTo>
                  <a:lnTo>
                    <a:pt x="242" y="135"/>
                  </a:lnTo>
                  <a:lnTo>
                    <a:pt x="244" y="135"/>
                  </a:lnTo>
                  <a:lnTo>
                    <a:pt x="247" y="137"/>
                  </a:lnTo>
                  <a:lnTo>
                    <a:pt x="250" y="137"/>
                  </a:lnTo>
                  <a:lnTo>
                    <a:pt x="255" y="137"/>
                  </a:lnTo>
                  <a:lnTo>
                    <a:pt x="257" y="138"/>
                  </a:lnTo>
                  <a:lnTo>
                    <a:pt x="257" y="143"/>
                  </a:lnTo>
                  <a:lnTo>
                    <a:pt x="257" y="145"/>
                  </a:lnTo>
                  <a:lnTo>
                    <a:pt x="257" y="146"/>
                  </a:lnTo>
                  <a:lnTo>
                    <a:pt x="253" y="150"/>
                  </a:lnTo>
                  <a:lnTo>
                    <a:pt x="250" y="154"/>
                  </a:lnTo>
                  <a:lnTo>
                    <a:pt x="247" y="157"/>
                  </a:lnTo>
                  <a:lnTo>
                    <a:pt x="244" y="161"/>
                  </a:lnTo>
                  <a:lnTo>
                    <a:pt x="244" y="162"/>
                  </a:lnTo>
                  <a:lnTo>
                    <a:pt x="246" y="165"/>
                  </a:lnTo>
                  <a:lnTo>
                    <a:pt x="247" y="167"/>
                  </a:lnTo>
                  <a:lnTo>
                    <a:pt x="250" y="170"/>
                  </a:lnTo>
                  <a:lnTo>
                    <a:pt x="250" y="170"/>
                  </a:lnTo>
                  <a:lnTo>
                    <a:pt x="250" y="172"/>
                  </a:lnTo>
                  <a:lnTo>
                    <a:pt x="253" y="175"/>
                  </a:lnTo>
                  <a:lnTo>
                    <a:pt x="253" y="178"/>
                  </a:lnTo>
                  <a:lnTo>
                    <a:pt x="255" y="178"/>
                  </a:lnTo>
                  <a:lnTo>
                    <a:pt x="257" y="181"/>
                  </a:lnTo>
                  <a:lnTo>
                    <a:pt x="258" y="183"/>
                  </a:lnTo>
                  <a:lnTo>
                    <a:pt x="260" y="183"/>
                  </a:lnTo>
                  <a:lnTo>
                    <a:pt x="261" y="183"/>
                  </a:lnTo>
                  <a:lnTo>
                    <a:pt x="264" y="184"/>
                  </a:lnTo>
                  <a:lnTo>
                    <a:pt x="266" y="186"/>
                  </a:lnTo>
                  <a:lnTo>
                    <a:pt x="268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90"/>
                  </a:lnTo>
                  <a:lnTo>
                    <a:pt x="271" y="194"/>
                  </a:lnTo>
                  <a:lnTo>
                    <a:pt x="272" y="198"/>
                  </a:lnTo>
                  <a:lnTo>
                    <a:pt x="272" y="200"/>
                  </a:lnTo>
                  <a:lnTo>
                    <a:pt x="271" y="200"/>
                  </a:lnTo>
                  <a:lnTo>
                    <a:pt x="271" y="201"/>
                  </a:lnTo>
                  <a:lnTo>
                    <a:pt x="271" y="201"/>
                  </a:lnTo>
                  <a:lnTo>
                    <a:pt x="271" y="203"/>
                  </a:lnTo>
                  <a:lnTo>
                    <a:pt x="272" y="203"/>
                  </a:lnTo>
                  <a:lnTo>
                    <a:pt x="274" y="203"/>
                  </a:lnTo>
                  <a:lnTo>
                    <a:pt x="277" y="203"/>
                  </a:lnTo>
                  <a:lnTo>
                    <a:pt x="277" y="203"/>
                  </a:lnTo>
                  <a:lnTo>
                    <a:pt x="279" y="203"/>
                  </a:lnTo>
                  <a:lnTo>
                    <a:pt x="279" y="203"/>
                  </a:lnTo>
                  <a:lnTo>
                    <a:pt x="279" y="205"/>
                  </a:lnTo>
                  <a:lnTo>
                    <a:pt x="279" y="205"/>
                  </a:lnTo>
                  <a:lnTo>
                    <a:pt x="277" y="206"/>
                  </a:lnTo>
                  <a:lnTo>
                    <a:pt x="279" y="208"/>
                  </a:lnTo>
                  <a:lnTo>
                    <a:pt x="279" y="208"/>
                  </a:lnTo>
                  <a:lnTo>
                    <a:pt x="277" y="209"/>
                  </a:lnTo>
                  <a:lnTo>
                    <a:pt x="277" y="211"/>
                  </a:lnTo>
                  <a:lnTo>
                    <a:pt x="277" y="211"/>
                  </a:lnTo>
                  <a:lnTo>
                    <a:pt x="275" y="213"/>
                  </a:lnTo>
                  <a:lnTo>
                    <a:pt x="271" y="211"/>
                  </a:lnTo>
                  <a:lnTo>
                    <a:pt x="271" y="213"/>
                  </a:lnTo>
                  <a:lnTo>
                    <a:pt x="269" y="213"/>
                  </a:lnTo>
                  <a:lnTo>
                    <a:pt x="266" y="213"/>
                  </a:lnTo>
                  <a:lnTo>
                    <a:pt x="266" y="213"/>
                  </a:lnTo>
                  <a:lnTo>
                    <a:pt x="264" y="214"/>
                  </a:lnTo>
                  <a:lnTo>
                    <a:pt x="264" y="216"/>
                  </a:lnTo>
                  <a:lnTo>
                    <a:pt x="263" y="216"/>
                  </a:lnTo>
                  <a:lnTo>
                    <a:pt x="263" y="216"/>
                  </a:lnTo>
                  <a:lnTo>
                    <a:pt x="261" y="216"/>
                  </a:lnTo>
                  <a:lnTo>
                    <a:pt x="261" y="217"/>
                  </a:lnTo>
                  <a:lnTo>
                    <a:pt x="258" y="217"/>
                  </a:lnTo>
                  <a:lnTo>
                    <a:pt x="258" y="219"/>
                  </a:lnTo>
                  <a:lnTo>
                    <a:pt x="257" y="219"/>
                  </a:lnTo>
                  <a:lnTo>
                    <a:pt x="257" y="222"/>
                  </a:lnTo>
                  <a:lnTo>
                    <a:pt x="257" y="224"/>
                  </a:lnTo>
                  <a:lnTo>
                    <a:pt x="257" y="225"/>
                  </a:lnTo>
                  <a:lnTo>
                    <a:pt x="255" y="225"/>
                  </a:lnTo>
                  <a:lnTo>
                    <a:pt x="255" y="225"/>
                  </a:lnTo>
                  <a:lnTo>
                    <a:pt x="255" y="227"/>
                  </a:lnTo>
                  <a:lnTo>
                    <a:pt x="255" y="228"/>
                  </a:lnTo>
                  <a:lnTo>
                    <a:pt x="255" y="233"/>
                  </a:lnTo>
                  <a:lnTo>
                    <a:pt x="253" y="235"/>
                  </a:lnTo>
                  <a:lnTo>
                    <a:pt x="253" y="235"/>
                  </a:lnTo>
                  <a:lnTo>
                    <a:pt x="253" y="235"/>
                  </a:lnTo>
                  <a:lnTo>
                    <a:pt x="252" y="236"/>
                  </a:lnTo>
                  <a:lnTo>
                    <a:pt x="249" y="235"/>
                  </a:lnTo>
                  <a:lnTo>
                    <a:pt x="247" y="235"/>
                  </a:lnTo>
                  <a:lnTo>
                    <a:pt x="241" y="233"/>
                  </a:lnTo>
                  <a:lnTo>
                    <a:pt x="239" y="231"/>
                  </a:lnTo>
                  <a:lnTo>
                    <a:pt x="239" y="230"/>
                  </a:lnTo>
                  <a:lnTo>
                    <a:pt x="239" y="230"/>
                  </a:lnTo>
                  <a:lnTo>
                    <a:pt x="238" y="231"/>
                  </a:lnTo>
                  <a:lnTo>
                    <a:pt x="231" y="231"/>
                  </a:lnTo>
                  <a:lnTo>
                    <a:pt x="230" y="231"/>
                  </a:lnTo>
                  <a:lnTo>
                    <a:pt x="228" y="231"/>
                  </a:lnTo>
                  <a:lnTo>
                    <a:pt x="225" y="231"/>
                  </a:lnTo>
                  <a:lnTo>
                    <a:pt x="223" y="230"/>
                  </a:lnTo>
                  <a:lnTo>
                    <a:pt x="220" y="230"/>
                  </a:lnTo>
                  <a:lnTo>
                    <a:pt x="217" y="230"/>
                  </a:lnTo>
                  <a:lnTo>
                    <a:pt x="214" y="228"/>
                  </a:lnTo>
                  <a:lnTo>
                    <a:pt x="209" y="228"/>
                  </a:lnTo>
                  <a:lnTo>
                    <a:pt x="206" y="228"/>
                  </a:lnTo>
                  <a:lnTo>
                    <a:pt x="205" y="228"/>
                  </a:lnTo>
                  <a:lnTo>
                    <a:pt x="203" y="227"/>
                  </a:lnTo>
                  <a:lnTo>
                    <a:pt x="201" y="227"/>
                  </a:lnTo>
                  <a:lnTo>
                    <a:pt x="200" y="227"/>
                  </a:lnTo>
                  <a:lnTo>
                    <a:pt x="198" y="225"/>
                  </a:lnTo>
                  <a:lnTo>
                    <a:pt x="192" y="225"/>
                  </a:lnTo>
                  <a:lnTo>
                    <a:pt x="192" y="224"/>
                  </a:lnTo>
                  <a:lnTo>
                    <a:pt x="190" y="220"/>
                  </a:lnTo>
                  <a:lnTo>
                    <a:pt x="190" y="219"/>
                  </a:lnTo>
                  <a:lnTo>
                    <a:pt x="189" y="216"/>
                  </a:lnTo>
                  <a:lnTo>
                    <a:pt x="189" y="211"/>
                  </a:lnTo>
                  <a:lnTo>
                    <a:pt x="189" y="209"/>
                  </a:lnTo>
                  <a:lnTo>
                    <a:pt x="187" y="208"/>
                  </a:lnTo>
                  <a:lnTo>
                    <a:pt x="187" y="206"/>
                  </a:lnTo>
                  <a:lnTo>
                    <a:pt x="186" y="205"/>
                  </a:lnTo>
                  <a:lnTo>
                    <a:pt x="184" y="205"/>
                  </a:lnTo>
                  <a:lnTo>
                    <a:pt x="178" y="203"/>
                  </a:lnTo>
                  <a:lnTo>
                    <a:pt x="178" y="203"/>
                  </a:lnTo>
                  <a:lnTo>
                    <a:pt x="175" y="205"/>
                  </a:lnTo>
                  <a:lnTo>
                    <a:pt x="173" y="206"/>
                  </a:lnTo>
                  <a:lnTo>
                    <a:pt x="168" y="206"/>
                  </a:lnTo>
                  <a:lnTo>
                    <a:pt x="167" y="208"/>
                  </a:lnTo>
                  <a:lnTo>
                    <a:pt x="167" y="209"/>
                  </a:lnTo>
                  <a:lnTo>
                    <a:pt x="165" y="209"/>
                  </a:lnTo>
                  <a:lnTo>
                    <a:pt x="164" y="209"/>
                  </a:lnTo>
                  <a:lnTo>
                    <a:pt x="160" y="211"/>
                  </a:lnTo>
                  <a:lnTo>
                    <a:pt x="157" y="213"/>
                  </a:lnTo>
                  <a:lnTo>
                    <a:pt x="156" y="214"/>
                  </a:lnTo>
                  <a:lnTo>
                    <a:pt x="154" y="214"/>
                  </a:lnTo>
                  <a:lnTo>
                    <a:pt x="152" y="213"/>
                  </a:lnTo>
                  <a:lnTo>
                    <a:pt x="148" y="211"/>
                  </a:lnTo>
                  <a:lnTo>
                    <a:pt x="145" y="211"/>
                  </a:lnTo>
                  <a:lnTo>
                    <a:pt x="141" y="211"/>
                  </a:lnTo>
                  <a:lnTo>
                    <a:pt x="140" y="211"/>
                  </a:lnTo>
                  <a:lnTo>
                    <a:pt x="137" y="208"/>
                  </a:lnTo>
                  <a:lnTo>
                    <a:pt x="137" y="208"/>
                  </a:lnTo>
                  <a:lnTo>
                    <a:pt x="135" y="206"/>
                  </a:lnTo>
                  <a:lnTo>
                    <a:pt x="130" y="205"/>
                  </a:lnTo>
                  <a:lnTo>
                    <a:pt x="126" y="201"/>
                  </a:lnTo>
                  <a:lnTo>
                    <a:pt x="124" y="200"/>
                  </a:lnTo>
                  <a:lnTo>
                    <a:pt x="124" y="198"/>
                  </a:lnTo>
                  <a:lnTo>
                    <a:pt x="123" y="197"/>
                  </a:lnTo>
                  <a:lnTo>
                    <a:pt x="118" y="195"/>
                  </a:lnTo>
                  <a:lnTo>
                    <a:pt x="116" y="194"/>
                  </a:lnTo>
                  <a:lnTo>
                    <a:pt x="113" y="194"/>
                  </a:lnTo>
                  <a:lnTo>
                    <a:pt x="110" y="194"/>
                  </a:lnTo>
                  <a:lnTo>
                    <a:pt x="110" y="192"/>
                  </a:lnTo>
                  <a:lnTo>
                    <a:pt x="108" y="192"/>
                  </a:lnTo>
                  <a:lnTo>
                    <a:pt x="105" y="189"/>
                  </a:lnTo>
                  <a:lnTo>
                    <a:pt x="105" y="187"/>
                  </a:lnTo>
                  <a:lnTo>
                    <a:pt x="104" y="184"/>
                  </a:lnTo>
                  <a:lnTo>
                    <a:pt x="102" y="183"/>
                  </a:lnTo>
                  <a:lnTo>
                    <a:pt x="102" y="179"/>
                  </a:lnTo>
                  <a:lnTo>
                    <a:pt x="102" y="178"/>
                  </a:lnTo>
                  <a:lnTo>
                    <a:pt x="99" y="178"/>
                  </a:lnTo>
                  <a:lnTo>
                    <a:pt x="99" y="176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7" y="173"/>
                  </a:lnTo>
                  <a:lnTo>
                    <a:pt x="96" y="173"/>
                  </a:lnTo>
                  <a:lnTo>
                    <a:pt x="96" y="172"/>
                  </a:lnTo>
                  <a:lnTo>
                    <a:pt x="96" y="170"/>
                  </a:lnTo>
                  <a:lnTo>
                    <a:pt x="96" y="168"/>
                  </a:lnTo>
                  <a:lnTo>
                    <a:pt x="94" y="167"/>
                  </a:lnTo>
                  <a:lnTo>
                    <a:pt x="93" y="164"/>
                  </a:lnTo>
                  <a:lnTo>
                    <a:pt x="89" y="162"/>
                  </a:lnTo>
                  <a:lnTo>
                    <a:pt x="89" y="161"/>
                  </a:lnTo>
                  <a:lnTo>
                    <a:pt x="88" y="159"/>
                  </a:lnTo>
                  <a:lnTo>
                    <a:pt x="88" y="156"/>
                  </a:lnTo>
                  <a:lnTo>
                    <a:pt x="86" y="156"/>
                  </a:lnTo>
                  <a:lnTo>
                    <a:pt x="80" y="159"/>
                  </a:lnTo>
                  <a:lnTo>
                    <a:pt x="78" y="157"/>
                  </a:lnTo>
                  <a:lnTo>
                    <a:pt x="74" y="154"/>
                  </a:lnTo>
                  <a:lnTo>
                    <a:pt x="72" y="154"/>
                  </a:lnTo>
                  <a:lnTo>
                    <a:pt x="72" y="154"/>
                  </a:lnTo>
                  <a:lnTo>
                    <a:pt x="72" y="153"/>
                  </a:lnTo>
                  <a:lnTo>
                    <a:pt x="74" y="153"/>
                  </a:lnTo>
                  <a:lnTo>
                    <a:pt x="75" y="154"/>
                  </a:lnTo>
                  <a:lnTo>
                    <a:pt x="75" y="153"/>
                  </a:lnTo>
                  <a:lnTo>
                    <a:pt x="75" y="153"/>
                  </a:lnTo>
                  <a:lnTo>
                    <a:pt x="74" y="151"/>
                  </a:lnTo>
                  <a:lnTo>
                    <a:pt x="72" y="151"/>
                  </a:lnTo>
                  <a:lnTo>
                    <a:pt x="72" y="153"/>
                  </a:lnTo>
                  <a:lnTo>
                    <a:pt x="70" y="153"/>
                  </a:lnTo>
                  <a:lnTo>
                    <a:pt x="70" y="154"/>
                  </a:lnTo>
                  <a:lnTo>
                    <a:pt x="70" y="156"/>
                  </a:lnTo>
                  <a:lnTo>
                    <a:pt x="70" y="157"/>
                  </a:lnTo>
                  <a:lnTo>
                    <a:pt x="70" y="159"/>
                  </a:lnTo>
                  <a:lnTo>
                    <a:pt x="69" y="159"/>
                  </a:lnTo>
                  <a:lnTo>
                    <a:pt x="67" y="159"/>
                  </a:lnTo>
                  <a:lnTo>
                    <a:pt x="66" y="161"/>
                  </a:lnTo>
                  <a:lnTo>
                    <a:pt x="66" y="161"/>
                  </a:lnTo>
                  <a:lnTo>
                    <a:pt x="64" y="159"/>
                  </a:lnTo>
                  <a:lnTo>
                    <a:pt x="64" y="159"/>
                  </a:lnTo>
                  <a:lnTo>
                    <a:pt x="63" y="157"/>
                  </a:lnTo>
                  <a:lnTo>
                    <a:pt x="63" y="157"/>
                  </a:lnTo>
                  <a:lnTo>
                    <a:pt x="64" y="156"/>
                  </a:lnTo>
                  <a:lnTo>
                    <a:pt x="63" y="156"/>
                  </a:lnTo>
                  <a:lnTo>
                    <a:pt x="63" y="154"/>
                  </a:lnTo>
                  <a:lnTo>
                    <a:pt x="61" y="154"/>
                  </a:lnTo>
                  <a:lnTo>
                    <a:pt x="61" y="154"/>
                  </a:lnTo>
                  <a:lnTo>
                    <a:pt x="61" y="154"/>
                  </a:lnTo>
                  <a:lnTo>
                    <a:pt x="59" y="153"/>
                  </a:lnTo>
                  <a:lnTo>
                    <a:pt x="58" y="153"/>
                  </a:lnTo>
                  <a:lnTo>
                    <a:pt x="58" y="153"/>
                  </a:lnTo>
                  <a:lnTo>
                    <a:pt x="58" y="150"/>
                  </a:lnTo>
                  <a:lnTo>
                    <a:pt x="58" y="146"/>
                  </a:lnTo>
                  <a:lnTo>
                    <a:pt x="58" y="143"/>
                  </a:lnTo>
                  <a:lnTo>
                    <a:pt x="55" y="143"/>
                  </a:lnTo>
                  <a:lnTo>
                    <a:pt x="53" y="143"/>
                  </a:lnTo>
                  <a:lnTo>
                    <a:pt x="53" y="137"/>
                  </a:lnTo>
                  <a:lnTo>
                    <a:pt x="55" y="134"/>
                  </a:lnTo>
                  <a:lnTo>
                    <a:pt x="55" y="131"/>
                  </a:lnTo>
                  <a:lnTo>
                    <a:pt x="53" y="129"/>
                  </a:lnTo>
                  <a:lnTo>
                    <a:pt x="52" y="126"/>
                  </a:lnTo>
                  <a:lnTo>
                    <a:pt x="50" y="126"/>
                  </a:lnTo>
                  <a:lnTo>
                    <a:pt x="50" y="123"/>
                  </a:lnTo>
                  <a:lnTo>
                    <a:pt x="48" y="121"/>
                  </a:lnTo>
                  <a:lnTo>
                    <a:pt x="48" y="121"/>
                  </a:lnTo>
                  <a:lnTo>
                    <a:pt x="47" y="120"/>
                  </a:lnTo>
                  <a:lnTo>
                    <a:pt x="45" y="120"/>
                  </a:lnTo>
                  <a:lnTo>
                    <a:pt x="42" y="118"/>
                  </a:lnTo>
                  <a:lnTo>
                    <a:pt x="41" y="116"/>
                  </a:lnTo>
                  <a:lnTo>
                    <a:pt x="37" y="115"/>
                  </a:lnTo>
                  <a:lnTo>
                    <a:pt x="34" y="113"/>
                  </a:lnTo>
                  <a:lnTo>
                    <a:pt x="33" y="113"/>
                  </a:lnTo>
                  <a:lnTo>
                    <a:pt x="31" y="112"/>
                  </a:lnTo>
                  <a:lnTo>
                    <a:pt x="29" y="112"/>
                  </a:lnTo>
                  <a:lnTo>
                    <a:pt x="29" y="112"/>
                  </a:lnTo>
                  <a:lnTo>
                    <a:pt x="29" y="110"/>
                  </a:lnTo>
                  <a:lnTo>
                    <a:pt x="31" y="109"/>
                  </a:lnTo>
                  <a:lnTo>
                    <a:pt x="31" y="109"/>
                  </a:lnTo>
                  <a:lnTo>
                    <a:pt x="29" y="105"/>
                  </a:lnTo>
                  <a:lnTo>
                    <a:pt x="28" y="104"/>
                  </a:lnTo>
                  <a:lnTo>
                    <a:pt x="26" y="104"/>
                  </a:lnTo>
                  <a:lnTo>
                    <a:pt x="28" y="102"/>
                  </a:lnTo>
                  <a:lnTo>
                    <a:pt x="28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5" y="102"/>
                  </a:lnTo>
                  <a:lnTo>
                    <a:pt x="25" y="101"/>
                  </a:lnTo>
                  <a:lnTo>
                    <a:pt x="22" y="98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4"/>
                  </a:lnTo>
                  <a:lnTo>
                    <a:pt x="22" y="93"/>
                  </a:lnTo>
                  <a:lnTo>
                    <a:pt x="22" y="93"/>
                  </a:lnTo>
                  <a:lnTo>
                    <a:pt x="22" y="91"/>
                  </a:lnTo>
                  <a:lnTo>
                    <a:pt x="20" y="90"/>
                  </a:lnTo>
                  <a:lnTo>
                    <a:pt x="22" y="88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3" y="86"/>
                  </a:lnTo>
                  <a:lnTo>
                    <a:pt x="23" y="85"/>
                  </a:lnTo>
                  <a:lnTo>
                    <a:pt x="23" y="83"/>
                  </a:lnTo>
                  <a:lnTo>
                    <a:pt x="25" y="83"/>
                  </a:lnTo>
                  <a:lnTo>
                    <a:pt x="28" y="79"/>
                  </a:lnTo>
                  <a:lnTo>
                    <a:pt x="29" y="79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4"/>
                  </a:lnTo>
                  <a:lnTo>
                    <a:pt x="29" y="72"/>
                  </a:lnTo>
                  <a:lnTo>
                    <a:pt x="28" y="72"/>
                  </a:lnTo>
                  <a:lnTo>
                    <a:pt x="28" y="71"/>
                  </a:lnTo>
                  <a:lnTo>
                    <a:pt x="28" y="69"/>
                  </a:lnTo>
                  <a:lnTo>
                    <a:pt x="29" y="68"/>
                  </a:lnTo>
                  <a:lnTo>
                    <a:pt x="31" y="68"/>
                  </a:lnTo>
                  <a:lnTo>
                    <a:pt x="33" y="68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28" y="66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3" y="64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8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5" y="57"/>
                  </a:lnTo>
                  <a:lnTo>
                    <a:pt x="15" y="57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5" y="53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2" y="50"/>
                  </a:lnTo>
                  <a:lnTo>
                    <a:pt x="11" y="46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9" y="39"/>
                  </a:lnTo>
                  <a:lnTo>
                    <a:pt x="7" y="39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4"/>
                  </a:lnTo>
                  <a:lnTo>
                    <a:pt x="7" y="34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4" y="30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0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1" y="11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9" name="Freeform 246">
              <a:extLst>
                <a:ext uri="{FF2B5EF4-FFF2-40B4-BE49-F238E27FC236}">
                  <a16:creationId xmlns:a16="http://schemas.microsoft.com/office/drawing/2014/main" id="{0FD9311F-C427-FB1C-A0D5-F4B62D403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558" y="3320461"/>
              <a:ext cx="276789" cy="261196"/>
            </a:xfrm>
            <a:custGeom>
              <a:avLst/>
              <a:gdLst>
                <a:gd name="T0" fmla="*/ 63 w 142"/>
                <a:gd name="T1" fmla="*/ 0 h 134"/>
                <a:gd name="T2" fmla="*/ 69 w 142"/>
                <a:gd name="T3" fmla="*/ 1 h 134"/>
                <a:gd name="T4" fmla="*/ 76 w 142"/>
                <a:gd name="T5" fmla="*/ 1 h 134"/>
                <a:gd name="T6" fmla="*/ 79 w 142"/>
                <a:gd name="T7" fmla="*/ 1 h 134"/>
                <a:gd name="T8" fmla="*/ 79 w 142"/>
                <a:gd name="T9" fmla="*/ 6 h 134"/>
                <a:gd name="T10" fmla="*/ 82 w 142"/>
                <a:gd name="T11" fmla="*/ 5 h 134"/>
                <a:gd name="T12" fmla="*/ 85 w 142"/>
                <a:gd name="T13" fmla="*/ 3 h 134"/>
                <a:gd name="T14" fmla="*/ 87 w 142"/>
                <a:gd name="T15" fmla="*/ 5 h 134"/>
                <a:gd name="T16" fmla="*/ 91 w 142"/>
                <a:gd name="T17" fmla="*/ 11 h 134"/>
                <a:gd name="T18" fmla="*/ 91 w 142"/>
                <a:gd name="T19" fmla="*/ 14 h 134"/>
                <a:gd name="T20" fmla="*/ 93 w 142"/>
                <a:gd name="T21" fmla="*/ 16 h 134"/>
                <a:gd name="T22" fmla="*/ 96 w 142"/>
                <a:gd name="T23" fmla="*/ 22 h 134"/>
                <a:gd name="T24" fmla="*/ 101 w 142"/>
                <a:gd name="T25" fmla="*/ 25 h 134"/>
                <a:gd name="T26" fmla="*/ 109 w 142"/>
                <a:gd name="T27" fmla="*/ 25 h 134"/>
                <a:gd name="T28" fmla="*/ 104 w 142"/>
                <a:gd name="T29" fmla="*/ 28 h 134"/>
                <a:gd name="T30" fmla="*/ 107 w 142"/>
                <a:gd name="T31" fmla="*/ 33 h 134"/>
                <a:gd name="T32" fmla="*/ 107 w 142"/>
                <a:gd name="T33" fmla="*/ 36 h 134"/>
                <a:gd name="T34" fmla="*/ 99 w 142"/>
                <a:gd name="T35" fmla="*/ 42 h 134"/>
                <a:gd name="T36" fmla="*/ 98 w 142"/>
                <a:gd name="T37" fmla="*/ 45 h 134"/>
                <a:gd name="T38" fmla="*/ 98 w 142"/>
                <a:gd name="T39" fmla="*/ 50 h 134"/>
                <a:gd name="T40" fmla="*/ 96 w 142"/>
                <a:gd name="T41" fmla="*/ 55 h 134"/>
                <a:gd name="T42" fmla="*/ 101 w 142"/>
                <a:gd name="T43" fmla="*/ 61 h 134"/>
                <a:gd name="T44" fmla="*/ 104 w 142"/>
                <a:gd name="T45" fmla="*/ 61 h 134"/>
                <a:gd name="T46" fmla="*/ 105 w 142"/>
                <a:gd name="T47" fmla="*/ 64 h 134"/>
                <a:gd name="T48" fmla="*/ 105 w 142"/>
                <a:gd name="T49" fmla="*/ 71 h 134"/>
                <a:gd name="T50" fmla="*/ 110 w 142"/>
                <a:gd name="T51" fmla="*/ 72 h 134"/>
                <a:gd name="T52" fmla="*/ 121 w 142"/>
                <a:gd name="T53" fmla="*/ 79 h 134"/>
                <a:gd name="T54" fmla="*/ 126 w 142"/>
                <a:gd name="T55" fmla="*/ 82 h 134"/>
                <a:gd name="T56" fmla="*/ 131 w 142"/>
                <a:gd name="T57" fmla="*/ 90 h 134"/>
                <a:gd name="T58" fmla="*/ 131 w 142"/>
                <a:gd name="T59" fmla="*/ 102 h 134"/>
                <a:gd name="T60" fmla="*/ 134 w 142"/>
                <a:gd name="T61" fmla="*/ 112 h 134"/>
                <a:gd name="T62" fmla="*/ 137 w 142"/>
                <a:gd name="T63" fmla="*/ 113 h 134"/>
                <a:gd name="T64" fmla="*/ 140 w 142"/>
                <a:gd name="T65" fmla="*/ 115 h 134"/>
                <a:gd name="T66" fmla="*/ 140 w 142"/>
                <a:gd name="T67" fmla="*/ 118 h 134"/>
                <a:gd name="T68" fmla="*/ 135 w 142"/>
                <a:gd name="T69" fmla="*/ 118 h 134"/>
                <a:gd name="T70" fmla="*/ 131 w 142"/>
                <a:gd name="T71" fmla="*/ 118 h 134"/>
                <a:gd name="T72" fmla="*/ 124 w 142"/>
                <a:gd name="T73" fmla="*/ 116 h 134"/>
                <a:gd name="T74" fmla="*/ 121 w 142"/>
                <a:gd name="T75" fmla="*/ 120 h 134"/>
                <a:gd name="T76" fmla="*/ 117 w 142"/>
                <a:gd name="T77" fmla="*/ 129 h 134"/>
                <a:gd name="T78" fmla="*/ 104 w 142"/>
                <a:gd name="T79" fmla="*/ 132 h 134"/>
                <a:gd name="T80" fmla="*/ 87 w 142"/>
                <a:gd name="T81" fmla="*/ 131 h 134"/>
                <a:gd name="T82" fmla="*/ 68 w 142"/>
                <a:gd name="T83" fmla="*/ 116 h 134"/>
                <a:gd name="T84" fmla="*/ 50 w 142"/>
                <a:gd name="T85" fmla="*/ 104 h 134"/>
                <a:gd name="T86" fmla="*/ 36 w 142"/>
                <a:gd name="T87" fmla="*/ 94 h 134"/>
                <a:gd name="T88" fmla="*/ 23 w 142"/>
                <a:gd name="T89" fmla="*/ 88 h 134"/>
                <a:gd name="T90" fmla="*/ 6 w 142"/>
                <a:gd name="T91" fmla="*/ 85 h 134"/>
                <a:gd name="T92" fmla="*/ 5 w 142"/>
                <a:gd name="T93" fmla="*/ 82 h 134"/>
                <a:gd name="T94" fmla="*/ 3 w 142"/>
                <a:gd name="T95" fmla="*/ 72 h 134"/>
                <a:gd name="T96" fmla="*/ 8 w 142"/>
                <a:gd name="T97" fmla="*/ 61 h 134"/>
                <a:gd name="T98" fmla="*/ 23 w 142"/>
                <a:gd name="T99" fmla="*/ 52 h 134"/>
                <a:gd name="T100" fmla="*/ 35 w 142"/>
                <a:gd name="T101" fmla="*/ 44 h 134"/>
                <a:gd name="T102" fmla="*/ 36 w 142"/>
                <a:gd name="T103" fmla="*/ 33 h 134"/>
                <a:gd name="T104" fmla="*/ 38 w 142"/>
                <a:gd name="T105" fmla="*/ 27 h 134"/>
                <a:gd name="T106" fmla="*/ 36 w 142"/>
                <a:gd name="T107" fmla="*/ 19 h 134"/>
                <a:gd name="T108" fmla="*/ 38 w 142"/>
                <a:gd name="T109" fmla="*/ 14 h 134"/>
                <a:gd name="T110" fmla="*/ 49 w 142"/>
                <a:gd name="T111" fmla="*/ 8 h 134"/>
                <a:gd name="T112" fmla="*/ 52 w 142"/>
                <a:gd name="T113" fmla="*/ 3 h 134"/>
                <a:gd name="T114" fmla="*/ 58 w 142"/>
                <a:gd name="T11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2" h="134">
                  <a:moveTo>
                    <a:pt x="58" y="0"/>
                  </a:moveTo>
                  <a:lnTo>
                    <a:pt x="60" y="0"/>
                  </a:lnTo>
                  <a:lnTo>
                    <a:pt x="60" y="0"/>
                  </a:lnTo>
                  <a:lnTo>
                    <a:pt x="63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6" y="0"/>
                  </a:lnTo>
                  <a:lnTo>
                    <a:pt x="69" y="1"/>
                  </a:lnTo>
                  <a:lnTo>
                    <a:pt x="69" y="1"/>
                  </a:lnTo>
                  <a:lnTo>
                    <a:pt x="71" y="1"/>
                  </a:lnTo>
                  <a:lnTo>
                    <a:pt x="74" y="1"/>
                  </a:lnTo>
                  <a:lnTo>
                    <a:pt x="76" y="1"/>
                  </a:lnTo>
                  <a:lnTo>
                    <a:pt x="76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79" y="5"/>
                  </a:lnTo>
                  <a:lnTo>
                    <a:pt x="79" y="6"/>
                  </a:lnTo>
                  <a:lnTo>
                    <a:pt x="79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2" y="5"/>
                  </a:lnTo>
                  <a:lnTo>
                    <a:pt x="83" y="3"/>
                  </a:lnTo>
                  <a:lnTo>
                    <a:pt x="83" y="3"/>
                  </a:lnTo>
                  <a:lnTo>
                    <a:pt x="85" y="3"/>
                  </a:lnTo>
                  <a:lnTo>
                    <a:pt x="85" y="3"/>
                  </a:lnTo>
                  <a:lnTo>
                    <a:pt x="87" y="3"/>
                  </a:lnTo>
                  <a:lnTo>
                    <a:pt x="87" y="3"/>
                  </a:lnTo>
                  <a:lnTo>
                    <a:pt x="87" y="3"/>
                  </a:lnTo>
                  <a:lnTo>
                    <a:pt x="87" y="5"/>
                  </a:lnTo>
                  <a:lnTo>
                    <a:pt x="88" y="9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91" y="12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1" y="16"/>
                  </a:lnTo>
                  <a:lnTo>
                    <a:pt x="91" y="16"/>
                  </a:lnTo>
                  <a:lnTo>
                    <a:pt x="93" y="16"/>
                  </a:lnTo>
                  <a:lnTo>
                    <a:pt x="93" y="16"/>
                  </a:lnTo>
                  <a:lnTo>
                    <a:pt x="94" y="16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8" y="22"/>
                  </a:lnTo>
                  <a:lnTo>
                    <a:pt x="98" y="22"/>
                  </a:lnTo>
                  <a:lnTo>
                    <a:pt x="99" y="23"/>
                  </a:lnTo>
                  <a:lnTo>
                    <a:pt x="101" y="25"/>
                  </a:lnTo>
                  <a:lnTo>
                    <a:pt x="101" y="25"/>
                  </a:lnTo>
                  <a:lnTo>
                    <a:pt x="104" y="25"/>
                  </a:lnTo>
                  <a:lnTo>
                    <a:pt x="107" y="25"/>
                  </a:lnTo>
                  <a:lnTo>
                    <a:pt x="109" y="25"/>
                  </a:lnTo>
                  <a:lnTo>
                    <a:pt x="109" y="27"/>
                  </a:lnTo>
                  <a:lnTo>
                    <a:pt x="107" y="27"/>
                  </a:lnTo>
                  <a:lnTo>
                    <a:pt x="105" y="27"/>
                  </a:lnTo>
                  <a:lnTo>
                    <a:pt x="104" y="28"/>
                  </a:lnTo>
                  <a:lnTo>
                    <a:pt x="104" y="30"/>
                  </a:lnTo>
                  <a:lnTo>
                    <a:pt x="104" y="31"/>
                  </a:lnTo>
                  <a:lnTo>
                    <a:pt x="105" y="31"/>
                  </a:lnTo>
                  <a:lnTo>
                    <a:pt x="107" y="33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6"/>
                  </a:lnTo>
                  <a:lnTo>
                    <a:pt x="105" y="38"/>
                  </a:lnTo>
                  <a:lnTo>
                    <a:pt x="104" y="38"/>
                  </a:lnTo>
                  <a:lnTo>
                    <a:pt x="101" y="42"/>
                  </a:lnTo>
                  <a:lnTo>
                    <a:pt x="99" y="42"/>
                  </a:lnTo>
                  <a:lnTo>
                    <a:pt x="99" y="44"/>
                  </a:lnTo>
                  <a:lnTo>
                    <a:pt x="99" y="45"/>
                  </a:lnTo>
                  <a:lnTo>
                    <a:pt x="98" y="45"/>
                  </a:lnTo>
                  <a:lnTo>
                    <a:pt x="98" y="45"/>
                  </a:lnTo>
                  <a:lnTo>
                    <a:pt x="98" y="45"/>
                  </a:lnTo>
                  <a:lnTo>
                    <a:pt x="98" y="47"/>
                  </a:lnTo>
                  <a:lnTo>
                    <a:pt x="96" y="49"/>
                  </a:lnTo>
                  <a:lnTo>
                    <a:pt x="98" y="50"/>
                  </a:lnTo>
                  <a:lnTo>
                    <a:pt x="98" y="52"/>
                  </a:lnTo>
                  <a:lnTo>
                    <a:pt x="98" y="52"/>
                  </a:lnTo>
                  <a:lnTo>
                    <a:pt x="96" y="53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8" y="57"/>
                  </a:lnTo>
                  <a:lnTo>
                    <a:pt x="101" y="60"/>
                  </a:lnTo>
                  <a:lnTo>
                    <a:pt x="101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02" y="63"/>
                  </a:lnTo>
                  <a:lnTo>
                    <a:pt x="104" y="63"/>
                  </a:lnTo>
                  <a:lnTo>
                    <a:pt x="105" y="64"/>
                  </a:lnTo>
                  <a:lnTo>
                    <a:pt x="107" y="68"/>
                  </a:lnTo>
                  <a:lnTo>
                    <a:pt x="107" y="68"/>
                  </a:lnTo>
                  <a:lnTo>
                    <a:pt x="105" y="69"/>
                  </a:lnTo>
                  <a:lnTo>
                    <a:pt x="105" y="71"/>
                  </a:lnTo>
                  <a:lnTo>
                    <a:pt x="105" y="71"/>
                  </a:lnTo>
                  <a:lnTo>
                    <a:pt x="107" y="71"/>
                  </a:lnTo>
                  <a:lnTo>
                    <a:pt x="109" y="72"/>
                  </a:lnTo>
                  <a:lnTo>
                    <a:pt x="110" y="72"/>
                  </a:lnTo>
                  <a:lnTo>
                    <a:pt x="113" y="74"/>
                  </a:lnTo>
                  <a:lnTo>
                    <a:pt x="117" y="75"/>
                  </a:lnTo>
                  <a:lnTo>
                    <a:pt x="118" y="77"/>
                  </a:lnTo>
                  <a:lnTo>
                    <a:pt x="121" y="79"/>
                  </a:lnTo>
                  <a:lnTo>
                    <a:pt x="123" y="79"/>
                  </a:lnTo>
                  <a:lnTo>
                    <a:pt x="124" y="80"/>
                  </a:lnTo>
                  <a:lnTo>
                    <a:pt x="124" y="80"/>
                  </a:lnTo>
                  <a:lnTo>
                    <a:pt x="126" y="82"/>
                  </a:lnTo>
                  <a:lnTo>
                    <a:pt x="126" y="85"/>
                  </a:lnTo>
                  <a:lnTo>
                    <a:pt x="128" y="85"/>
                  </a:lnTo>
                  <a:lnTo>
                    <a:pt x="129" y="88"/>
                  </a:lnTo>
                  <a:lnTo>
                    <a:pt x="131" y="90"/>
                  </a:lnTo>
                  <a:lnTo>
                    <a:pt x="131" y="93"/>
                  </a:lnTo>
                  <a:lnTo>
                    <a:pt x="129" y="96"/>
                  </a:lnTo>
                  <a:lnTo>
                    <a:pt x="129" y="102"/>
                  </a:lnTo>
                  <a:lnTo>
                    <a:pt x="131" y="102"/>
                  </a:lnTo>
                  <a:lnTo>
                    <a:pt x="134" y="102"/>
                  </a:lnTo>
                  <a:lnTo>
                    <a:pt x="134" y="105"/>
                  </a:lnTo>
                  <a:lnTo>
                    <a:pt x="134" y="109"/>
                  </a:lnTo>
                  <a:lnTo>
                    <a:pt x="134" y="112"/>
                  </a:lnTo>
                  <a:lnTo>
                    <a:pt x="134" y="112"/>
                  </a:lnTo>
                  <a:lnTo>
                    <a:pt x="135" y="112"/>
                  </a:lnTo>
                  <a:lnTo>
                    <a:pt x="137" y="113"/>
                  </a:lnTo>
                  <a:lnTo>
                    <a:pt x="137" y="113"/>
                  </a:lnTo>
                  <a:lnTo>
                    <a:pt x="137" y="113"/>
                  </a:lnTo>
                  <a:lnTo>
                    <a:pt x="139" y="113"/>
                  </a:lnTo>
                  <a:lnTo>
                    <a:pt x="139" y="115"/>
                  </a:lnTo>
                  <a:lnTo>
                    <a:pt x="140" y="115"/>
                  </a:lnTo>
                  <a:lnTo>
                    <a:pt x="139" y="116"/>
                  </a:lnTo>
                  <a:lnTo>
                    <a:pt x="139" y="116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2" y="120"/>
                  </a:lnTo>
                  <a:lnTo>
                    <a:pt x="140" y="120"/>
                  </a:lnTo>
                  <a:lnTo>
                    <a:pt x="139" y="120"/>
                  </a:lnTo>
                  <a:lnTo>
                    <a:pt x="135" y="118"/>
                  </a:lnTo>
                  <a:lnTo>
                    <a:pt x="135" y="118"/>
                  </a:lnTo>
                  <a:lnTo>
                    <a:pt x="134" y="118"/>
                  </a:lnTo>
                  <a:lnTo>
                    <a:pt x="134" y="118"/>
                  </a:lnTo>
                  <a:lnTo>
                    <a:pt x="131" y="118"/>
                  </a:lnTo>
                  <a:lnTo>
                    <a:pt x="129" y="116"/>
                  </a:lnTo>
                  <a:lnTo>
                    <a:pt x="129" y="116"/>
                  </a:lnTo>
                  <a:lnTo>
                    <a:pt x="126" y="116"/>
                  </a:lnTo>
                  <a:lnTo>
                    <a:pt x="124" y="116"/>
                  </a:lnTo>
                  <a:lnTo>
                    <a:pt x="123" y="118"/>
                  </a:lnTo>
                  <a:lnTo>
                    <a:pt x="121" y="118"/>
                  </a:lnTo>
                  <a:lnTo>
                    <a:pt x="121" y="120"/>
                  </a:lnTo>
                  <a:lnTo>
                    <a:pt x="121" y="120"/>
                  </a:lnTo>
                  <a:lnTo>
                    <a:pt x="120" y="121"/>
                  </a:lnTo>
                  <a:lnTo>
                    <a:pt x="118" y="124"/>
                  </a:lnTo>
                  <a:lnTo>
                    <a:pt x="118" y="126"/>
                  </a:lnTo>
                  <a:lnTo>
                    <a:pt x="117" y="129"/>
                  </a:lnTo>
                  <a:lnTo>
                    <a:pt x="115" y="131"/>
                  </a:lnTo>
                  <a:lnTo>
                    <a:pt x="112" y="132"/>
                  </a:lnTo>
                  <a:lnTo>
                    <a:pt x="110" y="134"/>
                  </a:lnTo>
                  <a:lnTo>
                    <a:pt x="104" y="132"/>
                  </a:lnTo>
                  <a:lnTo>
                    <a:pt x="98" y="132"/>
                  </a:lnTo>
                  <a:lnTo>
                    <a:pt x="91" y="132"/>
                  </a:lnTo>
                  <a:lnTo>
                    <a:pt x="87" y="131"/>
                  </a:lnTo>
                  <a:lnTo>
                    <a:pt x="87" y="131"/>
                  </a:lnTo>
                  <a:lnTo>
                    <a:pt x="80" y="127"/>
                  </a:lnTo>
                  <a:lnTo>
                    <a:pt x="77" y="124"/>
                  </a:lnTo>
                  <a:lnTo>
                    <a:pt x="72" y="121"/>
                  </a:lnTo>
                  <a:lnTo>
                    <a:pt x="68" y="116"/>
                  </a:lnTo>
                  <a:lnTo>
                    <a:pt x="63" y="113"/>
                  </a:lnTo>
                  <a:lnTo>
                    <a:pt x="60" y="110"/>
                  </a:lnTo>
                  <a:lnTo>
                    <a:pt x="55" y="107"/>
                  </a:lnTo>
                  <a:lnTo>
                    <a:pt x="50" y="104"/>
                  </a:lnTo>
                  <a:lnTo>
                    <a:pt x="49" y="101"/>
                  </a:lnTo>
                  <a:lnTo>
                    <a:pt x="44" y="99"/>
                  </a:lnTo>
                  <a:lnTo>
                    <a:pt x="41" y="97"/>
                  </a:lnTo>
                  <a:lnTo>
                    <a:pt x="36" y="94"/>
                  </a:lnTo>
                  <a:lnTo>
                    <a:pt x="33" y="93"/>
                  </a:lnTo>
                  <a:lnTo>
                    <a:pt x="30" y="91"/>
                  </a:lnTo>
                  <a:lnTo>
                    <a:pt x="25" y="88"/>
                  </a:lnTo>
                  <a:lnTo>
                    <a:pt x="23" y="88"/>
                  </a:lnTo>
                  <a:lnTo>
                    <a:pt x="19" y="86"/>
                  </a:lnTo>
                  <a:lnTo>
                    <a:pt x="14" y="86"/>
                  </a:lnTo>
                  <a:lnTo>
                    <a:pt x="9" y="85"/>
                  </a:lnTo>
                  <a:lnTo>
                    <a:pt x="6" y="85"/>
                  </a:lnTo>
                  <a:lnTo>
                    <a:pt x="8" y="83"/>
                  </a:lnTo>
                  <a:lnTo>
                    <a:pt x="8" y="82"/>
                  </a:lnTo>
                  <a:lnTo>
                    <a:pt x="6" y="82"/>
                  </a:lnTo>
                  <a:lnTo>
                    <a:pt x="5" y="82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3" y="75"/>
                  </a:lnTo>
                  <a:lnTo>
                    <a:pt x="3" y="72"/>
                  </a:lnTo>
                  <a:lnTo>
                    <a:pt x="1" y="68"/>
                  </a:lnTo>
                  <a:lnTo>
                    <a:pt x="0" y="64"/>
                  </a:lnTo>
                  <a:lnTo>
                    <a:pt x="5" y="63"/>
                  </a:lnTo>
                  <a:lnTo>
                    <a:pt x="8" y="61"/>
                  </a:lnTo>
                  <a:lnTo>
                    <a:pt x="12" y="58"/>
                  </a:lnTo>
                  <a:lnTo>
                    <a:pt x="16" y="57"/>
                  </a:lnTo>
                  <a:lnTo>
                    <a:pt x="20" y="53"/>
                  </a:lnTo>
                  <a:lnTo>
                    <a:pt x="23" y="52"/>
                  </a:lnTo>
                  <a:lnTo>
                    <a:pt x="28" y="49"/>
                  </a:lnTo>
                  <a:lnTo>
                    <a:pt x="31" y="49"/>
                  </a:lnTo>
                  <a:lnTo>
                    <a:pt x="33" y="47"/>
                  </a:lnTo>
                  <a:lnTo>
                    <a:pt x="35" y="44"/>
                  </a:lnTo>
                  <a:lnTo>
                    <a:pt x="35" y="42"/>
                  </a:lnTo>
                  <a:lnTo>
                    <a:pt x="35" y="41"/>
                  </a:lnTo>
                  <a:lnTo>
                    <a:pt x="35" y="38"/>
                  </a:lnTo>
                  <a:lnTo>
                    <a:pt x="36" y="33"/>
                  </a:lnTo>
                  <a:lnTo>
                    <a:pt x="36" y="31"/>
                  </a:lnTo>
                  <a:lnTo>
                    <a:pt x="36" y="30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8" y="25"/>
                  </a:lnTo>
                  <a:lnTo>
                    <a:pt x="36" y="23"/>
                  </a:lnTo>
                  <a:lnTo>
                    <a:pt x="36" y="20"/>
                  </a:lnTo>
                  <a:lnTo>
                    <a:pt x="36" y="19"/>
                  </a:lnTo>
                  <a:lnTo>
                    <a:pt x="36" y="17"/>
                  </a:lnTo>
                  <a:lnTo>
                    <a:pt x="36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42" y="12"/>
                  </a:lnTo>
                  <a:lnTo>
                    <a:pt x="44" y="12"/>
                  </a:lnTo>
                  <a:lnTo>
                    <a:pt x="47" y="9"/>
                  </a:lnTo>
                  <a:lnTo>
                    <a:pt x="49" y="8"/>
                  </a:lnTo>
                  <a:lnTo>
                    <a:pt x="50" y="6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3" y="3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0" name="Freeform 247">
              <a:extLst>
                <a:ext uri="{FF2B5EF4-FFF2-40B4-BE49-F238E27FC236}">
                  <a16:creationId xmlns:a16="http://schemas.microsoft.com/office/drawing/2014/main" id="{03B84EAA-DE2B-94E7-3ED1-E77FAA0E1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3880" y="4618642"/>
              <a:ext cx="1950" cy="5848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2 h 3"/>
                <a:gd name="T6" fmla="*/ 1 w 1"/>
                <a:gd name="T7" fmla="*/ 2 h 3"/>
                <a:gd name="T8" fmla="*/ 1 w 1"/>
                <a:gd name="T9" fmla="*/ 3 h 3"/>
                <a:gd name="T10" fmla="*/ 1 w 1"/>
                <a:gd name="T11" fmla="*/ 3 h 3"/>
                <a:gd name="T12" fmla="*/ 1 w 1"/>
                <a:gd name="T13" fmla="*/ 2 h 3"/>
                <a:gd name="T14" fmla="*/ 0 w 1"/>
                <a:gd name="T15" fmla="*/ 0 h 3"/>
                <a:gd name="T16" fmla="*/ 0 w 1"/>
                <a:gd name="T17" fmla="*/ 0 h 3"/>
                <a:gd name="T18" fmla="*/ 1 w 1"/>
                <a:gd name="T19" fmla="*/ 2 h 3"/>
                <a:gd name="T20" fmla="*/ 1 w 1"/>
                <a:gd name="T21" fmla="*/ 3 h 3"/>
                <a:gd name="T22" fmla="*/ 1 w 1"/>
                <a:gd name="T23" fmla="*/ 2 h 3"/>
                <a:gd name="T24" fmla="*/ 1 w 1"/>
                <a:gd name="T25" fmla="*/ 2 h 3"/>
                <a:gd name="T26" fmla="*/ 1 w 1"/>
                <a:gd name="T27" fmla="*/ 2 h 3"/>
                <a:gd name="T28" fmla="*/ 1 w 1"/>
                <a:gd name="T29" fmla="*/ 0 h 3"/>
                <a:gd name="T30" fmla="*/ 1 w 1"/>
                <a:gd name="T31" fmla="*/ 0 h 3"/>
                <a:gd name="T32" fmla="*/ 1 w 1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1" name="Freeform 248">
              <a:extLst>
                <a:ext uri="{FF2B5EF4-FFF2-40B4-BE49-F238E27FC236}">
                  <a16:creationId xmlns:a16="http://schemas.microsoft.com/office/drawing/2014/main" id="{9EC63F12-D22E-1173-844F-D801CF7740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6926" y="3378937"/>
              <a:ext cx="820623" cy="849861"/>
            </a:xfrm>
            <a:custGeom>
              <a:avLst/>
              <a:gdLst>
                <a:gd name="T0" fmla="*/ 362 w 421"/>
                <a:gd name="T1" fmla="*/ 417 h 436"/>
                <a:gd name="T2" fmla="*/ 71 w 421"/>
                <a:gd name="T3" fmla="*/ 414 h 436"/>
                <a:gd name="T4" fmla="*/ 350 w 421"/>
                <a:gd name="T5" fmla="*/ 381 h 436"/>
                <a:gd name="T6" fmla="*/ 359 w 421"/>
                <a:gd name="T7" fmla="*/ 361 h 436"/>
                <a:gd name="T8" fmla="*/ 358 w 421"/>
                <a:gd name="T9" fmla="*/ 351 h 436"/>
                <a:gd name="T10" fmla="*/ 354 w 421"/>
                <a:gd name="T11" fmla="*/ 356 h 436"/>
                <a:gd name="T12" fmla="*/ 142 w 421"/>
                <a:gd name="T13" fmla="*/ 0 h 436"/>
                <a:gd name="T14" fmla="*/ 153 w 421"/>
                <a:gd name="T15" fmla="*/ 30 h 436"/>
                <a:gd name="T16" fmla="*/ 154 w 421"/>
                <a:gd name="T17" fmla="*/ 52 h 436"/>
                <a:gd name="T18" fmla="*/ 153 w 421"/>
                <a:gd name="T19" fmla="*/ 64 h 436"/>
                <a:gd name="T20" fmla="*/ 168 w 421"/>
                <a:gd name="T21" fmla="*/ 74 h 436"/>
                <a:gd name="T22" fmla="*/ 176 w 421"/>
                <a:gd name="T23" fmla="*/ 93 h 436"/>
                <a:gd name="T24" fmla="*/ 187 w 421"/>
                <a:gd name="T25" fmla="*/ 115 h 436"/>
                <a:gd name="T26" fmla="*/ 220 w 421"/>
                <a:gd name="T27" fmla="*/ 127 h 436"/>
                <a:gd name="T28" fmla="*/ 250 w 421"/>
                <a:gd name="T29" fmla="*/ 138 h 436"/>
                <a:gd name="T30" fmla="*/ 283 w 421"/>
                <a:gd name="T31" fmla="*/ 145 h 436"/>
                <a:gd name="T32" fmla="*/ 294 w 421"/>
                <a:gd name="T33" fmla="*/ 118 h 436"/>
                <a:gd name="T34" fmla="*/ 309 w 421"/>
                <a:gd name="T35" fmla="*/ 138 h 436"/>
                <a:gd name="T36" fmla="*/ 342 w 421"/>
                <a:gd name="T37" fmla="*/ 137 h 436"/>
                <a:gd name="T38" fmla="*/ 340 w 421"/>
                <a:gd name="T39" fmla="*/ 124 h 436"/>
                <a:gd name="T40" fmla="*/ 361 w 421"/>
                <a:gd name="T41" fmla="*/ 110 h 436"/>
                <a:gd name="T42" fmla="*/ 394 w 421"/>
                <a:gd name="T43" fmla="*/ 104 h 436"/>
                <a:gd name="T44" fmla="*/ 408 w 421"/>
                <a:gd name="T45" fmla="*/ 105 h 436"/>
                <a:gd name="T46" fmla="*/ 421 w 421"/>
                <a:gd name="T47" fmla="*/ 119 h 436"/>
                <a:gd name="T48" fmla="*/ 400 w 421"/>
                <a:gd name="T49" fmla="*/ 135 h 436"/>
                <a:gd name="T50" fmla="*/ 381 w 421"/>
                <a:gd name="T51" fmla="*/ 162 h 436"/>
                <a:gd name="T52" fmla="*/ 365 w 421"/>
                <a:gd name="T53" fmla="*/ 181 h 436"/>
                <a:gd name="T54" fmla="*/ 359 w 421"/>
                <a:gd name="T55" fmla="*/ 208 h 436"/>
                <a:gd name="T56" fmla="*/ 348 w 421"/>
                <a:gd name="T57" fmla="*/ 189 h 436"/>
                <a:gd name="T58" fmla="*/ 334 w 421"/>
                <a:gd name="T59" fmla="*/ 195 h 436"/>
                <a:gd name="T60" fmla="*/ 343 w 421"/>
                <a:gd name="T61" fmla="*/ 176 h 436"/>
                <a:gd name="T62" fmla="*/ 326 w 421"/>
                <a:gd name="T63" fmla="*/ 164 h 436"/>
                <a:gd name="T64" fmla="*/ 304 w 421"/>
                <a:gd name="T65" fmla="*/ 149 h 436"/>
                <a:gd name="T66" fmla="*/ 291 w 421"/>
                <a:gd name="T67" fmla="*/ 143 h 436"/>
                <a:gd name="T68" fmla="*/ 299 w 421"/>
                <a:gd name="T69" fmla="*/ 162 h 436"/>
                <a:gd name="T70" fmla="*/ 296 w 421"/>
                <a:gd name="T71" fmla="*/ 178 h 436"/>
                <a:gd name="T72" fmla="*/ 301 w 421"/>
                <a:gd name="T73" fmla="*/ 208 h 436"/>
                <a:gd name="T74" fmla="*/ 293 w 421"/>
                <a:gd name="T75" fmla="*/ 217 h 436"/>
                <a:gd name="T76" fmla="*/ 271 w 421"/>
                <a:gd name="T77" fmla="*/ 220 h 436"/>
                <a:gd name="T78" fmla="*/ 250 w 421"/>
                <a:gd name="T79" fmla="*/ 246 h 436"/>
                <a:gd name="T80" fmla="*/ 208 w 421"/>
                <a:gd name="T81" fmla="*/ 282 h 436"/>
                <a:gd name="T82" fmla="*/ 181 w 421"/>
                <a:gd name="T83" fmla="*/ 302 h 436"/>
                <a:gd name="T84" fmla="*/ 173 w 421"/>
                <a:gd name="T85" fmla="*/ 349 h 436"/>
                <a:gd name="T86" fmla="*/ 154 w 421"/>
                <a:gd name="T87" fmla="*/ 395 h 436"/>
                <a:gd name="T88" fmla="*/ 119 w 421"/>
                <a:gd name="T89" fmla="*/ 401 h 436"/>
                <a:gd name="T90" fmla="*/ 108 w 421"/>
                <a:gd name="T91" fmla="*/ 368 h 436"/>
                <a:gd name="T92" fmla="*/ 85 w 421"/>
                <a:gd name="T93" fmla="*/ 316 h 436"/>
                <a:gd name="T94" fmla="*/ 67 w 421"/>
                <a:gd name="T95" fmla="*/ 261 h 436"/>
                <a:gd name="T96" fmla="*/ 67 w 421"/>
                <a:gd name="T97" fmla="*/ 227 h 436"/>
                <a:gd name="T98" fmla="*/ 64 w 421"/>
                <a:gd name="T99" fmla="*/ 208 h 436"/>
                <a:gd name="T100" fmla="*/ 41 w 421"/>
                <a:gd name="T101" fmla="*/ 230 h 436"/>
                <a:gd name="T102" fmla="*/ 28 w 421"/>
                <a:gd name="T103" fmla="*/ 203 h 436"/>
                <a:gd name="T104" fmla="*/ 6 w 421"/>
                <a:gd name="T105" fmla="*/ 184 h 436"/>
                <a:gd name="T106" fmla="*/ 15 w 421"/>
                <a:gd name="T107" fmla="*/ 178 h 436"/>
                <a:gd name="T108" fmla="*/ 41 w 421"/>
                <a:gd name="T109" fmla="*/ 175 h 436"/>
                <a:gd name="T110" fmla="*/ 26 w 421"/>
                <a:gd name="T111" fmla="*/ 149 h 436"/>
                <a:gd name="T112" fmla="*/ 30 w 421"/>
                <a:gd name="T113" fmla="*/ 119 h 436"/>
                <a:gd name="T114" fmla="*/ 69 w 421"/>
                <a:gd name="T115" fmla="*/ 102 h 436"/>
                <a:gd name="T116" fmla="*/ 91 w 421"/>
                <a:gd name="T117" fmla="*/ 69 h 436"/>
                <a:gd name="T118" fmla="*/ 93 w 421"/>
                <a:gd name="T119" fmla="*/ 45 h 436"/>
                <a:gd name="T120" fmla="*/ 85 w 421"/>
                <a:gd name="T121" fmla="*/ 27 h 436"/>
                <a:gd name="T122" fmla="*/ 93 w 421"/>
                <a:gd name="T123" fmla="*/ 12 h 436"/>
                <a:gd name="T124" fmla="*/ 129 w 421"/>
                <a:gd name="T125" fmla="*/ 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1" h="436">
                  <a:moveTo>
                    <a:pt x="370" y="428"/>
                  </a:moveTo>
                  <a:lnTo>
                    <a:pt x="370" y="428"/>
                  </a:lnTo>
                  <a:lnTo>
                    <a:pt x="372" y="431"/>
                  </a:lnTo>
                  <a:lnTo>
                    <a:pt x="372" y="435"/>
                  </a:lnTo>
                  <a:lnTo>
                    <a:pt x="370" y="436"/>
                  </a:lnTo>
                  <a:lnTo>
                    <a:pt x="369" y="431"/>
                  </a:lnTo>
                  <a:lnTo>
                    <a:pt x="367" y="431"/>
                  </a:lnTo>
                  <a:lnTo>
                    <a:pt x="367" y="430"/>
                  </a:lnTo>
                  <a:lnTo>
                    <a:pt x="369" y="430"/>
                  </a:lnTo>
                  <a:lnTo>
                    <a:pt x="370" y="428"/>
                  </a:lnTo>
                  <a:close/>
                  <a:moveTo>
                    <a:pt x="369" y="425"/>
                  </a:moveTo>
                  <a:lnTo>
                    <a:pt x="369" y="427"/>
                  </a:lnTo>
                  <a:lnTo>
                    <a:pt x="367" y="428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69" y="425"/>
                  </a:lnTo>
                  <a:close/>
                  <a:moveTo>
                    <a:pt x="364" y="417"/>
                  </a:move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2" y="417"/>
                  </a:lnTo>
                  <a:lnTo>
                    <a:pt x="362" y="417"/>
                  </a:lnTo>
                  <a:lnTo>
                    <a:pt x="364" y="417"/>
                  </a:lnTo>
                  <a:close/>
                  <a:moveTo>
                    <a:pt x="365" y="414"/>
                  </a:moveTo>
                  <a:lnTo>
                    <a:pt x="365" y="414"/>
                  </a:lnTo>
                  <a:lnTo>
                    <a:pt x="365" y="416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6"/>
                  </a:lnTo>
                  <a:lnTo>
                    <a:pt x="365" y="416"/>
                  </a:lnTo>
                  <a:lnTo>
                    <a:pt x="365" y="414"/>
                  </a:lnTo>
                  <a:lnTo>
                    <a:pt x="365" y="414"/>
                  </a:lnTo>
                  <a:close/>
                  <a:moveTo>
                    <a:pt x="71" y="413"/>
                  </a:moveTo>
                  <a:lnTo>
                    <a:pt x="71" y="413"/>
                  </a:lnTo>
                  <a:lnTo>
                    <a:pt x="71" y="413"/>
                  </a:lnTo>
                  <a:lnTo>
                    <a:pt x="71" y="414"/>
                  </a:lnTo>
                  <a:lnTo>
                    <a:pt x="71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71" y="414"/>
                  </a:lnTo>
                  <a:lnTo>
                    <a:pt x="71" y="413"/>
                  </a:lnTo>
                  <a:lnTo>
                    <a:pt x="71" y="413"/>
                  </a:lnTo>
                  <a:close/>
                  <a:moveTo>
                    <a:pt x="359" y="413"/>
                  </a:moveTo>
                  <a:lnTo>
                    <a:pt x="361" y="414"/>
                  </a:lnTo>
                  <a:lnTo>
                    <a:pt x="361" y="414"/>
                  </a:lnTo>
                  <a:lnTo>
                    <a:pt x="359" y="414"/>
                  </a:lnTo>
                  <a:lnTo>
                    <a:pt x="359" y="414"/>
                  </a:lnTo>
                  <a:lnTo>
                    <a:pt x="359" y="413"/>
                  </a:lnTo>
                  <a:lnTo>
                    <a:pt x="359" y="413"/>
                  </a:lnTo>
                  <a:close/>
                  <a:moveTo>
                    <a:pt x="354" y="400"/>
                  </a:moveTo>
                  <a:lnTo>
                    <a:pt x="354" y="400"/>
                  </a:lnTo>
                  <a:lnTo>
                    <a:pt x="356" y="400"/>
                  </a:lnTo>
                  <a:lnTo>
                    <a:pt x="354" y="401"/>
                  </a:lnTo>
                  <a:lnTo>
                    <a:pt x="354" y="401"/>
                  </a:lnTo>
                  <a:lnTo>
                    <a:pt x="354" y="400"/>
                  </a:lnTo>
                  <a:lnTo>
                    <a:pt x="354" y="400"/>
                  </a:lnTo>
                  <a:lnTo>
                    <a:pt x="354" y="400"/>
                  </a:lnTo>
                  <a:lnTo>
                    <a:pt x="354" y="400"/>
                  </a:lnTo>
                  <a:close/>
                  <a:moveTo>
                    <a:pt x="351" y="375"/>
                  </a:moveTo>
                  <a:lnTo>
                    <a:pt x="351" y="376"/>
                  </a:lnTo>
                  <a:lnTo>
                    <a:pt x="351" y="378"/>
                  </a:lnTo>
                  <a:lnTo>
                    <a:pt x="351" y="381"/>
                  </a:lnTo>
                  <a:lnTo>
                    <a:pt x="351" y="381"/>
                  </a:lnTo>
                  <a:lnTo>
                    <a:pt x="350" y="381"/>
                  </a:lnTo>
                  <a:lnTo>
                    <a:pt x="350" y="379"/>
                  </a:lnTo>
                  <a:lnTo>
                    <a:pt x="348" y="378"/>
                  </a:lnTo>
                  <a:lnTo>
                    <a:pt x="350" y="376"/>
                  </a:lnTo>
                  <a:lnTo>
                    <a:pt x="350" y="376"/>
                  </a:lnTo>
                  <a:lnTo>
                    <a:pt x="351" y="375"/>
                  </a:lnTo>
                  <a:close/>
                  <a:moveTo>
                    <a:pt x="66" y="370"/>
                  </a:moveTo>
                  <a:lnTo>
                    <a:pt x="66" y="370"/>
                  </a:lnTo>
                  <a:lnTo>
                    <a:pt x="66" y="370"/>
                  </a:lnTo>
                  <a:lnTo>
                    <a:pt x="66" y="370"/>
                  </a:lnTo>
                  <a:lnTo>
                    <a:pt x="66" y="372"/>
                  </a:lnTo>
                  <a:lnTo>
                    <a:pt x="66" y="372"/>
                  </a:lnTo>
                  <a:lnTo>
                    <a:pt x="66" y="372"/>
                  </a:lnTo>
                  <a:lnTo>
                    <a:pt x="66" y="370"/>
                  </a:lnTo>
                  <a:lnTo>
                    <a:pt x="66" y="370"/>
                  </a:lnTo>
                  <a:close/>
                  <a:moveTo>
                    <a:pt x="353" y="367"/>
                  </a:moveTo>
                  <a:lnTo>
                    <a:pt x="354" y="367"/>
                  </a:lnTo>
                  <a:lnTo>
                    <a:pt x="354" y="368"/>
                  </a:lnTo>
                  <a:lnTo>
                    <a:pt x="354" y="368"/>
                  </a:lnTo>
                  <a:lnTo>
                    <a:pt x="353" y="368"/>
                  </a:lnTo>
                  <a:lnTo>
                    <a:pt x="353" y="368"/>
                  </a:lnTo>
                  <a:lnTo>
                    <a:pt x="353" y="368"/>
                  </a:lnTo>
                  <a:lnTo>
                    <a:pt x="353" y="367"/>
                  </a:lnTo>
                  <a:close/>
                  <a:moveTo>
                    <a:pt x="359" y="359"/>
                  </a:moveTo>
                  <a:lnTo>
                    <a:pt x="359" y="361"/>
                  </a:lnTo>
                  <a:lnTo>
                    <a:pt x="358" y="361"/>
                  </a:lnTo>
                  <a:lnTo>
                    <a:pt x="358" y="359"/>
                  </a:lnTo>
                  <a:lnTo>
                    <a:pt x="358" y="359"/>
                  </a:lnTo>
                  <a:lnTo>
                    <a:pt x="359" y="359"/>
                  </a:lnTo>
                  <a:close/>
                  <a:moveTo>
                    <a:pt x="354" y="345"/>
                  </a:moveTo>
                  <a:lnTo>
                    <a:pt x="354" y="345"/>
                  </a:lnTo>
                  <a:lnTo>
                    <a:pt x="354" y="346"/>
                  </a:lnTo>
                  <a:lnTo>
                    <a:pt x="354" y="348"/>
                  </a:lnTo>
                  <a:lnTo>
                    <a:pt x="353" y="346"/>
                  </a:lnTo>
                  <a:lnTo>
                    <a:pt x="354" y="345"/>
                  </a:lnTo>
                  <a:lnTo>
                    <a:pt x="354" y="345"/>
                  </a:lnTo>
                  <a:close/>
                  <a:moveTo>
                    <a:pt x="359" y="337"/>
                  </a:moveTo>
                  <a:lnTo>
                    <a:pt x="359" y="338"/>
                  </a:lnTo>
                  <a:lnTo>
                    <a:pt x="359" y="338"/>
                  </a:lnTo>
                  <a:lnTo>
                    <a:pt x="359" y="340"/>
                  </a:lnTo>
                  <a:lnTo>
                    <a:pt x="359" y="342"/>
                  </a:lnTo>
                  <a:lnTo>
                    <a:pt x="359" y="342"/>
                  </a:lnTo>
                  <a:lnTo>
                    <a:pt x="359" y="343"/>
                  </a:lnTo>
                  <a:lnTo>
                    <a:pt x="358" y="343"/>
                  </a:lnTo>
                  <a:lnTo>
                    <a:pt x="358" y="343"/>
                  </a:lnTo>
                  <a:lnTo>
                    <a:pt x="358" y="345"/>
                  </a:lnTo>
                  <a:lnTo>
                    <a:pt x="356" y="346"/>
                  </a:lnTo>
                  <a:lnTo>
                    <a:pt x="358" y="346"/>
                  </a:lnTo>
                  <a:lnTo>
                    <a:pt x="358" y="351"/>
                  </a:lnTo>
                  <a:lnTo>
                    <a:pt x="358" y="353"/>
                  </a:lnTo>
                  <a:lnTo>
                    <a:pt x="356" y="353"/>
                  </a:lnTo>
                  <a:lnTo>
                    <a:pt x="356" y="356"/>
                  </a:lnTo>
                  <a:lnTo>
                    <a:pt x="356" y="357"/>
                  </a:lnTo>
                  <a:lnTo>
                    <a:pt x="356" y="359"/>
                  </a:lnTo>
                  <a:lnTo>
                    <a:pt x="354" y="359"/>
                  </a:lnTo>
                  <a:lnTo>
                    <a:pt x="354" y="359"/>
                  </a:lnTo>
                  <a:lnTo>
                    <a:pt x="354" y="361"/>
                  </a:lnTo>
                  <a:lnTo>
                    <a:pt x="356" y="361"/>
                  </a:lnTo>
                  <a:lnTo>
                    <a:pt x="356" y="361"/>
                  </a:lnTo>
                  <a:lnTo>
                    <a:pt x="354" y="362"/>
                  </a:lnTo>
                  <a:lnTo>
                    <a:pt x="354" y="365"/>
                  </a:lnTo>
                  <a:lnTo>
                    <a:pt x="354" y="367"/>
                  </a:lnTo>
                  <a:lnTo>
                    <a:pt x="354" y="367"/>
                  </a:lnTo>
                  <a:lnTo>
                    <a:pt x="353" y="367"/>
                  </a:lnTo>
                  <a:lnTo>
                    <a:pt x="351" y="364"/>
                  </a:lnTo>
                  <a:lnTo>
                    <a:pt x="351" y="362"/>
                  </a:lnTo>
                  <a:lnTo>
                    <a:pt x="351" y="361"/>
                  </a:lnTo>
                  <a:lnTo>
                    <a:pt x="351" y="361"/>
                  </a:lnTo>
                  <a:lnTo>
                    <a:pt x="353" y="361"/>
                  </a:lnTo>
                  <a:lnTo>
                    <a:pt x="353" y="359"/>
                  </a:lnTo>
                  <a:lnTo>
                    <a:pt x="353" y="357"/>
                  </a:lnTo>
                  <a:lnTo>
                    <a:pt x="353" y="356"/>
                  </a:lnTo>
                  <a:lnTo>
                    <a:pt x="354" y="356"/>
                  </a:lnTo>
                  <a:lnTo>
                    <a:pt x="354" y="356"/>
                  </a:lnTo>
                  <a:lnTo>
                    <a:pt x="354" y="356"/>
                  </a:lnTo>
                  <a:lnTo>
                    <a:pt x="354" y="354"/>
                  </a:lnTo>
                  <a:lnTo>
                    <a:pt x="354" y="354"/>
                  </a:lnTo>
                  <a:lnTo>
                    <a:pt x="354" y="354"/>
                  </a:lnTo>
                  <a:lnTo>
                    <a:pt x="354" y="351"/>
                  </a:lnTo>
                  <a:lnTo>
                    <a:pt x="354" y="351"/>
                  </a:lnTo>
                  <a:lnTo>
                    <a:pt x="354" y="349"/>
                  </a:lnTo>
                  <a:lnTo>
                    <a:pt x="354" y="348"/>
                  </a:lnTo>
                  <a:lnTo>
                    <a:pt x="354" y="348"/>
                  </a:lnTo>
                  <a:lnTo>
                    <a:pt x="356" y="346"/>
                  </a:lnTo>
                  <a:lnTo>
                    <a:pt x="356" y="345"/>
                  </a:lnTo>
                  <a:lnTo>
                    <a:pt x="356" y="345"/>
                  </a:lnTo>
                  <a:lnTo>
                    <a:pt x="356" y="342"/>
                  </a:lnTo>
                  <a:lnTo>
                    <a:pt x="356" y="340"/>
                  </a:lnTo>
                  <a:lnTo>
                    <a:pt x="358" y="338"/>
                  </a:lnTo>
                  <a:lnTo>
                    <a:pt x="359" y="337"/>
                  </a:lnTo>
                  <a:lnTo>
                    <a:pt x="359" y="337"/>
                  </a:lnTo>
                  <a:close/>
                  <a:moveTo>
                    <a:pt x="138" y="0"/>
                  </a:moveTo>
                  <a:lnTo>
                    <a:pt x="138" y="0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2" y="0"/>
                  </a:lnTo>
                  <a:lnTo>
                    <a:pt x="142" y="1"/>
                  </a:lnTo>
                  <a:lnTo>
                    <a:pt x="142" y="1"/>
                  </a:lnTo>
                  <a:lnTo>
                    <a:pt x="142" y="3"/>
                  </a:lnTo>
                  <a:lnTo>
                    <a:pt x="142" y="4"/>
                  </a:lnTo>
                  <a:lnTo>
                    <a:pt x="143" y="6"/>
                  </a:lnTo>
                  <a:lnTo>
                    <a:pt x="143" y="9"/>
                  </a:lnTo>
                  <a:lnTo>
                    <a:pt x="145" y="12"/>
                  </a:lnTo>
                  <a:lnTo>
                    <a:pt x="145" y="14"/>
                  </a:lnTo>
                  <a:lnTo>
                    <a:pt x="146" y="15"/>
                  </a:lnTo>
                  <a:lnTo>
                    <a:pt x="149" y="15"/>
                  </a:lnTo>
                  <a:lnTo>
                    <a:pt x="151" y="15"/>
                  </a:lnTo>
                  <a:lnTo>
                    <a:pt x="153" y="17"/>
                  </a:lnTo>
                  <a:lnTo>
                    <a:pt x="154" y="19"/>
                  </a:lnTo>
                  <a:lnTo>
                    <a:pt x="154" y="19"/>
                  </a:lnTo>
                  <a:lnTo>
                    <a:pt x="156" y="20"/>
                  </a:lnTo>
                  <a:lnTo>
                    <a:pt x="156" y="20"/>
                  </a:lnTo>
                  <a:lnTo>
                    <a:pt x="156" y="20"/>
                  </a:lnTo>
                  <a:lnTo>
                    <a:pt x="154" y="22"/>
                  </a:lnTo>
                  <a:lnTo>
                    <a:pt x="153" y="23"/>
                  </a:lnTo>
                  <a:lnTo>
                    <a:pt x="153" y="23"/>
                  </a:lnTo>
                  <a:lnTo>
                    <a:pt x="153" y="25"/>
                  </a:lnTo>
                  <a:lnTo>
                    <a:pt x="153" y="27"/>
                  </a:lnTo>
                  <a:lnTo>
                    <a:pt x="153" y="28"/>
                  </a:lnTo>
                  <a:lnTo>
                    <a:pt x="153" y="30"/>
                  </a:lnTo>
                  <a:lnTo>
                    <a:pt x="153" y="33"/>
                  </a:lnTo>
                  <a:lnTo>
                    <a:pt x="154" y="34"/>
                  </a:lnTo>
                  <a:lnTo>
                    <a:pt x="154" y="34"/>
                  </a:lnTo>
                  <a:lnTo>
                    <a:pt x="156" y="34"/>
                  </a:lnTo>
                  <a:lnTo>
                    <a:pt x="156" y="36"/>
                  </a:lnTo>
                  <a:lnTo>
                    <a:pt x="157" y="36"/>
                  </a:lnTo>
                  <a:lnTo>
                    <a:pt x="157" y="38"/>
                  </a:lnTo>
                  <a:lnTo>
                    <a:pt x="157" y="38"/>
                  </a:lnTo>
                  <a:lnTo>
                    <a:pt x="157" y="39"/>
                  </a:lnTo>
                  <a:lnTo>
                    <a:pt x="157" y="39"/>
                  </a:lnTo>
                  <a:lnTo>
                    <a:pt x="157" y="41"/>
                  </a:lnTo>
                  <a:lnTo>
                    <a:pt x="157" y="41"/>
                  </a:lnTo>
                  <a:lnTo>
                    <a:pt x="159" y="42"/>
                  </a:lnTo>
                  <a:lnTo>
                    <a:pt x="159" y="42"/>
                  </a:lnTo>
                  <a:lnTo>
                    <a:pt x="159" y="44"/>
                  </a:lnTo>
                  <a:lnTo>
                    <a:pt x="159" y="44"/>
                  </a:lnTo>
                  <a:lnTo>
                    <a:pt x="159" y="45"/>
                  </a:lnTo>
                  <a:lnTo>
                    <a:pt x="159" y="47"/>
                  </a:lnTo>
                  <a:lnTo>
                    <a:pt x="159" y="49"/>
                  </a:lnTo>
                  <a:lnTo>
                    <a:pt x="159" y="49"/>
                  </a:lnTo>
                  <a:lnTo>
                    <a:pt x="157" y="49"/>
                  </a:lnTo>
                  <a:lnTo>
                    <a:pt x="157" y="50"/>
                  </a:lnTo>
                  <a:lnTo>
                    <a:pt x="156" y="50"/>
                  </a:lnTo>
                  <a:lnTo>
                    <a:pt x="154" y="52"/>
                  </a:lnTo>
                  <a:lnTo>
                    <a:pt x="154" y="50"/>
                  </a:lnTo>
                  <a:lnTo>
                    <a:pt x="153" y="49"/>
                  </a:lnTo>
                  <a:lnTo>
                    <a:pt x="153" y="49"/>
                  </a:lnTo>
                  <a:lnTo>
                    <a:pt x="153" y="49"/>
                  </a:lnTo>
                  <a:lnTo>
                    <a:pt x="151" y="47"/>
                  </a:lnTo>
                  <a:lnTo>
                    <a:pt x="151" y="47"/>
                  </a:lnTo>
                  <a:lnTo>
                    <a:pt x="149" y="47"/>
                  </a:lnTo>
                  <a:lnTo>
                    <a:pt x="148" y="49"/>
                  </a:lnTo>
                  <a:lnTo>
                    <a:pt x="146" y="49"/>
                  </a:lnTo>
                  <a:lnTo>
                    <a:pt x="146" y="49"/>
                  </a:lnTo>
                  <a:lnTo>
                    <a:pt x="148" y="49"/>
                  </a:lnTo>
                  <a:lnTo>
                    <a:pt x="148" y="50"/>
                  </a:lnTo>
                  <a:lnTo>
                    <a:pt x="148" y="52"/>
                  </a:lnTo>
                  <a:lnTo>
                    <a:pt x="148" y="53"/>
                  </a:lnTo>
                  <a:lnTo>
                    <a:pt x="148" y="53"/>
                  </a:lnTo>
                  <a:lnTo>
                    <a:pt x="151" y="56"/>
                  </a:lnTo>
                  <a:lnTo>
                    <a:pt x="153" y="56"/>
                  </a:lnTo>
                  <a:lnTo>
                    <a:pt x="153" y="58"/>
                  </a:lnTo>
                  <a:lnTo>
                    <a:pt x="151" y="58"/>
                  </a:lnTo>
                  <a:lnTo>
                    <a:pt x="151" y="60"/>
                  </a:lnTo>
                  <a:lnTo>
                    <a:pt x="151" y="61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3" y="64"/>
                  </a:lnTo>
                  <a:lnTo>
                    <a:pt x="153" y="66"/>
                  </a:lnTo>
                  <a:lnTo>
                    <a:pt x="153" y="66"/>
                  </a:lnTo>
                  <a:lnTo>
                    <a:pt x="153" y="67"/>
                  </a:lnTo>
                  <a:lnTo>
                    <a:pt x="153" y="67"/>
                  </a:lnTo>
                  <a:lnTo>
                    <a:pt x="153" y="67"/>
                  </a:lnTo>
                  <a:lnTo>
                    <a:pt x="154" y="67"/>
                  </a:lnTo>
                  <a:lnTo>
                    <a:pt x="154" y="67"/>
                  </a:lnTo>
                  <a:lnTo>
                    <a:pt x="156" y="67"/>
                  </a:lnTo>
                  <a:lnTo>
                    <a:pt x="156" y="67"/>
                  </a:lnTo>
                  <a:lnTo>
                    <a:pt x="156" y="66"/>
                  </a:lnTo>
                  <a:lnTo>
                    <a:pt x="156" y="66"/>
                  </a:lnTo>
                  <a:lnTo>
                    <a:pt x="157" y="66"/>
                  </a:lnTo>
                  <a:lnTo>
                    <a:pt x="159" y="69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2" y="72"/>
                  </a:lnTo>
                  <a:lnTo>
                    <a:pt x="164" y="72"/>
                  </a:lnTo>
                  <a:lnTo>
                    <a:pt x="164" y="74"/>
                  </a:lnTo>
                  <a:lnTo>
                    <a:pt x="165" y="74"/>
                  </a:lnTo>
                  <a:lnTo>
                    <a:pt x="167" y="74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70" y="74"/>
                  </a:lnTo>
                  <a:lnTo>
                    <a:pt x="171" y="75"/>
                  </a:lnTo>
                  <a:lnTo>
                    <a:pt x="173" y="75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9"/>
                  </a:lnTo>
                  <a:lnTo>
                    <a:pt x="173" y="80"/>
                  </a:lnTo>
                  <a:lnTo>
                    <a:pt x="175" y="80"/>
                  </a:lnTo>
                  <a:lnTo>
                    <a:pt x="176" y="80"/>
                  </a:lnTo>
                  <a:lnTo>
                    <a:pt x="178" y="82"/>
                  </a:lnTo>
                  <a:lnTo>
                    <a:pt x="179" y="82"/>
                  </a:lnTo>
                  <a:lnTo>
                    <a:pt x="179" y="82"/>
                  </a:lnTo>
                  <a:lnTo>
                    <a:pt x="181" y="83"/>
                  </a:lnTo>
                  <a:lnTo>
                    <a:pt x="183" y="83"/>
                  </a:lnTo>
                  <a:lnTo>
                    <a:pt x="184" y="85"/>
                  </a:lnTo>
                  <a:lnTo>
                    <a:pt x="184" y="86"/>
                  </a:lnTo>
                  <a:lnTo>
                    <a:pt x="184" y="85"/>
                  </a:lnTo>
                  <a:lnTo>
                    <a:pt x="184" y="86"/>
                  </a:lnTo>
                  <a:lnTo>
                    <a:pt x="183" y="86"/>
                  </a:lnTo>
                  <a:lnTo>
                    <a:pt x="183" y="86"/>
                  </a:lnTo>
                  <a:lnTo>
                    <a:pt x="179" y="88"/>
                  </a:lnTo>
                  <a:lnTo>
                    <a:pt x="179" y="90"/>
                  </a:lnTo>
                  <a:lnTo>
                    <a:pt x="178" y="90"/>
                  </a:lnTo>
                  <a:lnTo>
                    <a:pt x="176" y="93"/>
                  </a:lnTo>
                  <a:lnTo>
                    <a:pt x="175" y="96"/>
                  </a:lnTo>
                  <a:lnTo>
                    <a:pt x="175" y="97"/>
                  </a:lnTo>
                  <a:lnTo>
                    <a:pt x="175" y="99"/>
                  </a:lnTo>
                  <a:lnTo>
                    <a:pt x="173" y="101"/>
                  </a:lnTo>
                  <a:lnTo>
                    <a:pt x="173" y="102"/>
                  </a:lnTo>
                  <a:lnTo>
                    <a:pt x="171" y="102"/>
                  </a:lnTo>
                  <a:lnTo>
                    <a:pt x="171" y="104"/>
                  </a:lnTo>
                  <a:lnTo>
                    <a:pt x="171" y="107"/>
                  </a:lnTo>
                  <a:lnTo>
                    <a:pt x="171" y="107"/>
                  </a:lnTo>
                  <a:lnTo>
                    <a:pt x="173" y="107"/>
                  </a:lnTo>
                  <a:lnTo>
                    <a:pt x="173" y="108"/>
                  </a:lnTo>
                  <a:lnTo>
                    <a:pt x="175" y="110"/>
                  </a:lnTo>
                  <a:lnTo>
                    <a:pt x="176" y="110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81" y="112"/>
                  </a:lnTo>
                  <a:lnTo>
                    <a:pt x="181" y="112"/>
                  </a:lnTo>
                  <a:lnTo>
                    <a:pt x="183" y="113"/>
                  </a:lnTo>
                  <a:lnTo>
                    <a:pt x="186" y="113"/>
                  </a:lnTo>
                  <a:lnTo>
                    <a:pt x="187" y="115"/>
                  </a:lnTo>
                  <a:lnTo>
                    <a:pt x="187" y="115"/>
                  </a:lnTo>
                  <a:lnTo>
                    <a:pt x="189" y="116"/>
                  </a:lnTo>
                  <a:lnTo>
                    <a:pt x="189" y="116"/>
                  </a:lnTo>
                  <a:lnTo>
                    <a:pt x="192" y="119"/>
                  </a:lnTo>
                  <a:lnTo>
                    <a:pt x="194" y="119"/>
                  </a:lnTo>
                  <a:lnTo>
                    <a:pt x="195" y="121"/>
                  </a:lnTo>
                  <a:lnTo>
                    <a:pt x="197" y="121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200" y="121"/>
                  </a:lnTo>
                  <a:lnTo>
                    <a:pt x="201" y="121"/>
                  </a:lnTo>
                  <a:lnTo>
                    <a:pt x="203" y="124"/>
                  </a:lnTo>
                  <a:lnTo>
                    <a:pt x="206" y="124"/>
                  </a:lnTo>
                  <a:lnTo>
                    <a:pt x="208" y="124"/>
                  </a:lnTo>
                  <a:lnTo>
                    <a:pt x="209" y="124"/>
                  </a:lnTo>
                  <a:lnTo>
                    <a:pt x="209" y="126"/>
                  </a:lnTo>
                  <a:lnTo>
                    <a:pt x="209" y="127"/>
                  </a:lnTo>
                  <a:lnTo>
                    <a:pt x="212" y="127"/>
                  </a:lnTo>
                  <a:lnTo>
                    <a:pt x="214" y="129"/>
                  </a:lnTo>
                  <a:lnTo>
                    <a:pt x="217" y="129"/>
                  </a:lnTo>
                  <a:lnTo>
                    <a:pt x="217" y="129"/>
                  </a:lnTo>
                  <a:lnTo>
                    <a:pt x="219" y="129"/>
                  </a:lnTo>
                  <a:lnTo>
                    <a:pt x="219" y="129"/>
                  </a:lnTo>
                  <a:lnTo>
                    <a:pt x="220" y="127"/>
                  </a:lnTo>
                  <a:lnTo>
                    <a:pt x="222" y="129"/>
                  </a:lnTo>
                  <a:lnTo>
                    <a:pt x="225" y="129"/>
                  </a:lnTo>
                  <a:lnTo>
                    <a:pt x="225" y="129"/>
                  </a:lnTo>
                  <a:lnTo>
                    <a:pt x="227" y="129"/>
                  </a:lnTo>
                  <a:lnTo>
                    <a:pt x="228" y="127"/>
                  </a:lnTo>
                  <a:lnTo>
                    <a:pt x="230" y="127"/>
                  </a:lnTo>
                  <a:lnTo>
                    <a:pt x="231" y="129"/>
                  </a:lnTo>
                  <a:lnTo>
                    <a:pt x="235" y="130"/>
                  </a:lnTo>
                  <a:lnTo>
                    <a:pt x="236" y="130"/>
                  </a:lnTo>
                  <a:lnTo>
                    <a:pt x="238" y="132"/>
                  </a:lnTo>
                  <a:lnTo>
                    <a:pt x="238" y="132"/>
                  </a:lnTo>
                  <a:lnTo>
                    <a:pt x="238" y="134"/>
                  </a:lnTo>
                  <a:lnTo>
                    <a:pt x="238" y="135"/>
                  </a:lnTo>
                  <a:lnTo>
                    <a:pt x="241" y="137"/>
                  </a:lnTo>
                  <a:lnTo>
                    <a:pt x="242" y="137"/>
                  </a:lnTo>
                  <a:lnTo>
                    <a:pt x="244" y="137"/>
                  </a:lnTo>
                  <a:lnTo>
                    <a:pt x="244" y="137"/>
                  </a:lnTo>
                  <a:lnTo>
                    <a:pt x="244" y="137"/>
                  </a:lnTo>
                  <a:lnTo>
                    <a:pt x="246" y="138"/>
                  </a:lnTo>
                  <a:lnTo>
                    <a:pt x="246" y="138"/>
                  </a:lnTo>
                  <a:lnTo>
                    <a:pt x="246" y="138"/>
                  </a:lnTo>
                  <a:lnTo>
                    <a:pt x="247" y="140"/>
                  </a:lnTo>
                  <a:lnTo>
                    <a:pt x="249" y="138"/>
                  </a:lnTo>
                  <a:lnTo>
                    <a:pt x="250" y="138"/>
                  </a:lnTo>
                  <a:lnTo>
                    <a:pt x="252" y="138"/>
                  </a:lnTo>
                  <a:lnTo>
                    <a:pt x="252" y="138"/>
                  </a:lnTo>
                  <a:lnTo>
                    <a:pt x="253" y="140"/>
                  </a:lnTo>
                  <a:lnTo>
                    <a:pt x="253" y="142"/>
                  </a:lnTo>
                  <a:lnTo>
                    <a:pt x="253" y="142"/>
                  </a:lnTo>
                  <a:lnTo>
                    <a:pt x="255" y="142"/>
                  </a:lnTo>
                  <a:lnTo>
                    <a:pt x="257" y="140"/>
                  </a:lnTo>
                  <a:lnTo>
                    <a:pt x="258" y="142"/>
                  </a:lnTo>
                  <a:lnTo>
                    <a:pt x="260" y="142"/>
                  </a:lnTo>
                  <a:lnTo>
                    <a:pt x="263" y="142"/>
                  </a:lnTo>
                  <a:lnTo>
                    <a:pt x="263" y="142"/>
                  </a:lnTo>
                  <a:lnTo>
                    <a:pt x="265" y="143"/>
                  </a:lnTo>
                  <a:lnTo>
                    <a:pt x="268" y="145"/>
                  </a:lnTo>
                  <a:lnTo>
                    <a:pt x="268" y="143"/>
                  </a:lnTo>
                  <a:lnTo>
                    <a:pt x="272" y="142"/>
                  </a:lnTo>
                  <a:lnTo>
                    <a:pt x="272" y="142"/>
                  </a:lnTo>
                  <a:lnTo>
                    <a:pt x="272" y="145"/>
                  </a:lnTo>
                  <a:lnTo>
                    <a:pt x="274" y="145"/>
                  </a:lnTo>
                  <a:lnTo>
                    <a:pt x="276" y="145"/>
                  </a:lnTo>
                  <a:lnTo>
                    <a:pt x="277" y="145"/>
                  </a:lnTo>
                  <a:lnTo>
                    <a:pt x="279" y="145"/>
                  </a:lnTo>
                  <a:lnTo>
                    <a:pt x="280" y="145"/>
                  </a:lnTo>
                  <a:lnTo>
                    <a:pt x="282" y="145"/>
                  </a:lnTo>
                  <a:lnTo>
                    <a:pt x="283" y="145"/>
                  </a:lnTo>
                  <a:lnTo>
                    <a:pt x="287" y="145"/>
                  </a:lnTo>
                  <a:lnTo>
                    <a:pt x="287" y="145"/>
                  </a:lnTo>
                  <a:lnTo>
                    <a:pt x="287" y="145"/>
                  </a:lnTo>
                  <a:lnTo>
                    <a:pt x="288" y="142"/>
                  </a:lnTo>
                  <a:lnTo>
                    <a:pt x="288" y="140"/>
                  </a:lnTo>
                  <a:lnTo>
                    <a:pt x="288" y="138"/>
                  </a:lnTo>
                  <a:lnTo>
                    <a:pt x="288" y="137"/>
                  </a:lnTo>
                  <a:lnTo>
                    <a:pt x="285" y="134"/>
                  </a:lnTo>
                  <a:lnTo>
                    <a:pt x="285" y="134"/>
                  </a:lnTo>
                  <a:lnTo>
                    <a:pt x="287" y="129"/>
                  </a:lnTo>
                  <a:lnTo>
                    <a:pt x="287" y="126"/>
                  </a:lnTo>
                  <a:lnTo>
                    <a:pt x="288" y="126"/>
                  </a:lnTo>
                  <a:lnTo>
                    <a:pt x="288" y="124"/>
                  </a:lnTo>
                  <a:lnTo>
                    <a:pt x="288" y="123"/>
                  </a:lnTo>
                  <a:lnTo>
                    <a:pt x="288" y="123"/>
                  </a:lnTo>
                  <a:lnTo>
                    <a:pt x="288" y="121"/>
                  </a:lnTo>
                  <a:lnTo>
                    <a:pt x="287" y="121"/>
                  </a:lnTo>
                  <a:lnTo>
                    <a:pt x="288" y="121"/>
                  </a:lnTo>
                  <a:lnTo>
                    <a:pt x="288" y="121"/>
                  </a:lnTo>
                  <a:lnTo>
                    <a:pt x="290" y="119"/>
                  </a:lnTo>
                  <a:lnTo>
                    <a:pt x="291" y="119"/>
                  </a:lnTo>
                  <a:lnTo>
                    <a:pt x="293" y="119"/>
                  </a:lnTo>
                  <a:lnTo>
                    <a:pt x="293" y="119"/>
                  </a:lnTo>
                  <a:lnTo>
                    <a:pt x="294" y="118"/>
                  </a:lnTo>
                  <a:lnTo>
                    <a:pt x="294" y="118"/>
                  </a:lnTo>
                  <a:lnTo>
                    <a:pt x="296" y="119"/>
                  </a:lnTo>
                  <a:lnTo>
                    <a:pt x="298" y="119"/>
                  </a:lnTo>
                  <a:lnTo>
                    <a:pt x="298" y="121"/>
                  </a:lnTo>
                  <a:lnTo>
                    <a:pt x="298" y="121"/>
                  </a:lnTo>
                  <a:lnTo>
                    <a:pt x="298" y="123"/>
                  </a:lnTo>
                  <a:lnTo>
                    <a:pt x="296" y="127"/>
                  </a:lnTo>
                  <a:lnTo>
                    <a:pt x="298" y="129"/>
                  </a:lnTo>
                  <a:lnTo>
                    <a:pt x="298" y="129"/>
                  </a:lnTo>
                  <a:lnTo>
                    <a:pt x="299" y="130"/>
                  </a:lnTo>
                  <a:lnTo>
                    <a:pt x="299" y="130"/>
                  </a:lnTo>
                  <a:lnTo>
                    <a:pt x="298" y="132"/>
                  </a:lnTo>
                  <a:lnTo>
                    <a:pt x="296" y="132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298" y="135"/>
                  </a:lnTo>
                  <a:lnTo>
                    <a:pt x="299" y="137"/>
                  </a:lnTo>
                  <a:lnTo>
                    <a:pt x="301" y="137"/>
                  </a:lnTo>
                  <a:lnTo>
                    <a:pt x="302" y="138"/>
                  </a:lnTo>
                  <a:lnTo>
                    <a:pt x="305" y="137"/>
                  </a:lnTo>
                  <a:lnTo>
                    <a:pt x="305" y="138"/>
                  </a:lnTo>
                  <a:lnTo>
                    <a:pt x="307" y="138"/>
                  </a:lnTo>
                  <a:lnTo>
                    <a:pt x="309" y="138"/>
                  </a:lnTo>
                  <a:lnTo>
                    <a:pt x="309" y="138"/>
                  </a:lnTo>
                  <a:lnTo>
                    <a:pt x="309" y="138"/>
                  </a:lnTo>
                  <a:lnTo>
                    <a:pt x="309" y="140"/>
                  </a:lnTo>
                  <a:lnTo>
                    <a:pt x="309" y="140"/>
                  </a:lnTo>
                  <a:lnTo>
                    <a:pt x="310" y="140"/>
                  </a:lnTo>
                  <a:lnTo>
                    <a:pt x="312" y="140"/>
                  </a:lnTo>
                  <a:lnTo>
                    <a:pt x="313" y="140"/>
                  </a:lnTo>
                  <a:lnTo>
                    <a:pt x="317" y="138"/>
                  </a:lnTo>
                  <a:lnTo>
                    <a:pt x="318" y="137"/>
                  </a:lnTo>
                  <a:lnTo>
                    <a:pt x="318" y="137"/>
                  </a:lnTo>
                  <a:lnTo>
                    <a:pt x="320" y="137"/>
                  </a:lnTo>
                  <a:lnTo>
                    <a:pt x="321" y="137"/>
                  </a:lnTo>
                  <a:lnTo>
                    <a:pt x="323" y="138"/>
                  </a:lnTo>
                  <a:lnTo>
                    <a:pt x="324" y="138"/>
                  </a:lnTo>
                  <a:lnTo>
                    <a:pt x="326" y="138"/>
                  </a:lnTo>
                  <a:lnTo>
                    <a:pt x="328" y="138"/>
                  </a:lnTo>
                  <a:lnTo>
                    <a:pt x="331" y="138"/>
                  </a:lnTo>
                  <a:lnTo>
                    <a:pt x="334" y="138"/>
                  </a:lnTo>
                  <a:lnTo>
                    <a:pt x="335" y="137"/>
                  </a:lnTo>
                  <a:lnTo>
                    <a:pt x="335" y="137"/>
                  </a:lnTo>
                  <a:lnTo>
                    <a:pt x="337" y="138"/>
                  </a:lnTo>
                  <a:lnTo>
                    <a:pt x="339" y="138"/>
                  </a:lnTo>
                  <a:lnTo>
                    <a:pt x="340" y="138"/>
                  </a:lnTo>
                  <a:lnTo>
                    <a:pt x="342" y="137"/>
                  </a:lnTo>
                  <a:lnTo>
                    <a:pt x="342" y="137"/>
                  </a:lnTo>
                  <a:lnTo>
                    <a:pt x="343" y="137"/>
                  </a:lnTo>
                  <a:lnTo>
                    <a:pt x="343" y="137"/>
                  </a:lnTo>
                  <a:lnTo>
                    <a:pt x="345" y="137"/>
                  </a:lnTo>
                  <a:lnTo>
                    <a:pt x="345" y="137"/>
                  </a:lnTo>
                  <a:lnTo>
                    <a:pt x="345" y="135"/>
                  </a:lnTo>
                  <a:lnTo>
                    <a:pt x="343" y="135"/>
                  </a:lnTo>
                  <a:lnTo>
                    <a:pt x="343" y="134"/>
                  </a:lnTo>
                  <a:lnTo>
                    <a:pt x="343" y="134"/>
                  </a:lnTo>
                  <a:lnTo>
                    <a:pt x="343" y="134"/>
                  </a:lnTo>
                  <a:lnTo>
                    <a:pt x="345" y="132"/>
                  </a:lnTo>
                  <a:lnTo>
                    <a:pt x="345" y="130"/>
                  </a:lnTo>
                  <a:lnTo>
                    <a:pt x="345" y="129"/>
                  </a:lnTo>
                  <a:lnTo>
                    <a:pt x="343" y="129"/>
                  </a:lnTo>
                  <a:lnTo>
                    <a:pt x="343" y="127"/>
                  </a:lnTo>
                  <a:lnTo>
                    <a:pt x="342" y="129"/>
                  </a:lnTo>
                  <a:lnTo>
                    <a:pt x="340" y="129"/>
                  </a:lnTo>
                  <a:lnTo>
                    <a:pt x="339" y="127"/>
                  </a:lnTo>
                  <a:lnTo>
                    <a:pt x="339" y="127"/>
                  </a:lnTo>
                  <a:lnTo>
                    <a:pt x="337" y="126"/>
                  </a:lnTo>
                  <a:lnTo>
                    <a:pt x="339" y="124"/>
                  </a:lnTo>
                  <a:lnTo>
                    <a:pt x="339" y="124"/>
                  </a:lnTo>
                  <a:lnTo>
                    <a:pt x="339" y="124"/>
                  </a:lnTo>
                  <a:lnTo>
                    <a:pt x="340" y="124"/>
                  </a:lnTo>
                  <a:lnTo>
                    <a:pt x="342" y="124"/>
                  </a:lnTo>
                  <a:lnTo>
                    <a:pt x="342" y="124"/>
                  </a:lnTo>
                  <a:lnTo>
                    <a:pt x="343" y="124"/>
                  </a:lnTo>
                  <a:lnTo>
                    <a:pt x="345" y="123"/>
                  </a:lnTo>
                  <a:lnTo>
                    <a:pt x="346" y="123"/>
                  </a:lnTo>
                  <a:lnTo>
                    <a:pt x="346" y="123"/>
                  </a:lnTo>
                  <a:lnTo>
                    <a:pt x="348" y="123"/>
                  </a:lnTo>
                  <a:lnTo>
                    <a:pt x="348" y="123"/>
                  </a:lnTo>
                  <a:lnTo>
                    <a:pt x="348" y="123"/>
                  </a:lnTo>
                  <a:lnTo>
                    <a:pt x="350" y="123"/>
                  </a:lnTo>
                  <a:lnTo>
                    <a:pt x="351" y="123"/>
                  </a:lnTo>
                  <a:lnTo>
                    <a:pt x="351" y="121"/>
                  </a:lnTo>
                  <a:lnTo>
                    <a:pt x="353" y="121"/>
                  </a:lnTo>
                  <a:lnTo>
                    <a:pt x="354" y="119"/>
                  </a:lnTo>
                  <a:lnTo>
                    <a:pt x="354" y="119"/>
                  </a:lnTo>
                  <a:lnTo>
                    <a:pt x="353" y="119"/>
                  </a:lnTo>
                  <a:lnTo>
                    <a:pt x="353" y="119"/>
                  </a:lnTo>
                  <a:lnTo>
                    <a:pt x="353" y="118"/>
                  </a:lnTo>
                  <a:lnTo>
                    <a:pt x="354" y="118"/>
                  </a:lnTo>
                  <a:lnTo>
                    <a:pt x="356" y="116"/>
                  </a:lnTo>
                  <a:lnTo>
                    <a:pt x="359" y="115"/>
                  </a:lnTo>
                  <a:lnTo>
                    <a:pt x="359" y="113"/>
                  </a:lnTo>
                  <a:lnTo>
                    <a:pt x="361" y="112"/>
                  </a:lnTo>
                  <a:lnTo>
                    <a:pt x="361" y="110"/>
                  </a:lnTo>
                  <a:lnTo>
                    <a:pt x="362" y="110"/>
                  </a:lnTo>
                  <a:lnTo>
                    <a:pt x="364" y="110"/>
                  </a:lnTo>
                  <a:lnTo>
                    <a:pt x="367" y="108"/>
                  </a:lnTo>
                  <a:lnTo>
                    <a:pt x="369" y="108"/>
                  </a:lnTo>
                  <a:lnTo>
                    <a:pt x="372" y="107"/>
                  </a:lnTo>
                  <a:lnTo>
                    <a:pt x="372" y="107"/>
                  </a:lnTo>
                  <a:lnTo>
                    <a:pt x="373" y="105"/>
                  </a:lnTo>
                  <a:lnTo>
                    <a:pt x="373" y="105"/>
                  </a:lnTo>
                  <a:lnTo>
                    <a:pt x="375" y="104"/>
                  </a:lnTo>
                  <a:lnTo>
                    <a:pt x="375" y="104"/>
                  </a:lnTo>
                  <a:lnTo>
                    <a:pt x="376" y="102"/>
                  </a:lnTo>
                  <a:lnTo>
                    <a:pt x="380" y="101"/>
                  </a:lnTo>
                  <a:lnTo>
                    <a:pt x="381" y="99"/>
                  </a:lnTo>
                  <a:lnTo>
                    <a:pt x="383" y="99"/>
                  </a:lnTo>
                  <a:lnTo>
                    <a:pt x="383" y="101"/>
                  </a:lnTo>
                  <a:lnTo>
                    <a:pt x="384" y="101"/>
                  </a:lnTo>
                  <a:lnTo>
                    <a:pt x="384" y="101"/>
                  </a:lnTo>
                  <a:lnTo>
                    <a:pt x="386" y="102"/>
                  </a:lnTo>
                  <a:lnTo>
                    <a:pt x="387" y="102"/>
                  </a:lnTo>
                  <a:lnTo>
                    <a:pt x="389" y="102"/>
                  </a:lnTo>
                  <a:lnTo>
                    <a:pt x="391" y="104"/>
                  </a:lnTo>
                  <a:lnTo>
                    <a:pt x="392" y="104"/>
                  </a:lnTo>
                  <a:lnTo>
                    <a:pt x="392" y="104"/>
                  </a:lnTo>
                  <a:lnTo>
                    <a:pt x="394" y="104"/>
                  </a:lnTo>
                  <a:lnTo>
                    <a:pt x="394" y="102"/>
                  </a:lnTo>
                  <a:lnTo>
                    <a:pt x="394" y="102"/>
                  </a:lnTo>
                  <a:lnTo>
                    <a:pt x="394" y="102"/>
                  </a:lnTo>
                  <a:lnTo>
                    <a:pt x="394" y="101"/>
                  </a:lnTo>
                  <a:lnTo>
                    <a:pt x="397" y="99"/>
                  </a:lnTo>
                  <a:lnTo>
                    <a:pt x="400" y="97"/>
                  </a:lnTo>
                  <a:lnTo>
                    <a:pt x="402" y="97"/>
                  </a:lnTo>
                  <a:lnTo>
                    <a:pt x="403" y="97"/>
                  </a:lnTo>
                  <a:lnTo>
                    <a:pt x="403" y="97"/>
                  </a:lnTo>
                  <a:lnTo>
                    <a:pt x="405" y="101"/>
                  </a:lnTo>
                  <a:lnTo>
                    <a:pt x="405" y="101"/>
                  </a:lnTo>
                  <a:lnTo>
                    <a:pt x="406" y="101"/>
                  </a:lnTo>
                  <a:lnTo>
                    <a:pt x="406" y="101"/>
                  </a:lnTo>
                  <a:lnTo>
                    <a:pt x="406" y="101"/>
                  </a:lnTo>
                  <a:lnTo>
                    <a:pt x="405" y="102"/>
                  </a:lnTo>
                  <a:lnTo>
                    <a:pt x="405" y="102"/>
                  </a:lnTo>
                  <a:lnTo>
                    <a:pt x="403" y="102"/>
                  </a:lnTo>
                  <a:lnTo>
                    <a:pt x="403" y="105"/>
                  </a:lnTo>
                  <a:lnTo>
                    <a:pt x="403" y="105"/>
                  </a:lnTo>
                  <a:lnTo>
                    <a:pt x="403" y="105"/>
                  </a:lnTo>
                  <a:lnTo>
                    <a:pt x="406" y="104"/>
                  </a:lnTo>
                  <a:lnTo>
                    <a:pt x="408" y="104"/>
                  </a:lnTo>
                  <a:lnTo>
                    <a:pt x="408" y="104"/>
                  </a:lnTo>
                  <a:lnTo>
                    <a:pt x="408" y="105"/>
                  </a:lnTo>
                  <a:lnTo>
                    <a:pt x="410" y="107"/>
                  </a:lnTo>
                  <a:lnTo>
                    <a:pt x="410" y="108"/>
                  </a:lnTo>
                  <a:lnTo>
                    <a:pt x="408" y="110"/>
                  </a:lnTo>
                  <a:lnTo>
                    <a:pt x="406" y="112"/>
                  </a:lnTo>
                  <a:lnTo>
                    <a:pt x="406" y="112"/>
                  </a:lnTo>
                  <a:lnTo>
                    <a:pt x="406" y="113"/>
                  </a:lnTo>
                  <a:lnTo>
                    <a:pt x="405" y="113"/>
                  </a:lnTo>
                  <a:lnTo>
                    <a:pt x="405" y="113"/>
                  </a:lnTo>
                  <a:lnTo>
                    <a:pt x="406" y="113"/>
                  </a:lnTo>
                  <a:lnTo>
                    <a:pt x="406" y="115"/>
                  </a:lnTo>
                  <a:lnTo>
                    <a:pt x="406" y="115"/>
                  </a:lnTo>
                  <a:lnTo>
                    <a:pt x="408" y="113"/>
                  </a:lnTo>
                  <a:lnTo>
                    <a:pt x="410" y="113"/>
                  </a:lnTo>
                  <a:lnTo>
                    <a:pt x="411" y="113"/>
                  </a:lnTo>
                  <a:lnTo>
                    <a:pt x="413" y="115"/>
                  </a:lnTo>
                  <a:lnTo>
                    <a:pt x="414" y="115"/>
                  </a:lnTo>
                  <a:lnTo>
                    <a:pt x="416" y="115"/>
                  </a:lnTo>
                  <a:lnTo>
                    <a:pt x="417" y="115"/>
                  </a:lnTo>
                  <a:lnTo>
                    <a:pt x="417" y="115"/>
                  </a:lnTo>
                  <a:lnTo>
                    <a:pt x="421" y="116"/>
                  </a:lnTo>
                  <a:lnTo>
                    <a:pt x="421" y="116"/>
                  </a:lnTo>
                  <a:lnTo>
                    <a:pt x="421" y="118"/>
                  </a:lnTo>
                  <a:lnTo>
                    <a:pt x="421" y="118"/>
                  </a:lnTo>
                  <a:lnTo>
                    <a:pt x="421" y="119"/>
                  </a:lnTo>
                  <a:lnTo>
                    <a:pt x="421" y="119"/>
                  </a:lnTo>
                  <a:lnTo>
                    <a:pt x="421" y="121"/>
                  </a:lnTo>
                  <a:lnTo>
                    <a:pt x="421" y="121"/>
                  </a:lnTo>
                  <a:lnTo>
                    <a:pt x="419" y="121"/>
                  </a:lnTo>
                  <a:lnTo>
                    <a:pt x="419" y="123"/>
                  </a:lnTo>
                  <a:lnTo>
                    <a:pt x="417" y="124"/>
                  </a:lnTo>
                  <a:lnTo>
                    <a:pt x="416" y="124"/>
                  </a:lnTo>
                  <a:lnTo>
                    <a:pt x="414" y="126"/>
                  </a:lnTo>
                  <a:lnTo>
                    <a:pt x="414" y="126"/>
                  </a:lnTo>
                  <a:lnTo>
                    <a:pt x="414" y="127"/>
                  </a:lnTo>
                  <a:lnTo>
                    <a:pt x="414" y="129"/>
                  </a:lnTo>
                  <a:lnTo>
                    <a:pt x="417" y="132"/>
                  </a:lnTo>
                  <a:lnTo>
                    <a:pt x="417" y="134"/>
                  </a:lnTo>
                  <a:lnTo>
                    <a:pt x="416" y="134"/>
                  </a:lnTo>
                  <a:lnTo>
                    <a:pt x="416" y="134"/>
                  </a:lnTo>
                  <a:lnTo>
                    <a:pt x="414" y="132"/>
                  </a:lnTo>
                  <a:lnTo>
                    <a:pt x="413" y="130"/>
                  </a:lnTo>
                  <a:lnTo>
                    <a:pt x="413" y="130"/>
                  </a:lnTo>
                  <a:lnTo>
                    <a:pt x="411" y="130"/>
                  </a:lnTo>
                  <a:lnTo>
                    <a:pt x="405" y="130"/>
                  </a:lnTo>
                  <a:lnTo>
                    <a:pt x="405" y="130"/>
                  </a:lnTo>
                  <a:lnTo>
                    <a:pt x="402" y="132"/>
                  </a:lnTo>
                  <a:lnTo>
                    <a:pt x="402" y="134"/>
                  </a:lnTo>
                  <a:lnTo>
                    <a:pt x="400" y="135"/>
                  </a:lnTo>
                  <a:lnTo>
                    <a:pt x="399" y="135"/>
                  </a:lnTo>
                  <a:lnTo>
                    <a:pt x="397" y="135"/>
                  </a:lnTo>
                  <a:lnTo>
                    <a:pt x="394" y="138"/>
                  </a:lnTo>
                  <a:lnTo>
                    <a:pt x="392" y="140"/>
                  </a:lnTo>
                  <a:lnTo>
                    <a:pt x="391" y="140"/>
                  </a:lnTo>
                  <a:lnTo>
                    <a:pt x="389" y="142"/>
                  </a:lnTo>
                  <a:lnTo>
                    <a:pt x="389" y="143"/>
                  </a:lnTo>
                  <a:lnTo>
                    <a:pt x="387" y="143"/>
                  </a:lnTo>
                  <a:lnTo>
                    <a:pt x="387" y="145"/>
                  </a:lnTo>
                  <a:lnTo>
                    <a:pt x="387" y="148"/>
                  </a:lnTo>
                  <a:lnTo>
                    <a:pt x="389" y="149"/>
                  </a:lnTo>
                  <a:lnTo>
                    <a:pt x="389" y="149"/>
                  </a:lnTo>
                  <a:lnTo>
                    <a:pt x="389" y="149"/>
                  </a:lnTo>
                  <a:lnTo>
                    <a:pt x="389" y="151"/>
                  </a:lnTo>
                  <a:lnTo>
                    <a:pt x="387" y="151"/>
                  </a:lnTo>
                  <a:lnTo>
                    <a:pt x="387" y="153"/>
                  </a:lnTo>
                  <a:lnTo>
                    <a:pt x="387" y="154"/>
                  </a:lnTo>
                  <a:lnTo>
                    <a:pt x="386" y="156"/>
                  </a:lnTo>
                  <a:lnTo>
                    <a:pt x="384" y="157"/>
                  </a:lnTo>
                  <a:lnTo>
                    <a:pt x="384" y="157"/>
                  </a:lnTo>
                  <a:lnTo>
                    <a:pt x="383" y="159"/>
                  </a:lnTo>
                  <a:lnTo>
                    <a:pt x="381" y="160"/>
                  </a:lnTo>
                  <a:lnTo>
                    <a:pt x="381" y="160"/>
                  </a:lnTo>
                  <a:lnTo>
                    <a:pt x="381" y="162"/>
                  </a:lnTo>
                  <a:lnTo>
                    <a:pt x="381" y="162"/>
                  </a:lnTo>
                  <a:lnTo>
                    <a:pt x="381" y="164"/>
                  </a:lnTo>
                  <a:lnTo>
                    <a:pt x="381" y="164"/>
                  </a:lnTo>
                  <a:lnTo>
                    <a:pt x="383" y="164"/>
                  </a:lnTo>
                  <a:lnTo>
                    <a:pt x="383" y="165"/>
                  </a:lnTo>
                  <a:lnTo>
                    <a:pt x="383" y="165"/>
                  </a:lnTo>
                  <a:lnTo>
                    <a:pt x="383" y="167"/>
                  </a:lnTo>
                  <a:lnTo>
                    <a:pt x="381" y="170"/>
                  </a:lnTo>
                  <a:lnTo>
                    <a:pt x="380" y="171"/>
                  </a:lnTo>
                  <a:lnTo>
                    <a:pt x="378" y="173"/>
                  </a:lnTo>
                  <a:lnTo>
                    <a:pt x="378" y="175"/>
                  </a:lnTo>
                  <a:lnTo>
                    <a:pt x="376" y="176"/>
                  </a:lnTo>
                  <a:lnTo>
                    <a:pt x="376" y="179"/>
                  </a:lnTo>
                  <a:lnTo>
                    <a:pt x="375" y="181"/>
                  </a:lnTo>
                  <a:lnTo>
                    <a:pt x="375" y="182"/>
                  </a:lnTo>
                  <a:lnTo>
                    <a:pt x="373" y="182"/>
                  </a:lnTo>
                  <a:lnTo>
                    <a:pt x="373" y="182"/>
                  </a:lnTo>
                  <a:lnTo>
                    <a:pt x="370" y="182"/>
                  </a:lnTo>
                  <a:lnTo>
                    <a:pt x="369" y="181"/>
                  </a:lnTo>
                  <a:lnTo>
                    <a:pt x="369" y="181"/>
                  </a:lnTo>
                  <a:lnTo>
                    <a:pt x="367" y="181"/>
                  </a:lnTo>
                  <a:lnTo>
                    <a:pt x="367" y="181"/>
                  </a:lnTo>
                  <a:lnTo>
                    <a:pt x="365" y="181"/>
                  </a:lnTo>
                  <a:lnTo>
                    <a:pt x="365" y="181"/>
                  </a:lnTo>
                  <a:lnTo>
                    <a:pt x="364" y="179"/>
                  </a:lnTo>
                  <a:lnTo>
                    <a:pt x="362" y="181"/>
                  </a:lnTo>
                  <a:lnTo>
                    <a:pt x="362" y="181"/>
                  </a:lnTo>
                  <a:lnTo>
                    <a:pt x="364" y="184"/>
                  </a:lnTo>
                  <a:lnTo>
                    <a:pt x="364" y="186"/>
                  </a:lnTo>
                  <a:lnTo>
                    <a:pt x="364" y="189"/>
                  </a:lnTo>
                  <a:lnTo>
                    <a:pt x="364" y="192"/>
                  </a:lnTo>
                  <a:lnTo>
                    <a:pt x="364" y="195"/>
                  </a:lnTo>
                  <a:lnTo>
                    <a:pt x="364" y="195"/>
                  </a:lnTo>
                  <a:lnTo>
                    <a:pt x="362" y="197"/>
                  </a:lnTo>
                  <a:lnTo>
                    <a:pt x="362" y="197"/>
                  </a:lnTo>
                  <a:lnTo>
                    <a:pt x="361" y="195"/>
                  </a:lnTo>
                  <a:lnTo>
                    <a:pt x="361" y="197"/>
                  </a:lnTo>
                  <a:lnTo>
                    <a:pt x="361" y="197"/>
                  </a:lnTo>
                  <a:lnTo>
                    <a:pt x="361" y="198"/>
                  </a:lnTo>
                  <a:lnTo>
                    <a:pt x="359" y="200"/>
                  </a:lnTo>
                  <a:lnTo>
                    <a:pt x="359" y="201"/>
                  </a:lnTo>
                  <a:lnTo>
                    <a:pt x="359" y="201"/>
                  </a:lnTo>
                  <a:lnTo>
                    <a:pt x="359" y="203"/>
                  </a:lnTo>
                  <a:lnTo>
                    <a:pt x="361" y="206"/>
                  </a:lnTo>
                  <a:lnTo>
                    <a:pt x="361" y="208"/>
                  </a:lnTo>
                  <a:lnTo>
                    <a:pt x="361" y="208"/>
                  </a:lnTo>
                  <a:lnTo>
                    <a:pt x="361" y="208"/>
                  </a:lnTo>
                  <a:lnTo>
                    <a:pt x="359" y="208"/>
                  </a:lnTo>
                  <a:lnTo>
                    <a:pt x="359" y="209"/>
                  </a:lnTo>
                  <a:lnTo>
                    <a:pt x="359" y="209"/>
                  </a:lnTo>
                  <a:lnTo>
                    <a:pt x="358" y="211"/>
                  </a:lnTo>
                  <a:lnTo>
                    <a:pt x="358" y="212"/>
                  </a:lnTo>
                  <a:lnTo>
                    <a:pt x="356" y="211"/>
                  </a:lnTo>
                  <a:lnTo>
                    <a:pt x="354" y="209"/>
                  </a:lnTo>
                  <a:lnTo>
                    <a:pt x="354" y="209"/>
                  </a:lnTo>
                  <a:lnTo>
                    <a:pt x="354" y="209"/>
                  </a:lnTo>
                  <a:lnTo>
                    <a:pt x="353" y="209"/>
                  </a:lnTo>
                  <a:lnTo>
                    <a:pt x="353" y="211"/>
                  </a:lnTo>
                  <a:lnTo>
                    <a:pt x="353" y="211"/>
                  </a:lnTo>
                  <a:lnTo>
                    <a:pt x="351" y="212"/>
                  </a:lnTo>
                  <a:lnTo>
                    <a:pt x="351" y="211"/>
                  </a:lnTo>
                  <a:lnTo>
                    <a:pt x="351" y="205"/>
                  </a:lnTo>
                  <a:lnTo>
                    <a:pt x="351" y="203"/>
                  </a:lnTo>
                  <a:lnTo>
                    <a:pt x="351" y="201"/>
                  </a:lnTo>
                  <a:lnTo>
                    <a:pt x="350" y="200"/>
                  </a:lnTo>
                  <a:lnTo>
                    <a:pt x="350" y="200"/>
                  </a:lnTo>
                  <a:lnTo>
                    <a:pt x="350" y="198"/>
                  </a:lnTo>
                  <a:lnTo>
                    <a:pt x="350" y="197"/>
                  </a:lnTo>
                  <a:lnTo>
                    <a:pt x="348" y="195"/>
                  </a:lnTo>
                  <a:lnTo>
                    <a:pt x="348" y="192"/>
                  </a:lnTo>
                  <a:lnTo>
                    <a:pt x="348" y="192"/>
                  </a:lnTo>
                  <a:lnTo>
                    <a:pt x="348" y="189"/>
                  </a:lnTo>
                  <a:lnTo>
                    <a:pt x="346" y="186"/>
                  </a:lnTo>
                  <a:lnTo>
                    <a:pt x="346" y="186"/>
                  </a:lnTo>
                  <a:lnTo>
                    <a:pt x="346" y="186"/>
                  </a:lnTo>
                  <a:lnTo>
                    <a:pt x="345" y="186"/>
                  </a:lnTo>
                  <a:lnTo>
                    <a:pt x="345" y="186"/>
                  </a:lnTo>
                  <a:lnTo>
                    <a:pt x="343" y="186"/>
                  </a:lnTo>
                  <a:lnTo>
                    <a:pt x="343" y="186"/>
                  </a:lnTo>
                  <a:lnTo>
                    <a:pt x="343" y="187"/>
                  </a:lnTo>
                  <a:lnTo>
                    <a:pt x="343" y="189"/>
                  </a:lnTo>
                  <a:lnTo>
                    <a:pt x="342" y="189"/>
                  </a:lnTo>
                  <a:lnTo>
                    <a:pt x="340" y="190"/>
                  </a:lnTo>
                  <a:lnTo>
                    <a:pt x="340" y="192"/>
                  </a:lnTo>
                  <a:lnTo>
                    <a:pt x="340" y="194"/>
                  </a:lnTo>
                  <a:lnTo>
                    <a:pt x="340" y="195"/>
                  </a:lnTo>
                  <a:lnTo>
                    <a:pt x="340" y="195"/>
                  </a:lnTo>
                  <a:lnTo>
                    <a:pt x="339" y="197"/>
                  </a:lnTo>
                  <a:lnTo>
                    <a:pt x="339" y="197"/>
                  </a:lnTo>
                  <a:lnTo>
                    <a:pt x="337" y="197"/>
                  </a:lnTo>
                  <a:lnTo>
                    <a:pt x="337" y="195"/>
                  </a:lnTo>
                  <a:lnTo>
                    <a:pt x="335" y="194"/>
                  </a:lnTo>
                  <a:lnTo>
                    <a:pt x="335" y="194"/>
                  </a:lnTo>
                  <a:lnTo>
                    <a:pt x="335" y="194"/>
                  </a:lnTo>
                  <a:lnTo>
                    <a:pt x="334" y="194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2" y="190"/>
                  </a:lnTo>
                  <a:lnTo>
                    <a:pt x="332" y="187"/>
                  </a:lnTo>
                  <a:lnTo>
                    <a:pt x="332" y="186"/>
                  </a:lnTo>
                  <a:lnTo>
                    <a:pt x="332" y="184"/>
                  </a:lnTo>
                  <a:lnTo>
                    <a:pt x="332" y="182"/>
                  </a:lnTo>
                  <a:lnTo>
                    <a:pt x="334" y="181"/>
                  </a:lnTo>
                  <a:lnTo>
                    <a:pt x="334" y="181"/>
                  </a:lnTo>
                  <a:lnTo>
                    <a:pt x="334" y="179"/>
                  </a:lnTo>
                  <a:lnTo>
                    <a:pt x="335" y="179"/>
                  </a:lnTo>
                  <a:lnTo>
                    <a:pt x="337" y="179"/>
                  </a:lnTo>
                  <a:lnTo>
                    <a:pt x="337" y="179"/>
                  </a:lnTo>
                  <a:lnTo>
                    <a:pt x="339" y="179"/>
                  </a:lnTo>
                  <a:lnTo>
                    <a:pt x="339" y="178"/>
                  </a:lnTo>
                  <a:lnTo>
                    <a:pt x="340" y="178"/>
                  </a:lnTo>
                  <a:lnTo>
                    <a:pt x="340" y="178"/>
                  </a:lnTo>
                  <a:lnTo>
                    <a:pt x="342" y="178"/>
                  </a:lnTo>
                  <a:lnTo>
                    <a:pt x="342" y="178"/>
                  </a:lnTo>
                  <a:lnTo>
                    <a:pt x="342" y="178"/>
                  </a:lnTo>
                  <a:lnTo>
                    <a:pt x="343" y="176"/>
                  </a:lnTo>
                  <a:lnTo>
                    <a:pt x="343" y="176"/>
                  </a:lnTo>
                  <a:lnTo>
                    <a:pt x="343" y="176"/>
                  </a:lnTo>
                  <a:lnTo>
                    <a:pt x="345" y="176"/>
                  </a:lnTo>
                  <a:lnTo>
                    <a:pt x="345" y="175"/>
                  </a:lnTo>
                  <a:lnTo>
                    <a:pt x="345" y="175"/>
                  </a:lnTo>
                  <a:lnTo>
                    <a:pt x="345" y="173"/>
                  </a:lnTo>
                  <a:lnTo>
                    <a:pt x="346" y="171"/>
                  </a:lnTo>
                  <a:lnTo>
                    <a:pt x="346" y="170"/>
                  </a:lnTo>
                  <a:lnTo>
                    <a:pt x="346" y="170"/>
                  </a:lnTo>
                  <a:lnTo>
                    <a:pt x="346" y="168"/>
                  </a:lnTo>
                  <a:lnTo>
                    <a:pt x="348" y="168"/>
                  </a:lnTo>
                  <a:lnTo>
                    <a:pt x="350" y="168"/>
                  </a:lnTo>
                  <a:lnTo>
                    <a:pt x="350" y="168"/>
                  </a:lnTo>
                  <a:lnTo>
                    <a:pt x="351" y="168"/>
                  </a:lnTo>
                  <a:lnTo>
                    <a:pt x="351" y="167"/>
                  </a:lnTo>
                  <a:lnTo>
                    <a:pt x="351" y="167"/>
                  </a:lnTo>
                  <a:lnTo>
                    <a:pt x="350" y="165"/>
                  </a:lnTo>
                  <a:lnTo>
                    <a:pt x="346" y="164"/>
                  </a:lnTo>
                  <a:lnTo>
                    <a:pt x="345" y="164"/>
                  </a:lnTo>
                  <a:lnTo>
                    <a:pt x="340" y="164"/>
                  </a:lnTo>
                  <a:lnTo>
                    <a:pt x="335" y="164"/>
                  </a:lnTo>
                  <a:lnTo>
                    <a:pt x="335" y="164"/>
                  </a:lnTo>
                  <a:lnTo>
                    <a:pt x="334" y="164"/>
                  </a:lnTo>
                  <a:lnTo>
                    <a:pt x="329" y="164"/>
                  </a:lnTo>
                  <a:lnTo>
                    <a:pt x="326" y="164"/>
                  </a:lnTo>
                  <a:lnTo>
                    <a:pt x="324" y="164"/>
                  </a:lnTo>
                  <a:lnTo>
                    <a:pt x="323" y="164"/>
                  </a:lnTo>
                  <a:lnTo>
                    <a:pt x="321" y="164"/>
                  </a:lnTo>
                  <a:lnTo>
                    <a:pt x="318" y="164"/>
                  </a:lnTo>
                  <a:lnTo>
                    <a:pt x="317" y="162"/>
                  </a:lnTo>
                  <a:lnTo>
                    <a:pt x="315" y="162"/>
                  </a:lnTo>
                  <a:lnTo>
                    <a:pt x="313" y="162"/>
                  </a:lnTo>
                  <a:lnTo>
                    <a:pt x="312" y="162"/>
                  </a:lnTo>
                  <a:lnTo>
                    <a:pt x="312" y="162"/>
                  </a:lnTo>
                  <a:lnTo>
                    <a:pt x="312" y="160"/>
                  </a:lnTo>
                  <a:lnTo>
                    <a:pt x="312" y="160"/>
                  </a:lnTo>
                  <a:lnTo>
                    <a:pt x="312" y="157"/>
                  </a:lnTo>
                  <a:lnTo>
                    <a:pt x="312" y="153"/>
                  </a:lnTo>
                  <a:lnTo>
                    <a:pt x="312" y="151"/>
                  </a:lnTo>
                  <a:lnTo>
                    <a:pt x="310" y="148"/>
                  </a:lnTo>
                  <a:lnTo>
                    <a:pt x="310" y="148"/>
                  </a:lnTo>
                  <a:lnTo>
                    <a:pt x="309" y="148"/>
                  </a:lnTo>
                  <a:lnTo>
                    <a:pt x="309" y="148"/>
                  </a:lnTo>
                  <a:lnTo>
                    <a:pt x="309" y="148"/>
                  </a:lnTo>
                  <a:lnTo>
                    <a:pt x="309" y="149"/>
                  </a:lnTo>
                  <a:lnTo>
                    <a:pt x="309" y="151"/>
                  </a:lnTo>
                  <a:lnTo>
                    <a:pt x="307" y="151"/>
                  </a:lnTo>
                  <a:lnTo>
                    <a:pt x="305" y="151"/>
                  </a:lnTo>
                  <a:lnTo>
                    <a:pt x="304" y="149"/>
                  </a:lnTo>
                  <a:lnTo>
                    <a:pt x="302" y="149"/>
                  </a:lnTo>
                  <a:lnTo>
                    <a:pt x="302" y="148"/>
                  </a:lnTo>
                  <a:lnTo>
                    <a:pt x="302" y="146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299" y="145"/>
                  </a:lnTo>
                  <a:lnTo>
                    <a:pt x="299" y="145"/>
                  </a:lnTo>
                  <a:lnTo>
                    <a:pt x="299" y="145"/>
                  </a:lnTo>
                  <a:lnTo>
                    <a:pt x="301" y="146"/>
                  </a:lnTo>
                  <a:lnTo>
                    <a:pt x="299" y="146"/>
                  </a:lnTo>
                  <a:lnTo>
                    <a:pt x="299" y="146"/>
                  </a:lnTo>
                  <a:lnTo>
                    <a:pt x="299" y="146"/>
                  </a:lnTo>
                  <a:lnTo>
                    <a:pt x="298" y="146"/>
                  </a:lnTo>
                  <a:lnTo>
                    <a:pt x="298" y="146"/>
                  </a:lnTo>
                  <a:lnTo>
                    <a:pt x="296" y="146"/>
                  </a:lnTo>
                  <a:lnTo>
                    <a:pt x="296" y="146"/>
                  </a:lnTo>
                  <a:lnTo>
                    <a:pt x="296" y="145"/>
                  </a:lnTo>
                  <a:lnTo>
                    <a:pt x="294" y="145"/>
                  </a:lnTo>
                  <a:lnTo>
                    <a:pt x="293" y="143"/>
                  </a:lnTo>
                  <a:lnTo>
                    <a:pt x="291" y="142"/>
                  </a:lnTo>
                  <a:lnTo>
                    <a:pt x="291" y="142"/>
                  </a:lnTo>
                  <a:lnTo>
                    <a:pt x="291" y="143"/>
                  </a:lnTo>
                  <a:lnTo>
                    <a:pt x="291" y="143"/>
                  </a:lnTo>
                  <a:lnTo>
                    <a:pt x="291" y="143"/>
                  </a:lnTo>
                  <a:lnTo>
                    <a:pt x="293" y="143"/>
                  </a:lnTo>
                  <a:lnTo>
                    <a:pt x="293" y="145"/>
                  </a:lnTo>
                  <a:lnTo>
                    <a:pt x="293" y="145"/>
                  </a:lnTo>
                  <a:lnTo>
                    <a:pt x="291" y="146"/>
                  </a:lnTo>
                  <a:lnTo>
                    <a:pt x="291" y="146"/>
                  </a:lnTo>
                  <a:lnTo>
                    <a:pt x="290" y="148"/>
                  </a:lnTo>
                  <a:lnTo>
                    <a:pt x="288" y="149"/>
                  </a:lnTo>
                  <a:lnTo>
                    <a:pt x="288" y="151"/>
                  </a:lnTo>
                  <a:lnTo>
                    <a:pt x="287" y="151"/>
                  </a:lnTo>
                  <a:lnTo>
                    <a:pt x="287" y="153"/>
                  </a:lnTo>
                  <a:lnTo>
                    <a:pt x="288" y="153"/>
                  </a:lnTo>
                  <a:lnTo>
                    <a:pt x="288" y="154"/>
                  </a:lnTo>
                  <a:lnTo>
                    <a:pt x="290" y="154"/>
                  </a:lnTo>
                  <a:lnTo>
                    <a:pt x="291" y="156"/>
                  </a:lnTo>
                  <a:lnTo>
                    <a:pt x="293" y="157"/>
                  </a:lnTo>
                  <a:lnTo>
                    <a:pt x="293" y="157"/>
                  </a:lnTo>
                  <a:lnTo>
                    <a:pt x="294" y="159"/>
                  </a:lnTo>
                  <a:lnTo>
                    <a:pt x="298" y="159"/>
                  </a:lnTo>
                  <a:lnTo>
                    <a:pt x="298" y="159"/>
                  </a:lnTo>
                  <a:lnTo>
                    <a:pt x="298" y="160"/>
                  </a:lnTo>
                  <a:lnTo>
                    <a:pt x="298" y="160"/>
                  </a:lnTo>
                  <a:lnTo>
                    <a:pt x="299" y="162"/>
                  </a:lnTo>
                  <a:lnTo>
                    <a:pt x="299" y="162"/>
                  </a:lnTo>
                  <a:lnTo>
                    <a:pt x="299" y="162"/>
                  </a:lnTo>
                  <a:lnTo>
                    <a:pt x="299" y="164"/>
                  </a:lnTo>
                  <a:lnTo>
                    <a:pt x="298" y="164"/>
                  </a:lnTo>
                  <a:lnTo>
                    <a:pt x="296" y="164"/>
                  </a:lnTo>
                  <a:lnTo>
                    <a:pt x="296" y="164"/>
                  </a:lnTo>
                  <a:lnTo>
                    <a:pt x="294" y="164"/>
                  </a:lnTo>
                  <a:lnTo>
                    <a:pt x="293" y="164"/>
                  </a:lnTo>
                  <a:lnTo>
                    <a:pt x="291" y="167"/>
                  </a:lnTo>
                  <a:lnTo>
                    <a:pt x="290" y="168"/>
                  </a:lnTo>
                  <a:lnTo>
                    <a:pt x="290" y="168"/>
                  </a:lnTo>
                  <a:lnTo>
                    <a:pt x="288" y="167"/>
                  </a:lnTo>
                  <a:lnTo>
                    <a:pt x="288" y="167"/>
                  </a:lnTo>
                  <a:lnTo>
                    <a:pt x="287" y="170"/>
                  </a:lnTo>
                  <a:lnTo>
                    <a:pt x="287" y="171"/>
                  </a:lnTo>
                  <a:lnTo>
                    <a:pt x="287" y="171"/>
                  </a:lnTo>
                  <a:lnTo>
                    <a:pt x="287" y="173"/>
                  </a:lnTo>
                  <a:lnTo>
                    <a:pt x="288" y="173"/>
                  </a:lnTo>
                  <a:lnTo>
                    <a:pt x="290" y="175"/>
                  </a:lnTo>
                  <a:lnTo>
                    <a:pt x="290" y="175"/>
                  </a:lnTo>
                  <a:lnTo>
                    <a:pt x="291" y="175"/>
                  </a:lnTo>
                  <a:lnTo>
                    <a:pt x="291" y="175"/>
                  </a:lnTo>
                  <a:lnTo>
                    <a:pt x="293" y="176"/>
                  </a:lnTo>
                  <a:lnTo>
                    <a:pt x="294" y="176"/>
                  </a:lnTo>
                  <a:lnTo>
                    <a:pt x="296" y="178"/>
                  </a:lnTo>
                  <a:lnTo>
                    <a:pt x="296" y="178"/>
                  </a:lnTo>
                  <a:lnTo>
                    <a:pt x="296" y="178"/>
                  </a:lnTo>
                  <a:lnTo>
                    <a:pt x="296" y="181"/>
                  </a:lnTo>
                  <a:lnTo>
                    <a:pt x="296" y="181"/>
                  </a:lnTo>
                  <a:lnTo>
                    <a:pt x="294" y="184"/>
                  </a:lnTo>
                  <a:lnTo>
                    <a:pt x="294" y="186"/>
                  </a:lnTo>
                  <a:lnTo>
                    <a:pt x="294" y="187"/>
                  </a:lnTo>
                  <a:lnTo>
                    <a:pt x="294" y="187"/>
                  </a:lnTo>
                  <a:lnTo>
                    <a:pt x="294" y="189"/>
                  </a:lnTo>
                  <a:lnTo>
                    <a:pt x="296" y="189"/>
                  </a:lnTo>
                  <a:lnTo>
                    <a:pt x="296" y="190"/>
                  </a:lnTo>
                  <a:lnTo>
                    <a:pt x="296" y="192"/>
                  </a:lnTo>
                  <a:lnTo>
                    <a:pt x="296" y="192"/>
                  </a:lnTo>
                  <a:lnTo>
                    <a:pt x="298" y="194"/>
                  </a:lnTo>
                  <a:lnTo>
                    <a:pt x="299" y="194"/>
                  </a:lnTo>
                  <a:lnTo>
                    <a:pt x="299" y="194"/>
                  </a:lnTo>
                  <a:lnTo>
                    <a:pt x="298" y="195"/>
                  </a:lnTo>
                  <a:lnTo>
                    <a:pt x="298" y="197"/>
                  </a:lnTo>
                  <a:lnTo>
                    <a:pt x="299" y="198"/>
                  </a:lnTo>
                  <a:lnTo>
                    <a:pt x="299" y="201"/>
                  </a:lnTo>
                  <a:lnTo>
                    <a:pt x="299" y="201"/>
                  </a:lnTo>
                  <a:lnTo>
                    <a:pt x="299" y="201"/>
                  </a:lnTo>
                  <a:lnTo>
                    <a:pt x="299" y="205"/>
                  </a:lnTo>
                  <a:lnTo>
                    <a:pt x="301" y="208"/>
                  </a:lnTo>
                  <a:lnTo>
                    <a:pt x="301" y="209"/>
                  </a:lnTo>
                  <a:lnTo>
                    <a:pt x="301" y="211"/>
                  </a:lnTo>
                  <a:lnTo>
                    <a:pt x="301" y="212"/>
                  </a:lnTo>
                  <a:lnTo>
                    <a:pt x="299" y="212"/>
                  </a:lnTo>
                  <a:lnTo>
                    <a:pt x="301" y="214"/>
                  </a:lnTo>
                  <a:lnTo>
                    <a:pt x="301" y="216"/>
                  </a:lnTo>
                  <a:lnTo>
                    <a:pt x="301" y="217"/>
                  </a:lnTo>
                  <a:lnTo>
                    <a:pt x="299" y="217"/>
                  </a:lnTo>
                  <a:lnTo>
                    <a:pt x="299" y="217"/>
                  </a:lnTo>
                  <a:lnTo>
                    <a:pt x="298" y="216"/>
                  </a:lnTo>
                  <a:lnTo>
                    <a:pt x="298" y="217"/>
                  </a:lnTo>
                  <a:lnTo>
                    <a:pt x="296" y="217"/>
                  </a:lnTo>
                  <a:lnTo>
                    <a:pt x="296" y="217"/>
                  </a:lnTo>
                  <a:lnTo>
                    <a:pt x="296" y="217"/>
                  </a:lnTo>
                  <a:lnTo>
                    <a:pt x="296" y="216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4" y="209"/>
                  </a:lnTo>
                  <a:lnTo>
                    <a:pt x="294" y="214"/>
                  </a:lnTo>
                  <a:lnTo>
                    <a:pt x="294" y="216"/>
                  </a:lnTo>
                  <a:lnTo>
                    <a:pt x="294" y="217"/>
                  </a:lnTo>
                  <a:lnTo>
                    <a:pt x="293" y="217"/>
                  </a:lnTo>
                  <a:lnTo>
                    <a:pt x="290" y="216"/>
                  </a:lnTo>
                  <a:lnTo>
                    <a:pt x="290" y="216"/>
                  </a:lnTo>
                  <a:lnTo>
                    <a:pt x="290" y="216"/>
                  </a:lnTo>
                  <a:lnTo>
                    <a:pt x="290" y="217"/>
                  </a:lnTo>
                  <a:lnTo>
                    <a:pt x="288" y="217"/>
                  </a:lnTo>
                  <a:lnTo>
                    <a:pt x="287" y="216"/>
                  </a:lnTo>
                  <a:lnTo>
                    <a:pt x="287" y="214"/>
                  </a:lnTo>
                  <a:lnTo>
                    <a:pt x="288" y="211"/>
                  </a:lnTo>
                  <a:lnTo>
                    <a:pt x="288" y="209"/>
                  </a:lnTo>
                  <a:lnTo>
                    <a:pt x="287" y="208"/>
                  </a:lnTo>
                  <a:lnTo>
                    <a:pt x="285" y="208"/>
                  </a:lnTo>
                  <a:lnTo>
                    <a:pt x="285" y="206"/>
                  </a:lnTo>
                  <a:lnTo>
                    <a:pt x="285" y="208"/>
                  </a:lnTo>
                  <a:lnTo>
                    <a:pt x="287" y="208"/>
                  </a:lnTo>
                  <a:lnTo>
                    <a:pt x="287" y="209"/>
                  </a:lnTo>
                  <a:lnTo>
                    <a:pt x="288" y="209"/>
                  </a:lnTo>
                  <a:lnTo>
                    <a:pt x="288" y="211"/>
                  </a:lnTo>
                  <a:lnTo>
                    <a:pt x="287" y="211"/>
                  </a:lnTo>
                  <a:lnTo>
                    <a:pt x="285" y="214"/>
                  </a:lnTo>
                  <a:lnTo>
                    <a:pt x="283" y="216"/>
                  </a:lnTo>
                  <a:lnTo>
                    <a:pt x="282" y="217"/>
                  </a:lnTo>
                  <a:lnTo>
                    <a:pt x="274" y="219"/>
                  </a:lnTo>
                  <a:lnTo>
                    <a:pt x="272" y="219"/>
                  </a:lnTo>
                  <a:lnTo>
                    <a:pt x="271" y="220"/>
                  </a:lnTo>
                  <a:lnTo>
                    <a:pt x="269" y="223"/>
                  </a:lnTo>
                  <a:lnTo>
                    <a:pt x="269" y="225"/>
                  </a:lnTo>
                  <a:lnTo>
                    <a:pt x="269" y="227"/>
                  </a:lnTo>
                  <a:lnTo>
                    <a:pt x="271" y="230"/>
                  </a:lnTo>
                  <a:lnTo>
                    <a:pt x="271" y="231"/>
                  </a:lnTo>
                  <a:lnTo>
                    <a:pt x="271" y="233"/>
                  </a:lnTo>
                  <a:lnTo>
                    <a:pt x="269" y="233"/>
                  </a:lnTo>
                  <a:lnTo>
                    <a:pt x="268" y="234"/>
                  </a:lnTo>
                  <a:lnTo>
                    <a:pt x="268" y="236"/>
                  </a:lnTo>
                  <a:lnTo>
                    <a:pt x="268" y="236"/>
                  </a:lnTo>
                  <a:lnTo>
                    <a:pt x="265" y="239"/>
                  </a:lnTo>
                  <a:lnTo>
                    <a:pt x="263" y="241"/>
                  </a:lnTo>
                  <a:lnTo>
                    <a:pt x="263" y="241"/>
                  </a:lnTo>
                  <a:lnTo>
                    <a:pt x="261" y="241"/>
                  </a:lnTo>
                  <a:lnTo>
                    <a:pt x="260" y="241"/>
                  </a:lnTo>
                  <a:lnTo>
                    <a:pt x="261" y="242"/>
                  </a:lnTo>
                  <a:lnTo>
                    <a:pt x="261" y="242"/>
                  </a:lnTo>
                  <a:lnTo>
                    <a:pt x="261" y="242"/>
                  </a:lnTo>
                  <a:lnTo>
                    <a:pt x="260" y="242"/>
                  </a:lnTo>
                  <a:lnTo>
                    <a:pt x="255" y="244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4"/>
                  </a:lnTo>
                  <a:lnTo>
                    <a:pt x="250" y="244"/>
                  </a:lnTo>
                  <a:lnTo>
                    <a:pt x="249" y="242"/>
                  </a:lnTo>
                  <a:lnTo>
                    <a:pt x="246" y="246"/>
                  </a:lnTo>
                  <a:lnTo>
                    <a:pt x="246" y="247"/>
                  </a:lnTo>
                  <a:lnTo>
                    <a:pt x="246" y="247"/>
                  </a:lnTo>
                  <a:lnTo>
                    <a:pt x="246" y="247"/>
                  </a:lnTo>
                  <a:lnTo>
                    <a:pt x="247" y="246"/>
                  </a:lnTo>
                  <a:lnTo>
                    <a:pt x="249" y="247"/>
                  </a:lnTo>
                  <a:lnTo>
                    <a:pt x="249" y="247"/>
                  </a:lnTo>
                  <a:lnTo>
                    <a:pt x="246" y="249"/>
                  </a:lnTo>
                  <a:lnTo>
                    <a:pt x="239" y="255"/>
                  </a:lnTo>
                  <a:lnTo>
                    <a:pt x="239" y="255"/>
                  </a:lnTo>
                  <a:lnTo>
                    <a:pt x="238" y="257"/>
                  </a:lnTo>
                  <a:lnTo>
                    <a:pt x="236" y="258"/>
                  </a:lnTo>
                  <a:lnTo>
                    <a:pt x="235" y="261"/>
                  </a:lnTo>
                  <a:lnTo>
                    <a:pt x="231" y="266"/>
                  </a:lnTo>
                  <a:lnTo>
                    <a:pt x="230" y="268"/>
                  </a:lnTo>
                  <a:lnTo>
                    <a:pt x="224" y="271"/>
                  </a:lnTo>
                  <a:lnTo>
                    <a:pt x="222" y="271"/>
                  </a:lnTo>
                  <a:lnTo>
                    <a:pt x="219" y="274"/>
                  </a:lnTo>
                  <a:lnTo>
                    <a:pt x="217" y="277"/>
                  </a:lnTo>
                  <a:lnTo>
                    <a:pt x="212" y="279"/>
                  </a:lnTo>
                  <a:lnTo>
                    <a:pt x="208" y="282"/>
                  </a:lnTo>
                  <a:lnTo>
                    <a:pt x="205" y="285"/>
                  </a:lnTo>
                  <a:lnTo>
                    <a:pt x="203" y="286"/>
                  </a:lnTo>
                  <a:lnTo>
                    <a:pt x="203" y="286"/>
                  </a:lnTo>
                  <a:lnTo>
                    <a:pt x="203" y="288"/>
                  </a:lnTo>
                  <a:lnTo>
                    <a:pt x="205" y="288"/>
                  </a:lnTo>
                  <a:lnTo>
                    <a:pt x="205" y="290"/>
                  </a:lnTo>
                  <a:lnTo>
                    <a:pt x="205" y="290"/>
                  </a:lnTo>
                  <a:lnTo>
                    <a:pt x="205" y="291"/>
                  </a:lnTo>
                  <a:lnTo>
                    <a:pt x="203" y="293"/>
                  </a:lnTo>
                  <a:lnTo>
                    <a:pt x="201" y="294"/>
                  </a:lnTo>
                  <a:lnTo>
                    <a:pt x="195" y="296"/>
                  </a:lnTo>
                  <a:lnTo>
                    <a:pt x="195" y="296"/>
                  </a:lnTo>
                  <a:lnTo>
                    <a:pt x="190" y="296"/>
                  </a:lnTo>
                  <a:lnTo>
                    <a:pt x="189" y="296"/>
                  </a:lnTo>
                  <a:lnTo>
                    <a:pt x="189" y="297"/>
                  </a:lnTo>
                  <a:lnTo>
                    <a:pt x="187" y="301"/>
                  </a:lnTo>
                  <a:lnTo>
                    <a:pt x="186" y="302"/>
                  </a:lnTo>
                  <a:lnTo>
                    <a:pt x="184" y="304"/>
                  </a:lnTo>
                  <a:lnTo>
                    <a:pt x="184" y="304"/>
                  </a:lnTo>
                  <a:lnTo>
                    <a:pt x="184" y="304"/>
                  </a:lnTo>
                  <a:lnTo>
                    <a:pt x="183" y="304"/>
                  </a:lnTo>
                  <a:lnTo>
                    <a:pt x="183" y="304"/>
                  </a:lnTo>
                  <a:lnTo>
                    <a:pt x="181" y="302"/>
                  </a:lnTo>
                  <a:lnTo>
                    <a:pt x="181" y="302"/>
                  </a:lnTo>
                  <a:lnTo>
                    <a:pt x="179" y="302"/>
                  </a:lnTo>
                  <a:lnTo>
                    <a:pt x="176" y="304"/>
                  </a:lnTo>
                  <a:lnTo>
                    <a:pt x="175" y="305"/>
                  </a:lnTo>
                  <a:lnTo>
                    <a:pt x="171" y="310"/>
                  </a:lnTo>
                  <a:lnTo>
                    <a:pt x="171" y="315"/>
                  </a:lnTo>
                  <a:lnTo>
                    <a:pt x="171" y="318"/>
                  </a:lnTo>
                  <a:lnTo>
                    <a:pt x="173" y="321"/>
                  </a:lnTo>
                  <a:lnTo>
                    <a:pt x="173" y="323"/>
                  </a:lnTo>
                  <a:lnTo>
                    <a:pt x="173" y="324"/>
                  </a:lnTo>
                  <a:lnTo>
                    <a:pt x="171" y="326"/>
                  </a:lnTo>
                  <a:lnTo>
                    <a:pt x="171" y="327"/>
                  </a:lnTo>
                  <a:lnTo>
                    <a:pt x="173" y="329"/>
                  </a:lnTo>
                  <a:lnTo>
                    <a:pt x="173" y="332"/>
                  </a:lnTo>
                  <a:lnTo>
                    <a:pt x="173" y="334"/>
                  </a:lnTo>
                  <a:lnTo>
                    <a:pt x="173" y="335"/>
                  </a:lnTo>
                  <a:lnTo>
                    <a:pt x="175" y="338"/>
                  </a:lnTo>
                  <a:lnTo>
                    <a:pt x="175" y="337"/>
                  </a:lnTo>
                  <a:lnTo>
                    <a:pt x="173" y="335"/>
                  </a:lnTo>
                  <a:lnTo>
                    <a:pt x="173" y="334"/>
                  </a:lnTo>
                  <a:lnTo>
                    <a:pt x="171" y="335"/>
                  </a:lnTo>
                  <a:lnTo>
                    <a:pt x="171" y="337"/>
                  </a:lnTo>
                  <a:lnTo>
                    <a:pt x="175" y="338"/>
                  </a:lnTo>
                  <a:lnTo>
                    <a:pt x="175" y="340"/>
                  </a:lnTo>
                  <a:lnTo>
                    <a:pt x="173" y="349"/>
                  </a:lnTo>
                  <a:lnTo>
                    <a:pt x="173" y="353"/>
                  </a:lnTo>
                  <a:lnTo>
                    <a:pt x="171" y="356"/>
                  </a:lnTo>
                  <a:lnTo>
                    <a:pt x="170" y="356"/>
                  </a:lnTo>
                  <a:lnTo>
                    <a:pt x="168" y="359"/>
                  </a:lnTo>
                  <a:lnTo>
                    <a:pt x="167" y="364"/>
                  </a:lnTo>
                  <a:lnTo>
                    <a:pt x="167" y="365"/>
                  </a:lnTo>
                  <a:lnTo>
                    <a:pt x="167" y="367"/>
                  </a:lnTo>
                  <a:lnTo>
                    <a:pt x="167" y="368"/>
                  </a:lnTo>
                  <a:lnTo>
                    <a:pt x="165" y="370"/>
                  </a:lnTo>
                  <a:lnTo>
                    <a:pt x="167" y="368"/>
                  </a:lnTo>
                  <a:lnTo>
                    <a:pt x="168" y="370"/>
                  </a:lnTo>
                  <a:lnTo>
                    <a:pt x="168" y="372"/>
                  </a:lnTo>
                  <a:lnTo>
                    <a:pt x="168" y="378"/>
                  </a:lnTo>
                  <a:lnTo>
                    <a:pt x="168" y="384"/>
                  </a:lnTo>
                  <a:lnTo>
                    <a:pt x="167" y="384"/>
                  </a:lnTo>
                  <a:lnTo>
                    <a:pt x="165" y="384"/>
                  </a:lnTo>
                  <a:lnTo>
                    <a:pt x="164" y="384"/>
                  </a:lnTo>
                  <a:lnTo>
                    <a:pt x="164" y="384"/>
                  </a:lnTo>
                  <a:lnTo>
                    <a:pt x="162" y="384"/>
                  </a:lnTo>
                  <a:lnTo>
                    <a:pt x="160" y="384"/>
                  </a:lnTo>
                  <a:lnTo>
                    <a:pt x="159" y="386"/>
                  </a:lnTo>
                  <a:lnTo>
                    <a:pt x="159" y="387"/>
                  </a:lnTo>
                  <a:lnTo>
                    <a:pt x="156" y="394"/>
                  </a:lnTo>
                  <a:lnTo>
                    <a:pt x="154" y="395"/>
                  </a:lnTo>
                  <a:lnTo>
                    <a:pt x="154" y="397"/>
                  </a:lnTo>
                  <a:lnTo>
                    <a:pt x="156" y="397"/>
                  </a:lnTo>
                  <a:lnTo>
                    <a:pt x="156" y="398"/>
                  </a:lnTo>
                  <a:lnTo>
                    <a:pt x="157" y="398"/>
                  </a:lnTo>
                  <a:lnTo>
                    <a:pt x="160" y="398"/>
                  </a:lnTo>
                  <a:lnTo>
                    <a:pt x="160" y="400"/>
                  </a:lnTo>
                  <a:lnTo>
                    <a:pt x="162" y="400"/>
                  </a:lnTo>
                  <a:lnTo>
                    <a:pt x="159" y="400"/>
                  </a:lnTo>
                  <a:lnTo>
                    <a:pt x="156" y="398"/>
                  </a:lnTo>
                  <a:lnTo>
                    <a:pt x="148" y="401"/>
                  </a:lnTo>
                  <a:lnTo>
                    <a:pt x="145" y="403"/>
                  </a:lnTo>
                  <a:lnTo>
                    <a:pt x="145" y="405"/>
                  </a:lnTo>
                  <a:lnTo>
                    <a:pt x="143" y="408"/>
                  </a:lnTo>
                  <a:lnTo>
                    <a:pt x="143" y="409"/>
                  </a:lnTo>
                  <a:lnTo>
                    <a:pt x="142" y="413"/>
                  </a:lnTo>
                  <a:lnTo>
                    <a:pt x="138" y="414"/>
                  </a:lnTo>
                  <a:lnTo>
                    <a:pt x="135" y="416"/>
                  </a:lnTo>
                  <a:lnTo>
                    <a:pt x="134" y="416"/>
                  </a:lnTo>
                  <a:lnTo>
                    <a:pt x="130" y="416"/>
                  </a:lnTo>
                  <a:lnTo>
                    <a:pt x="127" y="413"/>
                  </a:lnTo>
                  <a:lnTo>
                    <a:pt x="126" y="411"/>
                  </a:lnTo>
                  <a:lnTo>
                    <a:pt x="121" y="405"/>
                  </a:lnTo>
                  <a:lnTo>
                    <a:pt x="121" y="405"/>
                  </a:lnTo>
                  <a:lnTo>
                    <a:pt x="119" y="401"/>
                  </a:lnTo>
                  <a:lnTo>
                    <a:pt x="119" y="400"/>
                  </a:lnTo>
                  <a:lnTo>
                    <a:pt x="119" y="400"/>
                  </a:lnTo>
                  <a:lnTo>
                    <a:pt x="118" y="400"/>
                  </a:lnTo>
                  <a:lnTo>
                    <a:pt x="118" y="400"/>
                  </a:lnTo>
                  <a:lnTo>
                    <a:pt x="118" y="397"/>
                  </a:lnTo>
                  <a:lnTo>
                    <a:pt x="116" y="394"/>
                  </a:lnTo>
                  <a:lnTo>
                    <a:pt x="116" y="389"/>
                  </a:lnTo>
                  <a:lnTo>
                    <a:pt x="116" y="390"/>
                  </a:lnTo>
                  <a:lnTo>
                    <a:pt x="118" y="390"/>
                  </a:lnTo>
                  <a:lnTo>
                    <a:pt x="118" y="392"/>
                  </a:lnTo>
                  <a:lnTo>
                    <a:pt x="118" y="395"/>
                  </a:lnTo>
                  <a:lnTo>
                    <a:pt x="118" y="395"/>
                  </a:lnTo>
                  <a:lnTo>
                    <a:pt x="119" y="395"/>
                  </a:lnTo>
                  <a:lnTo>
                    <a:pt x="118" y="389"/>
                  </a:lnTo>
                  <a:lnTo>
                    <a:pt x="116" y="389"/>
                  </a:lnTo>
                  <a:lnTo>
                    <a:pt x="116" y="387"/>
                  </a:lnTo>
                  <a:lnTo>
                    <a:pt x="115" y="387"/>
                  </a:lnTo>
                  <a:lnTo>
                    <a:pt x="115" y="386"/>
                  </a:lnTo>
                  <a:lnTo>
                    <a:pt x="115" y="386"/>
                  </a:lnTo>
                  <a:lnTo>
                    <a:pt x="115" y="384"/>
                  </a:lnTo>
                  <a:lnTo>
                    <a:pt x="113" y="383"/>
                  </a:lnTo>
                  <a:lnTo>
                    <a:pt x="112" y="376"/>
                  </a:lnTo>
                  <a:lnTo>
                    <a:pt x="110" y="373"/>
                  </a:lnTo>
                  <a:lnTo>
                    <a:pt x="108" y="368"/>
                  </a:lnTo>
                  <a:lnTo>
                    <a:pt x="107" y="367"/>
                  </a:lnTo>
                  <a:lnTo>
                    <a:pt x="105" y="364"/>
                  </a:lnTo>
                  <a:lnTo>
                    <a:pt x="104" y="362"/>
                  </a:lnTo>
                  <a:lnTo>
                    <a:pt x="102" y="361"/>
                  </a:lnTo>
                  <a:lnTo>
                    <a:pt x="101" y="359"/>
                  </a:lnTo>
                  <a:lnTo>
                    <a:pt x="101" y="359"/>
                  </a:lnTo>
                  <a:lnTo>
                    <a:pt x="97" y="351"/>
                  </a:lnTo>
                  <a:lnTo>
                    <a:pt x="96" y="346"/>
                  </a:lnTo>
                  <a:lnTo>
                    <a:pt x="96" y="345"/>
                  </a:lnTo>
                  <a:lnTo>
                    <a:pt x="94" y="343"/>
                  </a:lnTo>
                  <a:lnTo>
                    <a:pt x="93" y="337"/>
                  </a:lnTo>
                  <a:lnTo>
                    <a:pt x="93" y="337"/>
                  </a:lnTo>
                  <a:lnTo>
                    <a:pt x="93" y="335"/>
                  </a:lnTo>
                  <a:lnTo>
                    <a:pt x="93" y="332"/>
                  </a:lnTo>
                  <a:lnTo>
                    <a:pt x="91" y="329"/>
                  </a:lnTo>
                  <a:lnTo>
                    <a:pt x="89" y="327"/>
                  </a:lnTo>
                  <a:lnTo>
                    <a:pt x="89" y="327"/>
                  </a:lnTo>
                  <a:lnTo>
                    <a:pt x="89" y="324"/>
                  </a:lnTo>
                  <a:lnTo>
                    <a:pt x="89" y="323"/>
                  </a:lnTo>
                  <a:lnTo>
                    <a:pt x="88" y="321"/>
                  </a:lnTo>
                  <a:lnTo>
                    <a:pt x="88" y="321"/>
                  </a:lnTo>
                  <a:lnTo>
                    <a:pt x="86" y="320"/>
                  </a:lnTo>
                  <a:lnTo>
                    <a:pt x="85" y="316"/>
                  </a:lnTo>
                  <a:lnTo>
                    <a:pt x="85" y="316"/>
                  </a:lnTo>
                  <a:lnTo>
                    <a:pt x="83" y="315"/>
                  </a:lnTo>
                  <a:lnTo>
                    <a:pt x="82" y="312"/>
                  </a:lnTo>
                  <a:lnTo>
                    <a:pt x="80" y="310"/>
                  </a:lnTo>
                  <a:lnTo>
                    <a:pt x="83" y="310"/>
                  </a:lnTo>
                  <a:lnTo>
                    <a:pt x="82" y="309"/>
                  </a:lnTo>
                  <a:lnTo>
                    <a:pt x="80" y="307"/>
                  </a:lnTo>
                  <a:lnTo>
                    <a:pt x="80" y="307"/>
                  </a:lnTo>
                  <a:lnTo>
                    <a:pt x="82" y="305"/>
                  </a:lnTo>
                  <a:lnTo>
                    <a:pt x="80" y="305"/>
                  </a:lnTo>
                  <a:lnTo>
                    <a:pt x="78" y="305"/>
                  </a:lnTo>
                  <a:lnTo>
                    <a:pt x="78" y="302"/>
                  </a:lnTo>
                  <a:lnTo>
                    <a:pt x="75" y="301"/>
                  </a:lnTo>
                  <a:lnTo>
                    <a:pt x="75" y="299"/>
                  </a:lnTo>
                  <a:lnTo>
                    <a:pt x="74" y="294"/>
                  </a:lnTo>
                  <a:lnTo>
                    <a:pt x="72" y="283"/>
                  </a:lnTo>
                  <a:lnTo>
                    <a:pt x="71" y="279"/>
                  </a:lnTo>
                  <a:lnTo>
                    <a:pt x="71" y="277"/>
                  </a:lnTo>
                  <a:lnTo>
                    <a:pt x="69" y="272"/>
                  </a:lnTo>
                  <a:lnTo>
                    <a:pt x="69" y="269"/>
                  </a:lnTo>
                  <a:lnTo>
                    <a:pt x="69" y="268"/>
                  </a:lnTo>
                  <a:lnTo>
                    <a:pt x="69" y="266"/>
                  </a:lnTo>
                  <a:lnTo>
                    <a:pt x="67" y="263"/>
                  </a:lnTo>
                  <a:lnTo>
                    <a:pt x="67" y="261"/>
                  </a:lnTo>
                  <a:lnTo>
                    <a:pt x="67" y="261"/>
                  </a:lnTo>
                  <a:lnTo>
                    <a:pt x="67" y="260"/>
                  </a:lnTo>
                  <a:lnTo>
                    <a:pt x="69" y="258"/>
                  </a:lnTo>
                  <a:lnTo>
                    <a:pt x="69" y="257"/>
                  </a:lnTo>
                  <a:lnTo>
                    <a:pt x="69" y="253"/>
                  </a:lnTo>
                  <a:lnTo>
                    <a:pt x="67" y="257"/>
                  </a:lnTo>
                  <a:lnTo>
                    <a:pt x="67" y="257"/>
                  </a:lnTo>
                  <a:lnTo>
                    <a:pt x="66" y="255"/>
                  </a:lnTo>
                  <a:lnTo>
                    <a:pt x="66" y="253"/>
                  </a:lnTo>
                  <a:lnTo>
                    <a:pt x="66" y="253"/>
                  </a:lnTo>
                  <a:lnTo>
                    <a:pt x="66" y="252"/>
                  </a:lnTo>
                  <a:lnTo>
                    <a:pt x="69" y="252"/>
                  </a:lnTo>
                  <a:lnTo>
                    <a:pt x="66" y="250"/>
                  </a:lnTo>
                  <a:lnTo>
                    <a:pt x="66" y="250"/>
                  </a:lnTo>
                  <a:lnTo>
                    <a:pt x="66" y="250"/>
                  </a:lnTo>
                  <a:lnTo>
                    <a:pt x="66" y="249"/>
                  </a:lnTo>
                  <a:lnTo>
                    <a:pt x="66" y="247"/>
                  </a:lnTo>
                  <a:lnTo>
                    <a:pt x="64" y="246"/>
                  </a:lnTo>
                  <a:lnTo>
                    <a:pt x="64" y="244"/>
                  </a:lnTo>
                  <a:lnTo>
                    <a:pt x="64" y="244"/>
                  </a:lnTo>
                  <a:lnTo>
                    <a:pt x="64" y="241"/>
                  </a:lnTo>
                  <a:lnTo>
                    <a:pt x="67" y="233"/>
                  </a:lnTo>
                  <a:lnTo>
                    <a:pt x="67" y="231"/>
                  </a:lnTo>
                  <a:lnTo>
                    <a:pt x="67" y="230"/>
                  </a:lnTo>
                  <a:lnTo>
                    <a:pt x="67" y="227"/>
                  </a:lnTo>
                  <a:lnTo>
                    <a:pt x="66" y="225"/>
                  </a:lnTo>
                  <a:lnTo>
                    <a:pt x="66" y="225"/>
                  </a:lnTo>
                  <a:lnTo>
                    <a:pt x="66" y="225"/>
                  </a:lnTo>
                  <a:lnTo>
                    <a:pt x="64" y="223"/>
                  </a:lnTo>
                  <a:lnTo>
                    <a:pt x="64" y="220"/>
                  </a:lnTo>
                  <a:lnTo>
                    <a:pt x="64" y="220"/>
                  </a:lnTo>
                  <a:lnTo>
                    <a:pt x="66" y="219"/>
                  </a:lnTo>
                  <a:lnTo>
                    <a:pt x="64" y="220"/>
                  </a:lnTo>
                  <a:lnTo>
                    <a:pt x="63" y="220"/>
                  </a:lnTo>
                  <a:lnTo>
                    <a:pt x="64" y="219"/>
                  </a:lnTo>
                  <a:lnTo>
                    <a:pt x="66" y="217"/>
                  </a:lnTo>
                  <a:lnTo>
                    <a:pt x="69" y="216"/>
                  </a:lnTo>
                  <a:lnTo>
                    <a:pt x="71" y="216"/>
                  </a:lnTo>
                  <a:lnTo>
                    <a:pt x="69" y="216"/>
                  </a:lnTo>
                  <a:lnTo>
                    <a:pt x="67" y="216"/>
                  </a:lnTo>
                  <a:lnTo>
                    <a:pt x="63" y="216"/>
                  </a:lnTo>
                  <a:lnTo>
                    <a:pt x="63" y="214"/>
                  </a:lnTo>
                  <a:lnTo>
                    <a:pt x="64" y="212"/>
                  </a:lnTo>
                  <a:lnTo>
                    <a:pt x="64" y="212"/>
                  </a:lnTo>
                  <a:lnTo>
                    <a:pt x="64" y="212"/>
                  </a:lnTo>
                  <a:lnTo>
                    <a:pt x="63" y="212"/>
                  </a:lnTo>
                  <a:lnTo>
                    <a:pt x="63" y="209"/>
                  </a:lnTo>
                  <a:lnTo>
                    <a:pt x="64" y="208"/>
                  </a:lnTo>
                  <a:lnTo>
                    <a:pt x="64" y="208"/>
                  </a:lnTo>
                  <a:lnTo>
                    <a:pt x="66" y="208"/>
                  </a:lnTo>
                  <a:lnTo>
                    <a:pt x="64" y="208"/>
                  </a:lnTo>
                  <a:lnTo>
                    <a:pt x="63" y="208"/>
                  </a:lnTo>
                  <a:lnTo>
                    <a:pt x="61" y="208"/>
                  </a:lnTo>
                  <a:lnTo>
                    <a:pt x="60" y="208"/>
                  </a:lnTo>
                  <a:lnTo>
                    <a:pt x="58" y="208"/>
                  </a:lnTo>
                  <a:lnTo>
                    <a:pt x="58" y="208"/>
                  </a:lnTo>
                  <a:lnTo>
                    <a:pt x="60" y="209"/>
                  </a:lnTo>
                  <a:lnTo>
                    <a:pt x="58" y="211"/>
                  </a:lnTo>
                  <a:lnTo>
                    <a:pt x="58" y="211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14"/>
                  </a:lnTo>
                  <a:lnTo>
                    <a:pt x="55" y="214"/>
                  </a:lnTo>
                  <a:lnTo>
                    <a:pt x="56" y="214"/>
                  </a:lnTo>
                  <a:lnTo>
                    <a:pt x="56" y="216"/>
                  </a:lnTo>
                  <a:lnTo>
                    <a:pt x="58" y="216"/>
                  </a:lnTo>
                  <a:lnTo>
                    <a:pt x="58" y="217"/>
                  </a:lnTo>
                  <a:lnTo>
                    <a:pt x="58" y="219"/>
                  </a:lnTo>
                  <a:lnTo>
                    <a:pt x="56" y="223"/>
                  </a:lnTo>
                  <a:lnTo>
                    <a:pt x="55" y="223"/>
                  </a:lnTo>
                  <a:lnTo>
                    <a:pt x="48" y="227"/>
                  </a:lnTo>
                  <a:lnTo>
                    <a:pt x="45" y="228"/>
                  </a:lnTo>
                  <a:lnTo>
                    <a:pt x="41" y="230"/>
                  </a:lnTo>
                  <a:lnTo>
                    <a:pt x="39" y="231"/>
                  </a:lnTo>
                  <a:lnTo>
                    <a:pt x="36" y="230"/>
                  </a:lnTo>
                  <a:lnTo>
                    <a:pt x="33" y="228"/>
                  </a:lnTo>
                  <a:lnTo>
                    <a:pt x="28" y="225"/>
                  </a:lnTo>
                  <a:lnTo>
                    <a:pt x="26" y="223"/>
                  </a:lnTo>
                  <a:lnTo>
                    <a:pt x="22" y="219"/>
                  </a:lnTo>
                  <a:lnTo>
                    <a:pt x="19" y="216"/>
                  </a:lnTo>
                  <a:lnTo>
                    <a:pt x="17" y="214"/>
                  </a:lnTo>
                  <a:lnTo>
                    <a:pt x="14" y="211"/>
                  </a:lnTo>
                  <a:lnTo>
                    <a:pt x="11" y="209"/>
                  </a:lnTo>
                  <a:lnTo>
                    <a:pt x="11" y="208"/>
                  </a:lnTo>
                  <a:lnTo>
                    <a:pt x="11" y="206"/>
                  </a:lnTo>
                  <a:lnTo>
                    <a:pt x="12" y="205"/>
                  </a:lnTo>
                  <a:lnTo>
                    <a:pt x="14" y="205"/>
                  </a:lnTo>
                  <a:lnTo>
                    <a:pt x="14" y="206"/>
                  </a:lnTo>
                  <a:lnTo>
                    <a:pt x="15" y="208"/>
                  </a:lnTo>
                  <a:lnTo>
                    <a:pt x="15" y="208"/>
                  </a:lnTo>
                  <a:lnTo>
                    <a:pt x="19" y="205"/>
                  </a:lnTo>
                  <a:lnTo>
                    <a:pt x="20" y="206"/>
                  </a:lnTo>
                  <a:lnTo>
                    <a:pt x="22" y="205"/>
                  </a:lnTo>
                  <a:lnTo>
                    <a:pt x="23" y="205"/>
                  </a:lnTo>
                  <a:lnTo>
                    <a:pt x="26" y="203"/>
                  </a:lnTo>
                  <a:lnTo>
                    <a:pt x="26" y="203"/>
                  </a:lnTo>
                  <a:lnTo>
                    <a:pt x="28" y="203"/>
                  </a:lnTo>
                  <a:lnTo>
                    <a:pt x="31" y="200"/>
                  </a:lnTo>
                  <a:lnTo>
                    <a:pt x="33" y="197"/>
                  </a:lnTo>
                  <a:lnTo>
                    <a:pt x="33" y="197"/>
                  </a:lnTo>
                  <a:lnTo>
                    <a:pt x="33" y="195"/>
                  </a:lnTo>
                  <a:lnTo>
                    <a:pt x="33" y="195"/>
                  </a:lnTo>
                  <a:lnTo>
                    <a:pt x="33" y="195"/>
                  </a:lnTo>
                  <a:lnTo>
                    <a:pt x="31" y="197"/>
                  </a:lnTo>
                  <a:lnTo>
                    <a:pt x="31" y="197"/>
                  </a:lnTo>
                  <a:lnTo>
                    <a:pt x="31" y="197"/>
                  </a:lnTo>
                  <a:lnTo>
                    <a:pt x="30" y="197"/>
                  </a:lnTo>
                  <a:lnTo>
                    <a:pt x="28" y="197"/>
                  </a:lnTo>
                  <a:lnTo>
                    <a:pt x="28" y="197"/>
                  </a:lnTo>
                  <a:lnTo>
                    <a:pt x="23" y="198"/>
                  </a:lnTo>
                  <a:lnTo>
                    <a:pt x="22" y="200"/>
                  </a:lnTo>
                  <a:lnTo>
                    <a:pt x="20" y="200"/>
                  </a:lnTo>
                  <a:lnTo>
                    <a:pt x="15" y="198"/>
                  </a:lnTo>
                  <a:lnTo>
                    <a:pt x="9" y="195"/>
                  </a:lnTo>
                  <a:lnTo>
                    <a:pt x="6" y="194"/>
                  </a:lnTo>
                  <a:lnTo>
                    <a:pt x="4" y="190"/>
                  </a:lnTo>
                  <a:lnTo>
                    <a:pt x="3" y="187"/>
                  </a:lnTo>
                  <a:lnTo>
                    <a:pt x="3" y="186"/>
                  </a:lnTo>
                  <a:lnTo>
                    <a:pt x="6" y="186"/>
                  </a:lnTo>
                  <a:lnTo>
                    <a:pt x="7" y="184"/>
                  </a:lnTo>
                  <a:lnTo>
                    <a:pt x="6" y="184"/>
                  </a:lnTo>
                  <a:lnTo>
                    <a:pt x="4" y="186"/>
                  </a:lnTo>
                  <a:lnTo>
                    <a:pt x="3" y="186"/>
                  </a:lnTo>
                  <a:lnTo>
                    <a:pt x="1" y="186"/>
                  </a:lnTo>
                  <a:lnTo>
                    <a:pt x="0" y="187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0" y="182"/>
                  </a:lnTo>
                  <a:lnTo>
                    <a:pt x="1" y="182"/>
                  </a:lnTo>
                  <a:lnTo>
                    <a:pt x="3" y="182"/>
                  </a:lnTo>
                  <a:lnTo>
                    <a:pt x="4" y="182"/>
                  </a:lnTo>
                  <a:lnTo>
                    <a:pt x="6" y="182"/>
                  </a:lnTo>
                  <a:lnTo>
                    <a:pt x="7" y="182"/>
                  </a:lnTo>
                  <a:lnTo>
                    <a:pt x="7" y="178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9" y="176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6"/>
                  </a:lnTo>
                  <a:lnTo>
                    <a:pt x="11" y="178"/>
                  </a:lnTo>
                  <a:lnTo>
                    <a:pt x="12" y="176"/>
                  </a:lnTo>
                  <a:lnTo>
                    <a:pt x="12" y="178"/>
                  </a:lnTo>
                  <a:lnTo>
                    <a:pt x="15" y="178"/>
                  </a:lnTo>
                  <a:lnTo>
                    <a:pt x="17" y="178"/>
                  </a:lnTo>
                  <a:lnTo>
                    <a:pt x="19" y="178"/>
                  </a:lnTo>
                  <a:lnTo>
                    <a:pt x="20" y="178"/>
                  </a:lnTo>
                  <a:lnTo>
                    <a:pt x="22" y="179"/>
                  </a:lnTo>
                  <a:lnTo>
                    <a:pt x="23" y="179"/>
                  </a:lnTo>
                  <a:lnTo>
                    <a:pt x="25" y="179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6"/>
                  </a:lnTo>
                  <a:lnTo>
                    <a:pt x="30" y="176"/>
                  </a:lnTo>
                  <a:lnTo>
                    <a:pt x="33" y="175"/>
                  </a:lnTo>
                  <a:lnTo>
                    <a:pt x="34" y="175"/>
                  </a:lnTo>
                  <a:lnTo>
                    <a:pt x="34" y="175"/>
                  </a:lnTo>
                  <a:lnTo>
                    <a:pt x="34" y="176"/>
                  </a:lnTo>
                  <a:lnTo>
                    <a:pt x="34" y="176"/>
                  </a:lnTo>
                  <a:lnTo>
                    <a:pt x="36" y="178"/>
                  </a:lnTo>
                  <a:lnTo>
                    <a:pt x="36" y="178"/>
                  </a:lnTo>
                  <a:lnTo>
                    <a:pt x="37" y="178"/>
                  </a:lnTo>
                  <a:lnTo>
                    <a:pt x="37" y="178"/>
                  </a:lnTo>
                  <a:lnTo>
                    <a:pt x="39" y="176"/>
                  </a:lnTo>
                  <a:lnTo>
                    <a:pt x="39" y="176"/>
                  </a:lnTo>
                  <a:lnTo>
                    <a:pt x="41" y="176"/>
                  </a:lnTo>
                  <a:lnTo>
                    <a:pt x="41" y="175"/>
                  </a:lnTo>
                  <a:lnTo>
                    <a:pt x="41" y="175"/>
                  </a:lnTo>
                  <a:lnTo>
                    <a:pt x="41" y="175"/>
                  </a:lnTo>
                  <a:lnTo>
                    <a:pt x="39" y="173"/>
                  </a:lnTo>
                  <a:lnTo>
                    <a:pt x="41" y="173"/>
                  </a:lnTo>
                  <a:lnTo>
                    <a:pt x="39" y="173"/>
                  </a:lnTo>
                  <a:lnTo>
                    <a:pt x="39" y="171"/>
                  </a:lnTo>
                  <a:lnTo>
                    <a:pt x="41" y="171"/>
                  </a:lnTo>
                  <a:lnTo>
                    <a:pt x="41" y="171"/>
                  </a:lnTo>
                  <a:lnTo>
                    <a:pt x="41" y="170"/>
                  </a:lnTo>
                  <a:lnTo>
                    <a:pt x="39" y="168"/>
                  </a:lnTo>
                  <a:lnTo>
                    <a:pt x="39" y="165"/>
                  </a:lnTo>
                  <a:lnTo>
                    <a:pt x="37" y="164"/>
                  </a:lnTo>
                  <a:lnTo>
                    <a:pt x="36" y="160"/>
                  </a:lnTo>
                  <a:lnTo>
                    <a:pt x="36" y="159"/>
                  </a:lnTo>
                  <a:lnTo>
                    <a:pt x="36" y="156"/>
                  </a:lnTo>
                  <a:lnTo>
                    <a:pt x="34" y="156"/>
                  </a:lnTo>
                  <a:lnTo>
                    <a:pt x="34" y="156"/>
                  </a:lnTo>
                  <a:lnTo>
                    <a:pt x="34" y="156"/>
                  </a:lnTo>
                  <a:lnTo>
                    <a:pt x="33" y="156"/>
                  </a:lnTo>
                  <a:lnTo>
                    <a:pt x="33" y="156"/>
                  </a:lnTo>
                  <a:lnTo>
                    <a:pt x="31" y="156"/>
                  </a:lnTo>
                  <a:lnTo>
                    <a:pt x="30" y="156"/>
                  </a:lnTo>
                  <a:lnTo>
                    <a:pt x="26" y="153"/>
                  </a:lnTo>
                  <a:lnTo>
                    <a:pt x="26" y="151"/>
                  </a:lnTo>
                  <a:lnTo>
                    <a:pt x="26" y="149"/>
                  </a:lnTo>
                  <a:lnTo>
                    <a:pt x="28" y="148"/>
                  </a:lnTo>
                  <a:lnTo>
                    <a:pt x="28" y="145"/>
                  </a:lnTo>
                  <a:lnTo>
                    <a:pt x="28" y="143"/>
                  </a:lnTo>
                  <a:lnTo>
                    <a:pt x="28" y="143"/>
                  </a:lnTo>
                  <a:lnTo>
                    <a:pt x="28" y="142"/>
                  </a:lnTo>
                  <a:lnTo>
                    <a:pt x="26" y="142"/>
                  </a:lnTo>
                  <a:lnTo>
                    <a:pt x="25" y="142"/>
                  </a:lnTo>
                  <a:lnTo>
                    <a:pt x="22" y="142"/>
                  </a:lnTo>
                  <a:lnTo>
                    <a:pt x="20" y="140"/>
                  </a:lnTo>
                  <a:lnTo>
                    <a:pt x="19" y="140"/>
                  </a:lnTo>
                  <a:lnTo>
                    <a:pt x="19" y="138"/>
                  </a:lnTo>
                  <a:lnTo>
                    <a:pt x="19" y="138"/>
                  </a:lnTo>
                  <a:lnTo>
                    <a:pt x="19" y="135"/>
                  </a:lnTo>
                  <a:lnTo>
                    <a:pt x="19" y="134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20" y="130"/>
                  </a:lnTo>
                  <a:lnTo>
                    <a:pt x="22" y="130"/>
                  </a:lnTo>
                  <a:lnTo>
                    <a:pt x="25" y="127"/>
                  </a:lnTo>
                  <a:lnTo>
                    <a:pt x="26" y="124"/>
                  </a:lnTo>
                  <a:lnTo>
                    <a:pt x="28" y="123"/>
                  </a:lnTo>
                  <a:lnTo>
                    <a:pt x="28" y="121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3" y="119"/>
                  </a:lnTo>
                  <a:lnTo>
                    <a:pt x="34" y="119"/>
                  </a:lnTo>
                  <a:lnTo>
                    <a:pt x="34" y="121"/>
                  </a:lnTo>
                  <a:lnTo>
                    <a:pt x="34" y="123"/>
                  </a:lnTo>
                  <a:lnTo>
                    <a:pt x="36" y="123"/>
                  </a:lnTo>
                  <a:lnTo>
                    <a:pt x="36" y="124"/>
                  </a:lnTo>
                  <a:lnTo>
                    <a:pt x="37" y="124"/>
                  </a:lnTo>
                  <a:lnTo>
                    <a:pt x="39" y="124"/>
                  </a:lnTo>
                  <a:lnTo>
                    <a:pt x="42" y="123"/>
                  </a:lnTo>
                  <a:lnTo>
                    <a:pt x="44" y="123"/>
                  </a:lnTo>
                  <a:lnTo>
                    <a:pt x="48" y="121"/>
                  </a:lnTo>
                  <a:lnTo>
                    <a:pt x="50" y="121"/>
                  </a:lnTo>
                  <a:lnTo>
                    <a:pt x="53" y="121"/>
                  </a:lnTo>
                  <a:lnTo>
                    <a:pt x="53" y="119"/>
                  </a:lnTo>
                  <a:lnTo>
                    <a:pt x="53" y="116"/>
                  </a:lnTo>
                  <a:lnTo>
                    <a:pt x="56" y="115"/>
                  </a:lnTo>
                  <a:lnTo>
                    <a:pt x="58" y="113"/>
                  </a:lnTo>
                  <a:lnTo>
                    <a:pt x="58" y="112"/>
                  </a:lnTo>
                  <a:lnTo>
                    <a:pt x="60" y="108"/>
                  </a:lnTo>
                  <a:lnTo>
                    <a:pt x="60" y="108"/>
                  </a:lnTo>
                  <a:lnTo>
                    <a:pt x="64" y="105"/>
                  </a:lnTo>
                  <a:lnTo>
                    <a:pt x="67" y="104"/>
                  </a:lnTo>
                  <a:lnTo>
                    <a:pt x="69" y="102"/>
                  </a:lnTo>
                  <a:lnTo>
                    <a:pt x="71" y="99"/>
                  </a:lnTo>
                  <a:lnTo>
                    <a:pt x="72" y="96"/>
                  </a:lnTo>
                  <a:lnTo>
                    <a:pt x="72" y="94"/>
                  </a:lnTo>
                  <a:lnTo>
                    <a:pt x="74" y="93"/>
                  </a:lnTo>
                  <a:lnTo>
                    <a:pt x="75" y="90"/>
                  </a:lnTo>
                  <a:lnTo>
                    <a:pt x="75" y="90"/>
                  </a:lnTo>
                  <a:lnTo>
                    <a:pt x="78" y="88"/>
                  </a:lnTo>
                  <a:lnTo>
                    <a:pt x="80" y="86"/>
                  </a:lnTo>
                  <a:lnTo>
                    <a:pt x="82" y="86"/>
                  </a:lnTo>
                  <a:lnTo>
                    <a:pt x="83" y="85"/>
                  </a:lnTo>
                  <a:lnTo>
                    <a:pt x="83" y="83"/>
                  </a:lnTo>
                  <a:lnTo>
                    <a:pt x="82" y="83"/>
                  </a:lnTo>
                  <a:lnTo>
                    <a:pt x="82" y="82"/>
                  </a:lnTo>
                  <a:lnTo>
                    <a:pt x="82" y="82"/>
                  </a:lnTo>
                  <a:lnTo>
                    <a:pt x="83" y="80"/>
                  </a:lnTo>
                  <a:lnTo>
                    <a:pt x="86" y="77"/>
                  </a:lnTo>
                  <a:lnTo>
                    <a:pt x="88" y="74"/>
                  </a:lnTo>
                  <a:lnTo>
                    <a:pt x="89" y="74"/>
                  </a:lnTo>
                  <a:lnTo>
                    <a:pt x="91" y="74"/>
                  </a:lnTo>
                  <a:lnTo>
                    <a:pt x="93" y="72"/>
                  </a:lnTo>
                  <a:lnTo>
                    <a:pt x="93" y="72"/>
                  </a:lnTo>
                  <a:lnTo>
                    <a:pt x="93" y="71"/>
                  </a:lnTo>
                  <a:lnTo>
                    <a:pt x="91" y="71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3" y="66"/>
                  </a:lnTo>
                  <a:lnTo>
                    <a:pt x="93" y="64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0"/>
                  </a:lnTo>
                  <a:lnTo>
                    <a:pt x="93" y="58"/>
                  </a:lnTo>
                  <a:lnTo>
                    <a:pt x="94" y="58"/>
                  </a:lnTo>
                  <a:lnTo>
                    <a:pt x="99" y="55"/>
                  </a:lnTo>
                  <a:lnTo>
                    <a:pt x="101" y="55"/>
                  </a:lnTo>
                  <a:lnTo>
                    <a:pt x="102" y="55"/>
                  </a:lnTo>
                  <a:lnTo>
                    <a:pt x="102" y="53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2" y="50"/>
                  </a:lnTo>
                  <a:lnTo>
                    <a:pt x="99" y="50"/>
                  </a:lnTo>
                  <a:lnTo>
                    <a:pt x="97" y="49"/>
                  </a:lnTo>
                  <a:lnTo>
                    <a:pt x="94" y="50"/>
                  </a:lnTo>
                  <a:lnTo>
                    <a:pt x="93" y="49"/>
                  </a:lnTo>
                  <a:lnTo>
                    <a:pt x="93" y="49"/>
                  </a:lnTo>
                  <a:lnTo>
                    <a:pt x="93" y="47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3" y="45"/>
                  </a:lnTo>
                  <a:lnTo>
                    <a:pt x="91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2"/>
                  </a:lnTo>
                  <a:lnTo>
                    <a:pt x="88" y="42"/>
                  </a:lnTo>
                  <a:lnTo>
                    <a:pt x="88" y="41"/>
                  </a:lnTo>
                  <a:lnTo>
                    <a:pt x="88" y="41"/>
                  </a:lnTo>
                  <a:lnTo>
                    <a:pt x="86" y="41"/>
                  </a:lnTo>
                  <a:lnTo>
                    <a:pt x="85" y="39"/>
                  </a:lnTo>
                  <a:lnTo>
                    <a:pt x="85" y="39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5" y="36"/>
                  </a:lnTo>
                  <a:lnTo>
                    <a:pt x="85" y="34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5" y="31"/>
                  </a:lnTo>
                  <a:lnTo>
                    <a:pt x="85" y="31"/>
                  </a:lnTo>
                  <a:lnTo>
                    <a:pt x="83" y="31"/>
                  </a:lnTo>
                  <a:lnTo>
                    <a:pt x="83" y="30"/>
                  </a:lnTo>
                  <a:lnTo>
                    <a:pt x="83" y="30"/>
                  </a:lnTo>
                  <a:lnTo>
                    <a:pt x="83" y="28"/>
                  </a:lnTo>
                  <a:lnTo>
                    <a:pt x="85" y="27"/>
                  </a:lnTo>
                  <a:lnTo>
                    <a:pt x="86" y="27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5" y="25"/>
                  </a:lnTo>
                  <a:lnTo>
                    <a:pt x="83" y="25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0"/>
                  </a:lnTo>
                  <a:lnTo>
                    <a:pt x="83" y="20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0" y="17"/>
                  </a:lnTo>
                  <a:lnTo>
                    <a:pt x="82" y="17"/>
                  </a:lnTo>
                  <a:lnTo>
                    <a:pt x="82" y="15"/>
                  </a:lnTo>
                  <a:lnTo>
                    <a:pt x="83" y="14"/>
                  </a:lnTo>
                  <a:lnTo>
                    <a:pt x="85" y="14"/>
                  </a:lnTo>
                  <a:lnTo>
                    <a:pt x="86" y="12"/>
                  </a:lnTo>
                  <a:lnTo>
                    <a:pt x="88" y="12"/>
                  </a:lnTo>
                  <a:lnTo>
                    <a:pt x="91" y="12"/>
                  </a:lnTo>
                  <a:lnTo>
                    <a:pt x="93" y="12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9" y="14"/>
                  </a:lnTo>
                  <a:lnTo>
                    <a:pt x="101" y="14"/>
                  </a:lnTo>
                  <a:lnTo>
                    <a:pt x="102" y="15"/>
                  </a:lnTo>
                  <a:lnTo>
                    <a:pt x="105" y="15"/>
                  </a:lnTo>
                  <a:lnTo>
                    <a:pt x="107" y="17"/>
                  </a:lnTo>
                  <a:lnTo>
                    <a:pt x="108" y="17"/>
                  </a:lnTo>
                  <a:lnTo>
                    <a:pt x="110" y="15"/>
                  </a:lnTo>
                  <a:lnTo>
                    <a:pt x="112" y="14"/>
                  </a:lnTo>
                  <a:lnTo>
                    <a:pt x="113" y="14"/>
                  </a:lnTo>
                  <a:lnTo>
                    <a:pt x="115" y="14"/>
                  </a:lnTo>
                  <a:lnTo>
                    <a:pt x="119" y="12"/>
                  </a:lnTo>
                  <a:lnTo>
                    <a:pt x="119" y="12"/>
                  </a:lnTo>
                  <a:lnTo>
                    <a:pt x="121" y="12"/>
                  </a:lnTo>
                  <a:lnTo>
                    <a:pt x="123" y="12"/>
                  </a:lnTo>
                  <a:lnTo>
                    <a:pt x="123" y="11"/>
                  </a:lnTo>
                  <a:lnTo>
                    <a:pt x="123" y="11"/>
                  </a:lnTo>
                  <a:lnTo>
                    <a:pt x="124" y="11"/>
                  </a:lnTo>
                  <a:lnTo>
                    <a:pt x="126" y="9"/>
                  </a:lnTo>
                  <a:lnTo>
                    <a:pt x="127" y="9"/>
                  </a:lnTo>
                  <a:lnTo>
                    <a:pt x="127" y="8"/>
                  </a:lnTo>
                  <a:lnTo>
                    <a:pt x="127" y="6"/>
                  </a:lnTo>
                  <a:lnTo>
                    <a:pt x="129" y="6"/>
                  </a:lnTo>
                  <a:lnTo>
                    <a:pt x="130" y="4"/>
                  </a:lnTo>
                  <a:lnTo>
                    <a:pt x="134" y="3"/>
                  </a:lnTo>
                  <a:lnTo>
                    <a:pt x="135" y="3"/>
                  </a:lnTo>
                  <a:lnTo>
                    <a:pt x="137" y="1"/>
                  </a:lnTo>
                  <a:lnTo>
                    <a:pt x="1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2" name="Freeform 249">
              <a:extLst>
                <a:ext uri="{FF2B5EF4-FFF2-40B4-BE49-F238E27FC236}">
                  <a16:creationId xmlns:a16="http://schemas.microsoft.com/office/drawing/2014/main" id="{F7800B35-B1E3-CDDD-A2E3-61599D361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9858" y="3445211"/>
              <a:ext cx="46781" cy="120852"/>
            </a:xfrm>
            <a:custGeom>
              <a:avLst/>
              <a:gdLst>
                <a:gd name="T0" fmla="*/ 22 w 24"/>
                <a:gd name="T1" fmla="*/ 0 h 62"/>
                <a:gd name="T2" fmla="*/ 22 w 24"/>
                <a:gd name="T3" fmla="*/ 2 h 62"/>
                <a:gd name="T4" fmla="*/ 24 w 24"/>
                <a:gd name="T5" fmla="*/ 4 h 62"/>
                <a:gd name="T6" fmla="*/ 24 w 24"/>
                <a:gd name="T7" fmla="*/ 5 h 62"/>
                <a:gd name="T8" fmla="*/ 24 w 24"/>
                <a:gd name="T9" fmla="*/ 7 h 62"/>
                <a:gd name="T10" fmla="*/ 24 w 24"/>
                <a:gd name="T11" fmla="*/ 8 h 62"/>
                <a:gd name="T12" fmla="*/ 22 w 24"/>
                <a:gd name="T13" fmla="*/ 11 h 62"/>
                <a:gd name="T14" fmla="*/ 19 w 24"/>
                <a:gd name="T15" fmla="*/ 11 h 62"/>
                <a:gd name="T16" fmla="*/ 19 w 24"/>
                <a:gd name="T17" fmla="*/ 13 h 62"/>
                <a:gd name="T18" fmla="*/ 19 w 24"/>
                <a:gd name="T19" fmla="*/ 16 h 62"/>
                <a:gd name="T20" fmla="*/ 16 w 24"/>
                <a:gd name="T21" fmla="*/ 16 h 62"/>
                <a:gd name="T22" fmla="*/ 16 w 24"/>
                <a:gd name="T23" fmla="*/ 15 h 62"/>
                <a:gd name="T24" fmla="*/ 13 w 24"/>
                <a:gd name="T25" fmla="*/ 15 h 62"/>
                <a:gd name="T26" fmla="*/ 11 w 24"/>
                <a:gd name="T27" fmla="*/ 18 h 62"/>
                <a:gd name="T28" fmla="*/ 10 w 24"/>
                <a:gd name="T29" fmla="*/ 21 h 62"/>
                <a:gd name="T30" fmla="*/ 10 w 24"/>
                <a:gd name="T31" fmla="*/ 22 h 62"/>
                <a:gd name="T32" fmla="*/ 10 w 24"/>
                <a:gd name="T33" fmla="*/ 26 h 62"/>
                <a:gd name="T34" fmla="*/ 10 w 24"/>
                <a:gd name="T35" fmla="*/ 26 h 62"/>
                <a:gd name="T36" fmla="*/ 11 w 24"/>
                <a:gd name="T37" fmla="*/ 26 h 62"/>
                <a:gd name="T38" fmla="*/ 13 w 24"/>
                <a:gd name="T39" fmla="*/ 26 h 62"/>
                <a:gd name="T40" fmla="*/ 13 w 24"/>
                <a:gd name="T41" fmla="*/ 27 h 62"/>
                <a:gd name="T42" fmla="*/ 10 w 24"/>
                <a:gd name="T43" fmla="*/ 29 h 62"/>
                <a:gd name="T44" fmla="*/ 8 w 24"/>
                <a:gd name="T45" fmla="*/ 32 h 62"/>
                <a:gd name="T46" fmla="*/ 10 w 24"/>
                <a:gd name="T47" fmla="*/ 33 h 62"/>
                <a:gd name="T48" fmla="*/ 14 w 24"/>
                <a:gd name="T49" fmla="*/ 32 h 62"/>
                <a:gd name="T50" fmla="*/ 18 w 24"/>
                <a:gd name="T51" fmla="*/ 30 h 62"/>
                <a:gd name="T52" fmla="*/ 18 w 24"/>
                <a:gd name="T53" fmla="*/ 33 h 62"/>
                <a:gd name="T54" fmla="*/ 16 w 24"/>
                <a:gd name="T55" fmla="*/ 35 h 62"/>
                <a:gd name="T56" fmla="*/ 16 w 24"/>
                <a:gd name="T57" fmla="*/ 38 h 62"/>
                <a:gd name="T58" fmla="*/ 14 w 24"/>
                <a:gd name="T59" fmla="*/ 41 h 62"/>
                <a:gd name="T60" fmla="*/ 13 w 24"/>
                <a:gd name="T61" fmla="*/ 46 h 62"/>
                <a:gd name="T62" fmla="*/ 13 w 24"/>
                <a:gd name="T63" fmla="*/ 48 h 62"/>
                <a:gd name="T64" fmla="*/ 13 w 24"/>
                <a:gd name="T65" fmla="*/ 52 h 62"/>
                <a:gd name="T66" fmla="*/ 11 w 24"/>
                <a:gd name="T67" fmla="*/ 56 h 62"/>
                <a:gd name="T68" fmla="*/ 10 w 24"/>
                <a:gd name="T69" fmla="*/ 62 h 62"/>
                <a:gd name="T70" fmla="*/ 8 w 24"/>
                <a:gd name="T71" fmla="*/ 62 h 62"/>
                <a:gd name="T72" fmla="*/ 7 w 24"/>
                <a:gd name="T73" fmla="*/ 54 h 62"/>
                <a:gd name="T74" fmla="*/ 3 w 24"/>
                <a:gd name="T75" fmla="*/ 48 h 62"/>
                <a:gd name="T76" fmla="*/ 3 w 24"/>
                <a:gd name="T77" fmla="*/ 45 h 62"/>
                <a:gd name="T78" fmla="*/ 2 w 24"/>
                <a:gd name="T79" fmla="*/ 38 h 62"/>
                <a:gd name="T80" fmla="*/ 2 w 24"/>
                <a:gd name="T81" fmla="*/ 33 h 62"/>
                <a:gd name="T82" fmla="*/ 3 w 24"/>
                <a:gd name="T83" fmla="*/ 30 h 62"/>
                <a:gd name="T84" fmla="*/ 3 w 24"/>
                <a:gd name="T85" fmla="*/ 29 h 62"/>
                <a:gd name="T86" fmla="*/ 7 w 24"/>
                <a:gd name="T87" fmla="*/ 24 h 62"/>
                <a:gd name="T88" fmla="*/ 10 w 24"/>
                <a:gd name="T89" fmla="*/ 13 h 62"/>
                <a:gd name="T90" fmla="*/ 11 w 24"/>
                <a:gd name="T91" fmla="*/ 7 h 62"/>
                <a:gd name="T92" fmla="*/ 14 w 24"/>
                <a:gd name="T93" fmla="*/ 5 h 62"/>
                <a:gd name="T94" fmla="*/ 16 w 24"/>
                <a:gd name="T95" fmla="*/ 5 h 62"/>
                <a:gd name="T96" fmla="*/ 19 w 24"/>
                <a:gd name="T97" fmla="*/ 2 h 62"/>
                <a:gd name="T98" fmla="*/ 19 w 24"/>
                <a:gd name="T99" fmla="*/ 4 h 62"/>
                <a:gd name="T100" fmla="*/ 21 w 24"/>
                <a:gd name="T101" fmla="*/ 2 h 62"/>
                <a:gd name="T102" fmla="*/ 22 w 24"/>
                <a:gd name="T10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" h="62">
                  <a:moveTo>
                    <a:pt x="24" y="0"/>
                  </a:moveTo>
                  <a:lnTo>
                    <a:pt x="22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2" y="11"/>
                  </a:lnTo>
                  <a:lnTo>
                    <a:pt x="21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2"/>
                  </a:lnTo>
                  <a:lnTo>
                    <a:pt x="11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4" y="27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6" y="30"/>
                  </a:lnTo>
                  <a:lnTo>
                    <a:pt x="18" y="30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8" y="37"/>
                  </a:lnTo>
                  <a:lnTo>
                    <a:pt x="16" y="38"/>
                  </a:lnTo>
                  <a:lnTo>
                    <a:pt x="16" y="41"/>
                  </a:lnTo>
                  <a:lnTo>
                    <a:pt x="14" y="41"/>
                  </a:lnTo>
                  <a:lnTo>
                    <a:pt x="14" y="45"/>
                  </a:lnTo>
                  <a:lnTo>
                    <a:pt x="13" y="46"/>
                  </a:lnTo>
                  <a:lnTo>
                    <a:pt x="13" y="48"/>
                  </a:lnTo>
                  <a:lnTo>
                    <a:pt x="13" y="48"/>
                  </a:lnTo>
                  <a:lnTo>
                    <a:pt x="13" y="51"/>
                  </a:lnTo>
                  <a:lnTo>
                    <a:pt x="13" y="52"/>
                  </a:lnTo>
                  <a:lnTo>
                    <a:pt x="11" y="56"/>
                  </a:lnTo>
                  <a:lnTo>
                    <a:pt x="11" y="56"/>
                  </a:lnTo>
                  <a:lnTo>
                    <a:pt x="11" y="57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8" y="62"/>
                  </a:lnTo>
                  <a:lnTo>
                    <a:pt x="8" y="57"/>
                  </a:lnTo>
                  <a:lnTo>
                    <a:pt x="7" y="54"/>
                  </a:lnTo>
                  <a:lnTo>
                    <a:pt x="7" y="51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3" y="45"/>
                  </a:lnTo>
                  <a:lnTo>
                    <a:pt x="2" y="41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7" y="24"/>
                  </a:lnTo>
                  <a:lnTo>
                    <a:pt x="8" y="19"/>
                  </a:lnTo>
                  <a:lnTo>
                    <a:pt x="10" y="13"/>
                  </a:lnTo>
                  <a:lnTo>
                    <a:pt x="11" y="10"/>
                  </a:lnTo>
                  <a:lnTo>
                    <a:pt x="11" y="7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3" name="Freeform 250">
              <a:extLst>
                <a:ext uri="{FF2B5EF4-FFF2-40B4-BE49-F238E27FC236}">
                  <a16:creationId xmlns:a16="http://schemas.microsoft.com/office/drawing/2014/main" id="{A50B5D73-2F7A-E9C1-ADBE-3037362CD7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2611" y="2681116"/>
              <a:ext cx="122802" cy="150091"/>
            </a:xfrm>
            <a:custGeom>
              <a:avLst/>
              <a:gdLst>
                <a:gd name="T0" fmla="*/ 7 w 63"/>
                <a:gd name="T1" fmla="*/ 28 h 77"/>
                <a:gd name="T2" fmla="*/ 2 w 63"/>
                <a:gd name="T3" fmla="*/ 27 h 77"/>
                <a:gd name="T4" fmla="*/ 49 w 63"/>
                <a:gd name="T5" fmla="*/ 3 h 77"/>
                <a:gd name="T6" fmla="*/ 43 w 63"/>
                <a:gd name="T7" fmla="*/ 8 h 77"/>
                <a:gd name="T8" fmla="*/ 40 w 63"/>
                <a:gd name="T9" fmla="*/ 13 h 77"/>
                <a:gd name="T10" fmla="*/ 35 w 63"/>
                <a:gd name="T11" fmla="*/ 14 h 77"/>
                <a:gd name="T12" fmla="*/ 38 w 63"/>
                <a:gd name="T13" fmla="*/ 16 h 77"/>
                <a:gd name="T14" fmla="*/ 32 w 63"/>
                <a:gd name="T15" fmla="*/ 19 h 77"/>
                <a:gd name="T16" fmla="*/ 40 w 63"/>
                <a:gd name="T17" fmla="*/ 25 h 77"/>
                <a:gd name="T18" fmla="*/ 44 w 63"/>
                <a:gd name="T19" fmla="*/ 24 h 77"/>
                <a:gd name="T20" fmla="*/ 46 w 63"/>
                <a:gd name="T21" fmla="*/ 21 h 77"/>
                <a:gd name="T22" fmla="*/ 51 w 63"/>
                <a:gd name="T23" fmla="*/ 22 h 77"/>
                <a:gd name="T24" fmla="*/ 54 w 63"/>
                <a:gd name="T25" fmla="*/ 24 h 77"/>
                <a:gd name="T26" fmla="*/ 57 w 63"/>
                <a:gd name="T27" fmla="*/ 27 h 77"/>
                <a:gd name="T28" fmla="*/ 60 w 63"/>
                <a:gd name="T29" fmla="*/ 27 h 77"/>
                <a:gd name="T30" fmla="*/ 59 w 63"/>
                <a:gd name="T31" fmla="*/ 30 h 77"/>
                <a:gd name="T32" fmla="*/ 62 w 63"/>
                <a:gd name="T33" fmla="*/ 38 h 77"/>
                <a:gd name="T34" fmla="*/ 62 w 63"/>
                <a:gd name="T35" fmla="*/ 44 h 77"/>
                <a:gd name="T36" fmla="*/ 60 w 63"/>
                <a:gd name="T37" fmla="*/ 52 h 77"/>
                <a:gd name="T38" fmla="*/ 57 w 63"/>
                <a:gd name="T39" fmla="*/ 60 h 77"/>
                <a:gd name="T40" fmla="*/ 52 w 63"/>
                <a:gd name="T41" fmla="*/ 63 h 77"/>
                <a:gd name="T42" fmla="*/ 49 w 63"/>
                <a:gd name="T43" fmla="*/ 63 h 77"/>
                <a:gd name="T44" fmla="*/ 40 w 63"/>
                <a:gd name="T45" fmla="*/ 65 h 77"/>
                <a:gd name="T46" fmla="*/ 37 w 63"/>
                <a:gd name="T47" fmla="*/ 68 h 77"/>
                <a:gd name="T48" fmla="*/ 30 w 63"/>
                <a:gd name="T49" fmla="*/ 69 h 77"/>
                <a:gd name="T50" fmla="*/ 29 w 63"/>
                <a:gd name="T51" fmla="*/ 71 h 77"/>
                <a:gd name="T52" fmla="*/ 24 w 63"/>
                <a:gd name="T53" fmla="*/ 74 h 77"/>
                <a:gd name="T54" fmla="*/ 13 w 63"/>
                <a:gd name="T55" fmla="*/ 76 h 77"/>
                <a:gd name="T56" fmla="*/ 11 w 63"/>
                <a:gd name="T57" fmla="*/ 73 h 77"/>
                <a:gd name="T58" fmla="*/ 3 w 63"/>
                <a:gd name="T59" fmla="*/ 74 h 77"/>
                <a:gd name="T60" fmla="*/ 8 w 63"/>
                <a:gd name="T61" fmla="*/ 69 h 77"/>
                <a:gd name="T62" fmla="*/ 0 w 63"/>
                <a:gd name="T63" fmla="*/ 71 h 77"/>
                <a:gd name="T64" fmla="*/ 7 w 63"/>
                <a:gd name="T65" fmla="*/ 65 h 77"/>
                <a:gd name="T66" fmla="*/ 0 w 63"/>
                <a:gd name="T67" fmla="*/ 63 h 77"/>
                <a:gd name="T68" fmla="*/ 5 w 63"/>
                <a:gd name="T69" fmla="*/ 62 h 77"/>
                <a:gd name="T70" fmla="*/ 7 w 63"/>
                <a:gd name="T71" fmla="*/ 58 h 77"/>
                <a:gd name="T72" fmla="*/ 14 w 63"/>
                <a:gd name="T73" fmla="*/ 55 h 77"/>
                <a:gd name="T74" fmla="*/ 18 w 63"/>
                <a:gd name="T75" fmla="*/ 54 h 77"/>
                <a:gd name="T76" fmla="*/ 11 w 63"/>
                <a:gd name="T77" fmla="*/ 54 h 77"/>
                <a:gd name="T78" fmla="*/ 13 w 63"/>
                <a:gd name="T79" fmla="*/ 52 h 77"/>
                <a:gd name="T80" fmla="*/ 16 w 63"/>
                <a:gd name="T81" fmla="*/ 46 h 77"/>
                <a:gd name="T82" fmla="*/ 19 w 63"/>
                <a:gd name="T83" fmla="*/ 44 h 77"/>
                <a:gd name="T84" fmla="*/ 13 w 63"/>
                <a:gd name="T85" fmla="*/ 43 h 77"/>
                <a:gd name="T86" fmla="*/ 10 w 63"/>
                <a:gd name="T87" fmla="*/ 41 h 77"/>
                <a:gd name="T88" fmla="*/ 7 w 63"/>
                <a:gd name="T89" fmla="*/ 39 h 77"/>
                <a:gd name="T90" fmla="*/ 3 w 63"/>
                <a:gd name="T91" fmla="*/ 38 h 77"/>
                <a:gd name="T92" fmla="*/ 10 w 63"/>
                <a:gd name="T93" fmla="*/ 35 h 77"/>
                <a:gd name="T94" fmla="*/ 8 w 63"/>
                <a:gd name="T95" fmla="*/ 32 h 77"/>
                <a:gd name="T96" fmla="*/ 7 w 63"/>
                <a:gd name="T97" fmla="*/ 30 h 77"/>
                <a:gd name="T98" fmla="*/ 7 w 63"/>
                <a:gd name="T99" fmla="*/ 25 h 77"/>
                <a:gd name="T100" fmla="*/ 5 w 63"/>
                <a:gd name="T101" fmla="*/ 22 h 77"/>
                <a:gd name="T102" fmla="*/ 11 w 63"/>
                <a:gd name="T103" fmla="*/ 22 h 77"/>
                <a:gd name="T104" fmla="*/ 19 w 63"/>
                <a:gd name="T105" fmla="*/ 22 h 77"/>
                <a:gd name="T106" fmla="*/ 25 w 63"/>
                <a:gd name="T107" fmla="*/ 21 h 77"/>
                <a:gd name="T108" fmla="*/ 30 w 63"/>
                <a:gd name="T109" fmla="*/ 17 h 77"/>
                <a:gd name="T110" fmla="*/ 24 w 63"/>
                <a:gd name="T111" fmla="*/ 13 h 77"/>
                <a:gd name="T112" fmla="*/ 29 w 63"/>
                <a:gd name="T113" fmla="*/ 10 h 77"/>
                <a:gd name="T114" fmla="*/ 30 w 63"/>
                <a:gd name="T115" fmla="*/ 5 h 77"/>
                <a:gd name="T116" fmla="*/ 38 w 63"/>
                <a:gd name="T117" fmla="*/ 3 h 77"/>
                <a:gd name="T118" fmla="*/ 40 w 63"/>
                <a:gd name="T119" fmla="*/ 5 h 77"/>
                <a:gd name="T120" fmla="*/ 40 w 63"/>
                <a:gd name="T121" fmla="*/ 8 h 77"/>
                <a:gd name="T122" fmla="*/ 41 w 63"/>
                <a:gd name="T123" fmla="*/ 3 h 77"/>
                <a:gd name="T124" fmla="*/ 44 w 63"/>
                <a:gd name="T1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" h="77">
                  <a:moveTo>
                    <a:pt x="2" y="27"/>
                  </a:moveTo>
                  <a:lnTo>
                    <a:pt x="3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8"/>
                  </a:lnTo>
                  <a:lnTo>
                    <a:pt x="2" y="27"/>
                  </a:lnTo>
                  <a:close/>
                  <a:moveTo>
                    <a:pt x="44" y="0"/>
                  </a:moveTo>
                  <a:lnTo>
                    <a:pt x="44" y="0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9" y="3"/>
                  </a:lnTo>
                  <a:lnTo>
                    <a:pt x="48" y="3"/>
                  </a:lnTo>
                  <a:lnTo>
                    <a:pt x="46" y="5"/>
                  </a:lnTo>
                  <a:lnTo>
                    <a:pt x="46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1" y="10"/>
                  </a:lnTo>
                  <a:lnTo>
                    <a:pt x="41" y="11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38" y="13"/>
                  </a:lnTo>
                  <a:lnTo>
                    <a:pt x="38" y="13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3" y="17"/>
                  </a:lnTo>
                  <a:lnTo>
                    <a:pt x="32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5" y="22"/>
                  </a:lnTo>
                  <a:lnTo>
                    <a:pt x="37" y="22"/>
                  </a:lnTo>
                  <a:lnTo>
                    <a:pt x="37" y="24"/>
                  </a:lnTo>
                  <a:lnTo>
                    <a:pt x="38" y="24"/>
                  </a:lnTo>
                  <a:lnTo>
                    <a:pt x="40" y="25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4" y="25"/>
                  </a:lnTo>
                  <a:lnTo>
                    <a:pt x="44" y="24"/>
                  </a:lnTo>
                  <a:lnTo>
                    <a:pt x="46" y="24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1"/>
                  </a:lnTo>
                  <a:lnTo>
                    <a:pt x="48" y="19"/>
                  </a:lnTo>
                  <a:lnTo>
                    <a:pt x="49" y="19"/>
                  </a:lnTo>
                  <a:lnTo>
                    <a:pt x="49" y="21"/>
                  </a:lnTo>
                  <a:lnTo>
                    <a:pt x="51" y="21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4"/>
                  </a:lnTo>
                  <a:lnTo>
                    <a:pt x="52" y="24"/>
                  </a:lnTo>
                  <a:lnTo>
                    <a:pt x="54" y="24"/>
                  </a:lnTo>
                  <a:lnTo>
                    <a:pt x="54" y="24"/>
                  </a:lnTo>
                  <a:lnTo>
                    <a:pt x="54" y="25"/>
                  </a:lnTo>
                  <a:lnTo>
                    <a:pt x="54" y="27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7" y="25"/>
                  </a:lnTo>
                  <a:lnTo>
                    <a:pt x="59" y="25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59" y="27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60" y="33"/>
                  </a:lnTo>
                  <a:lnTo>
                    <a:pt x="60" y="35"/>
                  </a:lnTo>
                  <a:lnTo>
                    <a:pt x="60" y="36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9"/>
                  </a:lnTo>
                  <a:lnTo>
                    <a:pt x="60" y="39"/>
                  </a:lnTo>
                  <a:lnTo>
                    <a:pt x="62" y="41"/>
                  </a:lnTo>
                  <a:lnTo>
                    <a:pt x="62" y="44"/>
                  </a:lnTo>
                  <a:lnTo>
                    <a:pt x="62" y="46"/>
                  </a:lnTo>
                  <a:lnTo>
                    <a:pt x="63" y="49"/>
                  </a:lnTo>
                  <a:lnTo>
                    <a:pt x="62" y="51"/>
                  </a:lnTo>
                  <a:lnTo>
                    <a:pt x="62" y="51"/>
                  </a:lnTo>
                  <a:lnTo>
                    <a:pt x="60" y="52"/>
                  </a:lnTo>
                  <a:lnTo>
                    <a:pt x="60" y="54"/>
                  </a:lnTo>
                  <a:lnTo>
                    <a:pt x="60" y="57"/>
                  </a:lnTo>
                  <a:lnTo>
                    <a:pt x="59" y="58"/>
                  </a:lnTo>
                  <a:lnTo>
                    <a:pt x="57" y="60"/>
                  </a:lnTo>
                  <a:lnTo>
                    <a:pt x="57" y="60"/>
                  </a:lnTo>
                  <a:lnTo>
                    <a:pt x="59" y="62"/>
                  </a:lnTo>
                  <a:lnTo>
                    <a:pt x="57" y="63"/>
                  </a:lnTo>
                  <a:lnTo>
                    <a:pt x="55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49" y="63"/>
                  </a:lnTo>
                  <a:lnTo>
                    <a:pt x="48" y="65"/>
                  </a:lnTo>
                  <a:lnTo>
                    <a:pt x="46" y="63"/>
                  </a:lnTo>
                  <a:lnTo>
                    <a:pt x="43" y="65"/>
                  </a:lnTo>
                  <a:lnTo>
                    <a:pt x="41" y="65"/>
                  </a:lnTo>
                  <a:lnTo>
                    <a:pt x="40" y="65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7" y="68"/>
                  </a:lnTo>
                  <a:lnTo>
                    <a:pt x="37" y="68"/>
                  </a:lnTo>
                  <a:lnTo>
                    <a:pt x="35" y="69"/>
                  </a:lnTo>
                  <a:lnTo>
                    <a:pt x="33" y="69"/>
                  </a:lnTo>
                  <a:lnTo>
                    <a:pt x="32" y="69"/>
                  </a:lnTo>
                  <a:lnTo>
                    <a:pt x="30" y="69"/>
                  </a:lnTo>
                  <a:lnTo>
                    <a:pt x="30" y="69"/>
                  </a:lnTo>
                  <a:lnTo>
                    <a:pt x="30" y="69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29" y="71"/>
                  </a:lnTo>
                  <a:lnTo>
                    <a:pt x="29" y="71"/>
                  </a:lnTo>
                  <a:lnTo>
                    <a:pt x="29" y="73"/>
                  </a:lnTo>
                  <a:lnTo>
                    <a:pt x="27" y="73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2" y="74"/>
                  </a:lnTo>
                  <a:lnTo>
                    <a:pt x="16" y="76"/>
                  </a:lnTo>
                  <a:lnTo>
                    <a:pt x="14" y="76"/>
                  </a:lnTo>
                  <a:lnTo>
                    <a:pt x="14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10" y="77"/>
                  </a:lnTo>
                  <a:lnTo>
                    <a:pt x="8" y="77"/>
                  </a:lnTo>
                  <a:lnTo>
                    <a:pt x="10" y="74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7" y="74"/>
                  </a:lnTo>
                  <a:lnTo>
                    <a:pt x="5" y="74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7" y="73"/>
                  </a:lnTo>
                  <a:lnTo>
                    <a:pt x="7" y="71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11" y="69"/>
                  </a:lnTo>
                  <a:lnTo>
                    <a:pt x="3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2" y="68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2" y="65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62"/>
                  </a:lnTo>
                  <a:lnTo>
                    <a:pt x="3" y="62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7" y="62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7" y="60"/>
                  </a:lnTo>
                  <a:lnTo>
                    <a:pt x="7" y="58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10" y="55"/>
                  </a:lnTo>
                  <a:lnTo>
                    <a:pt x="11" y="55"/>
                  </a:lnTo>
                  <a:lnTo>
                    <a:pt x="14" y="55"/>
                  </a:lnTo>
                  <a:lnTo>
                    <a:pt x="19" y="55"/>
                  </a:lnTo>
                  <a:lnTo>
                    <a:pt x="22" y="54"/>
                  </a:lnTo>
                  <a:lnTo>
                    <a:pt x="21" y="52"/>
                  </a:lnTo>
                  <a:lnTo>
                    <a:pt x="19" y="52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4" y="55"/>
                  </a:lnTo>
                  <a:lnTo>
                    <a:pt x="13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11" y="55"/>
                  </a:lnTo>
                  <a:lnTo>
                    <a:pt x="8" y="55"/>
                  </a:lnTo>
                  <a:lnTo>
                    <a:pt x="7" y="55"/>
                  </a:lnTo>
                  <a:lnTo>
                    <a:pt x="10" y="54"/>
                  </a:lnTo>
                  <a:lnTo>
                    <a:pt x="13" y="52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18" y="44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1" y="43"/>
                  </a:lnTo>
                  <a:lnTo>
                    <a:pt x="19" y="43"/>
                  </a:lnTo>
                  <a:lnTo>
                    <a:pt x="18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0" y="4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7" y="41"/>
                  </a:lnTo>
                  <a:lnTo>
                    <a:pt x="8" y="39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3" y="39"/>
                  </a:lnTo>
                  <a:lnTo>
                    <a:pt x="3" y="38"/>
                  </a:lnTo>
                  <a:lnTo>
                    <a:pt x="5" y="38"/>
                  </a:lnTo>
                  <a:lnTo>
                    <a:pt x="3" y="38"/>
                  </a:lnTo>
                  <a:lnTo>
                    <a:pt x="3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7" y="36"/>
                  </a:lnTo>
                  <a:lnTo>
                    <a:pt x="10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0"/>
                  </a:lnTo>
                  <a:lnTo>
                    <a:pt x="7" y="30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1" y="22"/>
                  </a:lnTo>
                  <a:lnTo>
                    <a:pt x="14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4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1"/>
                  </a:lnTo>
                  <a:lnTo>
                    <a:pt x="25" y="19"/>
                  </a:lnTo>
                  <a:lnTo>
                    <a:pt x="27" y="19"/>
                  </a:lnTo>
                  <a:lnTo>
                    <a:pt x="29" y="19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27" y="16"/>
                  </a:lnTo>
                  <a:lnTo>
                    <a:pt x="22" y="14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9" y="10"/>
                  </a:lnTo>
                  <a:lnTo>
                    <a:pt x="29" y="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2" y="5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40" y="2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5"/>
                  </a:lnTo>
                  <a:lnTo>
                    <a:pt x="41" y="5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4" y="2"/>
                  </a:lnTo>
                  <a:lnTo>
                    <a:pt x="43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4" name="Freeform 251">
              <a:extLst>
                <a:ext uri="{FF2B5EF4-FFF2-40B4-BE49-F238E27FC236}">
                  <a16:creationId xmlns:a16="http://schemas.microsoft.com/office/drawing/2014/main" id="{D0DD4199-46B3-646A-902A-4A037010D7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44584" y="4425668"/>
              <a:ext cx="1190975" cy="298231"/>
            </a:xfrm>
            <a:custGeom>
              <a:avLst/>
              <a:gdLst>
                <a:gd name="T0" fmla="*/ 357 w 611"/>
                <a:gd name="T1" fmla="*/ 143 h 153"/>
                <a:gd name="T2" fmla="*/ 302 w 611"/>
                <a:gd name="T3" fmla="*/ 135 h 153"/>
                <a:gd name="T4" fmla="*/ 381 w 611"/>
                <a:gd name="T5" fmla="*/ 132 h 153"/>
                <a:gd name="T6" fmla="*/ 372 w 611"/>
                <a:gd name="T7" fmla="*/ 129 h 153"/>
                <a:gd name="T8" fmla="*/ 302 w 611"/>
                <a:gd name="T9" fmla="*/ 118 h 153"/>
                <a:gd name="T10" fmla="*/ 253 w 611"/>
                <a:gd name="T11" fmla="*/ 123 h 153"/>
                <a:gd name="T12" fmla="*/ 365 w 611"/>
                <a:gd name="T13" fmla="*/ 115 h 153"/>
                <a:gd name="T14" fmla="*/ 577 w 611"/>
                <a:gd name="T15" fmla="*/ 115 h 153"/>
                <a:gd name="T16" fmla="*/ 383 w 611"/>
                <a:gd name="T17" fmla="*/ 115 h 153"/>
                <a:gd name="T18" fmla="*/ 339 w 611"/>
                <a:gd name="T19" fmla="*/ 121 h 153"/>
                <a:gd name="T20" fmla="*/ 315 w 611"/>
                <a:gd name="T21" fmla="*/ 113 h 153"/>
                <a:gd name="T22" fmla="*/ 348 w 611"/>
                <a:gd name="T23" fmla="*/ 113 h 153"/>
                <a:gd name="T24" fmla="*/ 294 w 611"/>
                <a:gd name="T25" fmla="*/ 120 h 153"/>
                <a:gd name="T26" fmla="*/ 269 w 611"/>
                <a:gd name="T27" fmla="*/ 124 h 153"/>
                <a:gd name="T28" fmla="*/ 280 w 611"/>
                <a:gd name="T29" fmla="*/ 117 h 153"/>
                <a:gd name="T30" fmla="*/ 231 w 611"/>
                <a:gd name="T31" fmla="*/ 117 h 153"/>
                <a:gd name="T32" fmla="*/ 397 w 611"/>
                <a:gd name="T33" fmla="*/ 109 h 153"/>
                <a:gd name="T34" fmla="*/ 567 w 611"/>
                <a:gd name="T35" fmla="*/ 117 h 153"/>
                <a:gd name="T36" fmla="*/ 471 w 611"/>
                <a:gd name="T37" fmla="*/ 102 h 153"/>
                <a:gd name="T38" fmla="*/ 432 w 611"/>
                <a:gd name="T39" fmla="*/ 98 h 153"/>
                <a:gd name="T40" fmla="*/ 244 w 611"/>
                <a:gd name="T41" fmla="*/ 95 h 153"/>
                <a:gd name="T42" fmla="*/ 523 w 611"/>
                <a:gd name="T43" fmla="*/ 87 h 153"/>
                <a:gd name="T44" fmla="*/ 129 w 611"/>
                <a:gd name="T45" fmla="*/ 83 h 153"/>
                <a:gd name="T46" fmla="*/ 173 w 611"/>
                <a:gd name="T47" fmla="*/ 90 h 153"/>
                <a:gd name="T48" fmla="*/ 220 w 611"/>
                <a:gd name="T49" fmla="*/ 106 h 153"/>
                <a:gd name="T50" fmla="*/ 179 w 611"/>
                <a:gd name="T51" fmla="*/ 113 h 153"/>
                <a:gd name="T52" fmla="*/ 102 w 611"/>
                <a:gd name="T53" fmla="*/ 95 h 153"/>
                <a:gd name="T54" fmla="*/ 121 w 611"/>
                <a:gd name="T55" fmla="*/ 82 h 153"/>
                <a:gd name="T56" fmla="*/ 493 w 611"/>
                <a:gd name="T57" fmla="*/ 79 h 153"/>
                <a:gd name="T58" fmla="*/ 514 w 611"/>
                <a:gd name="T59" fmla="*/ 82 h 153"/>
                <a:gd name="T60" fmla="*/ 361 w 611"/>
                <a:gd name="T61" fmla="*/ 71 h 153"/>
                <a:gd name="T62" fmla="*/ 342 w 611"/>
                <a:gd name="T63" fmla="*/ 72 h 153"/>
                <a:gd name="T64" fmla="*/ 351 w 611"/>
                <a:gd name="T65" fmla="*/ 74 h 153"/>
                <a:gd name="T66" fmla="*/ 356 w 611"/>
                <a:gd name="T67" fmla="*/ 54 h 153"/>
                <a:gd name="T68" fmla="*/ 428 w 611"/>
                <a:gd name="T69" fmla="*/ 46 h 153"/>
                <a:gd name="T70" fmla="*/ 252 w 611"/>
                <a:gd name="T71" fmla="*/ 54 h 153"/>
                <a:gd name="T72" fmla="*/ 395 w 611"/>
                <a:gd name="T73" fmla="*/ 44 h 153"/>
                <a:gd name="T74" fmla="*/ 449 w 611"/>
                <a:gd name="T75" fmla="*/ 36 h 153"/>
                <a:gd name="T76" fmla="*/ 438 w 611"/>
                <a:gd name="T77" fmla="*/ 43 h 153"/>
                <a:gd name="T78" fmla="*/ 439 w 611"/>
                <a:gd name="T79" fmla="*/ 38 h 153"/>
                <a:gd name="T80" fmla="*/ 134 w 611"/>
                <a:gd name="T81" fmla="*/ 41 h 153"/>
                <a:gd name="T82" fmla="*/ 515 w 611"/>
                <a:gd name="T83" fmla="*/ 25 h 153"/>
                <a:gd name="T84" fmla="*/ 364 w 611"/>
                <a:gd name="T85" fmla="*/ 22 h 153"/>
                <a:gd name="T86" fmla="*/ 454 w 611"/>
                <a:gd name="T87" fmla="*/ 25 h 153"/>
                <a:gd name="T88" fmla="*/ 537 w 611"/>
                <a:gd name="T89" fmla="*/ 19 h 153"/>
                <a:gd name="T90" fmla="*/ 118 w 611"/>
                <a:gd name="T91" fmla="*/ 31 h 153"/>
                <a:gd name="T92" fmla="*/ 96 w 611"/>
                <a:gd name="T93" fmla="*/ 22 h 153"/>
                <a:gd name="T94" fmla="*/ 422 w 611"/>
                <a:gd name="T95" fmla="*/ 19 h 153"/>
                <a:gd name="T96" fmla="*/ 350 w 611"/>
                <a:gd name="T97" fmla="*/ 19 h 153"/>
                <a:gd name="T98" fmla="*/ 6 w 611"/>
                <a:gd name="T99" fmla="*/ 14 h 153"/>
                <a:gd name="T100" fmla="*/ 466 w 611"/>
                <a:gd name="T101" fmla="*/ 8 h 153"/>
                <a:gd name="T102" fmla="*/ 533 w 611"/>
                <a:gd name="T103" fmla="*/ 6 h 153"/>
                <a:gd name="T104" fmla="*/ 332 w 611"/>
                <a:gd name="T105" fmla="*/ 3 h 153"/>
                <a:gd name="T106" fmla="*/ 518 w 611"/>
                <a:gd name="T107" fmla="*/ 31 h 153"/>
                <a:gd name="T108" fmla="*/ 556 w 611"/>
                <a:gd name="T109" fmla="*/ 22 h 153"/>
                <a:gd name="T110" fmla="*/ 611 w 611"/>
                <a:gd name="T111" fmla="*/ 82 h 153"/>
                <a:gd name="T112" fmla="*/ 586 w 611"/>
                <a:gd name="T113" fmla="*/ 112 h 153"/>
                <a:gd name="T114" fmla="*/ 581 w 611"/>
                <a:gd name="T115" fmla="*/ 95 h 153"/>
                <a:gd name="T116" fmla="*/ 556 w 611"/>
                <a:gd name="T117" fmla="*/ 66 h 153"/>
                <a:gd name="T118" fmla="*/ 510 w 611"/>
                <a:gd name="T119" fmla="*/ 50 h 153"/>
                <a:gd name="T120" fmla="*/ 495 w 611"/>
                <a:gd name="T121" fmla="*/ 46 h 153"/>
                <a:gd name="T122" fmla="*/ 509 w 611"/>
                <a:gd name="T123" fmla="*/ 27 h 153"/>
                <a:gd name="T124" fmla="*/ 471 w 611"/>
                <a:gd name="T125" fmla="*/ 1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1" h="153">
                  <a:moveTo>
                    <a:pt x="357" y="146"/>
                  </a:moveTo>
                  <a:lnTo>
                    <a:pt x="357" y="146"/>
                  </a:lnTo>
                  <a:lnTo>
                    <a:pt x="357" y="148"/>
                  </a:lnTo>
                  <a:lnTo>
                    <a:pt x="357" y="148"/>
                  </a:lnTo>
                  <a:lnTo>
                    <a:pt x="357" y="148"/>
                  </a:lnTo>
                  <a:lnTo>
                    <a:pt x="356" y="150"/>
                  </a:lnTo>
                  <a:lnTo>
                    <a:pt x="354" y="151"/>
                  </a:lnTo>
                  <a:lnTo>
                    <a:pt x="351" y="151"/>
                  </a:lnTo>
                  <a:lnTo>
                    <a:pt x="351" y="153"/>
                  </a:lnTo>
                  <a:lnTo>
                    <a:pt x="350" y="153"/>
                  </a:lnTo>
                  <a:lnTo>
                    <a:pt x="350" y="153"/>
                  </a:lnTo>
                  <a:lnTo>
                    <a:pt x="350" y="151"/>
                  </a:lnTo>
                  <a:lnTo>
                    <a:pt x="350" y="150"/>
                  </a:lnTo>
                  <a:lnTo>
                    <a:pt x="353" y="150"/>
                  </a:lnTo>
                  <a:lnTo>
                    <a:pt x="354" y="148"/>
                  </a:lnTo>
                  <a:lnTo>
                    <a:pt x="356" y="146"/>
                  </a:lnTo>
                  <a:lnTo>
                    <a:pt x="357" y="146"/>
                  </a:lnTo>
                  <a:lnTo>
                    <a:pt x="357" y="146"/>
                  </a:lnTo>
                  <a:close/>
                  <a:moveTo>
                    <a:pt x="337" y="145"/>
                  </a:moveTo>
                  <a:lnTo>
                    <a:pt x="337" y="146"/>
                  </a:lnTo>
                  <a:lnTo>
                    <a:pt x="337" y="146"/>
                  </a:lnTo>
                  <a:lnTo>
                    <a:pt x="335" y="148"/>
                  </a:lnTo>
                  <a:lnTo>
                    <a:pt x="335" y="148"/>
                  </a:lnTo>
                  <a:lnTo>
                    <a:pt x="334" y="148"/>
                  </a:lnTo>
                  <a:lnTo>
                    <a:pt x="334" y="148"/>
                  </a:lnTo>
                  <a:lnTo>
                    <a:pt x="334" y="146"/>
                  </a:lnTo>
                  <a:lnTo>
                    <a:pt x="335" y="145"/>
                  </a:lnTo>
                  <a:lnTo>
                    <a:pt x="337" y="145"/>
                  </a:lnTo>
                  <a:close/>
                  <a:moveTo>
                    <a:pt x="359" y="142"/>
                  </a:moveTo>
                  <a:lnTo>
                    <a:pt x="359" y="142"/>
                  </a:lnTo>
                  <a:lnTo>
                    <a:pt x="359" y="142"/>
                  </a:lnTo>
                  <a:lnTo>
                    <a:pt x="357" y="143"/>
                  </a:lnTo>
                  <a:lnTo>
                    <a:pt x="357" y="143"/>
                  </a:lnTo>
                  <a:lnTo>
                    <a:pt x="356" y="145"/>
                  </a:lnTo>
                  <a:lnTo>
                    <a:pt x="356" y="143"/>
                  </a:lnTo>
                  <a:lnTo>
                    <a:pt x="357" y="142"/>
                  </a:lnTo>
                  <a:lnTo>
                    <a:pt x="359" y="142"/>
                  </a:lnTo>
                  <a:close/>
                  <a:moveTo>
                    <a:pt x="307" y="129"/>
                  </a:moveTo>
                  <a:lnTo>
                    <a:pt x="309" y="129"/>
                  </a:lnTo>
                  <a:lnTo>
                    <a:pt x="309" y="131"/>
                  </a:lnTo>
                  <a:lnTo>
                    <a:pt x="309" y="131"/>
                  </a:lnTo>
                  <a:lnTo>
                    <a:pt x="312" y="132"/>
                  </a:lnTo>
                  <a:lnTo>
                    <a:pt x="312" y="132"/>
                  </a:lnTo>
                  <a:lnTo>
                    <a:pt x="312" y="134"/>
                  </a:lnTo>
                  <a:lnTo>
                    <a:pt x="313" y="134"/>
                  </a:lnTo>
                  <a:lnTo>
                    <a:pt x="313" y="134"/>
                  </a:lnTo>
                  <a:lnTo>
                    <a:pt x="315" y="134"/>
                  </a:lnTo>
                  <a:lnTo>
                    <a:pt x="316" y="134"/>
                  </a:lnTo>
                  <a:lnTo>
                    <a:pt x="316" y="135"/>
                  </a:lnTo>
                  <a:lnTo>
                    <a:pt x="318" y="137"/>
                  </a:lnTo>
                  <a:lnTo>
                    <a:pt x="318" y="139"/>
                  </a:lnTo>
                  <a:lnTo>
                    <a:pt x="320" y="139"/>
                  </a:lnTo>
                  <a:lnTo>
                    <a:pt x="321" y="140"/>
                  </a:lnTo>
                  <a:lnTo>
                    <a:pt x="320" y="140"/>
                  </a:lnTo>
                  <a:lnTo>
                    <a:pt x="318" y="142"/>
                  </a:lnTo>
                  <a:lnTo>
                    <a:pt x="318" y="143"/>
                  </a:lnTo>
                  <a:lnTo>
                    <a:pt x="316" y="143"/>
                  </a:lnTo>
                  <a:lnTo>
                    <a:pt x="315" y="143"/>
                  </a:lnTo>
                  <a:lnTo>
                    <a:pt x="315" y="143"/>
                  </a:lnTo>
                  <a:lnTo>
                    <a:pt x="312" y="143"/>
                  </a:lnTo>
                  <a:lnTo>
                    <a:pt x="310" y="142"/>
                  </a:lnTo>
                  <a:lnTo>
                    <a:pt x="309" y="142"/>
                  </a:lnTo>
                  <a:lnTo>
                    <a:pt x="309" y="140"/>
                  </a:lnTo>
                  <a:lnTo>
                    <a:pt x="307" y="139"/>
                  </a:lnTo>
                  <a:lnTo>
                    <a:pt x="305" y="139"/>
                  </a:lnTo>
                  <a:lnTo>
                    <a:pt x="302" y="135"/>
                  </a:lnTo>
                  <a:lnTo>
                    <a:pt x="301" y="135"/>
                  </a:lnTo>
                  <a:lnTo>
                    <a:pt x="301" y="135"/>
                  </a:lnTo>
                  <a:lnTo>
                    <a:pt x="299" y="135"/>
                  </a:lnTo>
                  <a:lnTo>
                    <a:pt x="296" y="135"/>
                  </a:lnTo>
                  <a:lnTo>
                    <a:pt x="294" y="134"/>
                  </a:lnTo>
                  <a:lnTo>
                    <a:pt x="294" y="134"/>
                  </a:lnTo>
                  <a:lnTo>
                    <a:pt x="294" y="132"/>
                  </a:lnTo>
                  <a:lnTo>
                    <a:pt x="293" y="132"/>
                  </a:lnTo>
                  <a:lnTo>
                    <a:pt x="294" y="132"/>
                  </a:lnTo>
                  <a:lnTo>
                    <a:pt x="294" y="131"/>
                  </a:lnTo>
                  <a:lnTo>
                    <a:pt x="296" y="131"/>
                  </a:lnTo>
                  <a:lnTo>
                    <a:pt x="298" y="131"/>
                  </a:lnTo>
                  <a:lnTo>
                    <a:pt x="301" y="131"/>
                  </a:lnTo>
                  <a:lnTo>
                    <a:pt x="302" y="129"/>
                  </a:lnTo>
                  <a:lnTo>
                    <a:pt x="305" y="131"/>
                  </a:lnTo>
                  <a:lnTo>
                    <a:pt x="307" y="131"/>
                  </a:lnTo>
                  <a:lnTo>
                    <a:pt x="307" y="129"/>
                  </a:lnTo>
                  <a:close/>
                  <a:moveTo>
                    <a:pt x="380" y="124"/>
                  </a:moveTo>
                  <a:lnTo>
                    <a:pt x="380" y="126"/>
                  </a:lnTo>
                  <a:lnTo>
                    <a:pt x="380" y="126"/>
                  </a:lnTo>
                  <a:lnTo>
                    <a:pt x="381" y="126"/>
                  </a:lnTo>
                  <a:lnTo>
                    <a:pt x="383" y="124"/>
                  </a:lnTo>
                  <a:lnTo>
                    <a:pt x="383" y="124"/>
                  </a:lnTo>
                  <a:lnTo>
                    <a:pt x="383" y="126"/>
                  </a:lnTo>
                  <a:lnTo>
                    <a:pt x="383" y="126"/>
                  </a:lnTo>
                  <a:lnTo>
                    <a:pt x="383" y="128"/>
                  </a:lnTo>
                  <a:lnTo>
                    <a:pt x="381" y="128"/>
                  </a:lnTo>
                  <a:lnTo>
                    <a:pt x="380" y="128"/>
                  </a:lnTo>
                  <a:lnTo>
                    <a:pt x="380" y="129"/>
                  </a:lnTo>
                  <a:lnTo>
                    <a:pt x="380" y="129"/>
                  </a:lnTo>
                  <a:lnTo>
                    <a:pt x="381" y="129"/>
                  </a:lnTo>
                  <a:lnTo>
                    <a:pt x="381" y="131"/>
                  </a:lnTo>
                  <a:lnTo>
                    <a:pt x="381" y="132"/>
                  </a:lnTo>
                  <a:lnTo>
                    <a:pt x="381" y="132"/>
                  </a:lnTo>
                  <a:lnTo>
                    <a:pt x="380" y="134"/>
                  </a:lnTo>
                  <a:lnTo>
                    <a:pt x="378" y="135"/>
                  </a:lnTo>
                  <a:lnTo>
                    <a:pt x="376" y="139"/>
                  </a:lnTo>
                  <a:lnTo>
                    <a:pt x="375" y="139"/>
                  </a:lnTo>
                  <a:lnTo>
                    <a:pt x="373" y="140"/>
                  </a:lnTo>
                  <a:lnTo>
                    <a:pt x="372" y="142"/>
                  </a:lnTo>
                  <a:lnTo>
                    <a:pt x="372" y="142"/>
                  </a:lnTo>
                  <a:lnTo>
                    <a:pt x="369" y="142"/>
                  </a:lnTo>
                  <a:lnTo>
                    <a:pt x="365" y="143"/>
                  </a:lnTo>
                  <a:lnTo>
                    <a:pt x="364" y="145"/>
                  </a:lnTo>
                  <a:lnTo>
                    <a:pt x="362" y="145"/>
                  </a:lnTo>
                  <a:lnTo>
                    <a:pt x="361" y="143"/>
                  </a:lnTo>
                  <a:lnTo>
                    <a:pt x="361" y="143"/>
                  </a:lnTo>
                  <a:lnTo>
                    <a:pt x="361" y="142"/>
                  </a:lnTo>
                  <a:lnTo>
                    <a:pt x="361" y="142"/>
                  </a:lnTo>
                  <a:lnTo>
                    <a:pt x="362" y="142"/>
                  </a:lnTo>
                  <a:lnTo>
                    <a:pt x="362" y="140"/>
                  </a:lnTo>
                  <a:lnTo>
                    <a:pt x="361" y="140"/>
                  </a:lnTo>
                  <a:lnTo>
                    <a:pt x="361" y="139"/>
                  </a:lnTo>
                  <a:lnTo>
                    <a:pt x="361" y="137"/>
                  </a:lnTo>
                  <a:lnTo>
                    <a:pt x="362" y="135"/>
                  </a:lnTo>
                  <a:lnTo>
                    <a:pt x="362" y="134"/>
                  </a:lnTo>
                  <a:lnTo>
                    <a:pt x="364" y="131"/>
                  </a:lnTo>
                  <a:lnTo>
                    <a:pt x="365" y="131"/>
                  </a:lnTo>
                  <a:lnTo>
                    <a:pt x="367" y="129"/>
                  </a:lnTo>
                  <a:lnTo>
                    <a:pt x="367" y="131"/>
                  </a:lnTo>
                  <a:lnTo>
                    <a:pt x="367" y="131"/>
                  </a:lnTo>
                  <a:lnTo>
                    <a:pt x="369" y="131"/>
                  </a:lnTo>
                  <a:lnTo>
                    <a:pt x="369" y="131"/>
                  </a:lnTo>
                  <a:lnTo>
                    <a:pt x="370" y="131"/>
                  </a:lnTo>
                  <a:lnTo>
                    <a:pt x="372" y="131"/>
                  </a:lnTo>
                  <a:lnTo>
                    <a:pt x="372" y="129"/>
                  </a:lnTo>
                  <a:lnTo>
                    <a:pt x="372" y="129"/>
                  </a:lnTo>
                  <a:lnTo>
                    <a:pt x="373" y="128"/>
                  </a:lnTo>
                  <a:lnTo>
                    <a:pt x="373" y="128"/>
                  </a:lnTo>
                  <a:lnTo>
                    <a:pt x="375" y="128"/>
                  </a:lnTo>
                  <a:lnTo>
                    <a:pt x="376" y="126"/>
                  </a:lnTo>
                  <a:lnTo>
                    <a:pt x="376" y="126"/>
                  </a:lnTo>
                  <a:lnTo>
                    <a:pt x="380" y="124"/>
                  </a:lnTo>
                  <a:lnTo>
                    <a:pt x="380" y="124"/>
                  </a:lnTo>
                  <a:close/>
                  <a:moveTo>
                    <a:pt x="244" y="120"/>
                  </a:moveTo>
                  <a:lnTo>
                    <a:pt x="246" y="121"/>
                  </a:lnTo>
                  <a:lnTo>
                    <a:pt x="246" y="121"/>
                  </a:lnTo>
                  <a:lnTo>
                    <a:pt x="244" y="121"/>
                  </a:lnTo>
                  <a:lnTo>
                    <a:pt x="244" y="121"/>
                  </a:lnTo>
                  <a:lnTo>
                    <a:pt x="242" y="121"/>
                  </a:lnTo>
                  <a:lnTo>
                    <a:pt x="244" y="120"/>
                  </a:lnTo>
                  <a:lnTo>
                    <a:pt x="244" y="120"/>
                  </a:lnTo>
                  <a:close/>
                  <a:moveTo>
                    <a:pt x="353" y="117"/>
                  </a:moveTo>
                  <a:lnTo>
                    <a:pt x="354" y="117"/>
                  </a:lnTo>
                  <a:lnTo>
                    <a:pt x="354" y="117"/>
                  </a:lnTo>
                  <a:lnTo>
                    <a:pt x="353" y="118"/>
                  </a:lnTo>
                  <a:lnTo>
                    <a:pt x="351" y="118"/>
                  </a:lnTo>
                  <a:lnTo>
                    <a:pt x="351" y="120"/>
                  </a:lnTo>
                  <a:lnTo>
                    <a:pt x="350" y="118"/>
                  </a:lnTo>
                  <a:lnTo>
                    <a:pt x="351" y="118"/>
                  </a:lnTo>
                  <a:lnTo>
                    <a:pt x="351" y="118"/>
                  </a:lnTo>
                  <a:lnTo>
                    <a:pt x="353" y="117"/>
                  </a:lnTo>
                  <a:lnTo>
                    <a:pt x="353" y="117"/>
                  </a:lnTo>
                  <a:close/>
                  <a:moveTo>
                    <a:pt x="301" y="117"/>
                  </a:moveTo>
                  <a:lnTo>
                    <a:pt x="301" y="117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302" y="117"/>
                  </a:lnTo>
                  <a:lnTo>
                    <a:pt x="302" y="118"/>
                  </a:lnTo>
                  <a:lnTo>
                    <a:pt x="302" y="118"/>
                  </a:lnTo>
                  <a:lnTo>
                    <a:pt x="302" y="118"/>
                  </a:lnTo>
                  <a:lnTo>
                    <a:pt x="301" y="120"/>
                  </a:lnTo>
                  <a:lnTo>
                    <a:pt x="301" y="120"/>
                  </a:lnTo>
                  <a:lnTo>
                    <a:pt x="301" y="121"/>
                  </a:lnTo>
                  <a:lnTo>
                    <a:pt x="301" y="121"/>
                  </a:lnTo>
                  <a:lnTo>
                    <a:pt x="299" y="121"/>
                  </a:lnTo>
                  <a:lnTo>
                    <a:pt x="299" y="120"/>
                  </a:lnTo>
                  <a:lnTo>
                    <a:pt x="299" y="118"/>
                  </a:lnTo>
                  <a:lnTo>
                    <a:pt x="301" y="118"/>
                  </a:lnTo>
                  <a:lnTo>
                    <a:pt x="301" y="117"/>
                  </a:lnTo>
                  <a:lnTo>
                    <a:pt x="301" y="117"/>
                  </a:lnTo>
                  <a:close/>
                  <a:moveTo>
                    <a:pt x="354" y="113"/>
                  </a:moveTo>
                  <a:lnTo>
                    <a:pt x="356" y="115"/>
                  </a:lnTo>
                  <a:lnTo>
                    <a:pt x="356" y="115"/>
                  </a:lnTo>
                  <a:lnTo>
                    <a:pt x="356" y="117"/>
                  </a:lnTo>
                  <a:lnTo>
                    <a:pt x="353" y="117"/>
                  </a:lnTo>
                  <a:lnTo>
                    <a:pt x="353" y="115"/>
                  </a:lnTo>
                  <a:lnTo>
                    <a:pt x="353" y="115"/>
                  </a:lnTo>
                  <a:lnTo>
                    <a:pt x="354" y="113"/>
                  </a:lnTo>
                  <a:lnTo>
                    <a:pt x="354" y="113"/>
                  </a:lnTo>
                  <a:close/>
                  <a:moveTo>
                    <a:pt x="257" y="113"/>
                  </a:moveTo>
                  <a:lnTo>
                    <a:pt x="260" y="115"/>
                  </a:lnTo>
                  <a:lnTo>
                    <a:pt x="261" y="115"/>
                  </a:lnTo>
                  <a:lnTo>
                    <a:pt x="261" y="115"/>
                  </a:lnTo>
                  <a:lnTo>
                    <a:pt x="261" y="117"/>
                  </a:lnTo>
                  <a:lnTo>
                    <a:pt x="260" y="120"/>
                  </a:lnTo>
                  <a:lnTo>
                    <a:pt x="258" y="123"/>
                  </a:lnTo>
                  <a:lnTo>
                    <a:pt x="258" y="123"/>
                  </a:lnTo>
                  <a:lnTo>
                    <a:pt x="260" y="123"/>
                  </a:lnTo>
                  <a:lnTo>
                    <a:pt x="257" y="124"/>
                  </a:lnTo>
                  <a:lnTo>
                    <a:pt x="255" y="123"/>
                  </a:lnTo>
                  <a:lnTo>
                    <a:pt x="253" y="123"/>
                  </a:lnTo>
                  <a:lnTo>
                    <a:pt x="250" y="123"/>
                  </a:lnTo>
                  <a:lnTo>
                    <a:pt x="249" y="123"/>
                  </a:lnTo>
                  <a:lnTo>
                    <a:pt x="249" y="121"/>
                  </a:lnTo>
                  <a:lnTo>
                    <a:pt x="249" y="121"/>
                  </a:lnTo>
                  <a:lnTo>
                    <a:pt x="249" y="121"/>
                  </a:lnTo>
                  <a:lnTo>
                    <a:pt x="252" y="121"/>
                  </a:lnTo>
                  <a:lnTo>
                    <a:pt x="252" y="121"/>
                  </a:lnTo>
                  <a:lnTo>
                    <a:pt x="252" y="120"/>
                  </a:lnTo>
                  <a:lnTo>
                    <a:pt x="252" y="117"/>
                  </a:lnTo>
                  <a:lnTo>
                    <a:pt x="253" y="115"/>
                  </a:lnTo>
                  <a:lnTo>
                    <a:pt x="255" y="113"/>
                  </a:lnTo>
                  <a:lnTo>
                    <a:pt x="257" y="113"/>
                  </a:lnTo>
                  <a:close/>
                  <a:moveTo>
                    <a:pt x="370" y="113"/>
                  </a:moveTo>
                  <a:lnTo>
                    <a:pt x="370" y="113"/>
                  </a:lnTo>
                  <a:lnTo>
                    <a:pt x="370" y="113"/>
                  </a:lnTo>
                  <a:lnTo>
                    <a:pt x="370" y="115"/>
                  </a:lnTo>
                  <a:lnTo>
                    <a:pt x="370" y="117"/>
                  </a:lnTo>
                  <a:lnTo>
                    <a:pt x="369" y="118"/>
                  </a:lnTo>
                  <a:lnTo>
                    <a:pt x="369" y="118"/>
                  </a:lnTo>
                  <a:lnTo>
                    <a:pt x="367" y="118"/>
                  </a:lnTo>
                  <a:lnTo>
                    <a:pt x="367" y="117"/>
                  </a:lnTo>
                  <a:lnTo>
                    <a:pt x="365" y="117"/>
                  </a:lnTo>
                  <a:lnTo>
                    <a:pt x="365" y="115"/>
                  </a:lnTo>
                  <a:lnTo>
                    <a:pt x="367" y="115"/>
                  </a:lnTo>
                  <a:lnTo>
                    <a:pt x="367" y="115"/>
                  </a:lnTo>
                  <a:lnTo>
                    <a:pt x="367" y="115"/>
                  </a:lnTo>
                  <a:lnTo>
                    <a:pt x="369" y="115"/>
                  </a:lnTo>
                  <a:lnTo>
                    <a:pt x="370" y="113"/>
                  </a:lnTo>
                  <a:lnTo>
                    <a:pt x="370" y="113"/>
                  </a:lnTo>
                  <a:close/>
                  <a:moveTo>
                    <a:pt x="364" y="113"/>
                  </a:moveTo>
                  <a:lnTo>
                    <a:pt x="364" y="113"/>
                  </a:lnTo>
                  <a:lnTo>
                    <a:pt x="365" y="113"/>
                  </a:lnTo>
                  <a:lnTo>
                    <a:pt x="365" y="115"/>
                  </a:lnTo>
                  <a:lnTo>
                    <a:pt x="364" y="115"/>
                  </a:lnTo>
                  <a:lnTo>
                    <a:pt x="362" y="117"/>
                  </a:lnTo>
                  <a:lnTo>
                    <a:pt x="361" y="117"/>
                  </a:lnTo>
                  <a:lnTo>
                    <a:pt x="361" y="117"/>
                  </a:lnTo>
                  <a:lnTo>
                    <a:pt x="361" y="118"/>
                  </a:lnTo>
                  <a:lnTo>
                    <a:pt x="361" y="118"/>
                  </a:lnTo>
                  <a:lnTo>
                    <a:pt x="361" y="118"/>
                  </a:lnTo>
                  <a:lnTo>
                    <a:pt x="359" y="118"/>
                  </a:lnTo>
                  <a:lnTo>
                    <a:pt x="359" y="118"/>
                  </a:lnTo>
                  <a:lnTo>
                    <a:pt x="357" y="118"/>
                  </a:lnTo>
                  <a:lnTo>
                    <a:pt x="357" y="118"/>
                  </a:lnTo>
                  <a:lnTo>
                    <a:pt x="356" y="118"/>
                  </a:lnTo>
                  <a:lnTo>
                    <a:pt x="356" y="118"/>
                  </a:lnTo>
                  <a:lnTo>
                    <a:pt x="356" y="118"/>
                  </a:lnTo>
                  <a:lnTo>
                    <a:pt x="356" y="117"/>
                  </a:lnTo>
                  <a:lnTo>
                    <a:pt x="359" y="115"/>
                  </a:lnTo>
                  <a:lnTo>
                    <a:pt x="359" y="115"/>
                  </a:lnTo>
                  <a:lnTo>
                    <a:pt x="357" y="115"/>
                  </a:lnTo>
                  <a:lnTo>
                    <a:pt x="357" y="115"/>
                  </a:lnTo>
                  <a:lnTo>
                    <a:pt x="357" y="115"/>
                  </a:lnTo>
                  <a:lnTo>
                    <a:pt x="359" y="115"/>
                  </a:lnTo>
                  <a:lnTo>
                    <a:pt x="359" y="113"/>
                  </a:lnTo>
                  <a:lnTo>
                    <a:pt x="361" y="115"/>
                  </a:lnTo>
                  <a:lnTo>
                    <a:pt x="361" y="115"/>
                  </a:lnTo>
                  <a:lnTo>
                    <a:pt x="364" y="113"/>
                  </a:lnTo>
                  <a:close/>
                  <a:moveTo>
                    <a:pt x="580" y="113"/>
                  </a:moveTo>
                  <a:lnTo>
                    <a:pt x="580" y="113"/>
                  </a:lnTo>
                  <a:lnTo>
                    <a:pt x="581" y="115"/>
                  </a:lnTo>
                  <a:lnTo>
                    <a:pt x="581" y="117"/>
                  </a:lnTo>
                  <a:lnTo>
                    <a:pt x="581" y="117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8" y="115"/>
                  </a:lnTo>
                  <a:lnTo>
                    <a:pt x="578" y="113"/>
                  </a:lnTo>
                  <a:lnTo>
                    <a:pt x="580" y="113"/>
                  </a:lnTo>
                  <a:close/>
                  <a:moveTo>
                    <a:pt x="275" y="112"/>
                  </a:moveTo>
                  <a:lnTo>
                    <a:pt x="275" y="113"/>
                  </a:lnTo>
                  <a:lnTo>
                    <a:pt x="274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3"/>
                  </a:lnTo>
                  <a:lnTo>
                    <a:pt x="272" y="113"/>
                  </a:lnTo>
                  <a:lnTo>
                    <a:pt x="272" y="112"/>
                  </a:lnTo>
                  <a:lnTo>
                    <a:pt x="275" y="112"/>
                  </a:lnTo>
                  <a:close/>
                  <a:moveTo>
                    <a:pt x="296" y="112"/>
                  </a:moveTo>
                  <a:lnTo>
                    <a:pt x="296" y="113"/>
                  </a:lnTo>
                  <a:lnTo>
                    <a:pt x="296" y="113"/>
                  </a:lnTo>
                  <a:lnTo>
                    <a:pt x="296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2"/>
                  </a:lnTo>
                  <a:lnTo>
                    <a:pt x="296" y="112"/>
                  </a:lnTo>
                  <a:close/>
                  <a:moveTo>
                    <a:pt x="373" y="112"/>
                  </a:moveTo>
                  <a:lnTo>
                    <a:pt x="375" y="112"/>
                  </a:lnTo>
                  <a:lnTo>
                    <a:pt x="375" y="113"/>
                  </a:lnTo>
                  <a:lnTo>
                    <a:pt x="376" y="113"/>
                  </a:lnTo>
                  <a:lnTo>
                    <a:pt x="376" y="113"/>
                  </a:lnTo>
                  <a:lnTo>
                    <a:pt x="380" y="113"/>
                  </a:lnTo>
                  <a:lnTo>
                    <a:pt x="381" y="113"/>
                  </a:lnTo>
                  <a:lnTo>
                    <a:pt x="383" y="113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73" y="117"/>
                  </a:lnTo>
                  <a:lnTo>
                    <a:pt x="372" y="117"/>
                  </a:lnTo>
                  <a:lnTo>
                    <a:pt x="372" y="117"/>
                  </a:lnTo>
                  <a:lnTo>
                    <a:pt x="372" y="115"/>
                  </a:lnTo>
                  <a:lnTo>
                    <a:pt x="372" y="113"/>
                  </a:lnTo>
                  <a:lnTo>
                    <a:pt x="373" y="113"/>
                  </a:lnTo>
                  <a:lnTo>
                    <a:pt x="373" y="112"/>
                  </a:lnTo>
                  <a:close/>
                  <a:moveTo>
                    <a:pt x="422" y="112"/>
                  </a:moveTo>
                  <a:lnTo>
                    <a:pt x="424" y="112"/>
                  </a:lnTo>
                  <a:lnTo>
                    <a:pt x="425" y="112"/>
                  </a:lnTo>
                  <a:lnTo>
                    <a:pt x="425" y="113"/>
                  </a:lnTo>
                  <a:lnTo>
                    <a:pt x="424" y="113"/>
                  </a:lnTo>
                  <a:lnTo>
                    <a:pt x="422" y="113"/>
                  </a:lnTo>
                  <a:lnTo>
                    <a:pt x="421" y="112"/>
                  </a:lnTo>
                  <a:lnTo>
                    <a:pt x="422" y="112"/>
                  </a:lnTo>
                  <a:close/>
                  <a:moveTo>
                    <a:pt x="350" y="112"/>
                  </a:moveTo>
                  <a:lnTo>
                    <a:pt x="351" y="112"/>
                  </a:lnTo>
                  <a:lnTo>
                    <a:pt x="351" y="112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7"/>
                  </a:lnTo>
                  <a:lnTo>
                    <a:pt x="351" y="117"/>
                  </a:lnTo>
                  <a:lnTo>
                    <a:pt x="350" y="117"/>
                  </a:lnTo>
                  <a:lnTo>
                    <a:pt x="350" y="118"/>
                  </a:lnTo>
                  <a:lnTo>
                    <a:pt x="350" y="120"/>
                  </a:lnTo>
                  <a:lnTo>
                    <a:pt x="348" y="120"/>
                  </a:lnTo>
                  <a:lnTo>
                    <a:pt x="346" y="120"/>
                  </a:lnTo>
                  <a:lnTo>
                    <a:pt x="345" y="120"/>
                  </a:lnTo>
                  <a:lnTo>
                    <a:pt x="345" y="121"/>
                  </a:lnTo>
                  <a:lnTo>
                    <a:pt x="343" y="121"/>
                  </a:lnTo>
                  <a:lnTo>
                    <a:pt x="342" y="121"/>
                  </a:lnTo>
                  <a:lnTo>
                    <a:pt x="340" y="121"/>
                  </a:lnTo>
                  <a:lnTo>
                    <a:pt x="339" y="121"/>
                  </a:lnTo>
                  <a:lnTo>
                    <a:pt x="335" y="123"/>
                  </a:lnTo>
                  <a:lnTo>
                    <a:pt x="334" y="123"/>
                  </a:lnTo>
                  <a:lnTo>
                    <a:pt x="332" y="123"/>
                  </a:lnTo>
                  <a:lnTo>
                    <a:pt x="332" y="123"/>
                  </a:lnTo>
                  <a:lnTo>
                    <a:pt x="331" y="123"/>
                  </a:lnTo>
                  <a:lnTo>
                    <a:pt x="331" y="123"/>
                  </a:lnTo>
                  <a:lnTo>
                    <a:pt x="329" y="123"/>
                  </a:lnTo>
                  <a:lnTo>
                    <a:pt x="328" y="123"/>
                  </a:lnTo>
                  <a:lnTo>
                    <a:pt x="326" y="123"/>
                  </a:lnTo>
                  <a:lnTo>
                    <a:pt x="324" y="123"/>
                  </a:lnTo>
                  <a:lnTo>
                    <a:pt x="324" y="124"/>
                  </a:lnTo>
                  <a:lnTo>
                    <a:pt x="323" y="124"/>
                  </a:lnTo>
                  <a:lnTo>
                    <a:pt x="323" y="124"/>
                  </a:lnTo>
                  <a:lnTo>
                    <a:pt x="320" y="123"/>
                  </a:lnTo>
                  <a:lnTo>
                    <a:pt x="316" y="121"/>
                  </a:lnTo>
                  <a:lnTo>
                    <a:pt x="313" y="123"/>
                  </a:lnTo>
                  <a:lnTo>
                    <a:pt x="310" y="121"/>
                  </a:lnTo>
                  <a:lnTo>
                    <a:pt x="309" y="121"/>
                  </a:lnTo>
                  <a:lnTo>
                    <a:pt x="307" y="123"/>
                  </a:lnTo>
                  <a:lnTo>
                    <a:pt x="307" y="121"/>
                  </a:lnTo>
                  <a:lnTo>
                    <a:pt x="305" y="121"/>
                  </a:lnTo>
                  <a:lnTo>
                    <a:pt x="305" y="120"/>
                  </a:lnTo>
                  <a:lnTo>
                    <a:pt x="305" y="120"/>
                  </a:lnTo>
                  <a:lnTo>
                    <a:pt x="305" y="118"/>
                  </a:lnTo>
                  <a:lnTo>
                    <a:pt x="307" y="118"/>
                  </a:lnTo>
                  <a:lnTo>
                    <a:pt x="307" y="117"/>
                  </a:lnTo>
                  <a:lnTo>
                    <a:pt x="307" y="117"/>
                  </a:lnTo>
                  <a:lnTo>
                    <a:pt x="307" y="117"/>
                  </a:lnTo>
                  <a:lnTo>
                    <a:pt x="309" y="117"/>
                  </a:lnTo>
                  <a:lnTo>
                    <a:pt x="310" y="117"/>
                  </a:lnTo>
                  <a:lnTo>
                    <a:pt x="312" y="115"/>
                  </a:lnTo>
                  <a:lnTo>
                    <a:pt x="313" y="113"/>
                  </a:lnTo>
                  <a:lnTo>
                    <a:pt x="315" y="113"/>
                  </a:lnTo>
                  <a:lnTo>
                    <a:pt x="315" y="115"/>
                  </a:lnTo>
                  <a:lnTo>
                    <a:pt x="316" y="113"/>
                  </a:lnTo>
                  <a:lnTo>
                    <a:pt x="318" y="113"/>
                  </a:lnTo>
                  <a:lnTo>
                    <a:pt x="318" y="115"/>
                  </a:lnTo>
                  <a:lnTo>
                    <a:pt x="320" y="115"/>
                  </a:lnTo>
                  <a:lnTo>
                    <a:pt x="321" y="115"/>
                  </a:lnTo>
                  <a:lnTo>
                    <a:pt x="323" y="115"/>
                  </a:lnTo>
                  <a:lnTo>
                    <a:pt x="324" y="117"/>
                  </a:lnTo>
                  <a:lnTo>
                    <a:pt x="328" y="117"/>
                  </a:lnTo>
                  <a:lnTo>
                    <a:pt x="328" y="118"/>
                  </a:lnTo>
                  <a:lnTo>
                    <a:pt x="329" y="118"/>
                  </a:lnTo>
                  <a:lnTo>
                    <a:pt x="331" y="118"/>
                  </a:lnTo>
                  <a:lnTo>
                    <a:pt x="331" y="118"/>
                  </a:lnTo>
                  <a:lnTo>
                    <a:pt x="332" y="118"/>
                  </a:lnTo>
                  <a:lnTo>
                    <a:pt x="332" y="118"/>
                  </a:lnTo>
                  <a:lnTo>
                    <a:pt x="334" y="118"/>
                  </a:lnTo>
                  <a:lnTo>
                    <a:pt x="335" y="118"/>
                  </a:lnTo>
                  <a:lnTo>
                    <a:pt x="335" y="117"/>
                  </a:lnTo>
                  <a:lnTo>
                    <a:pt x="337" y="117"/>
                  </a:lnTo>
                  <a:lnTo>
                    <a:pt x="337" y="117"/>
                  </a:lnTo>
                  <a:lnTo>
                    <a:pt x="339" y="118"/>
                  </a:lnTo>
                  <a:lnTo>
                    <a:pt x="342" y="120"/>
                  </a:lnTo>
                  <a:lnTo>
                    <a:pt x="342" y="120"/>
                  </a:lnTo>
                  <a:lnTo>
                    <a:pt x="343" y="120"/>
                  </a:lnTo>
                  <a:lnTo>
                    <a:pt x="345" y="118"/>
                  </a:lnTo>
                  <a:lnTo>
                    <a:pt x="345" y="118"/>
                  </a:lnTo>
                  <a:lnTo>
                    <a:pt x="345" y="117"/>
                  </a:lnTo>
                  <a:lnTo>
                    <a:pt x="345" y="117"/>
                  </a:lnTo>
                  <a:lnTo>
                    <a:pt x="346" y="117"/>
                  </a:lnTo>
                  <a:lnTo>
                    <a:pt x="348" y="115"/>
                  </a:lnTo>
                  <a:lnTo>
                    <a:pt x="350" y="115"/>
                  </a:lnTo>
                  <a:lnTo>
                    <a:pt x="351" y="113"/>
                  </a:lnTo>
                  <a:lnTo>
                    <a:pt x="348" y="113"/>
                  </a:lnTo>
                  <a:lnTo>
                    <a:pt x="350" y="112"/>
                  </a:lnTo>
                  <a:lnTo>
                    <a:pt x="350" y="112"/>
                  </a:lnTo>
                  <a:close/>
                  <a:moveTo>
                    <a:pt x="468" y="112"/>
                  </a:moveTo>
                  <a:lnTo>
                    <a:pt x="469" y="112"/>
                  </a:lnTo>
                  <a:lnTo>
                    <a:pt x="469" y="112"/>
                  </a:lnTo>
                  <a:lnTo>
                    <a:pt x="468" y="113"/>
                  </a:lnTo>
                  <a:lnTo>
                    <a:pt x="466" y="113"/>
                  </a:lnTo>
                  <a:lnTo>
                    <a:pt x="465" y="115"/>
                  </a:lnTo>
                  <a:lnTo>
                    <a:pt x="465" y="115"/>
                  </a:lnTo>
                  <a:lnTo>
                    <a:pt x="465" y="115"/>
                  </a:lnTo>
                  <a:lnTo>
                    <a:pt x="468" y="112"/>
                  </a:lnTo>
                  <a:close/>
                  <a:moveTo>
                    <a:pt x="279" y="112"/>
                  </a:moveTo>
                  <a:lnTo>
                    <a:pt x="282" y="112"/>
                  </a:lnTo>
                  <a:lnTo>
                    <a:pt x="282" y="112"/>
                  </a:lnTo>
                  <a:lnTo>
                    <a:pt x="282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5" y="115"/>
                  </a:lnTo>
                  <a:lnTo>
                    <a:pt x="287" y="115"/>
                  </a:lnTo>
                  <a:lnTo>
                    <a:pt x="287" y="115"/>
                  </a:lnTo>
                  <a:lnTo>
                    <a:pt x="288" y="115"/>
                  </a:lnTo>
                  <a:lnTo>
                    <a:pt x="288" y="115"/>
                  </a:lnTo>
                  <a:lnTo>
                    <a:pt x="290" y="115"/>
                  </a:lnTo>
                  <a:lnTo>
                    <a:pt x="290" y="117"/>
                  </a:lnTo>
                  <a:lnTo>
                    <a:pt x="290" y="117"/>
                  </a:lnTo>
                  <a:lnTo>
                    <a:pt x="290" y="115"/>
                  </a:lnTo>
                  <a:lnTo>
                    <a:pt x="291" y="115"/>
                  </a:lnTo>
                  <a:lnTo>
                    <a:pt x="291" y="115"/>
                  </a:lnTo>
                  <a:lnTo>
                    <a:pt x="293" y="115"/>
                  </a:lnTo>
                  <a:lnTo>
                    <a:pt x="294" y="115"/>
                  </a:lnTo>
                  <a:lnTo>
                    <a:pt x="294" y="117"/>
                  </a:lnTo>
                  <a:lnTo>
                    <a:pt x="294" y="118"/>
                  </a:lnTo>
                  <a:lnTo>
                    <a:pt x="294" y="120"/>
                  </a:lnTo>
                  <a:lnTo>
                    <a:pt x="296" y="120"/>
                  </a:lnTo>
                  <a:lnTo>
                    <a:pt x="296" y="120"/>
                  </a:lnTo>
                  <a:lnTo>
                    <a:pt x="296" y="121"/>
                  </a:lnTo>
                  <a:lnTo>
                    <a:pt x="294" y="121"/>
                  </a:lnTo>
                  <a:lnTo>
                    <a:pt x="294" y="121"/>
                  </a:lnTo>
                  <a:lnTo>
                    <a:pt x="293" y="121"/>
                  </a:lnTo>
                  <a:lnTo>
                    <a:pt x="293" y="121"/>
                  </a:lnTo>
                  <a:lnTo>
                    <a:pt x="293" y="121"/>
                  </a:lnTo>
                  <a:lnTo>
                    <a:pt x="291" y="121"/>
                  </a:lnTo>
                  <a:lnTo>
                    <a:pt x="290" y="121"/>
                  </a:lnTo>
                  <a:lnTo>
                    <a:pt x="291" y="121"/>
                  </a:lnTo>
                  <a:lnTo>
                    <a:pt x="291" y="121"/>
                  </a:lnTo>
                  <a:lnTo>
                    <a:pt x="291" y="121"/>
                  </a:lnTo>
                  <a:lnTo>
                    <a:pt x="291" y="123"/>
                  </a:lnTo>
                  <a:lnTo>
                    <a:pt x="291" y="123"/>
                  </a:lnTo>
                  <a:lnTo>
                    <a:pt x="290" y="121"/>
                  </a:lnTo>
                  <a:lnTo>
                    <a:pt x="290" y="123"/>
                  </a:lnTo>
                  <a:lnTo>
                    <a:pt x="287" y="123"/>
                  </a:lnTo>
                  <a:lnTo>
                    <a:pt x="285" y="123"/>
                  </a:lnTo>
                  <a:lnTo>
                    <a:pt x="285" y="123"/>
                  </a:lnTo>
                  <a:lnTo>
                    <a:pt x="285" y="121"/>
                  </a:lnTo>
                  <a:lnTo>
                    <a:pt x="285" y="120"/>
                  </a:lnTo>
                  <a:lnTo>
                    <a:pt x="283" y="121"/>
                  </a:lnTo>
                  <a:lnTo>
                    <a:pt x="282" y="123"/>
                  </a:lnTo>
                  <a:lnTo>
                    <a:pt x="282" y="123"/>
                  </a:lnTo>
                  <a:lnTo>
                    <a:pt x="280" y="123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5" y="124"/>
                  </a:lnTo>
                  <a:lnTo>
                    <a:pt x="272" y="124"/>
                  </a:lnTo>
                  <a:lnTo>
                    <a:pt x="271" y="126"/>
                  </a:lnTo>
                  <a:lnTo>
                    <a:pt x="269" y="126"/>
                  </a:lnTo>
                  <a:lnTo>
                    <a:pt x="269" y="124"/>
                  </a:lnTo>
                  <a:lnTo>
                    <a:pt x="268" y="126"/>
                  </a:lnTo>
                  <a:lnTo>
                    <a:pt x="268" y="126"/>
                  </a:lnTo>
                  <a:lnTo>
                    <a:pt x="266" y="126"/>
                  </a:lnTo>
                  <a:lnTo>
                    <a:pt x="264" y="126"/>
                  </a:lnTo>
                  <a:lnTo>
                    <a:pt x="263" y="126"/>
                  </a:lnTo>
                  <a:lnTo>
                    <a:pt x="261" y="124"/>
                  </a:lnTo>
                  <a:lnTo>
                    <a:pt x="261" y="124"/>
                  </a:lnTo>
                  <a:lnTo>
                    <a:pt x="261" y="123"/>
                  </a:lnTo>
                  <a:lnTo>
                    <a:pt x="263" y="123"/>
                  </a:lnTo>
                  <a:lnTo>
                    <a:pt x="261" y="120"/>
                  </a:lnTo>
                  <a:lnTo>
                    <a:pt x="263" y="120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64" y="118"/>
                  </a:lnTo>
                  <a:lnTo>
                    <a:pt x="266" y="117"/>
                  </a:lnTo>
                  <a:lnTo>
                    <a:pt x="268" y="115"/>
                  </a:lnTo>
                  <a:lnTo>
                    <a:pt x="268" y="117"/>
                  </a:lnTo>
                  <a:lnTo>
                    <a:pt x="271" y="117"/>
                  </a:lnTo>
                  <a:lnTo>
                    <a:pt x="271" y="117"/>
                  </a:lnTo>
                  <a:lnTo>
                    <a:pt x="274" y="117"/>
                  </a:lnTo>
                  <a:lnTo>
                    <a:pt x="274" y="117"/>
                  </a:lnTo>
                  <a:lnTo>
                    <a:pt x="274" y="118"/>
                  </a:lnTo>
                  <a:lnTo>
                    <a:pt x="275" y="118"/>
                  </a:lnTo>
                  <a:lnTo>
                    <a:pt x="275" y="118"/>
                  </a:lnTo>
                  <a:lnTo>
                    <a:pt x="277" y="121"/>
                  </a:lnTo>
                  <a:lnTo>
                    <a:pt x="279" y="121"/>
                  </a:lnTo>
                  <a:lnTo>
                    <a:pt x="279" y="121"/>
                  </a:lnTo>
                  <a:lnTo>
                    <a:pt x="282" y="120"/>
                  </a:lnTo>
                  <a:lnTo>
                    <a:pt x="282" y="120"/>
                  </a:lnTo>
                  <a:lnTo>
                    <a:pt x="283" y="118"/>
                  </a:lnTo>
                  <a:lnTo>
                    <a:pt x="282" y="118"/>
                  </a:lnTo>
                  <a:lnTo>
                    <a:pt x="280" y="117"/>
                  </a:lnTo>
                  <a:lnTo>
                    <a:pt x="280" y="117"/>
                  </a:lnTo>
                  <a:lnTo>
                    <a:pt x="280" y="117"/>
                  </a:lnTo>
                  <a:lnTo>
                    <a:pt x="279" y="117"/>
                  </a:lnTo>
                  <a:lnTo>
                    <a:pt x="277" y="115"/>
                  </a:lnTo>
                  <a:lnTo>
                    <a:pt x="275" y="115"/>
                  </a:lnTo>
                  <a:lnTo>
                    <a:pt x="275" y="113"/>
                  </a:lnTo>
                  <a:lnTo>
                    <a:pt x="275" y="112"/>
                  </a:lnTo>
                  <a:lnTo>
                    <a:pt x="277" y="112"/>
                  </a:lnTo>
                  <a:lnTo>
                    <a:pt x="279" y="112"/>
                  </a:lnTo>
                  <a:close/>
                  <a:moveTo>
                    <a:pt x="238" y="112"/>
                  </a:moveTo>
                  <a:lnTo>
                    <a:pt x="239" y="112"/>
                  </a:lnTo>
                  <a:lnTo>
                    <a:pt x="241" y="112"/>
                  </a:lnTo>
                  <a:lnTo>
                    <a:pt x="242" y="112"/>
                  </a:lnTo>
                  <a:lnTo>
                    <a:pt x="244" y="113"/>
                  </a:lnTo>
                  <a:lnTo>
                    <a:pt x="246" y="115"/>
                  </a:lnTo>
                  <a:lnTo>
                    <a:pt x="247" y="117"/>
                  </a:lnTo>
                  <a:lnTo>
                    <a:pt x="246" y="117"/>
                  </a:lnTo>
                  <a:lnTo>
                    <a:pt x="244" y="118"/>
                  </a:lnTo>
                  <a:lnTo>
                    <a:pt x="241" y="120"/>
                  </a:lnTo>
                  <a:lnTo>
                    <a:pt x="241" y="120"/>
                  </a:lnTo>
                  <a:lnTo>
                    <a:pt x="239" y="121"/>
                  </a:lnTo>
                  <a:lnTo>
                    <a:pt x="239" y="121"/>
                  </a:lnTo>
                  <a:lnTo>
                    <a:pt x="239" y="123"/>
                  </a:lnTo>
                  <a:lnTo>
                    <a:pt x="239" y="123"/>
                  </a:lnTo>
                  <a:lnTo>
                    <a:pt x="238" y="123"/>
                  </a:lnTo>
                  <a:lnTo>
                    <a:pt x="238" y="123"/>
                  </a:lnTo>
                  <a:lnTo>
                    <a:pt x="238" y="121"/>
                  </a:lnTo>
                  <a:lnTo>
                    <a:pt x="238" y="120"/>
                  </a:lnTo>
                  <a:lnTo>
                    <a:pt x="238" y="120"/>
                  </a:lnTo>
                  <a:lnTo>
                    <a:pt x="238" y="118"/>
                  </a:lnTo>
                  <a:lnTo>
                    <a:pt x="236" y="118"/>
                  </a:lnTo>
                  <a:lnTo>
                    <a:pt x="234" y="117"/>
                  </a:lnTo>
                  <a:lnTo>
                    <a:pt x="233" y="117"/>
                  </a:lnTo>
                  <a:lnTo>
                    <a:pt x="231" y="117"/>
                  </a:lnTo>
                  <a:lnTo>
                    <a:pt x="230" y="115"/>
                  </a:lnTo>
                  <a:lnTo>
                    <a:pt x="230" y="113"/>
                  </a:lnTo>
                  <a:lnTo>
                    <a:pt x="228" y="113"/>
                  </a:lnTo>
                  <a:lnTo>
                    <a:pt x="228" y="113"/>
                  </a:lnTo>
                  <a:lnTo>
                    <a:pt x="228" y="112"/>
                  </a:lnTo>
                  <a:lnTo>
                    <a:pt x="230" y="112"/>
                  </a:lnTo>
                  <a:lnTo>
                    <a:pt x="231" y="112"/>
                  </a:lnTo>
                  <a:lnTo>
                    <a:pt x="234" y="113"/>
                  </a:lnTo>
                  <a:lnTo>
                    <a:pt x="236" y="113"/>
                  </a:lnTo>
                  <a:lnTo>
                    <a:pt x="236" y="113"/>
                  </a:lnTo>
                  <a:lnTo>
                    <a:pt x="238" y="112"/>
                  </a:lnTo>
                  <a:close/>
                  <a:moveTo>
                    <a:pt x="447" y="107"/>
                  </a:moveTo>
                  <a:lnTo>
                    <a:pt x="451" y="107"/>
                  </a:lnTo>
                  <a:lnTo>
                    <a:pt x="451" y="109"/>
                  </a:lnTo>
                  <a:lnTo>
                    <a:pt x="451" y="110"/>
                  </a:lnTo>
                  <a:lnTo>
                    <a:pt x="451" y="110"/>
                  </a:lnTo>
                  <a:lnTo>
                    <a:pt x="449" y="110"/>
                  </a:lnTo>
                  <a:lnTo>
                    <a:pt x="447" y="109"/>
                  </a:lnTo>
                  <a:lnTo>
                    <a:pt x="447" y="109"/>
                  </a:lnTo>
                  <a:lnTo>
                    <a:pt x="447" y="107"/>
                  </a:lnTo>
                  <a:lnTo>
                    <a:pt x="447" y="107"/>
                  </a:lnTo>
                  <a:close/>
                  <a:moveTo>
                    <a:pt x="405" y="104"/>
                  </a:moveTo>
                  <a:lnTo>
                    <a:pt x="406" y="106"/>
                  </a:lnTo>
                  <a:lnTo>
                    <a:pt x="406" y="106"/>
                  </a:lnTo>
                  <a:lnTo>
                    <a:pt x="406" y="106"/>
                  </a:lnTo>
                  <a:lnTo>
                    <a:pt x="406" y="107"/>
                  </a:lnTo>
                  <a:lnTo>
                    <a:pt x="405" y="107"/>
                  </a:lnTo>
                  <a:lnTo>
                    <a:pt x="403" y="107"/>
                  </a:lnTo>
                  <a:lnTo>
                    <a:pt x="403" y="109"/>
                  </a:lnTo>
                  <a:lnTo>
                    <a:pt x="402" y="110"/>
                  </a:lnTo>
                  <a:lnTo>
                    <a:pt x="400" y="109"/>
                  </a:lnTo>
                  <a:lnTo>
                    <a:pt x="397" y="109"/>
                  </a:lnTo>
                  <a:lnTo>
                    <a:pt x="397" y="109"/>
                  </a:lnTo>
                  <a:lnTo>
                    <a:pt x="395" y="109"/>
                  </a:lnTo>
                  <a:lnTo>
                    <a:pt x="394" y="109"/>
                  </a:lnTo>
                  <a:lnTo>
                    <a:pt x="392" y="110"/>
                  </a:lnTo>
                  <a:lnTo>
                    <a:pt x="392" y="110"/>
                  </a:lnTo>
                  <a:lnTo>
                    <a:pt x="392" y="109"/>
                  </a:lnTo>
                  <a:lnTo>
                    <a:pt x="392" y="107"/>
                  </a:lnTo>
                  <a:lnTo>
                    <a:pt x="395" y="106"/>
                  </a:lnTo>
                  <a:lnTo>
                    <a:pt x="397" y="106"/>
                  </a:lnTo>
                  <a:lnTo>
                    <a:pt x="398" y="106"/>
                  </a:lnTo>
                  <a:lnTo>
                    <a:pt x="400" y="106"/>
                  </a:lnTo>
                  <a:lnTo>
                    <a:pt x="402" y="104"/>
                  </a:lnTo>
                  <a:lnTo>
                    <a:pt x="405" y="104"/>
                  </a:lnTo>
                  <a:close/>
                  <a:moveTo>
                    <a:pt x="414" y="104"/>
                  </a:moveTo>
                  <a:lnTo>
                    <a:pt x="416" y="104"/>
                  </a:lnTo>
                  <a:lnTo>
                    <a:pt x="416" y="104"/>
                  </a:lnTo>
                  <a:lnTo>
                    <a:pt x="416" y="104"/>
                  </a:lnTo>
                  <a:lnTo>
                    <a:pt x="416" y="106"/>
                  </a:lnTo>
                  <a:lnTo>
                    <a:pt x="414" y="106"/>
                  </a:lnTo>
                  <a:lnTo>
                    <a:pt x="416" y="104"/>
                  </a:lnTo>
                  <a:lnTo>
                    <a:pt x="414" y="104"/>
                  </a:lnTo>
                  <a:close/>
                  <a:moveTo>
                    <a:pt x="577" y="101"/>
                  </a:moveTo>
                  <a:lnTo>
                    <a:pt x="580" y="101"/>
                  </a:lnTo>
                  <a:lnTo>
                    <a:pt x="580" y="102"/>
                  </a:lnTo>
                  <a:lnTo>
                    <a:pt x="581" y="104"/>
                  </a:lnTo>
                  <a:lnTo>
                    <a:pt x="583" y="104"/>
                  </a:lnTo>
                  <a:lnTo>
                    <a:pt x="583" y="106"/>
                  </a:lnTo>
                  <a:lnTo>
                    <a:pt x="581" y="109"/>
                  </a:lnTo>
                  <a:lnTo>
                    <a:pt x="580" y="112"/>
                  </a:lnTo>
                  <a:lnTo>
                    <a:pt x="578" y="113"/>
                  </a:lnTo>
                  <a:lnTo>
                    <a:pt x="577" y="115"/>
                  </a:lnTo>
                  <a:lnTo>
                    <a:pt x="574" y="117"/>
                  </a:lnTo>
                  <a:lnTo>
                    <a:pt x="569" y="117"/>
                  </a:lnTo>
                  <a:lnTo>
                    <a:pt x="567" y="117"/>
                  </a:lnTo>
                  <a:lnTo>
                    <a:pt x="564" y="117"/>
                  </a:lnTo>
                  <a:lnTo>
                    <a:pt x="564" y="117"/>
                  </a:lnTo>
                  <a:lnTo>
                    <a:pt x="564" y="113"/>
                  </a:lnTo>
                  <a:lnTo>
                    <a:pt x="566" y="109"/>
                  </a:lnTo>
                  <a:lnTo>
                    <a:pt x="569" y="106"/>
                  </a:lnTo>
                  <a:lnTo>
                    <a:pt x="570" y="104"/>
                  </a:lnTo>
                  <a:lnTo>
                    <a:pt x="572" y="102"/>
                  </a:lnTo>
                  <a:lnTo>
                    <a:pt x="574" y="102"/>
                  </a:lnTo>
                  <a:lnTo>
                    <a:pt x="577" y="101"/>
                  </a:lnTo>
                  <a:close/>
                  <a:moveTo>
                    <a:pt x="477" y="98"/>
                  </a:moveTo>
                  <a:lnTo>
                    <a:pt x="477" y="98"/>
                  </a:lnTo>
                  <a:lnTo>
                    <a:pt x="479" y="99"/>
                  </a:lnTo>
                  <a:lnTo>
                    <a:pt x="477" y="99"/>
                  </a:lnTo>
                  <a:lnTo>
                    <a:pt x="477" y="102"/>
                  </a:lnTo>
                  <a:lnTo>
                    <a:pt x="476" y="106"/>
                  </a:lnTo>
                  <a:lnTo>
                    <a:pt x="476" y="106"/>
                  </a:lnTo>
                  <a:lnTo>
                    <a:pt x="474" y="107"/>
                  </a:lnTo>
                  <a:lnTo>
                    <a:pt x="474" y="107"/>
                  </a:lnTo>
                  <a:lnTo>
                    <a:pt x="473" y="109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69" y="110"/>
                  </a:lnTo>
                  <a:lnTo>
                    <a:pt x="469" y="110"/>
                  </a:lnTo>
                  <a:lnTo>
                    <a:pt x="469" y="109"/>
                  </a:lnTo>
                  <a:lnTo>
                    <a:pt x="469" y="109"/>
                  </a:lnTo>
                  <a:lnTo>
                    <a:pt x="469" y="107"/>
                  </a:lnTo>
                  <a:lnTo>
                    <a:pt x="469" y="106"/>
                  </a:lnTo>
                  <a:lnTo>
                    <a:pt x="469" y="106"/>
                  </a:lnTo>
                  <a:lnTo>
                    <a:pt x="471" y="106"/>
                  </a:lnTo>
                  <a:lnTo>
                    <a:pt x="471" y="102"/>
                  </a:lnTo>
                  <a:lnTo>
                    <a:pt x="471" y="102"/>
                  </a:lnTo>
                  <a:lnTo>
                    <a:pt x="473" y="102"/>
                  </a:lnTo>
                  <a:lnTo>
                    <a:pt x="474" y="101"/>
                  </a:lnTo>
                  <a:lnTo>
                    <a:pt x="474" y="101"/>
                  </a:lnTo>
                  <a:lnTo>
                    <a:pt x="474" y="99"/>
                  </a:lnTo>
                  <a:lnTo>
                    <a:pt x="476" y="99"/>
                  </a:lnTo>
                  <a:lnTo>
                    <a:pt x="476" y="98"/>
                  </a:lnTo>
                  <a:lnTo>
                    <a:pt x="476" y="98"/>
                  </a:lnTo>
                  <a:lnTo>
                    <a:pt x="477" y="98"/>
                  </a:lnTo>
                  <a:close/>
                  <a:moveTo>
                    <a:pt x="480" y="98"/>
                  </a:moveTo>
                  <a:lnTo>
                    <a:pt x="482" y="99"/>
                  </a:lnTo>
                  <a:lnTo>
                    <a:pt x="482" y="99"/>
                  </a:lnTo>
                  <a:lnTo>
                    <a:pt x="480" y="99"/>
                  </a:lnTo>
                  <a:lnTo>
                    <a:pt x="480" y="98"/>
                  </a:lnTo>
                  <a:lnTo>
                    <a:pt x="479" y="98"/>
                  </a:lnTo>
                  <a:lnTo>
                    <a:pt x="479" y="98"/>
                  </a:lnTo>
                  <a:lnTo>
                    <a:pt x="479" y="98"/>
                  </a:lnTo>
                  <a:lnTo>
                    <a:pt x="480" y="98"/>
                  </a:lnTo>
                  <a:close/>
                  <a:moveTo>
                    <a:pt x="227" y="98"/>
                  </a:moveTo>
                  <a:lnTo>
                    <a:pt x="227" y="98"/>
                  </a:lnTo>
                  <a:lnTo>
                    <a:pt x="228" y="98"/>
                  </a:lnTo>
                  <a:lnTo>
                    <a:pt x="228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close/>
                  <a:moveTo>
                    <a:pt x="433" y="98"/>
                  </a:moveTo>
                  <a:lnTo>
                    <a:pt x="433" y="98"/>
                  </a:lnTo>
                  <a:lnTo>
                    <a:pt x="433" y="98"/>
                  </a:lnTo>
                  <a:lnTo>
                    <a:pt x="433" y="98"/>
                  </a:lnTo>
                  <a:lnTo>
                    <a:pt x="433" y="99"/>
                  </a:lnTo>
                  <a:lnTo>
                    <a:pt x="433" y="99"/>
                  </a:lnTo>
                  <a:lnTo>
                    <a:pt x="432" y="98"/>
                  </a:lnTo>
                  <a:lnTo>
                    <a:pt x="432" y="98"/>
                  </a:lnTo>
                  <a:lnTo>
                    <a:pt x="433" y="98"/>
                  </a:lnTo>
                  <a:lnTo>
                    <a:pt x="433" y="98"/>
                  </a:lnTo>
                  <a:close/>
                  <a:moveTo>
                    <a:pt x="318" y="96"/>
                  </a:moveTo>
                  <a:lnTo>
                    <a:pt x="320" y="96"/>
                  </a:lnTo>
                  <a:lnTo>
                    <a:pt x="320" y="96"/>
                  </a:lnTo>
                  <a:lnTo>
                    <a:pt x="320" y="98"/>
                  </a:lnTo>
                  <a:lnTo>
                    <a:pt x="318" y="98"/>
                  </a:lnTo>
                  <a:lnTo>
                    <a:pt x="318" y="98"/>
                  </a:lnTo>
                  <a:lnTo>
                    <a:pt x="318" y="96"/>
                  </a:lnTo>
                  <a:close/>
                  <a:moveTo>
                    <a:pt x="222" y="95"/>
                  </a:moveTo>
                  <a:lnTo>
                    <a:pt x="223" y="96"/>
                  </a:lnTo>
                  <a:lnTo>
                    <a:pt x="223" y="96"/>
                  </a:lnTo>
                  <a:lnTo>
                    <a:pt x="220" y="96"/>
                  </a:lnTo>
                  <a:lnTo>
                    <a:pt x="219" y="98"/>
                  </a:lnTo>
                  <a:lnTo>
                    <a:pt x="219" y="98"/>
                  </a:lnTo>
                  <a:lnTo>
                    <a:pt x="217" y="98"/>
                  </a:lnTo>
                  <a:lnTo>
                    <a:pt x="216" y="99"/>
                  </a:lnTo>
                  <a:lnTo>
                    <a:pt x="214" y="99"/>
                  </a:lnTo>
                  <a:lnTo>
                    <a:pt x="211" y="99"/>
                  </a:lnTo>
                  <a:lnTo>
                    <a:pt x="209" y="99"/>
                  </a:lnTo>
                  <a:lnTo>
                    <a:pt x="209" y="99"/>
                  </a:lnTo>
                  <a:lnTo>
                    <a:pt x="209" y="99"/>
                  </a:lnTo>
                  <a:lnTo>
                    <a:pt x="208" y="99"/>
                  </a:lnTo>
                  <a:lnTo>
                    <a:pt x="205" y="98"/>
                  </a:lnTo>
                  <a:lnTo>
                    <a:pt x="203" y="98"/>
                  </a:lnTo>
                  <a:lnTo>
                    <a:pt x="205" y="96"/>
                  </a:lnTo>
                  <a:lnTo>
                    <a:pt x="206" y="95"/>
                  </a:lnTo>
                  <a:lnTo>
                    <a:pt x="208" y="95"/>
                  </a:lnTo>
                  <a:lnTo>
                    <a:pt x="222" y="95"/>
                  </a:lnTo>
                  <a:close/>
                  <a:moveTo>
                    <a:pt x="241" y="93"/>
                  </a:moveTo>
                  <a:lnTo>
                    <a:pt x="242" y="93"/>
                  </a:lnTo>
                  <a:lnTo>
                    <a:pt x="242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2" y="95"/>
                  </a:lnTo>
                  <a:lnTo>
                    <a:pt x="242" y="96"/>
                  </a:lnTo>
                  <a:lnTo>
                    <a:pt x="241" y="96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41" y="93"/>
                  </a:lnTo>
                  <a:close/>
                  <a:moveTo>
                    <a:pt x="521" y="90"/>
                  </a:moveTo>
                  <a:lnTo>
                    <a:pt x="521" y="91"/>
                  </a:lnTo>
                  <a:lnTo>
                    <a:pt x="520" y="93"/>
                  </a:lnTo>
                  <a:lnTo>
                    <a:pt x="520" y="93"/>
                  </a:lnTo>
                  <a:lnTo>
                    <a:pt x="520" y="91"/>
                  </a:lnTo>
                  <a:lnTo>
                    <a:pt x="520" y="91"/>
                  </a:lnTo>
                  <a:lnTo>
                    <a:pt x="520" y="91"/>
                  </a:lnTo>
                  <a:lnTo>
                    <a:pt x="521" y="90"/>
                  </a:lnTo>
                  <a:lnTo>
                    <a:pt x="521" y="90"/>
                  </a:lnTo>
                  <a:close/>
                  <a:moveTo>
                    <a:pt x="96" y="90"/>
                  </a:moveTo>
                  <a:lnTo>
                    <a:pt x="96" y="90"/>
                  </a:lnTo>
                  <a:lnTo>
                    <a:pt x="96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6" y="90"/>
                  </a:lnTo>
                  <a:close/>
                  <a:moveTo>
                    <a:pt x="520" y="88"/>
                  </a:moveTo>
                  <a:lnTo>
                    <a:pt x="521" y="88"/>
                  </a:lnTo>
                  <a:lnTo>
                    <a:pt x="521" y="90"/>
                  </a:lnTo>
                  <a:lnTo>
                    <a:pt x="520" y="90"/>
                  </a:lnTo>
                  <a:lnTo>
                    <a:pt x="520" y="88"/>
                  </a:lnTo>
                  <a:lnTo>
                    <a:pt x="520" y="88"/>
                  </a:lnTo>
                  <a:close/>
                  <a:moveTo>
                    <a:pt x="523" y="87"/>
                  </a:moveTo>
                  <a:lnTo>
                    <a:pt x="523" y="88"/>
                  </a:lnTo>
                  <a:lnTo>
                    <a:pt x="523" y="88"/>
                  </a:lnTo>
                  <a:lnTo>
                    <a:pt x="523" y="87"/>
                  </a:lnTo>
                  <a:lnTo>
                    <a:pt x="523" y="87"/>
                  </a:lnTo>
                  <a:lnTo>
                    <a:pt x="523" y="87"/>
                  </a:lnTo>
                  <a:lnTo>
                    <a:pt x="523" y="87"/>
                  </a:lnTo>
                  <a:close/>
                  <a:moveTo>
                    <a:pt x="514" y="83"/>
                  </a:moveTo>
                  <a:lnTo>
                    <a:pt x="514" y="85"/>
                  </a:lnTo>
                  <a:lnTo>
                    <a:pt x="515" y="87"/>
                  </a:lnTo>
                  <a:lnTo>
                    <a:pt x="517" y="87"/>
                  </a:lnTo>
                  <a:lnTo>
                    <a:pt x="518" y="88"/>
                  </a:lnTo>
                  <a:lnTo>
                    <a:pt x="518" y="88"/>
                  </a:lnTo>
                  <a:lnTo>
                    <a:pt x="518" y="90"/>
                  </a:lnTo>
                  <a:lnTo>
                    <a:pt x="517" y="91"/>
                  </a:lnTo>
                  <a:lnTo>
                    <a:pt x="517" y="93"/>
                  </a:lnTo>
                  <a:lnTo>
                    <a:pt x="515" y="95"/>
                  </a:lnTo>
                  <a:lnTo>
                    <a:pt x="514" y="95"/>
                  </a:lnTo>
                  <a:lnTo>
                    <a:pt x="512" y="93"/>
                  </a:lnTo>
                  <a:lnTo>
                    <a:pt x="512" y="93"/>
                  </a:lnTo>
                  <a:lnTo>
                    <a:pt x="512" y="88"/>
                  </a:lnTo>
                  <a:lnTo>
                    <a:pt x="514" y="88"/>
                  </a:lnTo>
                  <a:lnTo>
                    <a:pt x="514" y="88"/>
                  </a:lnTo>
                  <a:lnTo>
                    <a:pt x="514" y="88"/>
                  </a:lnTo>
                  <a:lnTo>
                    <a:pt x="512" y="88"/>
                  </a:lnTo>
                  <a:lnTo>
                    <a:pt x="512" y="85"/>
                  </a:lnTo>
                  <a:lnTo>
                    <a:pt x="512" y="85"/>
                  </a:lnTo>
                  <a:lnTo>
                    <a:pt x="514" y="83"/>
                  </a:lnTo>
                  <a:close/>
                  <a:moveTo>
                    <a:pt x="121" y="80"/>
                  </a:moveTo>
                  <a:lnTo>
                    <a:pt x="123" y="80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7" y="83"/>
                  </a:lnTo>
                  <a:lnTo>
                    <a:pt x="129" y="83"/>
                  </a:lnTo>
                  <a:lnTo>
                    <a:pt x="130" y="85"/>
                  </a:lnTo>
                  <a:lnTo>
                    <a:pt x="132" y="85"/>
                  </a:lnTo>
                  <a:lnTo>
                    <a:pt x="134" y="85"/>
                  </a:lnTo>
                  <a:lnTo>
                    <a:pt x="135" y="85"/>
                  </a:lnTo>
                  <a:lnTo>
                    <a:pt x="137" y="85"/>
                  </a:lnTo>
                  <a:lnTo>
                    <a:pt x="138" y="85"/>
                  </a:lnTo>
                  <a:lnTo>
                    <a:pt x="138" y="85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41" y="87"/>
                  </a:lnTo>
                  <a:lnTo>
                    <a:pt x="143" y="88"/>
                  </a:lnTo>
                  <a:lnTo>
                    <a:pt x="143" y="88"/>
                  </a:lnTo>
                  <a:lnTo>
                    <a:pt x="143" y="91"/>
                  </a:lnTo>
                  <a:lnTo>
                    <a:pt x="145" y="93"/>
                  </a:lnTo>
                  <a:lnTo>
                    <a:pt x="146" y="93"/>
                  </a:lnTo>
                  <a:lnTo>
                    <a:pt x="148" y="93"/>
                  </a:lnTo>
                  <a:lnTo>
                    <a:pt x="149" y="93"/>
                  </a:lnTo>
                  <a:lnTo>
                    <a:pt x="154" y="95"/>
                  </a:lnTo>
                  <a:lnTo>
                    <a:pt x="156" y="95"/>
                  </a:lnTo>
                  <a:lnTo>
                    <a:pt x="157" y="93"/>
                  </a:lnTo>
                  <a:lnTo>
                    <a:pt x="157" y="93"/>
                  </a:lnTo>
                  <a:lnTo>
                    <a:pt x="162" y="95"/>
                  </a:lnTo>
                  <a:lnTo>
                    <a:pt x="164" y="95"/>
                  </a:lnTo>
                  <a:lnTo>
                    <a:pt x="165" y="95"/>
                  </a:lnTo>
                  <a:lnTo>
                    <a:pt x="167" y="95"/>
                  </a:lnTo>
                  <a:lnTo>
                    <a:pt x="168" y="95"/>
                  </a:lnTo>
                  <a:lnTo>
                    <a:pt x="168" y="95"/>
                  </a:lnTo>
                  <a:lnTo>
                    <a:pt x="170" y="95"/>
                  </a:lnTo>
                  <a:lnTo>
                    <a:pt x="170" y="95"/>
                  </a:lnTo>
                  <a:lnTo>
                    <a:pt x="171" y="95"/>
                  </a:lnTo>
                  <a:lnTo>
                    <a:pt x="173" y="93"/>
                  </a:lnTo>
                  <a:lnTo>
                    <a:pt x="173" y="91"/>
                  </a:lnTo>
                  <a:lnTo>
                    <a:pt x="173" y="90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6" y="88"/>
                  </a:lnTo>
                  <a:lnTo>
                    <a:pt x="178" y="88"/>
                  </a:lnTo>
                  <a:lnTo>
                    <a:pt x="178" y="88"/>
                  </a:lnTo>
                  <a:lnTo>
                    <a:pt x="181" y="91"/>
                  </a:lnTo>
                  <a:lnTo>
                    <a:pt x="181" y="91"/>
                  </a:lnTo>
                  <a:lnTo>
                    <a:pt x="184" y="91"/>
                  </a:lnTo>
                  <a:lnTo>
                    <a:pt x="184" y="91"/>
                  </a:lnTo>
                  <a:lnTo>
                    <a:pt x="186" y="91"/>
                  </a:lnTo>
                  <a:lnTo>
                    <a:pt x="186" y="91"/>
                  </a:lnTo>
                  <a:lnTo>
                    <a:pt x="187" y="91"/>
                  </a:lnTo>
                  <a:lnTo>
                    <a:pt x="189" y="93"/>
                  </a:lnTo>
                  <a:lnTo>
                    <a:pt x="189" y="93"/>
                  </a:lnTo>
                  <a:lnTo>
                    <a:pt x="192" y="93"/>
                  </a:lnTo>
                  <a:lnTo>
                    <a:pt x="193" y="95"/>
                  </a:lnTo>
                  <a:lnTo>
                    <a:pt x="195" y="95"/>
                  </a:lnTo>
                  <a:lnTo>
                    <a:pt x="197" y="95"/>
                  </a:lnTo>
                  <a:lnTo>
                    <a:pt x="200" y="95"/>
                  </a:lnTo>
                  <a:lnTo>
                    <a:pt x="201" y="95"/>
                  </a:lnTo>
                  <a:lnTo>
                    <a:pt x="201" y="96"/>
                  </a:lnTo>
                  <a:lnTo>
                    <a:pt x="201" y="99"/>
                  </a:lnTo>
                  <a:lnTo>
                    <a:pt x="203" y="99"/>
                  </a:lnTo>
                  <a:lnTo>
                    <a:pt x="203" y="99"/>
                  </a:lnTo>
                  <a:lnTo>
                    <a:pt x="205" y="101"/>
                  </a:lnTo>
                  <a:lnTo>
                    <a:pt x="205" y="102"/>
                  </a:lnTo>
                  <a:lnTo>
                    <a:pt x="205" y="104"/>
                  </a:lnTo>
                  <a:lnTo>
                    <a:pt x="208" y="106"/>
                  </a:lnTo>
                  <a:lnTo>
                    <a:pt x="211" y="106"/>
                  </a:lnTo>
                  <a:lnTo>
                    <a:pt x="214" y="107"/>
                  </a:lnTo>
                  <a:lnTo>
                    <a:pt x="219" y="106"/>
                  </a:lnTo>
                  <a:lnTo>
                    <a:pt x="220" y="106"/>
                  </a:lnTo>
                  <a:lnTo>
                    <a:pt x="222" y="106"/>
                  </a:lnTo>
                  <a:lnTo>
                    <a:pt x="223" y="106"/>
                  </a:lnTo>
                  <a:lnTo>
                    <a:pt x="227" y="107"/>
                  </a:lnTo>
                  <a:lnTo>
                    <a:pt x="228" y="107"/>
                  </a:lnTo>
                  <a:lnTo>
                    <a:pt x="228" y="109"/>
                  </a:lnTo>
                  <a:lnTo>
                    <a:pt x="228" y="110"/>
                  </a:lnTo>
                  <a:lnTo>
                    <a:pt x="227" y="113"/>
                  </a:lnTo>
                  <a:lnTo>
                    <a:pt x="227" y="115"/>
                  </a:lnTo>
                  <a:lnTo>
                    <a:pt x="227" y="117"/>
                  </a:lnTo>
                  <a:lnTo>
                    <a:pt x="228" y="118"/>
                  </a:lnTo>
                  <a:lnTo>
                    <a:pt x="228" y="120"/>
                  </a:lnTo>
                  <a:lnTo>
                    <a:pt x="230" y="120"/>
                  </a:lnTo>
                  <a:lnTo>
                    <a:pt x="230" y="121"/>
                  </a:lnTo>
                  <a:lnTo>
                    <a:pt x="230" y="121"/>
                  </a:lnTo>
                  <a:lnTo>
                    <a:pt x="228" y="121"/>
                  </a:lnTo>
                  <a:lnTo>
                    <a:pt x="227" y="121"/>
                  </a:lnTo>
                  <a:lnTo>
                    <a:pt x="227" y="120"/>
                  </a:lnTo>
                  <a:lnTo>
                    <a:pt x="225" y="120"/>
                  </a:lnTo>
                  <a:lnTo>
                    <a:pt x="223" y="120"/>
                  </a:lnTo>
                  <a:lnTo>
                    <a:pt x="220" y="118"/>
                  </a:lnTo>
                  <a:lnTo>
                    <a:pt x="217" y="117"/>
                  </a:lnTo>
                  <a:lnTo>
                    <a:pt x="211" y="115"/>
                  </a:lnTo>
                  <a:lnTo>
                    <a:pt x="209" y="115"/>
                  </a:lnTo>
                  <a:lnTo>
                    <a:pt x="208" y="115"/>
                  </a:lnTo>
                  <a:lnTo>
                    <a:pt x="206" y="115"/>
                  </a:lnTo>
                  <a:lnTo>
                    <a:pt x="205" y="117"/>
                  </a:lnTo>
                  <a:lnTo>
                    <a:pt x="203" y="117"/>
                  </a:lnTo>
                  <a:lnTo>
                    <a:pt x="201" y="117"/>
                  </a:lnTo>
                  <a:lnTo>
                    <a:pt x="198" y="115"/>
                  </a:lnTo>
                  <a:lnTo>
                    <a:pt x="195" y="115"/>
                  </a:lnTo>
                  <a:lnTo>
                    <a:pt x="186" y="115"/>
                  </a:lnTo>
                  <a:lnTo>
                    <a:pt x="184" y="113"/>
                  </a:lnTo>
                  <a:lnTo>
                    <a:pt x="179" y="113"/>
                  </a:lnTo>
                  <a:lnTo>
                    <a:pt x="176" y="113"/>
                  </a:lnTo>
                  <a:lnTo>
                    <a:pt x="173" y="112"/>
                  </a:lnTo>
                  <a:lnTo>
                    <a:pt x="165" y="109"/>
                  </a:lnTo>
                  <a:lnTo>
                    <a:pt x="162" y="107"/>
                  </a:lnTo>
                  <a:lnTo>
                    <a:pt x="154" y="106"/>
                  </a:lnTo>
                  <a:lnTo>
                    <a:pt x="152" y="106"/>
                  </a:lnTo>
                  <a:lnTo>
                    <a:pt x="149" y="106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43" y="106"/>
                  </a:lnTo>
                  <a:lnTo>
                    <a:pt x="143" y="107"/>
                  </a:lnTo>
                  <a:lnTo>
                    <a:pt x="141" y="107"/>
                  </a:lnTo>
                  <a:lnTo>
                    <a:pt x="140" y="107"/>
                  </a:lnTo>
                  <a:lnTo>
                    <a:pt x="138" y="107"/>
                  </a:lnTo>
                  <a:lnTo>
                    <a:pt x="134" y="107"/>
                  </a:lnTo>
                  <a:lnTo>
                    <a:pt x="132" y="106"/>
                  </a:lnTo>
                  <a:lnTo>
                    <a:pt x="130" y="106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24" y="102"/>
                  </a:lnTo>
                  <a:lnTo>
                    <a:pt x="121" y="102"/>
                  </a:lnTo>
                  <a:lnTo>
                    <a:pt x="115" y="102"/>
                  </a:lnTo>
                  <a:lnTo>
                    <a:pt x="113" y="102"/>
                  </a:lnTo>
                  <a:lnTo>
                    <a:pt x="113" y="101"/>
                  </a:lnTo>
                  <a:lnTo>
                    <a:pt x="111" y="101"/>
                  </a:lnTo>
                  <a:lnTo>
                    <a:pt x="111" y="99"/>
                  </a:lnTo>
                  <a:lnTo>
                    <a:pt x="113" y="99"/>
                  </a:lnTo>
                  <a:lnTo>
                    <a:pt x="113" y="98"/>
                  </a:lnTo>
                  <a:lnTo>
                    <a:pt x="113" y="96"/>
                  </a:lnTo>
                  <a:lnTo>
                    <a:pt x="108" y="95"/>
                  </a:lnTo>
                  <a:lnTo>
                    <a:pt x="105" y="95"/>
                  </a:lnTo>
                  <a:lnTo>
                    <a:pt x="104" y="95"/>
                  </a:lnTo>
                  <a:lnTo>
                    <a:pt x="102" y="95"/>
                  </a:lnTo>
                  <a:lnTo>
                    <a:pt x="100" y="95"/>
                  </a:lnTo>
                  <a:lnTo>
                    <a:pt x="99" y="95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6" y="93"/>
                  </a:lnTo>
                  <a:lnTo>
                    <a:pt x="96" y="93"/>
                  </a:lnTo>
                  <a:lnTo>
                    <a:pt x="96" y="93"/>
                  </a:lnTo>
                  <a:lnTo>
                    <a:pt x="96" y="91"/>
                  </a:lnTo>
                  <a:lnTo>
                    <a:pt x="96" y="91"/>
                  </a:lnTo>
                  <a:lnTo>
                    <a:pt x="97" y="91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9" y="93"/>
                  </a:lnTo>
                  <a:lnTo>
                    <a:pt x="99" y="93"/>
                  </a:lnTo>
                  <a:lnTo>
                    <a:pt x="100" y="91"/>
                  </a:lnTo>
                  <a:lnTo>
                    <a:pt x="100" y="90"/>
                  </a:lnTo>
                  <a:lnTo>
                    <a:pt x="100" y="88"/>
                  </a:lnTo>
                  <a:lnTo>
                    <a:pt x="102" y="88"/>
                  </a:lnTo>
                  <a:lnTo>
                    <a:pt x="102" y="88"/>
                  </a:lnTo>
                  <a:lnTo>
                    <a:pt x="104" y="88"/>
                  </a:lnTo>
                  <a:lnTo>
                    <a:pt x="104" y="83"/>
                  </a:lnTo>
                  <a:lnTo>
                    <a:pt x="105" y="82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8" y="80"/>
                  </a:lnTo>
                  <a:lnTo>
                    <a:pt x="111" y="82"/>
                  </a:lnTo>
                  <a:lnTo>
                    <a:pt x="113" y="82"/>
                  </a:lnTo>
                  <a:lnTo>
                    <a:pt x="115" y="82"/>
                  </a:lnTo>
                  <a:lnTo>
                    <a:pt x="116" y="82"/>
                  </a:lnTo>
                  <a:lnTo>
                    <a:pt x="118" y="83"/>
                  </a:lnTo>
                  <a:lnTo>
                    <a:pt x="119" y="83"/>
                  </a:lnTo>
                  <a:lnTo>
                    <a:pt x="119" y="82"/>
                  </a:lnTo>
                  <a:lnTo>
                    <a:pt x="121" y="82"/>
                  </a:lnTo>
                  <a:lnTo>
                    <a:pt x="121" y="80"/>
                  </a:lnTo>
                  <a:close/>
                  <a:moveTo>
                    <a:pt x="365" y="80"/>
                  </a:moveTo>
                  <a:lnTo>
                    <a:pt x="367" y="80"/>
                  </a:lnTo>
                  <a:lnTo>
                    <a:pt x="367" y="82"/>
                  </a:lnTo>
                  <a:lnTo>
                    <a:pt x="367" y="82"/>
                  </a:lnTo>
                  <a:lnTo>
                    <a:pt x="367" y="80"/>
                  </a:lnTo>
                  <a:lnTo>
                    <a:pt x="365" y="80"/>
                  </a:lnTo>
                  <a:lnTo>
                    <a:pt x="365" y="80"/>
                  </a:lnTo>
                  <a:close/>
                  <a:moveTo>
                    <a:pt x="315" y="79"/>
                  </a:moveTo>
                  <a:lnTo>
                    <a:pt x="316" y="80"/>
                  </a:lnTo>
                  <a:lnTo>
                    <a:pt x="316" y="80"/>
                  </a:lnTo>
                  <a:lnTo>
                    <a:pt x="316" y="85"/>
                  </a:lnTo>
                  <a:lnTo>
                    <a:pt x="315" y="88"/>
                  </a:lnTo>
                  <a:lnTo>
                    <a:pt x="315" y="87"/>
                  </a:lnTo>
                  <a:lnTo>
                    <a:pt x="315" y="85"/>
                  </a:lnTo>
                  <a:lnTo>
                    <a:pt x="315" y="83"/>
                  </a:lnTo>
                  <a:lnTo>
                    <a:pt x="315" y="83"/>
                  </a:lnTo>
                  <a:lnTo>
                    <a:pt x="315" y="80"/>
                  </a:lnTo>
                  <a:lnTo>
                    <a:pt x="315" y="79"/>
                  </a:lnTo>
                  <a:close/>
                  <a:moveTo>
                    <a:pt x="203" y="77"/>
                  </a:moveTo>
                  <a:lnTo>
                    <a:pt x="203" y="79"/>
                  </a:lnTo>
                  <a:lnTo>
                    <a:pt x="203" y="79"/>
                  </a:lnTo>
                  <a:lnTo>
                    <a:pt x="203" y="79"/>
                  </a:lnTo>
                  <a:lnTo>
                    <a:pt x="201" y="79"/>
                  </a:lnTo>
                  <a:lnTo>
                    <a:pt x="201" y="79"/>
                  </a:lnTo>
                  <a:lnTo>
                    <a:pt x="203" y="77"/>
                  </a:lnTo>
                  <a:lnTo>
                    <a:pt x="203" y="77"/>
                  </a:lnTo>
                  <a:close/>
                  <a:moveTo>
                    <a:pt x="492" y="76"/>
                  </a:moveTo>
                  <a:lnTo>
                    <a:pt x="492" y="76"/>
                  </a:lnTo>
                  <a:lnTo>
                    <a:pt x="492" y="77"/>
                  </a:lnTo>
                  <a:lnTo>
                    <a:pt x="493" y="77"/>
                  </a:lnTo>
                  <a:lnTo>
                    <a:pt x="493" y="79"/>
                  </a:lnTo>
                  <a:lnTo>
                    <a:pt x="493" y="79"/>
                  </a:lnTo>
                  <a:lnTo>
                    <a:pt x="493" y="80"/>
                  </a:lnTo>
                  <a:lnTo>
                    <a:pt x="492" y="80"/>
                  </a:lnTo>
                  <a:lnTo>
                    <a:pt x="492" y="80"/>
                  </a:lnTo>
                  <a:lnTo>
                    <a:pt x="492" y="79"/>
                  </a:lnTo>
                  <a:lnTo>
                    <a:pt x="492" y="77"/>
                  </a:lnTo>
                  <a:lnTo>
                    <a:pt x="492" y="76"/>
                  </a:lnTo>
                  <a:close/>
                  <a:moveTo>
                    <a:pt x="518" y="74"/>
                  </a:moveTo>
                  <a:lnTo>
                    <a:pt x="520" y="74"/>
                  </a:lnTo>
                  <a:lnTo>
                    <a:pt x="520" y="74"/>
                  </a:lnTo>
                  <a:lnTo>
                    <a:pt x="520" y="76"/>
                  </a:lnTo>
                  <a:lnTo>
                    <a:pt x="520" y="76"/>
                  </a:lnTo>
                  <a:lnTo>
                    <a:pt x="521" y="76"/>
                  </a:lnTo>
                  <a:lnTo>
                    <a:pt x="521" y="77"/>
                  </a:lnTo>
                  <a:lnTo>
                    <a:pt x="521" y="77"/>
                  </a:lnTo>
                  <a:lnTo>
                    <a:pt x="521" y="79"/>
                  </a:lnTo>
                  <a:lnTo>
                    <a:pt x="521" y="80"/>
                  </a:lnTo>
                  <a:lnTo>
                    <a:pt x="521" y="80"/>
                  </a:lnTo>
                  <a:lnTo>
                    <a:pt x="521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21" y="85"/>
                  </a:lnTo>
                  <a:lnTo>
                    <a:pt x="521" y="85"/>
                  </a:lnTo>
                  <a:lnTo>
                    <a:pt x="521" y="87"/>
                  </a:lnTo>
                  <a:lnTo>
                    <a:pt x="520" y="87"/>
                  </a:lnTo>
                  <a:lnTo>
                    <a:pt x="520" y="87"/>
                  </a:lnTo>
                  <a:lnTo>
                    <a:pt x="517" y="87"/>
                  </a:lnTo>
                  <a:lnTo>
                    <a:pt x="517" y="85"/>
                  </a:lnTo>
                  <a:lnTo>
                    <a:pt x="515" y="85"/>
                  </a:lnTo>
                  <a:lnTo>
                    <a:pt x="515" y="83"/>
                  </a:lnTo>
                  <a:lnTo>
                    <a:pt x="514" y="83"/>
                  </a:lnTo>
                  <a:lnTo>
                    <a:pt x="514" y="82"/>
                  </a:lnTo>
                  <a:lnTo>
                    <a:pt x="514" y="82"/>
                  </a:lnTo>
                  <a:lnTo>
                    <a:pt x="514" y="82"/>
                  </a:lnTo>
                  <a:lnTo>
                    <a:pt x="515" y="82"/>
                  </a:lnTo>
                  <a:lnTo>
                    <a:pt x="515" y="80"/>
                  </a:lnTo>
                  <a:lnTo>
                    <a:pt x="515" y="79"/>
                  </a:lnTo>
                  <a:lnTo>
                    <a:pt x="514" y="77"/>
                  </a:lnTo>
                  <a:lnTo>
                    <a:pt x="514" y="77"/>
                  </a:lnTo>
                  <a:lnTo>
                    <a:pt x="515" y="77"/>
                  </a:lnTo>
                  <a:lnTo>
                    <a:pt x="515" y="77"/>
                  </a:lnTo>
                  <a:lnTo>
                    <a:pt x="517" y="76"/>
                  </a:lnTo>
                  <a:lnTo>
                    <a:pt x="518" y="74"/>
                  </a:lnTo>
                  <a:lnTo>
                    <a:pt x="518" y="74"/>
                  </a:lnTo>
                  <a:lnTo>
                    <a:pt x="518" y="74"/>
                  </a:lnTo>
                  <a:close/>
                  <a:moveTo>
                    <a:pt x="498" y="71"/>
                  </a:moveTo>
                  <a:lnTo>
                    <a:pt x="498" y="72"/>
                  </a:lnTo>
                  <a:lnTo>
                    <a:pt x="499" y="72"/>
                  </a:lnTo>
                  <a:lnTo>
                    <a:pt x="498" y="76"/>
                  </a:lnTo>
                  <a:lnTo>
                    <a:pt x="496" y="77"/>
                  </a:lnTo>
                  <a:lnTo>
                    <a:pt x="495" y="80"/>
                  </a:lnTo>
                  <a:lnTo>
                    <a:pt x="495" y="82"/>
                  </a:lnTo>
                  <a:lnTo>
                    <a:pt x="495" y="79"/>
                  </a:lnTo>
                  <a:lnTo>
                    <a:pt x="496" y="77"/>
                  </a:lnTo>
                  <a:lnTo>
                    <a:pt x="496" y="76"/>
                  </a:lnTo>
                  <a:lnTo>
                    <a:pt x="498" y="71"/>
                  </a:lnTo>
                  <a:close/>
                  <a:moveTo>
                    <a:pt x="50" y="71"/>
                  </a:moveTo>
                  <a:lnTo>
                    <a:pt x="52" y="71"/>
                  </a:lnTo>
                  <a:lnTo>
                    <a:pt x="53" y="72"/>
                  </a:lnTo>
                  <a:lnTo>
                    <a:pt x="55" y="72"/>
                  </a:lnTo>
                  <a:lnTo>
                    <a:pt x="53" y="74"/>
                  </a:lnTo>
                  <a:lnTo>
                    <a:pt x="53" y="74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50" y="71"/>
                  </a:lnTo>
                  <a:close/>
                  <a:moveTo>
                    <a:pt x="361" y="71"/>
                  </a:moveTo>
                  <a:lnTo>
                    <a:pt x="361" y="71"/>
                  </a:lnTo>
                  <a:lnTo>
                    <a:pt x="361" y="72"/>
                  </a:lnTo>
                  <a:lnTo>
                    <a:pt x="361" y="72"/>
                  </a:lnTo>
                  <a:lnTo>
                    <a:pt x="359" y="72"/>
                  </a:lnTo>
                  <a:lnTo>
                    <a:pt x="359" y="71"/>
                  </a:lnTo>
                  <a:lnTo>
                    <a:pt x="359" y="71"/>
                  </a:lnTo>
                  <a:lnTo>
                    <a:pt x="361" y="71"/>
                  </a:lnTo>
                  <a:close/>
                  <a:moveTo>
                    <a:pt x="335" y="68"/>
                  </a:moveTo>
                  <a:lnTo>
                    <a:pt x="337" y="68"/>
                  </a:lnTo>
                  <a:lnTo>
                    <a:pt x="337" y="69"/>
                  </a:lnTo>
                  <a:lnTo>
                    <a:pt x="339" y="69"/>
                  </a:lnTo>
                  <a:lnTo>
                    <a:pt x="339" y="71"/>
                  </a:lnTo>
                  <a:lnTo>
                    <a:pt x="339" y="74"/>
                  </a:lnTo>
                  <a:lnTo>
                    <a:pt x="337" y="74"/>
                  </a:lnTo>
                  <a:lnTo>
                    <a:pt x="335" y="72"/>
                  </a:lnTo>
                  <a:lnTo>
                    <a:pt x="334" y="71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8"/>
                  </a:lnTo>
                  <a:close/>
                  <a:moveTo>
                    <a:pt x="348" y="61"/>
                  </a:moveTo>
                  <a:lnTo>
                    <a:pt x="348" y="63"/>
                  </a:lnTo>
                  <a:lnTo>
                    <a:pt x="348" y="66"/>
                  </a:lnTo>
                  <a:lnTo>
                    <a:pt x="346" y="69"/>
                  </a:lnTo>
                  <a:lnTo>
                    <a:pt x="346" y="71"/>
                  </a:lnTo>
                  <a:lnTo>
                    <a:pt x="346" y="72"/>
                  </a:lnTo>
                  <a:lnTo>
                    <a:pt x="345" y="72"/>
                  </a:lnTo>
                  <a:lnTo>
                    <a:pt x="345" y="72"/>
                  </a:lnTo>
                  <a:lnTo>
                    <a:pt x="345" y="72"/>
                  </a:lnTo>
                  <a:lnTo>
                    <a:pt x="343" y="72"/>
                  </a:lnTo>
                  <a:lnTo>
                    <a:pt x="343" y="72"/>
                  </a:lnTo>
                  <a:lnTo>
                    <a:pt x="342" y="72"/>
                  </a:lnTo>
                  <a:lnTo>
                    <a:pt x="342" y="72"/>
                  </a:lnTo>
                  <a:lnTo>
                    <a:pt x="342" y="69"/>
                  </a:lnTo>
                  <a:lnTo>
                    <a:pt x="343" y="68"/>
                  </a:lnTo>
                  <a:lnTo>
                    <a:pt x="343" y="68"/>
                  </a:lnTo>
                  <a:lnTo>
                    <a:pt x="342" y="65"/>
                  </a:lnTo>
                  <a:lnTo>
                    <a:pt x="343" y="65"/>
                  </a:lnTo>
                  <a:lnTo>
                    <a:pt x="345" y="63"/>
                  </a:lnTo>
                  <a:lnTo>
                    <a:pt x="346" y="61"/>
                  </a:lnTo>
                  <a:lnTo>
                    <a:pt x="348" y="61"/>
                  </a:lnTo>
                  <a:close/>
                  <a:moveTo>
                    <a:pt x="353" y="58"/>
                  </a:moveTo>
                  <a:lnTo>
                    <a:pt x="353" y="58"/>
                  </a:lnTo>
                  <a:lnTo>
                    <a:pt x="354" y="61"/>
                  </a:lnTo>
                  <a:lnTo>
                    <a:pt x="354" y="63"/>
                  </a:lnTo>
                  <a:lnTo>
                    <a:pt x="354" y="65"/>
                  </a:lnTo>
                  <a:lnTo>
                    <a:pt x="354" y="63"/>
                  </a:lnTo>
                  <a:lnTo>
                    <a:pt x="354" y="63"/>
                  </a:lnTo>
                  <a:lnTo>
                    <a:pt x="353" y="63"/>
                  </a:lnTo>
                  <a:lnTo>
                    <a:pt x="353" y="63"/>
                  </a:lnTo>
                  <a:lnTo>
                    <a:pt x="353" y="63"/>
                  </a:lnTo>
                  <a:lnTo>
                    <a:pt x="353" y="65"/>
                  </a:lnTo>
                  <a:lnTo>
                    <a:pt x="353" y="66"/>
                  </a:lnTo>
                  <a:lnTo>
                    <a:pt x="351" y="66"/>
                  </a:lnTo>
                  <a:lnTo>
                    <a:pt x="351" y="69"/>
                  </a:lnTo>
                  <a:lnTo>
                    <a:pt x="351" y="69"/>
                  </a:lnTo>
                  <a:lnTo>
                    <a:pt x="353" y="69"/>
                  </a:lnTo>
                  <a:lnTo>
                    <a:pt x="353" y="69"/>
                  </a:lnTo>
                  <a:lnTo>
                    <a:pt x="354" y="71"/>
                  </a:lnTo>
                  <a:lnTo>
                    <a:pt x="354" y="71"/>
                  </a:lnTo>
                  <a:lnTo>
                    <a:pt x="354" y="72"/>
                  </a:lnTo>
                  <a:lnTo>
                    <a:pt x="354" y="72"/>
                  </a:lnTo>
                  <a:lnTo>
                    <a:pt x="353" y="72"/>
                  </a:lnTo>
                  <a:lnTo>
                    <a:pt x="351" y="72"/>
                  </a:lnTo>
                  <a:lnTo>
                    <a:pt x="351" y="72"/>
                  </a:lnTo>
                  <a:lnTo>
                    <a:pt x="351" y="74"/>
                  </a:lnTo>
                  <a:lnTo>
                    <a:pt x="351" y="74"/>
                  </a:lnTo>
                  <a:lnTo>
                    <a:pt x="351" y="74"/>
                  </a:lnTo>
                  <a:lnTo>
                    <a:pt x="350" y="76"/>
                  </a:lnTo>
                  <a:lnTo>
                    <a:pt x="350" y="77"/>
                  </a:lnTo>
                  <a:lnTo>
                    <a:pt x="348" y="76"/>
                  </a:lnTo>
                  <a:lnTo>
                    <a:pt x="348" y="77"/>
                  </a:lnTo>
                  <a:lnTo>
                    <a:pt x="346" y="77"/>
                  </a:lnTo>
                  <a:lnTo>
                    <a:pt x="346" y="76"/>
                  </a:lnTo>
                  <a:lnTo>
                    <a:pt x="346" y="74"/>
                  </a:lnTo>
                  <a:lnTo>
                    <a:pt x="346" y="74"/>
                  </a:lnTo>
                  <a:lnTo>
                    <a:pt x="346" y="72"/>
                  </a:lnTo>
                  <a:lnTo>
                    <a:pt x="346" y="72"/>
                  </a:lnTo>
                  <a:lnTo>
                    <a:pt x="348" y="71"/>
                  </a:lnTo>
                  <a:lnTo>
                    <a:pt x="348" y="71"/>
                  </a:lnTo>
                  <a:lnTo>
                    <a:pt x="348" y="69"/>
                  </a:lnTo>
                  <a:lnTo>
                    <a:pt x="350" y="68"/>
                  </a:lnTo>
                  <a:lnTo>
                    <a:pt x="350" y="68"/>
                  </a:lnTo>
                  <a:lnTo>
                    <a:pt x="350" y="66"/>
                  </a:lnTo>
                  <a:lnTo>
                    <a:pt x="350" y="65"/>
                  </a:lnTo>
                  <a:lnTo>
                    <a:pt x="350" y="61"/>
                  </a:lnTo>
                  <a:lnTo>
                    <a:pt x="351" y="60"/>
                  </a:lnTo>
                  <a:lnTo>
                    <a:pt x="353" y="58"/>
                  </a:lnTo>
                  <a:lnTo>
                    <a:pt x="353" y="58"/>
                  </a:lnTo>
                  <a:close/>
                  <a:moveTo>
                    <a:pt x="501" y="55"/>
                  </a:moveTo>
                  <a:lnTo>
                    <a:pt x="503" y="55"/>
                  </a:lnTo>
                  <a:lnTo>
                    <a:pt x="504" y="57"/>
                  </a:lnTo>
                  <a:lnTo>
                    <a:pt x="506" y="57"/>
                  </a:lnTo>
                  <a:lnTo>
                    <a:pt x="504" y="57"/>
                  </a:lnTo>
                  <a:lnTo>
                    <a:pt x="501" y="55"/>
                  </a:lnTo>
                  <a:lnTo>
                    <a:pt x="501" y="55"/>
                  </a:lnTo>
                  <a:close/>
                  <a:moveTo>
                    <a:pt x="353" y="52"/>
                  </a:moveTo>
                  <a:lnTo>
                    <a:pt x="354" y="52"/>
                  </a:lnTo>
                  <a:lnTo>
                    <a:pt x="356" y="54"/>
                  </a:lnTo>
                  <a:lnTo>
                    <a:pt x="356" y="55"/>
                  </a:lnTo>
                  <a:lnTo>
                    <a:pt x="354" y="57"/>
                  </a:lnTo>
                  <a:lnTo>
                    <a:pt x="353" y="57"/>
                  </a:lnTo>
                  <a:lnTo>
                    <a:pt x="351" y="55"/>
                  </a:lnTo>
                  <a:lnTo>
                    <a:pt x="351" y="54"/>
                  </a:lnTo>
                  <a:lnTo>
                    <a:pt x="351" y="54"/>
                  </a:lnTo>
                  <a:lnTo>
                    <a:pt x="353" y="52"/>
                  </a:lnTo>
                  <a:close/>
                  <a:moveTo>
                    <a:pt x="430" y="46"/>
                  </a:moveTo>
                  <a:lnTo>
                    <a:pt x="432" y="46"/>
                  </a:lnTo>
                  <a:lnTo>
                    <a:pt x="432" y="47"/>
                  </a:lnTo>
                  <a:lnTo>
                    <a:pt x="430" y="47"/>
                  </a:lnTo>
                  <a:lnTo>
                    <a:pt x="430" y="46"/>
                  </a:lnTo>
                  <a:lnTo>
                    <a:pt x="430" y="46"/>
                  </a:lnTo>
                  <a:close/>
                  <a:moveTo>
                    <a:pt x="428" y="46"/>
                  </a:moveTo>
                  <a:lnTo>
                    <a:pt x="428" y="46"/>
                  </a:lnTo>
                  <a:lnTo>
                    <a:pt x="428" y="47"/>
                  </a:lnTo>
                  <a:lnTo>
                    <a:pt x="428" y="47"/>
                  </a:lnTo>
                  <a:lnTo>
                    <a:pt x="428" y="47"/>
                  </a:lnTo>
                  <a:lnTo>
                    <a:pt x="428" y="49"/>
                  </a:lnTo>
                  <a:lnTo>
                    <a:pt x="428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5" y="49"/>
                  </a:lnTo>
                  <a:lnTo>
                    <a:pt x="425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7"/>
                  </a:lnTo>
                  <a:lnTo>
                    <a:pt x="425" y="47"/>
                  </a:lnTo>
                  <a:lnTo>
                    <a:pt x="428" y="46"/>
                  </a:lnTo>
                  <a:close/>
                  <a:moveTo>
                    <a:pt x="433" y="46"/>
                  </a:moveTo>
                  <a:lnTo>
                    <a:pt x="433" y="46"/>
                  </a:lnTo>
                  <a:lnTo>
                    <a:pt x="435" y="46"/>
                  </a:lnTo>
                  <a:lnTo>
                    <a:pt x="435" y="46"/>
                  </a:lnTo>
                  <a:lnTo>
                    <a:pt x="435" y="47"/>
                  </a:lnTo>
                  <a:lnTo>
                    <a:pt x="435" y="47"/>
                  </a:lnTo>
                  <a:lnTo>
                    <a:pt x="433" y="47"/>
                  </a:lnTo>
                  <a:lnTo>
                    <a:pt x="433" y="47"/>
                  </a:lnTo>
                  <a:lnTo>
                    <a:pt x="433" y="46"/>
                  </a:lnTo>
                  <a:lnTo>
                    <a:pt x="433" y="46"/>
                  </a:lnTo>
                  <a:close/>
                  <a:moveTo>
                    <a:pt x="257" y="44"/>
                  </a:moveTo>
                  <a:lnTo>
                    <a:pt x="257" y="46"/>
                  </a:lnTo>
                  <a:lnTo>
                    <a:pt x="257" y="47"/>
                  </a:lnTo>
                  <a:lnTo>
                    <a:pt x="255" y="46"/>
                  </a:lnTo>
                  <a:lnTo>
                    <a:pt x="257" y="44"/>
                  </a:lnTo>
                  <a:lnTo>
                    <a:pt x="257" y="44"/>
                  </a:lnTo>
                  <a:close/>
                  <a:moveTo>
                    <a:pt x="417" y="43"/>
                  </a:moveTo>
                  <a:lnTo>
                    <a:pt x="419" y="43"/>
                  </a:lnTo>
                  <a:lnTo>
                    <a:pt x="419" y="44"/>
                  </a:lnTo>
                  <a:lnTo>
                    <a:pt x="417" y="43"/>
                  </a:lnTo>
                  <a:lnTo>
                    <a:pt x="417" y="43"/>
                  </a:lnTo>
                  <a:lnTo>
                    <a:pt x="417" y="43"/>
                  </a:lnTo>
                  <a:lnTo>
                    <a:pt x="417" y="43"/>
                  </a:lnTo>
                  <a:close/>
                  <a:moveTo>
                    <a:pt x="255" y="43"/>
                  </a:moveTo>
                  <a:lnTo>
                    <a:pt x="255" y="44"/>
                  </a:lnTo>
                  <a:lnTo>
                    <a:pt x="255" y="44"/>
                  </a:lnTo>
                  <a:lnTo>
                    <a:pt x="255" y="46"/>
                  </a:lnTo>
                  <a:lnTo>
                    <a:pt x="255" y="46"/>
                  </a:lnTo>
                  <a:lnTo>
                    <a:pt x="255" y="49"/>
                  </a:lnTo>
                  <a:lnTo>
                    <a:pt x="255" y="49"/>
                  </a:lnTo>
                  <a:lnTo>
                    <a:pt x="255" y="50"/>
                  </a:lnTo>
                  <a:lnTo>
                    <a:pt x="255" y="50"/>
                  </a:lnTo>
                  <a:lnTo>
                    <a:pt x="252" y="54"/>
                  </a:lnTo>
                  <a:lnTo>
                    <a:pt x="252" y="54"/>
                  </a:lnTo>
                  <a:lnTo>
                    <a:pt x="252" y="50"/>
                  </a:lnTo>
                  <a:lnTo>
                    <a:pt x="250" y="49"/>
                  </a:lnTo>
                  <a:lnTo>
                    <a:pt x="250" y="47"/>
                  </a:lnTo>
                  <a:lnTo>
                    <a:pt x="252" y="46"/>
                  </a:lnTo>
                  <a:lnTo>
                    <a:pt x="252" y="43"/>
                  </a:lnTo>
                  <a:lnTo>
                    <a:pt x="253" y="43"/>
                  </a:lnTo>
                  <a:lnTo>
                    <a:pt x="255" y="43"/>
                  </a:lnTo>
                  <a:close/>
                  <a:moveTo>
                    <a:pt x="403" y="39"/>
                  </a:moveTo>
                  <a:lnTo>
                    <a:pt x="406" y="39"/>
                  </a:lnTo>
                  <a:lnTo>
                    <a:pt x="408" y="39"/>
                  </a:lnTo>
                  <a:lnTo>
                    <a:pt x="410" y="41"/>
                  </a:lnTo>
                  <a:lnTo>
                    <a:pt x="411" y="41"/>
                  </a:lnTo>
                  <a:lnTo>
                    <a:pt x="411" y="43"/>
                  </a:lnTo>
                  <a:lnTo>
                    <a:pt x="411" y="43"/>
                  </a:lnTo>
                  <a:lnTo>
                    <a:pt x="413" y="43"/>
                  </a:lnTo>
                  <a:lnTo>
                    <a:pt x="413" y="44"/>
                  </a:lnTo>
                  <a:lnTo>
                    <a:pt x="413" y="46"/>
                  </a:lnTo>
                  <a:lnTo>
                    <a:pt x="413" y="47"/>
                  </a:lnTo>
                  <a:lnTo>
                    <a:pt x="413" y="47"/>
                  </a:lnTo>
                  <a:lnTo>
                    <a:pt x="411" y="49"/>
                  </a:lnTo>
                  <a:lnTo>
                    <a:pt x="410" y="49"/>
                  </a:lnTo>
                  <a:lnTo>
                    <a:pt x="408" y="50"/>
                  </a:lnTo>
                  <a:lnTo>
                    <a:pt x="406" y="50"/>
                  </a:lnTo>
                  <a:lnTo>
                    <a:pt x="406" y="50"/>
                  </a:lnTo>
                  <a:lnTo>
                    <a:pt x="405" y="50"/>
                  </a:lnTo>
                  <a:lnTo>
                    <a:pt x="403" y="49"/>
                  </a:lnTo>
                  <a:lnTo>
                    <a:pt x="402" y="49"/>
                  </a:lnTo>
                  <a:lnTo>
                    <a:pt x="398" y="47"/>
                  </a:lnTo>
                  <a:lnTo>
                    <a:pt x="398" y="47"/>
                  </a:lnTo>
                  <a:lnTo>
                    <a:pt x="397" y="46"/>
                  </a:lnTo>
                  <a:lnTo>
                    <a:pt x="395" y="44"/>
                  </a:lnTo>
                  <a:lnTo>
                    <a:pt x="395" y="44"/>
                  </a:lnTo>
                  <a:lnTo>
                    <a:pt x="395" y="41"/>
                  </a:lnTo>
                  <a:lnTo>
                    <a:pt x="395" y="41"/>
                  </a:lnTo>
                  <a:lnTo>
                    <a:pt x="397" y="39"/>
                  </a:lnTo>
                  <a:lnTo>
                    <a:pt x="398" y="41"/>
                  </a:lnTo>
                  <a:lnTo>
                    <a:pt x="400" y="39"/>
                  </a:lnTo>
                  <a:lnTo>
                    <a:pt x="403" y="39"/>
                  </a:lnTo>
                  <a:close/>
                  <a:moveTo>
                    <a:pt x="424" y="38"/>
                  </a:moveTo>
                  <a:lnTo>
                    <a:pt x="424" y="39"/>
                  </a:lnTo>
                  <a:lnTo>
                    <a:pt x="422" y="39"/>
                  </a:lnTo>
                  <a:lnTo>
                    <a:pt x="422" y="38"/>
                  </a:lnTo>
                  <a:lnTo>
                    <a:pt x="424" y="38"/>
                  </a:lnTo>
                  <a:lnTo>
                    <a:pt x="424" y="38"/>
                  </a:lnTo>
                  <a:close/>
                  <a:moveTo>
                    <a:pt x="118" y="36"/>
                  </a:moveTo>
                  <a:lnTo>
                    <a:pt x="119" y="38"/>
                  </a:lnTo>
                  <a:lnTo>
                    <a:pt x="119" y="38"/>
                  </a:lnTo>
                  <a:lnTo>
                    <a:pt x="119" y="39"/>
                  </a:lnTo>
                  <a:lnTo>
                    <a:pt x="118" y="39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8" y="36"/>
                  </a:lnTo>
                  <a:close/>
                  <a:moveTo>
                    <a:pt x="127" y="36"/>
                  </a:moveTo>
                  <a:lnTo>
                    <a:pt x="127" y="36"/>
                  </a:lnTo>
                  <a:lnTo>
                    <a:pt x="127" y="36"/>
                  </a:lnTo>
                  <a:lnTo>
                    <a:pt x="127" y="38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7" y="36"/>
                  </a:lnTo>
                  <a:lnTo>
                    <a:pt x="127" y="36"/>
                  </a:lnTo>
                  <a:close/>
                  <a:moveTo>
                    <a:pt x="446" y="35"/>
                  </a:moveTo>
                  <a:lnTo>
                    <a:pt x="446" y="35"/>
                  </a:lnTo>
                  <a:lnTo>
                    <a:pt x="447" y="36"/>
                  </a:lnTo>
                  <a:lnTo>
                    <a:pt x="449" y="36"/>
                  </a:lnTo>
                  <a:lnTo>
                    <a:pt x="452" y="38"/>
                  </a:lnTo>
                  <a:lnTo>
                    <a:pt x="455" y="38"/>
                  </a:lnTo>
                  <a:lnTo>
                    <a:pt x="457" y="38"/>
                  </a:lnTo>
                  <a:lnTo>
                    <a:pt x="458" y="38"/>
                  </a:lnTo>
                  <a:lnTo>
                    <a:pt x="462" y="41"/>
                  </a:lnTo>
                  <a:lnTo>
                    <a:pt x="462" y="41"/>
                  </a:lnTo>
                  <a:lnTo>
                    <a:pt x="462" y="43"/>
                  </a:lnTo>
                  <a:lnTo>
                    <a:pt x="463" y="44"/>
                  </a:lnTo>
                  <a:lnTo>
                    <a:pt x="463" y="44"/>
                  </a:lnTo>
                  <a:lnTo>
                    <a:pt x="465" y="44"/>
                  </a:lnTo>
                  <a:lnTo>
                    <a:pt x="465" y="46"/>
                  </a:lnTo>
                  <a:lnTo>
                    <a:pt x="465" y="47"/>
                  </a:lnTo>
                  <a:lnTo>
                    <a:pt x="465" y="50"/>
                  </a:lnTo>
                  <a:lnTo>
                    <a:pt x="462" y="49"/>
                  </a:lnTo>
                  <a:lnTo>
                    <a:pt x="458" y="47"/>
                  </a:lnTo>
                  <a:lnTo>
                    <a:pt x="457" y="47"/>
                  </a:lnTo>
                  <a:lnTo>
                    <a:pt x="454" y="46"/>
                  </a:lnTo>
                  <a:lnTo>
                    <a:pt x="452" y="44"/>
                  </a:lnTo>
                  <a:lnTo>
                    <a:pt x="452" y="44"/>
                  </a:lnTo>
                  <a:lnTo>
                    <a:pt x="451" y="43"/>
                  </a:lnTo>
                  <a:lnTo>
                    <a:pt x="447" y="43"/>
                  </a:lnTo>
                  <a:lnTo>
                    <a:pt x="446" y="43"/>
                  </a:lnTo>
                  <a:lnTo>
                    <a:pt x="446" y="43"/>
                  </a:lnTo>
                  <a:lnTo>
                    <a:pt x="446" y="44"/>
                  </a:lnTo>
                  <a:lnTo>
                    <a:pt x="446" y="44"/>
                  </a:lnTo>
                  <a:lnTo>
                    <a:pt x="446" y="46"/>
                  </a:lnTo>
                  <a:lnTo>
                    <a:pt x="443" y="44"/>
                  </a:lnTo>
                  <a:lnTo>
                    <a:pt x="441" y="44"/>
                  </a:lnTo>
                  <a:lnTo>
                    <a:pt x="439" y="44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1"/>
                  </a:lnTo>
                  <a:lnTo>
                    <a:pt x="436" y="43"/>
                  </a:lnTo>
                  <a:lnTo>
                    <a:pt x="436" y="43"/>
                  </a:lnTo>
                  <a:lnTo>
                    <a:pt x="435" y="43"/>
                  </a:lnTo>
                  <a:lnTo>
                    <a:pt x="433" y="44"/>
                  </a:lnTo>
                  <a:lnTo>
                    <a:pt x="433" y="44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30" y="44"/>
                  </a:lnTo>
                  <a:lnTo>
                    <a:pt x="428" y="43"/>
                  </a:lnTo>
                  <a:lnTo>
                    <a:pt x="427" y="41"/>
                  </a:lnTo>
                  <a:lnTo>
                    <a:pt x="427" y="41"/>
                  </a:lnTo>
                  <a:lnTo>
                    <a:pt x="425" y="41"/>
                  </a:lnTo>
                  <a:lnTo>
                    <a:pt x="425" y="41"/>
                  </a:lnTo>
                  <a:lnTo>
                    <a:pt x="425" y="43"/>
                  </a:lnTo>
                  <a:lnTo>
                    <a:pt x="425" y="43"/>
                  </a:lnTo>
                  <a:lnTo>
                    <a:pt x="425" y="43"/>
                  </a:lnTo>
                  <a:lnTo>
                    <a:pt x="424" y="44"/>
                  </a:lnTo>
                  <a:lnTo>
                    <a:pt x="424" y="46"/>
                  </a:lnTo>
                  <a:lnTo>
                    <a:pt x="422" y="46"/>
                  </a:lnTo>
                  <a:lnTo>
                    <a:pt x="424" y="44"/>
                  </a:lnTo>
                  <a:lnTo>
                    <a:pt x="424" y="44"/>
                  </a:lnTo>
                  <a:lnTo>
                    <a:pt x="422" y="43"/>
                  </a:lnTo>
                  <a:lnTo>
                    <a:pt x="422" y="41"/>
                  </a:lnTo>
                  <a:lnTo>
                    <a:pt x="425" y="38"/>
                  </a:lnTo>
                  <a:lnTo>
                    <a:pt x="427" y="36"/>
                  </a:lnTo>
                  <a:lnTo>
                    <a:pt x="432" y="36"/>
                  </a:lnTo>
                  <a:lnTo>
                    <a:pt x="436" y="36"/>
                  </a:lnTo>
                  <a:lnTo>
                    <a:pt x="438" y="36"/>
                  </a:lnTo>
                  <a:lnTo>
                    <a:pt x="438" y="36"/>
                  </a:lnTo>
                  <a:lnTo>
                    <a:pt x="439" y="36"/>
                  </a:lnTo>
                  <a:lnTo>
                    <a:pt x="439" y="36"/>
                  </a:lnTo>
                  <a:lnTo>
                    <a:pt x="439" y="38"/>
                  </a:lnTo>
                  <a:lnTo>
                    <a:pt x="441" y="38"/>
                  </a:lnTo>
                  <a:lnTo>
                    <a:pt x="443" y="36"/>
                  </a:lnTo>
                  <a:lnTo>
                    <a:pt x="444" y="36"/>
                  </a:lnTo>
                  <a:lnTo>
                    <a:pt x="444" y="35"/>
                  </a:lnTo>
                  <a:lnTo>
                    <a:pt x="446" y="35"/>
                  </a:lnTo>
                  <a:close/>
                  <a:moveTo>
                    <a:pt x="23" y="35"/>
                  </a:moveTo>
                  <a:lnTo>
                    <a:pt x="26" y="38"/>
                  </a:lnTo>
                  <a:lnTo>
                    <a:pt x="26" y="39"/>
                  </a:lnTo>
                  <a:lnTo>
                    <a:pt x="26" y="39"/>
                  </a:lnTo>
                  <a:lnTo>
                    <a:pt x="26" y="41"/>
                  </a:lnTo>
                  <a:lnTo>
                    <a:pt x="25" y="41"/>
                  </a:lnTo>
                  <a:lnTo>
                    <a:pt x="26" y="43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39"/>
                  </a:lnTo>
                  <a:lnTo>
                    <a:pt x="23" y="39"/>
                  </a:lnTo>
                  <a:lnTo>
                    <a:pt x="22" y="38"/>
                  </a:lnTo>
                  <a:lnTo>
                    <a:pt x="22" y="36"/>
                  </a:lnTo>
                  <a:lnTo>
                    <a:pt x="22" y="35"/>
                  </a:lnTo>
                  <a:lnTo>
                    <a:pt x="23" y="35"/>
                  </a:lnTo>
                  <a:close/>
                  <a:moveTo>
                    <a:pt x="132" y="31"/>
                  </a:moveTo>
                  <a:lnTo>
                    <a:pt x="134" y="31"/>
                  </a:lnTo>
                  <a:lnTo>
                    <a:pt x="137" y="33"/>
                  </a:lnTo>
                  <a:lnTo>
                    <a:pt x="138" y="35"/>
                  </a:lnTo>
                  <a:lnTo>
                    <a:pt x="140" y="36"/>
                  </a:lnTo>
                  <a:lnTo>
                    <a:pt x="138" y="38"/>
                  </a:lnTo>
                  <a:lnTo>
                    <a:pt x="138" y="39"/>
                  </a:lnTo>
                  <a:lnTo>
                    <a:pt x="137" y="41"/>
                  </a:lnTo>
                  <a:lnTo>
                    <a:pt x="137" y="41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4" y="41"/>
                  </a:lnTo>
                  <a:lnTo>
                    <a:pt x="134" y="39"/>
                  </a:lnTo>
                  <a:lnTo>
                    <a:pt x="132" y="39"/>
                  </a:lnTo>
                  <a:lnTo>
                    <a:pt x="132" y="41"/>
                  </a:lnTo>
                  <a:lnTo>
                    <a:pt x="130" y="41"/>
                  </a:lnTo>
                  <a:lnTo>
                    <a:pt x="129" y="41"/>
                  </a:lnTo>
                  <a:lnTo>
                    <a:pt x="130" y="41"/>
                  </a:lnTo>
                  <a:lnTo>
                    <a:pt x="129" y="39"/>
                  </a:lnTo>
                  <a:lnTo>
                    <a:pt x="129" y="38"/>
                  </a:lnTo>
                  <a:lnTo>
                    <a:pt x="129" y="38"/>
                  </a:lnTo>
                  <a:lnTo>
                    <a:pt x="129" y="38"/>
                  </a:lnTo>
                  <a:lnTo>
                    <a:pt x="129" y="36"/>
                  </a:lnTo>
                  <a:lnTo>
                    <a:pt x="129" y="36"/>
                  </a:lnTo>
                  <a:lnTo>
                    <a:pt x="130" y="35"/>
                  </a:lnTo>
                  <a:lnTo>
                    <a:pt x="130" y="31"/>
                  </a:lnTo>
                  <a:lnTo>
                    <a:pt x="132" y="31"/>
                  </a:lnTo>
                  <a:close/>
                  <a:moveTo>
                    <a:pt x="20" y="31"/>
                  </a:moveTo>
                  <a:lnTo>
                    <a:pt x="22" y="33"/>
                  </a:lnTo>
                  <a:lnTo>
                    <a:pt x="22" y="35"/>
                  </a:lnTo>
                  <a:lnTo>
                    <a:pt x="22" y="36"/>
                  </a:lnTo>
                  <a:lnTo>
                    <a:pt x="20" y="36"/>
                  </a:lnTo>
                  <a:lnTo>
                    <a:pt x="18" y="35"/>
                  </a:lnTo>
                  <a:lnTo>
                    <a:pt x="20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1"/>
                  </a:lnTo>
                  <a:lnTo>
                    <a:pt x="20" y="31"/>
                  </a:lnTo>
                  <a:close/>
                  <a:moveTo>
                    <a:pt x="517" y="25"/>
                  </a:moveTo>
                  <a:lnTo>
                    <a:pt x="517" y="25"/>
                  </a:lnTo>
                  <a:lnTo>
                    <a:pt x="517" y="25"/>
                  </a:lnTo>
                  <a:lnTo>
                    <a:pt x="517" y="25"/>
                  </a:lnTo>
                  <a:lnTo>
                    <a:pt x="515" y="27"/>
                  </a:lnTo>
                  <a:lnTo>
                    <a:pt x="515" y="25"/>
                  </a:lnTo>
                  <a:lnTo>
                    <a:pt x="515" y="25"/>
                  </a:lnTo>
                  <a:lnTo>
                    <a:pt x="517" y="25"/>
                  </a:lnTo>
                  <a:close/>
                  <a:moveTo>
                    <a:pt x="14" y="24"/>
                  </a:moveTo>
                  <a:lnTo>
                    <a:pt x="15" y="25"/>
                  </a:lnTo>
                  <a:lnTo>
                    <a:pt x="15" y="27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5" y="28"/>
                  </a:lnTo>
                  <a:lnTo>
                    <a:pt x="14" y="28"/>
                  </a:lnTo>
                  <a:lnTo>
                    <a:pt x="12" y="2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4"/>
                  </a:lnTo>
                  <a:close/>
                  <a:moveTo>
                    <a:pt x="394" y="24"/>
                  </a:moveTo>
                  <a:lnTo>
                    <a:pt x="395" y="24"/>
                  </a:lnTo>
                  <a:lnTo>
                    <a:pt x="395" y="24"/>
                  </a:lnTo>
                  <a:lnTo>
                    <a:pt x="395" y="27"/>
                  </a:lnTo>
                  <a:lnTo>
                    <a:pt x="397" y="30"/>
                  </a:lnTo>
                  <a:lnTo>
                    <a:pt x="395" y="30"/>
                  </a:lnTo>
                  <a:lnTo>
                    <a:pt x="395" y="31"/>
                  </a:lnTo>
                  <a:lnTo>
                    <a:pt x="395" y="30"/>
                  </a:lnTo>
                  <a:lnTo>
                    <a:pt x="394" y="28"/>
                  </a:lnTo>
                  <a:lnTo>
                    <a:pt x="394" y="27"/>
                  </a:lnTo>
                  <a:lnTo>
                    <a:pt x="394" y="25"/>
                  </a:lnTo>
                  <a:lnTo>
                    <a:pt x="394" y="25"/>
                  </a:lnTo>
                  <a:lnTo>
                    <a:pt x="394" y="24"/>
                  </a:lnTo>
                  <a:close/>
                  <a:moveTo>
                    <a:pt x="364" y="22"/>
                  </a:move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2"/>
                  </a:lnTo>
                  <a:close/>
                  <a:moveTo>
                    <a:pt x="395" y="20"/>
                  </a:moveTo>
                  <a:lnTo>
                    <a:pt x="400" y="22"/>
                  </a:lnTo>
                  <a:lnTo>
                    <a:pt x="400" y="22"/>
                  </a:lnTo>
                  <a:lnTo>
                    <a:pt x="395" y="24"/>
                  </a:lnTo>
                  <a:lnTo>
                    <a:pt x="392" y="22"/>
                  </a:lnTo>
                  <a:lnTo>
                    <a:pt x="387" y="24"/>
                  </a:lnTo>
                  <a:lnTo>
                    <a:pt x="387" y="24"/>
                  </a:lnTo>
                  <a:lnTo>
                    <a:pt x="387" y="22"/>
                  </a:lnTo>
                  <a:lnTo>
                    <a:pt x="386" y="22"/>
                  </a:lnTo>
                  <a:lnTo>
                    <a:pt x="387" y="22"/>
                  </a:lnTo>
                  <a:lnTo>
                    <a:pt x="389" y="20"/>
                  </a:lnTo>
                  <a:lnTo>
                    <a:pt x="391" y="22"/>
                  </a:lnTo>
                  <a:lnTo>
                    <a:pt x="395" y="20"/>
                  </a:lnTo>
                  <a:close/>
                  <a:moveTo>
                    <a:pt x="354" y="20"/>
                  </a:moveTo>
                  <a:lnTo>
                    <a:pt x="354" y="22"/>
                  </a:lnTo>
                  <a:lnTo>
                    <a:pt x="353" y="22"/>
                  </a:lnTo>
                  <a:lnTo>
                    <a:pt x="353" y="22"/>
                  </a:lnTo>
                  <a:lnTo>
                    <a:pt x="353" y="22"/>
                  </a:lnTo>
                  <a:lnTo>
                    <a:pt x="353" y="20"/>
                  </a:lnTo>
                  <a:lnTo>
                    <a:pt x="354" y="20"/>
                  </a:lnTo>
                  <a:close/>
                  <a:moveTo>
                    <a:pt x="458" y="19"/>
                  </a:moveTo>
                  <a:lnTo>
                    <a:pt x="458" y="20"/>
                  </a:lnTo>
                  <a:lnTo>
                    <a:pt x="458" y="20"/>
                  </a:lnTo>
                  <a:lnTo>
                    <a:pt x="458" y="22"/>
                  </a:lnTo>
                  <a:lnTo>
                    <a:pt x="458" y="22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7" y="24"/>
                  </a:lnTo>
                  <a:lnTo>
                    <a:pt x="457" y="25"/>
                  </a:lnTo>
                  <a:lnTo>
                    <a:pt x="455" y="25"/>
                  </a:lnTo>
                  <a:lnTo>
                    <a:pt x="454" y="25"/>
                  </a:lnTo>
                  <a:lnTo>
                    <a:pt x="452" y="24"/>
                  </a:lnTo>
                  <a:lnTo>
                    <a:pt x="449" y="22"/>
                  </a:lnTo>
                  <a:lnTo>
                    <a:pt x="449" y="22"/>
                  </a:lnTo>
                  <a:lnTo>
                    <a:pt x="454" y="20"/>
                  </a:lnTo>
                  <a:lnTo>
                    <a:pt x="455" y="20"/>
                  </a:lnTo>
                  <a:lnTo>
                    <a:pt x="455" y="20"/>
                  </a:lnTo>
                  <a:lnTo>
                    <a:pt x="458" y="19"/>
                  </a:lnTo>
                  <a:lnTo>
                    <a:pt x="458" y="19"/>
                  </a:lnTo>
                  <a:close/>
                  <a:moveTo>
                    <a:pt x="376" y="19"/>
                  </a:moveTo>
                  <a:lnTo>
                    <a:pt x="380" y="20"/>
                  </a:lnTo>
                  <a:lnTo>
                    <a:pt x="381" y="20"/>
                  </a:lnTo>
                  <a:lnTo>
                    <a:pt x="383" y="20"/>
                  </a:lnTo>
                  <a:lnTo>
                    <a:pt x="383" y="20"/>
                  </a:lnTo>
                  <a:lnTo>
                    <a:pt x="383" y="19"/>
                  </a:lnTo>
                  <a:lnTo>
                    <a:pt x="383" y="20"/>
                  </a:lnTo>
                  <a:lnTo>
                    <a:pt x="384" y="20"/>
                  </a:lnTo>
                  <a:lnTo>
                    <a:pt x="384" y="20"/>
                  </a:lnTo>
                  <a:lnTo>
                    <a:pt x="386" y="20"/>
                  </a:lnTo>
                  <a:lnTo>
                    <a:pt x="386" y="22"/>
                  </a:lnTo>
                  <a:lnTo>
                    <a:pt x="386" y="22"/>
                  </a:lnTo>
                  <a:lnTo>
                    <a:pt x="383" y="22"/>
                  </a:lnTo>
                  <a:lnTo>
                    <a:pt x="381" y="24"/>
                  </a:lnTo>
                  <a:lnTo>
                    <a:pt x="378" y="22"/>
                  </a:lnTo>
                  <a:lnTo>
                    <a:pt x="375" y="24"/>
                  </a:lnTo>
                  <a:lnTo>
                    <a:pt x="373" y="24"/>
                  </a:lnTo>
                  <a:lnTo>
                    <a:pt x="372" y="24"/>
                  </a:lnTo>
                  <a:lnTo>
                    <a:pt x="372" y="22"/>
                  </a:lnTo>
                  <a:lnTo>
                    <a:pt x="372" y="19"/>
                  </a:lnTo>
                  <a:lnTo>
                    <a:pt x="372" y="19"/>
                  </a:lnTo>
                  <a:lnTo>
                    <a:pt x="373" y="19"/>
                  </a:lnTo>
                  <a:lnTo>
                    <a:pt x="376" y="19"/>
                  </a:lnTo>
                  <a:close/>
                  <a:moveTo>
                    <a:pt x="533" y="19"/>
                  </a:moveTo>
                  <a:lnTo>
                    <a:pt x="537" y="19"/>
                  </a:lnTo>
                  <a:lnTo>
                    <a:pt x="539" y="19"/>
                  </a:lnTo>
                  <a:lnTo>
                    <a:pt x="542" y="19"/>
                  </a:lnTo>
                  <a:lnTo>
                    <a:pt x="545" y="20"/>
                  </a:lnTo>
                  <a:lnTo>
                    <a:pt x="550" y="20"/>
                  </a:lnTo>
                  <a:lnTo>
                    <a:pt x="551" y="20"/>
                  </a:lnTo>
                  <a:lnTo>
                    <a:pt x="553" y="20"/>
                  </a:lnTo>
                  <a:lnTo>
                    <a:pt x="550" y="22"/>
                  </a:lnTo>
                  <a:lnTo>
                    <a:pt x="548" y="22"/>
                  </a:lnTo>
                  <a:lnTo>
                    <a:pt x="547" y="22"/>
                  </a:lnTo>
                  <a:lnTo>
                    <a:pt x="545" y="22"/>
                  </a:lnTo>
                  <a:lnTo>
                    <a:pt x="544" y="22"/>
                  </a:lnTo>
                  <a:lnTo>
                    <a:pt x="542" y="22"/>
                  </a:lnTo>
                  <a:lnTo>
                    <a:pt x="540" y="22"/>
                  </a:lnTo>
                  <a:lnTo>
                    <a:pt x="537" y="20"/>
                  </a:lnTo>
                  <a:lnTo>
                    <a:pt x="533" y="19"/>
                  </a:lnTo>
                  <a:lnTo>
                    <a:pt x="533" y="19"/>
                  </a:lnTo>
                  <a:lnTo>
                    <a:pt x="533" y="19"/>
                  </a:lnTo>
                  <a:close/>
                  <a:moveTo>
                    <a:pt x="148" y="17"/>
                  </a:moveTo>
                  <a:lnTo>
                    <a:pt x="149" y="17"/>
                  </a:lnTo>
                  <a:lnTo>
                    <a:pt x="149" y="19"/>
                  </a:lnTo>
                  <a:lnTo>
                    <a:pt x="148" y="19"/>
                  </a:lnTo>
                  <a:lnTo>
                    <a:pt x="146" y="17"/>
                  </a:lnTo>
                  <a:lnTo>
                    <a:pt x="148" y="17"/>
                  </a:lnTo>
                  <a:close/>
                  <a:moveTo>
                    <a:pt x="105" y="17"/>
                  </a:moveTo>
                  <a:lnTo>
                    <a:pt x="105" y="17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07" y="20"/>
                  </a:lnTo>
                  <a:lnTo>
                    <a:pt x="108" y="20"/>
                  </a:lnTo>
                  <a:lnTo>
                    <a:pt x="108" y="22"/>
                  </a:lnTo>
                  <a:lnTo>
                    <a:pt x="108" y="27"/>
                  </a:lnTo>
                  <a:lnTo>
                    <a:pt x="111" y="31"/>
                  </a:lnTo>
                  <a:lnTo>
                    <a:pt x="118" y="31"/>
                  </a:lnTo>
                  <a:lnTo>
                    <a:pt x="116" y="33"/>
                  </a:lnTo>
                  <a:lnTo>
                    <a:pt x="116" y="33"/>
                  </a:lnTo>
                  <a:lnTo>
                    <a:pt x="116" y="35"/>
                  </a:lnTo>
                  <a:lnTo>
                    <a:pt x="115" y="36"/>
                  </a:lnTo>
                  <a:lnTo>
                    <a:pt x="115" y="38"/>
                  </a:lnTo>
                  <a:lnTo>
                    <a:pt x="116" y="38"/>
                  </a:lnTo>
                  <a:lnTo>
                    <a:pt x="116" y="39"/>
                  </a:lnTo>
                  <a:lnTo>
                    <a:pt x="115" y="39"/>
                  </a:lnTo>
                  <a:lnTo>
                    <a:pt x="115" y="39"/>
                  </a:lnTo>
                  <a:lnTo>
                    <a:pt x="113" y="39"/>
                  </a:lnTo>
                  <a:lnTo>
                    <a:pt x="113" y="38"/>
                  </a:lnTo>
                  <a:lnTo>
                    <a:pt x="111" y="38"/>
                  </a:lnTo>
                  <a:lnTo>
                    <a:pt x="111" y="38"/>
                  </a:lnTo>
                  <a:lnTo>
                    <a:pt x="110" y="36"/>
                  </a:lnTo>
                  <a:lnTo>
                    <a:pt x="108" y="36"/>
                  </a:lnTo>
                  <a:lnTo>
                    <a:pt x="107" y="36"/>
                  </a:lnTo>
                  <a:lnTo>
                    <a:pt x="105" y="35"/>
                  </a:lnTo>
                  <a:lnTo>
                    <a:pt x="105" y="33"/>
                  </a:lnTo>
                  <a:lnTo>
                    <a:pt x="105" y="31"/>
                  </a:lnTo>
                  <a:lnTo>
                    <a:pt x="105" y="30"/>
                  </a:lnTo>
                  <a:lnTo>
                    <a:pt x="104" y="30"/>
                  </a:lnTo>
                  <a:lnTo>
                    <a:pt x="104" y="28"/>
                  </a:lnTo>
                  <a:lnTo>
                    <a:pt x="104" y="27"/>
                  </a:lnTo>
                  <a:lnTo>
                    <a:pt x="102" y="25"/>
                  </a:lnTo>
                  <a:lnTo>
                    <a:pt x="100" y="25"/>
                  </a:lnTo>
                  <a:lnTo>
                    <a:pt x="99" y="25"/>
                  </a:lnTo>
                  <a:lnTo>
                    <a:pt x="97" y="25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4" y="25"/>
                  </a:lnTo>
                  <a:lnTo>
                    <a:pt x="94" y="24"/>
                  </a:lnTo>
                  <a:lnTo>
                    <a:pt x="94" y="24"/>
                  </a:lnTo>
                  <a:lnTo>
                    <a:pt x="96" y="22"/>
                  </a:lnTo>
                  <a:lnTo>
                    <a:pt x="97" y="22"/>
                  </a:lnTo>
                  <a:lnTo>
                    <a:pt x="97" y="20"/>
                  </a:lnTo>
                  <a:lnTo>
                    <a:pt x="97" y="20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9" y="17"/>
                  </a:lnTo>
                  <a:lnTo>
                    <a:pt x="100" y="17"/>
                  </a:lnTo>
                  <a:lnTo>
                    <a:pt x="100" y="19"/>
                  </a:lnTo>
                  <a:lnTo>
                    <a:pt x="102" y="19"/>
                  </a:lnTo>
                  <a:lnTo>
                    <a:pt x="102" y="20"/>
                  </a:lnTo>
                  <a:lnTo>
                    <a:pt x="102" y="19"/>
                  </a:lnTo>
                  <a:lnTo>
                    <a:pt x="102" y="17"/>
                  </a:lnTo>
                  <a:lnTo>
                    <a:pt x="104" y="17"/>
                  </a:lnTo>
                  <a:lnTo>
                    <a:pt x="105" y="17"/>
                  </a:lnTo>
                  <a:close/>
                  <a:moveTo>
                    <a:pt x="359" y="17"/>
                  </a:moveTo>
                  <a:lnTo>
                    <a:pt x="359" y="17"/>
                  </a:lnTo>
                  <a:lnTo>
                    <a:pt x="361" y="17"/>
                  </a:lnTo>
                  <a:lnTo>
                    <a:pt x="361" y="19"/>
                  </a:lnTo>
                  <a:lnTo>
                    <a:pt x="361" y="19"/>
                  </a:lnTo>
                  <a:lnTo>
                    <a:pt x="361" y="20"/>
                  </a:lnTo>
                  <a:lnTo>
                    <a:pt x="359" y="20"/>
                  </a:lnTo>
                  <a:lnTo>
                    <a:pt x="359" y="19"/>
                  </a:lnTo>
                  <a:lnTo>
                    <a:pt x="359" y="17"/>
                  </a:lnTo>
                  <a:lnTo>
                    <a:pt x="359" y="17"/>
                  </a:lnTo>
                  <a:close/>
                  <a:moveTo>
                    <a:pt x="419" y="14"/>
                  </a:moveTo>
                  <a:lnTo>
                    <a:pt x="421" y="14"/>
                  </a:lnTo>
                  <a:lnTo>
                    <a:pt x="422" y="16"/>
                  </a:lnTo>
                  <a:lnTo>
                    <a:pt x="425" y="17"/>
                  </a:lnTo>
                  <a:lnTo>
                    <a:pt x="427" y="19"/>
                  </a:lnTo>
                  <a:lnTo>
                    <a:pt x="427" y="19"/>
                  </a:lnTo>
                  <a:lnTo>
                    <a:pt x="425" y="20"/>
                  </a:lnTo>
                  <a:lnTo>
                    <a:pt x="425" y="20"/>
                  </a:lnTo>
                  <a:lnTo>
                    <a:pt x="422" y="19"/>
                  </a:lnTo>
                  <a:lnTo>
                    <a:pt x="421" y="19"/>
                  </a:lnTo>
                  <a:lnTo>
                    <a:pt x="417" y="20"/>
                  </a:lnTo>
                  <a:lnTo>
                    <a:pt x="416" y="20"/>
                  </a:lnTo>
                  <a:lnTo>
                    <a:pt x="416" y="19"/>
                  </a:lnTo>
                  <a:lnTo>
                    <a:pt x="416" y="19"/>
                  </a:lnTo>
                  <a:lnTo>
                    <a:pt x="416" y="16"/>
                  </a:lnTo>
                  <a:lnTo>
                    <a:pt x="419" y="14"/>
                  </a:lnTo>
                  <a:lnTo>
                    <a:pt x="419" y="14"/>
                  </a:lnTo>
                  <a:close/>
                  <a:moveTo>
                    <a:pt x="354" y="13"/>
                  </a:moveTo>
                  <a:lnTo>
                    <a:pt x="354" y="13"/>
                  </a:lnTo>
                  <a:lnTo>
                    <a:pt x="356" y="13"/>
                  </a:lnTo>
                  <a:lnTo>
                    <a:pt x="354" y="14"/>
                  </a:lnTo>
                  <a:lnTo>
                    <a:pt x="356" y="16"/>
                  </a:lnTo>
                  <a:lnTo>
                    <a:pt x="357" y="13"/>
                  </a:lnTo>
                  <a:lnTo>
                    <a:pt x="357" y="13"/>
                  </a:lnTo>
                  <a:lnTo>
                    <a:pt x="359" y="14"/>
                  </a:lnTo>
                  <a:lnTo>
                    <a:pt x="359" y="14"/>
                  </a:lnTo>
                  <a:lnTo>
                    <a:pt x="359" y="14"/>
                  </a:lnTo>
                  <a:lnTo>
                    <a:pt x="359" y="16"/>
                  </a:lnTo>
                  <a:lnTo>
                    <a:pt x="359" y="17"/>
                  </a:lnTo>
                  <a:lnTo>
                    <a:pt x="357" y="17"/>
                  </a:lnTo>
                  <a:lnTo>
                    <a:pt x="356" y="16"/>
                  </a:lnTo>
                  <a:lnTo>
                    <a:pt x="356" y="16"/>
                  </a:lnTo>
                  <a:lnTo>
                    <a:pt x="356" y="17"/>
                  </a:lnTo>
                  <a:lnTo>
                    <a:pt x="354" y="19"/>
                  </a:lnTo>
                  <a:lnTo>
                    <a:pt x="354" y="19"/>
                  </a:lnTo>
                  <a:lnTo>
                    <a:pt x="354" y="17"/>
                  </a:lnTo>
                  <a:lnTo>
                    <a:pt x="354" y="17"/>
                  </a:lnTo>
                  <a:lnTo>
                    <a:pt x="354" y="17"/>
                  </a:lnTo>
                  <a:lnTo>
                    <a:pt x="354" y="14"/>
                  </a:lnTo>
                  <a:lnTo>
                    <a:pt x="353" y="14"/>
                  </a:lnTo>
                  <a:lnTo>
                    <a:pt x="351" y="17"/>
                  </a:lnTo>
                  <a:lnTo>
                    <a:pt x="350" y="19"/>
                  </a:lnTo>
                  <a:lnTo>
                    <a:pt x="350" y="17"/>
                  </a:lnTo>
                  <a:lnTo>
                    <a:pt x="350" y="16"/>
                  </a:lnTo>
                  <a:lnTo>
                    <a:pt x="350" y="14"/>
                  </a:lnTo>
                  <a:lnTo>
                    <a:pt x="351" y="13"/>
                  </a:lnTo>
                  <a:lnTo>
                    <a:pt x="351" y="13"/>
                  </a:lnTo>
                  <a:lnTo>
                    <a:pt x="354" y="13"/>
                  </a:lnTo>
                  <a:close/>
                  <a:moveTo>
                    <a:pt x="159" y="9"/>
                  </a:moveTo>
                  <a:lnTo>
                    <a:pt x="159" y="9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3"/>
                  </a:lnTo>
                  <a:lnTo>
                    <a:pt x="157" y="14"/>
                  </a:lnTo>
                  <a:lnTo>
                    <a:pt x="156" y="14"/>
                  </a:lnTo>
                  <a:lnTo>
                    <a:pt x="156" y="13"/>
                  </a:lnTo>
                  <a:lnTo>
                    <a:pt x="156" y="11"/>
                  </a:lnTo>
                  <a:lnTo>
                    <a:pt x="156" y="9"/>
                  </a:lnTo>
                  <a:lnTo>
                    <a:pt x="159" y="9"/>
                  </a:lnTo>
                  <a:close/>
                  <a:moveTo>
                    <a:pt x="523" y="9"/>
                  </a:moveTo>
                  <a:lnTo>
                    <a:pt x="525" y="9"/>
                  </a:lnTo>
                  <a:lnTo>
                    <a:pt x="525" y="9"/>
                  </a:lnTo>
                  <a:lnTo>
                    <a:pt x="525" y="9"/>
                  </a:lnTo>
                  <a:lnTo>
                    <a:pt x="525" y="11"/>
                  </a:lnTo>
                  <a:lnTo>
                    <a:pt x="525" y="11"/>
                  </a:lnTo>
                  <a:lnTo>
                    <a:pt x="523" y="11"/>
                  </a:lnTo>
                  <a:lnTo>
                    <a:pt x="523" y="11"/>
                  </a:lnTo>
                  <a:lnTo>
                    <a:pt x="523" y="9"/>
                  </a:lnTo>
                  <a:lnTo>
                    <a:pt x="523" y="9"/>
                  </a:lnTo>
                  <a:close/>
                  <a:moveTo>
                    <a:pt x="3" y="8"/>
                  </a:moveTo>
                  <a:lnTo>
                    <a:pt x="4" y="9"/>
                  </a:lnTo>
                  <a:lnTo>
                    <a:pt x="4" y="11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7" y="20"/>
                  </a:lnTo>
                  <a:lnTo>
                    <a:pt x="6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9"/>
                  </a:lnTo>
                  <a:lnTo>
                    <a:pt x="3" y="8"/>
                  </a:lnTo>
                  <a:close/>
                  <a:moveTo>
                    <a:pt x="466" y="8"/>
                  </a:moveTo>
                  <a:lnTo>
                    <a:pt x="466" y="8"/>
                  </a:lnTo>
                  <a:lnTo>
                    <a:pt x="468" y="8"/>
                  </a:lnTo>
                  <a:lnTo>
                    <a:pt x="468" y="9"/>
                  </a:lnTo>
                  <a:lnTo>
                    <a:pt x="468" y="13"/>
                  </a:lnTo>
                  <a:lnTo>
                    <a:pt x="468" y="14"/>
                  </a:lnTo>
                  <a:lnTo>
                    <a:pt x="466" y="14"/>
                  </a:lnTo>
                  <a:lnTo>
                    <a:pt x="465" y="14"/>
                  </a:lnTo>
                  <a:lnTo>
                    <a:pt x="465" y="13"/>
                  </a:lnTo>
                  <a:lnTo>
                    <a:pt x="463" y="13"/>
                  </a:lnTo>
                  <a:lnTo>
                    <a:pt x="463" y="11"/>
                  </a:lnTo>
                  <a:lnTo>
                    <a:pt x="463" y="11"/>
                  </a:lnTo>
                  <a:lnTo>
                    <a:pt x="463" y="9"/>
                  </a:lnTo>
                  <a:lnTo>
                    <a:pt x="463" y="9"/>
                  </a:lnTo>
                  <a:lnTo>
                    <a:pt x="466" y="8"/>
                  </a:lnTo>
                  <a:close/>
                  <a:moveTo>
                    <a:pt x="465" y="6"/>
                  </a:moveTo>
                  <a:lnTo>
                    <a:pt x="466" y="6"/>
                  </a:lnTo>
                  <a:lnTo>
                    <a:pt x="466" y="8"/>
                  </a:lnTo>
                  <a:lnTo>
                    <a:pt x="465" y="8"/>
                  </a:lnTo>
                  <a:lnTo>
                    <a:pt x="458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2" y="8"/>
                  </a:lnTo>
                  <a:lnTo>
                    <a:pt x="462" y="8"/>
                  </a:lnTo>
                  <a:lnTo>
                    <a:pt x="462" y="8"/>
                  </a:lnTo>
                  <a:lnTo>
                    <a:pt x="462" y="6"/>
                  </a:lnTo>
                  <a:lnTo>
                    <a:pt x="463" y="8"/>
                  </a:lnTo>
                  <a:lnTo>
                    <a:pt x="465" y="6"/>
                  </a:lnTo>
                  <a:lnTo>
                    <a:pt x="465" y="6"/>
                  </a:lnTo>
                  <a:close/>
                  <a:moveTo>
                    <a:pt x="531" y="5"/>
                  </a:moveTo>
                  <a:lnTo>
                    <a:pt x="534" y="5"/>
                  </a:lnTo>
                  <a:lnTo>
                    <a:pt x="536" y="5"/>
                  </a:lnTo>
                  <a:lnTo>
                    <a:pt x="536" y="6"/>
                  </a:lnTo>
                  <a:lnTo>
                    <a:pt x="537" y="6"/>
                  </a:lnTo>
                  <a:lnTo>
                    <a:pt x="539" y="6"/>
                  </a:lnTo>
                  <a:lnTo>
                    <a:pt x="540" y="8"/>
                  </a:lnTo>
                  <a:lnTo>
                    <a:pt x="542" y="9"/>
                  </a:lnTo>
                  <a:lnTo>
                    <a:pt x="544" y="11"/>
                  </a:lnTo>
                  <a:lnTo>
                    <a:pt x="545" y="11"/>
                  </a:lnTo>
                  <a:lnTo>
                    <a:pt x="544" y="13"/>
                  </a:lnTo>
                  <a:lnTo>
                    <a:pt x="542" y="13"/>
                  </a:lnTo>
                  <a:lnTo>
                    <a:pt x="542" y="13"/>
                  </a:lnTo>
                  <a:lnTo>
                    <a:pt x="540" y="13"/>
                  </a:lnTo>
                  <a:lnTo>
                    <a:pt x="539" y="13"/>
                  </a:lnTo>
                  <a:lnTo>
                    <a:pt x="537" y="11"/>
                  </a:lnTo>
                  <a:lnTo>
                    <a:pt x="537" y="9"/>
                  </a:lnTo>
                  <a:lnTo>
                    <a:pt x="536" y="8"/>
                  </a:lnTo>
                  <a:lnTo>
                    <a:pt x="534" y="8"/>
                  </a:lnTo>
                  <a:lnTo>
                    <a:pt x="533" y="6"/>
                  </a:lnTo>
                  <a:lnTo>
                    <a:pt x="533" y="6"/>
                  </a:lnTo>
                  <a:lnTo>
                    <a:pt x="533" y="6"/>
                  </a:lnTo>
                  <a:lnTo>
                    <a:pt x="531" y="6"/>
                  </a:lnTo>
                  <a:lnTo>
                    <a:pt x="531" y="5"/>
                  </a:lnTo>
                  <a:lnTo>
                    <a:pt x="531" y="5"/>
                  </a:lnTo>
                  <a:close/>
                  <a:moveTo>
                    <a:pt x="413" y="5"/>
                  </a:moveTo>
                  <a:lnTo>
                    <a:pt x="413" y="5"/>
                  </a:lnTo>
                  <a:lnTo>
                    <a:pt x="414" y="6"/>
                  </a:lnTo>
                  <a:lnTo>
                    <a:pt x="414" y="6"/>
                  </a:lnTo>
                  <a:lnTo>
                    <a:pt x="414" y="6"/>
                  </a:lnTo>
                  <a:lnTo>
                    <a:pt x="413" y="6"/>
                  </a:lnTo>
                  <a:lnTo>
                    <a:pt x="413" y="6"/>
                  </a:lnTo>
                  <a:lnTo>
                    <a:pt x="413" y="5"/>
                  </a:lnTo>
                  <a:close/>
                  <a:moveTo>
                    <a:pt x="462" y="2"/>
                  </a:moveTo>
                  <a:lnTo>
                    <a:pt x="463" y="2"/>
                  </a:lnTo>
                  <a:lnTo>
                    <a:pt x="463" y="2"/>
                  </a:lnTo>
                  <a:lnTo>
                    <a:pt x="462" y="3"/>
                  </a:lnTo>
                  <a:lnTo>
                    <a:pt x="462" y="3"/>
                  </a:lnTo>
                  <a:lnTo>
                    <a:pt x="460" y="2"/>
                  </a:lnTo>
                  <a:lnTo>
                    <a:pt x="460" y="2"/>
                  </a:lnTo>
                  <a:lnTo>
                    <a:pt x="462" y="2"/>
                  </a:lnTo>
                  <a:lnTo>
                    <a:pt x="462" y="2"/>
                  </a:lnTo>
                  <a:lnTo>
                    <a:pt x="462" y="2"/>
                  </a:lnTo>
                  <a:close/>
                  <a:moveTo>
                    <a:pt x="334" y="2"/>
                  </a:moveTo>
                  <a:lnTo>
                    <a:pt x="334" y="2"/>
                  </a:lnTo>
                  <a:lnTo>
                    <a:pt x="335" y="2"/>
                  </a:lnTo>
                  <a:lnTo>
                    <a:pt x="335" y="2"/>
                  </a:lnTo>
                  <a:lnTo>
                    <a:pt x="335" y="3"/>
                  </a:lnTo>
                  <a:lnTo>
                    <a:pt x="335" y="3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2" y="3"/>
                  </a:lnTo>
                  <a:lnTo>
                    <a:pt x="332" y="3"/>
                  </a:lnTo>
                  <a:lnTo>
                    <a:pt x="332" y="2"/>
                  </a:lnTo>
                  <a:lnTo>
                    <a:pt x="334" y="2"/>
                  </a:lnTo>
                  <a:close/>
                  <a:moveTo>
                    <a:pt x="490" y="0"/>
                  </a:moveTo>
                  <a:lnTo>
                    <a:pt x="492" y="0"/>
                  </a:lnTo>
                  <a:lnTo>
                    <a:pt x="495" y="2"/>
                  </a:lnTo>
                  <a:lnTo>
                    <a:pt x="498" y="3"/>
                  </a:lnTo>
                  <a:lnTo>
                    <a:pt x="501" y="5"/>
                  </a:lnTo>
                  <a:lnTo>
                    <a:pt x="503" y="6"/>
                  </a:lnTo>
                  <a:lnTo>
                    <a:pt x="507" y="6"/>
                  </a:lnTo>
                  <a:lnTo>
                    <a:pt x="509" y="6"/>
                  </a:lnTo>
                  <a:lnTo>
                    <a:pt x="510" y="6"/>
                  </a:lnTo>
                  <a:lnTo>
                    <a:pt x="510" y="6"/>
                  </a:lnTo>
                  <a:lnTo>
                    <a:pt x="512" y="8"/>
                  </a:lnTo>
                  <a:lnTo>
                    <a:pt x="512" y="8"/>
                  </a:lnTo>
                  <a:lnTo>
                    <a:pt x="512" y="9"/>
                  </a:lnTo>
                  <a:lnTo>
                    <a:pt x="512" y="11"/>
                  </a:lnTo>
                  <a:lnTo>
                    <a:pt x="514" y="13"/>
                  </a:lnTo>
                  <a:lnTo>
                    <a:pt x="515" y="14"/>
                  </a:lnTo>
                  <a:lnTo>
                    <a:pt x="515" y="14"/>
                  </a:lnTo>
                  <a:lnTo>
                    <a:pt x="514" y="16"/>
                  </a:lnTo>
                  <a:lnTo>
                    <a:pt x="514" y="17"/>
                  </a:lnTo>
                  <a:lnTo>
                    <a:pt x="514" y="19"/>
                  </a:lnTo>
                  <a:lnTo>
                    <a:pt x="512" y="20"/>
                  </a:lnTo>
                  <a:lnTo>
                    <a:pt x="512" y="22"/>
                  </a:lnTo>
                  <a:lnTo>
                    <a:pt x="514" y="24"/>
                  </a:lnTo>
                  <a:lnTo>
                    <a:pt x="514" y="25"/>
                  </a:lnTo>
                  <a:lnTo>
                    <a:pt x="514" y="27"/>
                  </a:lnTo>
                  <a:lnTo>
                    <a:pt x="514" y="28"/>
                  </a:lnTo>
                  <a:lnTo>
                    <a:pt x="517" y="33"/>
                  </a:lnTo>
                  <a:lnTo>
                    <a:pt x="517" y="36"/>
                  </a:lnTo>
                  <a:lnTo>
                    <a:pt x="518" y="35"/>
                  </a:lnTo>
                  <a:lnTo>
                    <a:pt x="518" y="33"/>
                  </a:lnTo>
                  <a:lnTo>
                    <a:pt x="518" y="31"/>
                  </a:lnTo>
                  <a:lnTo>
                    <a:pt x="518" y="31"/>
                  </a:lnTo>
                  <a:lnTo>
                    <a:pt x="520" y="31"/>
                  </a:lnTo>
                  <a:lnTo>
                    <a:pt x="520" y="33"/>
                  </a:lnTo>
                  <a:lnTo>
                    <a:pt x="520" y="35"/>
                  </a:lnTo>
                  <a:lnTo>
                    <a:pt x="521" y="38"/>
                  </a:lnTo>
                  <a:lnTo>
                    <a:pt x="521" y="38"/>
                  </a:lnTo>
                  <a:lnTo>
                    <a:pt x="523" y="38"/>
                  </a:lnTo>
                  <a:lnTo>
                    <a:pt x="523" y="38"/>
                  </a:lnTo>
                  <a:lnTo>
                    <a:pt x="523" y="39"/>
                  </a:lnTo>
                  <a:lnTo>
                    <a:pt x="523" y="41"/>
                  </a:lnTo>
                  <a:lnTo>
                    <a:pt x="525" y="43"/>
                  </a:lnTo>
                  <a:lnTo>
                    <a:pt x="526" y="43"/>
                  </a:lnTo>
                  <a:lnTo>
                    <a:pt x="526" y="44"/>
                  </a:lnTo>
                  <a:lnTo>
                    <a:pt x="529" y="44"/>
                  </a:lnTo>
                  <a:lnTo>
                    <a:pt x="531" y="44"/>
                  </a:lnTo>
                  <a:lnTo>
                    <a:pt x="533" y="44"/>
                  </a:lnTo>
                  <a:lnTo>
                    <a:pt x="534" y="43"/>
                  </a:lnTo>
                  <a:lnTo>
                    <a:pt x="534" y="41"/>
                  </a:lnTo>
                  <a:lnTo>
                    <a:pt x="537" y="38"/>
                  </a:lnTo>
                  <a:lnTo>
                    <a:pt x="539" y="38"/>
                  </a:lnTo>
                  <a:lnTo>
                    <a:pt x="540" y="35"/>
                  </a:lnTo>
                  <a:lnTo>
                    <a:pt x="540" y="35"/>
                  </a:lnTo>
                  <a:lnTo>
                    <a:pt x="544" y="33"/>
                  </a:lnTo>
                  <a:lnTo>
                    <a:pt x="544" y="31"/>
                  </a:lnTo>
                  <a:lnTo>
                    <a:pt x="544" y="30"/>
                  </a:lnTo>
                  <a:lnTo>
                    <a:pt x="545" y="28"/>
                  </a:lnTo>
                  <a:lnTo>
                    <a:pt x="545" y="28"/>
                  </a:lnTo>
                  <a:lnTo>
                    <a:pt x="548" y="27"/>
                  </a:lnTo>
                  <a:lnTo>
                    <a:pt x="551" y="27"/>
                  </a:lnTo>
                  <a:lnTo>
                    <a:pt x="555" y="25"/>
                  </a:lnTo>
                  <a:lnTo>
                    <a:pt x="556" y="25"/>
                  </a:lnTo>
                  <a:lnTo>
                    <a:pt x="556" y="24"/>
                  </a:lnTo>
                  <a:lnTo>
                    <a:pt x="556" y="22"/>
                  </a:lnTo>
                  <a:lnTo>
                    <a:pt x="556" y="22"/>
                  </a:lnTo>
                  <a:lnTo>
                    <a:pt x="556" y="20"/>
                  </a:lnTo>
                  <a:lnTo>
                    <a:pt x="559" y="19"/>
                  </a:lnTo>
                  <a:lnTo>
                    <a:pt x="562" y="17"/>
                  </a:lnTo>
                  <a:lnTo>
                    <a:pt x="566" y="17"/>
                  </a:lnTo>
                  <a:lnTo>
                    <a:pt x="567" y="17"/>
                  </a:lnTo>
                  <a:lnTo>
                    <a:pt x="569" y="17"/>
                  </a:lnTo>
                  <a:lnTo>
                    <a:pt x="570" y="19"/>
                  </a:lnTo>
                  <a:lnTo>
                    <a:pt x="578" y="20"/>
                  </a:lnTo>
                  <a:lnTo>
                    <a:pt x="580" y="22"/>
                  </a:lnTo>
                  <a:lnTo>
                    <a:pt x="580" y="24"/>
                  </a:lnTo>
                  <a:lnTo>
                    <a:pt x="581" y="24"/>
                  </a:lnTo>
                  <a:lnTo>
                    <a:pt x="583" y="24"/>
                  </a:lnTo>
                  <a:lnTo>
                    <a:pt x="585" y="25"/>
                  </a:lnTo>
                  <a:lnTo>
                    <a:pt x="586" y="25"/>
                  </a:lnTo>
                  <a:lnTo>
                    <a:pt x="591" y="27"/>
                  </a:lnTo>
                  <a:lnTo>
                    <a:pt x="594" y="28"/>
                  </a:lnTo>
                  <a:lnTo>
                    <a:pt x="596" y="30"/>
                  </a:lnTo>
                  <a:lnTo>
                    <a:pt x="600" y="28"/>
                  </a:lnTo>
                  <a:lnTo>
                    <a:pt x="600" y="30"/>
                  </a:lnTo>
                  <a:lnTo>
                    <a:pt x="602" y="30"/>
                  </a:lnTo>
                  <a:lnTo>
                    <a:pt x="602" y="30"/>
                  </a:lnTo>
                  <a:lnTo>
                    <a:pt x="607" y="30"/>
                  </a:lnTo>
                  <a:lnTo>
                    <a:pt x="607" y="31"/>
                  </a:lnTo>
                  <a:lnTo>
                    <a:pt x="608" y="31"/>
                  </a:lnTo>
                  <a:lnTo>
                    <a:pt x="608" y="33"/>
                  </a:lnTo>
                  <a:lnTo>
                    <a:pt x="611" y="33"/>
                  </a:lnTo>
                  <a:lnTo>
                    <a:pt x="611" y="38"/>
                  </a:lnTo>
                  <a:lnTo>
                    <a:pt x="611" y="41"/>
                  </a:lnTo>
                  <a:lnTo>
                    <a:pt x="611" y="58"/>
                  </a:lnTo>
                  <a:lnTo>
                    <a:pt x="611" y="61"/>
                  </a:lnTo>
                  <a:lnTo>
                    <a:pt x="611" y="79"/>
                  </a:lnTo>
                  <a:lnTo>
                    <a:pt x="611" y="82"/>
                  </a:lnTo>
                  <a:lnTo>
                    <a:pt x="611" y="87"/>
                  </a:lnTo>
                  <a:lnTo>
                    <a:pt x="611" y="88"/>
                  </a:lnTo>
                  <a:lnTo>
                    <a:pt x="610" y="90"/>
                  </a:lnTo>
                  <a:lnTo>
                    <a:pt x="610" y="93"/>
                  </a:lnTo>
                  <a:lnTo>
                    <a:pt x="611" y="93"/>
                  </a:lnTo>
                  <a:lnTo>
                    <a:pt x="611" y="95"/>
                  </a:lnTo>
                  <a:lnTo>
                    <a:pt x="611" y="102"/>
                  </a:lnTo>
                  <a:lnTo>
                    <a:pt x="611" y="106"/>
                  </a:lnTo>
                  <a:lnTo>
                    <a:pt x="611" y="120"/>
                  </a:lnTo>
                  <a:lnTo>
                    <a:pt x="611" y="123"/>
                  </a:lnTo>
                  <a:lnTo>
                    <a:pt x="611" y="126"/>
                  </a:lnTo>
                  <a:lnTo>
                    <a:pt x="611" y="126"/>
                  </a:lnTo>
                  <a:lnTo>
                    <a:pt x="608" y="124"/>
                  </a:lnTo>
                  <a:lnTo>
                    <a:pt x="607" y="123"/>
                  </a:lnTo>
                  <a:lnTo>
                    <a:pt x="607" y="121"/>
                  </a:lnTo>
                  <a:lnTo>
                    <a:pt x="605" y="120"/>
                  </a:lnTo>
                  <a:lnTo>
                    <a:pt x="599" y="115"/>
                  </a:lnTo>
                  <a:lnTo>
                    <a:pt x="597" y="113"/>
                  </a:lnTo>
                  <a:lnTo>
                    <a:pt x="597" y="113"/>
                  </a:lnTo>
                  <a:lnTo>
                    <a:pt x="597" y="112"/>
                  </a:lnTo>
                  <a:lnTo>
                    <a:pt x="599" y="112"/>
                  </a:lnTo>
                  <a:lnTo>
                    <a:pt x="599" y="109"/>
                  </a:lnTo>
                  <a:lnTo>
                    <a:pt x="599" y="110"/>
                  </a:lnTo>
                  <a:lnTo>
                    <a:pt x="597" y="112"/>
                  </a:lnTo>
                  <a:lnTo>
                    <a:pt x="594" y="112"/>
                  </a:lnTo>
                  <a:lnTo>
                    <a:pt x="592" y="112"/>
                  </a:lnTo>
                  <a:lnTo>
                    <a:pt x="591" y="113"/>
                  </a:lnTo>
                  <a:lnTo>
                    <a:pt x="589" y="113"/>
                  </a:lnTo>
                  <a:lnTo>
                    <a:pt x="588" y="113"/>
                  </a:lnTo>
                  <a:lnTo>
                    <a:pt x="588" y="112"/>
                  </a:lnTo>
                  <a:lnTo>
                    <a:pt x="586" y="110"/>
                  </a:lnTo>
                  <a:lnTo>
                    <a:pt x="586" y="110"/>
                  </a:lnTo>
                  <a:lnTo>
                    <a:pt x="586" y="112"/>
                  </a:lnTo>
                  <a:lnTo>
                    <a:pt x="585" y="112"/>
                  </a:lnTo>
                  <a:lnTo>
                    <a:pt x="581" y="113"/>
                  </a:lnTo>
                  <a:lnTo>
                    <a:pt x="581" y="113"/>
                  </a:lnTo>
                  <a:lnTo>
                    <a:pt x="581" y="113"/>
                  </a:lnTo>
                  <a:lnTo>
                    <a:pt x="581" y="112"/>
                  </a:lnTo>
                  <a:lnTo>
                    <a:pt x="581" y="112"/>
                  </a:lnTo>
                  <a:lnTo>
                    <a:pt x="581" y="110"/>
                  </a:lnTo>
                  <a:lnTo>
                    <a:pt x="583" y="109"/>
                  </a:lnTo>
                  <a:lnTo>
                    <a:pt x="583" y="109"/>
                  </a:lnTo>
                  <a:lnTo>
                    <a:pt x="585" y="106"/>
                  </a:lnTo>
                  <a:lnTo>
                    <a:pt x="585" y="106"/>
                  </a:lnTo>
                  <a:lnTo>
                    <a:pt x="585" y="104"/>
                  </a:lnTo>
                  <a:lnTo>
                    <a:pt x="585" y="104"/>
                  </a:lnTo>
                  <a:lnTo>
                    <a:pt x="583" y="104"/>
                  </a:lnTo>
                  <a:lnTo>
                    <a:pt x="583" y="102"/>
                  </a:lnTo>
                  <a:lnTo>
                    <a:pt x="581" y="101"/>
                  </a:lnTo>
                  <a:lnTo>
                    <a:pt x="581" y="101"/>
                  </a:lnTo>
                  <a:lnTo>
                    <a:pt x="580" y="101"/>
                  </a:lnTo>
                  <a:lnTo>
                    <a:pt x="580" y="99"/>
                  </a:lnTo>
                  <a:lnTo>
                    <a:pt x="580" y="99"/>
                  </a:lnTo>
                  <a:lnTo>
                    <a:pt x="581" y="99"/>
                  </a:lnTo>
                  <a:lnTo>
                    <a:pt x="581" y="99"/>
                  </a:lnTo>
                  <a:lnTo>
                    <a:pt x="583" y="99"/>
                  </a:lnTo>
                  <a:lnTo>
                    <a:pt x="585" y="99"/>
                  </a:lnTo>
                  <a:lnTo>
                    <a:pt x="586" y="99"/>
                  </a:lnTo>
                  <a:lnTo>
                    <a:pt x="585" y="99"/>
                  </a:lnTo>
                  <a:lnTo>
                    <a:pt x="585" y="99"/>
                  </a:lnTo>
                  <a:lnTo>
                    <a:pt x="581" y="98"/>
                  </a:lnTo>
                  <a:lnTo>
                    <a:pt x="580" y="98"/>
                  </a:lnTo>
                  <a:lnTo>
                    <a:pt x="577" y="95"/>
                  </a:lnTo>
                  <a:lnTo>
                    <a:pt x="577" y="95"/>
                  </a:lnTo>
                  <a:lnTo>
                    <a:pt x="578" y="95"/>
                  </a:lnTo>
                  <a:lnTo>
                    <a:pt x="581" y="95"/>
                  </a:lnTo>
                  <a:lnTo>
                    <a:pt x="580" y="93"/>
                  </a:lnTo>
                  <a:lnTo>
                    <a:pt x="580" y="91"/>
                  </a:lnTo>
                  <a:lnTo>
                    <a:pt x="578" y="90"/>
                  </a:lnTo>
                  <a:lnTo>
                    <a:pt x="578" y="90"/>
                  </a:lnTo>
                  <a:lnTo>
                    <a:pt x="577" y="88"/>
                  </a:lnTo>
                  <a:lnTo>
                    <a:pt x="575" y="87"/>
                  </a:lnTo>
                  <a:lnTo>
                    <a:pt x="574" y="83"/>
                  </a:lnTo>
                  <a:lnTo>
                    <a:pt x="574" y="80"/>
                  </a:lnTo>
                  <a:lnTo>
                    <a:pt x="574" y="80"/>
                  </a:lnTo>
                  <a:lnTo>
                    <a:pt x="574" y="79"/>
                  </a:lnTo>
                  <a:lnTo>
                    <a:pt x="574" y="79"/>
                  </a:lnTo>
                  <a:lnTo>
                    <a:pt x="572" y="79"/>
                  </a:lnTo>
                  <a:lnTo>
                    <a:pt x="572" y="77"/>
                  </a:lnTo>
                  <a:lnTo>
                    <a:pt x="574" y="77"/>
                  </a:lnTo>
                  <a:lnTo>
                    <a:pt x="572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6"/>
                  </a:lnTo>
                  <a:lnTo>
                    <a:pt x="570" y="76"/>
                  </a:lnTo>
                  <a:lnTo>
                    <a:pt x="569" y="74"/>
                  </a:lnTo>
                  <a:lnTo>
                    <a:pt x="569" y="74"/>
                  </a:lnTo>
                  <a:lnTo>
                    <a:pt x="567" y="72"/>
                  </a:lnTo>
                  <a:lnTo>
                    <a:pt x="567" y="72"/>
                  </a:lnTo>
                  <a:lnTo>
                    <a:pt x="566" y="72"/>
                  </a:lnTo>
                  <a:lnTo>
                    <a:pt x="566" y="71"/>
                  </a:lnTo>
                  <a:lnTo>
                    <a:pt x="566" y="71"/>
                  </a:lnTo>
                  <a:lnTo>
                    <a:pt x="559" y="68"/>
                  </a:lnTo>
                  <a:lnTo>
                    <a:pt x="558" y="66"/>
                  </a:lnTo>
                  <a:lnTo>
                    <a:pt x="558" y="66"/>
                  </a:lnTo>
                  <a:lnTo>
                    <a:pt x="558" y="68"/>
                  </a:lnTo>
                  <a:lnTo>
                    <a:pt x="556" y="66"/>
                  </a:lnTo>
                  <a:lnTo>
                    <a:pt x="556" y="66"/>
                  </a:lnTo>
                  <a:lnTo>
                    <a:pt x="555" y="66"/>
                  </a:lnTo>
                  <a:lnTo>
                    <a:pt x="555" y="66"/>
                  </a:lnTo>
                  <a:lnTo>
                    <a:pt x="553" y="66"/>
                  </a:lnTo>
                  <a:lnTo>
                    <a:pt x="551" y="66"/>
                  </a:lnTo>
                  <a:lnTo>
                    <a:pt x="548" y="65"/>
                  </a:lnTo>
                  <a:lnTo>
                    <a:pt x="545" y="63"/>
                  </a:lnTo>
                  <a:lnTo>
                    <a:pt x="544" y="61"/>
                  </a:lnTo>
                  <a:lnTo>
                    <a:pt x="540" y="61"/>
                  </a:lnTo>
                  <a:lnTo>
                    <a:pt x="539" y="60"/>
                  </a:lnTo>
                  <a:lnTo>
                    <a:pt x="536" y="60"/>
                  </a:lnTo>
                  <a:lnTo>
                    <a:pt x="533" y="60"/>
                  </a:lnTo>
                  <a:lnTo>
                    <a:pt x="531" y="60"/>
                  </a:lnTo>
                  <a:lnTo>
                    <a:pt x="529" y="60"/>
                  </a:lnTo>
                  <a:lnTo>
                    <a:pt x="528" y="60"/>
                  </a:lnTo>
                  <a:lnTo>
                    <a:pt x="521" y="55"/>
                  </a:lnTo>
                  <a:lnTo>
                    <a:pt x="520" y="54"/>
                  </a:lnTo>
                  <a:lnTo>
                    <a:pt x="521" y="54"/>
                  </a:lnTo>
                  <a:lnTo>
                    <a:pt x="521" y="52"/>
                  </a:lnTo>
                  <a:lnTo>
                    <a:pt x="523" y="52"/>
                  </a:lnTo>
                  <a:lnTo>
                    <a:pt x="521" y="52"/>
                  </a:lnTo>
                  <a:lnTo>
                    <a:pt x="521" y="52"/>
                  </a:lnTo>
                  <a:lnTo>
                    <a:pt x="520" y="52"/>
                  </a:lnTo>
                  <a:lnTo>
                    <a:pt x="518" y="52"/>
                  </a:lnTo>
                  <a:lnTo>
                    <a:pt x="518" y="52"/>
                  </a:lnTo>
                  <a:lnTo>
                    <a:pt x="517" y="52"/>
                  </a:lnTo>
                  <a:lnTo>
                    <a:pt x="515" y="52"/>
                  </a:lnTo>
                  <a:lnTo>
                    <a:pt x="514" y="50"/>
                  </a:lnTo>
                  <a:lnTo>
                    <a:pt x="514" y="50"/>
                  </a:lnTo>
                  <a:lnTo>
                    <a:pt x="514" y="50"/>
                  </a:lnTo>
                  <a:lnTo>
                    <a:pt x="512" y="50"/>
                  </a:lnTo>
                  <a:lnTo>
                    <a:pt x="512" y="50"/>
                  </a:lnTo>
                  <a:lnTo>
                    <a:pt x="510" y="50"/>
                  </a:lnTo>
                  <a:lnTo>
                    <a:pt x="510" y="49"/>
                  </a:lnTo>
                  <a:lnTo>
                    <a:pt x="509" y="49"/>
                  </a:lnTo>
                  <a:lnTo>
                    <a:pt x="509" y="49"/>
                  </a:lnTo>
                  <a:lnTo>
                    <a:pt x="509" y="47"/>
                  </a:lnTo>
                  <a:lnTo>
                    <a:pt x="507" y="47"/>
                  </a:lnTo>
                  <a:lnTo>
                    <a:pt x="506" y="46"/>
                  </a:lnTo>
                  <a:lnTo>
                    <a:pt x="506" y="43"/>
                  </a:lnTo>
                  <a:lnTo>
                    <a:pt x="506" y="43"/>
                  </a:lnTo>
                  <a:lnTo>
                    <a:pt x="507" y="41"/>
                  </a:lnTo>
                  <a:lnTo>
                    <a:pt x="509" y="39"/>
                  </a:lnTo>
                  <a:lnTo>
                    <a:pt x="507" y="39"/>
                  </a:lnTo>
                  <a:lnTo>
                    <a:pt x="507" y="39"/>
                  </a:lnTo>
                  <a:lnTo>
                    <a:pt x="506" y="41"/>
                  </a:lnTo>
                  <a:lnTo>
                    <a:pt x="506" y="41"/>
                  </a:lnTo>
                  <a:lnTo>
                    <a:pt x="506" y="44"/>
                  </a:lnTo>
                  <a:lnTo>
                    <a:pt x="506" y="44"/>
                  </a:lnTo>
                  <a:lnTo>
                    <a:pt x="504" y="44"/>
                  </a:lnTo>
                  <a:lnTo>
                    <a:pt x="504" y="46"/>
                  </a:lnTo>
                  <a:lnTo>
                    <a:pt x="504" y="47"/>
                  </a:lnTo>
                  <a:lnTo>
                    <a:pt x="503" y="49"/>
                  </a:lnTo>
                  <a:lnTo>
                    <a:pt x="503" y="50"/>
                  </a:lnTo>
                  <a:lnTo>
                    <a:pt x="503" y="50"/>
                  </a:lnTo>
                  <a:lnTo>
                    <a:pt x="503" y="52"/>
                  </a:lnTo>
                  <a:lnTo>
                    <a:pt x="499" y="54"/>
                  </a:lnTo>
                  <a:lnTo>
                    <a:pt x="499" y="54"/>
                  </a:lnTo>
                  <a:lnTo>
                    <a:pt x="498" y="54"/>
                  </a:lnTo>
                  <a:lnTo>
                    <a:pt x="496" y="54"/>
                  </a:lnTo>
                  <a:lnTo>
                    <a:pt x="495" y="54"/>
                  </a:lnTo>
                  <a:lnTo>
                    <a:pt x="495" y="54"/>
                  </a:lnTo>
                  <a:lnTo>
                    <a:pt x="495" y="52"/>
                  </a:lnTo>
                  <a:lnTo>
                    <a:pt x="493" y="50"/>
                  </a:lnTo>
                  <a:lnTo>
                    <a:pt x="493" y="49"/>
                  </a:lnTo>
                  <a:lnTo>
                    <a:pt x="495" y="46"/>
                  </a:lnTo>
                  <a:lnTo>
                    <a:pt x="495" y="44"/>
                  </a:lnTo>
                  <a:lnTo>
                    <a:pt x="493" y="43"/>
                  </a:lnTo>
                  <a:lnTo>
                    <a:pt x="490" y="41"/>
                  </a:lnTo>
                  <a:lnTo>
                    <a:pt x="487" y="38"/>
                  </a:lnTo>
                  <a:lnTo>
                    <a:pt x="485" y="38"/>
                  </a:lnTo>
                  <a:lnTo>
                    <a:pt x="484" y="38"/>
                  </a:lnTo>
                  <a:lnTo>
                    <a:pt x="482" y="38"/>
                  </a:lnTo>
                  <a:lnTo>
                    <a:pt x="482" y="36"/>
                  </a:lnTo>
                  <a:lnTo>
                    <a:pt x="482" y="35"/>
                  </a:lnTo>
                  <a:lnTo>
                    <a:pt x="484" y="35"/>
                  </a:lnTo>
                  <a:lnTo>
                    <a:pt x="485" y="33"/>
                  </a:lnTo>
                  <a:lnTo>
                    <a:pt x="487" y="35"/>
                  </a:lnTo>
                  <a:lnTo>
                    <a:pt x="490" y="35"/>
                  </a:lnTo>
                  <a:lnTo>
                    <a:pt x="492" y="35"/>
                  </a:lnTo>
                  <a:lnTo>
                    <a:pt x="493" y="35"/>
                  </a:lnTo>
                  <a:lnTo>
                    <a:pt x="495" y="33"/>
                  </a:lnTo>
                  <a:lnTo>
                    <a:pt x="496" y="31"/>
                  </a:lnTo>
                  <a:lnTo>
                    <a:pt x="498" y="30"/>
                  </a:lnTo>
                  <a:lnTo>
                    <a:pt x="499" y="30"/>
                  </a:lnTo>
                  <a:lnTo>
                    <a:pt x="501" y="30"/>
                  </a:lnTo>
                  <a:lnTo>
                    <a:pt x="503" y="31"/>
                  </a:lnTo>
                  <a:lnTo>
                    <a:pt x="504" y="31"/>
                  </a:lnTo>
                  <a:lnTo>
                    <a:pt x="506" y="31"/>
                  </a:lnTo>
                  <a:lnTo>
                    <a:pt x="506" y="33"/>
                  </a:lnTo>
                  <a:lnTo>
                    <a:pt x="507" y="33"/>
                  </a:lnTo>
                  <a:lnTo>
                    <a:pt x="507" y="31"/>
                  </a:lnTo>
                  <a:lnTo>
                    <a:pt x="507" y="30"/>
                  </a:lnTo>
                  <a:lnTo>
                    <a:pt x="509" y="30"/>
                  </a:lnTo>
                  <a:lnTo>
                    <a:pt x="509" y="30"/>
                  </a:lnTo>
                  <a:lnTo>
                    <a:pt x="509" y="30"/>
                  </a:lnTo>
                  <a:lnTo>
                    <a:pt x="509" y="28"/>
                  </a:lnTo>
                  <a:lnTo>
                    <a:pt x="507" y="28"/>
                  </a:lnTo>
                  <a:lnTo>
                    <a:pt x="509" y="27"/>
                  </a:lnTo>
                  <a:lnTo>
                    <a:pt x="509" y="27"/>
                  </a:lnTo>
                  <a:lnTo>
                    <a:pt x="510" y="27"/>
                  </a:lnTo>
                  <a:lnTo>
                    <a:pt x="510" y="25"/>
                  </a:lnTo>
                  <a:lnTo>
                    <a:pt x="507" y="27"/>
                  </a:lnTo>
                  <a:lnTo>
                    <a:pt x="504" y="27"/>
                  </a:lnTo>
                  <a:lnTo>
                    <a:pt x="501" y="27"/>
                  </a:lnTo>
                  <a:lnTo>
                    <a:pt x="499" y="27"/>
                  </a:lnTo>
                  <a:lnTo>
                    <a:pt x="496" y="28"/>
                  </a:lnTo>
                  <a:lnTo>
                    <a:pt x="495" y="28"/>
                  </a:lnTo>
                  <a:lnTo>
                    <a:pt x="492" y="28"/>
                  </a:lnTo>
                  <a:lnTo>
                    <a:pt x="490" y="27"/>
                  </a:lnTo>
                  <a:lnTo>
                    <a:pt x="488" y="27"/>
                  </a:lnTo>
                  <a:lnTo>
                    <a:pt x="487" y="27"/>
                  </a:lnTo>
                  <a:lnTo>
                    <a:pt x="485" y="27"/>
                  </a:lnTo>
                  <a:lnTo>
                    <a:pt x="484" y="25"/>
                  </a:lnTo>
                  <a:lnTo>
                    <a:pt x="484" y="25"/>
                  </a:lnTo>
                  <a:lnTo>
                    <a:pt x="482" y="24"/>
                  </a:lnTo>
                  <a:lnTo>
                    <a:pt x="482" y="24"/>
                  </a:lnTo>
                  <a:lnTo>
                    <a:pt x="480" y="20"/>
                  </a:lnTo>
                  <a:lnTo>
                    <a:pt x="480" y="17"/>
                  </a:lnTo>
                  <a:lnTo>
                    <a:pt x="479" y="17"/>
                  </a:lnTo>
                  <a:lnTo>
                    <a:pt x="477" y="17"/>
                  </a:lnTo>
                  <a:lnTo>
                    <a:pt x="471" y="16"/>
                  </a:lnTo>
                  <a:lnTo>
                    <a:pt x="471" y="16"/>
                  </a:lnTo>
                  <a:lnTo>
                    <a:pt x="469" y="16"/>
                  </a:lnTo>
                  <a:lnTo>
                    <a:pt x="469" y="16"/>
                  </a:lnTo>
                  <a:lnTo>
                    <a:pt x="468" y="16"/>
                  </a:lnTo>
                  <a:lnTo>
                    <a:pt x="468" y="16"/>
                  </a:lnTo>
                  <a:lnTo>
                    <a:pt x="468" y="16"/>
                  </a:lnTo>
                  <a:lnTo>
                    <a:pt x="468" y="14"/>
                  </a:lnTo>
                  <a:lnTo>
                    <a:pt x="469" y="13"/>
                  </a:lnTo>
                  <a:lnTo>
                    <a:pt x="469" y="13"/>
                  </a:lnTo>
                  <a:lnTo>
                    <a:pt x="471" y="13"/>
                  </a:lnTo>
                  <a:lnTo>
                    <a:pt x="471" y="9"/>
                  </a:lnTo>
                  <a:lnTo>
                    <a:pt x="471" y="9"/>
                  </a:lnTo>
                  <a:lnTo>
                    <a:pt x="471" y="8"/>
                  </a:lnTo>
                  <a:lnTo>
                    <a:pt x="471" y="8"/>
                  </a:lnTo>
                  <a:lnTo>
                    <a:pt x="471" y="8"/>
                  </a:lnTo>
                  <a:lnTo>
                    <a:pt x="474" y="6"/>
                  </a:lnTo>
                  <a:lnTo>
                    <a:pt x="479" y="5"/>
                  </a:lnTo>
                  <a:lnTo>
                    <a:pt x="480" y="5"/>
                  </a:lnTo>
                  <a:lnTo>
                    <a:pt x="482" y="3"/>
                  </a:lnTo>
                  <a:lnTo>
                    <a:pt x="482" y="3"/>
                  </a:lnTo>
                  <a:lnTo>
                    <a:pt x="484" y="3"/>
                  </a:lnTo>
                  <a:lnTo>
                    <a:pt x="484" y="2"/>
                  </a:lnTo>
                  <a:lnTo>
                    <a:pt x="488" y="0"/>
                  </a:lnTo>
                  <a:lnTo>
                    <a:pt x="49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5" name="Freeform 252">
              <a:extLst>
                <a:ext uri="{FF2B5EF4-FFF2-40B4-BE49-F238E27FC236}">
                  <a16:creationId xmlns:a16="http://schemas.microsoft.com/office/drawing/2014/main" id="{291C74A7-C19B-8359-CC3B-33CD4DE525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49071" y="4250239"/>
              <a:ext cx="1017494" cy="331368"/>
            </a:xfrm>
            <a:custGeom>
              <a:avLst/>
              <a:gdLst>
                <a:gd name="T0" fmla="*/ 470 w 522"/>
                <a:gd name="T1" fmla="*/ 98 h 170"/>
                <a:gd name="T2" fmla="*/ 462 w 522"/>
                <a:gd name="T3" fmla="*/ 88 h 170"/>
                <a:gd name="T4" fmla="*/ 511 w 522"/>
                <a:gd name="T5" fmla="*/ 87 h 170"/>
                <a:gd name="T6" fmla="*/ 45 w 522"/>
                <a:gd name="T7" fmla="*/ 85 h 170"/>
                <a:gd name="T8" fmla="*/ 140 w 522"/>
                <a:gd name="T9" fmla="*/ 90 h 170"/>
                <a:gd name="T10" fmla="*/ 137 w 522"/>
                <a:gd name="T11" fmla="*/ 85 h 170"/>
                <a:gd name="T12" fmla="*/ 463 w 522"/>
                <a:gd name="T13" fmla="*/ 74 h 170"/>
                <a:gd name="T14" fmla="*/ 127 w 522"/>
                <a:gd name="T15" fmla="*/ 73 h 170"/>
                <a:gd name="T16" fmla="*/ 116 w 522"/>
                <a:gd name="T17" fmla="*/ 71 h 170"/>
                <a:gd name="T18" fmla="*/ 126 w 522"/>
                <a:gd name="T19" fmla="*/ 69 h 170"/>
                <a:gd name="T20" fmla="*/ 135 w 522"/>
                <a:gd name="T21" fmla="*/ 68 h 170"/>
                <a:gd name="T22" fmla="*/ 34 w 522"/>
                <a:gd name="T23" fmla="*/ 76 h 170"/>
                <a:gd name="T24" fmla="*/ 432 w 522"/>
                <a:gd name="T25" fmla="*/ 62 h 170"/>
                <a:gd name="T26" fmla="*/ 391 w 522"/>
                <a:gd name="T27" fmla="*/ 79 h 170"/>
                <a:gd name="T28" fmla="*/ 365 w 522"/>
                <a:gd name="T29" fmla="*/ 101 h 170"/>
                <a:gd name="T30" fmla="*/ 399 w 522"/>
                <a:gd name="T31" fmla="*/ 95 h 170"/>
                <a:gd name="T32" fmla="*/ 383 w 522"/>
                <a:gd name="T33" fmla="*/ 112 h 170"/>
                <a:gd name="T34" fmla="*/ 391 w 522"/>
                <a:gd name="T35" fmla="*/ 137 h 170"/>
                <a:gd name="T36" fmla="*/ 395 w 522"/>
                <a:gd name="T37" fmla="*/ 148 h 170"/>
                <a:gd name="T38" fmla="*/ 372 w 522"/>
                <a:gd name="T39" fmla="*/ 131 h 170"/>
                <a:gd name="T40" fmla="*/ 362 w 522"/>
                <a:gd name="T41" fmla="*/ 162 h 170"/>
                <a:gd name="T42" fmla="*/ 350 w 522"/>
                <a:gd name="T43" fmla="*/ 139 h 170"/>
                <a:gd name="T44" fmla="*/ 347 w 522"/>
                <a:gd name="T45" fmla="*/ 115 h 170"/>
                <a:gd name="T46" fmla="*/ 358 w 522"/>
                <a:gd name="T47" fmla="*/ 76 h 170"/>
                <a:gd name="T48" fmla="*/ 378 w 522"/>
                <a:gd name="T49" fmla="*/ 69 h 170"/>
                <a:gd name="T50" fmla="*/ 427 w 522"/>
                <a:gd name="T51" fmla="*/ 63 h 170"/>
                <a:gd name="T52" fmla="*/ 473 w 522"/>
                <a:gd name="T53" fmla="*/ 65 h 170"/>
                <a:gd name="T54" fmla="*/ 484 w 522"/>
                <a:gd name="T55" fmla="*/ 69 h 170"/>
                <a:gd name="T56" fmla="*/ 471 w 522"/>
                <a:gd name="T57" fmla="*/ 84 h 170"/>
                <a:gd name="T58" fmla="*/ 468 w 522"/>
                <a:gd name="T59" fmla="*/ 74 h 170"/>
                <a:gd name="T60" fmla="*/ 481 w 522"/>
                <a:gd name="T61" fmla="*/ 55 h 170"/>
                <a:gd name="T62" fmla="*/ 17 w 522"/>
                <a:gd name="T63" fmla="*/ 52 h 170"/>
                <a:gd name="T64" fmla="*/ 151 w 522"/>
                <a:gd name="T65" fmla="*/ 44 h 170"/>
                <a:gd name="T66" fmla="*/ 440 w 522"/>
                <a:gd name="T67" fmla="*/ 36 h 170"/>
                <a:gd name="T68" fmla="*/ 324 w 522"/>
                <a:gd name="T69" fmla="*/ 29 h 170"/>
                <a:gd name="T70" fmla="*/ 309 w 522"/>
                <a:gd name="T71" fmla="*/ 24 h 170"/>
                <a:gd name="T72" fmla="*/ 315 w 522"/>
                <a:gd name="T73" fmla="*/ 33 h 170"/>
                <a:gd name="T74" fmla="*/ 329 w 522"/>
                <a:gd name="T75" fmla="*/ 54 h 170"/>
                <a:gd name="T76" fmla="*/ 328 w 522"/>
                <a:gd name="T77" fmla="*/ 73 h 170"/>
                <a:gd name="T78" fmla="*/ 310 w 522"/>
                <a:gd name="T79" fmla="*/ 104 h 170"/>
                <a:gd name="T80" fmla="*/ 304 w 522"/>
                <a:gd name="T81" fmla="*/ 121 h 170"/>
                <a:gd name="T82" fmla="*/ 277 w 522"/>
                <a:gd name="T83" fmla="*/ 136 h 170"/>
                <a:gd name="T84" fmla="*/ 254 w 522"/>
                <a:gd name="T85" fmla="*/ 133 h 170"/>
                <a:gd name="T86" fmla="*/ 225 w 522"/>
                <a:gd name="T87" fmla="*/ 128 h 170"/>
                <a:gd name="T88" fmla="*/ 203 w 522"/>
                <a:gd name="T89" fmla="*/ 98 h 170"/>
                <a:gd name="T90" fmla="*/ 200 w 522"/>
                <a:gd name="T91" fmla="*/ 68 h 170"/>
                <a:gd name="T92" fmla="*/ 219 w 522"/>
                <a:gd name="T93" fmla="*/ 73 h 170"/>
                <a:gd name="T94" fmla="*/ 257 w 522"/>
                <a:gd name="T95" fmla="*/ 65 h 170"/>
                <a:gd name="T96" fmla="*/ 282 w 522"/>
                <a:gd name="T97" fmla="*/ 55 h 170"/>
                <a:gd name="T98" fmla="*/ 293 w 522"/>
                <a:gd name="T99" fmla="*/ 38 h 170"/>
                <a:gd name="T100" fmla="*/ 457 w 522"/>
                <a:gd name="T101" fmla="*/ 25 h 170"/>
                <a:gd name="T102" fmla="*/ 33 w 522"/>
                <a:gd name="T103" fmla="*/ 10 h 170"/>
                <a:gd name="T104" fmla="*/ 74 w 522"/>
                <a:gd name="T105" fmla="*/ 51 h 170"/>
                <a:gd name="T106" fmla="*/ 101 w 522"/>
                <a:gd name="T107" fmla="*/ 69 h 170"/>
                <a:gd name="T108" fmla="*/ 119 w 522"/>
                <a:gd name="T109" fmla="*/ 87 h 170"/>
                <a:gd name="T110" fmla="*/ 138 w 522"/>
                <a:gd name="T111" fmla="*/ 115 h 170"/>
                <a:gd name="T112" fmla="*/ 153 w 522"/>
                <a:gd name="T113" fmla="*/ 139 h 170"/>
                <a:gd name="T114" fmla="*/ 135 w 522"/>
                <a:gd name="T115" fmla="*/ 166 h 170"/>
                <a:gd name="T116" fmla="*/ 88 w 522"/>
                <a:gd name="T117" fmla="*/ 125 h 170"/>
                <a:gd name="T118" fmla="*/ 49 w 522"/>
                <a:gd name="T119" fmla="*/ 58 h 170"/>
                <a:gd name="T120" fmla="*/ 1 w 522"/>
                <a:gd name="T121" fmla="*/ 1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2" h="170">
                  <a:moveTo>
                    <a:pt x="134" y="90"/>
                  </a:moveTo>
                  <a:lnTo>
                    <a:pt x="134" y="92"/>
                  </a:lnTo>
                  <a:lnTo>
                    <a:pt x="135" y="92"/>
                  </a:lnTo>
                  <a:lnTo>
                    <a:pt x="134" y="93"/>
                  </a:lnTo>
                  <a:lnTo>
                    <a:pt x="134" y="93"/>
                  </a:lnTo>
                  <a:lnTo>
                    <a:pt x="134" y="95"/>
                  </a:lnTo>
                  <a:lnTo>
                    <a:pt x="132" y="93"/>
                  </a:lnTo>
                  <a:lnTo>
                    <a:pt x="132" y="95"/>
                  </a:lnTo>
                  <a:lnTo>
                    <a:pt x="131" y="93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2" y="92"/>
                  </a:lnTo>
                  <a:lnTo>
                    <a:pt x="134" y="90"/>
                  </a:lnTo>
                  <a:close/>
                  <a:moveTo>
                    <a:pt x="466" y="90"/>
                  </a:moveTo>
                  <a:lnTo>
                    <a:pt x="466" y="90"/>
                  </a:lnTo>
                  <a:lnTo>
                    <a:pt x="468" y="92"/>
                  </a:lnTo>
                  <a:lnTo>
                    <a:pt x="468" y="95"/>
                  </a:lnTo>
                  <a:lnTo>
                    <a:pt x="468" y="95"/>
                  </a:lnTo>
                  <a:lnTo>
                    <a:pt x="470" y="95"/>
                  </a:lnTo>
                  <a:lnTo>
                    <a:pt x="471" y="96"/>
                  </a:lnTo>
                  <a:lnTo>
                    <a:pt x="471" y="96"/>
                  </a:lnTo>
                  <a:lnTo>
                    <a:pt x="471" y="96"/>
                  </a:lnTo>
                  <a:lnTo>
                    <a:pt x="471" y="98"/>
                  </a:lnTo>
                  <a:lnTo>
                    <a:pt x="470" y="98"/>
                  </a:lnTo>
                  <a:lnTo>
                    <a:pt x="468" y="98"/>
                  </a:lnTo>
                  <a:lnTo>
                    <a:pt x="468" y="96"/>
                  </a:lnTo>
                  <a:lnTo>
                    <a:pt x="468" y="96"/>
                  </a:lnTo>
                  <a:lnTo>
                    <a:pt x="466" y="96"/>
                  </a:lnTo>
                  <a:lnTo>
                    <a:pt x="465" y="96"/>
                  </a:lnTo>
                  <a:lnTo>
                    <a:pt x="465" y="96"/>
                  </a:lnTo>
                  <a:lnTo>
                    <a:pt x="465" y="95"/>
                  </a:lnTo>
                  <a:lnTo>
                    <a:pt x="465" y="95"/>
                  </a:lnTo>
                  <a:lnTo>
                    <a:pt x="463" y="93"/>
                  </a:lnTo>
                  <a:lnTo>
                    <a:pt x="463" y="92"/>
                  </a:lnTo>
                  <a:lnTo>
                    <a:pt x="463" y="92"/>
                  </a:lnTo>
                  <a:lnTo>
                    <a:pt x="463" y="90"/>
                  </a:lnTo>
                  <a:lnTo>
                    <a:pt x="463" y="90"/>
                  </a:lnTo>
                  <a:lnTo>
                    <a:pt x="465" y="92"/>
                  </a:lnTo>
                  <a:lnTo>
                    <a:pt x="466" y="90"/>
                  </a:lnTo>
                  <a:lnTo>
                    <a:pt x="466" y="90"/>
                  </a:lnTo>
                  <a:close/>
                  <a:moveTo>
                    <a:pt x="462" y="88"/>
                  </a:moveTo>
                  <a:lnTo>
                    <a:pt x="463" y="90"/>
                  </a:lnTo>
                  <a:lnTo>
                    <a:pt x="462" y="90"/>
                  </a:lnTo>
                  <a:lnTo>
                    <a:pt x="463" y="92"/>
                  </a:lnTo>
                  <a:lnTo>
                    <a:pt x="462" y="93"/>
                  </a:lnTo>
                  <a:lnTo>
                    <a:pt x="462" y="93"/>
                  </a:lnTo>
                  <a:lnTo>
                    <a:pt x="460" y="93"/>
                  </a:lnTo>
                  <a:lnTo>
                    <a:pt x="460" y="92"/>
                  </a:lnTo>
                  <a:lnTo>
                    <a:pt x="460" y="90"/>
                  </a:lnTo>
                  <a:lnTo>
                    <a:pt x="462" y="88"/>
                  </a:lnTo>
                  <a:close/>
                  <a:moveTo>
                    <a:pt x="119" y="88"/>
                  </a:moveTo>
                  <a:lnTo>
                    <a:pt x="121" y="88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1" y="92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9" y="88"/>
                  </a:lnTo>
                  <a:close/>
                  <a:moveTo>
                    <a:pt x="514" y="85"/>
                  </a:moveTo>
                  <a:lnTo>
                    <a:pt x="517" y="85"/>
                  </a:lnTo>
                  <a:lnTo>
                    <a:pt x="517" y="85"/>
                  </a:lnTo>
                  <a:lnTo>
                    <a:pt x="520" y="87"/>
                  </a:lnTo>
                  <a:lnTo>
                    <a:pt x="522" y="88"/>
                  </a:lnTo>
                  <a:lnTo>
                    <a:pt x="522" y="88"/>
                  </a:lnTo>
                  <a:lnTo>
                    <a:pt x="522" y="90"/>
                  </a:lnTo>
                  <a:lnTo>
                    <a:pt x="520" y="90"/>
                  </a:lnTo>
                  <a:lnTo>
                    <a:pt x="520" y="90"/>
                  </a:lnTo>
                  <a:lnTo>
                    <a:pt x="518" y="90"/>
                  </a:lnTo>
                  <a:lnTo>
                    <a:pt x="518" y="90"/>
                  </a:lnTo>
                  <a:lnTo>
                    <a:pt x="517" y="90"/>
                  </a:lnTo>
                  <a:lnTo>
                    <a:pt x="515" y="90"/>
                  </a:lnTo>
                  <a:lnTo>
                    <a:pt x="515" y="90"/>
                  </a:lnTo>
                  <a:lnTo>
                    <a:pt x="514" y="88"/>
                  </a:lnTo>
                  <a:lnTo>
                    <a:pt x="512" y="87"/>
                  </a:lnTo>
                  <a:lnTo>
                    <a:pt x="511" y="87"/>
                  </a:lnTo>
                  <a:lnTo>
                    <a:pt x="511" y="87"/>
                  </a:lnTo>
                  <a:lnTo>
                    <a:pt x="512" y="88"/>
                  </a:lnTo>
                  <a:lnTo>
                    <a:pt x="514" y="90"/>
                  </a:lnTo>
                  <a:lnTo>
                    <a:pt x="514" y="90"/>
                  </a:lnTo>
                  <a:lnTo>
                    <a:pt x="514" y="90"/>
                  </a:lnTo>
                  <a:lnTo>
                    <a:pt x="515" y="90"/>
                  </a:lnTo>
                  <a:lnTo>
                    <a:pt x="515" y="92"/>
                  </a:lnTo>
                  <a:lnTo>
                    <a:pt x="512" y="92"/>
                  </a:lnTo>
                  <a:lnTo>
                    <a:pt x="512" y="92"/>
                  </a:lnTo>
                  <a:lnTo>
                    <a:pt x="512" y="90"/>
                  </a:lnTo>
                  <a:lnTo>
                    <a:pt x="511" y="90"/>
                  </a:lnTo>
                  <a:lnTo>
                    <a:pt x="511" y="90"/>
                  </a:lnTo>
                  <a:lnTo>
                    <a:pt x="511" y="90"/>
                  </a:lnTo>
                  <a:lnTo>
                    <a:pt x="509" y="88"/>
                  </a:lnTo>
                  <a:lnTo>
                    <a:pt x="507" y="88"/>
                  </a:lnTo>
                  <a:lnTo>
                    <a:pt x="506" y="88"/>
                  </a:lnTo>
                  <a:lnTo>
                    <a:pt x="506" y="87"/>
                  </a:lnTo>
                  <a:lnTo>
                    <a:pt x="506" y="87"/>
                  </a:lnTo>
                  <a:lnTo>
                    <a:pt x="507" y="87"/>
                  </a:lnTo>
                  <a:lnTo>
                    <a:pt x="509" y="87"/>
                  </a:lnTo>
                  <a:lnTo>
                    <a:pt x="509" y="87"/>
                  </a:lnTo>
                  <a:lnTo>
                    <a:pt x="511" y="87"/>
                  </a:lnTo>
                  <a:lnTo>
                    <a:pt x="511" y="85"/>
                  </a:lnTo>
                  <a:lnTo>
                    <a:pt x="512" y="85"/>
                  </a:lnTo>
                  <a:lnTo>
                    <a:pt x="514" y="85"/>
                  </a:lnTo>
                  <a:close/>
                  <a:moveTo>
                    <a:pt x="45" y="85"/>
                  </a:moveTo>
                  <a:lnTo>
                    <a:pt x="45" y="85"/>
                  </a:lnTo>
                  <a:lnTo>
                    <a:pt x="47" y="88"/>
                  </a:lnTo>
                  <a:lnTo>
                    <a:pt x="47" y="88"/>
                  </a:lnTo>
                  <a:lnTo>
                    <a:pt x="47" y="92"/>
                  </a:lnTo>
                  <a:lnTo>
                    <a:pt x="45" y="93"/>
                  </a:lnTo>
                  <a:lnTo>
                    <a:pt x="45" y="93"/>
                  </a:lnTo>
                  <a:lnTo>
                    <a:pt x="44" y="93"/>
                  </a:lnTo>
                  <a:lnTo>
                    <a:pt x="44" y="92"/>
                  </a:lnTo>
                  <a:lnTo>
                    <a:pt x="44" y="92"/>
                  </a:lnTo>
                  <a:lnTo>
                    <a:pt x="45" y="90"/>
                  </a:lnTo>
                  <a:lnTo>
                    <a:pt x="45" y="88"/>
                  </a:lnTo>
                  <a:lnTo>
                    <a:pt x="44" y="85"/>
                  </a:lnTo>
                  <a:lnTo>
                    <a:pt x="45" y="85"/>
                  </a:lnTo>
                  <a:close/>
                  <a:moveTo>
                    <a:pt x="134" y="85"/>
                  </a:moveTo>
                  <a:lnTo>
                    <a:pt x="135" y="85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7" y="87"/>
                  </a:lnTo>
                  <a:lnTo>
                    <a:pt x="137" y="88"/>
                  </a:lnTo>
                  <a:lnTo>
                    <a:pt x="138" y="88"/>
                  </a:lnTo>
                  <a:lnTo>
                    <a:pt x="138" y="87"/>
                  </a:lnTo>
                  <a:lnTo>
                    <a:pt x="140" y="88"/>
                  </a:lnTo>
                  <a:lnTo>
                    <a:pt x="140" y="88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37" y="88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2" y="88"/>
                  </a:lnTo>
                  <a:lnTo>
                    <a:pt x="134" y="87"/>
                  </a:lnTo>
                  <a:lnTo>
                    <a:pt x="134" y="85"/>
                  </a:lnTo>
                  <a:close/>
                  <a:moveTo>
                    <a:pt x="492" y="85"/>
                  </a:moveTo>
                  <a:lnTo>
                    <a:pt x="495" y="87"/>
                  </a:lnTo>
                  <a:lnTo>
                    <a:pt x="495" y="88"/>
                  </a:lnTo>
                  <a:lnTo>
                    <a:pt x="495" y="88"/>
                  </a:lnTo>
                  <a:lnTo>
                    <a:pt x="495" y="87"/>
                  </a:lnTo>
                  <a:lnTo>
                    <a:pt x="493" y="87"/>
                  </a:lnTo>
                  <a:lnTo>
                    <a:pt x="492" y="85"/>
                  </a:lnTo>
                  <a:close/>
                  <a:moveTo>
                    <a:pt x="465" y="84"/>
                  </a:moveTo>
                  <a:lnTo>
                    <a:pt x="465" y="84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4"/>
                  </a:lnTo>
                  <a:lnTo>
                    <a:pt x="465" y="84"/>
                  </a:lnTo>
                  <a:close/>
                  <a:moveTo>
                    <a:pt x="134" y="82"/>
                  </a:moveTo>
                  <a:lnTo>
                    <a:pt x="134" y="82"/>
                  </a:lnTo>
                  <a:lnTo>
                    <a:pt x="135" y="84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5" y="84"/>
                  </a:lnTo>
                  <a:lnTo>
                    <a:pt x="135" y="84"/>
                  </a:lnTo>
                  <a:lnTo>
                    <a:pt x="135" y="84"/>
                  </a:lnTo>
                  <a:lnTo>
                    <a:pt x="134" y="82"/>
                  </a:lnTo>
                  <a:close/>
                  <a:moveTo>
                    <a:pt x="115" y="76"/>
                  </a:moveTo>
                  <a:lnTo>
                    <a:pt x="115" y="76"/>
                  </a:lnTo>
                  <a:lnTo>
                    <a:pt x="116" y="76"/>
                  </a:lnTo>
                  <a:lnTo>
                    <a:pt x="116" y="77"/>
                  </a:lnTo>
                  <a:lnTo>
                    <a:pt x="115" y="77"/>
                  </a:lnTo>
                  <a:lnTo>
                    <a:pt x="113" y="77"/>
                  </a:lnTo>
                  <a:lnTo>
                    <a:pt x="113" y="76"/>
                  </a:lnTo>
                  <a:lnTo>
                    <a:pt x="115" y="76"/>
                  </a:lnTo>
                  <a:close/>
                  <a:moveTo>
                    <a:pt x="465" y="74"/>
                  </a:moveTo>
                  <a:lnTo>
                    <a:pt x="465" y="74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3" y="76"/>
                  </a:lnTo>
                  <a:lnTo>
                    <a:pt x="465" y="74"/>
                  </a:lnTo>
                  <a:lnTo>
                    <a:pt x="465" y="74"/>
                  </a:lnTo>
                  <a:close/>
                  <a:moveTo>
                    <a:pt x="463" y="73"/>
                  </a:moveTo>
                  <a:lnTo>
                    <a:pt x="463" y="73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3"/>
                  </a:lnTo>
                  <a:lnTo>
                    <a:pt x="463" y="73"/>
                  </a:lnTo>
                  <a:close/>
                  <a:moveTo>
                    <a:pt x="118" y="73"/>
                  </a:moveTo>
                  <a:lnTo>
                    <a:pt x="118" y="74"/>
                  </a:lnTo>
                  <a:lnTo>
                    <a:pt x="118" y="74"/>
                  </a:lnTo>
                  <a:lnTo>
                    <a:pt x="119" y="74"/>
                  </a:lnTo>
                  <a:lnTo>
                    <a:pt x="118" y="76"/>
                  </a:lnTo>
                  <a:lnTo>
                    <a:pt x="118" y="76"/>
                  </a:lnTo>
                  <a:lnTo>
                    <a:pt x="116" y="74"/>
                  </a:lnTo>
                  <a:lnTo>
                    <a:pt x="116" y="73"/>
                  </a:lnTo>
                  <a:lnTo>
                    <a:pt x="118" y="73"/>
                  </a:lnTo>
                  <a:close/>
                  <a:moveTo>
                    <a:pt x="123" y="73"/>
                  </a:moveTo>
                  <a:lnTo>
                    <a:pt x="123" y="73"/>
                  </a:lnTo>
                  <a:lnTo>
                    <a:pt x="124" y="74"/>
                  </a:lnTo>
                  <a:lnTo>
                    <a:pt x="124" y="74"/>
                  </a:lnTo>
                  <a:lnTo>
                    <a:pt x="123" y="73"/>
                  </a:lnTo>
                  <a:lnTo>
                    <a:pt x="123" y="73"/>
                  </a:lnTo>
                  <a:lnTo>
                    <a:pt x="123" y="73"/>
                  </a:lnTo>
                  <a:close/>
                  <a:moveTo>
                    <a:pt x="127" y="71"/>
                  </a:moveTo>
                  <a:lnTo>
                    <a:pt x="129" y="73"/>
                  </a:lnTo>
                  <a:lnTo>
                    <a:pt x="129" y="73"/>
                  </a:lnTo>
                  <a:lnTo>
                    <a:pt x="129" y="73"/>
                  </a:lnTo>
                  <a:lnTo>
                    <a:pt x="129" y="74"/>
                  </a:lnTo>
                  <a:lnTo>
                    <a:pt x="127" y="73"/>
                  </a:lnTo>
                  <a:lnTo>
                    <a:pt x="127" y="73"/>
                  </a:lnTo>
                  <a:lnTo>
                    <a:pt x="127" y="73"/>
                  </a:lnTo>
                  <a:lnTo>
                    <a:pt x="127" y="71"/>
                  </a:lnTo>
                  <a:close/>
                  <a:moveTo>
                    <a:pt x="105" y="69"/>
                  </a:moveTo>
                  <a:lnTo>
                    <a:pt x="107" y="69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12" y="73"/>
                  </a:lnTo>
                  <a:lnTo>
                    <a:pt x="112" y="73"/>
                  </a:lnTo>
                  <a:lnTo>
                    <a:pt x="112" y="74"/>
                  </a:lnTo>
                  <a:lnTo>
                    <a:pt x="112" y="76"/>
                  </a:lnTo>
                  <a:lnTo>
                    <a:pt x="112" y="74"/>
                  </a:lnTo>
                  <a:lnTo>
                    <a:pt x="108" y="74"/>
                  </a:lnTo>
                  <a:lnTo>
                    <a:pt x="107" y="74"/>
                  </a:lnTo>
                  <a:lnTo>
                    <a:pt x="105" y="73"/>
                  </a:lnTo>
                  <a:lnTo>
                    <a:pt x="104" y="73"/>
                  </a:lnTo>
                  <a:lnTo>
                    <a:pt x="104" y="73"/>
                  </a:lnTo>
                  <a:lnTo>
                    <a:pt x="104" y="71"/>
                  </a:lnTo>
                  <a:lnTo>
                    <a:pt x="104" y="71"/>
                  </a:lnTo>
                  <a:lnTo>
                    <a:pt x="105" y="69"/>
                  </a:lnTo>
                  <a:lnTo>
                    <a:pt x="105" y="69"/>
                  </a:lnTo>
                  <a:close/>
                  <a:moveTo>
                    <a:pt x="118" y="69"/>
                  </a:moveTo>
                  <a:lnTo>
                    <a:pt x="118" y="69"/>
                  </a:lnTo>
                  <a:lnTo>
                    <a:pt x="118" y="71"/>
                  </a:lnTo>
                  <a:lnTo>
                    <a:pt x="118" y="71"/>
                  </a:lnTo>
                  <a:lnTo>
                    <a:pt x="116" y="71"/>
                  </a:lnTo>
                  <a:lnTo>
                    <a:pt x="116" y="69"/>
                  </a:lnTo>
                  <a:lnTo>
                    <a:pt x="116" y="69"/>
                  </a:lnTo>
                  <a:lnTo>
                    <a:pt x="118" y="69"/>
                  </a:lnTo>
                  <a:close/>
                  <a:moveTo>
                    <a:pt x="108" y="68"/>
                  </a:moveTo>
                  <a:lnTo>
                    <a:pt x="112" y="69"/>
                  </a:lnTo>
                  <a:lnTo>
                    <a:pt x="113" y="71"/>
                  </a:lnTo>
                  <a:lnTo>
                    <a:pt x="115" y="73"/>
                  </a:lnTo>
                  <a:lnTo>
                    <a:pt x="113" y="73"/>
                  </a:lnTo>
                  <a:lnTo>
                    <a:pt x="113" y="73"/>
                  </a:lnTo>
                  <a:lnTo>
                    <a:pt x="112" y="73"/>
                  </a:lnTo>
                  <a:lnTo>
                    <a:pt x="112" y="71"/>
                  </a:lnTo>
                  <a:lnTo>
                    <a:pt x="110" y="71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07" y="69"/>
                  </a:lnTo>
                  <a:lnTo>
                    <a:pt x="108" y="69"/>
                  </a:lnTo>
                  <a:lnTo>
                    <a:pt x="108" y="68"/>
                  </a:lnTo>
                  <a:close/>
                  <a:moveTo>
                    <a:pt x="126" y="68"/>
                  </a:moveTo>
                  <a:lnTo>
                    <a:pt x="127" y="69"/>
                  </a:lnTo>
                  <a:lnTo>
                    <a:pt x="129" y="68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27" y="71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8"/>
                  </a:lnTo>
                  <a:close/>
                  <a:moveTo>
                    <a:pt x="135" y="68"/>
                  </a:moveTo>
                  <a:lnTo>
                    <a:pt x="135" y="69"/>
                  </a:lnTo>
                  <a:lnTo>
                    <a:pt x="135" y="69"/>
                  </a:lnTo>
                  <a:lnTo>
                    <a:pt x="135" y="71"/>
                  </a:lnTo>
                  <a:lnTo>
                    <a:pt x="135" y="71"/>
                  </a:lnTo>
                  <a:lnTo>
                    <a:pt x="135" y="73"/>
                  </a:lnTo>
                  <a:lnTo>
                    <a:pt x="135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2" y="71"/>
                  </a:lnTo>
                  <a:lnTo>
                    <a:pt x="132" y="71"/>
                  </a:lnTo>
                  <a:lnTo>
                    <a:pt x="132" y="69"/>
                  </a:lnTo>
                  <a:lnTo>
                    <a:pt x="131" y="71"/>
                  </a:lnTo>
                  <a:lnTo>
                    <a:pt x="131" y="71"/>
                  </a:lnTo>
                  <a:lnTo>
                    <a:pt x="129" y="69"/>
                  </a:lnTo>
                  <a:lnTo>
                    <a:pt x="131" y="69"/>
                  </a:lnTo>
                  <a:lnTo>
                    <a:pt x="132" y="68"/>
                  </a:lnTo>
                  <a:lnTo>
                    <a:pt x="132" y="68"/>
                  </a:lnTo>
                  <a:lnTo>
                    <a:pt x="134" y="68"/>
                  </a:lnTo>
                  <a:lnTo>
                    <a:pt x="135" y="68"/>
                  </a:lnTo>
                  <a:close/>
                  <a:moveTo>
                    <a:pt x="101" y="65"/>
                  </a:moveTo>
                  <a:lnTo>
                    <a:pt x="101" y="65"/>
                  </a:lnTo>
                  <a:lnTo>
                    <a:pt x="102" y="66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69"/>
                  </a:lnTo>
                  <a:lnTo>
                    <a:pt x="104" y="69"/>
                  </a:lnTo>
                  <a:lnTo>
                    <a:pt x="104" y="71"/>
                  </a:lnTo>
                  <a:lnTo>
                    <a:pt x="102" y="71"/>
                  </a:lnTo>
                  <a:lnTo>
                    <a:pt x="102" y="71"/>
                  </a:lnTo>
                  <a:lnTo>
                    <a:pt x="101" y="69"/>
                  </a:lnTo>
                  <a:lnTo>
                    <a:pt x="101" y="69"/>
                  </a:lnTo>
                  <a:lnTo>
                    <a:pt x="101" y="68"/>
                  </a:lnTo>
                  <a:lnTo>
                    <a:pt x="101" y="66"/>
                  </a:lnTo>
                  <a:lnTo>
                    <a:pt x="101" y="65"/>
                  </a:lnTo>
                  <a:close/>
                  <a:moveTo>
                    <a:pt x="30" y="63"/>
                  </a:moveTo>
                  <a:lnTo>
                    <a:pt x="31" y="65"/>
                  </a:lnTo>
                  <a:lnTo>
                    <a:pt x="34" y="68"/>
                  </a:lnTo>
                  <a:lnTo>
                    <a:pt x="36" y="69"/>
                  </a:lnTo>
                  <a:lnTo>
                    <a:pt x="37" y="71"/>
                  </a:lnTo>
                  <a:lnTo>
                    <a:pt x="39" y="71"/>
                  </a:lnTo>
                  <a:lnTo>
                    <a:pt x="37" y="73"/>
                  </a:lnTo>
                  <a:lnTo>
                    <a:pt x="37" y="76"/>
                  </a:lnTo>
                  <a:lnTo>
                    <a:pt x="37" y="77"/>
                  </a:lnTo>
                  <a:lnTo>
                    <a:pt x="34" y="77"/>
                  </a:lnTo>
                  <a:lnTo>
                    <a:pt x="34" y="76"/>
                  </a:lnTo>
                  <a:lnTo>
                    <a:pt x="34" y="73"/>
                  </a:lnTo>
                  <a:lnTo>
                    <a:pt x="31" y="71"/>
                  </a:lnTo>
                  <a:lnTo>
                    <a:pt x="31" y="71"/>
                  </a:lnTo>
                  <a:lnTo>
                    <a:pt x="30" y="69"/>
                  </a:lnTo>
                  <a:lnTo>
                    <a:pt x="30" y="68"/>
                  </a:lnTo>
                  <a:lnTo>
                    <a:pt x="26" y="65"/>
                  </a:lnTo>
                  <a:lnTo>
                    <a:pt x="28" y="65"/>
                  </a:lnTo>
                  <a:lnTo>
                    <a:pt x="30" y="65"/>
                  </a:lnTo>
                  <a:lnTo>
                    <a:pt x="30" y="63"/>
                  </a:lnTo>
                  <a:lnTo>
                    <a:pt x="30" y="63"/>
                  </a:lnTo>
                  <a:close/>
                  <a:moveTo>
                    <a:pt x="97" y="62"/>
                  </a:moveTo>
                  <a:lnTo>
                    <a:pt x="104" y="63"/>
                  </a:lnTo>
                  <a:lnTo>
                    <a:pt x="104" y="65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2" y="65"/>
                  </a:lnTo>
                  <a:lnTo>
                    <a:pt x="101" y="65"/>
                  </a:lnTo>
                  <a:lnTo>
                    <a:pt x="99" y="65"/>
                  </a:lnTo>
                  <a:lnTo>
                    <a:pt x="99" y="63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7" y="62"/>
                  </a:lnTo>
                  <a:lnTo>
                    <a:pt x="97" y="62"/>
                  </a:lnTo>
                  <a:close/>
                  <a:moveTo>
                    <a:pt x="430" y="62"/>
                  </a:moveTo>
                  <a:lnTo>
                    <a:pt x="432" y="62"/>
                  </a:lnTo>
                  <a:lnTo>
                    <a:pt x="432" y="62"/>
                  </a:lnTo>
                  <a:lnTo>
                    <a:pt x="433" y="63"/>
                  </a:lnTo>
                  <a:lnTo>
                    <a:pt x="433" y="65"/>
                  </a:lnTo>
                  <a:lnTo>
                    <a:pt x="432" y="65"/>
                  </a:lnTo>
                  <a:lnTo>
                    <a:pt x="432" y="66"/>
                  </a:lnTo>
                  <a:lnTo>
                    <a:pt x="430" y="68"/>
                  </a:lnTo>
                  <a:lnTo>
                    <a:pt x="429" y="69"/>
                  </a:lnTo>
                  <a:lnTo>
                    <a:pt x="429" y="71"/>
                  </a:lnTo>
                  <a:lnTo>
                    <a:pt x="425" y="74"/>
                  </a:lnTo>
                  <a:lnTo>
                    <a:pt x="424" y="74"/>
                  </a:lnTo>
                  <a:lnTo>
                    <a:pt x="424" y="76"/>
                  </a:lnTo>
                  <a:lnTo>
                    <a:pt x="422" y="77"/>
                  </a:lnTo>
                  <a:lnTo>
                    <a:pt x="421" y="79"/>
                  </a:lnTo>
                  <a:lnTo>
                    <a:pt x="421" y="79"/>
                  </a:lnTo>
                  <a:lnTo>
                    <a:pt x="419" y="79"/>
                  </a:lnTo>
                  <a:lnTo>
                    <a:pt x="419" y="81"/>
                  </a:lnTo>
                  <a:lnTo>
                    <a:pt x="418" y="81"/>
                  </a:lnTo>
                  <a:lnTo>
                    <a:pt x="411" y="81"/>
                  </a:lnTo>
                  <a:lnTo>
                    <a:pt x="410" y="81"/>
                  </a:lnTo>
                  <a:lnTo>
                    <a:pt x="408" y="81"/>
                  </a:lnTo>
                  <a:lnTo>
                    <a:pt x="405" y="81"/>
                  </a:lnTo>
                  <a:lnTo>
                    <a:pt x="405" y="81"/>
                  </a:lnTo>
                  <a:lnTo>
                    <a:pt x="403" y="79"/>
                  </a:lnTo>
                  <a:lnTo>
                    <a:pt x="402" y="79"/>
                  </a:lnTo>
                  <a:lnTo>
                    <a:pt x="400" y="79"/>
                  </a:lnTo>
                  <a:lnTo>
                    <a:pt x="400" y="79"/>
                  </a:lnTo>
                  <a:lnTo>
                    <a:pt x="391" y="79"/>
                  </a:lnTo>
                  <a:lnTo>
                    <a:pt x="388" y="79"/>
                  </a:lnTo>
                  <a:lnTo>
                    <a:pt x="384" y="79"/>
                  </a:lnTo>
                  <a:lnTo>
                    <a:pt x="383" y="79"/>
                  </a:lnTo>
                  <a:lnTo>
                    <a:pt x="381" y="79"/>
                  </a:lnTo>
                  <a:lnTo>
                    <a:pt x="380" y="79"/>
                  </a:lnTo>
                  <a:lnTo>
                    <a:pt x="378" y="79"/>
                  </a:lnTo>
                  <a:lnTo>
                    <a:pt x="372" y="79"/>
                  </a:lnTo>
                  <a:lnTo>
                    <a:pt x="370" y="79"/>
                  </a:lnTo>
                  <a:lnTo>
                    <a:pt x="367" y="77"/>
                  </a:lnTo>
                  <a:lnTo>
                    <a:pt x="365" y="77"/>
                  </a:lnTo>
                  <a:lnTo>
                    <a:pt x="364" y="77"/>
                  </a:lnTo>
                  <a:lnTo>
                    <a:pt x="362" y="79"/>
                  </a:lnTo>
                  <a:lnTo>
                    <a:pt x="362" y="79"/>
                  </a:lnTo>
                  <a:lnTo>
                    <a:pt x="361" y="82"/>
                  </a:lnTo>
                  <a:lnTo>
                    <a:pt x="359" y="84"/>
                  </a:lnTo>
                  <a:lnTo>
                    <a:pt x="359" y="85"/>
                  </a:lnTo>
                  <a:lnTo>
                    <a:pt x="358" y="87"/>
                  </a:lnTo>
                  <a:lnTo>
                    <a:pt x="358" y="88"/>
                  </a:lnTo>
                  <a:lnTo>
                    <a:pt x="358" y="90"/>
                  </a:lnTo>
                  <a:lnTo>
                    <a:pt x="358" y="92"/>
                  </a:lnTo>
                  <a:lnTo>
                    <a:pt x="358" y="93"/>
                  </a:lnTo>
                  <a:lnTo>
                    <a:pt x="359" y="95"/>
                  </a:lnTo>
                  <a:lnTo>
                    <a:pt x="361" y="98"/>
                  </a:lnTo>
                  <a:lnTo>
                    <a:pt x="361" y="98"/>
                  </a:lnTo>
                  <a:lnTo>
                    <a:pt x="364" y="99"/>
                  </a:lnTo>
                  <a:lnTo>
                    <a:pt x="365" y="101"/>
                  </a:lnTo>
                  <a:lnTo>
                    <a:pt x="365" y="104"/>
                  </a:lnTo>
                  <a:lnTo>
                    <a:pt x="367" y="106"/>
                  </a:lnTo>
                  <a:lnTo>
                    <a:pt x="369" y="106"/>
                  </a:lnTo>
                  <a:lnTo>
                    <a:pt x="369" y="104"/>
                  </a:lnTo>
                  <a:lnTo>
                    <a:pt x="370" y="106"/>
                  </a:lnTo>
                  <a:lnTo>
                    <a:pt x="372" y="106"/>
                  </a:lnTo>
                  <a:lnTo>
                    <a:pt x="373" y="104"/>
                  </a:lnTo>
                  <a:lnTo>
                    <a:pt x="375" y="103"/>
                  </a:lnTo>
                  <a:lnTo>
                    <a:pt x="377" y="101"/>
                  </a:lnTo>
                  <a:lnTo>
                    <a:pt x="378" y="99"/>
                  </a:lnTo>
                  <a:lnTo>
                    <a:pt x="380" y="98"/>
                  </a:lnTo>
                  <a:lnTo>
                    <a:pt x="380" y="98"/>
                  </a:lnTo>
                  <a:lnTo>
                    <a:pt x="381" y="98"/>
                  </a:lnTo>
                  <a:lnTo>
                    <a:pt x="381" y="98"/>
                  </a:lnTo>
                  <a:lnTo>
                    <a:pt x="383" y="98"/>
                  </a:lnTo>
                  <a:lnTo>
                    <a:pt x="384" y="99"/>
                  </a:lnTo>
                  <a:lnTo>
                    <a:pt x="386" y="99"/>
                  </a:lnTo>
                  <a:lnTo>
                    <a:pt x="388" y="98"/>
                  </a:lnTo>
                  <a:lnTo>
                    <a:pt x="389" y="98"/>
                  </a:lnTo>
                  <a:lnTo>
                    <a:pt x="389" y="96"/>
                  </a:lnTo>
                  <a:lnTo>
                    <a:pt x="391" y="96"/>
                  </a:lnTo>
                  <a:lnTo>
                    <a:pt x="394" y="96"/>
                  </a:lnTo>
                  <a:lnTo>
                    <a:pt x="395" y="96"/>
                  </a:lnTo>
                  <a:lnTo>
                    <a:pt x="399" y="96"/>
                  </a:lnTo>
                  <a:lnTo>
                    <a:pt x="399" y="96"/>
                  </a:lnTo>
                  <a:lnTo>
                    <a:pt x="399" y="95"/>
                  </a:lnTo>
                  <a:lnTo>
                    <a:pt x="399" y="95"/>
                  </a:lnTo>
                  <a:lnTo>
                    <a:pt x="399" y="95"/>
                  </a:lnTo>
                  <a:lnTo>
                    <a:pt x="402" y="95"/>
                  </a:lnTo>
                  <a:lnTo>
                    <a:pt x="403" y="93"/>
                  </a:lnTo>
                  <a:lnTo>
                    <a:pt x="405" y="93"/>
                  </a:lnTo>
                  <a:lnTo>
                    <a:pt x="406" y="95"/>
                  </a:lnTo>
                  <a:lnTo>
                    <a:pt x="406" y="96"/>
                  </a:lnTo>
                  <a:lnTo>
                    <a:pt x="406" y="96"/>
                  </a:lnTo>
                  <a:lnTo>
                    <a:pt x="406" y="99"/>
                  </a:lnTo>
                  <a:lnTo>
                    <a:pt x="406" y="99"/>
                  </a:lnTo>
                  <a:lnTo>
                    <a:pt x="405" y="99"/>
                  </a:lnTo>
                  <a:lnTo>
                    <a:pt x="403" y="99"/>
                  </a:lnTo>
                  <a:lnTo>
                    <a:pt x="403" y="98"/>
                  </a:lnTo>
                  <a:lnTo>
                    <a:pt x="402" y="98"/>
                  </a:lnTo>
                  <a:lnTo>
                    <a:pt x="400" y="98"/>
                  </a:lnTo>
                  <a:lnTo>
                    <a:pt x="399" y="99"/>
                  </a:lnTo>
                  <a:lnTo>
                    <a:pt x="399" y="99"/>
                  </a:lnTo>
                  <a:lnTo>
                    <a:pt x="397" y="101"/>
                  </a:lnTo>
                  <a:lnTo>
                    <a:pt x="395" y="103"/>
                  </a:lnTo>
                  <a:lnTo>
                    <a:pt x="394" y="104"/>
                  </a:lnTo>
                  <a:lnTo>
                    <a:pt x="391" y="107"/>
                  </a:lnTo>
                  <a:lnTo>
                    <a:pt x="391" y="107"/>
                  </a:lnTo>
                  <a:lnTo>
                    <a:pt x="389" y="109"/>
                  </a:lnTo>
                  <a:lnTo>
                    <a:pt x="384" y="109"/>
                  </a:lnTo>
                  <a:lnTo>
                    <a:pt x="383" y="110"/>
                  </a:lnTo>
                  <a:lnTo>
                    <a:pt x="383" y="112"/>
                  </a:lnTo>
                  <a:lnTo>
                    <a:pt x="381" y="112"/>
                  </a:lnTo>
                  <a:lnTo>
                    <a:pt x="380" y="112"/>
                  </a:lnTo>
                  <a:lnTo>
                    <a:pt x="380" y="112"/>
                  </a:lnTo>
                  <a:lnTo>
                    <a:pt x="378" y="112"/>
                  </a:lnTo>
                  <a:lnTo>
                    <a:pt x="377" y="112"/>
                  </a:lnTo>
                  <a:lnTo>
                    <a:pt x="377" y="114"/>
                  </a:lnTo>
                  <a:lnTo>
                    <a:pt x="378" y="114"/>
                  </a:lnTo>
                  <a:lnTo>
                    <a:pt x="380" y="115"/>
                  </a:lnTo>
                  <a:lnTo>
                    <a:pt x="380" y="117"/>
                  </a:lnTo>
                  <a:lnTo>
                    <a:pt x="381" y="117"/>
                  </a:lnTo>
                  <a:lnTo>
                    <a:pt x="383" y="117"/>
                  </a:lnTo>
                  <a:lnTo>
                    <a:pt x="383" y="117"/>
                  </a:lnTo>
                  <a:lnTo>
                    <a:pt x="384" y="118"/>
                  </a:lnTo>
                  <a:lnTo>
                    <a:pt x="386" y="121"/>
                  </a:lnTo>
                  <a:lnTo>
                    <a:pt x="386" y="123"/>
                  </a:lnTo>
                  <a:lnTo>
                    <a:pt x="388" y="125"/>
                  </a:lnTo>
                  <a:lnTo>
                    <a:pt x="391" y="128"/>
                  </a:lnTo>
                  <a:lnTo>
                    <a:pt x="391" y="128"/>
                  </a:lnTo>
                  <a:lnTo>
                    <a:pt x="391" y="128"/>
                  </a:lnTo>
                  <a:lnTo>
                    <a:pt x="391" y="129"/>
                  </a:lnTo>
                  <a:lnTo>
                    <a:pt x="392" y="131"/>
                  </a:lnTo>
                  <a:lnTo>
                    <a:pt x="392" y="131"/>
                  </a:lnTo>
                  <a:lnTo>
                    <a:pt x="391" y="133"/>
                  </a:lnTo>
                  <a:lnTo>
                    <a:pt x="391" y="134"/>
                  </a:lnTo>
                  <a:lnTo>
                    <a:pt x="391" y="136"/>
                  </a:lnTo>
                  <a:lnTo>
                    <a:pt x="391" y="137"/>
                  </a:lnTo>
                  <a:lnTo>
                    <a:pt x="391" y="137"/>
                  </a:lnTo>
                  <a:lnTo>
                    <a:pt x="391" y="137"/>
                  </a:lnTo>
                  <a:lnTo>
                    <a:pt x="391" y="139"/>
                  </a:lnTo>
                  <a:lnTo>
                    <a:pt x="392" y="139"/>
                  </a:lnTo>
                  <a:lnTo>
                    <a:pt x="392" y="139"/>
                  </a:lnTo>
                  <a:lnTo>
                    <a:pt x="394" y="140"/>
                  </a:lnTo>
                  <a:lnTo>
                    <a:pt x="395" y="140"/>
                  </a:lnTo>
                  <a:lnTo>
                    <a:pt x="395" y="142"/>
                  </a:lnTo>
                  <a:lnTo>
                    <a:pt x="395" y="142"/>
                  </a:lnTo>
                  <a:lnTo>
                    <a:pt x="395" y="144"/>
                  </a:lnTo>
                  <a:lnTo>
                    <a:pt x="397" y="144"/>
                  </a:lnTo>
                  <a:lnTo>
                    <a:pt x="397" y="144"/>
                  </a:lnTo>
                  <a:lnTo>
                    <a:pt x="397" y="144"/>
                  </a:lnTo>
                  <a:lnTo>
                    <a:pt x="399" y="144"/>
                  </a:lnTo>
                  <a:lnTo>
                    <a:pt x="399" y="144"/>
                  </a:lnTo>
                  <a:lnTo>
                    <a:pt x="399" y="145"/>
                  </a:lnTo>
                  <a:lnTo>
                    <a:pt x="399" y="145"/>
                  </a:lnTo>
                  <a:lnTo>
                    <a:pt x="399" y="147"/>
                  </a:lnTo>
                  <a:lnTo>
                    <a:pt x="399" y="148"/>
                  </a:lnTo>
                  <a:lnTo>
                    <a:pt x="399" y="148"/>
                  </a:lnTo>
                  <a:lnTo>
                    <a:pt x="399" y="148"/>
                  </a:lnTo>
                  <a:lnTo>
                    <a:pt x="397" y="148"/>
                  </a:lnTo>
                  <a:lnTo>
                    <a:pt x="397" y="148"/>
                  </a:lnTo>
                  <a:lnTo>
                    <a:pt x="397" y="148"/>
                  </a:lnTo>
                  <a:lnTo>
                    <a:pt x="395" y="148"/>
                  </a:lnTo>
                  <a:lnTo>
                    <a:pt x="395" y="148"/>
                  </a:lnTo>
                  <a:lnTo>
                    <a:pt x="394" y="148"/>
                  </a:lnTo>
                  <a:lnTo>
                    <a:pt x="389" y="150"/>
                  </a:lnTo>
                  <a:lnTo>
                    <a:pt x="388" y="150"/>
                  </a:lnTo>
                  <a:lnTo>
                    <a:pt x="388" y="151"/>
                  </a:lnTo>
                  <a:lnTo>
                    <a:pt x="388" y="153"/>
                  </a:lnTo>
                  <a:lnTo>
                    <a:pt x="388" y="155"/>
                  </a:lnTo>
                  <a:lnTo>
                    <a:pt x="388" y="155"/>
                  </a:lnTo>
                  <a:lnTo>
                    <a:pt x="384" y="155"/>
                  </a:lnTo>
                  <a:lnTo>
                    <a:pt x="383" y="155"/>
                  </a:lnTo>
                  <a:lnTo>
                    <a:pt x="381" y="155"/>
                  </a:lnTo>
                  <a:lnTo>
                    <a:pt x="380" y="153"/>
                  </a:lnTo>
                  <a:lnTo>
                    <a:pt x="380" y="153"/>
                  </a:lnTo>
                  <a:lnTo>
                    <a:pt x="380" y="151"/>
                  </a:lnTo>
                  <a:lnTo>
                    <a:pt x="380" y="147"/>
                  </a:lnTo>
                  <a:lnTo>
                    <a:pt x="380" y="147"/>
                  </a:lnTo>
                  <a:lnTo>
                    <a:pt x="380" y="145"/>
                  </a:lnTo>
                  <a:lnTo>
                    <a:pt x="381" y="145"/>
                  </a:lnTo>
                  <a:lnTo>
                    <a:pt x="381" y="144"/>
                  </a:lnTo>
                  <a:lnTo>
                    <a:pt x="380" y="144"/>
                  </a:lnTo>
                  <a:lnTo>
                    <a:pt x="378" y="142"/>
                  </a:lnTo>
                  <a:lnTo>
                    <a:pt x="377" y="142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70" y="134"/>
                  </a:lnTo>
                  <a:lnTo>
                    <a:pt x="372" y="131"/>
                  </a:lnTo>
                  <a:lnTo>
                    <a:pt x="373" y="131"/>
                  </a:lnTo>
                  <a:lnTo>
                    <a:pt x="373" y="128"/>
                  </a:lnTo>
                  <a:lnTo>
                    <a:pt x="373" y="126"/>
                  </a:lnTo>
                  <a:lnTo>
                    <a:pt x="373" y="125"/>
                  </a:lnTo>
                  <a:lnTo>
                    <a:pt x="372" y="123"/>
                  </a:lnTo>
                  <a:lnTo>
                    <a:pt x="370" y="123"/>
                  </a:lnTo>
                  <a:lnTo>
                    <a:pt x="369" y="123"/>
                  </a:lnTo>
                  <a:lnTo>
                    <a:pt x="367" y="123"/>
                  </a:lnTo>
                  <a:lnTo>
                    <a:pt x="365" y="125"/>
                  </a:lnTo>
                  <a:lnTo>
                    <a:pt x="362" y="126"/>
                  </a:lnTo>
                  <a:lnTo>
                    <a:pt x="361" y="128"/>
                  </a:lnTo>
                  <a:lnTo>
                    <a:pt x="361" y="129"/>
                  </a:lnTo>
                  <a:lnTo>
                    <a:pt x="362" y="131"/>
                  </a:lnTo>
                  <a:lnTo>
                    <a:pt x="362" y="133"/>
                  </a:lnTo>
                  <a:lnTo>
                    <a:pt x="364" y="134"/>
                  </a:lnTo>
                  <a:lnTo>
                    <a:pt x="364" y="139"/>
                  </a:lnTo>
                  <a:lnTo>
                    <a:pt x="364" y="139"/>
                  </a:lnTo>
                  <a:lnTo>
                    <a:pt x="362" y="140"/>
                  </a:lnTo>
                  <a:lnTo>
                    <a:pt x="362" y="144"/>
                  </a:lnTo>
                  <a:lnTo>
                    <a:pt x="362" y="148"/>
                  </a:lnTo>
                  <a:lnTo>
                    <a:pt x="364" y="151"/>
                  </a:lnTo>
                  <a:lnTo>
                    <a:pt x="364" y="153"/>
                  </a:lnTo>
                  <a:lnTo>
                    <a:pt x="362" y="156"/>
                  </a:lnTo>
                  <a:lnTo>
                    <a:pt x="361" y="158"/>
                  </a:lnTo>
                  <a:lnTo>
                    <a:pt x="361" y="159"/>
                  </a:lnTo>
                  <a:lnTo>
                    <a:pt x="362" y="162"/>
                  </a:lnTo>
                  <a:lnTo>
                    <a:pt x="364" y="164"/>
                  </a:lnTo>
                  <a:lnTo>
                    <a:pt x="364" y="166"/>
                  </a:lnTo>
                  <a:lnTo>
                    <a:pt x="362" y="166"/>
                  </a:lnTo>
                  <a:lnTo>
                    <a:pt x="361" y="166"/>
                  </a:lnTo>
                  <a:lnTo>
                    <a:pt x="361" y="166"/>
                  </a:lnTo>
                  <a:lnTo>
                    <a:pt x="359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4" y="167"/>
                  </a:lnTo>
                  <a:lnTo>
                    <a:pt x="354" y="167"/>
                  </a:lnTo>
                  <a:lnTo>
                    <a:pt x="353" y="167"/>
                  </a:lnTo>
                  <a:lnTo>
                    <a:pt x="351" y="166"/>
                  </a:lnTo>
                  <a:lnTo>
                    <a:pt x="350" y="164"/>
                  </a:lnTo>
                  <a:lnTo>
                    <a:pt x="348" y="164"/>
                  </a:lnTo>
                  <a:lnTo>
                    <a:pt x="348" y="161"/>
                  </a:lnTo>
                  <a:lnTo>
                    <a:pt x="348" y="159"/>
                  </a:lnTo>
                  <a:lnTo>
                    <a:pt x="350" y="158"/>
                  </a:lnTo>
                  <a:lnTo>
                    <a:pt x="351" y="156"/>
                  </a:lnTo>
                  <a:lnTo>
                    <a:pt x="350" y="153"/>
                  </a:lnTo>
                  <a:lnTo>
                    <a:pt x="351" y="151"/>
                  </a:lnTo>
                  <a:lnTo>
                    <a:pt x="351" y="150"/>
                  </a:lnTo>
                  <a:lnTo>
                    <a:pt x="351" y="148"/>
                  </a:lnTo>
                  <a:lnTo>
                    <a:pt x="351" y="144"/>
                  </a:lnTo>
                  <a:lnTo>
                    <a:pt x="351" y="144"/>
                  </a:lnTo>
                  <a:lnTo>
                    <a:pt x="350" y="139"/>
                  </a:lnTo>
                  <a:lnTo>
                    <a:pt x="350" y="139"/>
                  </a:lnTo>
                  <a:lnTo>
                    <a:pt x="350" y="137"/>
                  </a:lnTo>
                  <a:lnTo>
                    <a:pt x="350" y="137"/>
                  </a:lnTo>
                  <a:lnTo>
                    <a:pt x="350" y="136"/>
                  </a:lnTo>
                  <a:lnTo>
                    <a:pt x="350" y="136"/>
                  </a:lnTo>
                  <a:lnTo>
                    <a:pt x="350" y="136"/>
                  </a:lnTo>
                  <a:lnTo>
                    <a:pt x="348" y="136"/>
                  </a:lnTo>
                  <a:lnTo>
                    <a:pt x="347" y="136"/>
                  </a:lnTo>
                  <a:lnTo>
                    <a:pt x="343" y="136"/>
                  </a:lnTo>
                  <a:lnTo>
                    <a:pt x="342" y="136"/>
                  </a:lnTo>
                  <a:lnTo>
                    <a:pt x="342" y="134"/>
                  </a:lnTo>
                  <a:lnTo>
                    <a:pt x="340" y="133"/>
                  </a:lnTo>
                  <a:lnTo>
                    <a:pt x="340" y="131"/>
                  </a:lnTo>
                  <a:lnTo>
                    <a:pt x="340" y="129"/>
                  </a:lnTo>
                  <a:lnTo>
                    <a:pt x="340" y="128"/>
                  </a:lnTo>
                  <a:lnTo>
                    <a:pt x="340" y="126"/>
                  </a:lnTo>
                  <a:lnTo>
                    <a:pt x="340" y="125"/>
                  </a:lnTo>
                  <a:lnTo>
                    <a:pt x="340" y="125"/>
                  </a:lnTo>
                  <a:lnTo>
                    <a:pt x="340" y="123"/>
                  </a:lnTo>
                  <a:lnTo>
                    <a:pt x="340" y="123"/>
                  </a:lnTo>
                  <a:lnTo>
                    <a:pt x="342" y="123"/>
                  </a:lnTo>
                  <a:lnTo>
                    <a:pt x="342" y="123"/>
                  </a:lnTo>
                  <a:lnTo>
                    <a:pt x="345" y="121"/>
                  </a:lnTo>
                  <a:lnTo>
                    <a:pt x="345" y="120"/>
                  </a:lnTo>
                  <a:lnTo>
                    <a:pt x="345" y="118"/>
                  </a:lnTo>
                  <a:lnTo>
                    <a:pt x="345" y="117"/>
                  </a:lnTo>
                  <a:lnTo>
                    <a:pt x="347" y="115"/>
                  </a:lnTo>
                  <a:lnTo>
                    <a:pt x="348" y="114"/>
                  </a:lnTo>
                  <a:lnTo>
                    <a:pt x="348" y="112"/>
                  </a:lnTo>
                  <a:lnTo>
                    <a:pt x="348" y="109"/>
                  </a:lnTo>
                  <a:lnTo>
                    <a:pt x="348" y="107"/>
                  </a:lnTo>
                  <a:lnTo>
                    <a:pt x="348" y="107"/>
                  </a:lnTo>
                  <a:lnTo>
                    <a:pt x="348" y="106"/>
                  </a:lnTo>
                  <a:lnTo>
                    <a:pt x="348" y="103"/>
                  </a:lnTo>
                  <a:lnTo>
                    <a:pt x="350" y="98"/>
                  </a:lnTo>
                  <a:lnTo>
                    <a:pt x="353" y="96"/>
                  </a:lnTo>
                  <a:lnTo>
                    <a:pt x="353" y="95"/>
                  </a:lnTo>
                  <a:lnTo>
                    <a:pt x="354" y="96"/>
                  </a:lnTo>
                  <a:lnTo>
                    <a:pt x="354" y="98"/>
                  </a:lnTo>
                  <a:lnTo>
                    <a:pt x="354" y="96"/>
                  </a:lnTo>
                  <a:lnTo>
                    <a:pt x="354" y="95"/>
                  </a:lnTo>
                  <a:lnTo>
                    <a:pt x="354" y="92"/>
                  </a:lnTo>
                  <a:lnTo>
                    <a:pt x="353" y="87"/>
                  </a:lnTo>
                  <a:lnTo>
                    <a:pt x="353" y="87"/>
                  </a:lnTo>
                  <a:lnTo>
                    <a:pt x="354" y="87"/>
                  </a:lnTo>
                  <a:lnTo>
                    <a:pt x="354" y="85"/>
                  </a:lnTo>
                  <a:lnTo>
                    <a:pt x="356" y="85"/>
                  </a:lnTo>
                  <a:lnTo>
                    <a:pt x="354" y="82"/>
                  </a:lnTo>
                  <a:lnTo>
                    <a:pt x="354" y="82"/>
                  </a:lnTo>
                  <a:lnTo>
                    <a:pt x="356" y="79"/>
                  </a:lnTo>
                  <a:lnTo>
                    <a:pt x="358" y="77"/>
                  </a:lnTo>
                  <a:lnTo>
                    <a:pt x="358" y="77"/>
                  </a:lnTo>
                  <a:lnTo>
                    <a:pt x="358" y="76"/>
                  </a:lnTo>
                  <a:lnTo>
                    <a:pt x="359" y="74"/>
                  </a:lnTo>
                  <a:lnTo>
                    <a:pt x="359" y="74"/>
                  </a:lnTo>
                  <a:lnTo>
                    <a:pt x="361" y="73"/>
                  </a:lnTo>
                  <a:lnTo>
                    <a:pt x="361" y="71"/>
                  </a:lnTo>
                  <a:lnTo>
                    <a:pt x="362" y="71"/>
                  </a:lnTo>
                  <a:lnTo>
                    <a:pt x="362" y="71"/>
                  </a:lnTo>
                  <a:lnTo>
                    <a:pt x="362" y="73"/>
                  </a:lnTo>
                  <a:lnTo>
                    <a:pt x="364" y="73"/>
                  </a:lnTo>
                  <a:lnTo>
                    <a:pt x="365" y="74"/>
                  </a:lnTo>
                  <a:lnTo>
                    <a:pt x="365" y="73"/>
                  </a:lnTo>
                  <a:lnTo>
                    <a:pt x="367" y="73"/>
                  </a:lnTo>
                  <a:lnTo>
                    <a:pt x="367" y="71"/>
                  </a:lnTo>
                  <a:lnTo>
                    <a:pt x="367" y="71"/>
                  </a:lnTo>
                  <a:lnTo>
                    <a:pt x="369" y="71"/>
                  </a:lnTo>
                  <a:lnTo>
                    <a:pt x="369" y="69"/>
                  </a:lnTo>
                  <a:lnTo>
                    <a:pt x="370" y="68"/>
                  </a:lnTo>
                  <a:lnTo>
                    <a:pt x="370" y="66"/>
                  </a:lnTo>
                  <a:lnTo>
                    <a:pt x="372" y="66"/>
                  </a:lnTo>
                  <a:lnTo>
                    <a:pt x="372" y="66"/>
                  </a:lnTo>
                  <a:lnTo>
                    <a:pt x="373" y="66"/>
                  </a:lnTo>
                  <a:lnTo>
                    <a:pt x="375" y="68"/>
                  </a:lnTo>
                  <a:lnTo>
                    <a:pt x="377" y="68"/>
                  </a:lnTo>
                  <a:lnTo>
                    <a:pt x="377" y="68"/>
                  </a:lnTo>
                  <a:lnTo>
                    <a:pt x="378" y="68"/>
                  </a:lnTo>
                  <a:lnTo>
                    <a:pt x="378" y="68"/>
                  </a:lnTo>
                  <a:lnTo>
                    <a:pt x="378" y="69"/>
                  </a:lnTo>
                  <a:lnTo>
                    <a:pt x="380" y="69"/>
                  </a:lnTo>
                  <a:lnTo>
                    <a:pt x="380" y="69"/>
                  </a:lnTo>
                  <a:lnTo>
                    <a:pt x="381" y="69"/>
                  </a:lnTo>
                  <a:lnTo>
                    <a:pt x="384" y="69"/>
                  </a:lnTo>
                  <a:lnTo>
                    <a:pt x="388" y="71"/>
                  </a:lnTo>
                  <a:lnTo>
                    <a:pt x="392" y="71"/>
                  </a:lnTo>
                  <a:lnTo>
                    <a:pt x="394" y="71"/>
                  </a:lnTo>
                  <a:lnTo>
                    <a:pt x="395" y="71"/>
                  </a:lnTo>
                  <a:lnTo>
                    <a:pt x="397" y="73"/>
                  </a:lnTo>
                  <a:lnTo>
                    <a:pt x="399" y="73"/>
                  </a:lnTo>
                  <a:lnTo>
                    <a:pt x="399" y="73"/>
                  </a:lnTo>
                  <a:lnTo>
                    <a:pt x="400" y="73"/>
                  </a:lnTo>
                  <a:lnTo>
                    <a:pt x="402" y="73"/>
                  </a:lnTo>
                  <a:lnTo>
                    <a:pt x="402" y="71"/>
                  </a:lnTo>
                  <a:lnTo>
                    <a:pt x="405" y="73"/>
                  </a:lnTo>
                  <a:lnTo>
                    <a:pt x="413" y="73"/>
                  </a:lnTo>
                  <a:lnTo>
                    <a:pt x="414" y="73"/>
                  </a:lnTo>
                  <a:lnTo>
                    <a:pt x="419" y="71"/>
                  </a:lnTo>
                  <a:lnTo>
                    <a:pt x="421" y="68"/>
                  </a:lnTo>
                  <a:lnTo>
                    <a:pt x="422" y="68"/>
                  </a:lnTo>
                  <a:lnTo>
                    <a:pt x="424" y="66"/>
                  </a:lnTo>
                  <a:lnTo>
                    <a:pt x="424" y="65"/>
                  </a:lnTo>
                  <a:lnTo>
                    <a:pt x="424" y="65"/>
                  </a:lnTo>
                  <a:lnTo>
                    <a:pt x="425" y="65"/>
                  </a:lnTo>
                  <a:lnTo>
                    <a:pt x="427" y="65"/>
                  </a:lnTo>
                  <a:lnTo>
                    <a:pt x="427" y="63"/>
                  </a:lnTo>
                  <a:lnTo>
                    <a:pt x="429" y="62"/>
                  </a:lnTo>
                  <a:lnTo>
                    <a:pt x="430" y="62"/>
                  </a:lnTo>
                  <a:close/>
                  <a:moveTo>
                    <a:pt x="93" y="55"/>
                  </a:moveTo>
                  <a:lnTo>
                    <a:pt x="93" y="55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3" y="58"/>
                  </a:lnTo>
                  <a:lnTo>
                    <a:pt x="93" y="60"/>
                  </a:lnTo>
                  <a:lnTo>
                    <a:pt x="91" y="60"/>
                  </a:lnTo>
                  <a:lnTo>
                    <a:pt x="90" y="60"/>
                  </a:lnTo>
                  <a:lnTo>
                    <a:pt x="90" y="60"/>
                  </a:lnTo>
                  <a:lnTo>
                    <a:pt x="88" y="58"/>
                  </a:lnTo>
                  <a:lnTo>
                    <a:pt x="88" y="57"/>
                  </a:lnTo>
                  <a:lnTo>
                    <a:pt x="90" y="55"/>
                  </a:lnTo>
                  <a:lnTo>
                    <a:pt x="91" y="55"/>
                  </a:lnTo>
                  <a:lnTo>
                    <a:pt x="93" y="55"/>
                  </a:lnTo>
                  <a:close/>
                  <a:moveTo>
                    <a:pt x="474" y="54"/>
                  </a:moveTo>
                  <a:lnTo>
                    <a:pt x="474" y="54"/>
                  </a:lnTo>
                  <a:lnTo>
                    <a:pt x="474" y="55"/>
                  </a:lnTo>
                  <a:lnTo>
                    <a:pt x="471" y="57"/>
                  </a:lnTo>
                  <a:lnTo>
                    <a:pt x="471" y="58"/>
                  </a:lnTo>
                  <a:lnTo>
                    <a:pt x="471" y="58"/>
                  </a:lnTo>
                  <a:lnTo>
                    <a:pt x="473" y="60"/>
                  </a:lnTo>
                  <a:lnTo>
                    <a:pt x="473" y="62"/>
                  </a:lnTo>
                  <a:lnTo>
                    <a:pt x="473" y="63"/>
                  </a:lnTo>
                  <a:lnTo>
                    <a:pt x="473" y="65"/>
                  </a:lnTo>
                  <a:lnTo>
                    <a:pt x="473" y="66"/>
                  </a:lnTo>
                  <a:lnTo>
                    <a:pt x="473" y="66"/>
                  </a:lnTo>
                  <a:lnTo>
                    <a:pt x="471" y="68"/>
                  </a:lnTo>
                  <a:lnTo>
                    <a:pt x="468" y="71"/>
                  </a:lnTo>
                  <a:lnTo>
                    <a:pt x="468" y="71"/>
                  </a:lnTo>
                  <a:lnTo>
                    <a:pt x="468" y="73"/>
                  </a:lnTo>
                  <a:lnTo>
                    <a:pt x="468" y="73"/>
                  </a:lnTo>
                  <a:lnTo>
                    <a:pt x="470" y="73"/>
                  </a:lnTo>
                  <a:lnTo>
                    <a:pt x="470" y="74"/>
                  </a:lnTo>
                  <a:lnTo>
                    <a:pt x="471" y="73"/>
                  </a:lnTo>
                  <a:lnTo>
                    <a:pt x="473" y="73"/>
                  </a:lnTo>
                  <a:lnTo>
                    <a:pt x="473" y="73"/>
                  </a:lnTo>
                  <a:lnTo>
                    <a:pt x="473" y="71"/>
                  </a:lnTo>
                  <a:lnTo>
                    <a:pt x="474" y="69"/>
                  </a:lnTo>
                  <a:lnTo>
                    <a:pt x="474" y="69"/>
                  </a:lnTo>
                  <a:lnTo>
                    <a:pt x="476" y="69"/>
                  </a:lnTo>
                  <a:lnTo>
                    <a:pt x="476" y="68"/>
                  </a:lnTo>
                  <a:lnTo>
                    <a:pt x="476" y="66"/>
                  </a:lnTo>
                  <a:lnTo>
                    <a:pt x="476" y="65"/>
                  </a:lnTo>
                  <a:lnTo>
                    <a:pt x="479" y="63"/>
                  </a:lnTo>
                  <a:lnTo>
                    <a:pt x="481" y="63"/>
                  </a:lnTo>
                  <a:lnTo>
                    <a:pt x="484" y="63"/>
                  </a:lnTo>
                  <a:lnTo>
                    <a:pt x="484" y="63"/>
                  </a:lnTo>
                  <a:lnTo>
                    <a:pt x="484" y="65"/>
                  </a:lnTo>
                  <a:lnTo>
                    <a:pt x="484" y="66"/>
                  </a:lnTo>
                  <a:lnTo>
                    <a:pt x="484" y="69"/>
                  </a:lnTo>
                  <a:lnTo>
                    <a:pt x="482" y="69"/>
                  </a:lnTo>
                  <a:lnTo>
                    <a:pt x="481" y="71"/>
                  </a:lnTo>
                  <a:lnTo>
                    <a:pt x="477" y="73"/>
                  </a:lnTo>
                  <a:lnTo>
                    <a:pt x="477" y="73"/>
                  </a:lnTo>
                  <a:lnTo>
                    <a:pt x="477" y="74"/>
                  </a:lnTo>
                  <a:lnTo>
                    <a:pt x="477" y="74"/>
                  </a:lnTo>
                  <a:lnTo>
                    <a:pt x="479" y="76"/>
                  </a:lnTo>
                  <a:lnTo>
                    <a:pt x="482" y="77"/>
                  </a:lnTo>
                  <a:lnTo>
                    <a:pt x="482" y="77"/>
                  </a:lnTo>
                  <a:lnTo>
                    <a:pt x="484" y="79"/>
                  </a:lnTo>
                  <a:lnTo>
                    <a:pt x="484" y="81"/>
                  </a:lnTo>
                  <a:lnTo>
                    <a:pt x="484" y="81"/>
                  </a:lnTo>
                  <a:lnTo>
                    <a:pt x="485" y="81"/>
                  </a:lnTo>
                  <a:lnTo>
                    <a:pt x="485" y="82"/>
                  </a:lnTo>
                  <a:lnTo>
                    <a:pt x="487" y="82"/>
                  </a:lnTo>
                  <a:lnTo>
                    <a:pt x="481" y="81"/>
                  </a:lnTo>
                  <a:lnTo>
                    <a:pt x="479" y="79"/>
                  </a:lnTo>
                  <a:lnTo>
                    <a:pt x="477" y="79"/>
                  </a:lnTo>
                  <a:lnTo>
                    <a:pt x="476" y="79"/>
                  </a:lnTo>
                  <a:lnTo>
                    <a:pt x="474" y="79"/>
                  </a:lnTo>
                  <a:lnTo>
                    <a:pt x="473" y="79"/>
                  </a:lnTo>
                  <a:lnTo>
                    <a:pt x="473" y="79"/>
                  </a:lnTo>
                  <a:lnTo>
                    <a:pt x="471" y="81"/>
                  </a:lnTo>
                  <a:lnTo>
                    <a:pt x="471" y="81"/>
                  </a:lnTo>
                  <a:lnTo>
                    <a:pt x="471" y="82"/>
                  </a:lnTo>
                  <a:lnTo>
                    <a:pt x="471" y="84"/>
                  </a:lnTo>
                  <a:lnTo>
                    <a:pt x="471" y="85"/>
                  </a:lnTo>
                  <a:lnTo>
                    <a:pt x="473" y="88"/>
                  </a:lnTo>
                  <a:lnTo>
                    <a:pt x="474" y="92"/>
                  </a:lnTo>
                  <a:lnTo>
                    <a:pt x="477" y="96"/>
                  </a:lnTo>
                  <a:lnTo>
                    <a:pt x="477" y="96"/>
                  </a:lnTo>
                  <a:lnTo>
                    <a:pt x="479" y="98"/>
                  </a:lnTo>
                  <a:lnTo>
                    <a:pt x="477" y="98"/>
                  </a:lnTo>
                  <a:lnTo>
                    <a:pt x="476" y="96"/>
                  </a:lnTo>
                  <a:lnTo>
                    <a:pt x="474" y="95"/>
                  </a:lnTo>
                  <a:lnTo>
                    <a:pt x="473" y="95"/>
                  </a:lnTo>
                  <a:lnTo>
                    <a:pt x="471" y="92"/>
                  </a:lnTo>
                  <a:lnTo>
                    <a:pt x="471" y="92"/>
                  </a:lnTo>
                  <a:lnTo>
                    <a:pt x="470" y="90"/>
                  </a:lnTo>
                  <a:lnTo>
                    <a:pt x="468" y="88"/>
                  </a:lnTo>
                  <a:lnTo>
                    <a:pt x="468" y="88"/>
                  </a:lnTo>
                  <a:lnTo>
                    <a:pt x="468" y="87"/>
                  </a:lnTo>
                  <a:lnTo>
                    <a:pt x="468" y="85"/>
                  </a:lnTo>
                  <a:lnTo>
                    <a:pt x="468" y="84"/>
                  </a:lnTo>
                  <a:lnTo>
                    <a:pt x="470" y="81"/>
                  </a:lnTo>
                  <a:lnTo>
                    <a:pt x="468" y="81"/>
                  </a:lnTo>
                  <a:lnTo>
                    <a:pt x="468" y="81"/>
                  </a:lnTo>
                  <a:lnTo>
                    <a:pt x="466" y="79"/>
                  </a:lnTo>
                  <a:lnTo>
                    <a:pt x="466" y="76"/>
                  </a:lnTo>
                  <a:lnTo>
                    <a:pt x="466" y="76"/>
                  </a:lnTo>
                  <a:lnTo>
                    <a:pt x="466" y="74"/>
                  </a:lnTo>
                  <a:lnTo>
                    <a:pt x="468" y="74"/>
                  </a:lnTo>
                  <a:lnTo>
                    <a:pt x="468" y="73"/>
                  </a:lnTo>
                  <a:lnTo>
                    <a:pt x="466" y="73"/>
                  </a:lnTo>
                  <a:lnTo>
                    <a:pt x="465" y="69"/>
                  </a:lnTo>
                  <a:lnTo>
                    <a:pt x="465" y="68"/>
                  </a:lnTo>
                  <a:lnTo>
                    <a:pt x="466" y="65"/>
                  </a:lnTo>
                  <a:lnTo>
                    <a:pt x="466" y="63"/>
                  </a:lnTo>
                  <a:lnTo>
                    <a:pt x="466" y="62"/>
                  </a:lnTo>
                  <a:lnTo>
                    <a:pt x="466" y="62"/>
                  </a:lnTo>
                  <a:lnTo>
                    <a:pt x="468" y="58"/>
                  </a:lnTo>
                  <a:lnTo>
                    <a:pt x="470" y="57"/>
                  </a:lnTo>
                  <a:lnTo>
                    <a:pt x="471" y="55"/>
                  </a:lnTo>
                  <a:lnTo>
                    <a:pt x="473" y="54"/>
                  </a:lnTo>
                  <a:lnTo>
                    <a:pt x="474" y="54"/>
                  </a:lnTo>
                  <a:close/>
                  <a:moveTo>
                    <a:pt x="26" y="54"/>
                  </a:moveTo>
                  <a:lnTo>
                    <a:pt x="28" y="54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6" y="54"/>
                  </a:lnTo>
                  <a:close/>
                  <a:moveTo>
                    <a:pt x="482" y="47"/>
                  </a:moveTo>
                  <a:lnTo>
                    <a:pt x="484" y="51"/>
                  </a:lnTo>
                  <a:lnTo>
                    <a:pt x="482" y="54"/>
                  </a:lnTo>
                  <a:lnTo>
                    <a:pt x="481" y="55"/>
                  </a:lnTo>
                  <a:lnTo>
                    <a:pt x="479" y="55"/>
                  </a:lnTo>
                  <a:lnTo>
                    <a:pt x="477" y="57"/>
                  </a:lnTo>
                  <a:lnTo>
                    <a:pt x="477" y="55"/>
                  </a:lnTo>
                  <a:lnTo>
                    <a:pt x="476" y="52"/>
                  </a:lnTo>
                  <a:lnTo>
                    <a:pt x="477" y="51"/>
                  </a:lnTo>
                  <a:lnTo>
                    <a:pt x="481" y="49"/>
                  </a:lnTo>
                  <a:lnTo>
                    <a:pt x="481" y="47"/>
                  </a:lnTo>
                  <a:lnTo>
                    <a:pt x="482" y="47"/>
                  </a:lnTo>
                  <a:close/>
                  <a:moveTo>
                    <a:pt x="435" y="46"/>
                  </a:moveTo>
                  <a:lnTo>
                    <a:pt x="436" y="46"/>
                  </a:lnTo>
                  <a:lnTo>
                    <a:pt x="436" y="46"/>
                  </a:lnTo>
                  <a:lnTo>
                    <a:pt x="435" y="46"/>
                  </a:lnTo>
                  <a:lnTo>
                    <a:pt x="435" y="47"/>
                  </a:lnTo>
                  <a:lnTo>
                    <a:pt x="435" y="47"/>
                  </a:lnTo>
                  <a:lnTo>
                    <a:pt x="435" y="46"/>
                  </a:lnTo>
                  <a:lnTo>
                    <a:pt x="435" y="46"/>
                  </a:lnTo>
                  <a:close/>
                  <a:moveTo>
                    <a:pt x="8" y="43"/>
                  </a:moveTo>
                  <a:lnTo>
                    <a:pt x="9" y="44"/>
                  </a:lnTo>
                  <a:lnTo>
                    <a:pt x="11" y="46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14" y="47"/>
                  </a:lnTo>
                  <a:lnTo>
                    <a:pt x="17" y="49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1" y="47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8" y="47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8" y="43"/>
                  </a:lnTo>
                  <a:close/>
                  <a:moveTo>
                    <a:pt x="197" y="43"/>
                  </a:moveTo>
                  <a:lnTo>
                    <a:pt x="197" y="44"/>
                  </a:lnTo>
                  <a:lnTo>
                    <a:pt x="197" y="44"/>
                  </a:lnTo>
                  <a:lnTo>
                    <a:pt x="195" y="44"/>
                  </a:lnTo>
                  <a:lnTo>
                    <a:pt x="197" y="43"/>
                  </a:lnTo>
                  <a:lnTo>
                    <a:pt x="197" y="43"/>
                  </a:lnTo>
                  <a:close/>
                  <a:moveTo>
                    <a:pt x="151" y="41"/>
                  </a:moveTo>
                  <a:lnTo>
                    <a:pt x="151" y="41"/>
                  </a:lnTo>
                  <a:lnTo>
                    <a:pt x="151" y="43"/>
                  </a:lnTo>
                  <a:lnTo>
                    <a:pt x="153" y="43"/>
                  </a:lnTo>
                  <a:lnTo>
                    <a:pt x="153" y="43"/>
                  </a:lnTo>
                  <a:lnTo>
                    <a:pt x="153" y="43"/>
                  </a:lnTo>
                  <a:lnTo>
                    <a:pt x="153" y="44"/>
                  </a:lnTo>
                  <a:lnTo>
                    <a:pt x="151" y="44"/>
                  </a:lnTo>
                  <a:lnTo>
                    <a:pt x="151" y="44"/>
                  </a:lnTo>
                  <a:lnTo>
                    <a:pt x="151" y="44"/>
                  </a:lnTo>
                  <a:lnTo>
                    <a:pt x="151" y="43"/>
                  </a:lnTo>
                  <a:lnTo>
                    <a:pt x="151" y="43"/>
                  </a:lnTo>
                  <a:lnTo>
                    <a:pt x="151" y="43"/>
                  </a:lnTo>
                  <a:lnTo>
                    <a:pt x="151" y="41"/>
                  </a:lnTo>
                  <a:close/>
                  <a:moveTo>
                    <a:pt x="159" y="40"/>
                  </a:moveTo>
                  <a:lnTo>
                    <a:pt x="159" y="40"/>
                  </a:lnTo>
                  <a:lnTo>
                    <a:pt x="159" y="40"/>
                  </a:lnTo>
                  <a:lnTo>
                    <a:pt x="159" y="41"/>
                  </a:lnTo>
                  <a:lnTo>
                    <a:pt x="159" y="41"/>
                  </a:lnTo>
                  <a:lnTo>
                    <a:pt x="157" y="40"/>
                  </a:lnTo>
                  <a:lnTo>
                    <a:pt x="159" y="40"/>
                  </a:lnTo>
                  <a:close/>
                  <a:moveTo>
                    <a:pt x="323" y="36"/>
                  </a:moveTo>
                  <a:lnTo>
                    <a:pt x="324" y="36"/>
                  </a:lnTo>
                  <a:lnTo>
                    <a:pt x="323" y="38"/>
                  </a:lnTo>
                  <a:lnTo>
                    <a:pt x="323" y="38"/>
                  </a:lnTo>
                  <a:lnTo>
                    <a:pt x="323" y="38"/>
                  </a:lnTo>
                  <a:lnTo>
                    <a:pt x="321" y="36"/>
                  </a:lnTo>
                  <a:lnTo>
                    <a:pt x="321" y="36"/>
                  </a:lnTo>
                  <a:lnTo>
                    <a:pt x="323" y="36"/>
                  </a:lnTo>
                  <a:close/>
                  <a:moveTo>
                    <a:pt x="436" y="32"/>
                  </a:moveTo>
                  <a:lnTo>
                    <a:pt x="438" y="33"/>
                  </a:lnTo>
                  <a:lnTo>
                    <a:pt x="438" y="35"/>
                  </a:lnTo>
                  <a:lnTo>
                    <a:pt x="440" y="35"/>
                  </a:lnTo>
                  <a:lnTo>
                    <a:pt x="440" y="36"/>
                  </a:lnTo>
                  <a:lnTo>
                    <a:pt x="440" y="36"/>
                  </a:lnTo>
                  <a:lnTo>
                    <a:pt x="436" y="36"/>
                  </a:lnTo>
                  <a:lnTo>
                    <a:pt x="436" y="35"/>
                  </a:lnTo>
                  <a:lnTo>
                    <a:pt x="436" y="33"/>
                  </a:lnTo>
                  <a:lnTo>
                    <a:pt x="436" y="33"/>
                  </a:lnTo>
                  <a:lnTo>
                    <a:pt x="436" y="32"/>
                  </a:lnTo>
                  <a:lnTo>
                    <a:pt x="436" y="32"/>
                  </a:lnTo>
                  <a:close/>
                  <a:moveTo>
                    <a:pt x="455" y="30"/>
                  </a:moveTo>
                  <a:lnTo>
                    <a:pt x="457" y="30"/>
                  </a:lnTo>
                  <a:lnTo>
                    <a:pt x="457" y="32"/>
                  </a:lnTo>
                  <a:lnTo>
                    <a:pt x="457" y="32"/>
                  </a:lnTo>
                  <a:lnTo>
                    <a:pt x="457" y="32"/>
                  </a:lnTo>
                  <a:lnTo>
                    <a:pt x="455" y="32"/>
                  </a:lnTo>
                  <a:lnTo>
                    <a:pt x="455" y="30"/>
                  </a:lnTo>
                  <a:lnTo>
                    <a:pt x="455" y="30"/>
                  </a:lnTo>
                  <a:lnTo>
                    <a:pt x="455" y="30"/>
                  </a:lnTo>
                  <a:close/>
                  <a:moveTo>
                    <a:pt x="454" y="27"/>
                  </a:moveTo>
                  <a:lnTo>
                    <a:pt x="454" y="29"/>
                  </a:lnTo>
                  <a:lnTo>
                    <a:pt x="455" y="29"/>
                  </a:lnTo>
                  <a:lnTo>
                    <a:pt x="455" y="30"/>
                  </a:lnTo>
                  <a:lnTo>
                    <a:pt x="455" y="30"/>
                  </a:lnTo>
                  <a:lnTo>
                    <a:pt x="454" y="29"/>
                  </a:lnTo>
                  <a:lnTo>
                    <a:pt x="454" y="27"/>
                  </a:lnTo>
                  <a:close/>
                  <a:moveTo>
                    <a:pt x="328" y="25"/>
                  </a:moveTo>
                  <a:lnTo>
                    <a:pt x="328" y="27"/>
                  </a:lnTo>
                  <a:lnTo>
                    <a:pt x="328" y="27"/>
                  </a:lnTo>
                  <a:lnTo>
                    <a:pt x="324" y="29"/>
                  </a:lnTo>
                  <a:lnTo>
                    <a:pt x="323" y="27"/>
                  </a:lnTo>
                  <a:lnTo>
                    <a:pt x="323" y="25"/>
                  </a:lnTo>
                  <a:lnTo>
                    <a:pt x="324" y="25"/>
                  </a:lnTo>
                  <a:lnTo>
                    <a:pt x="328" y="25"/>
                  </a:lnTo>
                  <a:close/>
                  <a:moveTo>
                    <a:pt x="187" y="25"/>
                  </a:moveTo>
                  <a:lnTo>
                    <a:pt x="187" y="25"/>
                  </a:lnTo>
                  <a:lnTo>
                    <a:pt x="190" y="29"/>
                  </a:lnTo>
                  <a:lnTo>
                    <a:pt x="190" y="30"/>
                  </a:lnTo>
                  <a:lnTo>
                    <a:pt x="190" y="30"/>
                  </a:lnTo>
                  <a:lnTo>
                    <a:pt x="189" y="32"/>
                  </a:lnTo>
                  <a:lnTo>
                    <a:pt x="187" y="33"/>
                  </a:lnTo>
                  <a:lnTo>
                    <a:pt x="186" y="32"/>
                  </a:lnTo>
                  <a:lnTo>
                    <a:pt x="187" y="32"/>
                  </a:lnTo>
                  <a:lnTo>
                    <a:pt x="187" y="32"/>
                  </a:lnTo>
                  <a:lnTo>
                    <a:pt x="187" y="32"/>
                  </a:lnTo>
                  <a:lnTo>
                    <a:pt x="187" y="30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9"/>
                  </a:lnTo>
                  <a:lnTo>
                    <a:pt x="184" y="27"/>
                  </a:lnTo>
                  <a:lnTo>
                    <a:pt x="187" y="25"/>
                  </a:lnTo>
                  <a:lnTo>
                    <a:pt x="187" y="25"/>
                  </a:lnTo>
                  <a:close/>
                  <a:moveTo>
                    <a:pt x="307" y="22"/>
                  </a:moveTo>
                  <a:lnTo>
                    <a:pt x="307" y="22"/>
                  </a:lnTo>
                  <a:lnTo>
                    <a:pt x="309" y="24"/>
                  </a:lnTo>
                  <a:lnTo>
                    <a:pt x="309" y="24"/>
                  </a:lnTo>
                  <a:lnTo>
                    <a:pt x="310" y="22"/>
                  </a:lnTo>
                  <a:lnTo>
                    <a:pt x="312" y="24"/>
                  </a:lnTo>
                  <a:lnTo>
                    <a:pt x="315" y="24"/>
                  </a:lnTo>
                  <a:lnTo>
                    <a:pt x="318" y="24"/>
                  </a:lnTo>
                  <a:lnTo>
                    <a:pt x="321" y="25"/>
                  </a:lnTo>
                  <a:lnTo>
                    <a:pt x="321" y="25"/>
                  </a:lnTo>
                  <a:lnTo>
                    <a:pt x="323" y="25"/>
                  </a:lnTo>
                  <a:lnTo>
                    <a:pt x="323" y="25"/>
                  </a:lnTo>
                  <a:lnTo>
                    <a:pt x="321" y="25"/>
                  </a:lnTo>
                  <a:lnTo>
                    <a:pt x="321" y="27"/>
                  </a:lnTo>
                  <a:lnTo>
                    <a:pt x="323" y="29"/>
                  </a:lnTo>
                  <a:lnTo>
                    <a:pt x="323" y="29"/>
                  </a:lnTo>
                  <a:lnTo>
                    <a:pt x="323" y="30"/>
                  </a:lnTo>
                  <a:lnTo>
                    <a:pt x="324" y="30"/>
                  </a:lnTo>
                  <a:lnTo>
                    <a:pt x="324" y="32"/>
                  </a:lnTo>
                  <a:lnTo>
                    <a:pt x="324" y="32"/>
                  </a:lnTo>
                  <a:lnTo>
                    <a:pt x="326" y="32"/>
                  </a:lnTo>
                  <a:lnTo>
                    <a:pt x="324" y="33"/>
                  </a:lnTo>
                  <a:lnTo>
                    <a:pt x="323" y="33"/>
                  </a:lnTo>
                  <a:lnTo>
                    <a:pt x="323" y="33"/>
                  </a:lnTo>
                  <a:lnTo>
                    <a:pt x="321" y="32"/>
                  </a:lnTo>
                  <a:lnTo>
                    <a:pt x="321" y="33"/>
                  </a:lnTo>
                  <a:lnTo>
                    <a:pt x="321" y="33"/>
                  </a:lnTo>
                  <a:lnTo>
                    <a:pt x="318" y="33"/>
                  </a:lnTo>
                  <a:lnTo>
                    <a:pt x="317" y="33"/>
                  </a:lnTo>
                  <a:lnTo>
                    <a:pt x="315" y="33"/>
                  </a:lnTo>
                  <a:lnTo>
                    <a:pt x="315" y="33"/>
                  </a:lnTo>
                  <a:lnTo>
                    <a:pt x="317" y="33"/>
                  </a:lnTo>
                  <a:lnTo>
                    <a:pt x="320" y="36"/>
                  </a:lnTo>
                  <a:lnTo>
                    <a:pt x="320" y="36"/>
                  </a:lnTo>
                  <a:lnTo>
                    <a:pt x="318" y="40"/>
                  </a:lnTo>
                  <a:lnTo>
                    <a:pt x="320" y="40"/>
                  </a:lnTo>
                  <a:lnTo>
                    <a:pt x="320" y="40"/>
                  </a:lnTo>
                  <a:lnTo>
                    <a:pt x="321" y="41"/>
                  </a:lnTo>
                  <a:lnTo>
                    <a:pt x="323" y="41"/>
                  </a:lnTo>
                  <a:lnTo>
                    <a:pt x="323" y="41"/>
                  </a:lnTo>
                  <a:lnTo>
                    <a:pt x="323" y="43"/>
                  </a:lnTo>
                  <a:lnTo>
                    <a:pt x="323" y="43"/>
                  </a:lnTo>
                  <a:lnTo>
                    <a:pt x="323" y="43"/>
                  </a:lnTo>
                  <a:lnTo>
                    <a:pt x="323" y="44"/>
                  </a:lnTo>
                  <a:lnTo>
                    <a:pt x="324" y="44"/>
                  </a:lnTo>
                  <a:lnTo>
                    <a:pt x="323" y="44"/>
                  </a:lnTo>
                  <a:lnTo>
                    <a:pt x="323" y="44"/>
                  </a:lnTo>
                  <a:lnTo>
                    <a:pt x="324" y="44"/>
                  </a:lnTo>
                  <a:lnTo>
                    <a:pt x="324" y="46"/>
                  </a:lnTo>
                  <a:lnTo>
                    <a:pt x="326" y="46"/>
                  </a:lnTo>
                  <a:lnTo>
                    <a:pt x="326" y="47"/>
                  </a:lnTo>
                  <a:lnTo>
                    <a:pt x="328" y="49"/>
                  </a:lnTo>
                  <a:lnTo>
                    <a:pt x="329" y="51"/>
                  </a:lnTo>
                  <a:lnTo>
                    <a:pt x="329" y="52"/>
                  </a:lnTo>
                  <a:lnTo>
                    <a:pt x="329" y="52"/>
                  </a:lnTo>
                  <a:lnTo>
                    <a:pt x="329" y="54"/>
                  </a:lnTo>
                  <a:lnTo>
                    <a:pt x="328" y="54"/>
                  </a:lnTo>
                  <a:lnTo>
                    <a:pt x="328" y="55"/>
                  </a:lnTo>
                  <a:lnTo>
                    <a:pt x="326" y="55"/>
                  </a:lnTo>
                  <a:lnTo>
                    <a:pt x="326" y="57"/>
                  </a:lnTo>
                  <a:lnTo>
                    <a:pt x="326" y="57"/>
                  </a:lnTo>
                  <a:lnTo>
                    <a:pt x="326" y="57"/>
                  </a:lnTo>
                  <a:lnTo>
                    <a:pt x="328" y="58"/>
                  </a:lnTo>
                  <a:lnTo>
                    <a:pt x="329" y="62"/>
                  </a:lnTo>
                  <a:lnTo>
                    <a:pt x="331" y="62"/>
                  </a:lnTo>
                  <a:lnTo>
                    <a:pt x="336" y="65"/>
                  </a:lnTo>
                  <a:lnTo>
                    <a:pt x="337" y="66"/>
                  </a:lnTo>
                  <a:lnTo>
                    <a:pt x="340" y="69"/>
                  </a:lnTo>
                  <a:lnTo>
                    <a:pt x="342" y="71"/>
                  </a:lnTo>
                  <a:lnTo>
                    <a:pt x="343" y="71"/>
                  </a:lnTo>
                  <a:lnTo>
                    <a:pt x="342" y="73"/>
                  </a:lnTo>
                  <a:lnTo>
                    <a:pt x="340" y="73"/>
                  </a:lnTo>
                  <a:lnTo>
                    <a:pt x="336" y="74"/>
                  </a:lnTo>
                  <a:lnTo>
                    <a:pt x="332" y="73"/>
                  </a:lnTo>
                  <a:lnTo>
                    <a:pt x="331" y="73"/>
                  </a:lnTo>
                  <a:lnTo>
                    <a:pt x="329" y="73"/>
                  </a:lnTo>
                  <a:lnTo>
                    <a:pt x="329" y="71"/>
                  </a:lnTo>
                  <a:lnTo>
                    <a:pt x="328" y="69"/>
                  </a:lnTo>
                  <a:lnTo>
                    <a:pt x="328" y="71"/>
                  </a:lnTo>
                  <a:lnTo>
                    <a:pt x="328" y="71"/>
                  </a:lnTo>
                  <a:lnTo>
                    <a:pt x="328" y="73"/>
                  </a:lnTo>
                  <a:lnTo>
                    <a:pt x="328" y="73"/>
                  </a:lnTo>
                  <a:lnTo>
                    <a:pt x="326" y="74"/>
                  </a:lnTo>
                  <a:lnTo>
                    <a:pt x="326" y="74"/>
                  </a:lnTo>
                  <a:lnTo>
                    <a:pt x="324" y="74"/>
                  </a:lnTo>
                  <a:lnTo>
                    <a:pt x="321" y="81"/>
                  </a:lnTo>
                  <a:lnTo>
                    <a:pt x="321" y="82"/>
                  </a:lnTo>
                  <a:lnTo>
                    <a:pt x="321" y="88"/>
                  </a:lnTo>
                  <a:lnTo>
                    <a:pt x="321" y="90"/>
                  </a:lnTo>
                  <a:lnTo>
                    <a:pt x="321" y="93"/>
                  </a:lnTo>
                  <a:lnTo>
                    <a:pt x="323" y="95"/>
                  </a:lnTo>
                  <a:lnTo>
                    <a:pt x="323" y="96"/>
                  </a:lnTo>
                  <a:lnTo>
                    <a:pt x="323" y="96"/>
                  </a:lnTo>
                  <a:lnTo>
                    <a:pt x="321" y="96"/>
                  </a:lnTo>
                  <a:lnTo>
                    <a:pt x="320" y="98"/>
                  </a:lnTo>
                  <a:lnTo>
                    <a:pt x="318" y="98"/>
                  </a:lnTo>
                  <a:lnTo>
                    <a:pt x="317" y="99"/>
                  </a:lnTo>
                  <a:lnTo>
                    <a:pt x="315" y="101"/>
                  </a:lnTo>
                  <a:lnTo>
                    <a:pt x="313" y="103"/>
                  </a:lnTo>
                  <a:lnTo>
                    <a:pt x="313" y="103"/>
                  </a:lnTo>
                  <a:lnTo>
                    <a:pt x="312" y="103"/>
                  </a:lnTo>
                  <a:lnTo>
                    <a:pt x="312" y="103"/>
                  </a:lnTo>
                  <a:lnTo>
                    <a:pt x="310" y="101"/>
                  </a:lnTo>
                  <a:lnTo>
                    <a:pt x="310" y="101"/>
                  </a:lnTo>
                  <a:lnTo>
                    <a:pt x="310" y="101"/>
                  </a:lnTo>
                  <a:lnTo>
                    <a:pt x="310" y="103"/>
                  </a:lnTo>
                  <a:lnTo>
                    <a:pt x="310" y="103"/>
                  </a:lnTo>
                  <a:lnTo>
                    <a:pt x="310" y="104"/>
                  </a:lnTo>
                  <a:lnTo>
                    <a:pt x="310" y="104"/>
                  </a:lnTo>
                  <a:lnTo>
                    <a:pt x="310" y="106"/>
                  </a:lnTo>
                  <a:lnTo>
                    <a:pt x="309" y="106"/>
                  </a:lnTo>
                  <a:lnTo>
                    <a:pt x="307" y="106"/>
                  </a:lnTo>
                  <a:lnTo>
                    <a:pt x="307" y="107"/>
                  </a:lnTo>
                  <a:lnTo>
                    <a:pt x="307" y="109"/>
                  </a:lnTo>
                  <a:lnTo>
                    <a:pt x="307" y="109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6" y="110"/>
                  </a:lnTo>
                  <a:lnTo>
                    <a:pt x="306" y="112"/>
                  </a:lnTo>
                  <a:lnTo>
                    <a:pt x="306" y="114"/>
                  </a:lnTo>
                  <a:lnTo>
                    <a:pt x="306" y="115"/>
                  </a:lnTo>
                  <a:lnTo>
                    <a:pt x="304" y="117"/>
                  </a:lnTo>
                  <a:lnTo>
                    <a:pt x="306" y="117"/>
                  </a:lnTo>
                  <a:lnTo>
                    <a:pt x="306" y="117"/>
                  </a:lnTo>
                  <a:lnTo>
                    <a:pt x="307" y="117"/>
                  </a:lnTo>
                  <a:lnTo>
                    <a:pt x="307" y="118"/>
                  </a:lnTo>
                  <a:lnTo>
                    <a:pt x="307" y="120"/>
                  </a:lnTo>
                  <a:lnTo>
                    <a:pt x="307" y="121"/>
                  </a:lnTo>
                  <a:lnTo>
                    <a:pt x="306" y="121"/>
                  </a:lnTo>
                  <a:lnTo>
                    <a:pt x="306" y="121"/>
                  </a:lnTo>
                  <a:lnTo>
                    <a:pt x="304" y="121"/>
                  </a:lnTo>
                  <a:lnTo>
                    <a:pt x="304" y="121"/>
                  </a:lnTo>
                  <a:lnTo>
                    <a:pt x="304" y="123"/>
                  </a:lnTo>
                  <a:lnTo>
                    <a:pt x="306" y="123"/>
                  </a:lnTo>
                  <a:lnTo>
                    <a:pt x="306" y="125"/>
                  </a:lnTo>
                  <a:lnTo>
                    <a:pt x="304" y="126"/>
                  </a:lnTo>
                  <a:lnTo>
                    <a:pt x="304" y="126"/>
                  </a:lnTo>
                  <a:lnTo>
                    <a:pt x="304" y="128"/>
                  </a:lnTo>
                  <a:lnTo>
                    <a:pt x="302" y="128"/>
                  </a:lnTo>
                  <a:lnTo>
                    <a:pt x="302" y="128"/>
                  </a:lnTo>
                  <a:lnTo>
                    <a:pt x="302" y="128"/>
                  </a:lnTo>
                  <a:lnTo>
                    <a:pt x="302" y="129"/>
                  </a:lnTo>
                  <a:lnTo>
                    <a:pt x="304" y="131"/>
                  </a:lnTo>
                  <a:lnTo>
                    <a:pt x="302" y="131"/>
                  </a:lnTo>
                  <a:lnTo>
                    <a:pt x="302" y="131"/>
                  </a:lnTo>
                  <a:lnTo>
                    <a:pt x="302" y="133"/>
                  </a:lnTo>
                  <a:lnTo>
                    <a:pt x="301" y="134"/>
                  </a:lnTo>
                  <a:lnTo>
                    <a:pt x="299" y="134"/>
                  </a:lnTo>
                  <a:lnTo>
                    <a:pt x="299" y="136"/>
                  </a:lnTo>
                  <a:lnTo>
                    <a:pt x="299" y="137"/>
                  </a:lnTo>
                  <a:lnTo>
                    <a:pt x="288" y="142"/>
                  </a:lnTo>
                  <a:lnTo>
                    <a:pt x="280" y="145"/>
                  </a:lnTo>
                  <a:lnTo>
                    <a:pt x="280" y="145"/>
                  </a:lnTo>
                  <a:lnTo>
                    <a:pt x="280" y="145"/>
                  </a:lnTo>
                  <a:lnTo>
                    <a:pt x="279" y="139"/>
                  </a:lnTo>
                  <a:lnTo>
                    <a:pt x="279" y="136"/>
                  </a:lnTo>
                  <a:lnTo>
                    <a:pt x="279" y="134"/>
                  </a:lnTo>
                  <a:lnTo>
                    <a:pt x="277" y="136"/>
                  </a:lnTo>
                  <a:lnTo>
                    <a:pt x="277" y="136"/>
                  </a:lnTo>
                  <a:lnTo>
                    <a:pt x="276" y="134"/>
                  </a:lnTo>
                  <a:lnTo>
                    <a:pt x="276" y="134"/>
                  </a:lnTo>
                  <a:lnTo>
                    <a:pt x="276" y="134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4" y="134"/>
                  </a:lnTo>
                  <a:lnTo>
                    <a:pt x="274" y="134"/>
                  </a:lnTo>
                  <a:lnTo>
                    <a:pt x="272" y="133"/>
                  </a:lnTo>
                  <a:lnTo>
                    <a:pt x="272" y="133"/>
                  </a:lnTo>
                  <a:lnTo>
                    <a:pt x="272" y="133"/>
                  </a:lnTo>
                  <a:lnTo>
                    <a:pt x="271" y="134"/>
                  </a:lnTo>
                  <a:lnTo>
                    <a:pt x="268" y="136"/>
                  </a:lnTo>
                  <a:lnTo>
                    <a:pt x="266" y="136"/>
                  </a:lnTo>
                  <a:lnTo>
                    <a:pt x="266" y="134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1" y="131"/>
                  </a:lnTo>
                  <a:lnTo>
                    <a:pt x="261" y="131"/>
                  </a:lnTo>
                  <a:lnTo>
                    <a:pt x="261" y="133"/>
                  </a:lnTo>
                  <a:lnTo>
                    <a:pt x="257" y="128"/>
                  </a:lnTo>
                  <a:lnTo>
                    <a:pt x="255" y="131"/>
                  </a:lnTo>
                  <a:lnTo>
                    <a:pt x="254" y="133"/>
                  </a:lnTo>
                  <a:lnTo>
                    <a:pt x="250" y="134"/>
                  </a:lnTo>
                  <a:lnTo>
                    <a:pt x="249" y="134"/>
                  </a:lnTo>
                  <a:lnTo>
                    <a:pt x="246" y="133"/>
                  </a:lnTo>
                  <a:lnTo>
                    <a:pt x="244" y="134"/>
                  </a:lnTo>
                  <a:lnTo>
                    <a:pt x="241" y="136"/>
                  </a:lnTo>
                  <a:lnTo>
                    <a:pt x="241" y="136"/>
                  </a:lnTo>
                  <a:lnTo>
                    <a:pt x="239" y="136"/>
                  </a:lnTo>
                  <a:lnTo>
                    <a:pt x="239" y="136"/>
                  </a:lnTo>
                  <a:lnTo>
                    <a:pt x="239" y="134"/>
                  </a:lnTo>
                  <a:lnTo>
                    <a:pt x="239" y="133"/>
                  </a:lnTo>
                  <a:lnTo>
                    <a:pt x="239" y="129"/>
                  </a:lnTo>
                  <a:lnTo>
                    <a:pt x="239" y="128"/>
                  </a:lnTo>
                  <a:lnTo>
                    <a:pt x="238" y="128"/>
                  </a:lnTo>
                  <a:lnTo>
                    <a:pt x="238" y="126"/>
                  </a:lnTo>
                  <a:lnTo>
                    <a:pt x="236" y="128"/>
                  </a:lnTo>
                  <a:lnTo>
                    <a:pt x="236" y="128"/>
                  </a:lnTo>
                  <a:lnTo>
                    <a:pt x="235" y="128"/>
                  </a:lnTo>
                  <a:lnTo>
                    <a:pt x="233" y="128"/>
                  </a:lnTo>
                  <a:lnTo>
                    <a:pt x="231" y="128"/>
                  </a:lnTo>
                  <a:lnTo>
                    <a:pt x="228" y="129"/>
                  </a:lnTo>
                  <a:lnTo>
                    <a:pt x="227" y="129"/>
                  </a:lnTo>
                  <a:lnTo>
                    <a:pt x="225" y="129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4" y="128"/>
                  </a:lnTo>
                  <a:lnTo>
                    <a:pt x="224" y="129"/>
                  </a:lnTo>
                  <a:lnTo>
                    <a:pt x="222" y="128"/>
                  </a:lnTo>
                  <a:lnTo>
                    <a:pt x="220" y="126"/>
                  </a:lnTo>
                  <a:lnTo>
                    <a:pt x="219" y="128"/>
                  </a:lnTo>
                  <a:lnTo>
                    <a:pt x="217" y="128"/>
                  </a:lnTo>
                  <a:lnTo>
                    <a:pt x="217" y="128"/>
                  </a:lnTo>
                  <a:lnTo>
                    <a:pt x="217" y="128"/>
                  </a:lnTo>
                  <a:lnTo>
                    <a:pt x="216" y="128"/>
                  </a:lnTo>
                  <a:lnTo>
                    <a:pt x="216" y="125"/>
                  </a:lnTo>
                  <a:lnTo>
                    <a:pt x="214" y="117"/>
                  </a:lnTo>
                  <a:lnTo>
                    <a:pt x="214" y="114"/>
                  </a:lnTo>
                  <a:lnTo>
                    <a:pt x="214" y="114"/>
                  </a:lnTo>
                  <a:lnTo>
                    <a:pt x="213" y="112"/>
                  </a:lnTo>
                  <a:lnTo>
                    <a:pt x="213" y="110"/>
                  </a:lnTo>
                  <a:lnTo>
                    <a:pt x="213" y="109"/>
                  </a:lnTo>
                  <a:lnTo>
                    <a:pt x="214" y="107"/>
                  </a:lnTo>
                  <a:lnTo>
                    <a:pt x="213" y="106"/>
                  </a:lnTo>
                  <a:lnTo>
                    <a:pt x="213" y="104"/>
                  </a:lnTo>
                  <a:lnTo>
                    <a:pt x="213" y="103"/>
                  </a:lnTo>
                  <a:lnTo>
                    <a:pt x="211" y="101"/>
                  </a:lnTo>
                  <a:lnTo>
                    <a:pt x="209" y="99"/>
                  </a:lnTo>
                  <a:lnTo>
                    <a:pt x="208" y="99"/>
                  </a:lnTo>
                  <a:lnTo>
                    <a:pt x="205" y="98"/>
                  </a:lnTo>
                  <a:lnTo>
                    <a:pt x="203" y="98"/>
                  </a:lnTo>
                  <a:lnTo>
                    <a:pt x="203" y="98"/>
                  </a:lnTo>
                  <a:lnTo>
                    <a:pt x="201" y="96"/>
                  </a:lnTo>
                  <a:lnTo>
                    <a:pt x="203" y="96"/>
                  </a:lnTo>
                  <a:lnTo>
                    <a:pt x="203" y="95"/>
                  </a:lnTo>
                  <a:lnTo>
                    <a:pt x="203" y="95"/>
                  </a:lnTo>
                  <a:lnTo>
                    <a:pt x="203" y="95"/>
                  </a:lnTo>
                  <a:lnTo>
                    <a:pt x="201" y="93"/>
                  </a:lnTo>
                  <a:lnTo>
                    <a:pt x="201" y="93"/>
                  </a:lnTo>
                  <a:lnTo>
                    <a:pt x="200" y="92"/>
                  </a:lnTo>
                  <a:lnTo>
                    <a:pt x="200" y="92"/>
                  </a:lnTo>
                  <a:lnTo>
                    <a:pt x="200" y="88"/>
                  </a:lnTo>
                  <a:lnTo>
                    <a:pt x="200" y="88"/>
                  </a:lnTo>
                  <a:lnTo>
                    <a:pt x="201" y="87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1" y="84"/>
                  </a:lnTo>
                  <a:lnTo>
                    <a:pt x="201" y="84"/>
                  </a:lnTo>
                  <a:lnTo>
                    <a:pt x="200" y="84"/>
                  </a:lnTo>
                  <a:lnTo>
                    <a:pt x="200" y="82"/>
                  </a:lnTo>
                  <a:lnTo>
                    <a:pt x="198" y="81"/>
                  </a:lnTo>
                  <a:lnTo>
                    <a:pt x="197" y="77"/>
                  </a:lnTo>
                  <a:lnTo>
                    <a:pt x="197" y="74"/>
                  </a:lnTo>
                  <a:lnTo>
                    <a:pt x="197" y="73"/>
                  </a:lnTo>
                  <a:lnTo>
                    <a:pt x="198" y="69"/>
                  </a:lnTo>
                  <a:lnTo>
                    <a:pt x="198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198" y="68"/>
                  </a:lnTo>
                  <a:lnTo>
                    <a:pt x="200" y="65"/>
                  </a:lnTo>
                  <a:lnTo>
                    <a:pt x="200" y="63"/>
                  </a:lnTo>
                  <a:lnTo>
                    <a:pt x="201" y="62"/>
                  </a:lnTo>
                  <a:lnTo>
                    <a:pt x="203" y="62"/>
                  </a:lnTo>
                  <a:lnTo>
                    <a:pt x="203" y="58"/>
                  </a:lnTo>
                  <a:lnTo>
                    <a:pt x="205" y="58"/>
                  </a:lnTo>
                  <a:lnTo>
                    <a:pt x="208" y="57"/>
                  </a:lnTo>
                  <a:lnTo>
                    <a:pt x="206" y="58"/>
                  </a:lnTo>
                  <a:lnTo>
                    <a:pt x="206" y="58"/>
                  </a:lnTo>
                  <a:lnTo>
                    <a:pt x="206" y="60"/>
                  </a:lnTo>
                  <a:lnTo>
                    <a:pt x="208" y="60"/>
                  </a:lnTo>
                  <a:lnTo>
                    <a:pt x="208" y="62"/>
                  </a:lnTo>
                  <a:lnTo>
                    <a:pt x="209" y="63"/>
                  </a:lnTo>
                  <a:lnTo>
                    <a:pt x="211" y="65"/>
                  </a:lnTo>
                  <a:lnTo>
                    <a:pt x="211" y="65"/>
                  </a:lnTo>
                  <a:lnTo>
                    <a:pt x="213" y="66"/>
                  </a:lnTo>
                  <a:lnTo>
                    <a:pt x="213" y="66"/>
                  </a:lnTo>
                  <a:lnTo>
                    <a:pt x="214" y="68"/>
                  </a:lnTo>
                  <a:lnTo>
                    <a:pt x="214" y="68"/>
                  </a:lnTo>
                  <a:lnTo>
                    <a:pt x="217" y="71"/>
                  </a:lnTo>
                  <a:lnTo>
                    <a:pt x="219" y="73"/>
                  </a:lnTo>
                  <a:lnTo>
                    <a:pt x="219" y="73"/>
                  </a:lnTo>
                  <a:lnTo>
                    <a:pt x="220" y="73"/>
                  </a:lnTo>
                  <a:lnTo>
                    <a:pt x="222" y="73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8" y="69"/>
                  </a:lnTo>
                  <a:lnTo>
                    <a:pt x="231" y="71"/>
                  </a:lnTo>
                  <a:lnTo>
                    <a:pt x="235" y="71"/>
                  </a:lnTo>
                  <a:lnTo>
                    <a:pt x="235" y="71"/>
                  </a:lnTo>
                  <a:lnTo>
                    <a:pt x="236" y="71"/>
                  </a:lnTo>
                  <a:lnTo>
                    <a:pt x="238" y="71"/>
                  </a:lnTo>
                  <a:lnTo>
                    <a:pt x="238" y="71"/>
                  </a:lnTo>
                  <a:lnTo>
                    <a:pt x="239" y="71"/>
                  </a:lnTo>
                  <a:lnTo>
                    <a:pt x="241" y="69"/>
                  </a:lnTo>
                  <a:lnTo>
                    <a:pt x="242" y="69"/>
                  </a:lnTo>
                  <a:lnTo>
                    <a:pt x="244" y="68"/>
                  </a:lnTo>
                  <a:lnTo>
                    <a:pt x="244" y="66"/>
                  </a:lnTo>
                  <a:lnTo>
                    <a:pt x="244" y="65"/>
                  </a:lnTo>
                  <a:lnTo>
                    <a:pt x="246" y="65"/>
                  </a:lnTo>
                  <a:lnTo>
                    <a:pt x="247" y="63"/>
                  </a:lnTo>
                  <a:lnTo>
                    <a:pt x="249" y="63"/>
                  </a:lnTo>
                  <a:lnTo>
                    <a:pt x="255" y="63"/>
                  </a:lnTo>
                  <a:lnTo>
                    <a:pt x="257" y="63"/>
                  </a:lnTo>
                  <a:lnTo>
                    <a:pt x="257" y="63"/>
                  </a:lnTo>
                  <a:lnTo>
                    <a:pt x="257" y="65"/>
                  </a:lnTo>
                  <a:lnTo>
                    <a:pt x="257" y="65"/>
                  </a:lnTo>
                  <a:lnTo>
                    <a:pt x="257" y="65"/>
                  </a:lnTo>
                  <a:lnTo>
                    <a:pt x="258" y="65"/>
                  </a:lnTo>
                  <a:lnTo>
                    <a:pt x="261" y="66"/>
                  </a:lnTo>
                  <a:lnTo>
                    <a:pt x="263" y="66"/>
                  </a:lnTo>
                  <a:lnTo>
                    <a:pt x="263" y="66"/>
                  </a:lnTo>
                  <a:lnTo>
                    <a:pt x="265" y="68"/>
                  </a:lnTo>
                  <a:lnTo>
                    <a:pt x="266" y="68"/>
                  </a:lnTo>
                  <a:lnTo>
                    <a:pt x="268" y="66"/>
                  </a:lnTo>
                  <a:lnTo>
                    <a:pt x="268" y="65"/>
                  </a:lnTo>
                  <a:lnTo>
                    <a:pt x="269" y="65"/>
                  </a:lnTo>
                  <a:lnTo>
                    <a:pt x="271" y="65"/>
                  </a:lnTo>
                  <a:lnTo>
                    <a:pt x="272" y="65"/>
                  </a:lnTo>
                  <a:lnTo>
                    <a:pt x="274" y="65"/>
                  </a:lnTo>
                  <a:lnTo>
                    <a:pt x="276" y="63"/>
                  </a:lnTo>
                  <a:lnTo>
                    <a:pt x="279" y="65"/>
                  </a:lnTo>
                  <a:lnTo>
                    <a:pt x="279" y="65"/>
                  </a:lnTo>
                  <a:lnTo>
                    <a:pt x="279" y="63"/>
                  </a:lnTo>
                  <a:lnTo>
                    <a:pt x="280" y="62"/>
                  </a:lnTo>
                  <a:lnTo>
                    <a:pt x="280" y="62"/>
                  </a:lnTo>
                  <a:lnTo>
                    <a:pt x="280" y="58"/>
                  </a:lnTo>
                  <a:lnTo>
                    <a:pt x="280" y="58"/>
                  </a:lnTo>
                  <a:lnTo>
                    <a:pt x="282" y="58"/>
                  </a:lnTo>
                  <a:lnTo>
                    <a:pt x="282" y="58"/>
                  </a:lnTo>
                  <a:lnTo>
                    <a:pt x="282" y="57"/>
                  </a:lnTo>
                  <a:lnTo>
                    <a:pt x="283" y="57"/>
                  </a:lnTo>
                  <a:lnTo>
                    <a:pt x="282" y="57"/>
                  </a:lnTo>
                  <a:lnTo>
                    <a:pt x="282" y="55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3" y="52"/>
                  </a:lnTo>
                  <a:lnTo>
                    <a:pt x="285" y="52"/>
                  </a:lnTo>
                  <a:lnTo>
                    <a:pt x="287" y="51"/>
                  </a:lnTo>
                  <a:lnTo>
                    <a:pt x="287" y="49"/>
                  </a:lnTo>
                  <a:lnTo>
                    <a:pt x="288" y="49"/>
                  </a:lnTo>
                  <a:lnTo>
                    <a:pt x="288" y="49"/>
                  </a:lnTo>
                  <a:lnTo>
                    <a:pt x="287" y="47"/>
                  </a:lnTo>
                  <a:lnTo>
                    <a:pt x="287" y="47"/>
                  </a:lnTo>
                  <a:lnTo>
                    <a:pt x="287" y="47"/>
                  </a:lnTo>
                  <a:lnTo>
                    <a:pt x="287" y="46"/>
                  </a:lnTo>
                  <a:lnTo>
                    <a:pt x="287" y="46"/>
                  </a:lnTo>
                  <a:lnTo>
                    <a:pt x="287" y="46"/>
                  </a:lnTo>
                  <a:lnTo>
                    <a:pt x="287" y="44"/>
                  </a:lnTo>
                  <a:lnTo>
                    <a:pt x="287" y="44"/>
                  </a:lnTo>
                  <a:lnTo>
                    <a:pt x="288" y="43"/>
                  </a:lnTo>
                  <a:lnTo>
                    <a:pt x="288" y="41"/>
                  </a:lnTo>
                  <a:lnTo>
                    <a:pt x="290" y="43"/>
                  </a:lnTo>
                  <a:lnTo>
                    <a:pt x="291" y="43"/>
                  </a:lnTo>
                  <a:lnTo>
                    <a:pt x="291" y="41"/>
                  </a:lnTo>
                  <a:lnTo>
                    <a:pt x="293" y="41"/>
                  </a:lnTo>
                  <a:lnTo>
                    <a:pt x="293" y="40"/>
                  </a:lnTo>
                  <a:lnTo>
                    <a:pt x="293" y="40"/>
                  </a:lnTo>
                  <a:lnTo>
                    <a:pt x="293" y="38"/>
                  </a:lnTo>
                  <a:lnTo>
                    <a:pt x="293" y="36"/>
                  </a:lnTo>
                  <a:lnTo>
                    <a:pt x="293" y="36"/>
                  </a:lnTo>
                  <a:lnTo>
                    <a:pt x="293" y="35"/>
                  </a:lnTo>
                  <a:lnTo>
                    <a:pt x="293" y="33"/>
                  </a:lnTo>
                  <a:lnTo>
                    <a:pt x="293" y="32"/>
                  </a:lnTo>
                  <a:lnTo>
                    <a:pt x="293" y="29"/>
                  </a:lnTo>
                  <a:lnTo>
                    <a:pt x="295" y="29"/>
                  </a:lnTo>
                  <a:lnTo>
                    <a:pt x="295" y="27"/>
                  </a:lnTo>
                  <a:lnTo>
                    <a:pt x="295" y="25"/>
                  </a:lnTo>
                  <a:lnTo>
                    <a:pt x="296" y="24"/>
                  </a:lnTo>
                  <a:lnTo>
                    <a:pt x="298" y="24"/>
                  </a:lnTo>
                  <a:lnTo>
                    <a:pt x="298" y="22"/>
                  </a:lnTo>
                  <a:lnTo>
                    <a:pt x="298" y="22"/>
                  </a:lnTo>
                  <a:lnTo>
                    <a:pt x="299" y="24"/>
                  </a:lnTo>
                  <a:lnTo>
                    <a:pt x="301" y="22"/>
                  </a:lnTo>
                  <a:lnTo>
                    <a:pt x="302" y="22"/>
                  </a:lnTo>
                  <a:lnTo>
                    <a:pt x="304" y="22"/>
                  </a:lnTo>
                  <a:lnTo>
                    <a:pt x="306" y="24"/>
                  </a:lnTo>
                  <a:lnTo>
                    <a:pt x="306" y="24"/>
                  </a:lnTo>
                  <a:lnTo>
                    <a:pt x="307" y="22"/>
                  </a:lnTo>
                  <a:close/>
                  <a:moveTo>
                    <a:pt x="455" y="21"/>
                  </a:moveTo>
                  <a:lnTo>
                    <a:pt x="455" y="21"/>
                  </a:lnTo>
                  <a:lnTo>
                    <a:pt x="457" y="21"/>
                  </a:lnTo>
                  <a:lnTo>
                    <a:pt x="457" y="22"/>
                  </a:lnTo>
                  <a:lnTo>
                    <a:pt x="457" y="24"/>
                  </a:lnTo>
                  <a:lnTo>
                    <a:pt x="457" y="25"/>
                  </a:lnTo>
                  <a:lnTo>
                    <a:pt x="455" y="27"/>
                  </a:lnTo>
                  <a:lnTo>
                    <a:pt x="455" y="29"/>
                  </a:lnTo>
                  <a:lnTo>
                    <a:pt x="454" y="27"/>
                  </a:lnTo>
                  <a:lnTo>
                    <a:pt x="454" y="27"/>
                  </a:lnTo>
                  <a:lnTo>
                    <a:pt x="455" y="25"/>
                  </a:lnTo>
                  <a:lnTo>
                    <a:pt x="455" y="24"/>
                  </a:lnTo>
                  <a:lnTo>
                    <a:pt x="455" y="24"/>
                  </a:lnTo>
                  <a:lnTo>
                    <a:pt x="455" y="22"/>
                  </a:lnTo>
                  <a:lnTo>
                    <a:pt x="455" y="22"/>
                  </a:lnTo>
                  <a:lnTo>
                    <a:pt x="455" y="21"/>
                  </a:lnTo>
                  <a:close/>
                  <a:moveTo>
                    <a:pt x="1" y="5"/>
                  </a:moveTo>
                  <a:lnTo>
                    <a:pt x="3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8" y="6"/>
                  </a:lnTo>
                  <a:lnTo>
                    <a:pt x="11" y="8"/>
                  </a:lnTo>
                  <a:lnTo>
                    <a:pt x="12" y="10"/>
                  </a:lnTo>
                  <a:lnTo>
                    <a:pt x="14" y="10"/>
                  </a:lnTo>
                  <a:lnTo>
                    <a:pt x="17" y="10"/>
                  </a:lnTo>
                  <a:lnTo>
                    <a:pt x="20" y="10"/>
                  </a:lnTo>
                  <a:lnTo>
                    <a:pt x="23" y="10"/>
                  </a:lnTo>
                  <a:lnTo>
                    <a:pt x="25" y="10"/>
                  </a:lnTo>
                  <a:lnTo>
                    <a:pt x="26" y="10"/>
                  </a:lnTo>
                  <a:lnTo>
                    <a:pt x="28" y="11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6" y="13"/>
                  </a:lnTo>
                  <a:lnTo>
                    <a:pt x="37" y="16"/>
                  </a:lnTo>
                  <a:lnTo>
                    <a:pt x="39" y="18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44" y="22"/>
                  </a:lnTo>
                  <a:lnTo>
                    <a:pt x="44" y="24"/>
                  </a:lnTo>
                  <a:lnTo>
                    <a:pt x="42" y="25"/>
                  </a:lnTo>
                  <a:lnTo>
                    <a:pt x="44" y="27"/>
                  </a:lnTo>
                  <a:lnTo>
                    <a:pt x="47" y="29"/>
                  </a:lnTo>
                  <a:lnTo>
                    <a:pt x="49" y="29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50" y="32"/>
                  </a:lnTo>
                  <a:lnTo>
                    <a:pt x="52" y="32"/>
                  </a:lnTo>
                  <a:lnTo>
                    <a:pt x="56" y="33"/>
                  </a:lnTo>
                  <a:lnTo>
                    <a:pt x="61" y="38"/>
                  </a:lnTo>
                  <a:lnTo>
                    <a:pt x="64" y="40"/>
                  </a:lnTo>
                  <a:lnTo>
                    <a:pt x="67" y="43"/>
                  </a:lnTo>
                  <a:lnTo>
                    <a:pt x="67" y="44"/>
                  </a:lnTo>
                  <a:lnTo>
                    <a:pt x="69" y="46"/>
                  </a:lnTo>
                  <a:lnTo>
                    <a:pt x="71" y="47"/>
                  </a:lnTo>
                  <a:lnTo>
                    <a:pt x="72" y="51"/>
                  </a:lnTo>
                  <a:lnTo>
                    <a:pt x="74" y="51"/>
                  </a:lnTo>
                  <a:lnTo>
                    <a:pt x="74" y="52"/>
                  </a:lnTo>
                  <a:lnTo>
                    <a:pt x="75" y="52"/>
                  </a:lnTo>
                  <a:lnTo>
                    <a:pt x="75" y="54"/>
                  </a:lnTo>
                  <a:lnTo>
                    <a:pt x="77" y="55"/>
                  </a:lnTo>
                  <a:lnTo>
                    <a:pt x="78" y="55"/>
                  </a:lnTo>
                  <a:lnTo>
                    <a:pt x="80" y="57"/>
                  </a:lnTo>
                  <a:lnTo>
                    <a:pt x="82" y="57"/>
                  </a:lnTo>
                  <a:lnTo>
                    <a:pt x="82" y="55"/>
                  </a:lnTo>
                  <a:lnTo>
                    <a:pt x="80" y="55"/>
                  </a:lnTo>
                  <a:lnTo>
                    <a:pt x="80" y="54"/>
                  </a:lnTo>
                  <a:lnTo>
                    <a:pt x="80" y="54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3" y="52"/>
                  </a:lnTo>
                  <a:lnTo>
                    <a:pt x="86" y="55"/>
                  </a:lnTo>
                  <a:lnTo>
                    <a:pt x="86" y="57"/>
                  </a:lnTo>
                  <a:lnTo>
                    <a:pt x="88" y="58"/>
                  </a:lnTo>
                  <a:lnTo>
                    <a:pt x="88" y="60"/>
                  </a:lnTo>
                  <a:lnTo>
                    <a:pt x="90" y="62"/>
                  </a:lnTo>
                  <a:lnTo>
                    <a:pt x="91" y="62"/>
                  </a:lnTo>
                  <a:lnTo>
                    <a:pt x="93" y="62"/>
                  </a:lnTo>
                  <a:lnTo>
                    <a:pt x="94" y="62"/>
                  </a:lnTo>
                  <a:lnTo>
                    <a:pt x="97" y="65"/>
                  </a:lnTo>
                  <a:lnTo>
                    <a:pt x="99" y="66"/>
                  </a:lnTo>
                  <a:lnTo>
                    <a:pt x="99" y="68"/>
                  </a:lnTo>
                  <a:lnTo>
                    <a:pt x="101" y="69"/>
                  </a:lnTo>
                  <a:lnTo>
                    <a:pt x="101" y="71"/>
                  </a:lnTo>
                  <a:lnTo>
                    <a:pt x="101" y="71"/>
                  </a:lnTo>
                  <a:lnTo>
                    <a:pt x="102" y="73"/>
                  </a:lnTo>
                  <a:lnTo>
                    <a:pt x="104" y="74"/>
                  </a:lnTo>
                  <a:lnTo>
                    <a:pt x="105" y="74"/>
                  </a:lnTo>
                  <a:lnTo>
                    <a:pt x="110" y="76"/>
                  </a:lnTo>
                  <a:lnTo>
                    <a:pt x="112" y="76"/>
                  </a:lnTo>
                  <a:lnTo>
                    <a:pt x="112" y="77"/>
                  </a:lnTo>
                  <a:lnTo>
                    <a:pt x="113" y="79"/>
                  </a:lnTo>
                  <a:lnTo>
                    <a:pt x="112" y="79"/>
                  </a:lnTo>
                  <a:lnTo>
                    <a:pt x="108" y="81"/>
                  </a:lnTo>
                  <a:lnTo>
                    <a:pt x="105" y="82"/>
                  </a:lnTo>
                  <a:lnTo>
                    <a:pt x="108" y="82"/>
                  </a:lnTo>
                  <a:lnTo>
                    <a:pt x="110" y="82"/>
                  </a:lnTo>
                  <a:lnTo>
                    <a:pt x="112" y="81"/>
                  </a:lnTo>
                  <a:lnTo>
                    <a:pt x="113" y="79"/>
                  </a:lnTo>
                  <a:lnTo>
                    <a:pt x="116" y="79"/>
                  </a:lnTo>
                  <a:lnTo>
                    <a:pt x="116" y="77"/>
                  </a:lnTo>
                  <a:lnTo>
                    <a:pt x="118" y="77"/>
                  </a:lnTo>
                  <a:lnTo>
                    <a:pt x="118" y="79"/>
                  </a:lnTo>
                  <a:lnTo>
                    <a:pt x="119" y="81"/>
                  </a:lnTo>
                  <a:lnTo>
                    <a:pt x="121" y="81"/>
                  </a:lnTo>
                  <a:lnTo>
                    <a:pt x="123" y="82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19" y="87"/>
                  </a:lnTo>
                  <a:lnTo>
                    <a:pt x="118" y="88"/>
                  </a:lnTo>
                  <a:lnTo>
                    <a:pt x="118" y="88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9" y="92"/>
                  </a:lnTo>
                  <a:lnTo>
                    <a:pt x="119" y="92"/>
                  </a:lnTo>
                  <a:lnTo>
                    <a:pt x="118" y="93"/>
                  </a:lnTo>
                  <a:lnTo>
                    <a:pt x="118" y="93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23" y="98"/>
                  </a:lnTo>
                  <a:lnTo>
                    <a:pt x="126" y="99"/>
                  </a:lnTo>
                  <a:lnTo>
                    <a:pt x="127" y="99"/>
                  </a:lnTo>
                  <a:lnTo>
                    <a:pt x="129" y="101"/>
                  </a:lnTo>
                  <a:lnTo>
                    <a:pt x="131" y="101"/>
                  </a:lnTo>
                  <a:lnTo>
                    <a:pt x="132" y="101"/>
                  </a:lnTo>
                  <a:lnTo>
                    <a:pt x="132" y="101"/>
                  </a:lnTo>
                  <a:lnTo>
                    <a:pt x="132" y="103"/>
                  </a:lnTo>
                  <a:lnTo>
                    <a:pt x="132" y="104"/>
                  </a:lnTo>
                  <a:lnTo>
                    <a:pt x="134" y="109"/>
                  </a:lnTo>
                  <a:lnTo>
                    <a:pt x="134" y="110"/>
                  </a:lnTo>
                  <a:lnTo>
                    <a:pt x="134" y="112"/>
                  </a:lnTo>
                  <a:lnTo>
                    <a:pt x="134" y="114"/>
                  </a:lnTo>
                  <a:lnTo>
                    <a:pt x="135" y="114"/>
                  </a:lnTo>
                  <a:lnTo>
                    <a:pt x="137" y="115"/>
                  </a:lnTo>
                  <a:lnTo>
                    <a:pt x="138" y="115"/>
                  </a:lnTo>
                  <a:lnTo>
                    <a:pt x="138" y="117"/>
                  </a:lnTo>
                  <a:lnTo>
                    <a:pt x="138" y="117"/>
                  </a:lnTo>
                  <a:lnTo>
                    <a:pt x="137" y="118"/>
                  </a:lnTo>
                  <a:lnTo>
                    <a:pt x="135" y="120"/>
                  </a:lnTo>
                  <a:lnTo>
                    <a:pt x="135" y="120"/>
                  </a:lnTo>
                  <a:lnTo>
                    <a:pt x="135" y="121"/>
                  </a:lnTo>
                  <a:lnTo>
                    <a:pt x="135" y="123"/>
                  </a:lnTo>
                  <a:lnTo>
                    <a:pt x="137" y="123"/>
                  </a:lnTo>
                  <a:lnTo>
                    <a:pt x="137" y="121"/>
                  </a:lnTo>
                  <a:lnTo>
                    <a:pt x="138" y="120"/>
                  </a:lnTo>
                  <a:lnTo>
                    <a:pt x="140" y="120"/>
                  </a:lnTo>
                  <a:lnTo>
                    <a:pt x="140" y="120"/>
                  </a:lnTo>
                  <a:lnTo>
                    <a:pt x="142" y="120"/>
                  </a:lnTo>
                  <a:lnTo>
                    <a:pt x="145" y="120"/>
                  </a:lnTo>
                  <a:lnTo>
                    <a:pt x="146" y="120"/>
                  </a:lnTo>
                  <a:lnTo>
                    <a:pt x="148" y="120"/>
                  </a:lnTo>
                  <a:lnTo>
                    <a:pt x="149" y="121"/>
                  </a:lnTo>
                  <a:lnTo>
                    <a:pt x="154" y="126"/>
                  </a:lnTo>
                  <a:lnTo>
                    <a:pt x="156" y="129"/>
                  </a:lnTo>
                  <a:lnTo>
                    <a:pt x="156" y="131"/>
                  </a:lnTo>
                  <a:lnTo>
                    <a:pt x="156" y="131"/>
                  </a:lnTo>
                  <a:lnTo>
                    <a:pt x="156" y="133"/>
                  </a:lnTo>
                  <a:lnTo>
                    <a:pt x="154" y="134"/>
                  </a:lnTo>
                  <a:lnTo>
                    <a:pt x="154" y="136"/>
                  </a:lnTo>
                  <a:lnTo>
                    <a:pt x="153" y="137"/>
                  </a:lnTo>
                  <a:lnTo>
                    <a:pt x="153" y="139"/>
                  </a:lnTo>
                  <a:lnTo>
                    <a:pt x="154" y="139"/>
                  </a:lnTo>
                  <a:lnTo>
                    <a:pt x="154" y="140"/>
                  </a:lnTo>
                  <a:lnTo>
                    <a:pt x="154" y="140"/>
                  </a:lnTo>
                  <a:lnTo>
                    <a:pt x="153" y="145"/>
                  </a:lnTo>
                  <a:lnTo>
                    <a:pt x="153" y="145"/>
                  </a:lnTo>
                  <a:lnTo>
                    <a:pt x="154" y="151"/>
                  </a:lnTo>
                  <a:lnTo>
                    <a:pt x="154" y="153"/>
                  </a:lnTo>
                  <a:lnTo>
                    <a:pt x="153" y="155"/>
                  </a:lnTo>
                  <a:lnTo>
                    <a:pt x="154" y="158"/>
                  </a:lnTo>
                  <a:lnTo>
                    <a:pt x="153" y="167"/>
                  </a:lnTo>
                  <a:lnTo>
                    <a:pt x="153" y="167"/>
                  </a:lnTo>
                  <a:lnTo>
                    <a:pt x="151" y="169"/>
                  </a:lnTo>
                  <a:lnTo>
                    <a:pt x="151" y="169"/>
                  </a:lnTo>
                  <a:lnTo>
                    <a:pt x="149" y="169"/>
                  </a:lnTo>
                  <a:lnTo>
                    <a:pt x="149" y="169"/>
                  </a:lnTo>
                  <a:lnTo>
                    <a:pt x="148" y="167"/>
                  </a:lnTo>
                  <a:lnTo>
                    <a:pt x="148" y="167"/>
                  </a:lnTo>
                  <a:lnTo>
                    <a:pt x="146" y="166"/>
                  </a:lnTo>
                  <a:lnTo>
                    <a:pt x="145" y="166"/>
                  </a:lnTo>
                  <a:lnTo>
                    <a:pt x="143" y="167"/>
                  </a:lnTo>
                  <a:lnTo>
                    <a:pt x="142" y="167"/>
                  </a:lnTo>
                  <a:lnTo>
                    <a:pt x="142" y="167"/>
                  </a:lnTo>
                  <a:lnTo>
                    <a:pt x="140" y="167"/>
                  </a:lnTo>
                  <a:lnTo>
                    <a:pt x="135" y="164"/>
                  </a:lnTo>
                  <a:lnTo>
                    <a:pt x="135" y="166"/>
                  </a:lnTo>
                  <a:lnTo>
                    <a:pt x="135" y="166"/>
                  </a:lnTo>
                  <a:lnTo>
                    <a:pt x="135" y="169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4" y="169"/>
                  </a:lnTo>
                  <a:lnTo>
                    <a:pt x="132" y="167"/>
                  </a:lnTo>
                  <a:lnTo>
                    <a:pt x="129" y="166"/>
                  </a:lnTo>
                  <a:lnTo>
                    <a:pt x="129" y="164"/>
                  </a:lnTo>
                  <a:lnTo>
                    <a:pt x="127" y="162"/>
                  </a:lnTo>
                  <a:lnTo>
                    <a:pt x="124" y="158"/>
                  </a:lnTo>
                  <a:lnTo>
                    <a:pt x="123" y="158"/>
                  </a:lnTo>
                  <a:lnTo>
                    <a:pt x="118" y="155"/>
                  </a:lnTo>
                  <a:lnTo>
                    <a:pt x="116" y="153"/>
                  </a:lnTo>
                  <a:lnTo>
                    <a:pt x="115" y="153"/>
                  </a:lnTo>
                  <a:lnTo>
                    <a:pt x="113" y="151"/>
                  </a:lnTo>
                  <a:lnTo>
                    <a:pt x="110" y="150"/>
                  </a:lnTo>
                  <a:lnTo>
                    <a:pt x="105" y="145"/>
                  </a:lnTo>
                  <a:lnTo>
                    <a:pt x="102" y="142"/>
                  </a:lnTo>
                  <a:lnTo>
                    <a:pt x="101" y="139"/>
                  </a:lnTo>
                  <a:lnTo>
                    <a:pt x="99" y="137"/>
                  </a:lnTo>
                  <a:lnTo>
                    <a:pt x="94" y="134"/>
                  </a:lnTo>
                  <a:lnTo>
                    <a:pt x="93" y="133"/>
                  </a:lnTo>
                  <a:lnTo>
                    <a:pt x="91" y="131"/>
                  </a:lnTo>
                  <a:lnTo>
                    <a:pt x="90" y="126"/>
                  </a:lnTo>
                  <a:lnTo>
                    <a:pt x="88" y="126"/>
                  </a:lnTo>
                  <a:lnTo>
                    <a:pt x="88" y="125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0" y="117"/>
                  </a:lnTo>
                  <a:lnTo>
                    <a:pt x="80" y="114"/>
                  </a:lnTo>
                  <a:lnTo>
                    <a:pt x="75" y="104"/>
                  </a:lnTo>
                  <a:lnTo>
                    <a:pt x="74" y="101"/>
                  </a:lnTo>
                  <a:lnTo>
                    <a:pt x="72" y="98"/>
                  </a:lnTo>
                  <a:lnTo>
                    <a:pt x="72" y="96"/>
                  </a:lnTo>
                  <a:lnTo>
                    <a:pt x="69" y="93"/>
                  </a:lnTo>
                  <a:lnTo>
                    <a:pt x="69" y="92"/>
                  </a:lnTo>
                  <a:lnTo>
                    <a:pt x="67" y="92"/>
                  </a:lnTo>
                  <a:lnTo>
                    <a:pt x="66" y="90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3" y="84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6" y="81"/>
                  </a:lnTo>
                  <a:lnTo>
                    <a:pt x="55" y="79"/>
                  </a:lnTo>
                  <a:lnTo>
                    <a:pt x="55" y="76"/>
                  </a:lnTo>
                  <a:lnTo>
                    <a:pt x="53" y="71"/>
                  </a:lnTo>
                  <a:lnTo>
                    <a:pt x="52" y="63"/>
                  </a:lnTo>
                  <a:lnTo>
                    <a:pt x="50" y="62"/>
                  </a:lnTo>
                  <a:lnTo>
                    <a:pt x="49" y="58"/>
                  </a:lnTo>
                  <a:lnTo>
                    <a:pt x="47" y="58"/>
                  </a:lnTo>
                  <a:lnTo>
                    <a:pt x="41" y="54"/>
                  </a:lnTo>
                  <a:lnTo>
                    <a:pt x="39" y="54"/>
                  </a:lnTo>
                  <a:lnTo>
                    <a:pt x="37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4" y="49"/>
                  </a:lnTo>
                  <a:lnTo>
                    <a:pt x="34" y="47"/>
                  </a:lnTo>
                  <a:lnTo>
                    <a:pt x="34" y="46"/>
                  </a:lnTo>
                  <a:lnTo>
                    <a:pt x="33" y="44"/>
                  </a:lnTo>
                  <a:lnTo>
                    <a:pt x="31" y="43"/>
                  </a:lnTo>
                  <a:lnTo>
                    <a:pt x="30" y="41"/>
                  </a:lnTo>
                  <a:lnTo>
                    <a:pt x="28" y="40"/>
                  </a:lnTo>
                  <a:lnTo>
                    <a:pt x="28" y="38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2" y="32"/>
                  </a:lnTo>
                  <a:lnTo>
                    <a:pt x="19" y="32"/>
                  </a:lnTo>
                  <a:lnTo>
                    <a:pt x="17" y="30"/>
                  </a:lnTo>
                  <a:lnTo>
                    <a:pt x="15" y="29"/>
                  </a:lnTo>
                  <a:lnTo>
                    <a:pt x="14" y="27"/>
                  </a:lnTo>
                  <a:lnTo>
                    <a:pt x="11" y="24"/>
                  </a:lnTo>
                  <a:lnTo>
                    <a:pt x="4" y="19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6" name="Freeform 253">
              <a:extLst>
                <a:ext uri="{FF2B5EF4-FFF2-40B4-BE49-F238E27FC236}">
                  <a16:creationId xmlns:a16="http://schemas.microsoft.com/office/drawing/2014/main" id="{00D51D55-A77A-4E66-924D-E52F03DD9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7214" y="2938413"/>
              <a:ext cx="192974" cy="99411"/>
            </a:xfrm>
            <a:custGeom>
              <a:avLst/>
              <a:gdLst>
                <a:gd name="T0" fmla="*/ 79 w 99"/>
                <a:gd name="T1" fmla="*/ 0 h 51"/>
                <a:gd name="T2" fmla="*/ 82 w 99"/>
                <a:gd name="T3" fmla="*/ 4 h 51"/>
                <a:gd name="T4" fmla="*/ 88 w 99"/>
                <a:gd name="T5" fmla="*/ 2 h 51"/>
                <a:gd name="T6" fmla="*/ 90 w 99"/>
                <a:gd name="T7" fmla="*/ 4 h 51"/>
                <a:gd name="T8" fmla="*/ 91 w 99"/>
                <a:gd name="T9" fmla="*/ 5 h 51"/>
                <a:gd name="T10" fmla="*/ 96 w 99"/>
                <a:gd name="T11" fmla="*/ 8 h 51"/>
                <a:gd name="T12" fmla="*/ 98 w 99"/>
                <a:gd name="T13" fmla="*/ 8 h 51"/>
                <a:gd name="T14" fmla="*/ 98 w 99"/>
                <a:gd name="T15" fmla="*/ 11 h 51"/>
                <a:gd name="T16" fmla="*/ 94 w 99"/>
                <a:gd name="T17" fmla="*/ 15 h 51"/>
                <a:gd name="T18" fmla="*/ 91 w 99"/>
                <a:gd name="T19" fmla="*/ 15 h 51"/>
                <a:gd name="T20" fmla="*/ 88 w 99"/>
                <a:gd name="T21" fmla="*/ 18 h 51"/>
                <a:gd name="T22" fmla="*/ 85 w 99"/>
                <a:gd name="T23" fmla="*/ 21 h 51"/>
                <a:gd name="T24" fmla="*/ 82 w 99"/>
                <a:gd name="T25" fmla="*/ 27 h 51"/>
                <a:gd name="T26" fmla="*/ 80 w 99"/>
                <a:gd name="T27" fmla="*/ 30 h 51"/>
                <a:gd name="T28" fmla="*/ 77 w 99"/>
                <a:gd name="T29" fmla="*/ 35 h 51"/>
                <a:gd name="T30" fmla="*/ 76 w 99"/>
                <a:gd name="T31" fmla="*/ 38 h 51"/>
                <a:gd name="T32" fmla="*/ 74 w 99"/>
                <a:gd name="T33" fmla="*/ 40 h 51"/>
                <a:gd name="T34" fmla="*/ 69 w 99"/>
                <a:gd name="T35" fmla="*/ 41 h 51"/>
                <a:gd name="T36" fmla="*/ 68 w 99"/>
                <a:gd name="T37" fmla="*/ 43 h 51"/>
                <a:gd name="T38" fmla="*/ 61 w 99"/>
                <a:gd name="T39" fmla="*/ 45 h 51"/>
                <a:gd name="T40" fmla="*/ 57 w 99"/>
                <a:gd name="T41" fmla="*/ 43 h 51"/>
                <a:gd name="T42" fmla="*/ 50 w 99"/>
                <a:gd name="T43" fmla="*/ 43 h 51"/>
                <a:gd name="T44" fmla="*/ 47 w 99"/>
                <a:gd name="T45" fmla="*/ 46 h 51"/>
                <a:gd name="T46" fmla="*/ 44 w 99"/>
                <a:gd name="T47" fmla="*/ 46 h 51"/>
                <a:gd name="T48" fmla="*/ 41 w 99"/>
                <a:gd name="T49" fmla="*/ 48 h 51"/>
                <a:gd name="T50" fmla="*/ 38 w 99"/>
                <a:gd name="T51" fmla="*/ 48 h 51"/>
                <a:gd name="T52" fmla="*/ 35 w 99"/>
                <a:gd name="T53" fmla="*/ 51 h 51"/>
                <a:gd name="T54" fmla="*/ 27 w 99"/>
                <a:gd name="T55" fmla="*/ 51 h 51"/>
                <a:gd name="T56" fmla="*/ 22 w 99"/>
                <a:gd name="T57" fmla="*/ 48 h 51"/>
                <a:gd name="T58" fmla="*/ 17 w 99"/>
                <a:gd name="T59" fmla="*/ 45 h 51"/>
                <a:gd name="T60" fmla="*/ 11 w 99"/>
                <a:gd name="T61" fmla="*/ 40 h 51"/>
                <a:gd name="T62" fmla="*/ 6 w 99"/>
                <a:gd name="T63" fmla="*/ 37 h 51"/>
                <a:gd name="T64" fmla="*/ 5 w 99"/>
                <a:gd name="T65" fmla="*/ 34 h 51"/>
                <a:gd name="T66" fmla="*/ 3 w 99"/>
                <a:gd name="T67" fmla="*/ 30 h 51"/>
                <a:gd name="T68" fmla="*/ 5 w 99"/>
                <a:gd name="T69" fmla="*/ 29 h 51"/>
                <a:gd name="T70" fmla="*/ 6 w 99"/>
                <a:gd name="T71" fmla="*/ 27 h 51"/>
                <a:gd name="T72" fmla="*/ 5 w 99"/>
                <a:gd name="T73" fmla="*/ 24 h 51"/>
                <a:gd name="T74" fmla="*/ 6 w 99"/>
                <a:gd name="T75" fmla="*/ 21 h 51"/>
                <a:gd name="T76" fmla="*/ 8 w 99"/>
                <a:gd name="T77" fmla="*/ 19 h 51"/>
                <a:gd name="T78" fmla="*/ 5 w 99"/>
                <a:gd name="T79" fmla="*/ 16 h 51"/>
                <a:gd name="T80" fmla="*/ 8 w 99"/>
                <a:gd name="T81" fmla="*/ 15 h 51"/>
                <a:gd name="T82" fmla="*/ 11 w 99"/>
                <a:gd name="T83" fmla="*/ 16 h 51"/>
                <a:gd name="T84" fmla="*/ 14 w 99"/>
                <a:gd name="T85" fmla="*/ 15 h 51"/>
                <a:gd name="T86" fmla="*/ 14 w 99"/>
                <a:gd name="T87" fmla="*/ 11 h 51"/>
                <a:gd name="T88" fmla="*/ 17 w 99"/>
                <a:gd name="T89" fmla="*/ 10 h 51"/>
                <a:gd name="T90" fmla="*/ 22 w 99"/>
                <a:gd name="T91" fmla="*/ 13 h 51"/>
                <a:gd name="T92" fmla="*/ 35 w 99"/>
                <a:gd name="T93" fmla="*/ 15 h 51"/>
                <a:gd name="T94" fmla="*/ 39 w 99"/>
                <a:gd name="T95" fmla="*/ 11 h 51"/>
                <a:gd name="T96" fmla="*/ 46 w 99"/>
                <a:gd name="T97" fmla="*/ 8 h 51"/>
                <a:gd name="T98" fmla="*/ 52 w 99"/>
                <a:gd name="T99" fmla="*/ 5 h 51"/>
                <a:gd name="T100" fmla="*/ 57 w 99"/>
                <a:gd name="T101" fmla="*/ 7 h 51"/>
                <a:gd name="T102" fmla="*/ 65 w 99"/>
                <a:gd name="T103" fmla="*/ 0 h 51"/>
                <a:gd name="T104" fmla="*/ 72 w 99"/>
                <a:gd name="T10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51">
                  <a:moveTo>
                    <a:pt x="77" y="0"/>
                  </a:moveTo>
                  <a:lnTo>
                    <a:pt x="77" y="0"/>
                  </a:lnTo>
                  <a:lnTo>
                    <a:pt x="79" y="0"/>
                  </a:lnTo>
                  <a:lnTo>
                    <a:pt x="79" y="0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5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93" y="7"/>
                  </a:lnTo>
                  <a:lnTo>
                    <a:pt x="94" y="7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10"/>
                  </a:lnTo>
                  <a:lnTo>
                    <a:pt x="98" y="10"/>
                  </a:lnTo>
                  <a:lnTo>
                    <a:pt x="98" y="11"/>
                  </a:lnTo>
                  <a:lnTo>
                    <a:pt x="99" y="11"/>
                  </a:lnTo>
                  <a:lnTo>
                    <a:pt x="98" y="11"/>
                  </a:lnTo>
                  <a:lnTo>
                    <a:pt x="96" y="13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3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88" y="16"/>
                  </a:lnTo>
                  <a:lnTo>
                    <a:pt x="88" y="18"/>
                  </a:lnTo>
                  <a:lnTo>
                    <a:pt x="87" y="18"/>
                  </a:lnTo>
                  <a:lnTo>
                    <a:pt x="85" y="19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5" y="22"/>
                  </a:lnTo>
                  <a:lnTo>
                    <a:pt x="83" y="22"/>
                  </a:lnTo>
                  <a:lnTo>
                    <a:pt x="83" y="26"/>
                  </a:lnTo>
                  <a:lnTo>
                    <a:pt x="82" y="27"/>
                  </a:lnTo>
                  <a:lnTo>
                    <a:pt x="80" y="27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0" y="30"/>
                  </a:lnTo>
                  <a:lnTo>
                    <a:pt x="79" y="32"/>
                  </a:lnTo>
                  <a:lnTo>
                    <a:pt x="79" y="34"/>
                  </a:lnTo>
                  <a:lnTo>
                    <a:pt x="79" y="34"/>
                  </a:lnTo>
                  <a:lnTo>
                    <a:pt x="77" y="35"/>
                  </a:lnTo>
                  <a:lnTo>
                    <a:pt x="77" y="35"/>
                  </a:lnTo>
                  <a:lnTo>
                    <a:pt x="76" y="35"/>
                  </a:lnTo>
                  <a:lnTo>
                    <a:pt x="76" y="37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4" y="40"/>
                  </a:lnTo>
                  <a:lnTo>
                    <a:pt x="74" y="40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72" y="41"/>
                  </a:lnTo>
                  <a:lnTo>
                    <a:pt x="69" y="41"/>
                  </a:lnTo>
                  <a:lnTo>
                    <a:pt x="68" y="41"/>
                  </a:lnTo>
                  <a:lnTo>
                    <a:pt x="68" y="43"/>
                  </a:lnTo>
                  <a:lnTo>
                    <a:pt x="68" y="43"/>
                  </a:lnTo>
                  <a:lnTo>
                    <a:pt x="68" y="43"/>
                  </a:lnTo>
                  <a:lnTo>
                    <a:pt x="66" y="43"/>
                  </a:lnTo>
                  <a:lnTo>
                    <a:pt x="66" y="45"/>
                  </a:lnTo>
                  <a:lnTo>
                    <a:pt x="65" y="43"/>
                  </a:lnTo>
                  <a:lnTo>
                    <a:pt x="61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57" y="43"/>
                  </a:lnTo>
                  <a:lnTo>
                    <a:pt x="55" y="43"/>
                  </a:lnTo>
                  <a:lnTo>
                    <a:pt x="53" y="43"/>
                  </a:lnTo>
                  <a:lnTo>
                    <a:pt x="52" y="43"/>
                  </a:lnTo>
                  <a:lnTo>
                    <a:pt x="50" y="43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6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46" y="46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35" y="51"/>
                  </a:lnTo>
                  <a:lnTo>
                    <a:pt x="33" y="51"/>
                  </a:lnTo>
                  <a:lnTo>
                    <a:pt x="31" y="51"/>
                  </a:lnTo>
                  <a:lnTo>
                    <a:pt x="31" y="51"/>
                  </a:lnTo>
                  <a:lnTo>
                    <a:pt x="27" y="51"/>
                  </a:lnTo>
                  <a:lnTo>
                    <a:pt x="25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2" y="48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7" y="46"/>
                  </a:lnTo>
                  <a:lnTo>
                    <a:pt x="17" y="45"/>
                  </a:lnTo>
                  <a:lnTo>
                    <a:pt x="16" y="45"/>
                  </a:lnTo>
                  <a:lnTo>
                    <a:pt x="14" y="43"/>
                  </a:lnTo>
                  <a:lnTo>
                    <a:pt x="12" y="41"/>
                  </a:lnTo>
                  <a:lnTo>
                    <a:pt x="11" y="40"/>
                  </a:lnTo>
                  <a:lnTo>
                    <a:pt x="9" y="38"/>
                  </a:lnTo>
                  <a:lnTo>
                    <a:pt x="8" y="38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3" y="30"/>
                  </a:lnTo>
                  <a:lnTo>
                    <a:pt x="0" y="30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0"/>
                  </a:lnTo>
                  <a:lnTo>
                    <a:pt x="20" y="11"/>
                  </a:lnTo>
                  <a:lnTo>
                    <a:pt x="22" y="13"/>
                  </a:lnTo>
                  <a:lnTo>
                    <a:pt x="25" y="15"/>
                  </a:lnTo>
                  <a:lnTo>
                    <a:pt x="27" y="15"/>
                  </a:lnTo>
                  <a:lnTo>
                    <a:pt x="30" y="15"/>
                  </a:lnTo>
                  <a:lnTo>
                    <a:pt x="35" y="15"/>
                  </a:lnTo>
                  <a:lnTo>
                    <a:pt x="38" y="15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0"/>
                  </a:lnTo>
                  <a:lnTo>
                    <a:pt x="41" y="8"/>
                  </a:lnTo>
                  <a:lnTo>
                    <a:pt x="46" y="8"/>
                  </a:lnTo>
                  <a:lnTo>
                    <a:pt x="49" y="8"/>
                  </a:lnTo>
                  <a:lnTo>
                    <a:pt x="50" y="7"/>
                  </a:lnTo>
                  <a:lnTo>
                    <a:pt x="50" y="7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3" y="7"/>
                  </a:lnTo>
                  <a:lnTo>
                    <a:pt x="55" y="8"/>
                  </a:lnTo>
                  <a:lnTo>
                    <a:pt x="57" y="7"/>
                  </a:lnTo>
                  <a:lnTo>
                    <a:pt x="58" y="5"/>
                  </a:lnTo>
                  <a:lnTo>
                    <a:pt x="61" y="5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6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4" y="0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7" name="Freeform 254">
              <a:extLst>
                <a:ext uri="{FF2B5EF4-FFF2-40B4-BE49-F238E27FC236}">
                  <a16:creationId xmlns:a16="http://schemas.microsoft.com/office/drawing/2014/main" id="{272C0AB2-1573-520F-8448-216E1F96EE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682" y="3848699"/>
              <a:ext cx="79919" cy="58477"/>
            </a:xfrm>
            <a:custGeom>
              <a:avLst/>
              <a:gdLst>
                <a:gd name="T0" fmla="*/ 21 w 41"/>
                <a:gd name="T1" fmla="*/ 17 h 30"/>
                <a:gd name="T2" fmla="*/ 24 w 41"/>
                <a:gd name="T3" fmla="*/ 19 h 30"/>
                <a:gd name="T4" fmla="*/ 21 w 41"/>
                <a:gd name="T5" fmla="*/ 19 h 30"/>
                <a:gd name="T6" fmla="*/ 17 w 41"/>
                <a:gd name="T7" fmla="*/ 16 h 30"/>
                <a:gd name="T8" fmla="*/ 24 w 41"/>
                <a:gd name="T9" fmla="*/ 1 h 30"/>
                <a:gd name="T10" fmla="*/ 30 w 41"/>
                <a:gd name="T11" fmla="*/ 3 h 30"/>
                <a:gd name="T12" fmla="*/ 36 w 41"/>
                <a:gd name="T13" fmla="*/ 5 h 30"/>
                <a:gd name="T14" fmla="*/ 40 w 41"/>
                <a:gd name="T15" fmla="*/ 5 h 30"/>
                <a:gd name="T16" fmla="*/ 40 w 41"/>
                <a:gd name="T17" fmla="*/ 8 h 30"/>
                <a:gd name="T18" fmla="*/ 40 w 41"/>
                <a:gd name="T19" fmla="*/ 11 h 30"/>
                <a:gd name="T20" fmla="*/ 41 w 41"/>
                <a:gd name="T21" fmla="*/ 12 h 30"/>
                <a:gd name="T22" fmla="*/ 41 w 41"/>
                <a:gd name="T23" fmla="*/ 14 h 30"/>
                <a:gd name="T24" fmla="*/ 38 w 41"/>
                <a:gd name="T25" fmla="*/ 16 h 30"/>
                <a:gd name="T26" fmla="*/ 40 w 41"/>
                <a:gd name="T27" fmla="*/ 17 h 30"/>
                <a:gd name="T28" fmla="*/ 40 w 41"/>
                <a:gd name="T29" fmla="*/ 19 h 30"/>
                <a:gd name="T30" fmla="*/ 38 w 41"/>
                <a:gd name="T31" fmla="*/ 22 h 30"/>
                <a:gd name="T32" fmla="*/ 36 w 41"/>
                <a:gd name="T33" fmla="*/ 22 h 30"/>
                <a:gd name="T34" fmla="*/ 38 w 41"/>
                <a:gd name="T35" fmla="*/ 23 h 30"/>
                <a:gd name="T36" fmla="*/ 40 w 41"/>
                <a:gd name="T37" fmla="*/ 27 h 30"/>
                <a:gd name="T38" fmla="*/ 40 w 41"/>
                <a:gd name="T39" fmla="*/ 30 h 30"/>
                <a:gd name="T40" fmla="*/ 36 w 41"/>
                <a:gd name="T41" fmla="*/ 28 h 30"/>
                <a:gd name="T42" fmla="*/ 35 w 41"/>
                <a:gd name="T43" fmla="*/ 27 h 30"/>
                <a:gd name="T44" fmla="*/ 28 w 41"/>
                <a:gd name="T45" fmla="*/ 27 h 30"/>
                <a:gd name="T46" fmla="*/ 27 w 41"/>
                <a:gd name="T47" fmla="*/ 28 h 30"/>
                <a:gd name="T48" fmla="*/ 24 w 41"/>
                <a:gd name="T49" fmla="*/ 28 h 30"/>
                <a:gd name="T50" fmla="*/ 17 w 41"/>
                <a:gd name="T51" fmla="*/ 27 h 30"/>
                <a:gd name="T52" fmla="*/ 14 w 41"/>
                <a:gd name="T53" fmla="*/ 27 h 30"/>
                <a:gd name="T54" fmla="*/ 11 w 41"/>
                <a:gd name="T55" fmla="*/ 28 h 30"/>
                <a:gd name="T56" fmla="*/ 10 w 41"/>
                <a:gd name="T57" fmla="*/ 30 h 30"/>
                <a:gd name="T58" fmla="*/ 6 w 41"/>
                <a:gd name="T59" fmla="*/ 28 h 30"/>
                <a:gd name="T60" fmla="*/ 5 w 41"/>
                <a:gd name="T61" fmla="*/ 27 h 30"/>
                <a:gd name="T62" fmla="*/ 0 w 41"/>
                <a:gd name="T63" fmla="*/ 25 h 30"/>
                <a:gd name="T64" fmla="*/ 2 w 41"/>
                <a:gd name="T65" fmla="*/ 20 h 30"/>
                <a:gd name="T66" fmla="*/ 3 w 41"/>
                <a:gd name="T67" fmla="*/ 20 h 30"/>
                <a:gd name="T68" fmla="*/ 8 w 41"/>
                <a:gd name="T69" fmla="*/ 22 h 30"/>
                <a:gd name="T70" fmla="*/ 11 w 41"/>
                <a:gd name="T71" fmla="*/ 22 h 30"/>
                <a:gd name="T72" fmla="*/ 22 w 41"/>
                <a:gd name="T73" fmla="*/ 23 h 30"/>
                <a:gd name="T74" fmla="*/ 25 w 41"/>
                <a:gd name="T75" fmla="*/ 23 h 30"/>
                <a:gd name="T76" fmla="*/ 27 w 41"/>
                <a:gd name="T77" fmla="*/ 22 h 30"/>
                <a:gd name="T78" fmla="*/ 30 w 41"/>
                <a:gd name="T79" fmla="*/ 22 h 30"/>
                <a:gd name="T80" fmla="*/ 32 w 41"/>
                <a:gd name="T81" fmla="*/ 20 h 30"/>
                <a:gd name="T82" fmla="*/ 28 w 41"/>
                <a:gd name="T83" fmla="*/ 19 h 30"/>
                <a:gd name="T84" fmla="*/ 24 w 41"/>
                <a:gd name="T85" fmla="*/ 14 h 30"/>
                <a:gd name="T86" fmla="*/ 25 w 41"/>
                <a:gd name="T87" fmla="*/ 12 h 30"/>
                <a:gd name="T88" fmla="*/ 25 w 41"/>
                <a:gd name="T89" fmla="*/ 9 h 30"/>
                <a:gd name="T90" fmla="*/ 21 w 41"/>
                <a:gd name="T91" fmla="*/ 6 h 30"/>
                <a:gd name="T92" fmla="*/ 16 w 41"/>
                <a:gd name="T93" fmla="*/ 6 h 30"/>
                <a:gd name="T94" fmla="*/ 16 w 41"/>
                <a:gd name="T95" fmla="*/ 3 h 30"/>
                <a:gd name="T96" fmla="*/ 19 w 41"/>
                <a:gd name="T97" fmla="*/ 3 h 30"/>
                <a:gd name="T98" fmla="*/ 24 w 41"/>
                <a:gd name="T99" fmla="*/ 1 h 30"/>
                <a:gd name="T100" fmla="*/ 24 w 41"/>
                <a:gd name="T101" fmla="*/ 0 h 30"/>
                <a:gd name="T102" fmla="*/ 27 w 41"/>
                <a:gd name="T103" fmla="*/ 0 h 30"/>
                <a:gd name="T104" fmla="*/ 25 w 41"/>
                <a:gd name="T105" fmla="*/ 0 h 30"/>
                <a:gd name="T106" fmla="*/ 24 w 41"/>
                <a:gd name="T107" fmla="*/ 0 h 30"/>
                <a:gd name="T108" fmla="*/ 22 w 41"/>
                <a:gd name="T109" fmla="*/ 0 h 30"/>
                <a:gd name="T110" fmla="*/ 24 w 41"/>
                <a:gd name="T1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1" h="30">
                  <a:moveTo>
                    <a:pt x="19" y="16"/>
                  </a:moveTo>
                  <a:lnTo>
                    <a:pt x="21" y="17"/>
                  </a:lnTo>
                  <a:lnTo>
                    <a:pt x="22" y="17"/>
                  </a:lnTo>
                  <a:lnTo>
                    <a:pt x="24" y="19"/>
                  </a:lnTo>
                  <a:lnTo>
                    <a:pt x="24" y="20"/>
                  </a:lnTo>
                  <a:lnTo>
                    <a:pt x="21" y="19"/>
                  </a:lnTo>
                  <a:lnTo>
                    <a:pt x="17" y="17"/>
                  </a:lnTo>
                  <a:lnTo>
                    <a:pt x="17" y="16"/>
                  </a:lnTo>
                  <a:lnTo>
                    <a:pt x="19" y="16"/>
                  </a:lnTo>
                  <a:close/>
                  <a:moveTo>
                    <a:pt x="24" y="1"/>
                  </a:moveTo>
                  <a:lnTo>
                    <a:pt x="27" y="1"/>
                  </a:lnTo>
                  <a:lnTo>
                    <a:pt x="30" y="3"/>
                  </a:lnTo>
                  <a:lnTo>
                    <a:pt x="33" y="5"/>
                  </a:lnTo>
                  <a:lnTo>
                    <a:pt x="36" y="5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8"/>
                  </a:lnTo>
                  <a:lnTo>
                    <a:pt x="40" y="9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1" y="12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40" y="14"/>
                  </a:lnTo>
                  <a:lnTo>
                    <a:pt x="38" y="16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3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0" y="27"/>
                  </a:lnTo>
                  <a:lnTo>
                    <a:pt x="40" y="27"/>
                  </a:lnTo>
                  <a:lnTo>
                    <a:pt x="40" y="30"/>
                  </a:lnTo>
                  <a:lnTo>
                    <a:pt x="38" y="28"/>
                  </a:lnTo>
                  <a:lnTo>
                    <a:pt x="36" y="28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19" y="27"/>
                  </a:lnTo>
                  <a:lnTo>
                    <a:pt x="17" y="27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3" y="27"/>
                  </a:lnTo>
                  <a:lnTo>
                    <a:pt x="11" y="28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6" y="28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2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1" y="22"/>
                  </a:lnTo>
                  <a:lnTo>
                    <a:pt x="13" y="22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28" y="19"/>
                  </a:lnTo>
                  <a:lnTo>
                    <a:pt x="27" y="17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5" y="12"/>
                  </a:lnTo>
                  <a:lnTo>
                    <a:pt x="25" y="11"/>
                  </a:lnTo>
                  <a:lnTo>
                    <a:pt x="25" y="9"/>
                  </a:lnTo>
                  <a:lnTo>
                    <a:pt x="24" y="8"/>
                  </a:lnTo>
                  <a:lnTo>
                    <a:pt x="21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19" y="1"/>
                  </a:lnTo>
                  <a:lnTo>
                    <a:pt x="24" y="1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8" name="Freeform 255">
              <a:extLst>
                <a:ext uri="{FF2B5EF4-FFF2-40B4-BE49-F238E27FC236}">
                  <a16:creationId xmlns:a16="http://schemas.microsoft.com/office/drawing/2014/main" id="{F1ED1F98-5A37-A995-5340-76D4C718D5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47042" y="3010534"/>
              <a:ext cx="165684" cy="140344"/>
            </a:xfrm>
            <a:custGeom>
              <a:avLst/>
              <a:gdLst>
                <a:gd name="T0" fmla="*/ 56 w 85"/>
                <a:gd name="T1" fmla="*/ 66 h 72"/>
                <a:gd name="T2" fmla="*/ 52 w 85"/>
                <a:gd name="T3" fmla="*/ 64 h 72"/>
                <a:gd name="T4" fmla="*/ 45 w 85"/>
                <a:gd name="T5" fmla="*/ 63 h 72"/>
                <a:gd name="T6" fmla="*/ 61 w 85"/>
                <a:gd name="T7" fmla="*/ 64 h 72"/>
                <a:gd name="T8" fmla="*/ 69 w 85"/>
                <a:gd name="T9" fmla="*/ 69 h 72"/>
                <a:gd name="T10" fmla="*/ 66 w 85"/>
                <a:gd name="T11" fmla="*/ 69 h 72"/>
                <a:gd name="T12" fmla="*/ 53 w 85"/>
                <a:gd name="T13" fmla="*/ 63 h 72"/>
                <a:gd name="T14" fmla="*/ 52 w 85"/>
                <a:gd name="T15" fmla="*/ 61 h 72"/>
                <a:gd name="T16" fmla="*/ 42 w 85"/>
                <a:gd name="T17" fmla="*/ 56 h 72"/>
                <a:gd name="T18" fmla="*/ 44 w 85"/>
                <a:gd name="T19" fmla="*/ 58 h 72"/>
                <a:gd name="T20" fmla="*/ 26 w 85"/>
                <a:gd name="T21" fmla="*/ 45 h 72"/>
                <a:gd name="T22" fmla="*/ 23 w 85"/>
                <a:gd name="T23" fmla="*/ 44 h 72"/>
                <a:gd name="T24" fmla="*/ 20 w 85"/>
                <a:gd name="T25" fmla="*/ 42 h 72"/>
                <a:gd name="T26" fmla="*/ 19 w 85"/>
                <a:gd name="T27" fmla="*/ 42 h 72"/>
                <a:gd name="T28" fmla="*/ 20 w 85"/>
                <a:gd name="T29" fmla="*/ 36 h 72"/>
                <a:gd name="T30" fmla="*/ 22 w 85"/>
                <a:gd name="T31" fmla="*/ 39 h 72"/>
                <a:gd name="T32" fmla="*/ 17 w 85"/>
                <a:gd name="T33" fmla="*/ 33 h 72"/>
                <a:gd name="T34" fmla="*/ 17 w 85"/>
                <a:gd name="T35" fmla="*/ 31 h 72"/>
                <a:gd name="T36" fmla="*/ 12 w 85"/>
                <a:gd name="T37" fmla="*/ 26 h 72"/>
                <a:gd name="T38" fmla="*/ 14 w 85"/>
                <a:gd name="T39" fmla="*/ 33 h 72"/>
                <a:gd name="T40" fmla="*/ 11 w 85"/>
                <a:gd name="T41" fmla="*/ 28 h 72"/>
                <a:gd name="T42" fmla="*/ 15 w 85"/>
                <a:gd name="T43" fmla="*/ 25 h 72"/>
                <a:gd name="T44" fmla="*/ 15 w 85"/>
                <a:gd name="T45" fmla="*/ 26 h 72"/>
                <a:gd name="T46" fmla="*/ 39 w 85"/>
                <a:gd name="T47" fmla="*/ 0 h 72"/>
                <a:gd name="T48" fmla="*/ 48 w 85"/>
                <a:gd name="T49" fmla="*/ 4 h 72"/>
                <a:gd name="T50" fmla="*/ 56 w 85"/>
                <a:gd name="T51" fmla="*/ 11 h 72"/>
                <a:gd name="T52" fmla="*/ 67 w 85"/>
                <a:gd name="T53" fmla="*/ 14 h 72"/>
                <a:gd name="T54" fmla="*/ 74 w 85"/>
                <a:gd name="T55" fmla="*/ 11 h 72"/>
                <a:gd name="T56" fmla="*/ 77 w 85"/>
                <a:gd name="T57" fmla="*/ 12 h 72"/>
                <a:gd name="T58" fmla="*/ 78 w 85"/>
                <a:gd name="T59" fmla="*/ 19 h 72"/>
                <a:gd name="T60" fmla="*/ 82 w 85"/>
                <a:gd name="T61" fmla="*/ 22 h 72"/>
                <a:gd name="T62" fmla="*/ 85 w 85"/>
                <a:gd name="T63" fmla="*/ 25 h 72"/>
                <a:gd name="T64" fmla="*/ 80 w 85"/>
                <a:gd name="T65" fmla="*/ 25 h 72"/>
                <a:gd name="T66" fmla="*/ 78 w 85"/>
                <a:gd name="T67" fmla="*/ 30 h 72"/>
                <a:gd name="T68" fmla="*/ 75 w 85"/>
                <a:gd name="T69" fmla="*/ 28 h 72"/>
                <a:gd name="T70" fmla="*/ 67 w 85"/>
                <a:gd name="T71" fmla="*/ 25 h 72"/>
                <a:gd name="T72" fmla="*/ 61 w 85"/>
                <a:gd name="T73" fmla="*/ 26 h 72"/>
                <a:gd name="T74" fmla="*/ 55 w 85"/>
                <a:gd name="T75" fmla="*/ 25 h 72"/>
                <a:gd name="T76" fmla="*/ 42 w 85"/>
                <a:gd name="T77" fmla="*/ 23 h 72"/>
                <a:gd name="T78" fmla="*/ 36 w 85"/>
                <a:gd name="T79" fmla="*/ 23 h 72"/>
                <a:gd name="T80" fmla="*/ 31 w 85"/>
                <a:gd name="T81" fmla="*/ 30 h 72"/>
                <a:gd name="T82" fmla="*/ 37 w 85"/>
                <a:gd name="T83" fmla="*/ 39 h 72"/>
                <a:gd name="T84" fmla="*/ 45 w 85"/>
                <a:gd name="T85" fmla="*/ 49 h 72"/>
                <a:gd name="T86" fmla="*/ 53 w 85"/>
                <a:gd name="T87" fmla="*/ 56 h 72"/>
                <a:gd name="T88" fmla="*/ 60 w 85"/>
                <a:gd name="T89" fmla="*/ 63 h 72"/>
                <a:gd name="T90" fmla="*/ 44 w 85"/>
                <a:gd name="T91" fmla="*/ 55 h 72"/>
                <a:gd name="T92" fmla="*/ 34 w 85"/>
                <a:gd name="T93" fmla="*/ 53 h 72"/>
                <a:gd name="T94" fmla="*/ 23 w 85"/>
                <a:gd name="T95" fmla="*/ 42 h 72"/>
                <a:gd name="T96" fmla="*/ 28 w 85"/>
                <a:gd name="T97" fmla="*/ 41 h 72"/>
                <a:gd name="T98" fmla="*/ 19 w 85"/>
                <a:gd name="T99" fmla="*/ 28 h 72"/>
                <a:gd name="T100" fmla="*/ 11 w 85"/>
                <a:gd name="T101" fmla="*/ 22 h 72"/>
                <a:gd name="T102" fmla="*/ 4 w 85"/>
                <a:gd name="T103" fmla="*/ 30 h 72"/>
                <a:gd name="T104" fmla="*/ 0 w 85"/>
                <a:gd name="T105" fmla="*/ 19 h 72"/>
                <a:gd name="T106" fmla="*/ 6 w 85"/>
                <a:gd name="T107" fmla="*/ 19 h 72"/>
                <a:gd name="T108" fmla="*/ 14 w 85"/>
                <a:gd name="T109" fmla="*/ 17 h 72"/>
                <a:gd name="T110" fmla="*/ 17 w 85"/>
                <a:gd name="T111" fmla="*/ 19 h 72"/>
                <a:gd name="T112" fmla="*/ 25 w 85"/>
                <a:gd name="T113" fmla="*/ 20 h 72"/>
                <a:gd name="T114" fmla="*/ 26 w 85"/>
                <a:gd name="T115" fmla="*/ 15 h 72"/>
                <a:gd name="T116" fmla="*/ 30 w 85"/>
                <a:gd name="T117" fmla="*/ 12 h 72"/>
                <a:gd name="T118" fmla="*/ 30 w 85"/>
                <a:gd name="T119" fmla="*/ 6 h 72"/>
                <a:gd name="T120" fmla="*/ 34 w 85"/>
                <a:gd name="T121" fmla="*/ 4 h 72"/>
                <a:gd name="T122" fmla="*/ 39 w 85"/>
                <a:gd name="T12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" h="72">
                  <a:moveTo>
                    <a:pt x="56" y="66"/>
                  </a:moveTo>
                  <a:lnTo>
                    <a:pt x="58" y="66"/>
                  </a:lnTo>
                  <a:lnTo>
                    <a:pt x="60" y="67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6" y="66"/>
                  </a:lnTo>
                  <a:close/>
                  <a:moveTo>
                    <a:pt x="44" y="63"/>
                  </a:moveTo>
                  <a:lnTo>
                    <a:pt x="47" y="63"/>
                  </a:lnTo>
                  <a:lnTo>
                    <a:pt x="48" y="63"/>
                  </a:lnTo>
                  <a:lnTo>
                    <a:pt x="52" y="63"/>
                  </a:lnTo>
                  <a:lnTo>
                    <a:pt x="52" y="64"/>
                  </a:lnTo>
                  <a:lnTo>
                    <a:pt x="52" y="64"/>
                  </a:lnTo>
                  <a:lnTo>
                    <a:pt x="50" y="64"/>
                  </a:lnTo>
                  <a:lnTo>
                    <a:pt x="48" y="64"/>
                  </a:lnTo>
                  <a:lnTo>
                    <a:pt x="47" y="64"/>
                  </a:lnTo>
                  <a:lnTo>
                    <a:pt x="45" y="64"/>
                  </a:lnTo>
                  <a:lnTo>
                    <a:pt x="45" y="64"/>
                  </a:lnTo>
                  <a:lnTo>
                    <a:pt x="45" y="63"/>
                  </a:lnTo>
                  <a:lnTo>
                    <a:pt x="44" y="63"/>
                  </a:lnTo>
                  <a:close/>
                  <a:moveTo>
                    <a:pt x="53" y="63"/>
                  </a:moveTo>
                  <a:lnTo>
                    <a:pt x="60" y="66"/>
                  </a:lnTo>
                  <a:lnTo>
                    <a:pt x="60" y="64"/>
                  </a:lnTo>
                  <a:lnTo>
                    <a:pt x="60" y="64"/>
                  </a:lnTo>
                  <a:lnTo>
                    <a:pt x="61" y="64"/>
                  </a:lnTo>
                  <a:lnTo>
                    <a:pt x="61" y="66"/>
                  </a:lnTo>
                  <a:lnTo>
                    <a:pt x="63" y="66"/>
                  </a:lnTo>
                  <a:lnTo>
                    <a:pt x="64" y="67"/>
                  </a:lnTo>
                  <a:lnTo>
                    <a:pt x="66" y="67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2"/>
                  </a:lnTo>
                  <a:lnTo>
                    <a:pt x="72" y="72"/>
                  </a:lnTo>
                  <a:lnTo>
                    <a:pt x="69" y="71"/>
                  </a:lnTo>
                  <a:lnTo>
                    <a:pt x="66" y="69"/>
                  </a:lnTo>
                  <a:lnTo>
                    <a:pt x="61" y="66"/>
                  </a:lnTo>
                  <a:lnTo>
                    <a:pt x="58" y="66"/>
                  </a:lnTo>
                  <a:lnTo>
                    <a:pt x="53" y="63"/>
                  </a:lnTo>
                  <a:lnTo>
                    <a:pt x="50" y="63"/>
                  </a:lnTo>
                  <a:lnTo>
                    <a:pt x="52" y="63"/>
                  </a:lnTo>
                  <a:lnTo>
                    <a:pt x="53" y="63"/>
                  </a:lnTo>
                  <a:close/>
                  <a:moveTo>
                    <a:pt x="42" y="58"/>
                  </a:moveTo>
                  <a:lnTo>
                    <a:pt x="44" y="60"/>
                  </a:lnTo>
                  <a:lnTo>
                    <a:pt x="45" y="60"/>
                  </a:lnTo>
                  <a:lnTo>
                    <a:pt x="50" y="60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45" y="61"/>
                  </a:lnTo>
                  <a:lnTo>
                    <a:pt x="44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2" y="58"/>
                  </a:lnTo>
                  <a:close/>
                  <a:moveTo>
                    <a:pt x="42" y="56"/>
                  </a:moveTo>
                  <a:lnTo>
                    <a:pt x="44" y="56"/>
                  </a:lnTo>
                  <a:lnTo>
                    <a:pt x="47" y="56"/>
                  </a:lnTo>
                  <a:lnTo>
                    <a:pt x="48" y="56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4" y="58"/>
                  </a:lnTo>
                  <a:lnTo>
                    <a:pt x="42" y="58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2" y="56"/>
                  </a:lnTo>
                  <a:close/>
                  <a:moveTo>
                    <a:pt x="25" y="45"/>
                  </a:moveTo>
                  <a:lnTo>
                    <a:pt x="26" y="45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5" y="45"/>
                  </a:lnTo>
                  <a:lnTo>
                    <a:pt x="25" y="45"/>
                  </a:lnTo>
                  <a:close/>
                  <a:moveTo>
                    <a:pt x="22" y="42"/>
                  </a:moveTo>
                  <a:lnTo>
                    <a:pt x="23" y="44"/>
                  </a:lnTo>
                  <a:lnTo>
                    <a:pt x="25" y="44"/>
                  </a:lnTo>
                  <a:lnTo>
                    <a:pt x="22" y="44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9" y="42"/>
                  </a:moveTo>
                  <a:lnTo>
                    <a:pt x="20" y="42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19" y="42"/>
                  </a:lnTo>
                  <a:lnTo>
                    <a:pt x="19" y="42"/>
                  </a:lnTo>
                  <a:close/>
                  <a:moveTo>
                    <a:pt x="17" y="33"/>
                  </a:moveTo>
                  <a:lnTo>
                    <a:pt x="19" y="33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20" y="36"/>
                  </a:lnTo>
                  <a:lnTo>
                    <a:pt x="22" y="37"/>
                  </a:lnTo>
                  <a:lnTo>
                    <a:pt x="25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2" y="39"/>
                  </a:lnTo>
                  <a:lnTo>
                    <a:pt x="22" y="37"/>
                  </a:lnTo>
                  <a:lnTo>
                    <a:pt x="20" y="37"/>
                  </a:lnTo>
                  <a:lnTo>
                    <a:pt x="20" y="36"/>
                  </a:lnTo>
                  <a:lnTo>
                    <a:pt x="19" y="36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15" y="30"/>
                  </a:moveTo>
                  <a:lnTo>
                    <a:pt x="17" y="30"/>
                  </a:lnTo>
                  <a:lnTo>
                    <a:pt x="17" y="31"/>
                  </a:lnTo>
                  <a:lnTo>
                    <a:pt x="19" y="31"/>
                  </a:lnTo>
                  <a:lnTo>
                    <a:pt x="19" y="33"/>
                  </a:lnTo>
                  <a:lnTo>
                    <a:pt x="17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0"/>
                  </a:lnTo>
                  <a:close/>
                  <a:moveTo>
                    <a:pt x="11" y="25"/>
                  </a:moveTo>
                  <a:lnTo>
                    <a:pt x="12" y="26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4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5"/>
                  </a:lnTo>
                  <a:close/>
                  <a:moveTo>
                    <a:pt x="14" y="23"/>
                  </a:moveTo>
                  <a:lnTo>
                    <a:pt x="15" y="25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9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6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2" y="25"/>
                  </a:lnTo>
                  <a:lnTo>
                    <a:pt x="14" y="25"/>
                  </a:lnTo>
                  <a:lnTo>
                    <a:pt x="14" y="23"/>
                  </a:lnTo>
                  <a:close/>
                  <a:moveTo>
                    <a:pt x="39" y="0"/>
                  </a:moveTo>
                  <a:lnTo>
                    <a:pt x="41" y="0"/>
                  </a:lnTo>
                  <a:lnTo>
                    <a:pt x="42" y="0"/>
                  </a:lnTo>
                  <a:lnTo>
                    <a:pt x="44" y="1"/>
                  </a:lnTo>
                  <a:lnTo>
                    <a:pt x="45" y="1"/>
                  </a:lnTo>
                  <a:lnTo>
                    <a:pt x="47" y="3"/>
                  </a:lnTo>
                  <a:lnTo>
                    <a:pt x="48" y="4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3" y="9"/>
                  </a:lnTo>
                  <a:lnTo>
                    <a:pt x="55" y="11"/>
                  </a:lnTo>
                  <a:lnTo>
                    <a:pt x="56" y="11"/>
                  </a:lnTo>
                  <a:lnTo>
                    <a:pt x="58" y="11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9" y="14"/>
                  </a:lnTo>
                  <a:lnTo>
                    <a:pt x="71" y="14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7" y="11"/>
                  </a:lnTo>
                  <a:lnTo>
                    <a:pt x="77" y="11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7" y="14"/>
                  </a:lnTo>
                  <a:lnTo>
                    <a:pt x="77" y="15"/>
                  </a:lnTo>
                  <a:lnTo>
                    <a:pt x="77" y="17"/>
                  </a:lnTo>
                  <a:lnTo>
                    <a:pt x="78" y="17"/>
                  </a:lnTo>
                  <a:lnTo>
                    <a:pt x="78" y="19"/>
                  </a:lnTo>
                  <a:lnTo>
                    <a:pt x="80" y="19"/>
                  </a:lnTo>
                  <a:lnTo>
                    <a:pt x="78" y="19"/>
                  </a:lnTo>
                  <a:lnTo>
                    <a:pt x="78" y="19"/>
                  </a:lnTo>
                  <a:lnTo>
                    <a:pt x="78" y="20"/>
                  </a:lnTo>
                  <a:lnTo>
                    <a:pt x="80" y="22"/>
                  </a:lnTo>
                  <a:lnTo>
                    <a:pt x="82" y="22"/>
                  </a:lnTo>
                  <a:lnTo>
                    <a:pt x="83" y="22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85" y="25"/>
                  </a:lnTo>
                  <a:lnTo>
                    <a:pt x="83" y="25"/>
                  </a:lnTo>
                  <a:lnTo>
                    <a:pt x="82" y="25"/>
                  </a:lnTo>
                  <a:lnTo>
                    <a:pt x="80" y="23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80" y="30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30"/>
                  </a:lnTo>
                  <a:lnTo>
                    <a:pt x="78" y="30"/>
                  </a:lnTo>
                  <a:lnTo>
                    <a:pt x="77" y="30"/>
                  </a:lnTo>
                  <a:lnTo>
                    <a:pt x="75" y="30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6"/>
                  </a:lnTo>
                  <a:lnTo>
                    <a:pt x="74" y="26"/>
                  </a:lnTo>
                  <a:lnTo>
                    <a:pt x="71" y="26"/>
                  </a:lnTo>
                  <a:lnTo>
                    <a:pt x="71" y="25"/>
                  </a:lnTo>
                  <a:lnTo>
                    <a:pt x="69" y="25"/>
                  </a:lnTo>
                  <a:lnTo>
                    <a:pt x="67" y="25"/>
                  </a:lnTo>
                  <a:lnTo>
                    <a:pt x="67" y="25"/>
                  </a:lnTo>
                  <a:lnTo>
                    <a:pt x="66" y="25"/>
                  </a:lnTo>
                  <a:lnTo>
                    <a:pt x="64" y="25"/>
                  </a:lnTo>
                  <a:lnTo>
                    <a:pt x="63" y="25"/>
                  </a:lnTo>
                  <a:lnTo>
                    <a:pt x="63" y="26"/>
                  </a:lnTo>
                  <a:lnTo>
                    <a:pt x="61" y="26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58" y="25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5" y="25"/>
                  </a:lnTo>
                  <a:lnTo>
                    <a:pt x="53" y="25"/>
                  </a:lnTo>
                  <a:lnTo>
                    <a:pt x="53" y="25"/>
                  </a:lnTo>
                  <a:lnTo>
                    <a:pt x="52" y="25"/>
                  </a:lnTo>
                  <a:lnTo>
                    <a:pt x="48" y="22"/>
                  </a:lnTo>
                  <a:lnTo>
                    <a:pt x="47" y="23"/>
                  </a:lnTo>
                  <a:lnTo>
                    <a:pt x="42" y="23"/>
                  </a:lnTo>
                  <a:lnTo>
                    <a:pt x="42" y="25"/>
                  </a:lnTo>
                  <a:lnTo>
                    <a:pt x="41" y="26"/>
                  </a:lnTo>
                  <a:lnTo>
                    <a:pt x="39" y="26"/>
                  </a:lnTo>
                  <a:lnTo>
                    <a:pt x="39" y="26"/>
                  </a:lnTo>
                  <a:lnTo>
                    <a:pt x="37" y="26"/>
                  </a:lnTo>
                  <a:lnTo>
                    <a:pt x="36" y="23"/>
                  </a:lnTo>
                  <a:lnTo>
                    <a:pt x="34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1" y="26"/>
                  </a:lnTo>
                  <a:lnTo>
                    <a:pt x="31" y="30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7" y="36"/>
                  </a:lnTo>
                  <a:lnTo>
                    <a:pt x="37" y="39"/>
                  </a:lnTo>
                  <a:lnTo>
                    <a:pt x="37" y="41"/>
                  </a:lnTo>
                  <a:lnTo>
                    <a:pt x="39" y="42"/>
                  </a:lnTo>
                  <a:lnTo>
                    <a:pt x="41" y="44"/>
                  </a:lnTo>
                  <a:lnTo>
                    <a:pt x="42" y="45"/>
                  </a:lnTo>
                  <a:lnTo>
                    <a:pt x="44" y="47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8" y="52"/>
                  </a:lnTo>
                  <a:lnTo>
                    <a:pt x="50" y="53"/>
                  </a:lnTo>
                  <a:lnTo>
                    <a:pt x="53" y="55"/>
                  </a:lnTo>
                  <a:lnTo>
                    <a:pt x="53" y="55"/>
                  </a:lnTo>
                  <a:lnTo>
                    <a:pt x="53" y="56"/>
                  </a:lnTo>
                  <a:lnTo>
                    <a:pt x="53" y="58"/>
                  </a:lnTo>
                  <a:lnTo>
                    <a:pt x="55" y="60"/>
                  </a:lnTo>
                  <a:lnTo>
                    <a:pt x="58" y="61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58" y="64"/>
                  </a:lnTo>
                  <a:lnTo>
                    <a:pt x="58" y="63"/>
                  </a:lnTo>
                  <a:lnTo>
                    <a:pt x="55" y="61"/>
                  </a:lnTo>
                  <a:lnTo>
                    <a:pt x="52" y="60"/>
                  </a:lnTo>
                  <a:lnTo>
                    <a:pt x="48" y="56"/>
                  </a:lnTo>
                  <a:lnTo>
                    <a:pt x="44" y="55"/>
                  </a:lnTo>
                  <a:lnTo>
                    <a:pt x="41" y="53"/>
                  </a:lnTo>
                  <a:lnTo>
                    <a:pt x="39" y="53"/>
                  </a:lnTo>
                  <a:lnTo>
                    <a:pt x="37" y="53"/>
                  </a:lnTo>
                  <a:lnTo>
                    <a:pt x="36" y="53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3" y="50"/>
                  </a:lnTo>
                  <a:lnTo>
                    <a:pt x="30" y="49"/>
                  </a:lnTo>
                  <a:lnTo>
                    <a:pt x="28" y="47"/>
                  </a:lnTo>
                  <a:lnTo>
                    <a:pt x="23" y="42"/>
                  </a:lnTo>
                  <a:lnTo>
                    <a:pt x="22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5" y="41"/>
                  </a:lnTo>
                  <a:lnTo>
                    <a:pt x="26" y="41"/>
                  </a:lnTo>
                  <a:lnTo>
                    <a:pt x="28" y="41"/>
                  </a:lnTo>
                  <a:lnTo>
                    <a:pt x="26" y="39"/>
                  </a:lnTo>
                  <a:lnTo>
                    <a:pt x="25" y="37"/>
                  </a:lnTo>
                  <a:lnTo>
                    <a:pt x="20" y="34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9" y="28"/>
                  </a:lnTo>
                  <a:lnTo>
                    <a:pt x="19" y="26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9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0" y="19"/>
                  </a:lnTo>
                  <a:lnTo>
                    <a:pt x="22" y="19"/>
                  </a:lnTo>
                  <a:lnTo>
                    <a:pt x="25" y="20"/>
                  </a:lnTo>
                  <a:lnTo>
                    <a:pt x="25" y="19"/>
                  </a:lnTo>
                  <a:lnTo>
                    <a:pt x="25" y="19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6" y="12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30" y="11"/>
                  </a:lnTo>
                  <a:lnTo>
                    <a:pt x="31" y="9"/>
                  </a:lnTo>
                  <a:lnTo>
                    <a:pt x="30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1" y="6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9" name="Freeform 256">
              <a:extLst>
                <a:ext uri="{FF2B5EF4-FFF2-40B4-BE49-F238E27FC236}">
                  <a16:creationId xmlns:a16="http://schemas.microsoft.com/office/drawing/2014/main" id="{1420EC7B-A027-179E-8842-EF05F46D90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8549" y="3950058"/>
              <a:ext cx="171531" cy="101360"/>
            </a:xfrm>
            <a:custGeom>
              <a:avLst/>
              <a:gdLst>
                <a:gd name="T0" fmla="*/ 60 w 88"/>
                <a:gd name="T1" fmla="*/ 9 h 52"/>
                <a:gd name="T2" fmla="*/ 69 w 88"/>
                <a:gd name="T3" fmla="*/ 11 h 52"/>
                <a:gd name="T4" fmla="*/ 69 w 88"/>
                <a:gd name="T5" fmla="*/ 11 h 52"/>
                <a:gd name="T6" fmla="*/ 80 w 88"/>
                <a:gd name="T7" fmla="*/ 17 h 52"/>
                <a:gd name="T8" fmla="*/ 75 w 88"/>
                <a:gd name="T9" fmla="*/ 16 h 52"/>
                <a:gd name="T10" fmla="*/ 77 w 88"/>
                <a:gd name="T11" fmla="*/ 17 h 52"/>
                <a:gd name="T12" fmla="*/ 80 w 88"/>
                <a:gd name="T13" fmla="*/ 19 h 52"/>
                <a:gd name="T14" fmla="*/ 83 w 88"/>
                <a:gd name="T15" fmla="*/ 19 h 52"/>
                <a:gd name="T16" fmla="*/ 86 w 88"/>
                <a:gd name="T17" fmla="*/ 19 h 52"/>
                <a:gd name="T18" fmla="*/ 85 w 88"/>
                <a:gd name="T19" fmla="*/ 22 h 52"/>
                <a:gd name="T20" fmla="*/ 82 w 88"/>
                <a:gd name="T21" fmla="*/ 25 h 52"/>
                <a:gd name="T22" fmla="*/ 75 w 88"/>
                <a:gd name="T23" fmla="*/ 25 h 52"/>
                <a:gd name="T24" fmla="*/ 74 w 88"/>
                <a:gd name="T25" fmla="*/ 27 h 52"/>
                <a:gd name="T26" fmla="*/ 72 w 88"/>
                <a:gd name="T27" fmla="*/ 27 h 52"/>
                <a:gd name="T28" fmla="*/ 71 w 88"/>
                <a:gd name="T29" fmla="*/ 28 h 52"/>
                <a:gd name="T30" fmla="*/ 64 w 88"/>
                <a:gd name="T31" fmla="*/ 25 h 52"/>
                <a:gd name="T32" fmla="*/ 61 w 88"/>
                <a:gd name="T33" fmla="*/ 28 h 52"/>
                <a:gd name="T34" fmla="*/ 60 w 88"/>
                <a:gd name="T35" fmla="*/ 30 h 52"/>
                <a:gd name="T36" fmla="*/ 60 w 88"/>
                <a:gd name="T37" fmla="*/ 33 h 52"/>
                <a:gd name="T38" fmla="*/ 53 w 88"/>
                <a:gd name="T39" fmla="*/ 36 h 52"/>
                <a:gd name="T40" fmla="*/ 52 w 88"/>
                <a:gd name="T41" fmla="*/ 39 h 52"/>
                <a:gd name="T42" fmla="*/ 47 w 88"/>
                <a:gd name="T43" fmla="*/ 36 h 52"/>
                <a:gd name="T44" fmla="*/ 42 w 88"/>
                <a:gd name="T45" fmla="*/ 41 h 52"/>
                <a:gd name="T46" fmla="*/ 36 w 88"/>
                <a:gd name="T47" fmla="*/ 41 h 52"/>
                <a:gd name="T48" fmla="*/ 37 w 88"/>
                <a:gd name="T49" fmla="*/ 47 h 52"/>
                <a:gd name="T50" fmla="*/ 34 w 88"/>
                <a:gd name="T51" fmla="*/ 49 h 52"/>
                <a:gd name="T52" fmla="*/ 33 w 88"/>
                <a:gd name="T53" fmla="*/ 52 h 52"/>
                <a:gd name="T54" fmla="*/ 26 w 88"/>
                <a:gd name="T55" fmla="*/ 50 h 52"/>
                <a:gd name="T56" fmla="*/ 26 w 88"/>
                <a:gd name="T57" fmla="*/ 47 h 52"/>
                <a:gd name="T58" fmla="*/ 22 w 88"/>
                <a:gd name="T59" fmla="*/ 45 h 52"/>
                <a:gd name="T60" fmla="*/ 22 w 88"/>
                <a:gd name="T61" fmla="*/ 44 h 52"/>
                <a:gd name="T62" fmla="*/ 23 w 88"/>
                <a:gd name="T63" fmla="*/ 39 h 52"/>
                <a:gd name="T64" fmla="*/ 19 w 88"/>
                <a:gd name="T65" fmla="*/ 39 h 52"/>
                <a:gd name="T66" fmla="*/ 12 w 88"/>
                <a:gd name="T67" fmla="*/ 39 h 52"/>
                <a:gd name="T68" fmla="*/ 11 w 88"/>
                <a:gd name="T69" fmla="*/ 38 h 52"/>
                <a:gd name="T70" fmla="*/ 9 w 88"/>
                <a:gd name="T71" fmla="*/ 36 h 52"/>
                <a:gd name="T72" fmla="*/ 4 w 88"/>
                <a:gd name="T73" fmla="*/ 33 h 52"/>
                <a:gd name="T74" fmla="*/ 1 w 88"/>
                <a:gd name="T75" fmla="*/ 31 h 52"/>
                <a:gd name="T76" fmla="*/ 0 w 88"/>
                <a:gd name="T77" fmla="*/ 30 h 52"/>
                <a:gd name="T78" fmla="*/ 1 w 88"/>
                <a:gd name="T79" fmla="*/ 25 h 52"/>
                <a:gd name="T80" fmla="*/ 4 w 88"/>
                <a:gd name="T81" fmla="*/ 20 h 52"/>
                <a:gd name="T82" fmla="*/ 11 w 88"/>
                <a:gd name="T83" fmla="*/ 16 h 52"/>
                <a:gd name="T84" fmla="*/ 17 w 88"/>
                <a:gd name="T85" fmla="*/ 12 h 52"/>
                <a:gd name="T86" fmla="*/ 20 w 88"/>
                <a:gd name="T87" fmla="*/ 9 h 52"/>
                <a:gd name="T88" fmla="*/ 26 w 88"/>
                <a:gd name="T89" fmla="*/ 11 h 52"/>
                <a:gd name="T90" fmla="*/ 36 w 88"/>
                <a:gd name="T91" fmla="*/ 11 h 52"/>
                <a:gd name="T92" fmla="*/ 47 w 88"/>
                <a:gd name="T93" fmla="*/ 9 h 52"/>
                <a:gd name="T94" fmla="*/ 42 w 88"/>
                <a:gd name="T95" fmla="*/ 1 h 52"/>
                <a:gd name="T96" fmla="*/ 39 w 88"/>
                <a:gd name="T97" fmla="*/ 3 h 52"/>
                <a:gd name="T98" fmla="*/ 49 w 88"/>
                <a:gd name="T99" fmla="*/ 0 h 52"/>
                <a:gd name="T100" fmla="*/ 49 w 88"/>
                <a:gd name="T101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" h="52">
                  <a:moveTo>
                    <a:pt x="49" y="8"/>
                  </a:moveTo>
                  <a:lnTo>
                    <a:pt x="50" y="8"/>
                  </a:lnTo>
                  <a:lnTo>
                    <a:pt x="55" y="9"/>
                  </a:lnTo>
                  <a:lnTo>
                    <a:pt x="60" y="9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7" y="9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69" y="11"/>
                  </a:lnTo>
                  <a:lnTo>
                    <a:pt x="69" y="9"/>
                  </a:lnTo>
                  <a:lnTo>
                    <a:pt x="72" y="11"/>
                  </a:lnTo>
                  <a:lnTo>
                    <a:pt x="80" y="16"/>
                  </a:lnTo>
                  <a:lnTo>
                    <a:pt x="80" y="17"/>
                  </a:lnTo>
                  <a:lnTo>
                    <a:pt x="77" y="16"/>
                  </a:lnTo>
                  <a:lnTo>
                    <a:pt x="75" y="16"/>
                  </a:lnTo>
                  <a:lnTo>
                    <a:pt x="75" y="16"/>
                  </a:lnTo>
                  <a:lnTo>
                    <a:pt x="75" y="16"/>
                  </a:lnTo>
                  <a:lnTo>
                    <a:pt x="75" y="17"/>
                  </a:lnTo>
                  <a:lnTo>
                    <a:pt x="75" y="17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78" y="17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2" y="19"/>
                  </a:lnTo>
                  <a:lnTo>
                    <a:pt x="82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6" y="19"/>
                  </a:lnTo>
                  <a:lnTo>
                    <a:pt x="86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5" y="22"/>
                  </a:lnTo>
                  <a:lnTo>
                    <a:pt x="83" y="23"/>
                  </a:lnTo>
                  <a:lnTo>
                    <a:pt x="82" y="23"/>
                  </a:lnTo>
                  <a:lnTo>
                    <a:pt x="82" y="25"/>
                  </a:lnTo>
                  <a:lnTo>
                    <a:pt x="82" y="25"/>
                  </a:lnTo>
                  <a:lnTo>
                    <a:pt x="80" y="25"/>
                  </a:lnTo>
                  <a:lnTo>
                    <a:pt x="78" y="25"/>
                  </a:lnTo>
                  <a:lnTo>
                    <a:pt x="77" y="27"/>
                  </a:lnTo>
                  <a:lnTo>
                    <a:pt x="75" y="25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74" y="27"/>
                  </a:lnTo>
                  <a:lnTo>
                    <a:pt x="74" y="27"/>
                  </a:lnTo>
                  <a:lnTo>
                    <a:pt x="74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1" y="27"/>
                  </a:lnTo>
                  <a:lnTo>
                    <a:pt x="71" y="28"/>
                  </a:lnTo>
                  <a:lnTo>
                    <a:pt x="69" y="28"/>
                  </a:lnTo>
                  <a:lnTo>
                    <a:pt x="67" y="28"/>
                  </a:lnTo>
                  <a:lnTo>
                    <a:pt x="66" y="27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3" y="27"/>
                  </a:lnTo>
                  <a:lnTo>
                    <a:pt x="61" y="27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0" y="28"/>
                  </a:lnTo>
                  <a:lnTo>
                    <a:pt x="60" y="30"/>
                  </a:lnTo>
                  <a:lnTo>
                    <a:pt x="60" y="31"/>
                  </a:lnTo>
                  <a:lnTo>
                    <a:pt x="60" y="31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58" y="33"/>
                  </a:lnTo>
                  <a:lnTo>
                    <a:pt x="56" y="34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2" y="38"/>
                  </a:lnTo>
                  <a:lnTo>
                    <a:pt x="52" y="38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0" y="39"/>
                  </a:lnTo>
                  <a:lnTo>
                    <a:pt x="49" y="38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5" y="38"/>
                  </a:lnTo>
                  <a:lnTo>
                    <a:pt x="44" y="39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39" y="41"/>
                  </a:lnTo>
                  <a:lnTo>
                    <a:pt x="37" y="41"/>
                  </a:lnTo>
                  <a:lnTo>
                    <a:pt x="36" y="41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7" y="45"/>
                  </a:lnTo>
                  <a:lnTo>
                    <a:pt x="37" y="47"/>
                  </a:lnTo>
                  <a:lnTo>
                    <a:pt x="37" y="47"/>
                  </a:lnTo>
                  <a:lnTo>
                    <a:pt x="36" y="47"/>
                  </a:lnTo>
                  <a:lnTo>
                    <a:pt x="34" y="49"/>
                  </a:lnTo>
                  <a:lnTo>
                    <a:pt x="34" y="49"/>
                  </a:lnTo>
                  <a:lnTo>
                    <a:pt x="34" y="49"/>
                  </a:lnTo>
                  <a:lnTo>
                    <a:pt x="34" y="50"/>
                  </a:lnTo>
                  <a:lnTo>
                    <a:pt x="34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28" y="52"/>
                  </a:lnTo>
                  <a:lnTo>
                    <a:pt x="28" y="50"/>
                  </a:lnTo>
                  <a:lnTo>
                    <a:pt x="26" y="50"/>
                  </a:lnTo>
                  <a:lnTo>
                    <a:pt x="26" y="49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5" y="45"/>
                  </a:lnTo>
                  <a:lnTo>
                    <a:pt x="23" y="47"/>
                  </a:lnTo>
                  <a:lnTo>
                    <a:pt x="22" y="47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3" y="45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2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2" y="39"/>
                  </a:lnTo>
                  <a:lnTo>
                    <a:pt x="20" y="39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5" y="38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1" y="22"/>
                  </a:lnTo>
                  <a:lnTo>
                    <a:pt x="3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9" y="17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6" y="11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4" y="11"/>
                  </a:lnTo>
                  <a:lnTo>
                    <a:pt x="36" y="11"/>
                  </a:lnTo>
                  <a:lnTo>
                    <a:pt x="41" y="11"/>
                  </a:lnTo>
                  <a:lnTo>
                    <a:pt x="42" y="11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49" y="8"/>
                  </a:lnTo>
                  <a:lnTo>
                    <a:pt x="49" y="8"/>
                  </a:lnTo>
                  <a:close/>
                  <a:moveTo>
                    <a:pt x="42" y="1"/>
                  </a:moveTo>
                  <a:lnTo>
                    <a:pt x="44" y="1"/>
                  </a:lnTo>
                  <a:lnTo>
                    <a:pt x="42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1" y="1"/>
                  </a:lnTo>
                  <a:lnTo>
                    <a:pt x="42" y="1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0" name="Freeform 257">
              <a:extLst>
                <a:ext uri="{FF2B5EF4-FFF2-40B4-BE49-F238E27FC236}">
                  <a16:creationId xmlns:a16="http://schemas.microsoft.com/office/drawing/2014/main" id="{3FAA8444-D060-F79C-7134-0F8FA617A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7270" y="6059116"/>
              <a:ext cx="19492" cy="9747"/>
            </a:xfrm>
            <a:custGeom>
              <a:avLst/>
              <a:gdLst>
                <a:gd name="T0" fmla="*/ 2 w 10"/>
                <a:gd name="T1" fmla="*/ 0 h 5"/>
                <a:gd name="T2" fmla="*/ 3 w 10"/>
                <a:gd name="T3" fmla="*/ 0 h 5"/>
                <a:gd name="T4" fmla="*/ 5 w 10"/>
                <a:gd name="T5" fmla="*/ 2 h 5"/>
                <a:gd name="T6" fmla="*/ 8 w 10"/>
                <a:gd name="T7" fmla="*/ 2 h 5"/>
                <a:gd name="T8" fmla="*/ 10 w 10"/>
                <a:gd name="T9" fmla="*/ 3 h 5"/>
                <a:gd name="T10" fmla="*/ 8 w 10"/>
                <a:gd name="T11" fmla="*/ 3 h 5"/>
                <a:gd name="T12" fmla="*/ 8 w 10"/>
                <a:gd name="T13" fmla="*/ 3 h 5"/>
                <a:gd name="T14" fmla="*/ 5 w 10"/>
                <a:gd name="T15" fmla="*/ 5 h 5"/>
                <a:gd name="T16" fmla="*/ 3 w 10"/>
                <a:gd name="T17" fmla="*/ 5 h 5"/>
                <a:gd name="T18" fmla="*/ 3 w 10"/>
                <a:gd name="T19" fmla="*/ 3 h 5"/>
                <a:gd name="T20" fmla="*/ 2 w 10"/>
                <a:gd name="T21" fmla="*/ 2 h 5"/>
                <a:gd name="T22" fmla="*/ 2 w 10"/>
                <a:gd name="T23" fmla="*/ 2 h 5"/>
                <a:gd name="T24" fmla="*/ 0 w 10"/>
                <a:gd name="T25" fmla="*/ 0 h 5"/>
                <a:gd name="T26" fmla="*/ 0 w 10"/>
                <a:gd name="T27" fmla="*/ 0 h 5"/>
                <a:gd name="T28" fmla="*/ 2 w 10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5">
                  <a:moveTo>
                    <a:pt x="2" y="0"/>
                  </a:moveTo>
                  <a:lnTo>
                    <a:pt x="3" y="0"/>
                  </a:lnTo>
                  <a:lnTo>
                    <a:pt x="5" y="2"/>
                  </a:lnTo>
                  <a:lnTo>
                    <a:pt x="8" y="2"/>
                  </a:lnTo>
                  <a:lnTo>
                    <a:pt x="10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1" name="Freeform 258">
              <a:extLst>
                <a:ext uri="{FF2B5EF4-FFF2-40B4-BE49-F238E27FC236}">
                  <a16:creationId xmlns:a16="http://schemas.microsoft.com/office/drawing/2014/main" id="{43E3619E-5BC4-D63A-0A5F-7B5C4B71B7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1463" y="3774629"/>
              <a:ext cx="15594" cy="11695"/>
            </a:xfrm>
            <a:custGeom>
              <a:avLst/>
              <a:gdLst>
                <a:gd name="T0" fmla="*/ 6 w 8"/>
                <a:gd name="T1" fmla="*/ 5 h 6"/>
                <a:gd name="T2" fmla="*/ 6 w 8"/>
                <a:gd name="T3" fmla="*/ 5 h 6"/>
                <a:gd name="T4" fmla="*/ 6 w 8"/>
                <a:gd name="T5" fmla="*/ 5 h 6"/>
                <a:gd name="T6" fmla="*/ 6 w 8"/>
                <a:gd name="T7" fmla="*/ 5 h 6"/>
                <a:gd name="T8" fmla="*/ 6 w 8"/>
                <a:gd name="T9" fmla="*/ 6 h 6"/>
                <a:gd name="T10" fmla="*/ 4 w 8"/>
                <a:gd name="T11" fmla="*/ 5 h 6"/>
                <a:gd name="T12" fmla="*/ 4 w 8"/>
                <a:gd name="T13" fmla="*/ 5 h 6"/>
                <a:gd name="T14" fmla="*/ 6 w 8"/>
                <a:gd name="T15" fmla="*/ 5 h 6"/>
                <a:gd name="T16" fmla="*/ 3 w 8"/>
                <a:gd name="T17" fmla="*/ 3 h 6"/>
                <a:gd name="T18" fmla="*/ 3 w 8"/>
                <a:gd name="T19" fmla="*/ 5 h 6"/>
                <a:gd name="T20" fmla="*/ 3 w 8"/>
                <a:gd name="T21" fmla="*/ 5 h 6"/>
                <a:gd name="T22" fmla="*/ 1 w 8"/>
                <a:gd name="T23" fmla="*/ 5 h 6"/>
                <a:gd name="T24" fmla="*/ 1 w 8"/>
                <a:gd name="T25" fmla="*/ 5 h 6"/>
                <a:gd name="T26" fmla="*/ 0 w 8"/>
                <a:gd name="T27" fmla="*/ 5 h 6"/>
                <a:gd name="T28" fmla="*/ 1 w 8"/>
                <a:gd name="T29" fmla="*/ 5 h 6"/>
                <a:gd name="T30" fmla="*/ 3 w 8"/>
                <a:gd name="T31" fmla="*/ 3 h 6"/>
                <a:gd name="T32" fmla="*/ 4 w 8"/>
                <a:gd name="T33" fmla="*/ 0 h 6"/>
                <a:gd name="T34" fmla="*/ 6 w 8"/>
                <a:gd name="T35" fmla="*/ 0 h 6"/>
                <a:gd name="T36" fmla="*/ 6 w 8"/>
                <a:gd name="T37" fmla="*/ 0 h 6"/>
                <a:gd name="T38" fmla="*/ 6 w 8"/>
                <a:gd name="T39" fmla="*/ 0 h 6"/>
                <a:gd name="T40" fmla="*/ 6 w 8"/>
                <a:gd name="T41" fmla="*/ 0 h 6"/>
                <a:gd name="T42" fmla="*/ 8 w 8"/>
                <a:gd name="T43" fmla="*/ 2 h 6"/>
                <a:gd name="T44" fmla="*/ 8 w 8"/>
                <a:gd name="T45" fmla="*/ 2 h 6"/>
                <a:gd name="T46" fmla="*/ 8 w 8"/>
                <a:gd name="T47" fmla="*/ 2 h 6"/>
                <a:gd name="T48" fmla="*/ 8 w 8"/>
                <a:gd name="T49" fmla="*/ 3 h 6"/>
                <a:gd name="T50" fmla="*/ 8 w 8"/>
                <a:gd name="T51" fmla="*/ 3 h 6"/>
                <a:gd name="T52" fmla="*/ 8 w 8"/>
                <a:gd name="T53" fmla="*/ 3 h 6"/>
                <a:gd name="T54" fmla="*/ 6 w 8"/>
                <a:gd name="T55" fmla="*/ 5 h 6"/>
                <a:gd name="T56" fmla="*/ 4 w 8"/>
                <a:gd name="T57" fmla="*/ 3 h 6"/>
                <a:gd name="T58" fmla="*/ 3 w 8"/>
                <a:gd name="T59" fmla="*/ 3 h 6"/>
                <a:gd name="T60" fmla="*/ 1 w 8"/>
                <a:gd name="T61" fmla="*/ 3 h 6"/>
                <a:gd name="T62" fmla="*/ 1 w 8"/>
                <a:gd name="T63" fmla="*/ 3 h 6"/>
                <a:gd name="T64" fmla="*/ 1 w 8"/>
                <a:gd name="T65" fmla="*/ 2 h 6"/>
                <a:gd name="T66" fmla="*/ 3 w 8"/>
                <a:gd name="T67" fmla="*/ 2 h 6"/>
                <a:gd name="T68" fmla="*/ 3 w 8"/>
                <a:gd name="T69" fmla="*/ 2 h 6"/>
                <a:gd name="T70" fmla="*/ 3 w 8"/>
                <a:gd name="T71" fmla="*/ 0 h 6"/>
                <a:gd name="T72" fmla="*/ 3 w 8"/>
                <a:gd name="T73" fmla="*/ 0 h 6"/>
                <a:gd name="T74" fmla="*/ 4 w 8"/>
                <a:gd name="T75" fmla="*/ 0 h 6"/>
                <a:gd name="T76" fmla="*/ 4 w 8"/>
                <a:gd name="T7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" h="6">
                  <a:moveTo>
                    <a:pt x="6" y="5"/>
                  </a:move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close/>
                  <a:moveTo>
                    <a:pt x="3" y="3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close/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6" y="5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2" name="Freeform 259">
              <a:extLst>
                <a:ext uri="{FF2B5EF4-FFF2-40B4-BE49-F238E27FC236}">
                  <a16:creationId xmlns:a16="http://schemas.microsoft.com/office/drawing/2014/main" id="{5A0EBE26-4C1F-2FBA-B97F-990995426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4086" y="4176168"/>
              <a:ext cx="138395" cy="206617"/>
            </a:xfrm>
            <a:custGeom>
              <a:avLst/>
              <a:gdLst>
                <a:gd name="T0" fmla="*/ 24 w 71"/>
                <a:gd name="T1" fmla="*/ 4 h 106"/>
                <a:gd name="T2" fmla="*/ 38 w 71"/>
                <a:gd name="T3" fmla="*/ 11 h 106"/>
                <a:gd name="T4" fmla="*/ 43 w 71"/>
                <a:gd name="T5" fmla="*/ 22 h 106"/>
                <a:gd name="T6" fmla="*/ 41 w 71"/>
                <a:gd name="T7" fmla="*/ 30 h 106"/>
                <a:gd name="T8" fmla="*/ 46 w 71"/>
                <a:gd name="T9" fmla="*/ 26 h 106"/>
                <a:gd name="T10" fmla="*/ 55 w 71"/>
                <a:gd name="T11" fmla="*/ 32 h 106"/>
                <a:gd name="T12" fmla="*/ 60 w 71"/>
                <a:gd name="T13" fmla="*/ 43 h 106"/>
                <a:gd name="T14" fmla="*/ 59 w 71"/>
                <a:gd name="T15" fmla="*/ 46 h 106"/>
                <a:gd name="T16" fmla="*/ 60 w 71"/>
                <a:gd name="T17" fmla="*/ 49 h 106"/>
                <a:gd name="T18" fmla="*/ 59 w 71"/>
                <a:gd name="T19" fmla="*/ 51 h 106"/>
                <a:gd name="T20" fmla="*/ 52 w 71"/>
                <a:gd name="T21" fmla="*/ 52 h 106"/>
                <a:gd name="T22" fmla="*/ 51 w 71"/>
                <a:gd name="T23" fmla="*/ 56 h 106"/>
                <a:gd name="T24" fmla="*/ 51 w 71"/>
                <a:gd name="T25" fmla="*/ 59 h 106"/>
                <a:gd name="T26" fmla="*/ 49 w 71"/>
                <a:gd name="T27" fmla="*/ 67 h 106"/>
                <a:gd name="T28" fmla="*/ 54 w 71"/>
                <a:gd name="T29" fmla="*/ 73 h 106"/>
                <a:gd name="T30" fmla="*/ 57 w 71"/>
                <a:gd name="T31" fmla="*/ 76 h 106"/>
                <a:gd name="T32" fmla="*/ 60 w 71"/>
                <a:gd name="T33" fmla="*/ 78 h 106"/>
                <a:gd name="T34" fmla="*/ 60 w 71"/>
                <a:gd name="T35" fmla="*/ 81 h 106"/>
                <a:gd name="T36" fmla="*/ 62 w 71"/>
                <a:gd name="T37" fmla="*/ 84 h 106"/>
                <a:gd name="T38" fmla="*/ 63 w 71"/>
                <a:gd name="T39" fmla="*/ 85 h 106"/>
                <a:gd name="T40" fmla="*/ 65 w 71"/>
                <a:gd name="T41" fmla="*/ 89 h 106"/>
                <a:gd name="T42" fmla="*/ 68 w 71"/>
                <a:gd name="T43" fmla="*/ 95 h 106"/>
                <a:gd name="T44" fmla="*/ 71 w 71"/>
                <a:gd name="T45" fmla="*/ 96 h 106"/>
                <a:gd name="T46" fmla="*/ 67 w 71"/>
                <a:gd name="T47" fmla="*/ 96 h 106"/>
                <a:gd name="T48" fmla="*/ 62 w 71"/>
                <a:gd name="T49" fmla="*/ 95 h 106"/>
                <a:gd name="T50" fmla="*/ 57 w 71"/>
                <a:gd name="T51" fmla="*/ 96 h 106"/>
                <a:gd name="T52" fmla="*/ 52 w 71"/>
                <a:gd name="T53" fmla="*/ 100 h 106"/>
                <a:gd name="T54" fmla="*/ 49 w 71"/>
                <a:gd name="T55" fmla="*/ 101 h 106"/>
                <a:gd name="T56" fmla="*/ 46 w 71"/>
                <a:gd name="T57" fmla="*/ 101 h 106"/>
                <a:gd name="T58" fmla="*/ 44 w 71"/>
                <a:gd name="T59" fmla="*/ 101 h 106"/>
                <a:gd name="T60" fmla="*/ 43 w 71"/>
                <a:gd name="T61" fmla="*/ 104 h 106"/>
                <a:gd name="T62" fmla="*/ 38 w 71"/>
                <a:gd name="T63" fmla="*/ 106 h 106"/>
                <a:gd name="T64" fmla="*/ 33 w 71"/>
                <a:gd name="T65" fmla="*/ 104 h 106"/>
                <a:gd name="T66" fmla="*/ 29 w 71"/>
                <a:gd name="T67" fmla="*/ 100 h 106"/>
                <a:gd name="T68" fmla="*/ 26 w 71"/>
                <a:gd name="T69" fmla="*/ 96 h 106"/>
                <a:gd name="T70" fmla="*/ 24 w 71"/>
                <a:gd name="T71" fmla="*/ 93 h 106"/>
                <a:gd name="T72" fmla="*/ 21 w 71"/>
                <a:gd name="T73" fmla="*/ 85 h 106"/>
                <a:gd name="T74" fmla="*/ 22 w 71"/>
                <a:gd name="T75" fmla="*/ 76 h 106"/>
                <a:gd name="T76" fmla="*/ 26 w 71"/>
                <a:gd name="T77" fmla="*/ 70 h 106"/>
                <a:gd name="T78" fmla="*/ 27 w 71"/>
                <a:gd name="T79" fmla="*/ 67 h 106"/>
                <a:gd name="T80" fmla="*/ 24 w 71"/>
                <a:gd name="T81" fmla="*/ 63 h 106"/>
                <a:gd name="T82" fmla="*/ 22 w 71"/>
                <a:gd name="T83" fmla="*/ 59 h 106"/>
                <a:gd name="T84" fmla="*/ 18 w 71"/>
                <a:gd name="T85" fmla="*/ 59 h 106"/>
                <a:gd name="T86" fmla="*/ 19 w 71"/>
                <a:gd name="T87" fmla="*/ 54 h 106"/>
                <a:gd name="T88" fmla="*/ 19 w 71"/>
                <a:gd name="T89" fmla="*/ 49 h 106"/>
                <a:gd name="T90" fmla="*/ 14 w 71"/>
                <a:gd name="T91" fmla="*/ 49 h 106"/>
                <a:gd name="T92" fmla="*/ 7 w 71"/>
                <a:gd name="T93" fmla="*/ 44 h 106"/>
                <a:gd name="T94" fmla="*/ 3 w 71"/>
                <a:gd name="T95" fmla="*/ 35 h 106"/>
                <a:gd name="T96" fmla="*/ 3 w 71"/>
                <a:gd name="T97" fmla="*/ 30 h 106"/>
                <a:gd name="T98" fmla="*/ 7 w 71"/>
                <a:gd name="T99" fmla="*/ 27 h 106"/>
                <a:gd name="T100" fmla="*/ 10 w 71"/>
                <a:gd name="T101" fmla="*/ 26 h 106"/>
                <a:gd name="T102" fmla="*/ 16 w 71"/>
                <a:gd name="T103" fmla="*/ 21 h 106"/>
                <a:gd name="T104" fmla="*/ 13 w 71"/>
                <a:gd name="T105" fmla="*/ 21 h 106"/>
                <a:gd name="T106" fmla="*/ 11 w 71"/>
                <a:gd name="T107" fmla="*/ 18 h 106"/>
                <a:gd name="T108" fmla="*/ 13 w 71"/>
                <a:gd name="T109" fmla="*/ 11 h 106"/>
                <a:gd name="T110" fmla="*/ 18 w 71"/>
                <a:gd name="T111" fmla="*/ 8 h 106"/>
                <a:gd name="T112" fmla="*/ 22 w 71"/>
                <a:gd name="T113" fmla="*/ 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1" h="106">
                  <a:moveTo>
                    <a:pt x="21" y="0"/>
                  </a:moveTo>
                  <a:lnTo>
                    <a:pt x="21" y="0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4"/>
                  </a:lnTo>
                  <a:lnTo>
                    <a:pt x="29" y="5"/>
                  </a:lnTo>
                  <a:lnTo>
                    <a:pt x="32" y="7"/>
                  </a:lnTo>
                  <a:lnTo>
                    <a:pt x="38" y="11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1" y="18"/>
                  </a:lnTo>
                  <a:lnTo>
                    <a:pt x="43" y="18"/>
                  </a:lnTo>
                  <a:lnTo>
                    <a:pt x="43" y="22"/>
                  </a:lnTo>
                  <a:lnTo>
                    <a:pt x="41" y="26"/>
                  </a:lnTo>
                  <a:lnTo>
                    <a:pt x="40" y="27"/>
                  </a:lnTo>
                  <a:lnTo>
                    <a:pt x="40" y="30"/>
                  </a:lnTo>
                  <a:lnTo>
                    <a:pt x="40" y="32"/>
                  </a:lnTo>
                  <a:lnTo>
                    <a:pt x="41" y="30"/>
                  </a:lnTo>
                  <a:lnTo>
                    <a:pt x="41" y="29"/>
                  </a:lnTo>
                  <a:lnTo>
                    <a:pt x="41" y="27"/>
                  </a:lnTo>
                  <a:lnTo>
                    <a:pt x="43" y="26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48" y="26"/>
                  </a:lnTo>
                  <a:lnTo>
                    <a:pt x="49" y="26"/>
                  </a:lnTo>
                  <a:lnTo>
                    <a:pt x="52" y="29"/>
                  </a:lnTo>
                  <a:lnTo>
                    <a:pt x="55" y="30"/>
                  </a:lnTo>
                  <a:lnTo>
                    <a:pt x="55" y="32"/>
                  </a:lnTo>
                  <a:lnTo>
                    <a:pt x="59" y="33"/>
                  </a:lnTo>
                  <a:lnTo>
                    <a:pt x="60" y="35"/>
                  </a:lnTo>
                  <a:lnTo>
                    <a:pt x="60" y="35"/>
                  </a:lnTo>
                  <a:lnTo>
                    <a:pt x="62" y="38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60" y="46"/>
                  </a:lnTo>
                  <a:lnTo>
                    <a:pt x="59" y="46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57" y="51"/>
                  </a:lnTo>
                  <a:lnTo>
                    <a:pt x="55" y="51"/>
                  </a:lnTo>
                  <a:lnTo>
                    <a:pt x="54" y="51"/>
                  </a:lnTo>
                  <a:lnTo>
                    <a:pt x="54" y="52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4"/>
                  </a:lnTo>
                  <a:lnTo>
                    <a:pt x="51" y="54"/>
                  </a:lnTo>
                  <a:lnTo>
                    <a:pt x="51" y="56"/>
                  </a:lnTo>
                  <a:lnTo>
                    <a:pt x="51" y="56"/>
                  </a:lnTo>
                  <a:lnTo>
                    <a:pt x="51" y="57"/>
                  </a:lnTo>
                  <a:lnTo>
                    <a:pt x="51" y="57"/>
                  </a:lnTo>
                  <a:lnTo>
                    <a:pt x="51" y="59"/>
                  </a:lnTo>
                  <a:lnTo>
                    <a:pt x="51" y="59"/>
                  </a:lnTo>
                  <a:lnTo>
                    <a:pt x="51" y="60"/>
                  </a:lnTo>
                  <a:lnTo>
                    <a:pt x="49" y="62"/>
                  </a:lnTo>
                  <a:lnTo>
                    <a:pt x="49" y="63"/>
                  </a:lnTo>
                  <a:lnTo>
                    <a:pt x="49" y="65"/>
                  </a:lnTo>
                  <a:lnTo>
                    <a:pt x="49" y="67"/>
                  </a:lnTo>
                  <a:lnTo>
                    <a:pt x="51" y="68"/>
                  </a:lnTo>
                  <a:lnTo>
                    <a:pt x="51" y="70"/>
                  </a:lnTo>
                  <a:lnTo>
                    <a:pt x="52" y="71"/>
                  </a:lnTo>
                  <a:lnTo>
                    <a:pt x="54" y="71"/>
                  </a:lnTo>
                  <a:lnTo>
                    <a:pt x="54" y="73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5" y="74"/>
                  </a:lnTo>
                  <a:lnTo>
                    <a:pt x="55" y="76"/>
                  </a:lnTo>
                  <a:lnTo>
                    <a:pt x="57" y="76"/>
                  </a:lnTo>
                  <a:lnTo>
                    <a:pt x="57" y="74"/>
                  </a:lnTo>
                  <a:lnTo>
                    <a:pt x="57" y="74"/>
                  </a:lnTo>
                  <a:lnTo>
                    <a:pt x="59" y="74"/>
                  </a:lnTo>
                  <a:lnTo>
                    <a:pt x="60" y="76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9"/>
                  </a:lnTo>
                  <a:lnTo>
                    <a:pt x="60" y="79"/>
                  </a:lnTo>
                  <a:lnTo>
                    <a:pt x="60" y="81"/>
                  </a:lnTo>
                  <a:lnTo>
                    <a:pt x="60" y="81"/>
                  </a:lnTo>
                  <a:lnTo>
                    <a:pt x="60" y="82"/>
                  </a:lnTo>
                  <a:lnTo>
                    <a:pt x="60" y="82"/>
                  </a:lnTo>
                  <a:lnTo>
                    <a:pt x="62" y="82"/>
                  </a:lnTo>
                  <a:lnTo>
                    <a:pt x="62" y="84"/>
                  </a:lnTo>
                  <a:lnTo>
                    <a:pt x="62" y="84"/>
                  </a:lnTo>
                  <a:lnTo>
                    <a:pt x="62" y="84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7"/>
                  </a:lnTo>
                  <a:lnTo>
                    <a:pt x="63" y="87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90"/>
                  </a:lnTo>
                  <a:lnTo>
                    <a:pt x="67" y="90"/>
                  </a:lnTo>
                  <a:lnTo>
                    <a:pt x="67" y="92"/>
                  </a:lnTo>
                  <a:lnTo>
                    <a:pt x="67" y="93"/>
                  </a:lnTo>
                  <a:lnTo>
                    <a:pt x="68" y="95"/>
                  </a:lnTo>
                  <a:lnTo>
                    <a:pt x="70" y="95"/>
                  </a:lnTo>
                  <a:lnTo>
                    <a:pt x="70" y="95"/>
                  </a:lnTo>
                  <a:lnTo>
                    <a:pt x="71" y="95"/>
                  </a:lnTo>
                  <a:lnTo>
                    <a:pt x="71" y="95"/>
                  </a:lnTo>
                  <a:lnTo>
                    <a:pt x="71" y="96"/>
                  </a:lnTo>
                  <a:lnTo>
                    <a:pt x="70" y="96"/>
                  </a:lnTo>
                  <a:lnTo>
                    <a:pt x="70" y="96"/>
                  </a:lnTo>
                  <a:lnTo>
                    <a:pt x="68" y="96"/>
                  </a:lnTo>
                  <a:lnTo>
                    <a:pt x="67" y="96"/>
                  </a:lnTo>
                  <a:lnTo>
                    <a:pt x="67" y="96"/>
                  </a:lnTo>
                  <a:lnTo>
                    <a:pt x="65" y="96"/>
                  </a:lnTo>
                  <a:lnTo>
                    <a:pt x="63" y="96"/>
                  </a:lnTo>
                  <a:lnTo>
                    <a:pt x="63" y="95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0" y="95"/>
                  </a:lnTo>
                  <a:lnTo>
                    <a:pt x="59" y="95"/>
                  </a:lnTo>
                  <a:lnTo>
                    <a:pt x="59" y="95"/>
                  </a:lnTo>
                  <a:lnTo>
                    <a:pt x="57" y="96"/>
                  </a:lnTo>
                  <a:lnTo>
                    <a:pt x="57" y="98"/>
                  </a:lnTo>
                  <a:lnTo>
                    <a:pt x="55" y="98"/>
                  </a:lnTo>
                  <a:lnTo>
                    <a:pt x="55" y="100"/>
                  </a:lnTo>
                  <a:lnTo>
                    <a:pt x="54" y="100"/>
                  </a:lnTo>
                  <a:lnTo>
                    <a:pt x="52" y="100"/>
                  </a:lnTo>
                  <a:lnTo>
                    <a:pt x="51" y="100"/>
                  </a:lnTo>
                  <a:lnTo>
                    <a:pt x="51" y="100"/>
                  </a:lnTo>
                  <a:lnTo>
                    <a:pt x="49" y="100"/>
                  </a:lnTo>
                  <a:lnTo>
                    <a:pt x="49" y="101"/>
                  </a:lnTo>
                  <a:lnTo>
                    <a:pt x="49" y="101"/>
                  </a:lnTo>
                  <a:lnTo>
                    <a:pt x="49" y="101"/>
                  </a:lnTo>
                  <a:lnTo>
                    <a:pt x="48" y="101"/>
                  </a:lnTo>
                  <a:lnTo>
                    <a:pt x="48" y="101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3" y="103"/>
                  </a:lnTo>
                  <a:lnTo>
                    <a:pt x="43" y="103"/>
                  </a:lnTo>
                  <a:lnTo>
                    <a:pt x="41" y="103"/>
                  </a:lnTo>
                  <a:lnTo>
                    <a:pt x="43" y="104"/>
                  </a:lnTo>
                  <a:lnTo>
                    <a:pt x="43" y="104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0" y="104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7" y="106"/>
                  </a:lnTo>
                  <a:lnTo>
                    <a:pt x="37" y="106"/>
                  </a:lnTo>
                  <a:lnTo>
                    <a:pt x="35" y="104"/>
                  </a:lnTo>
                  <a:lnTo>
                    <a:pt x="33" y="104"/>
                  </a:lnTo>
                  <a:lnTo>
                    <a:pt x="32" y="104"/>
                  </a:lnTo>
                  <a:lnTo>
                    <a:pt x="30" y="103"/>
                  </a:lnTo>
                  <a:lnTo>
                    <a:pt x="30" y="101"/>
                  </a:lnTo>
                  <a:lnTo>
                    <a:pt x="29" y="101"/>
                  </a:lnTo>
                  <a:lnTo>
                    <a:pt x="29" y="100"/>
                  </a:lnTo>
                  <a:lnTo>
                    <a:pt x="27" y="100"/>
                  </a:lnTo>
                  <a:lnTo>
                    <a:pt x="26" y="98"/>
                  </a:lnTo>
                  <a:lnTo>
                    <a:pt x="26" y="98"/>
                  </a:lnTo>
                  <a:lnTo>
                    <a:pt x="26" y="98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4" y="96"/>
                  </a:lnTo>
                  <a:lnTo>
                    <a:pt x="24" y="95"/>
                  </a:lnTo>
                  <a:lnTo>
                    <a:pt x="24" y="93"/>
                  </a:lnTo>
                  <a:lnTo>
                    <a:pt x="24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1" y="85"/>
                  </a:lnTo>
                  <a:lnTo>
                    <a:pt x="21" y="85"/>
                  </a:lnTo>
                  <a:lnTo>
                    <a:pt x="21" y="84"/>
                  </a:lnTo>
                  <a:lnTo>
                    <a:pt x="21" y="81"/>
                  </a:lnTo>
                  <a:lnTo>
                    <a:pt x="21" y="79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2" y="71"/>
                  </a:lnTo>
                  <a:lnTo>
                    <a:pt x="24" y="71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7" y="68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6" y="65"/>
                  </a:lnTo>
                  <a:lnTo>
                    <a:pt x="26" y="63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4" y="62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1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8" y="59"/>
                  </a:lnTo>
                  <a:lnTo>
                    <a:pt x="18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19" y="54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1" y="51"/>
                  </a:lnTo>
                  <a:lnTo>
                    <a:pt x="19" y="49"/>
                  </a:lnTo>
                  <a:lnTo>
                    <a:pt x="19" y="4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1" y="49"/>
                  </a:lnTo>
                  <a:lnTo>
                    <a:pt x="11" y="48"/>
                  </a:lnTo>
                  <a:lnTo>
                    <a:pt x="10" y="49"/>
                  </a:lnTo>
                  <a:lnTo>
                    <a:pt x="7" y="44"/>
                  </a:lnTo>
                  <a:lnTo>
                    <a:pt x="3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7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3" y="33"/>
                  </a:lnTo>
                  <a:lnTo>
                    <a:pt x="3" y="32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4" y="21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6"/>
                  </a:lnTo>
                  <a:lnTo>
                    <a:pt x="10" y="15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1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8" y="8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1" y="5"/>
                  </a:lnTo>
                  <a:lnTo>
                    <a:pt x="22" y="5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3" name="Freeform 260">
              <a:extLst>
                <a:ext uri="{FF2B5EF4-FFF2-40B4-BE49-F238E27FC236}">
                  <a16:creationId xmlns:a16="http://schemas.microsoft.com/office/drawing/2014/main" id="{E00D95E4-D6A1-5DE1-190E-E761B63845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95231" y="4059215"/>
              <a:ext cx="81867" cy="50680"/>
            </a:xfrm>
            <a:custGeom>
              <a:avLst/>
              <a:gdLst>
                <a:gd name="T0" fmla="*/ 11 w 42"/>
                <a:gd name="T1" fmla="*/ 23 h 26"/>
                <a:gd name="T2" fmla="*/ 9 w 42"/>
                <a:gd name="T3" fmla="*/ 24 h 26"/>
                <a:gd name="T4" fmla="*/ 11 w 42"/>
                <a:gd name="T5" fmla="*/ 23 h 26"/>
                <a:gd name="T6" fmla="*/ 8 w 42"/>
                <a:gd name="T7" fmla="*/ 23 h 26"/>
                <a:gd name="T8" fmla="*/ 8 w 42"/>
                <a:gd name="T9" fmla="*/ 24 h 26"/>
                <a:gd name="T10" fmla="*/ 6 w 42"/>
                <a:gd name="T11" fmla="*/ 23 h 26"/>
                <a:gd name="T12" fmla="*/ 8 w 42"/>
                <a:gd name="T13" fmla="*/ 23 h 26"/>
                <a:gd name="T14" fmla="*/ 14 w 42"/>
                <a:gd name="T15" fmla="*/ 21 h 26"/>
                <a:gd name="T16" fmla="*/ 14 w 42"/>
                <a:gd name="T17" fmla="*/ 21 h 26"/>
                <a:gd name="T18" fmla="*/ 14 w 42"/>
                <a:gd name="T19" fmla="*/ 23 h 26"/>
                <a:gd name="T20" fmla="*/ 12 w 42"/>
                <a:gd name="T21" fmla="*/ 21 h 26"/>
                <a:gd name="T22" fmla="*/ 11 w 42"/>
                <a:gd name="T23" fmla="*/ 16 h 26"/>
                <a:gd name="T24" fmla="*/ 9 w 42"/>
                <a:gd name="T25" fmla="*/ 18 h 26"/>
                <a:gd name="T26" fmla="*/ 9 w 42"/>
                <a:gd name="T27" fmla="*/ 16 h 26"/>
                <a:gd name="T28" fmla="*/ 16 w 42"/>
                <a:gd name="T29" fmla="*/ 16 h 26"/>
                <a:gd name="T30" fmla="*/ 16 w 42"/>
                <a:gd name="T31" fmla="*/ 18 h 26"/>
                <a:gd name="T32" fmla="*/ 9 w 42"/>
                <a:gd name="T33" fmla="*/ 12 h 26"/>
                <a:gd name="T34" fmla="*/ 8 w 42"/>
                <a:gd name="T35" fmla="*/ 13 h 26"/>
                <a:gd name="T36" fmla="*/ 9 w 42"/>
                <a:gd name="T37" fmla="*/ 12 h 26"/>
                <a:gd name="T38" fmla="*/ 28 w 42"/>
                <a:gd name="T39" fmla="*/ 0 h 26"/>
                <a:gd name="T40" fmla="*/ 42 w 42"/>
                <a:gd name="T41" fmla="*/ 0 h 26"/>
                <a:gd name="T42" fmla="*/ 42 w 42"/>
                <a:gd name="T43" fmla="*/ 5 h 26"/>
                <a:gd name="T44" fmla="*/ 42 w 42"/>
                <a:gd name="T45" fmla="*/ 7 h 26"/>
                <a:gd name="T46" fmla="*/ 39 w 42"/>
                <a:gd name="T47" fmla="*/ 7 h 26"/>
                <a:gd name="T48" fmla="*/ 41 w 42"/>
                <a:gd name="T49" fmla="*/ 8 h 26"/>
                <a:gd name="T50" fmla="*/ 42 w 42"/>
                <a:gd name="T51" fmla="*/ 12 h 26"/>
                <a:gd name="T52" fmla="*/ 39 w 42"/>
                <a:gd name="T53" fmla="*/ 15 h 26"/>
                <a:gd name="T54" fmla="*/ 33 w 42"/>
                <a:gd name="T55" fmla="*/ 16 h 26"/>
                <a:gd name="T56" fmla="*/ 28 w 42"/>
                <a:gd name="T57" fmla="*/ 18 h 26"/>
                <a:gd name="T58" fmla="*/ 25 w 42"/>
                <a:gd name="T59" fmla="*/ 24 h 26"/>
                <a:gd name="T60" fmla="*/ 22 w 42"/>
                <a:gd name="T61" fmla="*/ 24 h 26"/>
                <a:gd name="T62" fmla="*/ 22 w 42"/>
                <a:gd name="T63" fmla="*/ 24 h 26"/>
                <a:gd name="T64" fmla="*/ 20 w 42"/>
                <a:gd name="T65" fmla="*/ 23 h 26"/>
                <a:gd name="T66" fmla="*/ 19 w 42"/>
                <a:gd name="T67" fmla="*/ 21 h 26"/>
                <a:gd name="T68" fmla="*/ 19 w 42"/>
                <a:gd name="T69" fmla="*/ 19 h 26"/>
                <a:gd name="T70" fmla="*/ 17 w 42"/>
                <a:gd name="T71" fmla="*/ 19 h 26"/>
                <a:gd name="T72" fmla="*/ 22 w 42"/>
                <a:gd name="T73" fmla="*/ 16 h 26"/>
                <a:gd name="T74" fmla="*/ 20 w 42"/>
                <a:gd name="T75" fmla="*/ 15 h 26"/>
                <a:gd name="T76" fmla="*/ 17 w 42"/>
                <a:gd name="T77" fmla="*/ 16 h 26"/>
                <a:gd name="T78" fmla="*/ 17 w 42"/>
                <a:gd name="T79" fmla="*/ 13 h 26"/>
                <a:gd name="T80" fmla="*/ 22 w 42"/>
                <a:gd name="T81" fmla="*/ 12 h 26"/>
                <a:gd name="T82" fmla="*/ 23 w 42"/>
                <a:gd name="T83" fmla="*/ 12 h 26"/>
                <a:gd name="T84" fmla="*/ 17 w 42"/>
                <a:gd name="T85" fmla="*/ 12 h 26"/>
                <a:gd name="T86" fmla="*/ 12 w 42"/>
                <a:gd name="T87" fmla="*/ 13 h 26"/>
                <a:gd name="T88" fmla="*/ 11 w 42"/>
                <a:gd name="T89" fmla="*/ 12 h 26"/>
                <a:gd name="T90" fmla="*/ 6 w 42"/>
                <a:gd name="T91" fmla="*/ 10 h 26"/>
                <a:gd name="T92" fmla="*/ 6 w 42"/>
                <a:gd name="T93" fmla="*/ 7 h 26"/>
                <a:gd name="T94" fmla="*/ 3 w 42"/>
                <a:gd name="T95" fmla="*/ 7 h 26"/>
                <a:gd name="T96" fmla="*/ 1 w 42"/>
                <a:gd name="T97" fmla="*/ 5 h 26"/>
                <a:gd name="T98" fmla="*/ 6 w 42"/>
                <a:gd name="T99" fmla="*/ 4 h 26"/>
                <a:gd name="T100" fmla="*/ 16 w 42"/>
                <a:gd name="T101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" h="26">
                  <a:moveTo>
                    <a:pt x="11" y="23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11" y="23"/>
                  </a:lnTo>
                  <a:lnTo>
                    <a:pt x="11" y="23"/>
                  </a:lnTo>
                  <a:close/>
                  <a:moveTo>
                    <a:pt x="8" y="23"/>
                  </a:moveTo>
                  <a:lnTo>
                    <a:pt x="8" y="23"/>
                  </a:lnTo>
                  <a:lnTo>
                    <a:pt x="9" y="23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close/>
                  <a:moveTo>
                    <a:pt x="14" y="21"/>
                  </a:moveTo>
                  <a:lnTo>
                    <a:pt x="14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1"/>
                  </a:lnTo>
                  <a:lnTo>
                    <a:pt x="14" y="21"/>
                  </a:lnTo>
                  <a:close/>
                  <a:moveTo>
                    <a:pt x="9" y="16"/>
                  </a:move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close/>
                  <a:moveTo>
                    <a:pt x="17" y="16"/>
                  </a:moveTo>
                  <a:lnTo>
                    <a:pt x="17" y="16"/>
                  </a:lnTo>
                  <a:lnTo>
                    <a:pt x="16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7" y="16"/>
                  </a:lnTo>
                  <a:close/>
                  <a:moveTo>
                    <a:pt x="9" y="12"/>
                  </a:moveTo>
                  <a:lnTo>
                    <a:pt x="9" y="12"/>
                  </a:lnTo>
                  <a:lnTo>
                    <a:pt x="9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9" y="12"/>
                  </a:lnTo>
                  <a:close/>
                  <a:moveTo>
                    <a:pt x="20" y="0"/>
                  </a:moveTo>
                  <a:lnTo>
                    <a:pt x="25" y="0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1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1" y="10"/>
                  </a:lnTo>
                  <a:lnTo>
                    <a:pt x="42" y="10"/>
                  </a:lnTo>
                  <a:lnTo>
                    <a:pt x="42" y="12"/>
                  </a:lnTo>
                  <a:lnTo>
                    <a:pt x="42" y="13"/>
                  </a:lnTo>
                  <a:lnTo>
                    <a:pt x="42" y="15"/>
                  </a:lnTo>
                  <a:lnTo>
                    <a:pt x="39" y="15"/>
                  </a:lnTo>
                  <a:lnTo>
                    <a:pt x="36" y="15"/>
                  </a:lnTo>
                  <a:lnTo>
                    <a:pt x="35" y="15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0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7" y="19"/>
                  </a:lnTo>
                  <a:lnTo>
                    <a:pt x="25" y="24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2" y="24"/>
                  </a:lnTo>
                  <a:lnTo>
                    <a:pt x="23" y="23"/>
                  </a:lnTo>
                  <a:lnTo>
                    <a:pt x="22" y="23"/>
                  </a:lnTo>
                  <a:lnTo>
                    <a:pt x="22" y="24"/>
                  </a:lnTo>
                  <a:lnTo>
                    <a:pt x="20" y="24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19" y="23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8"/>
                  </a:lnTo>
                  <a:lnTo>
                    <a:pt x="20" y="16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2" y="15"/>
                  </a:lnTo>
                  <a:lnTo>
                    <a:pt x="20" y="15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17" y="16"/>
                  </a:lnTo>
                  <a:lnTo>
                    <a:pt x="17" y="15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4" y="13"/>
                  </a:lnTo>
                  <a:lnTo>
                    <a:pt x="12" y="13"/>
                  </a:lnTo>
                  <a:lnTo>
                    <a:pt x="11" y="13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8" y="12"/>
                  </a:lnTo>
                  <a:lnTo>
                    <a:pt x="6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6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6" y="4"/>
                  </a:lnTo>
                  <a:lnTo>
                    <a:pt x="19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4" name="Freeform 261">
              <a:extLst>
                <a:ext uri="{FF2B5EF4-FFF2-40B4-BE49-F238E27FC236}">
                  <a16:creationId xmlns:a16="http://schemas.microsoft.com/office/drawing/2014/main" id="{0A0FF6E8-04F8-2F98-F1EF-4BD2ED134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0815" y="4031926"/>
              <a:ext cx="9747" cy="13645"/>
            </a:xfrm>
            <a:custGeom>
              <a:avLst/>
              <a:gdLst>
                <a:gd name="T0" fmla="*/ 3 w 5"/>
                <a:gd name="T1" fmla="*/ 0 h 7"/>
                <a:gd name="T2" fmla="*/ 3 w 5"/>
                <a:gd name="T3" fmla="*/ 0 h 7"/>
                <a:gd name="T4" fmla="*/ 3 w 5"/>
                <a:gd name="T5" fmla="*/ 0 h 7"/>
                <a:gd name="T6" fmla="*/ 5 w 5"/>
                <a:gd name="T7" fmla="*/ 2 h 7"/>
                <a:gd name="T8" fmla="*/ 2 w 5"/>
                <a:gd name="T9" fmla="*/ 3 h 7"/>
                <a:gd name="T10" fmla="*/ 2 w 5"/>
                <a:gd name="T11" fmla="*/ 7 h 7"/>
                <a:gd name="T12" fmla="*/ 0 w 5"/>
                <a:gd name="T13" fmla="*/ 7 h 7"/>
                <a:gd name="T14" fmla="*/ 0 w 5"/>
                <a:gd name="T15" fmla="*/ 5 h 7"/>
                <a:gd name="T16" fmla="*/ 0 w 5"/>
                <a:gd name="T17" fmla="*/ 5 h 7"/>
                <a:gd name="T18" fmla="*/ 0 w 5"/>
                <a:gd name="T19" fmla="*/ 3 h 7"/>
                <a:gd name="T20" fmla="*/ 2 w 5"/>
                <a:gd name="T21" fmla="*/ 2 h 7"/>
                <a:gd name="T22" fmla="*/ 3 w 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2" y="3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5" name="Freeform 262">
              <a:extLst>
                <a:ext uri="{FF2B5EF4-FFF2-40B4-BE49-F238E27FC236}">
                  <a16:creationId xmlns:a16="http://schemas.microsoft.com/office/drawing/2014/main" id="{D1B170B3-3DC8-A79B-0186-E908B056C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733" y="3913024"/>
              <a:ext cx="113055" cy="116953"/>
            </a:xfrm>
            <a:custGeom>
              <a:avLst/>
              <a:gdLst>
                <a:gd name="T0" fmla="*/ 24 w 58"/>
                <a:gd name="T1" fmla="*/ 0 h 60"/>
                <a:gd name="T2" fmla="*/ 36 w 58"/>
                <a:gd name="T3" fmla="*/ 0 h 60"/>
                <a:gd name="T4" fmla="*/ 44 w 58"/>
                <a:gd name="T5" fmla="*/ 3 h 60"/>
                <a:gd name="T6" fmla="*/ 44 w 58"/>
                <a:gd name="T7" fmla="*/ 11 h 60"/>
                <a:gd name="T8" fmla="*/ 44 w 58"/>
                <a:gd name="T9" fmla="*/ 19 h 60"/>
                <a:gd name="T10" fmla="*/ 44 w 58"/>
                <a:gd name="T11" fmla="*/ 28 h 60"/>
                <a:gd name="T12" fmla="*/ 46 w 58"/>
                <a:gd name="T13" fmla="*/ 28 h 60"/>
                <a:gd name="T14" fmla="*/ 49 w 58"/>
                <a:gd name="T15" fmla="*/ 28 h 60"/>
                <a:gd name="T16" fmla="*/ 51 w 58"/>
                <a:gd name="T17" fmla="*/ 28 h 60"/>
                <a:gd name="T18" fmla="*/ 54 w 58"/>
                <a:gd name="T19" fmla="*/ 30 h 60"/>
                <a:gd name="T20" fmla="*/ 54 w 58"/>
                <a:gd name="T21" fmla="*/ 28 h 60"/>
                <a:gd name="T22" fmla="*/ 54 w 58"/>
                <a:gd name="T23" fmla="*/ 28 h 60"/>
                <a:gd name="T24" fmla="*/ 58 w 58"/>
                <a:gd name="T25" fmla="*/ 31 h 60"/>
                <a:gd name="T26" fmla="*/ 54 w 58"/>
                <a:gd name="T27" fmla="*/ 35 h 60"/>
                <a:gd name="T28" fmla="*/ 49 w 58"/>
                <a:gd name="T29" fmla="*/ 38 h 60"/>
                <a:gd name="T30" fmla="*/ 47 w 58"/>
                <a:gd name="T31" fmla="*/ 39 h 60"/>
                <a:gd name="T32" fmla="*/ 44 w 58"/>
                <a:gd name="T33" fmla="*/ 41 h 60"/>
                <a:gd name="T34" fmla="*/ 44 w 58"/>
                <a:gd name="T35" fmla="*/ 44 h 60"/>
                <a:gd name="T36" fmla="*/ 44 w 58"/>
                <a:gd name="T37" fmla="*/ 47 h 60"/>
                <a:gd name="T38" fmla="*/ 43 w 58"/>
                <a:gd name="T39" fmla="*/ 49 h 60"/>
                <a:gd name="T40" fmla="*/ 43 w 58"/>
                <a:gd name="T41" fmla="*/ 50 h 60"/>
                <a:gd name="T42" fmla="*/ 41 w 58"/>
                <a:gd name="T43" fmla="*/ 50 h 60"/>
                <a:gd name="T44" fmla="*/ 39 w 58"/>
                <a:gd name="T45" fmla="*/ 50 h 60"/>
                <a:gd name="T46" fmla="*/ 39 w 58"/>
                <a:gd name="T47" fmla="*/ 52 h 60"/>
                <a:gd name="T48" fmla="*/ 39 w 58"/>
                <a:gd name="T49" fmla="*/ 52 h 60"/>
                <a:gd name="T50" fmla="*/ 38 w 58"/>
                <a:gd name="T51" fmla="*/ 53 h 60"/>
                <a:gd name="T52" fmla="*/ 36 w 58"/>
                <a:gd name="T53" fmla="*/ 55 h 60"/>
                <a:gd name="T54" fmla="*/ 35 w 58"/>
                <a:gd name="T55" fmla="*/ 55 h 60"/>
                <a:gd name="T56" fmla="*/ 33 w 58"/>
                <a:gd name="T57" fmla="*/ 57 h 60"/>
                <a:gd name="T58" fmla="*/ 32 w 58"/>
                <a:gd name="T59" fmla="*/ 58 h 60"/>
                <a:gd name="T60" fmla="*/ 32 w 58"/>
                <a:gd name="T61" fmla="*/ 60 h 60"/>
                <a:gd name="T62" fmla="*/ 24 w 58"/>
                <a:gd name="T63" fmla="*/ 57 h 60"/>
                <a:gd name="T64" fmla="*/ 13 w 58"/>
                <a:gd name="T65" fmla="*/ 57 h 60"/>
                <a:gd name="T66" fmla="*/ 6 w 58"/>
                <a:gd name="T67" fmla="*/ 53 h 60"/>
                <a:gd name="T68" fmla="*/ 0 w 58"/>
                <a:gd name="T69" fmla="*/ 47 h 60"/>
                <a:gd name="T70" fmla="*/ 2 w 58"/>
                <a:gd name="T71" fmla="*/ 46 h 60"/>
                <a:gd name="T72" fmla="*/ 2 w 58"/>
                <a:gd name="T73" fmla="*/ 44 h 60"/>
                <a:gd name="T74" fmla="*/ 2 w 58"/>
                <a:gd name="T75" fmla="*/ 42 h 60"/>
                <a:gd name="T76" fmla="*/ 2 w 58"/>
                <a:gd name="T77" fmla="*/ 41 h 60"/>
                <a:gd name="T78" fmla="*/ 2 w 58"/>
                <a:gd name="T79" fmla="*/ 38 h 60"/>
                <a:gd name="T80" fmla="*/ 2 w 58"/>
                <a:gd name="T81" fmla="*/ 36 h 60"/>
                <a:gd name="T82" fmla="*/ 5 w 58"/>
                <a:gd name="T83" fmla="*/ 31 h 60"/>
                <a:gd name="T84" fmla="*/ 8 w 58"/>
                <a:gd name="T85" fmla="*/ 25 h 60"/>
                <a:gd name="T86" fmla="*/ 14 w 58"/>
                <a:gd name="T87" fmla="*/ 25 h 60"/>
                <a:gd name="T88" fmla="*/ 22 w 58"/>
                <a:gd name="T89" fmla="*/ 25 h 60"/>
                <a:gd name="T90" fmla="*/ 27 w 58"/>
                <a:gd name="T91" fmla="*/ 25 h 60"/>
                <a:gd name="T92" fmla="*/ 27 w 58"/>
                <a:gd name="T93" fmla="*/ 23 h 60"/>
                <a:gd name="T94" fmla="*/ 27 w 58"/>
                <a:gd name="T95" fmla="*/ 20 h 60"/>
                <a:gd name="T96" fmla="*/ 24 w 58"/>
                <a:gd name="T97" fmla="*/ 20 h 60"/>
                <a:gd name="T98" fmla="*/ 24 w 58"/>
                <a:gd name="T99" fmla="*/ 19 h 60"/>
                <a:gd name="T100" fmla="*/ 22 w 58"/>
                <a:gd name="T101" fmla="*/ 16 h 60"/>
                <a:gd name="T102" fmla="*/ 19 w 58"/>
                <a:gd name="T103" fmla="*/ 14 h 60"/>
                <a:gd name="T104" fmla="*/ 14 w 58"/>
                <a:gd name="T105" fmla="*/ 11 h 60"/>
                <a:gd name="T106" fmla="*/ 13 w 58"/>
                <a:gd name="T107" fmla="*/ 9 h 60"/>
                <a:gd name="T108" fmla="*/ 16 w 58"/>
                <a:gd name="T109" fmla="*/ 8 h 60"/>
                <a:gd name="T110" fmla="*/ 19 w 58"/>
                <a:gd name="T111" fmla="*/ 6 h 60"/>
                <a:gd name="T112" fmla="*/ 19 w 58"/>
                <a:gd name="T1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" h="60">
                  <a:moveTo>
                    <a:pt x="19" y="0"/>
                  </a:moveTo>
                  <a:lnTo>
                    <a:pt x="24" y="0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44" y="0"/>
                  </a:lnTo>
                  <a:lnTo>
                    <a:pt x="44" y="3"/>
                  </a:lnTo>
                  <a:lnTo>
                    <a:pt x="44" y="8"/>
                  </a:lnTo>
                  <a:lnTo>
                    <a:pt x="44" y="11"/>
                  </a:lnTo>
                  <a:lnTo>
                    <a:pt x="44" y="16"/>
                  </a:lnTo>
                  <a:lnTo>
                    <a:pt x="44" y="19"/>
                  </a:lnTo>
                  <a:lnTo>
                    <a:pt x="44" y="25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7" y="28"/>
                  </a:lnTo>
                  <a:lnTo>
                    <a:pt x="49" y="28"/>
                  </a:lnTo>
                  <a:lnTo>
                    <a:pt x="49" y="28"/>
                  </a:lnTo>
                  <a:lnTo>
                    <a:pt x="51" y="28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8" y="31"/>
                  </a:lnTo>
                  <a:lnTo>
                    <a:pt x="58" y="31"/>
                  </a:lnTo>
                  <a:lnTo>
                    <a:pt x="57" y="33"/>
                  </a:lnTo>
                  <a:lnTo>
                    <a:pt x="54" y="35"/>
                  </a:lnTo>
                  <a:lnTo>
                    <a:pt x="52" y="36"/>
                  </a:lnTo>
                  <a:lnTo>
                    <a:pt x="49" y="38"/>
                  </a:lnTo>
                  <a:lnTo>
                    <a:pt x="47" y="39"/>
                  </a:lnTo>
                  <a:lnTo>
                    <a:pt x="47" y="39"/>
                  </a:lnTo>
                  <a:lnTo>
                    <a:pt x="46" y="41"/>
                  </a:lnTo>
                  <a:lnTo>
                    <a:pt x="44" y="41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4" y="47"/>
                  </a:lnTo>
                  <a:lnTo>
                    <a:pt x="44" y="47"/>
                  </a:lnTo>
                  <a:lnTo>
                    <a:pt x="43" y="49"/>
                  </a:lnTo>
                  <a:lnTo>
                    <a:pt x="43" y="49"/>
                  </a:lnTo>
                  <a:lnTo>
                    <a:pt x="43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3"/>
                  </a:lnTo>
                  <a:lnTo>
                    <a:pt x="38" y="53"/>
                  </a:lnTo>
                  <a:lnTo>
                    <a:pt x="36" y="53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3" y="57"/>
                  </a:lnTo>
                  <a:lnTo>
                    <a:pt x="32" y="58"/>
                  </a:lnTo>
                  <a:lnTo>
                    <a:pt x="32" y="58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25" y="58"/>
                  </a:lnTo>
                  <a:lnTo>
                    <a:pt x="24" y="57"/>
                  </a:lnTo>
                  <a:lnTo>
                    <a:pt x="16" y="57"/>
                  </a:lnTo>
                  <a:lnTo>
                    <a:pt x="13" y="57"/>
                  </a:lnTo>
                  <a:lnTo>
                    <a:pt x="10" y="55"/>
                  </a:lnTo>
                  <a:lnTo>
                    <a:pt x="6" y="53"/>
                  </a:lnTo>
                  <a:lnTo>
                    <a:pt x="0" y="49"/>
                  </a:lnTo>
                  <a:lnTo>
                    <a:pt x="0" y="47"/>
                  </a:lnTo>
                  <a:lnTo>
                    <a:pt x="2" y="47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3" y="41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3" y="35"/>
                  </a:lnTo>
                  <a:lnTo>
                    <a:pt x="5" y="31"/>
                  </a:lnTo>
                  <a:lnTo>
                    <a:pt x="6" y="28"/>
                  </a:lnTo>
                  <a:lnTo>
                    <a:pt x="8" y="25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9" y="25"/>
                  </a:lnTo>
                  <a:lnTo>
                    <a:pt x="22" y="25"/>
                  </a:lnTo>
                  <a:lnTo>
                    <a:pt x="25" y="25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7" y="23"/>
                  </a:lnTo>
                  <a:lnTo>
                    <a:pt x="27" y="22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7"/>
                  </a:lnTo>
                  <a:lnTo>
                    <a:pt x="22" y="16"/>
                  </a:lnTo>
                  <a:lnTo>
                    <a:pt x="21" y="16"/>
                  </a:lnTo>
                  <a:lnTo>
                    <a:pt x="19" y="14"/>
                  </a:lnTo>
                  <a:lnTo>
                    <a:pt x="17" y="12"/>
                  </a:lnTo>
                  <a:lnTo>
                    <a:pt x="14" y="11"/>
                  </a:lnTo>
                  <a:lnTo>
                    <a:pt x="14" y="9"/>
                  </a:lnTo>
                  <a:lnTo>
                    <a:pt x="13" y="9"/>
                  </a:lnTo>
                  <a:lnTo>
                    <a:pt x="13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19" y="6"/>
                  </a:lnTo>
                  <a:lnTo>
                    <a:pt x="19" y="3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6" name="Freeform 263">
              <a:extLst>
                <a:ext uri="{FF2B5EF4-FFF2-40B4-BE49-F238E27FC236}">
                  <a16:creationId xmlns:a16="http://schemas.microsoft.com/office/drawing/2014/main" id="{215AC70A-C133-82CD-210B-738CB94A31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2922" y="6100050"/>
              <a:ext cx="331368" cy="177380"/>
            </a:xfrm>
            <a:custGeom>
              <a:avLst/>
              <a:gdLst>
                <a:gd name="T0" fmla="*/ 170 w 170"/>
                <a:gd name="T1" fmla="*/ 89 h 91"/>
                <a:gd name="T2" fmla="*/ 170 w 170"/>
                <a:gd name="T3" fmla="*/ 89 h 91"/>
                <a:gd name="T4" fmla="*/ 170 w 170"/>
                <a:gd name="T5" fmla="*/ 89 h 91"/>
                <a:gd name="T6" fmla="*/ 170 w 170"/>
                <a:gd name="T7" fmla="*/ 91 h 91"/>
                <a:gd name="T8" fmla="*/ 168 w 170"/>
                <a:gd name="T9" fmla="*/ 89 h 91"/>
                <a:gd name="T10" fmla="*/ 167 w 170"/>
                <a:gd name="T11" fmla="*/ 89 h 91"/>
                <a:gd name="T12" fmla="*/ 168 w 170"/>
                <a:gd name="T13" fmla="*/ 89 h 91"/>
                <a:gd name="T14" fmla="*/ 170 w 170"/>
                <a:gd name="T15" fmla="*/ 89 h 91"/>
                <a:gd name="T16" fmla="*/ 9 w 170"/>
                <a:gd name="T17" fmla="*/ 0 h 91"/>
                <a:gd name="T18" fmla="*/ 9 w 170"/>
                <a:gd name="T19" fmla="*/ 0 h 91"/>
                <a:gd name="T20" fmla="*/ 11 w 170"/>
                <a:gd name="T21" fmla="*/ 0 h 91"/>
                <a:gd name="T22" fmla="*/ 14 w 170"/>
                <a:gd name="T23" fmla="*/ 1 h 91"/>
                <a:gd name="T24" fmla="*/ 16 w 170"/>
                <a:gd name="T25" fmla="*/ 1 h 91"/>
                <a:gd name="T26" fmla="*/ 16 w 170"/>
                <a:gd name="T27" fmla="*/ 1 h 91"/>
                <a:gd name="T28" fmla="*/ 17 w 170"/>
                <a:gd name="T29" fmla="*/ 1 h 91"/>
                <a:gd name="T30" fmla="*/ 17 w 170"/>
                <a:gd name="T31" fmla="*/ 1 h 91"/>
                <a:gd name="T32" fmla="*/ 19 w 170"/>
                <a:gd name="T33" fmla="*/ 1 h 91"/>
                <a:gd name="T34" fmla="*/ 19 w 170"/>
                <a:gd name="T35" fmla="*/ 1 h 91"/>
                <a:gd name="T36" fmla="*/ 20 w 170"/>
                <a:gd name="T37" fmla="*/ 3 h 91"/>
                <a:gd name="T38" fmla="*/ 20 w 170"/>
                <a:gd name="T39" fmla="*/ 4 h 91"/>
                <a:gd name="T40" fmla="*/ 22 w 170"/>
                <a:gd name="T41" fmla="*/ 4 h 91"/>
                <a:gd name="T42" fmla="*/ 23 w 170"/>
                <a:gd name="T43" fmla="*/ 6 h 91"/>
                <a:gd name="T44" fmla="*/ 23 w 170"/>
                <a:gd name="T45" fmla="*/ 6 h 91"/>
                <a:gd name="T46" fmla="*/ 23 w 170"/>
                <a:gd name="T47" fmla="*/ 4 h 91"/>
                <a:gd name="T48" fmla="*/ 25 w 170"/>
                <a:gd name="T49" fmla="*/ 4 h 91"/>
                <a:gd name="T50" fmla="*/ 25 w 170"/>
                <a:gd name="T51" fmla="*/ 4 h 91"/>
                <a:gd name="T52" fmla="*/ 27 w 170"/>
                <a:gd name="T53" fmla="*/ 6 h 91"/>
                <a:gd name="T54" fmla="*/ 27 w 170"/>
                <a:gd name="T55" fmla="*/ 7 h 91"/>
                <a:gd name="T56" fmla="*/ 28 w 170"/>
                <a:gd name="T57" fmla="*/ 9 h 91"/>
                <a:gd name="T58" fmla="*/ 28 w 170"/>
                <a:gd name="T59" fmla="*/ 11 h 91"/>
                <a:gd name="T60" fmla="*/ 28 w 170"/>
                <a:gd name="T61" fmla="*/ 11 h 91"/>
                <a:gd name="T62" fmla="*/ 30 w 170"/>
                <a:gd name="T63" fmla="*/ 11 h 91"/>
                <a:gd name="T64" fmla="*/ 31 w 170"/>
                <a:gd name="T65" fmla="*/ 11 h 91"/>
                <a:gd name="T66" fmla="*/ 30 w 170"/>
                <a:gd name="T67" fmla="*/ 12 h 91"/>
                <a:gd name="T68" fmla="*/ 31 w 170"/>
                <a:gd name="T69" fmla="*/ 14 h 91"/>
                <a:gd name="T70" fmla="*/ 33 w 170"/>
                <a:gd name="T71" fmla="*/ 14 h 91"/>
                <a:gd name="T72" fmla="*/ 31 w 170"/>
                <a:gd name="T73" fmla="*/ 15 h 91"/>
                <a:gd name="T74" fmla="*/ 30 w 170"/>
                <a:gd name="T75" fmla="*/ 15 h 91"/>
                <a:gd name="T76" fmla="*/ 28 w 170"/>
                <a:gd name="T77" fmla="*/ 17 h 91"/>
                <a:gd name="T78" fmla="*/ 28 w 170"/>
                <a:gd name="T79" fmla="*/ 17 h 91"/>
                <a:gd name="T80" fmla="*/ 25 w 170"/>
                <a:gd name="T81" fmla="*/ 15 h 91"/>
                <a:gd name="T82" fmla="*/ 25 w 170"/>
                <a:gd name="T83" fmla="*/ 12 h 91"/>
                <a:gd name="T84" fmla="*/ 23 w 170"/>
                <a:gd name="T85" fmla="*/ 11 h 91"/>
                <a:gd name="T86" fmla="*/ 22 w 170"/>
                <a:gd name="T87" fmla="*/ 9 h 91"/>
                <a:gd name="T88" fmla="*/ 22 w 170"/>
                <a:gd name="T89" fmla="*/ 9 h 91"/>
                <a:gd name="T90" fmla="*/ 20 w 170"/>
                <a:gd name="T91" fmla="*/ 9 h 91"/>
                <a:gd name="T92" fmla="*/ 19 w 170"/>
                <a:gd name="T93" fmla="*/ 9 h 91"/>
                <a:gd name="T94" fmla="*/ 17 w 170"/>
                <a:gd name="T95" fmla="*/ 7 h 91"/>
                <a:gd name="T96" fmla="*/ 17 w 170"/>
                <a:gd name="T97" fmla="*/ 6 h 91"/>
                <a:gd name="T98" fmla="*/ 17 w 170"/>
                <a:gd name="T99" fmla="*/ 6 h 91"/>
                <a:gd name="T100" fmla="*/ 16 w 170"/>
                <a:gd name="T101" fmla="*/ 6 h 91"/>
                <a:gd name="T102" fmla="*/ 14 w 170"/>
                <a:gd name="T103" fmla="*/ 6 h 91"/>
                <a:gd name="T104" fmla="*/ 12 w 170"/>
                <a:gd name="T105" fmla="*/ 4 h 91"/>
                <a:gd name="T106" fmla="*/ 8 w 170"/>
                <a:gd name="T107" fmla="*/ 3 h 91"/>
                <a:gd name="T108" fmla="*/ 6 w 170"/>
                <a:gd name="T109" fmla="*/ 3 h 91"/>
                <a:gd name="T110" fmla="*/ 4 w 170"/>
                <a:gd name="T111" fmla="*/ 1 h 91"/>
                <a:gd name="T112" fmla="*/ 4 w 170"/>
                <a:gd name="T113" fmla="*/ 1 h 91"/>
                <a:gd name="T114" fmla="*/ 6 w 170"/>
                <a:gd name="T115" fmla="*/ 0 h 91"/>
                <a:gd name="T116" fmla="*/ 1 w 170"/>
                <a:gd name="T117" fmla="*/ 0 h 91"/>
                <a:gd name="T118" fmla="*/ 0 w 170"/>
                <a:gd name="T119" fmla="*/ 0 h 91"/>
                <a:gd name="T120" fmla="*/ 1 w 170"/>
                <a:gd name="T121" fmla="*/ 0 h 91"/>
                <a:gd name="T122" fmla="*/ 8 w 170"/>
                <a:gd name="T123" fmla="*/ 0 h 91"/>
                <a:gd name="T124" fmla="*/ 9 w 170"/>
                <a:gd name="T12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0" h="91">
                  <a:moveTo>
                    <a:pt x="170" y="89"/>
                  </a:moveTo>
                  <a:lnTo>
                    <a:pt x="170" y="89"/>
                  </a:lnTo>
                  <a:lnTo>
                    <a:pt x="170" y="89"/>
                  </a:lnTo>
                  <a:lnTo>
                    <a:pt x="170" y="91"/>
                  </a:lnTo>
                  <a:lnTo>
                    <a:pt x="168" y="89"/>
                  </a:lnTo>
                  <a:lnTo>
                    <a:pt x="167" y="89"/>
                  </a:lnTo>
                  <a:lnTo>
                    <a:pt x="168" y="89"/>
                  </a:lnTo>
                  <a:lnTo>
                    <a:pt x="170" y="89"/>
                  </a:lnTo>
                  <a:close/>
                  <a:moveTo>
                    <a:pt x="9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30" y="12"/>
                  </a:lnTo>
                  <a:lnTo>
                    <a:pt x="31" y="14"/>
                  </a:lnTo>
                  <a:lnTo>
                    <a:pt x="33" y="14"/>
                  </a:lnTo>
                  <a:lnTo>
                    <a:pt x="31" y="15"/>
                  </a:lnTo>
                  <a:lnTo>
                    <a:pt x="30" y="15"/>
                  </a:lnTo>
                  <a:lnTo>
                    <a:pt x="28" y="17"/>
                  </a:lnTo>
                  <a:lnTo>
                    <a:pt x="28" y="17"/>
                  </a:lnTo>
                  <a:lnTo>
                    <a:pt x="25" y="15"/>
                  </a:lnTo>
                  <a:lnTo>
                    <a:pt x="25" y="12"/>
                  </a:lnTo>
                  <a:lnTo>
                    <a:pt x="23" y="11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9"/>
                  </a:lnTo>
                  <a:lnTo>
                    <a:pt x="19" y="9"/>
                  </a:lnTo>
                  <a:lnTo>
                    <a:pt x="17" y="7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4" y="6"/>
                  </a:lnTo>
                  <a:lnTo>
                    <a:pt x="12" y="4"/>
                  </a:lnTo>
                  <a:lnTo>
                    <a:pt x="8" y="3"/>
                  </a:lnTo>
                  <a:lnTo>
                    <a:pt x="6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7" name="Freeform 264">
              <a:extLst>
                <a:ext uri="{FF2B5EF4-FFF2-40B4-BE49-F238E27FC236}">
                  <a16:creationId xmlns:a16="http://schemas.microsoft.com/office/drawing/2014/main" id="{64B3D491-0323-92E5-1082-FD1F36D454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8573" y="3176218"/>
              <a:ext cx="241703" cy="220263"/>
            </a:xfrm>
            <a:custGeom>
              <a:avLst/>
              <a:gdLst>
                <a:gd name="T0" fmla="*/ 66 w 124"/>
                <a:gd name="T1" fmla="*/ 105 h 113"/>
                <a:gd name="T2" fmla="*/ 88 w 124"/>
                <a:gd name="T3" fmla="*/ 107 h 113"/>
                <a:gd name="T4" fmla="*/ 93 w 124"/>
                <a:gd name="T5" fmla="*/ 112 h 113"/>
                <a:gd name="T6" fmla="*/ 57 w 124"/>
                <a:gd name="T7" fmla="*/ 108 h 113"/>
                <a:gd name="T8" fmla="*/ 109 w 124"/>
                <a:gd name="T9" fmla="*/ 105 h 113"/>
                <a:gd name="T10" fmla="*/ 47 w 124"/>
                <a:gd name="T11" fmla="*/ 91 h 113"/>
                <a:gd name="T12" fmla="*/ 117 w 124"/>
                <a:gd name="T13" fmla="*/ 93 h 113"/>
                <a:gd name="T14" fmla="*/ 83 w 124"/>
                <a:gd name="T15" fmla="*/ 88 h 113"/>
                <a:gd name="T16" fmla="*/ 118 w 124"/>
                <a:gd name="T17" fmla="*/ 86 h 113"/>
                <a:gd name="T18" fmla="*/ 82 w 124"/>
                <a:gd name="T19" fmla="*/ 83 h 113"/>
                <a:gd name="T20" fmla="*/ 107 w 124"/>
                <a:gd name="T21" fmla="*/ 82 h 113"/>
                <a:gd name="T22" fmla="*/ 74 w 124"/>
                <a:gd name="T23" fmla="*/ 80 h 113"/>
                <a:gd name="T24" fmla="*/ 104 w 124"/>
                <a:gd name="T25" fmla="*/ 79 h 113"/>
                <a:gd name="T26" fmla="*/ 83 w 124"/>
                <a:gd name="T27" fmla="*/ 80 h 113"/>
                <a:gd name="T28" fmla="*/ 69 w 124"/>
                <a:gd name="T29" fmla="*/ 74 h 113"/>
                <a:gd name="T30" fmla="*/ 83 w 124"/>
                <a:gd name="T31" fmla="*/ 72 h 113"/>
                <a:gd name="T32" fmla="*/ 77 w 124"/>
                <a:gd name="T33" fmla="*/ 67 h 113"/>
                <a:gd name="T34" fmla="*/ 68 w 124"/>
                <a:gd name="T35" fmla="*/ 67 h 113"/>
                <a:gd name="T36" fmla="*/ 104 w 124"/>
                <a:gd name="T37" fmla="*/ 66 h 113"/>
                <a:gd name="T38" fmla="*/ 77 w 124"/>
                <a:gd name="T39" fmla="*/ 66 h 113"/>
                <a:gd name="T40" fmla="*/ 55 w 124"/>
                <a:gd name="T41" fmla="*/ 64 h 113"/>
                <a:gd name="T42" fmla="*/ 13 w 124"/>
                <a:gd name="T43" fmla="*/ 61 h 113"/>
                <a:gd name="T44" fmla="*/ 13 w 124"/>
                <a:gd name="T45" fmla="*/ 55 h 113"/>
                <a:gd name="T46" fmla="*/ 93 w 124"/>
                <a:gd name="T47" fmla="*/ 55 h 113"/>
                <a:gd name="T48" fmla="*/ 16 w 124"/>
                <a:gd name="T49" fmla="*/ 49 h 113"/>
                <a:gd name="T50" fmla="*/ 72 w 124"/>
                <a:gd name="T51" fmla="*/ 49 h 113"/>
                <a:gd name="T52" fmla="*/ 65 w 124"/>
                <a:gd name="T53" fmla="*/ 52 h 113"/>
                <a:gd name="T54" fmla="*/ 69 w 124"/>
                <a:gd name="T55" fmla="*/ 63 h 113"/>
                <a:gd name="T56" fmla="*/ 58 w 124"/>
                <a:gd name="T57" fmla="*/ 55 h 113"/>
                <a:gd name="T58" fmla="*/ 54 w 124"/>
                <a:gd name="T59" fmla="*/ 45 h 113"/>
                <a:gd name="T60" fmla="*/ 99 w 124"/>
                <a:gd name="T61" fmla="*/ 44 h 113"/>
                <a:gd name="T62" fmla="*/ 93 w 124"/>
                <a:gd name="T63" fmla="*/ 44 h 113"/>
                <a:gd name="T64" fmla="*/ 3 w 124"/>
                <a:gd name="T65" fmla="*/ 34 h 113"/>
                <a:gd name="T66" fmla="*/ 83 w 124"/>
                <a:gd name="T67" fmla="*/ 28 h 113"/>
                <a:gd name="T68" fmla="*/ 77 w 124"/>
                <a:gd name="T69" fmla="*/ 30 h 113"/>
                <a:gd name="T70" fmla="*/ 72 w 124"/>
                <a:gd name="T71" fmla="*/ 15 h 113"/>
                <a:gd name="T72" fmla="*/ 99 w 124"/>
                <a:gd name="T73" fmla="*/ 1 h 113"/>
                <a:gd name="T74" fmla="*/ 93 w 124"/>
                <a:gd name="T75" fmla="*/ 17 h 113"/>
                <a:gd name="T76" fmla="*/ 66 w 124"/>
                <a:gd name="T77" fmla="*/ 15 h 113"/>
                <a:gd name="T78" fmla="*/ 65 w 124"/>
                <a:gd name="T79" fmla="*/ 25 h 113"/>
                <a:gd name="T80" fmla="*/ 54 w 124"/>
                <a:gd name="T81" fmla="*/ 25 h 113"/>
                <a:gd name="T82" fmla="*/ 44 w 124"/>
                <a:gd name="T83" fmla="*/ 20 h 113"/>
                <a:gd name="T84" fmla="*/ 50 w 124"/>
                <a:gd name="T85" fmla="*/ 44 h 113"/>
                <a:gd name="T86" fmla="*/ 42 w 124"/>
                <a:gd name="T87" fmla="*/ 49 h 113"/>
                <a:gd name="T88" fmla="*/ 63 w 124"/>
                <a:gd name="T89" fmla="*/ 66 h 113"/>
                <a:gd name="T90" fmla="*/ 49 w 124"/>
                <a:gd name="T91" fmla="*/ 66 h 113"/>
                <a:gd name="T92" fmla="*/ 50 w 124"/>
                <a:gd name="T93" fmla="*/ 72 h 113"/>
                <a:gd name="T94" fmla="*/ 49 w 124"/>
                <a:gd name="T95" fmla="*/ 88 h 113"/>
                <a:gd name="T96" fmla="*/ 35 w 124"/>
                <a:gd name="T97" fmla="*/ 79 h 113"/>
                <a:gd name="T98" fmla="*/ 22 w 124"/>
                <a:gd name="T99" fmla="*/ 66 h 113"/>
                <a:gd name="T100" fmla="*/ 46 w 124"/>
                <a:gd name="T101" fmla="*/ 63 h 113"/>
                <a:gd name="T102" fmla="*/ 46 w 124"/>
                <a:gd name="T103" fmla="*/ 58 h 113"/>
                <a:gd name="T104" fmla="*/ 24 w 124"/>
                <a:gd name="T105" fmla="*/ 55 h 113"/>
                <a:gd name="T106" fmla="*/ 22 w 124"/>
                <a:gd name="T107" fmla="*/ 47 h 113"/>
                <a:gd name="T108" fmla="*/ 6 w 124"/>
                <a:gd name="T109" fmla="*/ 34 h 113"/>
                <a:gd name="T110" fmla="*/ 11 w 124"/>
                <a:gd name="T111" fmla="*/ 30 h 113"/>
                <a:gd name="T112" fmla="*/ 20 w 124"/>
                <a:gd name="T113" fmla="*/ 19 h 113"/>
                <a:gd name="T114" fmla="*/ 36 w 124"/>
                <a:gd name="T115" fmla="*/ 9 h 113"/>
                <a:gd name="T116" fmla="*/ 55 w 124"/>
                <a:gd name="T117" fmla="*/ 6 h 113"/>
                <a:gd name="T118" fmla="*/ 71 w 124"/>
                <a:gd name="T119" fmla="*/ 4 h 113"/>
                <a:gd name="T120" fmla="*/ 93 w 124"/>
                <a:gd name="T121" fmla="*/ 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4" h="113">
                  <a:moveTo>
                    <a:pt x="58" y="102"/>
                  </a:moveTo>
                  <a:lnTo>
                    <a:pt x="60" y="102"/>
                  </a:lnTo>
                  <a:lnTo>
                    <a:pt x="60" y="104"/>
                  </a:lnTo>
                  <a:lnTo>
                    <a:pt x="60" y="104"/>
                  </a:lnTo>
                  <a:lnTo>
                    <a:pt x="61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5" y="102"/>
                  </a:lnTo>
                  <a:lnTo>
                    <a:pt x="65" y="102"/>
                  </a:lnTo>
                  <a:lnTo>
                    <a:pt x="66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5" y="105"/>
                  </a:lnTo>
                  <a:lnTo>
                    <a:pt x="66" y="105"/>
                  </a:lnTo>
                  <a:lnTo>
                    <a:pt x="66" y="105"/>
                  </a:lnTo>
                  <a:lnTo>
                    <a:pt x="66" y="105"/>
                  </a:lnTo>
                  <a:lnTo>
                    <a:pt x="68" y="107"/>
                  </a:lnTo>
                  <a:lnTo>
                    <a:pt x="68" y="107"/>
                  </a:lnTo>
                  <a:lnTo>
                    <a:pt x="69" y="107"/>
                  </a:lnTo>
                  <a:lnTo>
                    <a:pt x="71" y="107"/>
                  </a:lnTo>
                  <a:lnTo>
                    <a:pt x="72" y="105"/>
                  </a:lnTo>
                  <a:lnTo>
                    <a:pt x="72" y="105"/>
                  </a:lnTo>
                  <a:lnTo>
                    <a:pt x="77" y="105"/>
                  </a:lnTo>
                  <a:lnTo>
                    <a:pt x="79" y="107"/>
                  </a:lnTo>
                  <a:lnTo>
                    <a:pt x="82" y="107"/>
                  </a:lnTo>
                  <a:lnTo>
                    <a:pt x="83" y="107"/>
                  </a:lnTo>
                  <a:lnTo>
                    <a:pt x="85" y="107"/>
                  </a:lnTo>
                  <a:lnTo>
                    <a:pt x="88" y="107"/>
                  </a:lnTo>
                  <a:lnTo>
                    <a:pt x="88" y="107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90" y="110"/>
                  </a:lnTo>
                  <a:lnTo>
                    <a:pt x="90" y="110"/>
                  </a:lnTo>
                  <a:lnTo>
                    <a:pt x="91" y="108"/>
                  </a:lnTo>
                  <a:lnTo>
                    <a:pt x="95" y="108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8"/>
                  </a:lnTo>
                  <a:lnTo>
                    <a:pt x="96" y="110"/>
                  </a:lnTo>
                  <a:lnTo>
                    <a:pt x="95" y="110"/>
                  </a:lnTo>
                  <a:lnTo>
                    <a:pt x="95" y="112"/>
                  </a:lnTo>
                  <a:lnTo>
                    <a:pt x="95" y="112"/>
                  </a:lnTo>
                  <a:lnTo>
                    <a:pt x="93" y="112"/>
                  </a:lnTo>
                  <a:lnTo>
                    <a:pt x="90" y="112"/>
                  </a:lnTo>
                  <a:lnTo>
                    <a:pt x="87" y="112"/>
                  </a:lnTo>
                  <a:lnTo>
                    <a:pt x="80" y="113"/>
                  </a:lnTo>
                  <a:lnTo>
                    <a:pt x="74" y="113"/>
                  </a:lnTo>
                  <a:lnTo>
                    <a:pt x="74" y="113"/>
                  </a:lnTo>
                  <a:lnTo>
                    <a:pt x="74" y="112"/>
                  </a:lnTo>
                  <a:lnTo>
                    <a:pt x="74" y="112"/>
                  </a:lnTo>
                  <a:lnTo>
                    <a:pt x="72" y="112"/>
                  </a:lnTo>
                  <a:lnTo>
                    <a:pt x="71" y="110"/>
                  </a:lnTo>
                  <a:lnTo>
                    <a:pt x="69" y="110"/>
                  </a:lnTo>
                  <a:lnTo>
                    <a:pt x="63" y="108"/>
                  </a:lnTo>
                  <a:lnTo>
                    <a:pt x="61" y="108"/>
                  </a:lnTo>
                  <a:lnTo>
                    <a:pt x="58" y="108"/>
                  </a:lnTo>
                  <a:lnTo>
                    <a:pt x="58" y="108"/>
                  </a:lnTo>
                  <a:lnTo>
                    <a:pt x="57" y="108"/>
                  </a:lnTo>
                  <a:lnTo>
                    <a:pt x="57" y="107"/>
                  </a:lnTo>
                  <a:lnTo>
                    <a:pt x="57" y="105"/>
                  </a:lnTo>
                  <a:lnTo>
                    <a:pt x="57" y="104"/>
                  </a:lnTo>
                  <a:lnTo>
                    <a:pt x="57" y="104"/>
                  </a:lnTo>
                  <a:lnTo>
                    <a:pt x="57" y="104"/>
                  </a:lnTo>
                  <a:lnTo>
                    <a:pt x="58" y="104"/>
                  </a:lnTo>
                  <a:lnTo>
                    <a:pt x="58" y="104"/>
                  </a:lnTo>
                  <a:lnTo>
                    <a:pt x="58" y="102"/>
                  </a:lnTo>
                  <a:lnTo>
                    <a:pt x="58" y="102"/>
                  </a:lnTo>
                  <a:close/>
                  <a:moveTo>
                    <a:pt x="109" y="99"/>
                  </a:moveTo>
                  <a:lnTo>
                    <a:pt x="109" y="101"/>
                  </a:lnTo>
                  <a:lnTo>
                    <a:pt x="109" y="102"/>
                  </a:lnTo>
                  <a:lnTo>
                    <a:pt x="109" y="104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7" y="105"/>
                  </a:lnTo>
                  <a:lnTo>
                    <a:pt x="107" y="104"/>
                  </a:lnTo>
                  <a:lnTo>
                    <a:pt x="107" y="102"/>
                  </a:lnTo>
                  <a:lnTo>
                    <a:pt x="109" y="101"/>
                  </a:lnTo>
                  <a:lnTo>
                    <a:pt x="109" y="99"/>
                  </a:lnTo>
                  <a:lnTo>
                    <a:pt x="109" y="99"/>
                  </a:lnTo>
                  <a:close/>
                  <a:moveTo>
                    <a:pt x="47" y="90"/>
                  </a:moveTo>
                  <a:lnTo>
                    <a:pt x="49" y="91"/>
                  </a:lnTo>
                  <a:lnTo>
                    <a:pt x="50" y="93"/>
                  </a:lnTo>
                  <a:lnTo>
                    <a:pt x="49" y="93"/>
                  </a:lnTo>
                  <a:lnTo>
                    <a:pt x="49" y="94"/>
                  </a:lnTo>
                  <a:lnTo>
                    <a:pt x="47" y="93"/>
                  </a:lnTo>
                  <a:lnTo>
                    <a:pt x="47" y="93"/>
                  </a:lnTo>
                  <a:lnTo>
                    <a:pt x="47" y="91"/>
                  </a:lnTo>
                  <a:lnTo>
                    <a:pt x="47" y="90"/>
                  </a:lnTo>
                  <a:lnTo>
                    <a:pt x="47" y="90"/>
                  </a:lnTo>
                  <a:close/>
                  <a:moveTo>
                    <a:pt x="124" y="90"/>
                  </a:moveTo>
                  <a:lnTo>
                    <a:pt x="124" y="90"/>
                  </a:lnTo>
                  <a:lnTo>
                    <a:pt x="123" y="93"/>
                  </a:lnTo>
                  <a:lnTo>
                    <a:pt x="121" y="94"/>
                  </a:lnTo>
                  <a:lnTo>
                    <a:pt x="121" y="94"/>
                  </a:lnTo>
                  <a:lnTo>
                    <a:pt x="120" y="96"/>
                  </a:lnTo>
                  <a:lnTo>
                    <a:pt x="118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4"/>
                  </a:lnTo>
                  <a:lnTo>
                    <a:pt x="117" y="94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8" y="91"/>
                  </a:lnTo>
                  <a:lnTo>
                    <a:pt x="120" y="90"/>
                  </a:lnTo>
                  <a:lnTo>
                    <a:pt x="123" y="90"/>
                  </a:lnTo>
                  <a:lnTo>
                    <a:pt x="124" y="90"/>
                  </a:lnTo>
                  <a:close/>
                  <a:moveTo>
                    <a:pt x="83" y="88"/>
                  </a:moveTo>
                  <a:lnTo>
                    <a:pt x="83" y="90"/>
                  </a:lnTo>
                  <a:lnTo>
                    <a:pt x="83" y="90"/>
                  </a:lnTo>
                  <a:lnTo>
                    <a:pt x="83" y="91"/>
                  </a:lnTo>
                  <a:lnTo>
                    <a:pt x="82" y="90"/>
                  </a:lnTo>
                  <a:lnTo>
                    <a:pt x="83" y="90"/>
                  </a:lnTo>
                  <a:lnTo>
                    <a:pt x="83" y="90"/>
                  </a:lnTo>
                  <a:lnTo>
                    <a:pt x="83" y="88"/>
                  </a:lnTo>
                  <a:lnTo>
                    <a:pt x="83" y="88"/>
                  </a:lnTo>
                  <a:lnTo>
                    <a:pt x="83" y="88"/>
                  </a:lnTo>
                  <a:close/>
                  <a:moveTo>
                    <a:pt x="98" y="85"/>
                  </a:move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6" y="88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8" y="86"/>
                  </a:lnTo>
                  <a:lnTo>
                    <a:pt x="98" y="85"/>
                  </a:lnTo>
                  <a:close/>
                  <a:moveTo>
                    <a:pt x="118" y="85"/>
                  </a:move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5"/>
                  </a:lnTo>
                  <a:lnTo>
                    <a:pt x="118" y="85"/>
                  </a:lnTo>
                  <a:close/>
                  <a:moveTo>
                    <a:pt x="71" y="83"/>
                  </a:moveTo>
                  <a:lnTo>
                    <a:pt x="71" y="85"/>
                  </a:lnTo>
                  <a:lnTo>
                    <a:pt x="71" y="85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3"/>
                  </a:lnTo>
                  <a:lnTo>
                    <a:pt x="69" y="85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71" y="83"/>
                  </a:lnTo>
                  <a:close/>
                  <a:moveTo>
                    <a:pt x="82" y="83"/>
                  </a:moveTo>
                  <a:lnTo>
                    <a:pt x="83" y="85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0" y="83"/>
                  </a:lnTo>
                  <a:lnTo>
                    <a:pt x="82" y="83"/>
                  </a:lnTo>
                  <a:close/>
                  <a:moveTo>
                    <a:pt x="110" y="82"/>
                  </a:moveTo>
                  <a:lnTo>
                    <a:pt x="112" y="82"/>
                  </a:lnTo>
                  <a:lnTo>
                    <a:pt x="109" y="83"/>
                  </a:lnTo>
                  <a:lnTo>
                    <a:pt x="109" y="83"/>
                  </a:lnTo>
                  <a:lnTo>
                    <a:pt x="107" y="83"/>
                  </a:lnTo>
                  <a:lnTo>
                    <a:pt x="106" y="83"/>
                  </a:lnTo>
                  <a:lnTo>
                    <a:pt x="106" y="85"/>
                  </a:lnTo>
                  <a:lnTo>
                    <a:pt x="106" y="83"/>
                  </a:lnTo>
                  <a:lnTo>
                    <a:pt x="107" y="82"/>
                  </a:lnTo>
                  <a:lnTo>
                    <a:pt x="109" y="82"/>
                  </a:lnTo>
                  <a:lnTo>
                    <a:pt x="110" y="82"/>
                  </a:lnTo>
                  <a:close/>
                  <a:moveTo>
                    <a:pt x="91" y="80"/>
                  </a:moveTo>
                  <a:lnTo>
                    <a:pt x="93" y="82"/>
                  </a:lnTo>
                  <a:lnTo>
                    <a:pt x="91" y="82"/>
                  </a:lnTo>
                  <a:lnTo>
                    <a:pt x="90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90" y="82"/>
                  </a:lnTo>
                  <a:lnTo>
                    <a:pt x="90" y="82"/>
                  </a:lnTo>
                  <a:lnTo>
                    <a:pt x="91" y="82"/>
                  </a:lnTo>
                  <a:lnTo>
                    <a:pt x="91" y="80"/>
                  </a:lnTo>
                  <a:close/>
                  <a:moveTo>
                    <a:pt x="72" y="79"/>
                  </a:moveTo>
                  <a:lnTo>
                    <a:pt x="74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79"/>
                  </a:lnTo>
                  <a:lnTo>
                    <a:pt x="72" y="79"/>
                  </a:lnTo>
                  <a:close/>
                  <a:moveTo>
                    <a:pt x="104" y="79"/>
                  </a:moveTo>
                  <a:lnTo>
                    <a:pt x="106" y="79"/>
                  </a:lnTo>
                  <a:lnTo>
                    <a:pt x="106" y="80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6" y="80"/>
                  </a:lnTo>
                  <a:lnTo>
                    <a:pt x="106" y="79"/>
                  </a:lnTo>
                  <a:lnTo>
                    <a:pt x="104" y="79"/>
                  </a:lnTo>
                  <a:close/>
                  <a:moveTo>
                    <a:pt x="80" y="77"/>
                  </a:moveTo>
                  <a:lnTo>
                    <a:pt x="82" y="77"/>
                  </a:lnTo>
                  <a:lnTo>
                    <a:pt x="80" y="79"/>
                  </a:lnTo>
                  <a:lnTo>
                    <a:pt x="82" y="79"/>
                  </a:lnTo>
                  <a:lnTo>
                    <a:pt x="80" y="80"/>
                  </a:lnTo>
                  <a:lnTo>
                    <a:pt x="79" y="80"/>
                  </a:lnTo>
                  <a:lnTo>
                    <a:pt x="79" y="79"/>
                  </a:lnTo>
                  <a:lnTo>
                    <a:pt x="79" y="77"/>
                  </a:lnTo>
                  <a:lnTo>
                    <a:pt x="80" y="77"/>
                  </a:lnTo>
                  <a:close/>
                  <a:moveTo>
                    <a:pt x="85" y="77"/>
                  </a:moveTo>
                  <a:lnTo>
                    <a:pt x="85" y="77"/>
                  </a:lnTo>
                  <a:lnTo>
                    <a:pt x="85" y="77"/>
                  </a:lnTo>
                  <a:lnTo>
                    <a:pt x="85" y="79"/>
                  </a:lnTo>
                  <a:lnTo>
                    <a:pt x="85" y="80"/>
                  </a:lnTo>
                  <a:lnTo>
                    <a:pt x="83" y="80"/>
                  </a:lnTo>
                  <a:lnTo>
                    <a:pt x="83" y="80"/>
                  </a:lnTo>
                  <a:lnTo>
                    <a:pt x="82" y="79"/>
                  </a:lnTo>
                  <a:lnTo>
                    <a:pt x="85" y="77"/>
                  </a:lnTo>
                  <a:close/>
                  <a:moveTo>
                    <a:pt x="69" y="75"/>
                  </a:moveTo>
                  <a:lnTo>
                    <a:pt x="71" y="77"/>
                  </a:lnTo>
                  <a:lnTo>
                    <a:pt x="71" y="77"/>
                  </a:lnTo>
                  <a:lnTo>
                    <a:pt x="71" y="77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69" y="75"/>
                  </a:lnTo>
                  <a:close/>
                  <a:moveTo>
                    <a:pt x="69" y="72"/>
                  </a:moveTo>
                  <a:lnTo>
                    <a:pt x="69" y="72"/>
                  </a:lnTo>
                  <a:lnTo>
                    <a:pt x="69" y="72"/>
                  </a:lnTo>
                  <a:lnTo>
                    <a:pt x="69" y="74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9" y="72"/>
                  </a:lnTo>
                  <a:close/>
                  <a:moveTo>
                    <a:pt x="76" y="71"/>
                  </a:moveTo>
                  <a:lnTo>
                    <a:pt x="76" y="71"/>
                  </a:lnTo>
                  <a:lnTo>
                    <a:pt x="76" y="74"/>
                  </a:lnTo>
                  <a:lnTo>
                    <a:pt x="76" y="74"/>
                  </a:lnTo>
                  <a:lnTo>
                    <a:pt x="76" y="72"/>
                  </a:lnTo>
                  <a:lnTo>
                    <a:pt x="76" y="72"/>
                  </a:lnTo>
                  <a:lnTo>
                    <a:pt x="76" y="71"/>
                  </a:lnTo>
                  <a:close/>
                  <a:moveTo>
                    <a:pt x="82" y="71"/>
                  </a:moveTo>
                  <a:lnTo>
                    <a:pt x="83" y="72"/>
                  </a:lnTo>
                  <a:lnTo>
                    <a:pt x="83" y="72"/>
                  </a:lnTo>
                  <a:lnTo>
                    <a:pt x="83" y="72"/>
                  </a:lnTo>
                  <a:lnTo>
                    <a:pt x="82" y="72"/>
                  </a:lnTo>
                  <a:lnTo>
                    <a:pt x="82" y="71"/>
                  </a:lnTo>
                  <a:lnTo>
                    <a:pt x="82" y="71"/>
                  </a:lnTo>
                  <a:close/>
                  <a:moveTo>
                    <a:pt x="96" y="69"/>
                  </a:moveTo>
                  <a:lnTo>
                    <a:pt x="96" y="69"/>
                  </a:lnTo>
                  <a:lnTo>
                    <a:pt x="95" y="7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93" y="69"/>
                  </a:lnTo>
                  <a:lnTo>
                    <a:pt x="95" y="69"/>
                  </a:lnTo>
                  <a:lnTo>
                    <a:pt x="96" y="69"/>
                  </a:lnTo>
                  <a:lnTo>
                    <a:pt x="96" y="69"/>
                  </a:lnTo>
                  <a:close/>
                  <a:moveTo>
                    <a:pt x="77" y="67"/>
                  </a:moveTo>
                  <a:lnTo>
                    <a:pt x="79" y="69"/>
                  </a:lnTo>
                  <a:lnTo>
                    <a:pt x="80" y="69"/>
                  </a:lnTo>
                  <a:lnTo>
                    <a:pt x="80" y="69"/>
                  </a:lnTo>
                  <a:lnTo>
                    <a:pt x="80" y="71"/>
                  </a:lnTo>
                  <a:lnTo>
                    <a:pt x="79" y="71"/>
                  </a:lnTo>
                  <a:lnTo>
                    <a:pt x="77" y="69"/>
                  </a:lnTo>
                  <a:lnTo>
                    <a:pt x="77" y="69"/>
                  </a:lnTo>
                  <a:lnTo>
                    <a:pt x="77" y="67"/>
                  </a:lnTo>
                  <a:lnTo>
                    <a:pt x="77" y="67"/>
                  </a:lnTo>
                  <a:close/>
                  <a:moveTo>
                    <a:pt x="68" y="67"/>
                  </a:moveTo>
                  <a:lnTo>
                    <a:pt x="68" y="69"/>
                  </a:lnTo>
                  <a:lnTo>
                    <a:pt x="68" y="71"/>
                  </a:lnTo>
                  <a:lnTo>
                    <a:pt x="66" y="71"/>
                  </a:lnTo>
                  <a:lnTo>
                    <a:pt x="66" y="69"/>
                  </a:lnTo>
                  <a:lnTo>
                    <a:pt x="68" y="67"/>
                  </a:lnTo>
                  <a:lnTo>
                    <a:pt x="68" y="67"/>
                  </a:lnTo>
                  <a:close/>
                  <a:moveTo>
                    <a:pt x="104" y="66"/>
                  </a:moveTo>
                  <a:lnTo>
                    <a:pt x="106" y="66"/>
                  </a:lnTo>
                  <a:lnTo>
                    <a:pt x="106" y="66"/>
                  </a:lnTo>
                  <a:lnTo>
                    <a:pt x="107" y="67"/>
                  </a:lnTo>
                  <a:lnTo>
                    <a:pt x="107" y="67"/>
                  </a:lnTo>
                  <a:lnTo>
                    <a:pt x="106" y="67"/>
                  </a:lnTo>
                  <a:lnTo>
                    <a:pt x="104" y="69"/>
                  </a:lnTo>
                  <a:lnTo>
                    <a:pt x="102" y="69"/>
                  </a:lnTo>
                  <a:lnTo>
                    <a:pt x="102" y="67"/>
                  </a:lnTo>
                  <a:lnTo>
                    <a:pt x="101" y="67"/>
                  </a:lnTo>
                  <a:lnTo>
                    <a:pt x="99" y="67"/>
                  </a:lnTo>
                  <a:lnTo>
                    <a:pt x="101" y="66"/>
                  </a:lnTo>
                  <a:lnTo>
                    <a:pt x="102" y="66"/>
                  </a:lnTo>
                  <a:lnTo>
                    <a:pt x="104" y="66"/>
                  </a:lnTo>
                  <a:close/>
                  <a:moveTo>
                    <a:pt x="14" y="64"/>
                  </a:moveTo>
                  <a:lnTo>
                    <a:pt x="16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9" y="67"/>
                  </a:lnTo>
                  <a:lnTo>
                    <a:pt x="17" y="67"/>
                  </a:lnTo>
                  <a:lnTo>
                    <a:pt x="17" y="69"/>
                  </a:lnTo>
                  <a:lnTo>
                    <a:pt x="16" y="67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4" y="64"/>
                  </a:lnTo>
                  <a:close/>
                  <a:moveTo>
                    <a:pt x="74" y="63"/>
                  </a:moveTo>
                  <a:lnTo>
                    <a:pt x="76" y="64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7"/>
                  </a:lnTo>
                  <a:lnTo>
                    <a:pt x="77" y="67"/>
                  </a:lnTo>
                  <a:lnTo>
                    <a:pt x="76" y="67"/>
                  </a:lnTo>
                  <a:lnTo>
                    <a:pt x="74" y="66"/>
                  </a:lnTo>
                  <a:lnTo>
                    <a:pt x="74" y="64"/>
                  </a:lnTo>
                  <a:lnTo>
                    <a:pt x="72" y="64"/>
                  </a:lnTo>
                  <a:lnTo>
                    <a:pt x="72" y="63"/>
                  </a:lnTo>
                  <a:lnTo>
                    <a:pt x="74" y="63"/>
                  </a:lnTo>
                  <a:lnTo>
                    <a:pt x="74" y="63"/>
                  </a:lnTo>
                  <a:close/>
                  <a:moveTo>
                    <a:pt x="55" y="63"/>
                  </a:moveTo>
                  <a:lnTo>
                    <a:pt x="55" y="63"/>
                  </a:lnTo>
                  <a:lnTo>
                    <a:pt x="57" y="63"/>
                  </a:lnTo>
                  <a:lnTo>
                    <a:pt x="57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4" y="64"/>
                  </a:lnTo>
                  <a:lnTo>
                    <a:pt x="55" y="64"/>
                  </a:lnTo>
                  <a:lnTo>
                    <a:pt x="55" y="63"/>
                  </a:lnTo>
                  <a:lnTo>
                    <a:pt x="55" y="63"/>
                  </a:lnTo>
                  <a:close/>
                  <a:moveTo>
                    <a:pt x="13" y="55"/>
                  </a:moveTo>
                  <a:lnTo>
                    <a:pt x="14" y="56"/>
                  </a:lnTo>
                  <a:lnTo>
                    <a:pt x="14" y="58"/>
                  </a:lnTo>
                  <a:lnTo>
                    <a:pt x="16" y="58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4" y="61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13" y="60"/>
                  </a:lnTo>
                  <a:lnTo>
                    <a:pt x="13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9" y="60"/>
                  </a:lnTo>
                  <a:lnTo>
                    <a:pt x="9" y="60"/>
                  </a:lnTo>
                  <a:lnTo>
                    <a:pt x="11" y="58"/>
                  </a:lnTo>
                  <a:lnTo>
                    <a:pt x="11" y="56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3" y="56"/>
                  </a:lnTo>
                  <a:lnTo>
                    <a:pt x="13" y="55"/>
                  </a:lnTo>
                  <a:lnTo>
                    <a:pt x="13" y="55"/>
                  </a:lnTo>
                  <a:close/>
                  <a:moveTo>
                    <a:pt x="14" y="55"/>
                  </a:moveTo>
                  <a:lnTo>
                    <a:pt x="14" y="55"/>
                  </a:lnTo>
                  <a:lnTo>
                    <a:pt x="16" y="55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4" y="55"/>
                  </a:lnTo>
                  <a:lnTo>
                    <a:pt x="14" y="55"/>
                  </a:lnTo>
                  <a:close/>
                  <a:moveTo>
                    <a:pt x="91" y="53"/>
                  </a:moveTo>
                  <a:lnTo>
                    <a:pt x="93" y="53"/>
                  </a:lnTo>
                  <a:lnTo>
                    <a:pt x="95" y="53"/>
                  </a:lnTo>
                  <a:lnTo>
                    <a:pt x="93" y="55"/>
                  </a:lnTo>
                  <a:lnTo>
                    <a:pt x="95" y="55"/>
                  </a:lnTo>
                  <a:lnTo>
                    <a:pt x="95" y="58"/>
                  </a:lnTo>
                  <a:lnTo>
                    <a:pt x="93" y="58"/>
                  </a:lnTo>
                  <a:lnTo>
                    <a:pt x="93" y="60"/>
                  </a:lnTo>
                  <a:lnTo>
                    <a:pt x="93" y="60"/>
                  </a:lnTo>
                  <a:lnTo>
                    <a:pt x="91" y="60"/>
                  </a:lnTo>
                  <a:lnTo>
                    <a:pt x="90" y="58"/>
                  </a:lnTo>
                  <a:lnTo>
                    <a:pt x="90" y="58"/>
                  </a:lnTo>
                  <a:lnTo>
                    <a:pt x="91" y="58"/>
                  </a:lnTo>
                  <a:lnTo>
                    <a:pt x="91" y="56"/>
                  </a:lnTo>
                  <a:lnTo>
                    <a:pt x="91" y="56"/>
                  </a:lnTo>
                  <a:lnTo>
                    <a:pt x="90" y="55"/>
                  </a:lnTo>
                  <a:lnTo>
                    <a:pt x="90" y="53"/>
                  </a:lnTo>
                  <a:lnTo>
                    <a:pt x="91" y="53"/>
                  </a:lnTo>
                  <a:close/>
                  <a:moveTo>
                    <a:pt x="16" y="49"/>
                  </a:moveTo>
                  <a:lnTo>
                    <a:pt x="16" y="50"/>
                  </a:lnTo>
                  <a:lnTo>
                    <a:pt x="16" y="52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3" y="53"/>
                  </a:lnTo>
                  <a:lnTo>
                    <a:pt x="13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6" y="49"/>
                  </a:lnTo>
                  <a:close/>
                  <a:moveTo>
                    <a:pt x="69" y="47"/>
                  </a:moveTo>
                  <a:lnTo>
                    <a:pt x="71" y="47"/>
                  </a:lnTo>
                  <a:lnTo>
                    <a:pt x="71" y="49"/>
                  </a:lnTo>
                  <a:lnTo>
                    <a:pt x="72" y="49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69" y="49"/>
                  </a:lnTo>
                  <a:lnTo>
                    <a:pt x="69" y="47"/>
                  </a:lnTo>
                  <a:lnTo>
                    <a:pt x="69" y="47"/>
                  </a:lnTo>
                  <a:close/>
                  <a:moveTo>
                    <a:pt x="54" y="45"/>
                  </a:moveTo>
                  <a:lnTo>
                    <a:pt x="54" y="47"/>
                  </a:lnTo>
                  <a:lnTo>
                    <a:pt x="55" y="49"/>
                  </a:lnTo>
                  <a:lnTo>
                    <a:pt x="55" y="49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5" y="52"/>
                  </a:lnTo>
                  <a:lnTo>
                    <a:pt x="65" y="52"/>
                  </a:lnTo>
                  <a:lnTo>
                    <a:pt x="65" y="53"/>
                  </a:lnTo>
                  <a:lnTo>
                    <a:pt x="66" y="53"/>
                  </a:lnTo>
                  <a:lnTo>
                    <a:pt x="66" y="55"/>
                  </a:lnTo>
                  <a:lnTo>
                    <a:pt x="66" y="55"/>
                  </a:lnTo>
                  <a:lnTo>
                    <a:pt x="66" y="56"/>
                  </a:lnTo>
                  <a:lnTo>
                    <a:pt x="66" y="60"/>
                  </a:lnTo>
                  <a:lnTo>
                    <a:pt x="68" y="60"/>
                  </a:lnTo>
                  <a:lnTo>
                    <a:pt x="69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8" y="63"/>
                  </a:lnTo>
                  <a:lnTo>
                    <a:pt x="68" y="61"/>
                  </a:lnTo>
                  <a:lnTo>
                    <a:pt x="66" y="61"/>
                  </a:lnTo>
                  <a:lnTo>
                    <a:pt x="66" y="60"/>
                  </a:lnTo>
                  <a:lnTo>
                    <a:pt x="66" y="60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1" y="56"/>
                  </a:lnTo>
                  <a:lnTo>
                    <a:pt x="60" y="56"/>
                  </a:lnTo>
                  <a:lnTo>
                    <a:pt x="58" y="55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5" y="53"/>
                  </a:lnTo>
                  <a:lnTo>
                    <a:pt x="55" y="52"/>
                  </a:lnTo>
                  <a:lnTo>
                    <a:pt x="54" y="50"/>
                  </a:lnTo>
                  <a:lnTo>
                    <a:pt x="52" y="50"/>
                  </a:lnTo>
                  <a:lnTo>
                    <a:pt x="50" y="49"/>
                  </a:lnTo>
                  <a:lnTo>
                    <a:pt x="49" y="49"/>
                  </a:lnTo>
                  <a:lnTo>
                    <a:pt x="47" y="49"/>
                  </a:lnTo>
                  <a:lnTo>
                    <a:pt x="47" y="49"/>
                  </a:lnTo>
                  <a:lnTo>
                    <a:pt x="46" y="49"/>
                  </a:lnTo>
                  <a:lnTo>
                    <a:pt x="49" y="47"/>
                  </a:lnTo>
                  <a:lnTo>
                    <a:pt x="50" y="45"/>
                  </a:lnTo>
                  <a:lnTo>
                    <a:pt x="52" y="45"/>
                  </a:lnTo>
                  <a:lnTo>
                    <a:pt x="54" y="45"/>
                  </a:lnTo>
                  <a:close/>
                  <a:moveTo>
                    <a:pt x="57" y="42"/>
                  </a:moveTo>
                  <a:lnTo>
                    <a:pt x="60" y="44"/>
                  </a:lnTo>
                  <a:lnTo>
                    <a:pt x="58" y="45"/>
                  </a:lnTo>
                  <a:lnTo>
                    <a:pt x="58" y="44"/>
                  </a:lnTo>
                  <a:lnTo>
                    <a:pt x="57" y="42"/>
                  </a:lnTo>
                  <a:close/>
                  <a:moveTo>
                    <a:pt x="63" y="42"/>
                  </a:moveTo>
                  <a:lnTo>
                    <a:pt x="61" y="42"/>
                  </a:lnTo>
                  <a:lnTo>
                    <a:pt x="61" y="44"/>
                  </a:lnTo>
                  <a:lnTo>
                    <a:pt x="60" y="44"/>
                  </a:lnTo>
                  <a:lnTo>
                    <a:pt x="61" y="42"/>
                  </a:lnTo>
                  <a:lnTo>
                    <a:pt x="63" y="42"/>
                  </a:lnTo>
                  <a:close/>
                  <a:moveTo>
                    <a:pt x="96" y="39"/>
                  </a:moveTo>
                  <a:lnTo>
                    <a:pt x="98" y="41"/>
                  </a:lnTo>
                  <a:lnTo>
                    <a:pt x="98" y="42"/>
                  </a:lnTo>
                  <a:lnTo>
                    <a:pt x="99" y="44"/>
                  </a:lnTo>
                  <a:lnTo>
                    <a:pt x="99" y="44"/>
                  </a:lnTo>
                  <a:lnTo>
                    <a:pt x="101" y="45"/>
                  </a:lnTo>
                  <a:lnTo>
                    <a:pt x="101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8" y="47"/>
                  </a:lnTo>
                  <a:lnTo>
                    <a:pt x="98" y="47"/>
                  </a:lnTo>
                  <a:lnTo>
                    <a:pt x="95" y="45"/>
                  </a:lnTo>
                  <a:lnTo>
                    <a:pt x="93" y="45"/>
                  </a:lnTo>
                  <a:lnTo>
                    <a:pt x="95" y="44"/>
                  </a:lnTo>
                  <a:lnTo>
                    <a:pt x="96" y="42"/>
                  </a:lnTo>
                  <a:lnTo>
                    <a:pt x="95" y="42"/>
                  </a:lnTo>
                  <a:lnTo>
                    <a:pt x="93" y="44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0" y="42"/>
                  </a:lnTo>
                  <a:lnTo>
                    <a:pt x="90" y="41"/>
                  </a:lnTo>
                  <a:lnTo>
                    <a:pt x="91" y="41"/>
                  </a:lnTo>
                  <a:lnTo>
                    <a:pt x="93" y="41"/>
                  </a:lnTo>
                  <a:lnTo>
                    <a:pt x="95" y="41"/>
                  </a:lnTo>
                  <a:lnTo>
                    <a:pt x="95" y="39"/>
                  </a:lnTo>
                  <a:lnTo>
                    <a:pt x="96" y="39"/>
                  </a:lnTo>
                  <a:close/>
                  <a:moveTo>
                    <a:pt x="3" y="33"/>
                  </a:moveTo>
                  <a:lnTo>
                    <a:pt x="3" y="33"/>
                  </a:lnTo>
                  <a:lnTo>
                    <a:pt x="3" y="33"/>
                  </a:lnTo>
                  <a:lnTo>
                    <a:pt x="5" y="33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3" y="38"/>
                  </a:lnTo>
                  <a:lnTo>
                    <a:pt x="5" y="38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5" y="39"/>
                  </a:lnTo>
                  <a:lnTo>
                    <a:pt x="3" y="38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3" y="33"/>
                  </a:lnTo>
                  <a:close/>
                  <a:moveTo>
                    <a:pt x="83" y="28"/>
                  </a:moveTo>
                  <a:lnTo>
                    <a:pt x="83" y="30"/>
                  </a:lnTo>
                  <a:lnTo>
                    <a:pt x="83" y="30"/>
                  </a:lnTo>
                  <a:lnTo>
                    <a:pt x="82" y="31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0" y="33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3"/>
                  </a:lnTo>
                  <a:lnTo>
                    <a:pt x="79" y="33"/>
                  </a:lnTo>
                  <a:lnTo>
                    <a:pt x="79" y="31"/>
                  </a:lnTo>
                  <a:lnTo>
                    <a:pt x="79" y="31"/>
                  </a:lnTo>
                  <a:lnTo>
                    <a:pt x="77" y="30"/>
                  </a:lnTo>
                  <a:lnTo>
                    <a:pt x="79" y="30"/>
                  </a:lnTo>
                  <a:lnTo>
                    <a:pt x="80" y="30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3" y="28"/>
                  </a:lnTo>
                  <a:close/>
                  <a:moveTo>
                    <a:pt x="85" y="20"/>
                  </a:moveTo>
                  <a:lnTo>
                    <a:pt x="87" y="20"/>
                  </a:lnTo>
                  <a:lnTo>
                    <a:pt x="87" y="22"/>
                  </a:lnTo>
                  <a:lnTo>
                    <a:pt x="87" y="22"/>
                  </a:lnTo>
                  <a:lnTo>
                    <a:pt x="85" y="22"/>
                  </a:lnTo>
                  <a:lnTo>
                    <a:pt x="83" y="20"/>
                  </a:lnTo>
                  <a:lnTo>
                    <a:pt x="85" y="20"/>
                  </a:lnTo>
                  <a:close/>
                  <a:moveTo>
                    <a:pt x="72" y="15"/>
                  </a:moveTo>
                  <a:lnTo>
                    <a:pt x="72" y="15"/>
                  </a:lnTo>
                  <a:lnTo>
                    <a:pt x="74" y="17"/>
                  </a:lnTo>
                  <a:lnTo>
                    <a:pt x="74" y="17"/>
                  </a:lnTo>
                  <a:lnTo>
                    <a:pt x="74" y="19"/>
                  </a:lnTo>
                  <a:lnTo>
                    <a:pt x="74" y="19"/>
                  </a:lnTo>
                  <a:lnTo>
                    <a:pt x="72" y="19"/>
                  </a:lnTo>
                  <a:lnTo>
                    <a:pt x="71" y="19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72" y="15"/>
                  </a:lnTo>
                  <a:close/>
                  <a:moveTo>
                    <a:pt x="95" y="0"/>
                  </a:moveTo>
                  <a:lnTo>
                    <a:pt x="96" y="0"/>
                  </a:lnTo>
                  <a:lnTo>
                    <a:pt x="98" y="0"/>
                  </a:lnTo>
                  <a:lnTo>
                    <a:pt x="98" y="1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101" y="3"/>
                  </a:lnTo>
                  <a:lnTo>
                    <a:pt x="101" y="4"/>
                  </a:lnTo>
                  <a:lnTo>
                    <a:pt x="101" y="6"/>
                  </a:lnTo>
                  <a:lnTo>
                    <a:pt x="99" y="6"/>
                  </a:lnTo>
                  <a:lnTo>
                    <a:pt x="96" y="8"/>
                  </a:lnTo>
                  <a:lnTo>
                    <a:pt x="96" y="9"/>
                  </a:lnTo>
                  <a:lnTo>
                    <a:pt x="96" y="11"/>
                  </a:lnTo>
                  <a:lnTo>
                    <a:pt x="96" y="11"/>
                  </a:lnTo>
                  <a:lnTo>
                    <a:pt x="96" y="11"/>
                  </a:lnTo>
                  <a:lnTo>
                    <a:pt x="96" y="12"/>
                  </a:lnTo>
                  <a:lnTo>
                    <a:pt x="96" y="12"/>
                  </a:lnTo>
                  <a:lnTo>
                    <a:pt x="95" y="14"/>
                  </a:lnTo>
                  <a:lnTo>
                    <a:pt x="95" y="15"/>
                  </a:lnTo>
                  <a:lnTo>
                    <a:pt x="93" y="17"/>
                  </a:lnTo>
                  <a:lnTo>
                    <a:pt x="93" y="17"/>
                  </a:lnTo>
                  <a:lnTo>
                    <a:pt x="93" y="17"/>
                  </a:lnTo>
                  <a:lnTo>
                    <a:pt x="91" y="15"/>
                  </a:lnTo>
                  <a:lnTo>
                    <a:pt x="90" y="15"/>
                  </a:lnTo>
                  <a:lnTo>
                    <a:pt x="85" y="14"/>
                  </a:lnTo>
                  <a:lnTo>
                    <a:pt x="82" y="12"/>
                  </a:lnTo>
                  <a:lnTo>
                    <a:pt x="80" y="14"/>
                  </a:lnTo>
                  <a:lnTo>
                    <a:pt x="79" y="12"/>
                  </a:lnTo>
                  <a:lnTo>
                    <a:pt x="77" y="12"/>
                  </a:lnTo>
                  <a:lnTo>
                    <a:pt x="74" y="14"/>
                  </a:lnTo>
                  <a:lnTo>
                    <a:pt x="72" y="14"/>
                  </a:lnTo>
                  <a:lnTo>
                    <a:pt x="71" y="14"/>
                  </a:lnTo>
                  <a:lnTo>
                    <a:pt x="69" y="12"/>
                  </a:lnTo>
                  <a:lnTo>
                    <a:pt x="68" y="14"/>
                  </a:lnTo>
                  <a:lnTo>
                    <a:pt x="66" y="15"/>
                  </a:lnTo>
                  <a:lnTo>
                    <a:pt x="65" y="17"/>
                  </a:lnTo>
                  <a:lnTo>
                    <a:pt x="61" y="17"/>
                  </a:lnTo>
                  <a:lnTo>
                    <a:pt x="60" y="17"/>
                  </a:lnTo>
                  <a:lnTo>
                    <a:pt x="58" y="17"/>
                  </a:lnTo>
                  <a:lnTo>
                    <a:pt x="60" y="19"/>
                  </a:lnTo>
                  <a:lnTo>
                    <a:pt x="61" y="20"/>
                  </a:lnTo>
                  <a:lnTo>
                    <a:pt x="60" y="20"/>
                  </a:lnTo>
                  <a:lnTo>
                    <a:pt x="61" y="22"/>
                  </a:lnTo>
                  <a:lnTo>
                    <a:pt x="61" y="22"/>
                  </a:lnTo>
                  <a:lnTo>
                    <a:pt x="63" y="22"/>
                  </a:lnTo>
                  <a:lnTo>
                    <a:pt x="66" y="23"/>
                  </a:lnTo>
                  <a:lnTo>
                    <a:pt x="66" y="25"/>
                  </a:lnTo>
                  <a:lnTo>
                    <a:pt x="68" y="27"/>
                  </a:lnTo>
                  <a:lnTo>
                    <a:pt x="66" y="25"/>
                  </a:lnTo>
                  <a:lnTo>
                    <a:pt x="65" y="25"/>
                  </a:lnTo>
                  <a:lnTo>
                    <a:pt x="63" y="23"/>
                  </a:lnTo>
                  <a:lnTo>
                    <a:pt x="61" y="23"/>
                  </a:lnTo>
                  <a:lnTo>
                    <a:pt x="60" y="23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1" y="27"/>
                  </a:lnTo>
                  <a:lnTo>
                    <a:pt x="63" y="27"/>
                  </a:lnTo>
                  <a:lnTo>
                    <a:pt x="63" y="28"/>
                  </a:lnTo>
                  <a:lnTo>
                    <a:pt x="63" y="30"/>
                  </a:lnTo>
                  <a:lnTo>
                    <a:pt x="61" y="30"/>
                  </a:lnTo>
                  <a:lnTo>
                    <a:pt x="60" y="28"/>
                  </a:lnTo>
                  <a:lnTo>
                    <a:pt x="58" y="25"/>
                  </a:lnTo>
                  <a:lnTo>
                    <a:pt x="55" y="25"/>
                  </a:lnTo>
                  <a:lnTo>
                    <a:pt x="54" y="25"/>
                  </a:lnTo>
                  <a:lnTo>
                    <a:pt x="55" y="27"/>
                  </a:lnTo>
                  <a:lnTo>
                    <a:pt x="55" y="28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7" y="31"/>
                  </a:lnTo>
                  <a:lnTo>
                    <a:pt x="54" y="30"/>
                  </a:lnTo>
                  <a:lnTo>
                    <a:pt x="54" y="28"/>
                  </a:lnTo>
                  <a:lnTo>
                    <a:pt x="54" y="25"/>
                  </a:lnTo>
                  <a:lnTo>
                    <a:pt x="50" y="23"/>
                  </a:lnTo>
                  <a:lnTo>
                    <a:pt x="47" y="22"/>
                  </a:lnTo>
                  <a:lnTo>
                    <a:pt x="46" y="20"/>
                  </a:lnTo>
                  <a:lnTo>
                    <a:pt x="47" y="20"/>
                  </a:lnTo>
                  <a:lnTo>
                    <a:pt x="47" y="19"/>
                  </a:lnTo>
                  <a:lnTo>
                    <a:pt x="46" y="19"/>
                  </a:lnTo>
                  <a:lnTo>
                    <a:pt x="44" y="20"/>
                  </a:lnTo>
                  <a:lnTo>
                    <a:pt x="42" y="20"/>
                  </a:lnTo>
                  <a:lnTo>
                    <a:pt x="42" y="22"/>
                  </a:lnTo>
                  <a:lnTo>
                    <a:pt x="42" y="23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42" y="28"/>
                  </a:lnTo>
                  <a:lnTo>
                    <a:pt x="46" y="33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50" y="38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4" y="44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50" y="42"/>
                  </a:lnTo>
                  <a:lnTo>
                    <a:pt x="49" y="41"/>
                  </a:lnTo>
                  <a:lnTo>
                    <a:pt x="47" y="41"/>
                  </a:lnTo>
                  <a:lnTo>
                    <a:pt x="46" y="42"/>
                  </a:lnTo>
                  <a:lnTo>
                    <a:pt x="47" y="44"/>
                  </a:lnTo>
                  <a:lnTo>
                    <a:pt x="47" y="44"/>
                  </a:lnTo>
                  <a:lnTo>
                    <a:pt x="47" y="45"/>
                  </a:lnTo>
                  <a:lnTo>
                    <a:pt x="49" y="45"/>
                  </a:lnTo>
                  <a:lnTo>
                    <a:pt x="47" y="47"/>
                  </a:lnTo>
                  <a:lnTo>
                    <a:pt x="46" y="47"/>
                  </a:lnTo>
                  <a:lnTo>
                    <a:pt x="44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4" y="49"/>
                  </a:lnTo>
                  <a:lnTo>
                    <a:pt x="46" y="50"/>
                  </a:lnTo>
                  <a:lnTo>
                    <a:pt x="49" y="50"/>
                  </a:lnTo>
                  <a:lnTo>
                    <a:pt x="50" y="52"/>
                  </a:lnTo>
                  <a:lnTo>
                    <a:pt x="52" y="52"/>
                  </a:lnTo>
                  <a:lnTo>
                    <a:pt x="54" y="53"/>
                  </a:lnTo>
                  <a:lnTo>
                    <a:pt x="57" y="55"/>
                  </a:lnTo>
                  <a:lnTo>
                    <a:pt x="58" y="56"/>
                  </a:lnTo>
                  <a:lnTo>
                    <a:pt x="60" y="58"/>
                  </a:lnTo>
                  <a:lnTo>
                    <a:pt x="63" y="58"/>
                  </a:lnTo>
                  <a:lnTo>
                    <a:pt x="63" y="60"/>
                  </a:lnTo>
                  <a:lnTo>
                    <a:pt x="63" y="61"/>
                  </a:lnTo>
                  <a:lnTo>
                    <a:pt x="63" y="64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61" y="66"/>
                  </a:lnTo>
                  <a:lnTo>
                    <a:pt x="58" y="64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50" y="64"/>
                  </a:lnTo>
                  <a:lnTo>
                    <a:pt x="49" y="64"/>
                  </a:lnTo>
                  <a:lnTo>
                    <a:pt x="49" y="64"/>
                  </a:lnTo>
                  <a:lnTo>
                    <a:pt x="49" y="64"/>
                  </a:lnTo>
                  <a:lnTo>
                    <a:pt x="49" y="66"/>
                  </a:lnTo>
                  <a:lnTo>
                    <a:pt x="50" y="66"/>
                  </a:lnTo>
                  <a:lnTo>
                    <a:pt x="50" y="67"/>
                  </a:lnTo>
                  <a:lnTo>
                    <a:pt x="50" y="69"/>
                  </a:lnTo>
                  <a:lnTo>
                    <a:pt x="52" y="69"/>
                  </a:lnTo>
                  <a:lnTo>
                    <a:pt x="54" y="69"/>
                  </a:lnTo>
                  <a:lnTo>
                    <a:pt x="54" y="71"/>
                  </a:lnTo>
                  <a:lnTo>
                    <a:pt x="54" y="71"/>
                  </a:lnTo>
                  <a:lnTo>
                    <a:pt x="55" y="71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50" y="74"/>
                  </a:lnTo>
                  <a:lnTo>
                    <a:pt x="50" y="74"/>
                  </a:lnTo>
                  <a:lnTo>
                    <a:pt x="50" y="72"/>
                  </a:lnTo>
                  <a:lnTo>
                    <a:pt x="49" y="72"/>
                  </a:lnTo>
                  <a:lnTo>
                    <a:pt x="47" y="71"/>
                  </a:lnTo>
                  <a:lnTo>
                    <a:pt x="46" y="71"/>
                  </a:lnTo>
                  <a:lnTo>
                    <a:pt x="46" y="69"/>
                  </a:lnTo>
                  <a:lnTo>
                    <a:pt x="44" y="71"/>
                  </a:lnTo>
                  <a:lnTo>
                    <a:pt x="44" y="72"/>
                  </a:lnTo>
                  <a:lnTo>
                    <a:pt x="46" y="75"/>
                  </a:lnTo>
                  <a:lnTo>
                    <a:pt x="49" y="79"/>
                  </a:lnTo>
                  <a:lnTo>
                    <a:pt x="49" y="82"/>
                  </a:lnTo>
                  <a:lnTo>
                    <a:pt x="49" y="83"/>
                  </a:lnTo>
                  <a:lnTo>
                    <a:pt x="49" y="85"/>
                  </a:lnTo>
                  <a:lnTo>
                    <a:pt x="50" y="86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49" y="88"/>
                  </a:lnTo>
                  <a:lnTo>
                    <a:pt x="47" y="88"/>
                  </a:lnTo>
                  <a:lnTo>
                    <a:pt x="46" y="85"/>
                  </a:lnTo>
                  <a:lnTo>
                    <a:pt x="46" y="83"/>
                  </a:lnTo>
                  <a:lnTo>
                    <a:pt x="44" y="83"/>
                  </a:lnTo>
                  <a:lnTo>
                    <a:pt x="42" y="83"/>
                  </a:lnTo>
                  <a:lnTo>
                    <a:pt x="41" y="86"/>
                  </a:lnTo>
                  <a:lnTo>
                    <a:pt x="41" y="88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39" y="85"/>
                  </a:lnTo>
                  <a:lnTo>
                    <a:pt x="39" y="85"/>
                  </a:lnTo>
                  <a:lnTo>
                    <a:pt x="38" y="82"/>
                  </a:lnTo>
                  <a:lnTo>
                    <a:pt x="36" y="82"/>
                  </a:lnTo>
                  <a:lnTo>
                    <a:pt x="36" y="80"/>
                  </a:lnTo>
                  <a:lnTo>
                    <a:pt x="35" y="79"/>
                  </a:lnTo>
                  <a:lnTo>
                    <a:pt x="35" y="79"/>
                  </a:lnTo>
                  <a:lnTo>
                    <a:pt x="33" y="80"/>
                  </a:lnTo>
                  <a:lnTo>
                    <a:pt x="33" y="82"/>
                  </a:lnTo>
                  <a:lnTo>
                    <a:pt x="33" y="83"/>
                  </a:lnTo>
                  <a:lnTo>
                    <a:pt x="31" y="83"/>
                  </a:lnTo>
                  <a:lnTo>
                    <a:pt x="30" y="82"/>
                  </a:lnTo>
                  <a:lnTo>
                    <a:pt x="28" y="79"/>
                  </a:lnTo>
                  <a:lnTo>
                    <a:pt x="28" y="77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28" y="71"/>
                  </a:lnTo>
                  <a:lnTo>
                    <a:pt x="25" y="69"/>
                  </a:lnTo>
                  <a:lnTo>
                    <a:pt x="24" y="69"/>
                  </a:lnTo>
                  <a:lnTo>
                    <a:pt x="24" y="66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20" y="64"/>
                  </a:lnTo>
                  <a:lnTo>
                    <a:pt x="22" y="64"/>
                  </a:lnTo>
                  <a:lnTo>
                    <a:pt x="24" y="63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7" y="60"/>
                  </a:lnTo>
                  <a:lnTo>
                    <a:pt x="28" y="60"/>
                  </a:lnTo>
                  <a:lnTo>
                    <a:pt x="30" y="58"/>
                  </a:lnTo>
                  <a:lnTo>
                    <a:pt x="31" y="58"/>
                  </a:lnTo>
                  <a:lnTo>
                    <a:pt x="33" y="58"/>
                  </a:lnTo>
                  <a:lnTo>
                    <a:pt x="38" y="60"/>
                  </a:lnTo>
                  <a:lnTo>
                    <a:pt x="42" y="61"/>
                  </a:lnTo>
                  <a:lnTo>
                    <a:pt x="44" y="63"/>
                  </a:lnTo>
                  <a:lnTo>
                    <a:pt x="46" y="63"/>
                  </a:lnTo>
                  <a:lnTo>
                    <a:pt x="46" y="63"/>
                  </a:lnTo>
                  <a:lnTo>
                    <a:pt x="47" y="64"/>
                  </a:lnTo>
                  <a:lnTo>
                    <a:pt x="47" y="63"/>
                  </a:lnTo>
                  <a:lnTo>
                    <a:pt x="47" y="63"/>
                  </a:lnTo>
                  <a:lnTo>
                    <a:pt x="47" y="6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7" y="60"/>
                  </a:lnTo>
                  <a:lnTo>
                    <a:pt x="46" y="60"/>
                  </a:lnTo>
                  <a:lnTo>
                    <a:pt x="46" y="58"/>
                  </a:lnTo>
                  <a:lnTo>
                    <a:pt x="44" y="58"/>
                  </a:lnTo>
                  <a:lnTo>
                    <a:pt x="42" y="56"/>
                  </a:lnTo>
                  <a:lnTo>
                    <a:pt x="39" y="55"/>
                  </a:lnTo>
                  <a:lnTo>
                    <a:pt x="39" y="56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3" y="56"/>
                  </a:lnTo>
                  <a:lnTo>
                    <a:pt x="31" y="56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8"/>
                  </a:lnTo>
                  <a:lnTo>
                    <a:pt x="27" y="58"/>
                  </a:lnTo>
                  <a:lnTo>
                    <a:pt x="25" y="56"/>
                  </a:lnTo>
                  <a:lnTo>
                    <a:pt x="25" y="55"/>
                  </a:lnTo>
                  <a:lnTo>
                    <a:pt x="24" y="55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2" y="56"/>
                  </a:lnTo>
                  <a:lnTo>
                    <a:pt x="20" y="56"/>
                  </a:lnTo>
                  <a:lnTo>
                    <a:pt x="20" y="55"/>
                  </a:lnTo>
                  <a:lnTo>
                    <a:pt x="19" y="52"/>
                  </a:lnTo>
                  <a:lnTo>
                    <a:pt x="17" y="50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6" y="47"/>
                  </a:lnTo>
                  <a:lnTo>
                    <a:pt x="17" y="47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19" y="45"/>
                  </a:lnTo>
                  <a:lnTo>
                    <a:pt x="16" y="45"/>
                  </a:lnTo>
                  <a:lnTo>
                    <a:pt x="16" y="45"/>
                  </a:lnTo>
                  <a:lnTo>
                    <a:pt x="14" y="45"/>
                  </a:lnTo>
                  <a:lnTo>
                    <a:pt x="13" y="44"/>
                  </a:lnTo>
                  <a:lnTo>
                    <a:pt x="11" y="42"/>
                  </a:lnTo>
                  <a:lnTo>
                    <a:pt x="9" y="41"/>
                  </a:lnTo>
                  <a:lnTo>
                    <a:pt x="8" y="38"/>
                  </a:lnTo>
                  <a:lnTo>
                    <a:pt x="6" y="3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9" y="31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3" y="28"/>
                  </a:lnTo>
                  <a:lnTo>
                    <a:pt x="14" y="2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3"/>
                  </a:lnTo>
                  <a:lnTo>
                    <a:pt x="16" y="22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19" y="17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30" y="12"/>
                  </a:lnTo>
                  <a:lnTo>
                    <a:pt x="33" y="11"/>
                  </a:lnTo>
                  <a:lnTo>
                    <a:pt x="33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6" y="6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50" y="6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60" y="4"/>
                  </a:lnTo>
                  <a:lnTo>
                    <a:pt x="61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3"/>
                  </a:lnTo>
                  <a:lnTo>
                    <a:pt x="66" y="3"/>
                  </a:lnTo>
                  <a:lnTo>
                    <a:pt x="66" y="3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71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2" y="4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7" y="6"/>
                  </a:lnTo>
                  <a:lnTo>
                    <a:pt x="79" y="6"/>
                  </a:lnTo>
                  <a:lnTo>
                    <a:pt x="80" y="8"/>
                  </a:lnTo>
                  <a:lnTo>
                    <a:pt x="82" y="8"/>
                  </a:lnTo>
                  <a:lnTo>
                    <a:pt x="85" y="8"/>
                  </a:lnTo>
                  <a:lnTo>
                    <a:pt x="87" y="6"/>
                  </a:lnTo>
                  <a:lnTo>
                    <a:pt x="88" y="6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3" y="6"/>
                  </a:lnTo>
                  <a:lnTo>
                    <a:pt x="93" y="6"/>
                  </a:lnTo>
                  <a:lnTo>
                    <a:pt x="95" y="4"/>
                  </a:lnTo>
                  <a:lnTo>
                    <a:pt x="93" y="3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8" name="Freeform 265">
              <a:extLst>
                <a:ext uri="{FF2B5EF4-FFF2-40B4-BE49-F238E27FC236}">
                  <a16:creationId xmlns:a16="http://schemas.microsoft.com/office/drawing/2014/main" id="{ABDC01F7-2340-2479-EFAA-07E45F67B2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00849" y="4312614"/>
              <a:ext cx="83817" cy="76020"/>
            </a:xfrm>
            <a:custGeom>
              <a:avLst/>
              <a:gdLst>
                <a:gd name="T0" fmla="*/ 21 w 43"/>
                <a:gd name="T1" fmla="*/ 20 h 39"/>
                <a:gd name="T2" fmla="*/ 21 w 43"/>
                <a:gd name="T3" fmla="*/ 22 h 39"/>
                <a:gd name="T4" fmla="*/ 23 w 43"/>
                <a:gd name="T5" fmla="*/ 22 h 39"/>
                <a:gd name="T6" fmla="*/ 30 w 43"/>
                <a:gd name="T7" fmla="*/ 22 h 39"/>
                <a:gd name="T8" fmla="*/ 43 w 43"/>
                <a:gd name="T9" fmla="*/ 25 h 39"/>
                <a:gd name="T10" fmla="*/ 43 w 43"/>
                <a:gd name="T11" fmla="*/ 31 h 39"/>
                <a:gd name="T12" fmla="*/ 43 w 43"/>
                <a:gd name="T13" fmla="*/ 37 h 39"/>
                <a:gd name="T14" fmla="*/ 40 w 43"/>
                <a:gd name="T15" fmla="*/ 39 h 39"/>
                <a:gd name="T16" fmla="*/ 32 w 43"/>
                <a:gd name="T17" fmla="*/ 39 h 39"/>
                <a:gd name="T18" fmla="*/ 26 w 43"/>
                <a:gd name="T19" fmla="*/ 39 h 39"/>
                <a:gd name="T20" fmla="*/ 23 w 43"/>
                <a:gd name="T21" fmla="*/ 39 h 39"/>
                <a:gd name="T22" fmla="*/ 23 w 43"/>
                <a:gd name="T23" fmla="*/ 39 h 39"/>
                <a:gd name="T24" fmla="*/ 21 w 43"/>
                <a:gd name="T25" fmla="*/ 39 h 39"/>
                <a:gd name="T26" fmla="*/ 19 w 43"/>
                <a:gd name="T27" fmla="*/ 37 h 39"/>
                <a:gd name="T28" fmla="*/ 19 w 43"/>
                <a:gd name="T29" fmla="*/ 37 h 39"/>
                <a:gd name="T30" fmla="*/ 18 w 43"/>
                <a:gd name="T31" fmla="*/ 39 h 39"/>
                <a:gd name="T32" fmla="*/ 16 w 43"/>
                <a:gd name="T33" fmla="*/ 37 h 39"/>
                <a:gd name="T34" fmla="*/ 15 w 43"/>
                <a:gd name="T35" fmla="*/ 37 h 39"/>
                <a:gd name="T36" fmla="*/ 16 w 43"/>
                <a:gd name="T37" fmla="*/ 33 h 39"/>
                <a:gd name="T38" fmla="*/ 18 w 43"/>
                <a:gd name="T39" fmla="*/ 31 h 39"/>
                <a:gd name="T40" fmla="*/ 19 w 43"/>
                <a:gd name="T41" fmla="*/ 28 h 39"/>
                <a:gd name="T42" fmla="*/ 19 w 43"/>
                <a:gd name="T43" fmla="*/ 23 h 39"/>
                <a:gd name="T44" fmla="*/ 5 w 43"/>
                <a:gd name="T45" fmla="*/ 0 h 39"/>
                <a:gd name="T46" fmla="*/ 7 w 43"/>
                <a:gd name="T47" fmla="*/ 0 h 39"/>
                <a:gd name="T48" fmla="*/ 8 w 43"/>
                <a:gd name="T49" fmla="*/ 1 h 39"/>
                <a:gd name="T50" fmla="*/ 5 w 43"/>
                <a:gd name="T51" fmla="*/ 6 h 39"/>
                <a:gd name="T52" fmla="*/ 4 w 43"/>
                <a:gd name="T53" fmla="*/ 8 h 39"/>
                <a:gd name="T54" fmla="*/ 0 w 43"/>
                <a:gd name="T55" fmla="*/ 6 h 39"/>
                <a:gd name="T56" fmla="*/ 0 w 43"/>
                <a:gd name="T57" fmla="*/ 4 h 39"/>
                <a:gd name="T58" fmla="*/ 2 w 43"/>
                <a:gd name="T59" fmla="*/ 3 h 39"/>
                <a:gd name="T60" fmla="*/ 4 w 43"/>
                <a:gd name="T61" fmla="*/ 1 h 39"/>
                <a:gd name="T62" fmla="*/ 4 w 43"/>
                <a:gd name="T6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39">
                  <a:moveTo>
                    <a:pt x="21" y="20"/>
                  </a:moveTo>
                  <a:lnTo>
                    <a:pt x="21" y="20"/>
                  </a:lnTo>
                  <a:lnTo>
                    <a:pt x="21" y="20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3" y="22"/>
                  </a:lnTo>
                  <a:lnTo>
                    <a:pt x="27" y="22"/>
                  </a:lnTo>
                  <a:lnTo>
                    <a:pt x="30" y="22"/>
                  </a:lnTo>
                  <a:lnTo>
                    <a:pt x="43" y="22"/>
                  </a:lnTo>
                  <a:lnTo>
                    <a:pt x="43" y="25"/>
                  </a:lnTo>
                  <a:lnTo>
                    <a:pt x="43" y="28"/>
                  </a:lnTo>
                  <a:lnTo>
                    <a:pt x="43" y="31"/>
                  </a:lnTo>
                  <a:lnTo>
                    <a:pt x="43" y="34"/>
                  </a:lnTo>
                  <a:lnTo>
                    <a:pt x="43" y="37"/>
                  </a:lnTo>
                  <a:lnTo>
                    <a:pt x="43" y="39"/>
                  </a:lnTo>
                  <a:lnTo>
                    <a:pt x="40" y="39"/>
                  </a:lnTo>
                  <a:lnTo>
                    <a:pt x="35" y="39"/>
                  </a:lnTo>
                  <a:lnTo>
                    <a:pt x="32" y="39"/>
                  </a:lnTo>
                  <a:lnTo>
                    <a:pt x="27" y="39"/>
                  </a:lnTo>
                  <a:lnTo>
                    <a:pt x="26" y="39"/>
                  </a:lnTo>
                  <a:lnTo>
                    <a:pt x="24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8" y="37"/>
                  </a:lnTo>
                  <a:lnTo>
                    <a:pt x="16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4"/>
                  </a:lnTo>
                  <a:lnTo>
                    <a:pt x="16" y="33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0"/>
                  </a:lnTo>
                  <a:lnTo>
                    <a:pt x="19" y="28"/>
                  </a:lnTo>
                  <a:lnTo>
                    <a:pt x="21" y="26"/>
                  </a:lnTo>
                  <a:lnTo>
                    <a:pt x="19" y="23"/>
                  </a:lnTo>
                  <a:lnTo>
                    <a:pt x="21" y="20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5" y="4"/>
                  </a:lnTo>
                  <a:lnTo>
                    <a:pt x="5" y="6"/>
                  </a:lnTo>
                  <a:lnTo>
                    <a:pt x="5" y="8"/>
                  </a:lnTo>
                  <a:lnTo>
                    <a:pt x="4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9" name="Freeform 266">
              <a:extLst>
                <a:ext uri="{FF2B5EF4-FFF2-40B4-BE49-F238E27FC236}">
                  <a16:creationId xmlns:a16="http://schemas.microsoft.com/office/drawing/2014/main" id="{F220CD09-221D-1A8F-4793-F8456F7059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2390" y="3950058"/>
              <a:ext cx="17544" cy="17544"/>
            </a:xfrm>
            <a:custGeom>
              <a:avLst/>
              <a:gdLst>
                <a:gd name="T0" fmla="*/ 8 w 9"/>
                <a:gd name="T1" fmla="*/ 8 h 9"/>
                <a:gd name="T2" fmla="*/ 9 w 9"/>
                <a:gd name="T3" fmla="*/ 8 h 9"/>
                <a:gd name="T4" fmla="*/ 9 w 9"/>
                <a:gd name="T5" fmla="*/ 9 h 9"/>
                <a:gd name="T6" fmla="*/ 8 w 9"/>
                <a:gd name="T7" fmla="*/ 9 h 9"/>
                <a:gd name="T8" fmla="*/ 8 w 9"/>
                <a:gd name="T9" fmla="*/ 9 h 9"/>
                <a:gd name="T10" fmla="*/ 8 w 9"/>
                <a:gd name="T11" fmla="*/ 9 h 9"/>
                <a:gd name="T12" fmla="*/ 8 w 9"/>
                <a:gd name="T13" fmla="*/ 9 h 9"/>
                <a:gd name="T14" fmla="*/ 8 w 9"/>
                <a:gd name="T15" fmla="*/ 8 h 9"/>
                <a:gd name="T16" fmla="*/ 8 w 9"/>
                <a:gd name="T17" fmla="*/ 8 h 9"/>
                <a:gd name="T18" fmla="*/ 2 w 9"/>
                <a:gd name="T19" fmla="*/ 3 h 9"/>
                <a:gd name="T20" fmla="*/ 3 w 9"/>
                <a:gd name="T21" fmla="*/ 3 h 9"/>
                <a:gd name="T22" fmla="*/ 3 w 9"/>
                <a:gd name="T23" fmla="*/ 3 h 9"/>
                <a:gd name="T24" fmla="*/ 5 w 9"/>
                <a:gd name="T25" fmla="*/ 4 h 9"/>
                <a:gd name="T26" fmla="*/ 3 w 9"/>
                <a:gd name="T27" fmla="*/ 4 h 9"/>
                <a:gd name="T28" fmla="*/ 3 w 9"/>
                <a:gd name="T29" fmla="*/ 8 h 9"/>
                <a:gd name="T30" fmla="*/ 3 w 9"/>
                <a:gd name="T31" fmla="*/ 8 h 9"/>
                <a:gd name="T32" fmla="*/ 2 w 9"/>
                <a:gd name="T33" fmla="*/ 8 h 9"/>
                <a:gd name="T34" fmla="*/ 2 w 9"/>
                <a:gd name="T35" fmla="*/ 8 h 9"/>
                <a:gd name="T36" fmla="*/ 2 w 9"/>
                <a:gd name="T37" fmla="*/ 8 h 9"/>
                <a:gd name="T38" fmla="*/ 0 w 9"/>
                <a:gd name="T39" fmla="*/ 3 h 9"/>
                <a:gd name="T40" fmla="*/ 2 w 9"/>
                <a:gd name="T41" fmla="*/ 3 h 9"/>
                <a:gd name="T42" fmla="*/ 2 w 9"/>
                <a:gd name="T43" fmla="*/ 3 h 9"/>
                <a:gd name="T44" fmla="*/ 5 w 9"/>
                <a:gd name="T45" fmla="*/ 0 h 9"/>
                <a:gd name="T46" fmla="*/ 6 w 9"/>
                <a:gd name="T47" fmla="*/ 1 h 9"/>
                <a:gd name="T48" fmla="*/ 6 w 9"/>
                <a:gd name="T49" fmla="*/ 1 h 9"/>
                <a:gd name="T50" fmla="*/ 6 w 9"/>
                <a:gd name="T51" fmla="*/ 3 h 9"/>
                <a:gd name="T52" fmla="*/ 9 w 9"/>
                <a:gd name="T53" fmla="*/ 4 h 9"/>
                <a:gd name="T54" fmla="*/ 8 w 9"/>
                <a:gd name="T55" fmla="*/ 4 h 9"/>
                <a:gd name="T56" fmla="*/ 5 w 9"/>
                <a:gd name="T57" fmla="*/ 4 h 9"/>
                <a:gd name="T58" fmla="*/ 5 w 9"/>
                <a:gd name="T59" fmla="*/ 4 h 9"/>
                <a:gd name="T60" fmla="*/ 5 w 9"/>
                <a:gd name="T61" fmla="*/ 3 h 9"/>
                <a:gd name="T62" fmla="*/ 5 w 9"/>
                <a:gd name="T63" fmla="*/ 3 h 9"/>
                <a:gd name="T64" fmla="*/ 5 w 9"/>
                <a:gd name="T65" fmla="*/ 1 h 9"/>
                <a:gd name="T66" fmla="*/ 5 w 9"/>
                <a:gd name="T67" fmla="*/ 1 h 9"/>
                <a:gd name="T68" fmla="*/ 5 w 9"/>
                <a:gd name="T6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" h="9">
                  <a:moveTo>
                    <a:pt x="8" y="8"/>
                  </a:moveTo>
                  <a:lnTo>
                    <a:pt x="9" y="8"/>
                  </a:lnTo>
                  <a:lnTo>
                    <a:pt x="9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close/>
                  <a:moveTo>
                    <a:pt x="2" y="3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5" y="4"/>
                  </a:lnTo>
                  <a:lnTo>
                    <a:pt x="3" y="4"/>
                  </a:lnTo>
                  <a:lnTo>
                    <a:pt x="3" y="8"/>
                  </a:lnTo>
                  <a:lnTo>
                    <a:pt x="3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close/>
                  <a:moveTo>
                    <a:pt x="5" y="0"/>
                  </a:moveTo>
                  <a:lnTo>
                    <a:pt x="6" y="1"/>
                  </a:lnTo>
                  <a:lnTo>
                    <a:pt x="6" y="1"/>
                  </a:lnTo>
                  <a:lnTo>
                    <a:pt x="6" y="3"/>
                  </a:lnTo>
                  <a:lnTo>
                    <a:pt x="9" y="4"/>
                  </a:lnTo>
                  <a:lnTo>
                    <a:pt x="8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0" name="Freeform 267">
              <a:extLst>
                <a:ext uri="{FF2B5EF4-FFF2-40B4-BE49-F238E27FC236}">
                  <a16:creationId xmlns:a16="http://schemas.microsoft.com/office/drawing/2014/main" id="{D8C96A81-FDDA-31A7-198C-028507B8C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0064" y="4059215"/>
              <a:ext cx="206617" cy="153989"/>
            </a:xfrm>
            <a:custGeom>
              <a:avLst/>
              <a:gdLst>
                <a:gd name="T0" fmla="*/ 29 w 106"/>
                <a:gd name="T1" fmla="*/ 0 h 79"/>
                <a:gd name="T2" fmla="*/ 30 w 106"/>
                <a:gd name="T3" fmla="*/ 4 h 79"/>
                <a:gd name="T4" fmla="*/ 35 w 106"/>
                <a:gd name="T5" fmla="*/ 5 h 79"/>
                <a:gd name="T6" fmla="*/ 43 w 106"/>
                <a:gd name="T7" fmla="*/ 5 h 79"/>
                <a:gd name="T8" fmla="*/ 52 w 106"/>
                <a:gd name="T9" fmla="*/ 5 h 79"/>
                <a:gd name="T10" fmla="*/ 54 w 106"/>
                <a:gd name="T11" fmla="*/ 10 h 79"/>
                <a:gd name="T12" fmla="*/ 60 w 106"/>
                <a:gd name="T13" fmla="*/ 7 h 79"/>
                <a:gd name="T14" fmla="*/ 64 w 106"/>
                <a:gd name="T15" fmla="*/ 12 h 79"/>
                <a:gd name="T16" fmla="*/ 68 w 106"/>
                <a:gd name="T17" fmla="*/ 7 h 79"/>
                <a:gd name="T18" fmla="*/ 78 w 106"/>
                <a:gd name="T19" fmla="*/ 10 h 79"/>
                <a:gd name="T20" fmla="*/ 82 w 106"/>
                <a:gd name="T21" fmla="*/ 7 h 79"/>
                <a:gd name="T22" fmla="*/ 84 w 106"/>
                <a:gd name="T23" fmla="*/ 4 h 79"/>
                <a:gd name="T24" fmla="*/ 89 w 106"/>
                <a:gd name="T25" fmla="*/ 8 h 79"/>
                <a:gd name="T26" fmla="*/ 92 w 106"/>
                <a:gd name="T27" fmla="*/ 16 h 79"/>
                <a:gd name="T28" fmla="*/ 97 w 106"/>
                <a:gd name="T29" fmla="*/ 19 h 79"/>
                <a:gd name="T30" fmla="*/ 92 w 106"/>
                <a:gd name="T31" fmla="*/ 24 h 79"/>
                <a:gd name="T32" fmla="*/ 97 w 106"/>
                <a:gd name="T33" fmla="*/ 24 h 79"/>
                <a:gd name="T34" fmla="*/ 98 w 106"/>
                <a:gd name="T35" fmla="*/ 30 h 79"/>
                <a:gd name="T36" fmla="*/ 103 w 106"/>
                <a:gd name="T37" fmla="*/ 37 h 79"/>
                <a:gd name="T38" fmla="*/ 100 w 106"/>
                <a:gd name="T39" fmla="*/ 45 h 79"/>
                <a:gd name="T40" fmla="*/ 103 w 106"/>
                <a:gd name="T41" fmla="*/ 49 h 79"/>
                <a:gd name="T42" fmla="*/ 103 w 106"/>
                <a:gd name="T43" fmla="*/ 54 h 79"/>
                <a:gd name="T44" fmla="*/ 106 w 106"/>
                <a:gd name="T45" fmla="*/ 62 h 79"/>
                <a:gd name="T46" fmla="*/ 103 w 106"/>
                <a:gd name="T47" fmla="*/ 62 h 79"/>
                <a:gd name="T48" fmla="*/ 98 w 106"/>
                <a:gd name="T49" fmla="*/ 65 h 79"/>
                <a:gd name="T50" fmla="*/ 101 w 106"/>
                <a:gd name="T51" fmla="*/ 67 h 79"/>
                <a:gd name="T52" fmla="*/ 100 w 106"/>
                <a:gd name="T53" fmla="*/ 75 h 79"/>
                <a:gd name="T54" fmla="*/ 93 w 106"/>
                <a:gd name="T55" fmla="*/ 73 h 79"/>
                <a:gd name="T56" fmla="*/ 92 w 106"/>
                <a:gd name="T57" fmla="*/ 75 h 79"/>
                <a:gd name="T58" fmla="*/ 89 w 106"/>
                <a:gd name="T59" fmla="*/ 79 h 79"/>
                <a:gd name="T60" fmla="*/ 86 w 106"/>
                <a:gd name="T61" fmla="*/ 79 h 79"/>
                <a:gd name="T62" fmla="*/ 81 w 106"/>
                <a:gd name="T63" fmla="*/ 76 h 79"/>
                <a:gd name="T64" fmla="*/ 82 w 106"/>
                <a:gd name="T65" fmla="*/ 71 h 79"/>
                <a:gd name="T66" fmla="*/ 81 w 106"/>
                <a:gd name="T67" fmla="*/ 67 h 79"/>
                <a:gd name="T68" fmla="*/ 79 w 106"/>
                <a:gd name="T69" fmla="*/ 62 h 79"/>
                <a:gd name="T70" fmla="*/ 78 w 106"/>
                <a:gd name="T71" fmla="*/ 62 h 79"/>
                <a:gd name="T72" fmla="*/ 71 w 106"/>
                <a:gd name="T73" fmla="*/ 60 h 79"/>
                <a:gd name="T74" fmla="*/ 67 w 106"/>
                <a:gd name="T75" fmla="*/ 64 h 79"/>
                <a:gd name="T76" fmla="*/ 64 w 106"/>
                <a:gd name="T77" fmla="*/ 64 h 79"/>
                <a:gd name="T78" fmla="*/ 65 w 106"/>
                <a:gd name="T79" fmla="*/ 56 h 79"/>
                <a:gd name="T80" fmla="*/ 64 w 106"/>
                <a:gd name="T81" fmla="*/ 51 h 79"/>
                <a:gd name="T82" fmla="*/ 59 w 106"/>
                <a:gd name="T83" fmla="*/ 45 h 79"/>
                <a:gd name="T84" fmla="*/ 52 w 106"/>
                <a:gd name="T85" fmla="*/ 40 h 79"/>
                <a:gd name="T86" fmla="*/ 38 w 106"/>
                <a:gd name="T87" fmla="*/ 41 h 79"/>
                <a:gd name="T88" fmla="*/ 35 w 106"/>
                <a:gd name="T89" fmla="*/ 45 h 79"/>
                <a:gd name="T90" fmla="*/ 30 w 106"/>
                <a:gd name="T91" fmla="*/ 52 h 79"/>
                <a:gd name="T92" fmla="*/ 26 w 106"/>
                <a:gd name="T93" fmla="*/ 52 h 79"/>
                <a:gd name="T94" fmla="*/ 24 w 106"/>
                <a:gd name="T95" fmla="*/ 48 h 79"/>
                <a:gd name="T96" fmla="*/ 19 w 106"/>
                <a:gd name="T97" fmla="*/ 40 h 79"/>
                <a:gd name="T98" fmla="*/ 15 w 106"/>
                <a:gd name="T99" fmla="*/ 38 h 79"/>
                <a:gd name="T100" fmla="*/ 7 w 106"/>
                <a:gd name="T101" fmla="*/ 30 h 79"/>
                <a:gd name="T102" fmla="*/ 4 w 106"/>
                <a:gd name="T103" fmla="*/ 26 h 79"/>
                <a:gd name="T104" fmla="*/ 0 w 106"/>
                <a:gd name="T105" fmla="*/ 27 h 79"/>
                <a:gd name="T106" fmla="*/ 5 w 106"/>
                <a:gd name="T107" fmla="*/ 18 h 79"/>
                <a:gd name="T108" fmla="*/ 16 w 106"/>
                <a:gd name="T109" fmla="*/ 15 h 79"/>
                <a:gd name="T110" fmla="*/ 18 w 106"/>
                <a:gd name="T111" fmla="*/ 8 h 79"/>
                <a:gd name="T112" fmla="*/ 19 w 106"/>
                <a:gd name="T113" fmla="*/ 7 h 79"/>
                <a:gd name="T114" fmla="*/ 19 w 106"/>
                <a:gd name="T1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6" h="79">
                  <a:moveTo>
                    <a:pt x="19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6" y="5"/>
                  </a:lnTo>
                  <a:lnTo>
                    <a:pt x="48" y="5"/>
                  </a:lnTo>
                  <a:lnTo>
                    <a:pt x="51" y="4"/>
                  </a:lnTo>
                  <a:lnTo>
                    <a:pt x="52" y="4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1" y="7"/>
                  </a:lnTo>
                  <a:lnTo>
                    <a:pt x="51" y="8"/>
                  </a:lnTo>
                  <a:lnTo>
                    <a:pt x="52" y="8"/>
                  </a:lnTo>
                  <a:lnTo>
                    <a:pt x="54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9" y="7"/>
                  </a:lnTo>
                  <a:lnTo>
                    <a:pt x="60" y="7"/>
                  </a:lnTo>
                  <a:lnTo>
                    <a:pt x="60" y="8"/>
                  </a:lnTo>
                  <a:lnTo>
                    <a:pt x="62" y="10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5" y="10"/>
                  </a:lnTo>
                  <a:lnTo>
                    <a:pt x="67" y="8"/>
                  </a:lnTo>
                  <a:lnTo>
                    <a:pt x="68" y="8"/>
                  </a:lnTo>
                  <a:lnTo>
                    <a:pt x="68" y="7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8" y="10"/>
                  </a:lnTo>
                  <a:lnTo>
                    <a:pt x="78" y="8"/>
                  </a:lnTo>
                  <a:lnTo>
                    <a:pt x="79" y="8"/>
                  </a:lnTo>
                  <a:lnTo>
                    <a:pt x="81" y="7"/>
                  </a:lnTo>
                  <a:lnTo>
                    <a:pt x="82" y="7"/>
                  </a:lnTo>
                  <a:lnTo>
                    <a:pt x="82" y="7"/>
                  </a:lnTo>
                  <a:lnTo>
                    <a:pt x="82" y="7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89" y="7"/>
                  </a:lnTo>
                  <a:lnTo>
                    <a:pt x="89" y="8"/>
                  </a:lnTo>
                  <a:lnTo>
                    <a:pt x="90" y="12"/>
                  </a:lnTo>
                  <a:lnTo>
                    <a:pt x="90" y="13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8"/>
                  </a:lnTo>
                  <a:lnTo>
                    <a:pt x="93" y="18"/>
                  </a:lnTo>
                  <a:lnTo>
                    <a:pt x="93" y="18"/>
                  </a:lnTo>
                  <a:lnTo>
                    <a:pt x="95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7" y="21"/>
                  </a:lnTo>
                  <a:lnTo>
                    <a:pt x="95" y="21"/>
                  </a:lnTo>
                  <a:lnTo>
                    <a:pt x="95" y="21"/>
                  </a:lnTo>
                  <a:lnTo>
                    <a:pt x="93" y="23"/>
                  </a:lnTo>
                  <a:lnTo>
                    <a:pt x="92" y="24"/>
                  </a:lnTo>
                  <a:lnTo>
                    <a:pt x="92" y="24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5" y="24"/>
                  </a:lnTo>
                  <a:lnTo>
                    <a:pt x="97" y="24"/>
                  </a:lnTo>
                  <a:lnTo>
                    <a:pt x="97" y="26"/>
                  </a:lnTo>
                  <a:lnTo>
                    <a:pt x="98" y="26"/>
                  </a:lnTo>
                  <a:lnTo>
                    <a:pt x="98" y="26"/>
                  </a:lnTo>
                  <a:lnTo>
                    <a:pt x="98" y="27"/>
                  </a:lnTo>
                  <a:lnTo>
                    <a:pt x="97" y="29"/>
                  </a:lnTo>
                  <a:lnTo>
                    <a:pt x="98" y="30"/>
                  </a:lnTo>
                  <a:lnTo>
                    <a:pt x="98" y="32"/>
                  </a:lnTo>
                  <a:lnTo>
                    <a:pt x="98" y="34"/>
                  </a:lnTo>
                  <a:lnTo>
                    <a:pt x="101" y="35"/>
                  </a:lnTo>
                  <a:lnTo>
                    <a:pt x="103" y="35"/>
                  </a:lnTo>
                  <a:lnTo>
                    <a:pt x="103" y="37"/>
                  </a:lnTo>
                  <a:lnTo>
                    <a:pt x="103" y="37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0" y="38"/>
                  </a:lnTo>
                  <a:lnTo>
                    <a:pt x="100" y="40"/>
                  </a:lnTo>
                  <a:lnTo>
                    <a:pt x="100" y="41"/>
                  </a:lnTo>
                  <a:lnTo>
                    <a:pt x="100" y="45"/>
                  </a:lnTo>
                  <a:lnTo>
                    <a:pt x="100" y="46"/>
                  </a:lnTo>
                  <a:lnTo>
                    <a:pt x="101" y="48"/>
                  </a:lnTo>
                  <a:lnTo>
                    <a:pt x="101" y="48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3" y="49"/>
                  </a:lnTo>
                  <a:lnTo>
                    <a:pt x="103" y="51"/>
                  </a:lnTo>
                  <a:lnTo>
                    <a:pt x="105" y="51"/>
                  </a:lnTo>
                  <a:lnTo>
                    <a:pt x="105" y="52"/>
                  </a:lnTo>
                  <a:lnTo>
                    <a:pt x="105" y="52"/>
                  </a:lnTo>
                  <a:lnTo>
                    <a:pt x="103" y="54"/>
                  </a:lnTo>
                  <a:lnTo>
                    <a:pt x="103" y="54"/>
                  </a:lnTo>
                  <a:lnTo>
                    <a:pt x="103" y="56"/>
                  </a:lnTo>
                  <a:lnTo>
                    <a:pt x="103" y="57"/>
                  </a:lnTo>
                  <a:lnTo>
                    <a:pt x="105" y="57"/>
                  </a:lnTo>
                  <a:lnTo>
                    <a:pt x="106" y="59"/>
                  </a:lnTo>
                  <a:lnTo>
                    <a:pt x="106" y="60"/>
                  </a:lnTo>
                  <a:lnTo>
                    <a:pt x="106" y="62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3" y="62"/>
                  </a:lnTo>
                  <a:lnTo>
                    <a:pt x="101" y="62"/>
                  </a:lnTo>
                  <a:lnTo>
                    <a:pt x="100" y="62"/>
                  </a:lnTo>
                  <a:lnTo>
                    <a:pt x="100" y="62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8" y="65"/>
                  </a:lnTo>
                  <a:lnTo>
                    <a:pt x="98" y="65"/>
                  </a:lnTo>
                  <a:lnTo>
                    <a:pt x="100" y="65"/>
                  </a:lnTo>
                  <a:lnTo>
                    <a:pt x="101" y="67"/>
                  </a:lnTo>
                  <a:lnTo>
                    <a:pt x="101" y="65"/>
                  </a:lnTo>
                  <a:lnTo>
                    <a:pt x="101" y="67"/>
                  </a:lnTo>
                  <a:lnTo>
                    <a:pt x="101" y="67"/>
                  </a:lnTo>
                  <a:lnTo>
                    <a:pt x="101" y="68"/>
                  </a:lnTo>
                  <a:lnTo>
                    <a:pt x="101" y="68"/>
                  </a:lnTo>
                  <a:lnTo>
                    <a:pt x="100" y="70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0" y="75"/>
                  </a:lnTo>
                  <a:lnTo>
                    <a:pt x="98" y="75"/>
                  </a:lnTo>
                  <a:lnTo>
                    <a:pt x="97" y="75"/>
                  </a:lnTo>
                  <a:lnTo>
                    <a:pt x="97" y="75"/>
                  </a:lnTo>
                  <a:lnTo>
                    <a:pt x="95" y="75"/>
                  </a:lnTo>
                  <a:lnTo>
                    <a:pt x="95" y="75"/>
                  </a:lnTo>
                  <a:lnTo>
                    <a:pt x="93" y="73"/>
                  </a:lnTo>
                  <a:lnTo>
                    <a:pt x="93" y="73"/>
                  </a:lnTo>
                  <a:lnTo>
                    <a:pt x="93" y="73"/>
                  </a:lnTo>
                  <a:lnTo>
                    <a:pt x="92" y="73"/>
                  </a:lnTo>
                  <a:lnTo>
                    <a:pt x="92" y="73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90" y="78"/>
                  </a:lnTo>
                  <a:lnTo>
                    <a:pt x="90" y="78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7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4" y="78"/>
                  </a:lnTo>
                  <a:lnTo>
                    <a:pt x="84" y="78"/>
                  </a:lnTo>
                  <a:lnTo>
                    <a:pt x="82" y="76"/>
                  </a:lnTo>
                  <a:lnTo>
                    <a:pt x="82" y="78"/>
                  </a:lnTo>
                  <a:lnTo>
                    <a:pt x="81" y="78"/>
                  </a:lnTo>
                  <a:lnTo>
                    <a:pt x="81" y="76"/>
                  </a:lnTo>
                  <a:lnTo>
                    <a:pt x="81" y="76"/>
                  </a:lnTo>
                  <a:lnTo>
                    <a:pt x="82" y="76"/>
                  </a:lnTo>
                  <a:lnTo>
                    <a:pt x="82" y="75"/>
                  </a:lnTo>
                  <a:lnTo>
                    <a:pt x="82" y="73"/>
                  </a:lnTo>
                  <a:lnTo>
                    <a:pt x="82" y="73"/>
                  </a:lnTo>
                  <a:lnTo>
                    <a:pt x="82" y="71"/>
                  </a:lnTo>
                  <a:lnTo>
                    <a:pt x="81" y="70"/>
                  </a:lnTo>
                  <a:lnTo>
                    <a:pt x="81" y="70"/>
                  </a:lnTo>
                  <a:lnTo>
                    <a:pt x="81" y="68"/>
                  </a:lnTo>
                  <a:lnTo>
                    <a:pt x="81" y="68"/>
                  </a:lnTo>
                  <a:lnTo>
                    <a:pt x="81" y="68"/>
                  </a:lnTo>
                  <a:lnTo>
                    <a:pt x="81" y="67"/>
                  </a:lnTo>
                  <a:lnTo>
                    <a:pt x="81" y="67"/>
                  </a:lnTo>
                  <a:lnTo>
                    <a:pt x="81" y="65"/>
                  </a:lnTo>
                  <a:lnTo>
                    <a:pt x="81" y="65"/>
                  </a:lnTo>
                  <a:lnTo>
                    <a:pt x="81" y="64"/>
                  </a:lnTo>
                  <a:lnTo>
                    <a:pt x="79" y="64"/>
                  </a:lnTo>
                  <a:lnTo>
                    <a:pt x="79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3" y="62"/>
                  </a:lnTo>
                  <a:lnTo>
                    <a:pt x="71" y="62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0" y="62"/>
                  </a:lnTo>
                  <a:lnTo>
                    <a:pt x="70" y="62"/>
                  </a:lnTo>
                  <a:lnTo>
                    <a:pt x="68" y="62"/>
                  </a:lnTo>
                  <a:lnTo>
                    <a:pt x="68" y="62"/>
                  </a:lnTo>
                  <a:lnTo>
                    <a:pt x="67" y="64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2"/>
                  </a:lnTo>
                  <a:lnTo>
                    <a:pt x="64" y="60"/>
                  </a:lnTo>
                  <a:lnTo>
                    <a:pt x="67" y="59"/>
                  </a:lnTo>
                  <a:lnTo>
                    <a:pt x="67" y="59"/>
                  </a:lnTo>
                  <a:lnTo>
                    <a:pt x="65" y="57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4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64" y="51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62" y="48"/>
                  </a:lnTo>
                  <a:lnTo>
                    <a:pt x="60" y="46"/>
                  </a:lnTo>
                  <a:lnTo>
                    <a:pt x="59" y="45"/>
                  </a:lnTo>
                  <a:lnTo>
                    <a:pt x="59" y="43"/>
                  </a:lnTo>
                  <a:lnTo>
                    <a:pt x="57" y="41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4" y="40"/>
                  </a:lnTo>
                  <a:lnTo>
                    <a:pt x="52" y="40"/>
                  </a:lnTo>
                  <a:lnTo>
                    <a:pt x="48" y="40"/>
                  </a:lnTo>
                  <a:lnTo>
                    <a:pt x="46" y="40"/>
                  </a:lnTo>
                  <a:lnTo>
                    <a:pt x="45" y="40"/>
                  </a:lnTo>
                  <a:lnTo>
                    <a:pt x="41" y="41"/>
                  </a:lnTo>
                  <a:lnTo>
                    <a:pt x="40" y="40"/>
                  </a:lnTo>
                  <a:lnTo>
                    <a:pt x="38" y="41"/>
                  </a:lnTo>
                  <a:lnTo>
                    <a:pt x="37" y="41"/>
                  </a:lnTo>
                  <a:lnTo>
                    <a:pt x="37" y="43"/>
                  </a:lnTo>
                  <a:lnTo>
                    <a:pt x="37" y="43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4" y="48"/>
                  </a:lnTo>
                  <a:lnTo>
                    <a:pt x="32" y="49"/>
                  </a:lnTo>
                  <a:lnTo>
                    <a:pt x="30" y="49"/>
                  </a:lnTo>
                  <a:lnTo>
                    <a:pt x="30" y="52"/>
                  </a:lnTo>
                  <a:lnTo>
                    <a:pt x="29" y="52"/>
                  </a:lnTo>
                  <a:lnTo>
                    <a:pt x="29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4" y="48"/>
                  </a:lnTo>
                  <a:lnTo>
                    <a:pt x="21" y="46"/>
                  </a:lnTo>
                  <a:lnTo>
                    <a:pt x="19" y="46"/>
                  </a:lnTo>
                  <a:lnTo>
                    <a:pt x="21" y="45"/>
                  </a:lnTo>
                  <a:lnTo>
                    <a:pt x="21" y="43"/>
                  </a:lnTo>
                  <a:lnTo>
                    <a:pt x="19" y="41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6" y="40"/>
                  </a:lnTo>
                  <a:lnTo>
                    <a:pt x="15" y="38"/>
                  </a:lnTo>
                  <a:lnTo>
                    <a:pt x="15" y="38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0" y="35"/>
                  </a:lnTo>
                  <a:lnTo>
                    <a:pt x="7" y="32"/>
                  </a:ln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5"/>
                  </a:lnTo>
                  <a:lnTo>
                    <a:pt x="13" y="15"/>
                  </a:lnTo>
                  <a:lnTo>
                    <a:pt x="16" y="15"/>
                  </a:lnTo>
                  <a:lnTo>
                    <a:pt x="19" y="15"/>
                  </a:lnTo>
                  <a:lnTo>
                    <a:pt x="19" y="13"/>
                  </a:lnTo>
                  <a:lnTo>
                    <a:pt x="19" y="12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8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1" name="Freeform 268">
              <a:extLst>
                <a:ext uri="{FF2B5EF4-FFF2-40B4-BE49-F238E27FC236}">
                  <a16:creationId xmlns:a16="http://schemas.microsoft.com/office/drawing/2014/main" id="{683CB8D4-CB16-729E-1CB4-123DC01DA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1333" y="4026079"/>
              <a:ext cx="83817" cy="21442"/>
            </a:xfrm>
            <a:custGeom>
              <a:avLst/>
              <a:gdLst>
                <a:gd name="T0" fmla="*/ 25 w 43"/>
                <a:gd name="T1" fmla="*/ 2 h 11"/>
                <a:gd name="T2" fmla="*/ 29 w 43"/>
                <a:gd name="T3" fmla="*/ 3 h 11"/>
                <a:gd name="T4" fmla="*/ 32 w 43"/>
                <a:gd name="T5" fmla="*/ 3 h 11"/>
                <a:gd name="T6" fmla="*/ 35 w 43"/>
                <a:gd name="T7" fmla="*/ 5 h 11"/>
                <a:gd name="T8" fmla="*/ 37 w 43"/>
                <a:gd name="T9" fmla="*/ 5 h 11"/>
                <a:gd name="T10" fmla="*/ 38 w 43"/>
                <a:gd name="T11" fmla="*/ 5 h 11"/>
                <a:gd name="T12" fmla="*/ 43 w 43"/>
                <a:gd name="T13" fmla="*/ 6 h 11"/>
                <a:gd name="T14" fmla="*/ 43 w 43"/>
                <a:gd name="T15" fmla="*/ 8 h 11"/>
                <a:gd name="T16" fmla="*/ 37 w 43"/>
                <a:gd name="T17" fmla="*/ 10 h 11"/>
                <a:gd name="T18" fmla="*/ 30 w 43"/>
                <a:gd name="T19" fmla="*/ 8 h 11"/>
                <a:gd name="T20" fmla="*/ 29 w 43"/>
                <a:gd name="T21" fmla="*/ 6 h 11"/>
                <a:gd name="T22" fmla="*/ 25 w 43"/>
                <a:gd name="T23" fmla="*/ 5 h 11"/>
                <a:gd name="T24" fmla="*/ 24 w 43"/>
                <a:gd name="T25" fmla="*/ 5 h 11"/>
                <a:gd name="T26" fmla="*/ 22 w 43"/>
                <a:gd name="T27" fmla="*/ 6 h 11"/>
                <a:gd name="T28" fmla="*/ 22 w 43"/>
                <a:gd name="T29" fmla="*/ 6 h 11"/>
                <a:gd name="T30" fmla="*/ 16 w 43"/>
                <a:gd name="T31" fmla="*/ 8 h 11"/>
                <a:gd name="T32" fmla="*/ 14 w 43"/>
                <a:gd name="T33" fmla="*/ 8 h 11"/>
                <a:gd name="T34" fmla="*/ 11 w 43"/>
                <a:gd name="T35" fmla="*/ 11 h 11"/>
                <a:gd name="T36" fmla="*/ 5 w 43"/>
                <a:gd name="T37" fmla="*/ 11 h 11"/>
                <a:gd name="T38" fmla="*/ 2 w 43"/>
                <a:gd name="T39" fmla="*/ 11 h 11"/>
                <a:gd name="T40" fmla="*/ 0 w 43"/>
                <a:gd name="T41" fmla="*/ 11 h 11"/>
                <a:gd name="T42" fmla="*/ 0 w 43"/>
                <a:gd name="T43" fmla="*/ 6 h 11"/>
                <a:gd name="T44" fmla="*/ 2 w 43"/>
                <a:gd name="T45" fmla="*/ 6 h 11"/>
                <a:gd name="T46" fmla="*/ 3 w 43"/>
                <a:gd name="T47" fmla="*/ 8 h 11"/>
                <a:gd name="T48" fmla="*/ 8 w 43"/>
                <a:gd name="T49" fmla="*/ 8 h 11"/>
                <a:gd name="T50" fmla="*/ 8 w 43"/>
                <a:gd name="T51" fmla="*/ 8 h 11"/>
                <a:gd name="T52" fmla="*/ 11 w 43"/>
                <a:gd name="T53" fmla="*/ 6 h 11"/>
                <a:gd name="T54" fmla="*/ 18 w 43"/>
                <a:gd name="T55" fmla="*/ 6 h 11"/>
                <a:gd name="T56" fmla="*/ 19 w 43"/>
                <a:gd name="T57" fmla="*/ 6 h 11"/>
                <a:gd name="T58" fmla="*/ 18 w 43"/>
                <a:gd name="T59" fmla="*/ 5 h 11"/>
                <a:gd name="T60" fmla="*/ 10 w 43"/>
                <a:gd name="T61" fmla="*/ 6 h 11"/>
                <a:gd name="T62" fmla="*/ 5 w 43"/>
                <a:gd name="T63" fmla="*/ 8 h 11"/>
                <a:gd name="T64" fmla="*/ 3 w 43"/>
                <a:gd name="T65" fmla="*/ 5 h 11"/>
                <a:gd name="T66" fmla="*/ 11 w 43"/>
                <a:gd name="T67" fmla="*/ 5 h 11"/>
                <a:gd name="T68" fmla="*/ 19 w 43"/>
                <a:gd name="T69" fmla="*/ 5 h 11"/>
                <a:gd name="T70" fmla="*/ 22 w 43"/>
                <a:gd name="T7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" h="11">
                  <a:moveTo>
                    <a:pt x="24" y="0"/>
                  </a:moveTo>
                  <a:lnTo>
                    <a:pt x="25" y="2"/>
                  </a:lnTo>
                  <a:lnTo>
                    <a:pt x="27" y="2"/>
                  </a:lnTo>
                  <a:lnTo>
                    <a:pt x="29" y="3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41" y="5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0" y="8"/>
                  </a:lnTo>
                  <a:lnTo>
                    <a:pt x="37" y="10"/>
                  </a:lnTo>
                  <a:lnTo>
                    <a:pt x="33" y="10"/>
                  </a:lnTo>
                  <a:lnTo>
                    <a:pt x="30" y="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5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9" y="8"/>
                  </a:lnTo>
                  <a:lnTo>
                    <a:pt x="16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3" y="6"/>
                  </a:lnTo>
                  <a:lnTo>
                    <a:pt x="10" y="6"/>
                  </a:lnTo>
                  <a:lnTo>
                    <a:pt x="7" y="8"/>
                  </a:lnTo>
                  <a:lnTo>
                    <a:pt x="5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7" y="3"/>
                  </a:lnTo>
                  <a:lnTo>
                    <a:pt x="11" y="5"/>
                  </a:lnTo>
                  <a:lnTo>
                    <a:pt x="16" y="5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2" name="Freeform 269">
              <a:extLst>
                <a:ext uri="{FF2B5EF4-FFF2-40B4-BE49-F238E27FC236}">
                  <a16:creationId xmlns:a16="http://schemas.microsoft.com/office/drawing/2014/main" id="{51F464C7-41D8-7EFE-AE3E-16233A3963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2463" y="1219200"/>
              <a:ext cx="1728960" cy="1280639"/>
            </a:xfrm>
            <a:custGeom>
              <a:avLst/>
              <a:gdLst>
                <a:gd name="T0" fmla="*/ 310 w 887"/>
                <a:gd name="T1" fmla="*/ 422 h 657"/>
                <a:gd name="T2" fmla="*/ 276 w 887"/>
                <a:gd name="T3" fmla="*/ 430 h 657"/>
                <a:gd name="T4" fmla="*/ 681 w 887"/>
                <a:gd name="T5" fmla="*/ 391 h 657"/>
                <a:gd name="T6" fmla="*/ 662 w 887"/>
                <a:gd name="T7" fmla="*/ 396 h 657"/>
                <a:gd name="T8" fmla="*/ 239 w 887"/>
                <a:gd name="T9" fmla="*/ 345 h 657"/>
                <a:gd name="T10" fmla="*/ 16 w 887"/>
                <a:gd name="T11" fmla="*/ 208 h 657"/>
                <a:gd name="T12" fmla="*/ 801 w 887"/>
                <a:gd name="T13" fmla="*/ 128 h 657"/>
                <a:gd name="T14" fmla="*/ 608 w 887"/>
                <a:gd name="T15" fmla="*/ 0 h 657"/>
                <a:gd name="T16" fmla="*/ 741 w 887"/>
                <a:gd name="T17" fmla="*/ 35 h 657"/>
                <a:gd name="T18" fmla="*/ 739 w 887"/>
                <a:gd name="T19" fmla="*/ 81 h 657"/>
                <a:gd name="T20" fmla="*/ 829 w 887"/>
                <a:gd name="T21" fmla="*/ 63 h 657"/>
                <a:gd name="T22" fmla="*/ 809 w 887"/>
                <a:gd name="T23" fmla="*/ 120 h 657"/>
                <a:gd name="T24" fmla="*/ 777 w 887"/>
                <a:gd name="T25" fmla="*/ 155 h 657"/>
                <a:gd name="T26" fmla="*/ 771 w 887"/>
                <a:gd name="T27" fmla="*/ 203 h 657"/>
                <a:gd name="T28" fmla="*/ 731 w 887"/>
                <a:gd name="T29" fmla="*/ 227 h 657"/>
                <a:gd name="T30" fmla="*/ 766 w 887"/>
                <a:gd name="T31" fmla="*/ 276 h 657"/>
                <a:gd name="T32" fmla="*/ 771 w 887"/>
                <a:gd name="T33" fmla="*/ 292 h 657"/>
                <a:gd name="T34" fmla="*/ 746 w 887"/>
                <a:gd name="T35" fmla="*/ 311 h 657"/>
                <a:gd name="T36" fmla="*/ 676 w 887"/>
                <a:gd name="T37" fmla="*/ 331 h 657"/>
                <a:gd name="T38" fmla="*/ 722 w 887"/>
                <a:gd name="T39" fmla="*/ 336 h 657"/>
                <a:gd name="T40" fmla="*/ 695 w 887"/>
                <a:gd name="T41" fmla="*/ 340 h 657"/>
                <a:gd name="T42" fmla="*/ 739 w 887"/>
                <a:gd name="T43" fmla="*/ 383 h 657"/>
                <a:gd name="T44" fmla="*/ 683 w 887"/>
                <a:gd name="T45" fmla="*/ 377 h 657"/>
                <a:gd name="T46" fmla="*/ 632 w 887"/>
                <a:gd name="T47" fmla="*/ 407 h 657"/>
                <a:gd name="T48" fmla="*/ 725 w 887"/>
                <a:gd name="T49" fmla="*/ 419 h 657"/>
                <a:gd name="T50" fmla="*/ 678 w 887"/>
                <a:gd name="T51" fmla="*/ 448 h 657"/>
                <a:gd name="T52" fmla="*/ 588 w 887"/>
                <a:gd name="T53" fmla="*/ 462 h 657"/>
                <a:gd name="T54" fmla="*/ 541 w 887"/>
                <a:gd name="T55" fmla="*/ 511 h 657"/>
                <a:gd name="T56" fmla="*/ 506 w 887"/>
                <a:gd name="T57" fmla="*/ 520 h 657"/>
                <a:gd name="T58" fmla="*/ 462 w 887"/>
                <a:gd name="T59" fmla="*/ 539 h 657"/>
                <a:gd name="T60" fmla="*/ 459 w 887"/>
                <a:gd name="T61" fmla="*/ 582 h 657"/>
                <a:gd name="T62" fmla="*/ 443 w 887"/>
                <a:gd name="T63" fmla="*/ 610 h 657"/>
                <a:gd name="T64" fmla="*/ 422 w 887"/>
                <a:gd name="T65" fmla="*/ 657 h 657"/>
                <a:gd name="T66" fmla="*/ 392 w 887"/>
                <a:gd name="T67" fmla="*/ 641 h 657"/>
                <a:gd name="T68" fmla="*/ 362 w 887"/>
                <a:gd name="T69" fmla="*/ 632 h 657"/>
                <a:gd name="T70" fmla="*/ 334 w 887"/>
                <a:gd name="T71" fmla="*/ 608 h 657"/>
                <a:gd name="T72" fmla="*/ 321 w 887"/>
                <a:gd name="T73" fmla="*/ 561 h 657"/>
                <a:gd name="T74" fmla="*/ 326 w 887"/>
                <a:gd name="T75" fmla="*/ 547 h 657"/>
                <a:gd name="T76" fmla="*/ 295 w 887"/>
                <a:gd name="T77" fmla="*/ 536 h 657"/>
                <a:gd name="T78" fmla="*/ 302 w 887"/>
                <a:gd name="T79" fmla="*/ 503 h 657"/>
                <a:gd name="T80" fmla="*/ 288 w 887"/>
                <a:gd name="T81" fmla="*/ 495 h 657"/>
                <a:gd name="T82" fmla="*/ 288 w 887"/>
                <a:gd name="T83" fmla="*/ 474 h 657"/>
                <a:gd name="T84" fmla="*/ 290 w 887"/>
                <a:gd name="T85" fmla="*/ 462 h 657"/>
                <a:gd name="T86" fmla="*/ 317 w 887"/>
                <a:gd name="T87" fmla="*/ 432 h 657"/>
                <a:gd name="T88" fmla="*/ 274 w 887"/>
                <a:gd name="T89" fmla="*/ 397 h 657"/>
                <a:gd name="T90" fmla="*/ 301 w 887"/>
                <a:gd name="T91" fmla="*/ 388 h 657"/>
                <a:gd name="T92" fmla="*/ 279 w 887"/>
                <a:gd name="T93" fmla="*/ 363 h 657"/>
                <a:gd name="T94" fmla="*/ 249 w 887"/>
                <a:gd name="T95" fmla="*/ 377 h 657"/>
                <a:gd name="T96" fmla="*/ 255 w 887"/>
                <a:gd name="T97" fmla="*/ 339 h 657"/>
                <a:gd name="T98" fmla="*/ 239 w 887"/>
                <a:gd name="T99" fmla="*/ 306 h 657"/>
                <a:gd name="T100" fmla="*/ 209 w 887"/>
                <a:gd name="T101" fmla="*/ 263 h 657"/>
                <a:gd name="T102" fmla="*/ 102 w 887"/>
                <a:gd name="T103" fmla="*/ 244 h 657"/>
                <a:gd name="T104" fmla="*/ 42 w 887"/>
                <a:gd name="T105" fmla="*/ 225 h 657"/>
                <a:gd name="T106" fmla="*/ 86 w 887"/>
                <a:gd name="T107" fmla="*/ 200 h 657"/>
                <a:gd name="T108" fmla="*/ 3 w 887"/>
                <a:gd name="T109" fmla="*/ 188 h 657"/>
                <a:gd name="T110" fmla="*/ 105 w 887"/>
                <a:gd name="T111" fmla="*/ 150 h 657"/>
                <a:gd name="T112" fmla="*/ 102 w 887"/>
                <a:gd name="T113" fmla="*/ 104 h 657"/>
                <a:gd name="T114" fmla="*/ 191 w 887"/>
                <a:gd name="T115" fmla="*/ 62 h 657"/>
                <a:gd name="T116" fmla="*/ 279 w 887"/>
                <a:gd name="T117" fmla="*/ 69 h 657"/>
                <a:gd name="T118" fmla="*/ 408 w 887"/>
                <a:gd name="T119" fmla="*/ 54 h 657"/>
                <a:gd name="T120" fmla="*/ 448 w 887"/>
                <a:gd name="T121" fmla="*/ 17 h 657"/>
                <a:gd name="T122" fmla="*/ 541 w 887"/>
                <a:gd name="T123" fmla="*/ 3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7" h="657">
                  <a:moveTo>
                    <a:pt x="384" y="634"/>
                  </a:moveTo>
                  <a:lnTo>
                    <a:pt x="384" y="634"/>
                  </a:lnTo>
                  <a:lnTo>
                    <a:pt x="384" y="635"/>
                  </a:lnTo>
                  <a:lnTo>
                    <a:pt x="384" y="637"/>
                  </a:lnTo>
                  <a:lnTo>
                    <a:pt x="383" y="640"/>
                  </a:lnTo>
                  <a:lnTo>
                    <a:pt x="381" y="638"/>
                  </a:lnTo>
                  <a:lnTo>
                    <a:pt x="380" y="637"/>
                  </a:lnTo>
                  <a:lnTo>
                    <a:pt x="378" y="637"/>
                  </a:lnTo>
                  <a:lnTo>
                    <a:pt x="377" y="637"/>
                  </a:lnTo>
                  <a:lnTo>
                    <a:pt x="377" y="637"/>
                  </a:lnTo>
                  <a:lnTo>
                    <a:pt x="381" y="634"/>
                  </a:lnTo>
                  <a:lnTo>
                    <a:pt x="384" y="634"/>
                  </a:lnTo>
                  <a:close/>
                  <a:moveTo>
                    <a:pt x="517" y="523"/>
                  </a:moveTo>
                  <a:lnTo>
                    <a:pt x="519" y="525"/>
                  </a:lnTo>
                  <a:lnTo>
                    <a:pt x="519" y="528"/>
                  </a:lnTo>
                  <a:lnTo>
                    <a:pt x="517" y="528"/>
                  </a:lnTo>
                  <a:lnTo>
                    <a:pt x="515" y="528"/>
                  </a:lnTo>
                  <a:lnTo>
                    <a:pt x="514" y="526"/>
                  </a:lnTo>
                  <a:lnTo>
                    <a:pt x="515" y="525"/>
                  </a:lnTo>
                  <a:lnTo>
                    <a:pt x="517" y="523"/>
                  </a:lnTo>
                  <a:close/>
                  <a:moveTo>
                    <a:pt x="314" y="419"/>
                  </a:moveTo>
                  <a:lnTo>
                    <a:pt x="317" y="421"/>
                  </a:lnTo>
                  <a:lnTo>
                    <a:pt x="320" y="421"/>
                  </a:lnTo>
                  <a:lnTo>
                    <a:pt x="320" y="422"/>
                  </a:lnTo>
                  <a:lnTo>
                    <a:pt x="320" y="422"/>
                  </a:lnTo>
                  <a:lnTo>
                    <a:pt x="317" y="424"/>
                  </a:lnTo>
                  <a:lnTo>
                    <a:pt x="317" y="427"/>
                  </a:lnTo>
                  <a:lnTo>
                    <a:pt x="315" y="427"/>
                  </a:lnTo>
                  <a:lnTo>
                    <a:pt x="317" y="429"/>
                  </a:lnTo>
                  <a:lnTo>
                    <a:pt x="315" y="429"/>
                  </a:lnTo>
                  <a:lnTo>
                    <a:pt x="314" y="430"/>
                  </a:lnTo>
                  <a:lnTo>
                    <a:pt x="312" y="430"/>
                  </a:lnTo>
                  <a:lnTo>
                    <a:pt x="312" y="429"/>
                  </a:lnTo>
                  <a:lnTo>
                    <a:pt x="310" y="426"/>
                  </a:lnTo>
                  <a:lnTo>
                    <a:pt x="310" y="424"/>
                  </a:lnTo>
                  <a:lnTo>
                    <a:pt x="310" y="422"/>
                  </a:lnTo>
                  <a:lnTo>
                    <a:pt x="310" y="421"/>
                  </a:lnTo>
                  <a:lnTo>
                    <a:pt x="312" y="419"/>
                  </a:lnTo>
                  <a:lnTo>
                    <a:pt x="314" y="419"/>
                  </a:lnTo>
                  <a:close/>
                  <a:moveTo>
                    <a:pt x="266" y="410"/>
                  </a:moveTo>
                  <a:lnTo>
                    <a:pt x="273" y="410"/>
                  </a:lnTo>
                  <a:lnTo>
                    <a:pt x="280" y="411"/>
                  </a:lnTo>
                  <a:lnTo>
                    <a:pt x="282" y="413"/>
                  </a:lnTo>
                  <a:lnTo>
                    <a:pt x="285" y="415"/>
                  </a:lnTo>
                  <a:lnTo>
                    <a:pt x="290" y="419"/>
                  </a:lnTo>
                  <a:lnTo>
                    <a:pt x="295" y="421"/>
                  </a:lnTo>
                  <a:lnTo>
                    <a:pt x="301" y="422"/>
                  </a:lnTo>
                  <a:lnTo>
                    <a:pt x="301" y="424"/>
                  </a:lnTo>
                  <a:lnTo>
                    <a:pt x="301" y="424"/>
                  </a:lnTo>
                  <a:lnTo>
                    <a:pt x="301" y="426"/>
                  </a:lnTo>
                  <a:lnTo>
                    <a:pt x="301" y="426"/>
                  </a:lnTo>
                  <a:lnTo>
                    <a:pt x="301" y="426"/>
                  </a:lnTo>
                  <a:lnTo>
                    <a:pt x="301" y="427"/>
                  </a:lnTo>
                  <a:lnTo>
                    <a:pt x="302" y="427"/>
                  </a:lnTo>
                  <a:lnTo>
                    <a:pt x="302" y="427"/>
                  </a:lnTo>
                  <a:lnTo>
                    <a:pt x="301" y="429"/>
                  </a:lnTo>
                  <a:lnTo>
                    <a:pt x="299" y="430"/>
                  </a:lnTo>
                  <a:lnTo>
                    <a:pt x="290" y="433"/>
                  </a:lnTo>
                  <a:lnTo>
                    <a:pt x="287" y="435"/>
                  </a:lnTo>
                  <a:lnTo>
                    <a:pt x="279" y="437"/>
                  </a:lnTo>
                  <a:lnTo>
                    <a:pt x="276" y="437"/>
                  </a:lnTo>
                  <a:lnTo>
                    <a:pt x="276" y="437"/>
                  </a:lnTo>
                  <a:lnTo>
                    <a:pt x="274" y="435"/>
                  </a:lnTo>
                  <a:lnTo>
                    <a:pt x="271" y="435"/>
                  </a:lnTo>
                  <a:lnTo>
                    <a:pt x="271" y="433"/>
                  </a:lnTo>
                  <a:lnTo>
                    <a:pt x="269" y="433"/>
                  </a:lnTo>
                  <a:lnTo>
                    <a:pt x="269" y="432"/>
                  </a:lnTo>
                  <a:lnTo>
                    <a:pt x="271" y="432"/>
                  </a:lnTo>
                  <a:lnTo>
                    <a:pt x="274" y="432"/>
                  </a:lnTo>
                  <a:lnTo>
                    <a:pt x="277" y="432"/>
                  </a:lnTo>
                  <a:lnTo>
                    <a:pt x="276" y="430"/>
                  </a:lnTo>
                  <a:lnTo>
                    <a:pt x="276" y="430"/>
                  </a:lnTo>
                  <a:lnTo>
                    <a:pt x="274" y="430"/>
                  </a:lnTo>
                  <a:lnTo>
                    <a:pt x="273" y="430"/>
                  </a:lnTo>
                  <a:lnTo>
                    <a:pt x="273" y="429"/>
                  </a:lnTo>
                  <a:lnTo>
                    <a:pt x="271" y="429"/>
                  </a:lnTo>
                  <a:lnTo>
                    <a:pt x="265" y="429"/>
                  </a:lnTo>
                  <a:lnTo>
                    <a:pt x="261" y="427"/>
                  </a:lnTo>
                  <a:lnTo>
                    <a:pt x="260" y="427"/>
                  </a:lnTo>
                  <a:lnTo>
                    <a:pt x="260" y="426"/>
                  </a:lnTo>
                  <a:lnTo>
                    <a:pt x="258" y="426"/>
                  </a:lnTo>
                  <a:lnTo>
                    <a:pt x="260" y="421"/>
                  </a:lnTo>
                  <a:lnTo>
                    <a:pt x="261" y="419"/>
                  </a:lnTo>
                  <a:lnTo>
                    <a:pt x="263" y="419"/>
                  </a:lnTo>
                  <a:lnTo>
                    <a:pt x="266" y="419"/>
                  </a:lnTo>
                  <a:lnTo>
                    <a:pt x="268" y="419"/>
                  </a:lnTo>
                  <a:lnTo>
                    <a:pt x="263" y="418"/>
                  </a:lnTo>
                  <a:lnTo>
                    <a:pt x="261" y="416"/>
                  </a:lnTo>
                  <a:lnTo>
                    <a:pt x="260" y="416"/>
                  </a:lnTo>
                  <a:lnTo>
                    <a:pt x="260" y="415"/>
                  </a:lnTo>
                  <a:lnTo>
                    <a:pt x="260" y="413"/>
                  </a:lnTo>
                  <a:lnTo>
                    <a:pt x="260" y="413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66" y="410"/>
                  </a:lnTo>
                  <a:close/>
                  <a:moveTo>
                    <a:pt x="301" y="392"/>
                  </a:moveTo>
                  <a:lnTo>
                    <a:pt x="304" y="392"/>
                  </a:lnTo>
                  <a:lnTo>
                    <a:pt x="306" y="394"/>
                  </a:lnTo>
                  <a:lnTo>
                    <a:pt x="307" y="396"/>
                  </a:lnTo>
                  <a:lnTo>
                    <a:pt x="306" y="396"/>
                  </a:lnTo>
                  <a:lnTo>
                    <a:pt x="304" y="396"/>
                  </a:lnTo>
                  <a:lnTo>
                    <a:pt x="299" y="396"/>
                  </a:lnTo>
                  <a:lnTo>
                    <a:pt x="299" y="394"/>
                  </a:lnTo>
                  <a:lnTo>
                    <a:pt x="299" y="394"/>
                  </a:lnTo>
                  <a:lnTo>
                    <a:pt x="299" y="392"/>
                  </a:lnTo>
                  <a:lnTo>
                    <a:pt x="301" y="392"/>
                  </a:lnTo>
                  <a:close/>
                  <a:moveTo>
                    <a:pt x="679" y="391"/>
                  </a:moveTo>
                  <a:lnTo>
                    <a:pt x="681" y="391"/>
                  </a:lnTo>
                  <a:lnTo>
                    <a:pt x="683" y="391"/>
                  </a:lnTo>
                  <a:lnTo>
                    <a:pt x="683" y="392"/>
                  </a:lnTo>
                  <a:lnTo>
                    <a:pt x="684" y="392"/>
                  </a:lnTo>
                  <a:lnTo>
                    <a:pt x="686" y="394"/>
                  </a:lnTo>
                  <a:lnTo>
                    <a:pt x="686" y="396"/>
                  </a:lnTo>
                  <a:lnTo>
                    <a:pt x="686" y="396"/>
                  </a:lnTo>
                  <a:lnTo>
                    <a:pt x="686" y="397"/>
                  </a:lnTo>
                  <a:lnTo>
                    <a:pt x="686" y="397"/>
                  </a:lnTo>
                  <a:lnTo>
                    <a:pt x="684" y="397"/>
                  </a:lnTo>
                  <a:lnTo>
                    <a:pt x="686" y="399"/>
                  </a:lnTo>
                  <a:lnTo>
                    <a:pt x="686" y="399"/>
                  </a:lnTo>
                  <a:lnTo>
                    <a:pt x="686" y="400"/>
                  </a:lnTo>
                  <a:lnTo>
                    <a:pt x="686" y="400"/>
                  </a:lnTo>
                  <a:lnTo>
                    <a:pt x="679" y="402"/>
                  </a:lnTo>
                  <a:lnTo>
                    <a:pt x="678" y="403"/>
                  </a:lnTo>
                  <a:lnTo>
                    <a:pt x="676" y="405"/>
                  </a:lnTo>
                  <a:lnTo>
                    <a:pt x="673" y="407"/>
                  </a:lnTo>
                  <a:lnTo>
                    <a:pt x="673" y="407"/>
                  </a:lnTo>
                  <a:lnTo>
                    <a:pt x="671" y="405"/>
                  </a:lnTo>
                  <a:lnTo>
                    <a:pt x="668" y="403"/>
                  </a:lnTo>
                  <a:lnTo>
                    <a:pt x="660" y="403"/>
                  </a:lnTo>
                  <a:lnTo>
                    <a:pt x="653" y="405"/>
                  </a:lnTo>
                  <a:lnTo>
                    <a:pt x="649" y="407"/>
                  </a:lnTo>
                  <a:lnTo>
                    <a:pt x="648" y="405"/>
                  </a:lnTo>
                  <a:lnTo>
                    <a:pt x="648" y="405"/>
                  </a:lnTo>
                  <a:lnTo>
                    <a:pt x="648" y="405"/>
                  </a:lnTo>
                  <a:lnTo>
                    <a:pt x="648" y="402"/>
                  </a:lnTo>
                  <a:lnTo>
                    <a:pt x="649" y="402"/>
                  </a:lnTo>
                  <a:lnTo>
                    <a:pt x="651" y="400"/>
                  </a:lnTo>
                  <a:lnTo>
                    <a:pt x="653" y="399"/>
                  </a:lnTo>
                  <a:lnTo>
                    <a:pt x="651" y="397"/>
                  </a:lnTo>
                  <a:lnTo>
                    <a:pt x="653" y="394"/>
                  </a:lnTo>
                  <a:lnTo>
                    <a:pt x="654" y="394"/>
                  </a:lnTo>
                  <a:lnTo>
                    <a:pt x="657" y="394"/>
                  </a:lnTo>
                  <a:lnTo>
                    <a:pt x="659" y="396"/>
                  </a:lnTo>
                  <a:lnTo>
                    <a:pt x="662" y="396"/>
                  </a:lnTo>
                  <a:lnTo>
                    <a:pt x="668" y="394"/>
                  </a:lnTo>
                  <a:lnTo>
                    <a:pt x="671" y="394"/>
                  </a:lnTo>
                  <a:lnTo>
                    <a:pt x="679" y="391"/>
                  </a:lnTo>
                  <a:close/>
                  <a:moveTo>
                    <a:pt x="279" y="383"/>
                  </a:moveTo>
                  <a:lnTo>
                    <a:pt x="279" y="385"/>
                  </a:lnTo>
                  <a:lnTo>
                    <a:pt x="280" y="386"/>
                  </a:lnTo>
                  <a:lnTo>
                    <a:pt x="280" y="388"/>
                  </a:lnTo>
                  <a:lnTo>
                    <a:pt x="280" y="388"/>
                  </a:lnTo>
                  <a:lnTo>
                    <a:pt x="280" y="389"/>
                  </a:lnTo>
                  <a:lnTo>
                    <a:pt x="279" y="389"/>
                  </a:lnTo>
                  <a:lnTo>
                    <a:pt x="279" y="391"/>
                  </a:lnTo>
                  <a:lnTo>
                    <a:pt x="277" y="391"/>
                  </a:lnTo>
                  <a:lnTo>
                    <a:pt x="274" y="389"/>
                  </a:lnTo>
                  <a:lnTo>
                    <a:pt x="273" y="389"/>
                  </a:lnTo>
                  <a:lnTo>
                    <a:pt x="273" y="388"/>
                  </a:lnTo>
                  <a:lnTo>
                    <a:pt x="273" y="388"/>
                  </a:lnTo>
                  <a:lnTo>
                    <a:pt x="274" y="386"/>
                  </a:lnTo>
                  <a:lnTo>
                    <a:pt x="276" y="385"/>
                  </a:lnTo>
                  <a:lnTo>
                    <a:pt x="279" y="383"/>
                  </a:lnTo>
                  <a:close/>
                  <a:moveTo>
                    <a:pt x="255" y="342"/>
                  </a:moveTo>
                  <a:lnTo>
                    <a:pt x="257" y="342"/>
                  </a:lnTo>
                  <a:lnTo>
                    <a:pt x="257" y="344"/>
                  </a:lnTo>
                  <a:lnTo>
                    <a:pt x="255" y="345"/>
                  </a:lnTo>
                  <a:lnTo>
                    <a:pt x="254" y="347"/>
                  </a:lnTo>
                  <a:lnTo>
                    <a:pt x="250" y="350"/>
                  </a:lnTo>
                  <a:lnTo>
                    <a:pt x="249" y="350"/>
                  </a:lnTo>
                  <a:lnTo>
                    <a:pt x="249" y="348"/>
                  </a:lnTo>
                  <a:lnTo>
                    <a:pt x="247" y="348"/>
                  </a:lnTo>
                  <a:lnTo>
                    <a:pt x="246" y="348"/>
                  </a:lnTo>
                  <a:lnTo>
                    <a:pt x="246" y="347"/>
                  </a:lnTo>
                  <a:lnTo>
                    <a:pt x="246" y="347"/>
                  </a:lnTo>
                  <a:lnTo>
                    <a:pt x="246" y="347"/>
                  </a:lnTo>
                  <a:lnTo>
                    <a:pt x="244" y="347"/>
                  </a:lnTo>
                  <a:lnTo>
                    <a:pt x="243" y="347"/>
                  </a:lnTo>
                  <a:lnTo>
                    <a:pt x="241" y="347"/>
                  </a:lnTo>
                  <a:lnTo>
                    <a:pt x="239" y="345"/>
                  </a:lnTo>
                  <a:lnTo>
                    <a:pt x="243" y="344"/>
                  </a:lnTo>
                  <a:lnTo>
                    <a:pt x="243" y="344"/>
                  </a:lnTo>
                  <a:lnTo>
                    <a:pt x="247" y="344"/>
                  </a:lnTo>
                  <a:lnTo>
                    <a:pt x="249" y="344"/>
                  </a:lnTo>
                  <a:lnTo>
                    <a:pt x="250" y="344"/>
                  </a:lnTo>
                  <a:lnTo>
                    <a:pt x="252" y="344"/>
                  </a:lnTo>
                  <a:lnTo>
                    <a:pt x="254" y="342"/>
                  </a:lnTo>
                  <a:lnTo>
                    <a:pt x="255" y="342"/>
                  </a:lnTo>
                  <a:close/>
                  <a:moveTo>
                    <a:pt x="793" y="270"/>
                  </a:moveTo>
                  <a:lnTo>
                    <a:pt x="794" y="273"/>
                  </a:lnTo>
                  <a:lnTo>
                    <a:pt x="794" y="274"/>
                  </a:lnTo>
                  <a:lnTo>
                    <a:pt x="796" y="277"/>
                  </a:lnTo>
                  <a:lnTo>
                    <a:pt x="799" y="276"/>
                  </a:lnTo>
                  <a:lnTo>
                    <a:pt x="801" y="279"/>
                  </a:lnTo>
                  <a:lnTo>
                    <a:pt x="799" y="281"/>
                  </a:lnTo>
                  <a:lnTo>
                    <a:pt x="788" y="281"/>
                  </a:lnTo>
                  <a:lnTo>
                    <a:pt x="783" y="281"/>
                  </a:lnTo>
                  <a:lnTo>
                    <a:pt x="780" y="279"/>
                  </a:lnTo>
                  <a:lnTo>
                    <a:pt x="780" y="276"/>
                  </a:lnTo>
                  <a:lnTo>
                    <a:pt x="780" y="271"/>
                  </a:lnTo>
                  <a:lnTo>
                    <a:pt x="783" y="270"/>
                  </a:lnTo>
                  <a:lnTo>
                    <a:pt x="787" y="271"/>
                  </a:lnTo>
                  <a:lnTo>
                    <a:pt x="790" y="270"/>
                  </a:lnTo>
                  <a:lnTo>
                    <a:pt x="793" y="270"/>
                  </a:lnTo>
                  <a:close/>
                  <a:moveTo>
                    <a:pt x="780" y="230"/>
                  </a:moveTo>
                  <a:lnTo>
                    <a:pt x="782" y="232"/>
                  </a:lnTo>
                  <a:lnTo>
                    <a:pt x="783" y="240"/>
                  </a:lnTo>
                  <a:lnTo>
                    <a:pt x="783" y="251"/>
                  </a:lnTo>
                  <a:lnTo>
                    <a:pt x="782" y="251"/>
                  </a:lnTo>
                  <a:lnTo>
                    <a:pt x="777" y="238"/>
                  </a:lnTo>
                  <a:lnTo>
                    <a:pt x="777" y="233"/>
                  </a:lnTo>
                  <a:lnTo>
                    <a:pt x="777" y="230"/>
                  </a:lnTo>
                  <a:lnTo>
                    <a:pt x="780" y="230"/>
                  </a:lnTo>
                  <a:close/>
                  <a:moveTo>
                    <a:pt x="11" y="207"/>
                  </a:moveTo>
                  <a:lnTo>
                    <a:pt x="12" y="207"/>
                  </a:lnTo>
                  <a:lnTo>
                    <a:pt x="16" y="208"/>
                  </a:lnTo>
                  <a:lnTo>
                    <a:pt x="19" y="210"/>
                  </a:lnTo>
                  <a:lnTo>
                    <a:pt x="20" y="210"/>
                  </a:lnTo>
                  <a:lnTo>
                    <a:pt x="20" y="211"/>
                  </a:lnTo>
                  <a:lnTo>
                    <a:pt x="17" y="211"/>
                  </a:lnTo>
                  <a:lnTo>
                    <a:pt x="12" y="211"/>
                  </a:lnTo>
                  <a:lnTo>
                    <a:pt x="6" y="210"/>
                  </a:lnTo>
                  <a:lnTo>
                    <a:pt x="4" y="210"/>
                  </a:lnTo>
                  <a:lnTo>
                    <a:pt x="4" y="208"/>
                  </a:lnTo>
                  <a:lnTo>
                    <a:pt x="6" y="208"/>
                  </a:lnTo>
                  <a:lnTo>
                    <a:pt x="8" y="207"/>
                  </a:lnTo>
                  <a:lnTo>
                    <a:pt x="11" y="207"/>
                  </a:lnTo>
                  <a:close/>
                  <a:moveTo>
                    <a:pt x="794" y="194"/>
                  </a:moveTo>
                  <a:lnTo>
                    <a:pt x="798" y="196"/>
                  </a:lnTo>
                  <a:lnTo>
                    <a:pt x="798" y="197"/>
                  </a:lnTo>
                  <a:lnTo>
                    <a:pt x="796" y="200"/>
                  </a:lnTo>
                  <a:lnTo>
                    <a:pt x="793" y="202"/>
                  </a:lnTo>
                  <a:lnTo>
                    <a:pt x="790" y="202"/>
                  </a:lnTo>
                  <a:lnTo>
                    <a:pt x="790" y="200"/>
                  </a:lnTo>
                  <a:lnTo>
                    <a:pt x="790" y="199"/>
                  </a:lnTo>
                  <a:lnTo>
                    <a:pt x="794" y="196"/>
                  </a:lnTo>
                  <a:lnTo>
                    <a:pt x="794" y="194"/>
                  </a:lnTo>
                  <a:close/>
                  <a:moveTo>
                    <a:pt x="779" y="177"/>
                  </a:moveTo>
                  <a:lnTo>
                    <a:pt x="779" y="177"/>
                  </a:lnTo>
                  <a:lnTo>
                    <a:pt x="779" y="180"/>
                  </a:lnTo>
                  <a:lnTo>
                    <a:pt x="779" y="184"/>
                  </a:lnTo>
                  <a:lnTo>
                    <a:pt x="780" y="188"/>
                  </a:lnTo>
                  <a:lnTo>
                    <a:pt x="779" y="191"/>
                  </a:lnTo>
                  <a:lnTo>
                    <a:pt x="776" y="192"/>
                  </a:lnTo>
                  <a:lnTo>
                    <a:pt x="776" y="189"/>
                  </a:lnTo>
                  <a:lnTo>
                    <a:pt x="774" y="184"/>
                  </a:lnTo>
                  <a:lnTo>
                    <a:pt x="774" y="180"/>
                  </a:lnTo>
                  <a:lnTo>
                    <a:pt x="777" y="177"/>
                  </a:lnTo>
                  <a:lnTo>
                    <a:pt x="779" y="177"/>
                  </a:lnTo>
                  <a:close/>
                  <a:moveTo>
                    <a:pt x="793" y="125"/>
                  </a:moveTo>
                  <a:lnTo>
                    <a:pt x="801" y="125"/>
                  </a:lnTo>
                  <a:lnTo>
                    <a:pt x="801" y="128"/>
                  </a:lnTo>
                  <a:lnTo>
                    <a:pt x="798" y="132"/>
                  </a:lnTo>
                  <a:lnTo>
                    <a:pt x="791" y="136"/>
                  </a:lnTo>
                  <a:lnTo>
                    <a:pt x="783" y="136"/>
                  </a:lnTo>
                  <a:lnTo>
                    <a:pt x="777" y="134"/>
                  </a:lnTo>
                  <a:lnTo>
                    <a:pt x="776" y="131"/>
                  </a:lnTo>
                  <a:lnTo>
                    <a:pt x="779" y="128"/>
                  </a:lnTo>
                  <a:lnTo>
                    <a:pt x="785" y="126"/>
                  </a:lnTo>
                  <a:lnTo>
                    <a:pt x="793" y="125"/>
                  </a:lnTo>
                  <a:close/>
                  <a:moveTo>
                    <a:pt x="774" y="54"/>
                  </a:moveTo>
                  <a:lnTo>
                    <a:pt x="777" y="57"/>
                  </a:lnTo>
                  <a:lnTo>
                    <a:pt x="780" y="60"/>
                  </a:lnTo>
                  <a:lnTo>
                    <a:pt x="783" y="63"/>
                  </a:lnTo>
                  <a:lnTo>
                    <a:pt x="782" y="65"/>
                  </a:lnTo>
                  <a:lnTo>
                    <a:pt x="777" y="65"/>
                  </a:lnTo>
                  <a:lnTo>
                    <a:pt x="772" y="62"/>
                  </a:lnTo>
                  <a:lnTo>
                    <a:pt x="769" y="58"/>
                  </a:lnTo>
                  <a:lnTo>
                    <a:pt x="769" y="55"/>
                  </a:lnTo>
                  <a:lnTo>
                    <a:pt x="771" y="54"/>
                  </a:lnTo>
                  <a:lnTo>
                    <a:pt x="774" y="54"/>
                  </a:lnTo>
                  <a:close/>
                  <a:moveTo>
                    <a:pt x="381" y="33"/>
                  </a:moveTo>
                  <a:lnTo>
                    <a:pt x="396" y="38"/>
                  </a:lnTo>
                  <a:lnTo>
                    <a:pt x="403" y="41"/>
                  </a:lnTo>
                  <a:lnTo>
                    <a:pt x="407" y="44"/>
                  </a:lnTo>
                  <a:lnTo>
                    <a:pt x="405" y="49"/>
                  </a:lnTo>
                  <a:lnTo>
                    <a:pt x="403" y="55"/>
                  </a:lnTo>
                  <a:lnTo>
                    <a:pt x="402" y="55"/>
                  </a:lnTo>
                  <a:lnTo>
                    <a:pt x="396" y="52"/>
                  </a:lnTo>
                  <a:lnTo>
                    <a:pt x="386" y="47"/>
                  </a:lnTo>
                  <a:lnTo>
                    <a:pt x="377" y="46"/>
                  </a:lnTo>
                  <a:lnTo>
                    <a:pt x="369" y="40"/>
                  </a:lnTo>
                  <a:lnTo>
                    <a:pt x="369" y="36"/>
                  </a:lnTo>
                  <a:lnTo>
                    <a:pt x="369" y="35"/>
                  </a:lnTo>
                  <a:lnTo>
                    <a:pt x="377" y="35"/>
                  </a:lnTo>
                  <a:lnTo>
                    <a:pt x="381" y="33"/>
                  </a:lnTo>
                  <a:close/>
                  <a:moveTo>
                    <a:pt x="575" y="0"/>
                  </a:moveTo>
                  <a:lnTo>
                    <a:pt x="608" y="0"/>
                  </a:lnTo>
                  <a:lnTo>
                    <a:pt x="619" y="2"/>
                  </a:lnTo>
                  <a:lnTo>
                    <a:pt x="634" y="3"/>
                  </a:lnTo>
                  <a:lnTo>
                    <a:pt x="642" y="6"/>
                  </a:lnTo>
                  <a:lnTo>
                    <a:pt x="643" y="6"/>
                  </a:lnTo>
                  <a:lnTo>
                    <a:pt x="653" y="8"/>
                  </a:lnTo>
                  <a:lnTo>
                    <a:pt x="662" y="8"/>
                  </a:lnTo>
                  <a:lnTo>
                    <a:pt x="678" y="11"/>
                  </a:lnTo>
                  <a:lnTo>
                    <a:pt x="679" y="13"/>
                  </a:lnTo>
                  <a:lnTo>
                    <a:pt x="678" y="14"/>
                  </a:lnTo>
                  <a:lnTo>
                    <a:pt x="675" y="14"/>
                  </a:lnTo>
                  <a:lnTo>
                    <a:pt x="654" y="16"/>
                  </a:lnTo>
                  <a:lnTo>
                    <a:pt x="618" y="16"/>
                  </a:lnTo>
                  <a:lnTo>
                    <a:pt x="597" y="19"/>
                  </a:lnTo>
                  <a:lnTo>
                    <a:pt x="591" y="19"/>
                  </a:lnTo>
                  <a:lnTo>
                    <a:pt x="589" y="22"/>
                  </a:lnTo>
                  <a:lnTo>
                    <a:pt x="593" y="24"/>
                  </a:lnTo>
                  <a:lnTo>
                    <a:pt x="597" y="22"/>
                  </a:lnTo>
                  <a:lnTo>
                    <a:pt x="613" y="19"/>
                  </a:lnTo>
                  <a:lnTo>
                    <a:pt x="619" y="17"/>
                  </a:lnTo>
                  <a:lnTo>
                    <a:pt x="630" y="19"/>
                  </a:lnTo>
                  <a:lnTo>
                    <a:pt x="646" y="21"/>
                  </a:lnTo>
                  <a:lnTo>
                    <a:pt x="653" y="19"/>
                  </a:lnTo>
                  <a:lnTo>
                    <a:pt x="662" y="19"/>
                  </a:lnTo>
                  <a:lnTo>
                    <a:pt x="675" y="19"/>
                  </a:lnTo>
                  <a:lnTo>
                    <a:pt x="689" y="16"/>
                  </a:lnTo>
                  <a:lnTo>
                    <a:pt x="694" y="22"/>
                  </a:lnTo>
                  <a:lnTo>
                    <a:pt x="698" y="27"/>
                  </a:lnTo>
                  <a:lnTo>
                    <a:pt x="703" y="25"/>
                  </a:lnTo>
                  <a:lnTo>
                    <a:pt x="708" y="27"/>
                  </a:lnTo>
                  <a:lnTo>
                    <a:pt x="708" y="29"/>
                  </a:lnTo>
                  <a:lnTo>
                    <a:pt x="711" y="29"/>
                  </a:lnTo>
                  <a:lnTo>
                    <a:pt x="714" y="29"/>
                  </a:lnTo>
                  <a:lnTo>
                    <a:pt x="727" y="30"/>
                  </a:lnTo>
                  <a:lnTo>
                    <a:pt x="736" y="33"/>
                  </a:lnTo>
                  <a:lnTo>
                    <a:pt x="739" y="33"/>
                  </a:lnTo>
                  <a:lnTo>
                    <a:pt x="741" y="35"/>
                  </a:lnTo>
                  <a:lnTo>
                    <a:pt x="742" y="36"/>
                  </a:lnTo>
                  <a:lnTo>
                    <a:pt x="741" y="38"/>
                  </a:lnTo>
                  <a:lnTo>
                    <a:pt x="735" y="41"/>
                  </a:lnTo>
                  <a:lnTo>
                    <a:pt x="728" y="44"/>
                  </a:lnTo>
                  <a:lnTo>
                    <a:pt x="719" y="46"/>
                  </a:lnTo>
                  <a:lnTo>
                    <a:pt x="708" y="47"/>
                  </a:lnTo>
                  <a:lnTo>
                    <a:pt x="626" y="52"/>
                  </a:lnTo>
                  <a:lnTo>
                    <a:pt x="623" y="54"/>
                  </a:lnTo>
                  <a:lnTo>
                    <a:pt x="621" y="55"/>
                  </a:lnTo>
                  <a:lnTo>
                    <a:pt x="621" y="60"/>
                  </a:lnTo>
                  <a:lnTo>
                    <a:pt x="626" y="60"/>
                  </a:lnTo>
                  <a:lnTo>
                    <a:pt x="635" y="58"/>
                  </a:lnTo>
                  <a:lnTo>
                    <a:pt x="651" y="57"/>
                  </a:lnTo>
                  <a:lnTo>
                    <a:pt x="662" y="57"/>
                  </a:lnTo>
                  <a:lnTo>
                    <a:pt x="689" y="58"/>
                  </a:lnTo>
                  <a:lnTo>
                    <a:pt x="697" y="62"/>
                  </a:lnTo>
                  <a:lnTo>
                    <a:pt x="701" y="68"/>
                  </a:lnTo>
                  <a:lnTo>
                    <a:pt x="711" y="66"/>
                  </a:lnTo>
                  <a:lnTo>
                    <a:pt x="712" y="66"/>
                  </a:lnTo>
                  <a:lnTo>
                    <a:pt x="714" y="65"/>
                  </a:lnTo>
                  <a:lnTo>
                    <a:pt x="716" y="62"/>
                  </a:lnTo>
                  <a:lnTo>
                    <a:pt x="717" y="60"/>
                  </a:lnTo>
                  <a:lnTo>
                    <a:pt x="717" y="58"/>
                  </a:lnTo>
                  <a:lnTo>
                    <a:pt x="719" y="57"/>
                  </a:lnTo>
                  <a:lnTo>
                    <a:pt x="720" y="57"/>
                  </a:lnTo>
                  <a:lnTo>
                    <a:pt x="727" y="55"/>
                  </a:lnTo>
                  <a:lnTo>
                    <a:pt x="741" y="55"/>
                  </a:lnTo>
                  <a:lnTo>
                    <a:pt x="744" y="55"/>
                  </a:lnTo>
                  <a:lnTo>
                    <a:pt x="747" y="58"/>
                  </a:lnTo>
                  <a:lnTo>
                    <a:pt x="747" y="60"/>
                  </a:lnTo>
                  <a:lnTo>
                    <a:pt x="747" y="63"/>
                  </a:lnTo>
                  <a:lnTo>
                    <a:pt x="747" y="65"/>
                  </a:lnTo>
                  <a:lnTo>
                    <a:pt x="747" y="68"/>
                  </a:lnTo>
                  <a:lnTo>
                    <a:pt x="746" y="73"/>
                  </a:lnTo>
                  <a:lnTo>
                    <a:pt x="742" y="77"/>
                  </a:lnTo>
                  <a:lnTo>
                    <a:pt x="739" y="81"/>
                  </a:lnTo>
                  <a:lnTo>
                    <a:pt x="735" y="82"/>
                  </a:lnTo>
                  <a:lnTo>
                    <a:pt x="728" y="88"/>
                  </a:lnTo>
                  <a:lnTo>
                    <a:pt x="727" y="90"/>
                  </a:lnTo>
                  <a:lnTo>
                    <a:pt x="719" y="95"/>
                  </a:lnTo>
                  <a:lnTo>
                    <a:pt x="717" y="98"/>
                  </a:lnTo>
                  <a:lnTo>
                    <a:pt x="717" y="99"/>
                  </a:lnTo>
                  <a:lnTo>
                    <a:pt x="719" y="99"/>
                  </a:lnTo>
                  <a:lnTo>
                    <a:pt x="720" y="98"/>
                  </a:lnTo>
                  <a:lnTo>
                    <a:pt x="722" y="96"/>
                  </a:lnTo>
                  <a:lnTo>
                    <a:pt x="724" y="96"/>
                  </a:lnTo>
                  <a:lnTo>
                    <a:pt x="733" y="92"/>
                  </a:lnTo>
                  <a:lnTo>
                    <a:pt x="736" y="92"/>
                  </a:lnTo>
                  <a:lnTo>
                    <a:pt x="742" y="87"/>
                  </a:lnTo>
                  <a:lnTo>
                    <a:pt x="747" y="85"/>
                  </a:lnTo>
                  <a:lnTo>
                    <a:pt x="750" y="84"/>
                  </a:lnTo>
                  <a:lnTo>
                    <a:pt x="753" y="82"/>
                  </a:lnTo>
                  <a:lnTo>
                    <a:pt x="763" y="73"/>
                  </a:lnTo>
                  <a:lnTo>
                    <a:pt x="769" y="71"/>
                  </a:lnTo>
                  <a:lnTo>
                    <a:pt x="776" y="71"/>
                  </a:lnTo>
                  <a:lnTo>
                    <a:pt x="776" y="74"/>
                  </a:lnTo>
                  <a:lnTo>
                    <a:pt x="783" y="76"/>
                  </a:lnTo>
                  <a:lnTo>
                    <a:pt x="787" y="76"/>
                  </a:lnTo>
                  <a:lnTo>
                    <a:pt x="791" y="76"/>
                  </a:lnTo>
                  <a:lnTo>
                    <a:pt x="793" y="77"/>
                  </a:lnTo>
                  <a:lnTo>
                    <a:pt x="796" y="77"/>
                  </a:lnTo>
                  <a:lnTo>
                    <a:pt x="801" y="79"/>
                  </a:lnTo>
                  <a:lnTo>
                    <a:pt x="804" y="77"/>
                  </a:lnTo>
                  <a:lnTo>
                    <a:pt x="804" y="77"/>
                  </a:lnTo>
                  <a:lnTo>
                    <a:pt x="809" y="74"/>
                  </a:lnTo>
                  <a:lnTo>
                    <a:pt x="812" y="71"/>
                  </a:lnTo>
                  <a:lnTo>
                    <a:pt x="817" y="68"/>
                  </a:lnTo>
                  <a:lnTo>
                    <a:pt x="818" y="66"/>
                  </a:lnTo>
                  <a:lnTo>
                    <a:pt x="820" y="66"/>
                  </a:lnTo>
                  <a:lnTo>
                    <a:pt x="821" y="65"/>
                  </a:lnTo>
                  <a:lnTo>
                    <a:pt x="828" y="63"/>
                  </a:lnTo>
                  <a:lnTo>
                    <a:pt x="829" y="63"/>
                  </a:lnTo>
                  <a:lnTo>
                    <a:pt x="832" y="65"/>
                  </a:lnTo>
                  <a:lnTo>
                    <a:pt x="847" y="65"/>
                  </a:lnTo>
                  <a:lnTo>
                    <a:pt x="854" y="65"/>
                  </a:lnTo>
                  <a:lnTo>
                    <a:pt x="865" y="68"/>
                  </a:lnTo>
                  <a:lnTo>
                    <a:pt x="873" y="69"/>
                  </a:lnTo>
                  <a:lnTo>
                    <a:pt x="876" y="69"/>
                  </a:lnTo>
                  <a:lnTo>
                    <a:pt x="881" y="73"/>
                  </a:lnTo>
                  <a:lnTo>
                    <a:pt x="886" y="76"/>
                  </a:lnTo>
                  <a:lnTo>
                    <a:pt x="887" y="76"/>
                  </a:lnTo>
                  <a:lnTo>
                    <a:pt x="887" y="77"/>
                  </a:lnTo>
                  <a:lnTo>
                    <a:pt x="886" y="77"/>
                  </a:lnTo>
                  <a:lnTo>
                    <a:pt x="876" y="82"/>
                  </a:lnTo>
                  <a:lnTo>
                    <a:pt x="873" y="85"/>
                  </a:lnTo>
                  <a:lnTo>
                    <a:pt x="862" y="90"/>
                  </a:lnTo>
                  <a:lnTo>
                    <a:pt x="858" y="92"/>
                  </a:lnTo>
                  <a:lnTo>
                    <a:pt x="853" y="92"/>
                  </a:lnTo>
                  <a:lnTo>
                    <a:pt x="848" y="92"/>
                  </a:lnTo>
                  <a:lnTo>
                    <a:pt x="843" y="93"/>
                  </a:lnTo>
                  <a:lnTo>
                    <a:pt x="843" y="93"/>
                  </a:lnTo>
                  <a:lnTo>
                    <a:pt x="847" y="96"/>
                  </a:lnTo>
                  <a:lnTo>
                    <a:pt x="847" y="96"/>
                  </a:lnTo>
                  <a:lnTo>
                    <a:pt x="847" y="98"/>
                  </a:lnTo>
                  <a:lnTo>
                    <a:pt x="843" y="99"/>
                  </a:lnTo>
                  <a:lnTo>
                    <a:pt x="843" y="101"/>
                  </a:lnTo>
                  <a:lnTo>
                    <a:pt x="834" y="103"/>
                  </a:lnTo>
                  <a:lnTo>
                    <a:pt x="828" y="104"/>
                  </a:lnTo>
                  <a:lnTo>
                    <a:pt x="821" y="104"/>
                  </a:lnTo>
                  <a:lnTo>
                    <a:pt x="817" y="104"/>
                  </a:lnTo>
                  <a:lnTo>
                    <a:pt x="810" y="107"/>
                  </a:lnTo>
                  <a:lnTo>
                    <a:pt x="813" y="109"/>
                  </a:lnTo>
                  <a:lnTo>
                    <a:pt x="815" y="110"/>
                  </a:lnTo>
                  <a:lnTo>
                    <a:pt x="823" y="112"/>
                  </a:lnTo>
                  <a:lnTo>
                    <a:pt x="823" y="114"/>
                  </a:lnTo>
                  <a:lnTo>
                    <a:pt x="820" y="115"/>
                  </a:lnTo>
                  <a:lnTo>
                    <a:pt x="815" y="118"/>
                  </a:lnTo>
                  <a:lnTo>
                    <a:pt x="809" y="120"/>
                  </a:lnTo>
                  <a:lnTo>
                    <a:pt x="807" y="120"/>
                  </a:lnTo>
                  <a:lnTo>
                    <a:pt x="804" y="120"/>
                  </a:lnTo>
                  <a:lnTo>
                    <a:pt x="802" y="120"/>
                  </a:lnTo>
                  <a:lnTo>
                    <a:pt x="796" y="120"/>
                  </a:lnTo>
                  <a:lnTo>
                    <a:pt x="791" y="120"/>
                  </a:lnTo>
                  <a:lnTo>
                    <a:pt x="782" y="120"/>
                  </a:lnTo>
                  <a:lnTo>
                    <a:pt x="777" y="118"/>
                  </a:lnTo>
                  <a:lnTo>
                    <a:pt x="776" y="117"/>
                  </a:lnTo>
                  <a:lnTo>
                    <a:pt x="772" y="118"/>
                  </a:lnTo>
                  <a:lnTo>
                    <a:pt x="771" y="118"/>
                  </a:lnTo>
                  <a:lnTo>
                    <a:pt x="766" y="121"/>
                  </a:lnTo>
                  <a:lnTo>
                    <a:pt x="763" y="123"/>
                  </a:lnTo>
                  <a:lnTo>
                    <a:pt x="761" y="126"/>
                  </a:lnTo>
                  <a:lnTo>
                    <a:pt x="761" y="128"/>
                  </a:lnTo>
                  <a:lnTo>
                    <a:pt x="761" y="131"/>
                  </a:lnTo>
                  <a:lnTo>
                    <a:pt x="761" y="132"/>
                  </a:lnTo>
                  <a:lnTo>
                    <a:pt x="763" y="134"/>
                  </a:lnTo>
                  <a:lnTo>
                    <a:pt x="765" y="134"/>
                  </a:lnTo>
                  <a:lnTo>
                    <a:pt x="766" y="134"/>
                  </a:lnTo>
                  <a:lnTo>
                    <a:pt x="771" y="134"/>
                  </a:lnTo>
                  <a:lnTo>
                    <a:pt x="772" y="134"/>
                  </a:lnTo>
                  <a:lnTo>
                    <a:pt x="772" y="136"/>
                  </a:lnTo>
                  <a:lnTo>
                    <a:pt x="774" y="137"/>
                  </a:lnTo>
                  <a:lnTo>
                    <a:pt x="774" y="139"/>
                  </a:lnTo>
                  <a:lnTo>
                    <a:pt x="772" y="140"/>
                  </a:lnTo>
                  <a:lnTo>
                    <a:pt x="772" y="144"/>
                  </a:lnTo>
                  <a:lnTo>
                    <a:pt x="772" y="145"/>
                  </a:lnTo>
                  <a:lnTo>
                    <a:pt x="772" y="148"/>
                  </a:lnTo>
                  <a:lnTo>
                    <a:pt x="774" y="148"/>
                  </a:lnTo>
                  <a:lnTo>
                    <a:pt x="776" y="148"/>
                  </a:lnTo>
                  <a:lnTo>
                    <a:pt x="776" y="148"/>
                  </a:lnTo>
                  <a:lnTo>
                    <a:pt x="777" y="150"/>
                  </a:lnTo>
                  <a:lnTo>
                    <a:pt x="779" y="151"/>
                  </a:lnTo>
                  <a:lnTo>
                    <a:pt x="779" y="151"/>
                  </a:lnTo>
                  <a:lnTo>
                    <a:pt x="779" y="153"/>
                  </a:lnTo>
                  <a:lnTo>
                    <a:pt x="777" y="155"/>
                  </a:lnTo>
                  <a:lnTo>
                    <a:pt x="774" y="155"/>
                  </a:lnTo>
                  <a:lnTo>
                    <a:pt x="768" y="156"/>
                  </a:lnTo>
                  <a:lnTo>
                    <a:pt x="768" y="158"/>
                  </a:lnTo>
                  <a:lnTo>
                    <a:pt x="766" y="158"/>
                  </a:lnTo>
                  <a:lnTo>
                    <a:pt x="766" y="159"/>
                  </a:lnTo>
                  <a:lnTo>
                    <a:pt x="765" y="161"/>
                  </a:lnTo>
                  <a:lnTo>
                    <a:pt x="765" y="162"/>
                  </a:lnTo>
                  <a:lnTo>
                    <a:pt x="763" y="164"/>
                  </a:lnTo>
                  <a:lnTo>
                    <a:pt x="761" y="164"/>
                  </a:lnTo>
                  <a:lnTo>
                    <a:pt x="758" y="164"/>
                  </a:lnTo>
                  <a:lnTo>
                    <a:pt x="755" y="166"/>
                  </a:lnTo>
                  <a:lnTo>
                    <a:pt x="747" y="170"/>
                  </a:lnTo>
                  <a:lnTo>
                    <a:pt x="747" y="170"/>
                  </a:lnTo>
                  <a:lnTo>
                    <a:pt x="750" y="172"/>
                  </a:lnTo>
                  <a:lnTo>
                    <a:pt x="750" y="173"/>
                  </a:lnTo>
                  <a:lnTo>
                    <a:pt x="746" y="178"/>
                  </a:lnTo>
                  <a:lnTo>
                    <a:pt x="746" y="181"/>
                  </a:lnTo>
                  <a:lnTo>
                    <a:pt x="744" y="184"/>
                  </a:lnTo>
                  <a:lnTo>
                    <a:pt x="744" y="188"/>
                  </a:lnTo>
                  <a:lnTo>
                    <a:pt x="742" y="191"/>
                  </a:lnTo>
                  <a:lnTo>
                    <a:pt x="739" y="194"/>
                  </a:lnTo>
                  <a:lnTo>
                    <a:pt x="738" y="197"/>
                  </a:lnTo>
                  <a:lnTo>
                    <a:pt x="739" y="200"/>
                  </a:lnTo>
                  <a:lnTo>
                    <a:pt x="741" y="202"/>
                  </a:lnTo>
                  <a:lnTo>
                    <a:pt x="744" y="200"/>
                  </a:lnTo>
                  <a:lnTo>
                    <a:pt x="747" y="196"/>
                  </a:lnTo>
                  <a:lnTo>
                    <a:pt x="752" y="194"/>
                  </a:lnTo>
                  <a:lnTo>
                    <a:pt x="755" y="194"/>
                  </a:lnTo>
                  <a:lnTo>
                    <a:pt x="760" y="196"/>
                  </a:lnTo>
                  <a:lnTo>
                    <a:pt x="763" y="197"/>
                  </a:lnTo>
                  <a:lnTo>
                    <a:pt x="768" y="197"/>
                  </a:lnTo>
                  <a:lnTo>
                    <a:pt x="771" y="199"/>
                  </a:lnTo>
                  <a:lnTo>
                    <a:pt x="772" y="200"/>
                  </a:lnTo>
                  <a:lnTo>
                    <a:pt x="774" y="202"/>
                  </a:lnTo>
                  <a:lnTo>
                    <a:pt x="774" y="203"/>
                  </a:lnTo>
                  <a:lnTo>
                    <a:pt x="771" y="203"/>
                  </a:lnTo>
                  <a:lnTo>
                    <a:pt x="771" y="203"/>
                  </a:lnTo>
                  <a:lnTo>
                    <a:pt x="765" y="200"/>
                  </a:lnTo>
                  <a:lnTo>
                    <a:pt x="761" y="200"/>
                  </a:lnTo>
                  <a:lnTo>
                    <a:pt x="757" y="200"/>
                  </a:lnTo>
                  <a:lnTo>
                    <a:pt x="753" y="202"/>
                  </a:lnTo>
                  <a:lnTo>
                    <a:pt x="757" y="208"/>
                  </a:lnTo>
                  <a:lnTo>
                    <a:pt x="760" y="210"/>
                  </a:lnTo>
                  <a:lnTo>
                    <a:pt x="766" y="211"/>
                  </a:lnTo>
                  <a:lnTo>
                    <a:pt x="769" y="213"/>
                  </a:lnTo>
                  <a:lnTo>
                    <a:pt x="772" y="214"/>
                  </a:lnTo>
                  <a:lnTo>
                    <a:pt x="774" y="214"/>
                  </a:lnTo>
                  <a:lnTo>
                    <a:pt x="776" y="214"/>
                  </a:lnTo>
                  <a:lnTo>
                    <a:pt x="779" y="213"/>
                  </a:lnTo>
                  <a:lnTo>
                    <a:pt x="783" y="213"/>
                  </a:lnTo>
                  <a:lnTo>
                    <a:pt x="787" y="213"/>
                  </a:lnTo>
                  <a:lnTo>
                    <a:pt x="788" y="214"/>
                  </a:lnTo>
                  <a:lnTo>
                    <a:pt x="788" y="218"/>
                  </a:lnTo>
                  <a:lnTo>
                    <a:pt x="788" y="221"/>
                  </a:lnTo>
                  <a:lnTo>
                    <a:pt x="788" y="224"/>
                  </a:lnTo>
                  <a:lnTo>
                    <a:pt x="787" y="225"/>
                  </a:lnTo>
                  <a:lnTo>
                    <a:pt x="785" y="229"/>
                  </a:lnTo>
                  <a:lnTo>
                    <a:pt x="783" y="229"/>
                  </a:lnTo>
                  <a:lnTo>
                    <a:pt x="782" y="229"/>
                  </a:lnTo>
                  <a:lnTo>
                    <a:pt x="780" y="229"/>
                  </a:lnTo>
                  <a:lnTo>
                    <a:pt x="779" y="227"/>
                  </a:lnTo>
                  <a:lnTo>
                    <a:pt x="776" y="227"/>
                  </a:lnTo>
                  <a:lnTo>
                    <a:pt x="771" y="225"/>
                  </a:lnTo>
                  <a:lnTo>
                    <a:pt x="766" y="224"/>
                  </a:lnTo>
                  <a:lnTo>
                    <a:pt x="763" y="224"/>
                  </a:lnTo>
                  <a:lnTo>
                    <a:pt x="757" y="224"/>
                  </a:lnTo>
                  <a:lnTo>
                    <a:pt x="750" y="225"/>
                  </a:lnTo>
                  <a:lnTo>
                    <a:pt x="750" y="225"/>
                  </a:lnTo>
                  <a:lnTo>
                    <a:pt x="741" y="230"/>
                  </a:lnTo>
                  <a:lnTo>
                    <a:pt x="738" y="230"/>
                  </a:lnTo>
                  <a:lnTo>
                    <a:pt x="736" y="229"/>
                  </a:lnTo>
                  <a:lnTo>
                    <a:pt x="731" y="227"/>
                  </a:lnTo>
                  <a:lnTo>
                    <a:pt x="730" y="227"/>
                  </a:lnTo>
                  <a:lnTo>
                    <a:pt x="727" y="230"/>
                  </a:lnTo>
                  <a:lnTo>
                    <a:pt x="727" y="230"/>
                  </a:lnTo>
                  <a:lnTo>
                    <a:pt x="727" y="232"/>
                  </a:lnTo>
                  <a:lnTo>
                    <a:pt x="728" y="233"/>
                  </a:lnTo>
                  <a:lnTo>
                    <a:pt x="730" y="233"/>
                  </a:lnTo>
                  <a:lnTo>
                    <a:pt x="730" y="233"/>
                  </a:lnTo>
                  <a:lnTo>
                    <a:pt x="735" y="233"/>
                  </a:lnTo>
                  <a:lnTo>
                    <a:pt x="736" y="235"/>
                  </a:lnTo>
                  <a:lnTo>
                    <a:pt x="738" y="240"/>
                  </a:lnTo>
                  <a:lnTo>
                    <a:pt x="741" y="243"/>
                  </a:lnTo>
                  <a:lnTo>
                    <a:pt x="742" y="243"/>
                  </a:lnTo>
                  <a:lnTo>
                    <a:pt x="742" y="244"/>
                  </a:lnTo>
                  <a:lnTo>
                    <a:pt x="747" y="243"/>
                  </a:lnTo>
                  <a:lnTo>
                    <a:pt x="750" y="243"/>
                  </a:lnTo>
                  <a:lnTo>
                    <a:pt x="752" y="243"/>
                  </a:lnTo>
                  <a:lnTo>
                    <a:pt x="755" y="244"/>
                  </a:lnTo>
                  <a:lnTo>
                    <a:pt x="757" y="244"/>
                  </a:lnTo>
                  <a:lnTo>
                    <a:pt x="760" y="244"/>
                  </a:lnTo>
                  <a:lnTo>
                    <a:pt x="761" y="244"/>
                  </a:lnTo>
                  <a:lnTo>
                    <a:pt x="766" y="248"/>
                  </a:lnTo>
                  <a:lnTo>
                    <a:pt x="765" y="252"/>
                  </a:lnTo>
                  <a:lnTo>
                    <a:pt x="766" y="254"/>
                  </a:lnTo>
                  <a:lnTo>
                    <a:pt x="769" y="257"/>
                  </a:lnTo>
                  <a:lnTo>
                    <a:pt x="771" y="259"/>
                  </a:lnTo>
                  <a:lnTo>
                    <a:pt x="771" y="260"/>
                  </a:lnTo>
                  <a:lnTo>
                    <a:pt x="771" y="262"/>
                  </a:lnTo>
                  <a:lnTo>
                    <a:pt x="771" y="263"/>
                  </a:lnTo>
                  <a:lnTo>
                    <a:pt x="772" y="265"/>
                  </a:lnTo>
                  <a:lnTo>
                    <a:pt x="772" y="266"/>
                  </a:lnTo>
                  <a:lnTo>
                    <a:pt x="772" y="270"/>
                  </a:lnTo>
                  <a:lnTo>
                    <a:pt x="772" y="273"/>
                  </a:lnTo>
                  <a:lnTo>
                    <a:pt x="772" y="274"/>
                  </a:lnTo>
                  <a:lnTo>
                    <a:pt x="771" y="276"/>
                  </a:lnTo>
                  <a:lnTo>
                    <a:pt x="768" y="276"/>
                  </a:lnTo>
                  <a:lnTo>
                    <a:pt x="766" y="276"/>
                  </a:lnTo>
                  <a:lnTo>
                    <a:pt x="765" y="274"/>
                  </a:lnTo>
                  <a:lnTo>
                    <a:pt x="763" y="273"/>
                  </a:lnTo>
                  <a:lnTo>
                    <a:pt x="761" y="271"/>
                  </a:lnTo>
                  <a:lnTo>
                    <a:pt x="757" y="271"/>
                  </a:lnTo>
                  <a:lnTo>
                    <a:pt x="750" y="276"/>
                  </a:lnTo>
                  <a:lnTo>
                    <a:pt x="747" y="276"/>
                  </a:lnTo>
                  <a:lnTo>
                    <a:pt x="746" y="277"/>
                  </a:lnTo>
                  <a:lnTo>
                    <a:pt x="744" y="279"/>
                  </a:lnTo>
                  <a:lnTo>
                    <a:pt x="739" y="281"/>
                  </a:lnTo>
                  <a:lnTo>
                    <a:pt x="736" y="279"/>
                  </a:lnTo>
                  <a:lnTo>
                    <a:pt x="731" y="277"/>
                  </a:lnTo>
                  <a:lnTo>
                    <a:pt x="733" y="279"/>
                  </a:lnTo>
                  <a:lnTo>
                    <a:pt x="736" y="281"/>
                  </a:lnTo>
                  <a:lnTo>
                    <a:pt x="738" y="282"/>
                  </a:lnTo>
                  <a:lnTo>
                    <a:pt x="739" y="282"/>
                  </a:lnTo>
                  <a:lnTo>
                    <a:pt x="741" y="282"/>
                  </a:lnTo>
                  <a:lnTo>
                    <a:pt x="742" y="281"/>
                  </a:lnTo>
                  <a:lnTo>
                    <a:pt x="747" y="279"/>
                  </a:lnTo>
                  <a:lnTo>
                    <a:pt x="749" y="279"/>
                  </a:lnTo>
                  <a:lnTo>
                    <a:pt x="749" y="279"/>
                  </a:lnTo>
                  <a:lnTo>
                    <a:pt x="750" y="279"/>
                  </a:lnTo>
                  <a:lnTo>
                    <a:pt x="752" y="281"/>
                  </a:lnTo>
                  <a:lnTo>
                    <a:pt x="752" y="284"/>
                  </a:lnTo>
                  <a:lnTo>
                    <a:pt x="752" y="287"/>
                  </a:lnTo>
                  <a:lnTo>
                    <a:pt x="750" y="288"/>
                  </a:lnTo>
                  <a:lnTo>
                    <a:pt x="750" y="290"/>
                  </a:lnTo>
                  <a:lnTo>
                    <a:pt x="749" y="290"/>
                  </a:lnTo>
                  <a:lnTo>
                    <a:pt x="749" y="290"/>
                  </a:lnTo>
                  <a:lnTo>
                    <a:pt x="752" y="292"/>
                  </a:lnTo>
                  <a:lnTo>
                    <a:pt x="755" y="288"/>
                  </a:lnTo>
                  <a:lnTo>
                    <a:pt x="757" y="285"/>
                  </a:lnTo>
                  <a:lnTo>
                    <a:pt x="758" y="282"/>
                  </a:lnTo>
                  <a:lnTo>
                    <a:pt x="760" y="281"/>
                  </a:lnTo>
                  <a:lnTo>
                    <a:pt x="765" y="282"/>
                  </a:lnTo>
                  <a:lnTo>
                    <a:pt x="766" y="285"/>
                  </a:lnTo>
                  <a:lnTo>
                    <a:pt x="771" y="292"/>
                  </a:lnTo>
                  <a:lnTo>
                    <a:pt x="772" y="292"/>
                  </a:lnTo>
                  <a:lnTo>
                    <a:pt x="774" y="293"/>
                  </a:lnTo>
                  <a:lnTo>
                    <a:pt x="776" y="296"/>
                  </a:lnTo>
                  <a:lnTo>
                    <a:pt x="774" y="298"/>
                  </a:lnTo>
                  <a:lnTo>
                    <a:pt x="774" y="299"/>
                  </a:lnTo>
                  <a:lnTo>
                    <a:pt x="774" y="301"/>
                  </a:lnTo>
                  <a:lnTo>
                    <a:pt x="772" y="301"/>
                  </a:lnTo>
                  <a:lnTo>
                    <a:pt x="771" y="301"/>
                  </a:lnTo>
                  <a:lnTo>
                    <a:pt x="769" y="303"/>
                  </a:lnTo>
                  <a:lnTo>
                    <a:pt x="763" y="301"/>
                  </a:lnTo>
                  <a:lnTo>
                    <a:pt x="760" y="301"/>
                  </a:lnTo>
                  <a:lnTo>
                    <a:pt x="760" y="304"/>
                  </a:lnTo>
                  <a:lnTo>
                    <a:pt x="753" y="306"/>
                  </a:lnTo>
                  <a:lnTo>
                    <a:pt x="747" y="306"/>
                  </a:lnTo>
                  <a:lnTo>
                    <a:pt x="741" y="304"/>
                  </a:lnTo>
                  <a:lnTo>
                    <a:pt x="736" y="303"/>
                  </a:lnTo>
                  <a:lnTo>
                    <a:pt x="738" y="299"/>
                  </a:lnTo>
                  <a:lnTo>
                    <a:pt x="738" y="296"/>
                  </a:lnTo>
                  <a:lnTo>
                    <a:pt x="736" y="293"/>
                  </a:lnTo>
                  <a:lnTo>
                    <a:pt x="735" y="293"/>
                  </a:lnTo>
                  <a:lnTo>
                    <a:pt x="736" y="296"/>
                  </a:lnTo>
                  <a:lnTo>
                    <a:pt x="735" y="298"/>
                  </a:lnTo>
                  <a:lnTo>
                    <a:pt x="731" y="299"/>
                  </a:lnTo>
                  <a:lnTo>
                    <a:pt x="730" y="301"/>
                  </a:lnTo>
                  <a:lnTo>
                    <a:pt x="730" y="301"/>
                  </a:lnTo>
                  <a:lnTo>
                    <a:pt x="731" y="301"/>
                  </a:lnTo>
                  <a:lnTo>
                    <a:pt x="731" y="303"/>
                  </a:lnTo>
                  <a:lnTo>
                    <a:pt x="731" y="304"/>
                  </a:lnTo>
                  <a:lnTo>
                    <a:pt x="731" y="304"/>
                  </a:lnTo>
                  <a:lnTo>
                    <a:pt x="730" y="306"/>
                  </a:lnTo>
                  <a:lnTo>
                    <a:pt x="730" y="307"/>
                  </a:lnTo>
                  <a:lnTo>
                    <a:pt x="730" y="307"/>
                  </a:lnTo>
                  <a:lnTo>
                    <a:pt x="731" y="309"/>
                  </a:lnTo>
                  <a:lnTo>
                    <a:pt x="733" y="309"/>
                  </a:lnTo>
                  <a:lnTo>
                    <a:pt x="735" y="311"/>
                  </a:lnTo>
                  <a:lnTo>
                    <a:pt x="746" y="311"/>
                  </a:lnTo>
                  <a:lnTo>
                    <a:pt x="749" y="311"/>
                  </a:lnTo>
                  <a:lnTo>
                    <a:pt x="758" y="314"/>
                  </a:lnTo>
                  <a:lnTo>
                    <a:pt x="758" y="315"/>
                  </a:lnTo>
                  <a:lnTo>
                    <a:pt x="757" y="320"/>
                  </a:lnTo>
                  <a:lnTo>
                    <a:pt x="757" y="323"/>
                  </a:lnTo>
                  <a:lnTo>
                    <a:pt x="755" y="325"/>
                  </a:lnTo>
                  <a:lnTo>
                    <a:pt x="744" y="325"/>
                  </a:lnTo>
                  <a:lnTo>
                    <a:pt x="741" y="325"/>
                  </a:lnTo>
                  <a:lnTo>
                    <a:pt x="736" y="328"/>
                  </a:lnTo>
                  <a:lnTo>
                    <a:pt x="731" y="329"/>
                  </a:lnTo>
                  <a:lnTo>
                    <a:pt x="730" y="329"/>
                  </a:lnTo>
                  <a:lnTo>
                    <a:pt x="720" y="328"/>
                  </a:lnTo>
                  <a:lnTo>
                    <a:pt x="717" y="326"/>
                  </a:lnTo>
                  <a:lnTo>
                    <a:pt x="709" y="322"/>
                  </a:lnTo>
                  <a:lnTo>
                    <a:pt x="703" y="317"/>
                  </a:lnTo>
                  <a:lnTo>
                    <a:pt x="701" y="318"/>
                  </a:lnTo>
                  <a:lnTo>
                    <a:pt x="700" y="320"/>
                  </a:lnTo>
                  <a:lnTo>
                    <a:pt x="698" y="320"/>
                  </a:lnTo>
                  <a:lnTo>
                    <a:pt x="697" y="320"/>
                  </a:lnTo>
                  <a:lnTo>
                    <a:pt x="695" y="320"/>
                  </a:lnTo>
                  <a:lnTo>
                    <a:pt x="692" y="320"/>
                  </a:lnTo>
                  <a:lnTo>
                    <a:pt x="690" y="317"/>
                  </a:lnTo>
                  <a:lnTo>
                    <a:pt x="686" y="315"/>
                  </a:lnTo>
                  <a:lnTo>
                    <a:pt x="684" y="314"/>
                  </a:lnTo>
                  <a:lnTo>
                    <a:pt x="684" y="314"/>
                  </a:lnTo>
                  <a:lnTo>
                    <a:pt x="686" y="315"/>
                  </a:lnTo>
                  <a:lnTo>
                    <a:pt x="687" y="317"/>
                  </a:lnTo>
                  <a:lnTo>
                    <a:pt x="692" y="322"/>
                  </a:lnTo>
                  <a:lnTo>
                    <a:pt x="695" y="323"/>
                  </a:lnTo>
                  <a:lnTo>
                    <a:pt x="695" y="323"/>
                  </a:lnTo>
                  <a:lnTo>
                    <a:pt x="690" y="323"/>
                  </a:lnTo>
                  <a:lnTo>
                    <a:pt x="687" y="325"/>
                  </a:lnTo>
                  <a:lnTo>
                    <a:pt x="684" y="326"/>
                  </a:lnTo>
                  <a:lnTo>
                    <a:pt x="683" y="329"/>
                  </a:lnTo>
                  <a:lnTo>
                    <a:pt x="681" y="329"/>
                  </a:lnTo>
                  <a:lnTo>
                    <a:pt x="676" y="331"/>
                  </a:lnTo>
                  <a:lnTo>
                    <a:pt x="675" y="331"/>
                  </a:lnTo>
                  <a:lnTo>
                    <a:pt x="671" y="329"/>
                  </a:lnTo>
                  <a:lnTo>
                    <a:pt x="665" y="328"/>
                  </a:lnTo>
                  <a:lnTo>
                    <a:pt x="662" y="326"/>
                  </a:lnTo>
                  <a:lnTo>
                    <a:pt x="659" y="325"/>
                  </a:lnTo>
                  <a:lnTo>
                    <a:pt x="660" y="326"/>
                  </a:lnTo>
                  <a:lnTo>
                    <a:pt x="668" y="329"/>
                  </a:lnTo>
                  <a:lnTo>
                    <a:pt x="668" y="331"/>
                  </a:lnTo>
                  <a:lnTo>
                    <a:pt x="667" y="333"/>
                  </a:lnTo>
                  <a:lnTo>
                    <a:pt x="667" y="333"/>
                  </a:lnTo>
                  <a:lnTo>
                    <a:pt x="665" y="333"/>
                  </a:lnTo>
                  <a:lnTo>
                    <a:pt x="662" y="333"/>
                  </a:lnTo>
                  <a:lnTo>
                    <a:pt x="659" y="333"/>
                  </a:lnTo>
                  <a:lnTo>
                    <a:pt x="656" y="333"/>
                  </a:lnTo>
                  <a:lnTo>
                    <a:pt x="654" y="334"/>
                  </a:lnTo>
                  <a:lnTo>
                    <a:pt x="654" y="334"/>
                  </a:lnTo>
                  <a:lnTo>
                    <a:pt x="656" y="336"/>
                  </a:lnTo>
                  <a:lnTo>
                    <a:pt x="656" y="336"/>
                  </a:lnTo>
                  <a:lnTo>
                    <a:pt x="657" y="336"/>
                  </a:lnTo>
                  <a:lnTo>
                    <a:pt x="660" y="334"/>
                  </a:lnTo>
                  <a:lnTo>
                    <a:pt x="662" y="334"/>
                  </a:lnTo>
                  <a:lnTo>
                    <a:pt x="667" y="334"/>
                  </a:lnTo>
                  <a:lnTo>
                    <a:pt x="670" y="333"/>
                  </a:lnTo>
                  <a:lnTo>
                    <a:pt x="675" y="333"/>
                  </a:lnTo>
                  <a:lnTo>
                    <a:pt x="676" y="333"/>
                  </a:lnTo>
                  <a:lnTo>
                    <a:pt x="686" y="329"/>
                  </a:lnTo>
                  <a:lnTo>
                    <a:pt x="687" y="328"/>
                  </a:lnTo>
                  <a:lnTo>
                    <a:pt x="690" y="326"/>
                  </a:lnTo>
                  <a:lnTo>
                    <a:pt x="697" y="326"/>
                  </a:lnTo>
                  <a:lnTo>
                    <a:pt x="705" y="326"/>
                  </a:lnTo>
                  <a:lnTo>
                    <a:pt x="708" y="326"/>
                  </a:lnTo>
                  <a:lnTo>
                    <a:pt x="709" y="328"/>
                  </a:lnTo>
                  <a:lnTo>
                    <a:pt x="714" y="331"/>
                  </a:lnTo>
                  <a:lnTo>
                    <a:pt x="717" y="333"/>
                  </a:lnTo>
                  <a:lnTo>
                    <a:pt x="720" y="333"/>
                  </a:lnTo>
                  <a:lnTo>
                    <a:pt x="722" y="336"/>
                  </a:lnTo>
                  <a:lnTo>
                    <a:pt x="728" y="337"/>
                  </a:lnTo>
                  <a:lnTo>
                    <a:pt x="731" y="339"/>
                  </a:lnTo>
                  <a:lnTo>
                    <a:pt x="735" y="340"/>
                  </a:lnTo>
                  <a:lnTo>
                    <a:pt x="735" y="345"/>
                  </a:lnTo>
                  <a:lnTo>
                    <a:pt x="735" y="347"/>
                  </a:lnTo>
                  <a:lnTo>
                    <a:pt x="733" y="355"/>
                  </a:lnTo>
                  <a:lnTo>
                    <a:pt x="731" y="355"/>
                  </a:lnTo>
                  <a:lnTo>
                    <a:pt x="731" y="359"/>
                  </a:lnTo>
                  <a:lnTo>
                    <a:pt x="730" y="361"/>
                  </a:lnTo>
                  <a:lnTo>
                    <a:pt x="728" y="361"/>
                  </a:lnTo>
                  <a:lnTo>
                    <a:pt x="725" y="359"/>
                  </a:lnTo>
                  <a:lnTo>
                    <a:pt x="717" y="356"/>
                  </a:lnTo>
                  <a:lnTo>
                    <a:pt x="711" y="355"/>
                  </a:lnTo>
                  <a:lnTo>
                    <a:pt x="708" y="353"/>
                  </a:lnTo>
                  <a:lnTo>
                    <a:pt x="705" y="351"/>
                  </a:lnTo>
                  <a:lnTo>
                    <a:pt x="700" y="347"/>
                  </a:lnTo>
                  <a:lnTo>
                    <a:pt x="698" y="339"/>
                  </a:lnTo>
                  <a:lnTo>
                    <a:pt x="697" y="336"/>
                  </a:lnTo>
                  <a:lnTo>
                    <a:pt x="695" y="336"/>
                  </a:lnTo>
                  <a:lnTo>
                    <a:pt x="692" y="337"/>
                  </a:lnTo>
                  <a:lnTo>
                    <a:pt x="689" y="337"/>
                  </a:lnTo>
                  <a:lnTo>
                    <a:pt x="687" y="339"/>
                  </a:lnTo>
                  <a:lnTo>
                    <a:pt x="679" y="342"/>
                  </a:lnTo>
                  <a:lnTo>
                    <a:pt x="676" y="344"/>
                  </a:lnTo>
                  <a:lnTo>
                    <a:pt x="675" y="344"/>
                  </a:lnTo>
                  <a:lnTo>
                    <a:pt x="667" y="345"/>
                  </a:lnTo>
                  <a:lnTo>
                    <a:pt x="670" y="347"/>
                  </a:lnTo>
                  <a:lnTo>
                    <a:pt x="671" y="347"/>
                  </a:lnTo>
                  <a:lnTo>
                    <a:pt x="675" y="345"/>
                  </a:lnTo>
                  <a:lnTo>
                    <a:pt x="676" y="345"/>
                  </a:lnTo>
                  <a:lnTo>
                    <a:pt x="681" y="344"/>
                  </a:lnTo>
                  <a:lnTo>
                    <a:pt x="686" y="342"/>
                  </a:lnTo>
                  <a:lnTo>
                    <a:pt x="687" y="342"/>
                  </a:lnTo>
                  <a:lnTo>
                    <a:pt x="692" y="340"/>
                  </a:lnTo>
                  <a:lnTo>
                    <a:pt x="694" y="340"/>
                  </a:lnTo>
                  <a:lnTo>
                    <a:pt x="695" y="340"/>
                  </a:lnTo>
                  <a:lnTo>
                    <a:pt x="695" y="340"/>
                  </a:lnTo>
                  <a:lnTo>
                    <a:pt x="697" y="348"/>
                  </a:lnTo>
                  <a:lnTo>
                    <a:pt x="695" y="351"/>
                  </a:lnTo>
                  <a:lnTo>
                    <a:pt x="694" y="351"/>
                  </a:lnTo>
                  <a:lnTo>
                    <a:pt x="689" y="353"/>
                  </a:lnTo>
                  <a:lnTo>
                    <a:pt x="689" y="355"/>
                  </a:lnTo>
                  <a:lnTo>
                    <a:pt x="690" y="355"/>
                  </a:lnTo>
                  <a:lnTo>
                    <a:pt x="694" y="355"/>
                  </a:lnTo>
                  <a:lnTo>
                    <a:pt x="697" y="353"/>
                  </a:lnTo>
                  <a:lnTo>
                    <a:pt x="698" y="353"/>
                  </a:lnTo>
                  <a:lnTo>
                    <a:pt x="700" y="355"/>
                  </a:lnTo>
                  <a:lnTo>
                    <a:pt x="703" y="356"/>
                  </a:lnTo>
                  <a:lnTo>
                    <a:pt x="709" y="359"/>
                  </a:lnTo>
                  <a:lnTo>
                    <a:pt x="712" y="361"/>
                  </a:lnTo>
                  <a:lnTo>
                    <a:pt x="716" y="363"/>
                  </a:lnTo>
                  <a:lnTo>
                    <a:pt x="720" y="364"/>
                  </a:lnTo>
                  <a:lnTo>
                    <a:pt x="722" y="366"/>
                  </a:lnTo>
                  <a:lnTo>
                    <a:pt x="727" y="367"/>
                  </a:lnTo>
                  <a:lnTo>
                    <a:pt x="728" y="367"/>
                  </a:lnTo>
                  <a:lnTo>
                    <a:pt x="730" y="370"/>
                  </a:lnTo>
                  <a:lnTo>
                    <a:pt x="731" y="372"/>
                  </a:lnTo>
                  <a:lnTo>
                    <a:pt x="735" y="372"/>
                  </a:lnTo>
                  <a:lnTo>
                    <a:pt x="735" y="374"/>
                  </a:lnTo>
                  <a:lnTo>
                    <a:pt x="730" y="377"/>
                  </a:lnTo>
                  <a:lnTo>
                    <a:pt x="728" y="378"/>
                  </a:lnTo>
                  <a:lnTo>
                    <a:pt x="727" y="378"/>
                  </a:lnTo>
                  <a:lnTo>
                    <a:pt x="728" y="380"/>
                  </a:lnTo>
                  <a:lnTo>
                    <a:pt x="728" y="381"/>
                  </a:lnTo>
                  <a:lnTo>
                    <a:pt x="728" y="385"/>
                  </a:lnTo>
                  <a:lnTo>
                    <a:pt x="730" y="381"/>
                  </a:lnTo>
                  <a:lnTo>
                    <a:pt x="730" y="380"/>
                  </a:lnTo>
                  <a:lnTo>
                    <a:pt x="731" y="380"/>
                  </a:lnTo>
                  <a:lnTo>
                    <a:pt x="733" y="380"/>
                  </a:lnTo>
                  <a:lnTo>
                    <a:pt x="735" y="378"/>
                  </a:lnTo>
                  <a:lnTo>
                    <a:pt x="738" y="378"/>
                  </a:lnTo>
                  <a:lnTo>
                    <a:pt x="739" y="383"/>
                  </a:lnTo>
                  <a:lnTo>
                    <a:pt x="739" y="386"/>
                  </a:lnTo>
                  <a:lnTo>
                    <a:pt x="739" y="389"/>
                  </a:lnTo>
                  <a:lnTo>
                    <a:pt x="739" y="394"/>
                  </a:lnTo>
                  <a:lnTo>
                    <a:pt x="739" y="396"/>
                  </a:lnTo>
                  <a:lnTo>
                    <a:pt x="741" y="397"/>
                  </a:lnTo>
                  <a:lnTo>
                    <a:pt x="741" y="402"/>
                  </a:lnTo>
                  <a:lnTo>
                    <a:pt x="741" y="403"/>
                  </a:lnTo>
                  <a:lnTo>
                    <a:pt x="741" y="405"/>
                  </a:lnTo>
                  <a:lnTo>
                    <a:pt x="736" y="407"/>
                  </a:lnTo>
                  <a:lnTo>
                    <a:pt x="733" y="405"/>
                  </a:lnTo>
                  <a:lnTo>
                    <a:pt x="730" y="405"/>
                  </a:lnTo>
                  <a:lnTo>
                    <a:pt x="730" y="405"/>
                  </a:lnTo>
                  <a:lnTo>
                    <a:pt x="728" y="403"/>
                  </a:lnTo>
                  <a:lnTo>
                    <a:pt x="728" y="402"/>
                  </a:lnTo>
                  <a:lnTo>
                    <a:pt x="728" y="400"/>
                  </a:lnTo>
                  <a:lnTo>
                    <a:pt x="728" y="396"/>
                  </a:lnTo>
                  <a:lnTo>
                    <a:pt x="727" y="397"/>
                  </a:lnTo>
                  <a:lnTo>
                    <a:pt x="727" y="397"/>
                  </a:lnTo>
                  <a:lnTo>
                    <a:pt x="727" y="399"/>
                  </a:lnTo>
                  <a:lnTo>
                    <a:pt x="727" y="405"/>
                  </a:lnTo>
                  <a:lnTo>
                    <a:pt x="725" y="407"/>
                  </a:lnTo>
                  <a:lnTo>
                    <a:pt x="720" y="407"/>
                  </a:lnTo>
                  <a:lnTo>
                    <a:pt x="717" y="407"/>
                  </a:lnTo>
                  <a:lnTo>
                    <a:pt x="716" y="407"/>
                  </a:lnTo>
                  <a:lnTo>
                    <a:pt x="709" y="403"/>
                  </a:lnTo>
                  <a:lnTo>
                    <a:pt x="706" y="400"/>
                  </a:lnTo>
                  <a:lnTo>
                    <a:pt x="705" y="397"/>
                  </a:lnTo>
                  <a:lnTo>
                    <a:pt x="703" y="394"/>
                  </a:lnTo>
                  <a:lnTo>
                    <a:pt x="701" y="391"/>
                  </a:lnTo>
                  <a:lnTo>
                    <a:pt x="700" y="388"/>
                  </a:lnTo>
                  <a:lnTo>
                    <a:pt x="698" y="386"/>
                  </a:lnTo>
                  <a:lnTo>
                    <a:pt x="695" y="385"/>
                  </a:lnTo>
                  <a:lnTo>
                    <a:pt x="690" y="383"/>
                  </a:lnTo>
                  <a:lnTo>
                    <a:pt x="687" y="381"/>
                  </a:lnTo>
                  <a:lnTo>
                    <a:pt x="686" y="378"/>
                  </a:lnTo>
                  <a:lnTo>
                    <a:pt x="683" y="377"/>
                  </a:lnTo>
                  <a:lnTo>
                    <a:pt x="678" y="377"/>
                  </a:lnTo>
                  <a:lnTo>
                    <a:pt x="673" y="375"/>
                  </a:lnTo>
                  <a:lnTo>
                    <a:pt x="667" y="377"/>
                  </a:lnTo>
                  <a:lnTo>
                    <a:pt x="662" y="375"/>
                  </a:lnTo>
                  <a:lnTo>
                    <a:pt x="660" y="375"/>
                  </a:lnTo>
                  <a:lnTo>
                    <a:pt x="660" y="375"/>
                  </a:lnTo>
                  <a:lnTo>
                    <a:pt x="660" y="377"/>
                  </a:lnTo>
                  <a:lnTo>
                    <a:pt x="667" y="378"/>
                  </a:lnTo>
                  <a:lnTo>
                    <a:pt x="670" y="378"/>
                  </a:lnTo>
                  <a:lnTo>
                    <a:pt x="676" y="378"/>
                  </a:lnTo>
                  <a:lnTo>
                    <a:pt x="679" y="378"/>
                  </a:lnTo>
                  <a:lnTo>
                    <a:pt x="681" y="380"/>
                  </a:lnTo>
                  <a:lnTo>
                    <a:pt x="681" y="381"/>
                  </a:lnTo>
                  <a:lnTo>
                    <a:pt x="681" y="385"/>
                  </a:lnTo>
                  <a:lnTo>
                    <a:pt x="681" y="386"/>
                  </a:lnTo>
                  <a:lnTo>
                    <a:pt x="676" y="389"/>
                  </a:lnTo>
                  <a:lnTo>
                    <a:pt x="675" y="391"/>
                  </a:lnTo>
                  <a:lnTo>
                    <a:pt x="668" y="392"/>
                  </a:lnTo>
                  <a:lnTo>
                    <a:pt x="667" y="392"/>
                  </a:lnTo>
                  <a:lnTo>
                    <a:pt x="662" y="392"/>
                  </a:lnTo>
                  <a:lnTo>
                    <a:pt x="657" y="392"/>
                  </a:lnTo>
                  <a:lnTo>
                    <a:pt x="653" y="392"/>
                  </a:lnTo>
                  <a:lnTo>
                    <a:pt x="649" y="391"/>
                  </a:lnTo>
                  <a:lnTo>
                    <a:pt x="643" y="391"/>
                  </a:lnTo>
                  <a:lnTo>
                    <a:pt x="642" y="392"/>
                  </a:lnTo>
                  <a:lnTo>
                    <a:pt x="643" y="392"/>
                  </a:lnTo>
                  <a:lnTo>
                    <a:pt x="646" y="394"/>
                  </a:lnTo>
                  <a:lnTo>
                    <a:pt x="648" y="394"/>
                  </a:lnTo>
                  <a:lnTo>
                    <a:pt x="648" y="396"/>
                  </a:lnTo>
                  <a:lnTo>
                    <a:pt x="648" y="397"/>
                  </a:lnTo>
                  <a:lnTo>
                    <a:pt x="646" y="399"/>
                  </a:lnTo>
                  <a:lnTo>
                    <a:pt x="646" y="400"/>
                  </a:lnTo>
                  <a:lnTo>
                    <a:pt x="642" y="403"/>
                  </a:lnTo>
                  <a:lnTo>
                    <a:pt x="640" y="403"/>
                  </a:lnTo>
                  <a:lnTo>
                    <a:pt x="634" y="405"/>
                  </a:lnTo>
                  <a:lnTo>
                    <a:pt x="632" y="407"/>
                  </a:lnTo>
                  <a:lnTo>
                    <a:pt x="634" y="407"/>
                  </a:lnTo>
                  <a:lnTo>
                    <a:pt x="638" y="405"/>
                  </a:lnTo>
                  <a:lnTo>
                    <a:pt x="640" y="405"/>
                  </a:lnTo>
                  <a:lnTo>
                    <a:pt x="648" y="407"/>
                  </a:lnTo>
                  <a:lnTo>
                    <a:pt x="654" y="407"/>
                  </a:lnTo>
                  <a:lnTo>
                    <a:pt x="667" y="405"/>
                  </a:lnTo>
                  <a:lnTo>
                    <a:pt x="667" y="405"/>
                  </a:lnTo>
                  <a:lnTo>
                    <a:pt x="668" y="405"/>
                  </a:lnTo>
                  <a:lnTo>
                    <a:pt x="668" y="407"/>
                  </a:lnTo>
                  <a:lnTo>
                    <a:pt x="670" y="407"/>
                  </a:lnTo>
                  <a:lnTo>
                    <a:pt x="668" y="408"/>
                  </a:lnTo>
                  <a:lnTo>
                    <a:pt x="665" y="410"/>
                  </a:lnTo>
                  <a:lnTo>
                    <a:pt x="662" y="410"/>
                  </a:lnTo>
                  <a:lnTo>
                    <a:pt x="659" y="411"/>
                  </a:lnTo>
                  <a:lnTo>
                    <a:pt x="657" y="411"/>
                  </a:lnTo>
                  <a:lnTo>
                    <a:pt x="654" y="415"/>
                  </a:lnTo>
                  <a:lnTo>
                    <a:pt x="654" y="418"/>
                  </a:lnTo>
                  <a:lnTo>
                    <a:pt x="657" y="418"/>
                  </a:lnTo>
                  <a:lnTo>
                    <a:pt x="659" y="416"/>
                  </a:lnTo>
                  <a:lnTo>
                    <a:pt x="660" y="415"/>
                  </a:lnTo>
                  <a:lnTo>
                    <a:pt x="662" y="413"/>
                  </a:lnTo>
                  <a:lnTo>
                    <a:pt x="667" y="411"/>
                  </a:lnTo>
                  <a:lnTo>
                    <a:pt x="671" y="411"/>
                  </a:lnTo>
                  <a:lnTo>
                    <a:pt x="675" y="411"/>
                  </a:lnTo>
                  <a:lnTo>
                    <a:pt x="683" y="408"/>
                  </a:lnTo>
                  <a:lnTo>
                    <a:pt x="684" y="408"/>
                  </a:lnTo>
                  <a:lnTo>
                    <a:pt x="695" y="410"/>
                  </a:lnTo>
                  <a:lnTo>
                    <a:pt x="705" y="413"/>
                  </a:lnTo>
                  <a:lnTo>
                    <a:pt x="711" y="415"/>
                  </a:lnTo>
                  <a:lnTo>
                    <a:pt x="717" y="415"/>
                  </a:lnTo>
                  <a:lnTo>
                    <a:pt x="731" y="415"/>
                  </a:lnTo>
                  <a:lnTo>
                    <a:pt x="731" y="415"/>
                  </a:lnTo>
                  <a:lnTo>
                    <a:pt x="731" y="416"/>
                  </a:lnTo>
                  <a:lnTo>
                    <a:pt x="730" y="416"/>
                  </a:lnTo>
                  <a:lnTo>
                    <a:pt x="728" y="418"/>
                  </a:lnTo>
                  <a:lnTo>
                    <a:pt x="725" y="419"/>
                  </a:lnTo>
                  <a:lnTo>
                    <a:pt x="724" y="419"/>
                  </a:lnTo>
                  <a:lnTo>
                    <a:pt x="724" y="419"/>
                  </a:lnTo>
                  <a:lnTo>
                    <a:pt x="720" y="421"/>
                  </a:lnTo>
                  <a:lnTo>
                    <a:pt x="719" y="421"/>
                  </a:lnTo>
                  <a:lnTo>
                    <a:pt x="720" y="422"/>
                  </a:lnTo>
                  <a:lnTo>
                    <a:pt x="719" y="422"/>
                  </a:lnTo>
                  <a:lnTo>
                    <a:pt x="717" y="422"/>
                  </a:lnTo>
                  <a:lnTo>
                    <a:pt x="712" y="424"/>
                  </a:lnTo>
                  <a:lnTo>
                    <a:pt x="709" y="424"/>
                  </a:lnTo>
                  <a:lnTo>
                    <a:pt x="708" y="424"/>
                  </a:lnTo>
                  <a:lnTo>
                    <a:pt x="708" y="426"/>
                  </a:lnTo>
                  <a:lnTo>
                    <a:pt x="709" y="426"/>
                  </a:lnTo>
                  <a:lnTo>
                    <a:pt x="709" y="427"/>
                  </a:lnTo>
                  <a:lnTo>
                    <a:pt x="709" y="429"/>
                  </a:lnTo>
                  <a:lnTo>
                    <a:pt x="708" y="429"/>
                  </a:lnTo>
                  <a:lnTo>
                    <a:pt x="706" y="429"/>
                  </a:lnTo>
                  <a:lnTo>
                    <a:pt x="703" y="429"/>
                  </a:lnTo>
                  <a:lnTo>
                    <a:pt x="701" y="429"/>
                  </a:lnTo>
                  <a:lnTo>
                    <a:pt x="701" y="429"/>
                  </a:lnTo>
                  <a:lnTo>
                    <a:pt x="703" y="430"/>
                  </a:lnTo>
                  <a:lnTo>
                    <a:pt x="703" y="432"/>
                  </a:lnTo>
                  <a:lnTo>
                    <a:pt x="701" y="432"/>
                  </a:lnTo>
                  <a:lnTo>
                    <a:pt x="700" y="433"/>
                  </a:lnTo>
                  <a:lnTo>
                    <a:pt x="695" y="435"/>
                  </a:lnTo>
                  <a:lnTo>
                    <a:pt x="694" y="437"/>
                  </a:lnTo>
                  <a:lnTo>
                    <a:pt x="689" y="437"/>
                  </a:lnTo>
                  <a:lnTo>
                    <a:pt x="689" y="437"/>
                  </a:lnTo>
                  <a:lnTo>
                    <a:pt x="690" y="438"/>
                  </a:lnTo>
                  <a:lnTo>
                    <a:pt x="690" y="440"/>
                  </a:lnTo>
                  <a:lnTo>
                    <a:pt x="687" y="441"/>
                  </a:lnTo>
                  <a:lnTo>
                    <a:pt x="684" y="443"/>
                  </a:lnTo>
                  <a:lnTo>
                    <a:pt x="683" y="443"/>
                  </a:lnTo>
                  <a:lnTo>
                    <a:pt x="683" y="444"/>
                  </a:lnTo>
                  <a:lnTo>
                    <a:pt x="683" y="444"/>
                  </a:lnTo>
                  <a:lnTo>
                    <a:pt x="681" y="446"/>
                  </a:lnTo>
                  <a:lnTo>
                    <a:pt x="678" y="448"/>
                  </a:lnTo>
                  <a:lnTo>
                    <a:pt x="675" y="449"/>
                  </a:lnTo>
                  <a:lnTo>
                    <a:pt x="673" y="449"/>
                  </a:lnTo>
                  <a:lnTo>
                    <a:pt x="671" y="451"/>
                  </a:lnTo>
                  <a:lnTo>
                    <a:pt x="670" y="451"/>
                  </a:lnTo>
                  <a:lnTo>
                    <a:pt x="667" y="452"/>
                  </a:lnTo>
                  <a:lnTo>
                    <a:pt x="665" y="452"/>
                  </a:lnTo>
                  <a:lnTo>
                    <a:pt x="662" y="454"/>
                  </a:lnTo>
                  <a:lnTo>
                    <a:pt x="659" y="454"/>
                  </a:lnTo>
                  <a:lnTo>
                    <a:pt x="649" y="455"/>
                  </a:lnTo>
                  <a:lnTo>
                    <a:pt x="646" y="457"/>
                  </a:lnTo>
                  <a:lnTo>
                    <a:pt x="643" y="457"/>
                  </a:lnTo>
                  <a:lnTo>
                    <a:pt x="635" y="460"/>
                  </a:lnTo>
                  <a:lnTo>
                    <a:pt x="632" y="460"/>
                  </a:lnTo>
                  <a:lnTo>
                    <a:pt x="630" y="460"/>
                  </a:lnTo>
                  <a:lnTo>
                    <a:pt x="627" y="462"/>
                  </a:lnTo>
                  <a:lnTo>
                    <a:pt x="623" y="460"/>
                  </a:lnTo>
                  <a:lnTo>
                    <a:pt x="621" y="460"/>
                  </a:lnTo>
                  <a:lnTo>
                    <a:pt x="619" y="460"/>
                  </a:lnTo>
                  <a:lnTo>
                    <a:pt x="618" y="462"/>
                  </a:lnTo>
                  <a:lnTo>
                    <a:pt x="616" y="463"/>
                  </a:lnTo>
                  <a:lnTo>
                    <a:pt x="615" y="463"/>
                  </a:lnTo>
                  <a:lnTo>
                    <a:pt x="608" y="462"/>
                  </a:lnTo>
                  <a:lnTo>
                    <a:pt x="608" y="463"/>
                  </a:lnTo>
                  <a:lnTo>
                    <a:pt x="610" y="465"/>
                  </a:lnTo>
                  <a:lnTo>
                    <a:pt x="610" y="465"/>
                  </a:lnTo>
                  <a:lnTo>
                    <a:pt x="607" y="466"/>
                  </a:lnTo>
                  <a:lnTo>
                    <a:pt x="605" y="466"/>
                  </a:lnTo>
                  <a:lnTo>
                    <a:pt x="602" y="466"/>
                  </a:lnTo>
                  <a:lnTo>
                    <a:pt x="599" y="465"/>
                  </a:lnTo>
                  <a:lnTo>
                    <a:pt x="594" y="463"/>
                  </a:lnTo>
                  <a:lnTo>
                    <a:pt x="588" y="459"/>
                  </a:lnTo>
                  <a:lnTo>
                    <a:pt x="585" y="457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8" y="462"/>
                  </a:lnTo>
                  <a:lnTo>
                    <a:pt x="588" y="462"/>
                  </a:lnTo>
                  <a:lnTo>
                    <a:pt x="586" y="462"/>
                  </a:lnTo>
                  <a:lnTo>
                    <a:pt x="586" y="463"/>
                  </a:lnTo>
                  <a:lnTo>
                    <a:pt x="585" y="463"/>
                  </a:lnTo>
                  <a:lnTo>
                    <a:pt x="585" y="463"/>
                  </a:lnTo>
                  <a:lnTo>
                    <a:pt x="586" y="465"/>
                  </a:lnTo>
                  <a:lnTo>
                    <a:pt x="588" y="466"/>
                  </a:lnTo>
                  <a:lnTo>
                    <a:pt x="588" y="468"/>
                  </a:lnTo>
                  <a:lnTo>
                    <a:pt x="586" y="470"/>
                  </a:lnTo>
                  <a:lnTo>
                    <a:pt x="585" y="471"/>
                  </a:lnTo>
                  <a:lnTo>
                    <a:pt x="583" y="471"/>
                  </a:lnTo>
                  <a:lnTo>
                    <a:pt x="577" y="476"/>
                  </a:lnTo>
                  <a:lnTo>
                    <a:pt x="575" y="476"/>
                  </a:lnTo>
                  <a:lnTo>
                    <a:pt x="574" y="478"/>
                  </a:lnTo>
                  <a:lnTo>
                    <a:pt x="574" y="478"/>
                  </a:lnTo>
                  <a:lnTo>
                    <a:pt x="572" y="481"/>
                  </a:lnTo>
                  <a:lnTo>
                    <a:pt x="571" y="482"/>
                  </a:lnTo>
                  <a:lnTo>
                    <a:pt x="569" y="484"/>
                  </a:lnTo>
                  <a:lnTo>
                    <a:pt x="569" y="484"/>
                  </a:lnTo>
                  <a:lnTo>
                    <a:pt x="569" y="484"/>
                  </a:lnTo>
                  <a:lnTo>
                    <a:pt x="569" y="485"/>
                  </a:lnTo>
                  <a:lnTo>
                    <a:pt x="567" y="487"/>
                  </a:lnTo>
                  <a:lnTo>
                    <a:pt x="567" y="489"/>
                  </a:lnTo>
                  <a:lnTo>
                    <a:pt x="563" y="495"/>
                  </a:lnTo>
                  <a:lnTo>
                    <a:pt x="560" y="500"/>
                  </a:lnTo>
                  <a:lnTo>
                    <a:pt x="558" y="501"/>
                  </a:lnTo>
                  <a:lnTo>
                    <a:pt x="558" y="503"/>
                  </a:lnTo>
                  <a:lnTo>
                    <a:pt x="556" y="501"/>
                  </a:lnTo>
                  <a:lnTo>
                    <a:pt x="555" y="503"/>
                  </a:lnTo>
                  <a:lnTo>
                    <a:pt x="555" y="503"/>
                  </a:lnTo>
                  <a:lnTo>
                    <a:pt x="553" y="504"/>
                  </a:lnTo>
                  <a:lnTo>
                    <a:pt x="553" y="506"/>
                  </a:lnTo>
                  <a:lnTo>
                    <a:pt x="552" y="507"/>
                  </a:lnTo>
                  <a:lnTo>
                    <a:pt x="545" y="511"/>
                  </a:lnTo>
                  <a:lnTo>
                    <a:pt x="544" y="511"/>
                  </a:lnTo>
                  <a:lnTo>
                    <a:pt x="542" y="511"/>
                  </a:lnTo>
                  <a:lnTo>
                    <a:pt x="541" y="511"/>
                  </a:lnTo>
                  <a:lnTo>
                    <a:pt x="537" y="509"/>
                  </a:lnTo>
                  <a:lnTo>
                    <a:pt x="536" y="507"/>
                  </a:lnTo>
                  <a:lnTo>
                    <a:pt x="534" y="506"/>
                  </a:lnTo>
                  <a:lnTo>
                    <a:pt x="534" y="507"/>
                  </a:lnTo>
                  <a:lnTo>
                    <a:pt x="534" y="507"/>
                  </a:lnTo>
                  <a:lnTo>
                    <a:pt x="534" y="509"/>
                  </a:lnTo>
                  <a:lnTo>
                    <a:pt x="536" y="509"/>
                  </a:lnTo>
                  <a:lnTo>
                    <a:pt x="537" y="514"/>
                  </a:lnTo>
                  <a:lnTo>
                    <a:pt x="536" y="515"/>
                  </a:lnTo>
                  <a:lnTo>
                    <a:pt x="534" y="515"/>
                  </a:lnTo>
                  <a:lnTo>
                    <a:pt x="531" y="517"/>
                  </a:lnTo>
                  <a:lnTo>
                    <a:pt x="528" y="520"/>
                  </a:lnTo>
                  <a:lnTo>
                    <a:pt x="526" y="522"/>
                  </a:lnTo>
                  <a:lnTo>
                    <a:pt x="526" y="518"/>
                  </a:lnTo>
                  <a:lnTo>
                    <a:pt x="526" y="518"/>
                  </a:lnTo>
                  <a:lnTo>
                    <a:pt x="525" y="517"/>
                  </a:lnTo>
                  <a:lnTo>
                    <a:pt x="525" y="518"/>
                  </a:lnTo>
                  <a:lnTo>
                    <a:pt x="525" y="518"/>
                  </a:lnTo>
                  <a:lnTo>
                    <a:pt x="523" y="522"/>
                  </a:lnTo>
                  <a:lnTo>
                    <a:pt x="523" y="522"/>
                  </a:lnTo>
                  <a:lnTo>
                    <a:pt x="522" y="522"/>
                  </a:lnTo>
                  <a:lnTo>
                    <a:pt x="520" y="523"/>
                  </a:lnTo>
                  <a:lnTo>
                    <a:pt x="519" y="522"/>
                  </a:lnTo>
                  <a:lnTo>
                    <a:pt x="517" y="522"/>
                  </a:lnTo>
                  <a:lnTo>
                    <a:pt x="517" y="520"/>
                  </a:lnTo>
                  <a:lnTo>
                    <a:pt x="514" y="522"/>
                  </a:lnTo>
                  <a:lnTo>
                    <a:pt x="514" y="522"/>
                  </a:lnTo>
                  <a:lnTo>
                    <a:pt x="514" y="523"/>
                  </a:lnTo>
                  <a:lnTo>
                    <a:pt x="512" y="525"/>
                  </a:lnTo>
                  <a:lnTo>
                    <a:pt x="511" y="526"/>
                  </a:lnTo>
                  <a:lnTo>
                    <a:pt x="509" y="526"/>
                  </a:lnTo>
                  <a:lnTo>
                    <a:pt x="507" y="526"/>
                  </a:lnTo>
                  <a:lnTo>
                    <a:pt x="504" y="526"/>
                  </a:lnTo>
                  <a:lnTo>
                    <a:pt x="503" y="525"/>
                  </a:lnTo>
                  <a:lnTo>
                    <a:pt x="506" y="522"/>
                  </a:lnTo>
                  <a:lnTo>
                    <a:pt x="506" y="520"/>
                  </a:lnTo>
                  <a:lnTo>
                    <a:pt x="506" y="520"/>
                  </a:lnTo>
                  <a:lnTo>
                    <a:pt x="506" y="518"/>
                  </a:lnTo>
                  <a:lnTo>
                    <a:pt x="511" y="512"/>
                  </a:lnTo>
                  <a:lnTo>
                    <a:pt x="514" y="511"/>
                  </a:lnTo>
                  <a:lnTo>
                    <a:pt x="514" y="509"/>
                  </a:lnTo>
                  <a:lnTo>
                    <a:pt x="509" y="509"/>
                  </a:lnTo>
                  <a:lnTo>
                    <a:pt x="506" y="507"/>
                  </a:lnTo>
                  <a:lnTo>
                    <a:pt x="503" y="507"/>
                  </a:lnTo>
                  <a:lnTo>
                    <a:pt x="501" y="507"/>
                  </a:lnTo>
                  <a:lnTo>
                    <a:pt x="504" y="509"/>
                  </a:lnTo>
                  <a:lnTo>
                    <a:pt x="507" y="511"/>
                  </a:lnTo>
                  <a:lnTo>
                    <a:pt x="506" y="512"/>
                  </a:lnTo>
                  <a:lnTo>
                    <a:pt x="504" y="514"/>
                  </a:lnTo>
                  <a:lnTo>
                    <a:pt x="503" y="518"/>
                  </a:lnTo>
                  <a:lnTo>
                    <a:pt x="501" y="520"/>
                  </a:lnTo>
                  <a:lnTo>
                    <a:pt x="498" y="517"/>
                  </a:lnTo>
                  <a:lnTo>
                    <a:pt x="496" y="517"/>
                  </a:lnTo>
                  <a:lnTo>
                    <a:pt x="496" y="518"/>
                  </a:lnTo>
                  <a:lnTo>
                    <a:pt x="500" y="522"/>
                  </a:lnTo>
                  <a:lnTo>
                    <a:pt x="501" y="522"/>
                  </a:lnTo>
                  <a:lnTo>
                    <a:pt x="501" y="525"/>
                  </a:lnTo>
                  <a:lnTo>
                    <a:pt x="495" y="526"/>
                  </a:lnTo>
                  <a:lnTo>
                    <a:pt x="487" y="526"/>
                  </a:lnTo>
                  <a:lnTo>
                    <a:pt x="482" y="526"/>
                  </a:lnTo>
                  <a:lnTo>
                    <a:pt x="474" y="528"/>
                  </a:lnTo>
                  <a:lnTo>
                    <a:pt x="473" y="528"/>
                  </a:lnTo>
                  <a:lnTo>
                    <a:pt x="471" y="528"/>
                  </a:lnTo>
                  <a:lnTo>
                    <a:pt x="479" y="533"/>
                  </a:lnTo>
                  <a:lnTo>
                    <a:pt x="481" y="533"/>
                  </a:lnTo>
                  <a:lnTo>
                    <a:pt x="479" y="534"/>
                  </a:lnTo>
                  <a:lnTo>
                    <a:pt x="478" y="534"/>
                  </a:lnTo>
                  <a:lnTo>
                    <a:pt x="476" y="537"/>
                  </a:lnTo>
                  <a:lnTo>
                    <a:pt x="474" y="539"/>
                  </a:lnTo>
                  <a:lnTo>
                    <a:pt x="471" y="541"/>
                  </a:lnTo>
                  <a:lnTo>
                    <a:pt x="465" y="539"/>
                  </a:lnTo>
                  <a:lnTo>
                    <a:pt x="462" y="539"/>
                  </a:lnTo>
                  <a:lnTo>
                    <a:pt x="459" y="539"/>
                  </a:lnTo>
                  <a:lnTo>
                    <a:pt x="459" y="541"/>
                  </a:lnTo>
                  <a:lnTo>
                    <a:pt x="460" y="541"/>
                  </a:lnTo>
                  <a:lnTo>
                    <a:pt x="460" y="544"/>
                  </a:lnTo>
                  <a:lnTo>
                    <a:pt x="462" y="544"/>
                  </a:lnTo>
                  <a:lnTo>
                    <a:pt x="465" y="542"/>
                  </a:lnTo>
                  <a:lnTo>
                    <a:pt x="466" y="545"/>
                  </a:lnTo>
                  <a:lnTo>
                    <a:pt x="468" y="548"/>
                  </a:lnTo>
                  <a:lnTo>
                    <a:pt x="471" y="550"/>
                  </a:lnTo>
                  <a:lnTo>
                    <a:pt x="471" y="552"/>
                  </a:lnTo>
                  <a:lnTo>
                    <a:pt x="471" y="553"/>
                  </a:lnTo>
                  <a:lnTo>
                    <a:pt x="471" y="555"/>
                  </a:lnTo>
                  <a:lnTo>
                    <a:pt x="468" y="556"/>
                  </a:lnTo>
                  <a:lnTo>
                    <a:pt x="465" y="556"/>
                  </a:lnTo>
                  <a:lnTo>
                    <a:pt x="465" y="558"/>
                  </a:lnTo>
                  <a:lnTo>
                    <a:pt x="463" y="559"/>
                  </a:lnTo>
                  <a:lnTo>
                    <a:pt x="460" y="559"/>
                  </a:lnTo>
                  <a:lnTo>
                    <a:pt x="459" y="558"/>
                  </a:lnTo>
                  <a:lnTo>
                    <a:pt x="457" y="558"/>
                  </a:lnTo>
                  <a:lnTo>
                    <a:pt x="452" y="558"/>
                  </a:lnTo>
                  <a:lnTo>
                    <a:pt x="457" y="559"/>
                  </a:lnTo>
                  <a:lnTo>
                    <a:pt x="460" y="561"/>
                  </a:lnTo>
                  <a:lnTo>
                    <a:pt x="460" y="561"/>
                  </a:lnTo>
                  <a:lnTo>
                    <a:pt x="463" y="561"/>
                  </a:lnTo>
                  <a:lnTo>
                    <a:pt x="465" y="561"/>
                  </a:lnTo>
                  <a:lnTo>
                    <a:pt x="465" y="566"/>
                  </a:lnTo>
                  <a:lnTo>
                    <a:pt x="466" y="569"/>
                  </a:lnTo>
                  <a:lnTo>
                    <a:pt x="466" y="570"/>
                  </a:lnTo>
                  <a:lnTo>
                    <a:pt x="463" y="572"/>
                  </a:lnTo>
                  <a:lnTo>
                    <a:pt x="463" y="575"/>
                  </a:lnTo>
                  <a:lnTo>
                    <a:pt x="462" y="575"/>
                  </a:lnTo>
                  <a:lnTo>
                    <a:pt x="459" y="575"/>
                  </a:lnTo>
                  <a:lnTo>
                    <a:pt x="459" y="578"/>
                  </a:lnTo>
                  <a:lnTo>
                    <a:pt x="459" y="580"/>
                  </a:lnTo>
                  <a:lnTo>
                    <a:pt x="459" y="580"/>
                  </a:lnTo>
                  <a:lnTo>
                    <a:pt x="459" y="582"/>
                  </a:lnTo>
                  <a:lnTo>
                    <a:pt x="457" y="583"/>
                  </a:lnTo>
                  <a:lnTo>
                    <a:pt x="455" y="585"/>
                  </a:lnTo>
                  <a:lnTo>
                    <a:pt x="454" y="586"/>
                  </a:lnTo>
                  <a:lnTo>
                    <a:pt x="454" y="586"/>
                  </a:lnTo>
                  <a:lnTo>
                    <a:pt x="451" y="586"/>
                  </a:lnTo>
                  <a:lnTo>
                    <a:pt x="448" y="586"/>
                  </a:lnTo>
                  <a:lnTo>
                    <a:pt x="446" y="583"/>
                  </a:lnTo>
                  <a:lnTo>
                    <a:pt x="444" y="583"/>
                  </a:lnTo>
                  <a:lnTo>
                    <a:pt x="443" y="583"/>
                  </a:lnTo>
                  <a:lnTo>
                    <a:pt x="443" y="583"/>
                  </a:lnTo>
                  <a:lnTo>
                    <a:pt x="444" y="585"/>
                  </a:lnTo>
                  <a:lnTo>
                    <a:pt x="446" y="586"/>
                  </a:lnTo>
                  <a:lnTo>
                    <a:pt x="451" y="588"/>
                  </a:lnTo>
                  <a:lnTo>
                    <a:pt x="451" y="589"/>
                  </a:lnTo>
                  <a:lnTo>
                    <a:pt x="449" y="589"/>
                  </a:lnTo>
                  <a:lnTo>
                    <a:pt x="448" y="593"/>
                  </a:lnTo>
                  <a:lnTo>
                    <a:pt x="446" y="593"/>
                  </a:lnTo>
                  <a:lnTo>
                    <a:pt x="444" y="594"/>
                  </a:lnTo>
                  <a:lnTo>
                    <a:pt x="441" y="594"/>
                  </a:lnTo>
                  <a:lnTo>
                    <a:pt x="440" y="594"/>
                  </a:lnTo>
                  <a:lnTo>
                    <a:pt x="435" y="594"/>
                  </a:lnTo>
                  <a:lnTo>
                    <a:pt x="433" y="593"/>
                  </a:lnTo>
                  <a:lnTo>
                    <a:pt x="432" y="594"/>
                  </a:lnTo>
                  <a:lnTo>
                    <a:pt x="433" y="594"/>
                  </a:lnTo>
                  <a:lnTo>
                    <a:pt x="437" y="596"/>
                  </a:lnTo>
                  <a:lnTo>
                    <a:pt x="438" y="596"/>
                  </a:lnTo>
                  <a:lnTo>
                    <a:pt x="443" y="597"/>
                  </a:lnTo>
                  <a:lnTo>
                    <a:pt x="443" y="599"/>
                  </a:lnTo>
                  <a:lnTo>
                    <a:pt x="443" y="599"/>
                  </a:lnTo>
                  <a:lnTo>
                    <a:pt x="443" y="600"/>
                  </a:lnTo>
                  <a:lnTo>
                    <a:pt x="443" y="602"/>
                  </a:lnTo>
                  <a:lnTo>
                    <a:pt x="441" y="604"/>
                  </a:lnTo>
                  <a:lnTo>
                    <a:pt x="441" y="607"/>
                  </a:lnTo>
                  <a:lnTo>
                    <a:pt x="443" y="608"/>
                  </a:lnTo>
                  <a:lnTo>
                    <a:pt x="443" y="610"/>
                  </a:lnTo>
                  <a:lnTo>
                    <a:pt x="443" y="610"/>
                  </a:lnTo>
                  <a:lnTo>
                    <a:pt x="444" y="613"/>
                  </a:lnTo>
                  <a:lnTo>
                    <a:pt x="441" y="615"/>
                  </a:lnTo>
                  <a:lnTo>
                    <a:pt x="440" y="615"/>
                  </a:lnTo>
                  <a:lnTo>
                    <a:pt x="438" y="615"/>
                  </a:lnTo>
                  <a:lnTo>
                    <a:pt x="437" y="616"/>
                  </a:lnTo>
                  <a:lnTo>
                    <a:pt x="441" y="616"/>
                  </a:lnTo>
                  <a:lnTo>
                    <a:pt x="441" y="618"/>
                  </a:lnTo>
                  <a:lnTo>
                    <a:pt x="440" y="619"/>
                  </a:lnTo>
                  <a:lnTo>
                    <a:pt x="438" y="624"/>
                  </a:lnTo>
                  <a:lnTo>
                    <a:pt x="437" y="630"/>
                  </a:lnTo>
                  <a:lnTo>
                    <a:pt x="435" y="637"/>
                  </a:lnTo>
                  <a:lnTo>
                    <a:pt x="430" y="641"/>
                  </a:lnTo>
                  <a:lnTo>
                    <a:pt x="429" y="643"/>
                  </a:lnTo>
                  <a:lnTo>
                    <a:pt x="429" y="643"/>
                  </a:lnTo>
                  <a:lnTo>
                    <a:pt x="425" y="643"/>
                  </a:lnTo>
                  <a:lnTo>
                    <a:pt x="422" y="641"/>
                  </a:lnTo>
                  <a:lnTo>
                    <a:pt x="419" y="640"/>
                  </a:lnTo>
                  <a:lnTo>
                    <a:pt x="418" y="640"/>
                  </a:lnTo>
                  <a:lnTo>
                    <a:pt x="418" y="641"/>
                  </a:lnTo>
                  <a:lnTo>
                    <a:pt x="419" y="643"/>
                  </a:lnTo>
                  <a:lnTo>
                    <a:pt x="421" y="643"/>
                  </a:lnTo>
                  <a:lnTo>
                    <a:pt x="424" y="643"/>
                  </a:lnTo>
                  <a:lnTo>
                    <a:pt x="427" y="645"/>
                  </a:lnTo>
                  <a:lnTo>
                    <a:pt x="429" y="645"/>
                  </a:lnTo>
                  <a:lnTo>
                    <a:pt x="429" y="646"/>
                  </a:lnTo>
                  <a:lnTo>
                    <a:pt x="429" y="648"/>
                  </a:lnTo>
                  <a:lnTo>
                    <a:pt x="429" y="648"/>
                  </a:lnTo>
                  <a:lnTo>
                    <a:pt x="429" y="652"/>
                  </a:lnTo>
                  <a:lnTo>
                    <a:pt x="427" y="654"/>
                  </a:lnTo>
                  <a:lnTo>
                    <a:pt x="427" y="656"/>
                  </a:lnTo>
                  <a:lnTo>
                    <a:pt x="422" y="656"/>
                  </a:lnTo>
                  <a:lnTo>
                    <a:pt x="421" y="654"/>
                  </a:lnTo>
                  <a:lnTo>
                    <a:pt x="418" y="652"/>
                  </a:lnTo>
                  <a:lnTo>
                    <a:pt x="418" y="654"/>
                  </a:lnTo>
                  <a:lnTo>
                    <a:pt x="421" y="656"/>
                  </a:lnTo>
                  <a:lnTo>
                    <a:pt x="422" y="657"/>
                  </a:lnTo>
                  <a:lnTo>
                    <a:pt x="421" y="657"/>
                  </a:lnTo>
                  <a:lnTo>
                    <a:pt x="419" y="657"/>
                  </a:lnTo>
                  <a:lnTo>
                    <a:pt x="418" y="657"/>
                  </a:lnTo>
                  <a:lnTo>
                    <a:pt x="414" y="657"/>
                  </a:lnTo>
                  <a:lnTo>
                    <a:pt x="414" y="656"/>
                  </a:lnTo>
                  <a:lnTo>
                    <a:pt x="416" y="656"/>
                  </a:lnTo>
                  <a:lnTo>
                    <a:pt x="414" y="656"/>
                  </a:lnTo>
                  <a:lnTo>
                    <a:pt x="413" y="656"/>
                  </a:lnTo>
                  <a:lnTo>
                    <a:pt x="411" y="656"/>
                  </a:lnTo>
                  <a:lnTo>
                    <a:pt x="411" y="656"/>
                  </a:lnTo>
                  <a:lnTo>
                    <a:pt x="411" y="656"/>
                  </a:lnTo>
                  <a:lnTo>
                    <a:pt x="410" y="652"/>
                  </a:lnTo>
                  <a:lnTo>
                    <a:pt x="411" y="652"/>
                  </a:lnTo>
                  <a:lnTo>
                    <a:pt x="413" y="649"/>
                  </a:lnTo>
                  <a:lnTo>
                    <a:pt x="414" y="648"/>
                  </a:lnTo>
                  <a:lnTo>
                    <a:pt x="413" y="648"/>
                  </a:lnTo>
                  <a:lnTo>
                    <a:pt x="411" y="649"/>
                  </a:lnTo>
                  <a:lnTo>
                    <a:pt x="410" y="651"/>
                  </a:lnTo>
                  <a:lnTo>
                    <a:pt x="410" y="652"/>
                  </a:lnTo>
                  <a:lnTo>
                    <a:pt x="408" y="652"/>
                  </a:lnTo>
                  <a:lnTo>
                    <a:pt x="405" y="652"/>
                  </a:lnTo>
                  <a:lnTo>
                    <a:pt x="397" y="649"/>
                  </a:lnTo>
                  <a:lnTo>
                    <a:pt x="397" y="648"/>
                  </a:lnTo>
                  <a:lnTo>
                    <a:pt x="397" y="646"/>
                  </a:lnTo>
                  <a:lnTo>
                    <a:pt x="399" y="645"/>
                  </a:lnTo>
                  <a:lnTo>
                    <a:pt x="400" y="645"/>
                  </a:lnTo>
                  <a:lnTo>
                    <a:pt x="402" y="643"/>
                  </a:lnTo>
                  <a:lnTo>
                    <a:pt x="405" y="641"/>
                  </a:lnTo>
                  <a:lnTo>
                    <a:pt x="407" y="640"/>
                  </a:lnTo>
                  <a:lnTo>
                    <a:pt x="405" y="640"/>
                  </a:lnTo>
                  <a:lnTo>
                    <a:pt x="400" y="643"/>
                  </a:lnTo>
                  <a:lnTo>
                    <a:pt x="399" y="643"/>
                  </a:lnTo>
                  <a:lnTo>
                    <a:pt x="397" y="645"/>
                  </a:lnTo>
                  <a:lnTo>
                    <a:pt x="396" y="643"/>
                  </a:lnTo>
                  <a:lnTo>
                    <a:pt x="394" y="643"/>
                  </a:lnTo>
                  <a:lnTo>
                    <a:pt x="392" y="641"/>
                  </a:lnTo>
                  <a:lnTo>
                    <a:pt x="389" y="641"/>
                  </a:lnTo>
                  <a:lnTo>
                    <a:pt x="388" y="640"/>
                  </a:lnTo>
                  <a:lnTo>
                    <a:pt x="388" y="640"/>
                  </a:lnTo>
                  <a:lnTo>
                    <a:pt x="386" y="637"/>
                  </a:lnTo>
                  <a:lnTo>
                    <a:pt x="388" y="632"/>
                  </a:lnTo>
                  <a:lnTo>
                    <a:pt x="389" y="630"/>
                  </a:lnTo>
                  <a:lnTo>
                    <a:pt x="389" y="630"/>
                  </a:lnTo>
                  <a:lnTo>
                    <a:pt x="389" y="627"/>
                  </a:lnTo>
                  <a:lnTo>
                    <a:pt x="389" y="627"/>
                  </a:lnTo>
                  <a:lnTo>
                    <a:pt x="389" y="627"/>
                  </a:lnTo>
                  <a:lnTo>
                    <a:pt x="388" y="627"/>
                  </a:lnTo>
                  <a:lnTo>
                    <a:pt x="388" y="629"/>
                  </a:lnTo>
                  <a:lnTo>
                    <a:pt x="388" y="630"/>
                  </a:lnTo>
                  <a:lnTo>
                    <a:pt x="383" y="632"/>
                  </a:lnTo>
                  <a:lnTo>
                    <a:pt x="380" y="632"/>
                  </a:lnTo>
                  <a:lnTo>
                    <a:pt x="378" y="634"/>
                  </a:lnTo>
                  <a:lnTo>
                    <a:pt x="377" y="635"/>
                  </a:lnTo>
                  <a:lnTo>
                    <a:pt x="375" y="635"/>
                  </a:lnTo>
                  <a:lnTo>
                    <a:pt x="373" y="635"/>
                  </a:lnTo>
                  <a:lnTo>
                    <a:pt x="372" y="635"/>
                  </a:lnTo>
                  <a:lnTo>
                    <a:pt x="370" y="637"/>
                  </a:lnTo>
                  <a:lnTo>
                    <a:pt x="369" y="637"/>
                  </a:lnTo>
                  <a:lnTo>
                    <a:pt x="367" y="635"/>
                  </a:lnTo>
                  <a:lnTo>
                    <a:pt x="366" y="635"/>
                  </a:lnTo>
                  <a:lnTo>
                    <a:pt x="362" y="635"/>
                  </a:lnTo>
                  <a:lnTo>
                    <a:pt x="362" y="635"/>
                  </a:lnTo>
                  <a:lnTo>
                    <a:pt x="362" y="637"/>
                  </a:lnTo>
                  <a:lnTo>
                    <a:pt x="362" y="638"/>
                  </a:lnTo>
                  <a:lnTo>
                    <a:pt x="361" y="638"/>
                  </a:lnTo>
                  <a:lnTo>
                    <a:pt x="359" y="638"/>
                  </a:lnTo>
                  <a:lnTo>
                    <a:pt x="358" y="637"/>
                  </a:lnTo>
                  <a:lnTo>
                    <a:pt x="356" y="637"/>
                  </a:lnTo>
                  <a:lnTo>
                    <a:pt x="356" y="637"/>
                  </a:lnTo>
                  <a:lnTo>
                    <a:pt x="356" y="635"/>
                  </a:lnTo>
                  <a:lnTo>
                    <a:pt x="361" y="634"/>
                  </a:lnTo>
                  <a:lnTo>
                    <a:pt x="362" y="632"/>
                  </a:lnTo>
                  <a:lnTo>
                    <a:pt x="361" y="632"/>
                  </a:lnTo>
                  <a:lnTo>
                    <a:pt x="356" y="632"/>
                  </a:lnTo>
                  <a:lnTo>
                    <a:pt x="356" y="632"/>
                  </a:lnTo>
                  <a:lnTo>
                    <a:pt x="353" y="632"/>
                  </a:lnTo>
                  <a:lnTo>
                    <a:pt x="353" y="629"/>
                  </a:lnTo>
                  <a:lnTo>
                    <a:pt x="353" y="627"/>
                  </a:lnTo>
                  <a:lnTo>
                    <a:pt x="353" y="627"/>
                  </a:lnTo>
                  <a:lnTo>
                    <a:pt x="351" y="627"/>
                  </a:lnTo>
                  <a:lnTo>
                    <a:pt x="351" y="627"/>
                  </a:lnTo>
                  <a:lnTo>
                    <a:pt x="350" y="626"/>
                  </a:lnTo>
                  <a:lnTo>
                    <a:pt x="345" y="626"/>
                  </a:lnTo>
                  <a:lnTo>
                    <a:pt x="345" y="624"/>
                  </a:lnTo>
                  <a:lnTo>
                    <a:pt x="345" y="622"/>
                  </a:lnTo>
                  <a:lnTo>
                    <a:pt x="343" y="621"/>
                  </a:lnTo>
                  <a:lnTo>
                    <a:pt x="342" y="619"/>
                  </a:lnTo>
                  <a:lnTo>
                    <a:pt x="340" y="619"/>
                  </a:lnTo>
                  <a:lnTo>
                    <a:pt x="342" y="618"/>
                  </a:lnTo>
                  <a:lnTo>
                    <a:pt x="342" y="616"/>
                  </a:lnTo>
                  <a:lnTo>
                    <a:pt x="340" y="616"/>
                  </a:lnTo>
                  <a:lnTo>
                    <a:pt x="340" y="615"/>
                  </a:lnTo>
                  <a:lnTo>
                    <a:pt x="340" y="615"/>
                  </a:lnTo>
                  <a:lnTo>
                    <a:pt x="339" y="613"/>
                  </a:lnTo>
                  <a:lnTo>
                    <a:pt x="339" y="611"/>
                  </a:lnTo>
                  <a:lnTo>
                    <a:pt x="340" y="611"/>
                  </a:lnTo>
                  <a:lnTo>
                    <a:pt x="342" y="610"/>
                  </a:lnTo>
                  <a:lnTo>
                    <a:pt x="343" y="610"/>
                  </a:lnTo>
                  <a:lnTo>
                    <a:pt x="343" y="608"/>
                  </a:lnTo>
                  <a:lnTo>
                    <a:pt x="347" y="608"/>
                  </a:lnTo>
                  <a:lnTo>
                    <a:pt x="345" y="607"/>
                  </a:lnTo>
                  <a:lnTo>
                    <a:pt x="342" y="607"/>
                  </a:lnTo>
                  <a:lnTo>
                    <a:pt x="342" y="607"/>
                  </a:lnTo>
                  <a:lnTo>
                    <a:pt x="340" y="608"/>
                  </a:lnTo>
                  <a:lnTo>
                    <a:pt x="339" y="610"/>
                  </a:lnTo>
                  <a:lnTo>
                    <a:pt x="336" y="610"/>
                  </a:lnTo>
                  <a:lnTo>
                    <a:pt x="334" y="610"/>
                  </a:lnTo>
                  <a:lnTo>
                    <a:pt x="334" y="608"/>
                  </a:lnTo>
                  <a:lnTo>
                    <a:pt x="334" y="607"/>
                  </a:lnTo>
                  <a:lnTo>
                    <a:pt x="337" y="605"/>
                  </a:lnTo>
                  <a:lnTo>
                    <a:pt x="334" y="604"/>
                  </a:lnTo>
                  <a:lnTo>
                    <a:pt x="332" y="604"/>
                  </a:lnTo>
                  <a:lnTo>
                    <a:pt x="331" y="602"/>
                  </a:lnTo>
                  <a:lnTo>
                    <a:pt x="329" y="602"/>
                  </a:lnTo>
                  <a:lnTo>
                    <a:pt x="328" y="600"/>
                  </a:lnTo>
                  <a:lnTo>
                    <a:pt x="326" y="599"/>
                  </a:lnTo>
                  <a:lnTo>
                    <a:pt x="325" y="599"/>
                  </a:lnTo>
                  <a:lnTo>
                    <a:pt x="326" y="597"/>
                  </a:lnTo>
                  <a:lnTo>
                    <a:pt x="326" y="597"/>
                  </a:lnTo>
                  <a:lnTo>
                    <a:pt x="326" y="594"/>
                  </a:lnTo>
                  <a:lnTo>
                    <a:pt x="326" y="594"/>
                  </a:lnTo>
                  <a:lnTo>
                    <a:pt x="328" y="591"/>
                  </a:lnTo>
                  <a:lnTo>
                    <a:pt x="329" y="589"/>
                  </a:lnTo>
                  <a:lnTo>
                    <a:pt x="332" y="586"/>
                  </a:lnTo>
                  <a:lnTo>
                    <a:pt x="329" y="588"/>
                  </a:lnTo>
                  <a:lnTo>
                    <a:pt x="325" y="591"/>
                  </a:lnTo>
                  <a:lnTo>
                    <a:pt x="325" y="591"/>
                  </a:lnTo>
                  <a:lnTo>
                    <a:pt x="325" y="591"/>
                  </a:lnTo>
                  <a:lnTo>
                    <a:pt x="323" y="588"/>
                  </a:lnTo>
                  <a:lnTo>
                    <a:pt x="321" y="588"/>
                  </a:lnTo>
                  <a:lnTo>
                    <a:pt x="321" y="588"/>
                  </a:lnTo>
                  <a:lnTo>
                    <a:pt x="320" y="586"/>
                  </a:lnTo>
                  <a:lnTo>
                    <a:pt x="318" y="585"/>
                  </a:lnTo>
                  <a:lnTo>
                    <a:pt x="317" y="583"/>
                  </a:lnTo>
                  <a:lnTo>
                    <a:pt x="315" y="582"/>
                  </a:lnTo>
                  <a:lnTo>
                    <a:pt x="314" y="577"/>
                  </a:lnTo>
                  <a:lnTo>
                    <a:pt x="309" y="572"/>
                  </a:lnTo>
                  <a:lnTo>
                    <a:pt x="307" y="570"/>
                  </a:lnTo>
                  <a:lnTo>
                    <a:pt x="309" y="566"/>
                  </a:lnTo>
                  <a:lnTo>
                    <a:pt x="307" y="564"/>
                  </a:lnTo>
                  <a:lnTo>
                    <a:pt x="312" y="563"/>
                  </a:lnTo>
                  <a:lnTo>
                    <a:pt x="317" y="561"/>
                  </a:lnTo>
                  <a:lnTo>
                    <a:pt x="320" y="561"/>
                  </a:lnTo>
                  <a:lnTo>
                    <a:pt x="321" y="561"/>
                  </a:lnTo>
                  <a:lnTo>
                    <a:pt x="325" y="561"/>
                  </a:lnTo>
                  <a:lnTo>
                    <a:pt x="326" y="559"/>
                  </a:lnTo>
                  <a:lnTo>
                    <a:pt x="325" y="559"/>
                  </a:lnTo>
                  <a:lnTo>
                    <a:pt x="323" y="559"/>
                  </a:lnTo>
                  <a:lnTo>
                    <a:pt x="323" y="559"/>
                  </a:lnTo>
                  <a:lnTo>
                    <a:pt x="323" y="558"/>
                  </a:lnTo>
                  <a:lnTo>
                    <a:pt x="323" y="556"/>
                  </a:lnTo>
                  <a:lnTo>
                    <a:pt x="323" y="558"/>
                  </a:lnTo>
                  <a:lnTo>
                    <a:pt x="320" y="559"/>
                  </a:lnTo>
                  <a:lnTo>
                    <a:pt x="315" y="561"/>
                  </a:lnTo>
                  <a:lnTo>
                    <a:pt x="310" y="561"/>
                  </a:lnTo>
                  <a:lnTo>
                    <a:pt x="310" y="561"/>
                  </a:lnTo>
                  <a:lnTo>
                    <a:pt x="309" y="563"/>
                  </a:lnTo>
                  <a:lnTo>
                    <a:pt x="307" y="563"/>
                  </a:lnTo>
                  <a:lnTo>
                    <a:pt x="307" y="563"/>
                  </a:lnTo>
                  <a:lnTo>
                    <a:pt x="306" y="561"/>
                  </a:lnTo>
                  <a:lnTo>
                    <a:pt x="306" y="559"/>
                  </a:lnTo>
                  <a:lnTo>
                    <a:pt x="307" y="556"/>
                  </a:lnTo>
                  <a:lnTo>
                    <a:pt x="310" y="553"/>
                  </a:lnTo>
                  <a:lnTo>
                    <a:pt x="312" y="552"/>
                  </a:lnTo>
                  <a:lnTo>
                    <a:pt x="314" y="552"/>
                  </a:lnTo>
                  <a:lnTo>
                    <a:pt x="317" y="552"/>
                  </a:lnTo>
                  <a:lnTo>
                    <a:pt x="318" y="552"/>
                  </a:lnTo>
                  <a:lnTo>
                    <a:pt x="318" y="550"/>
                  </a:lnTo>
                  <a:lnTo>
                    <a:pt x="318" y="550"/>
                  </a:lnTo>
                  <a:lnTo>
                    <a:pt x="320" y="548"/>
                  </a:lnTo>
                  <a:lnTo>
                    <a:pt x="323" y="548"/>
                  </a:lnTo>
                  <a:lnTo>
                    <a:pt x="325" y="548"/>
                  </a:lnTo>
                  <a:lnTo>
                    <a:pt x="326" y="550"/>
                  </a:lnTo>
                  <a:lnTo>
                    <a:pt x="328" y="553"/>
                  </a:lnTo>
                  <a:lnTo>
                    <a:pt x="329" y="553"/>
                  </a:lnTo>
                  <a:lnTo>
                    <a:pt x="329" y="553"/>
                  </a:lnTo>
                  <a:lnTo>
                    <a:pt x="329" y="550"/>
                  </a:lnTo>
                  <a:lnTo>
                    <a:pt x="328" y="548"/>
                  </a:lnTo>
                  <a:lnTo>
                    <a:pt x="326" y="547"/>
                  </a:lnTo>
                  <a:lnTo>
                    <a:pt x="326" y="547"/>
                  </a:lnTo>
                  <a:lnTo>
                    <a:pt x="323" y="547"/>
                  </a:lnTo>
                  <a:lnTo>
                    <a:pt x="320" y="544"/>
                  </a:lnTo>
                  <a:lnTo>
                    <a:pt x="320" y="544"/>
                  </a:lnTo>
                  <a:lnTo>
                    <a:pt x="320" y="542"/>
                  </a:lnTo>
                  <a:lnTo>
                    <a:pt x="318" y="539"/>
                  </a:lnTo>
                  <a:lnTo>
                    <a:pt x="318" y="539"/>
                  </a:lnTo>
                  <a:lnTo>
                    <a:pt x="317" y="536"/>
                  </a:lnTo>
                  <a:lnTo>
                    <a:pt x="317" y="536"/>
                  </a:lnTo>
                  <a:lnTo>
                    <a:pt x="317" y="539"/>
                  </a:lnTo>
                  <a:lnTo>
                    <a:pt x="318" y="541"/>
                  </a:lnTo>
                  <a:lnTo>
                    <a:pt x="318" y="544"/>
                  </a:lnTo>
                  <a:lnTo>
                    <a:pt x="320" y="545"/>
                  </a:lnTo>
                  <a:lnTo>
                    <a:pt x="318" y="547"/>
                  </a:lnTo>
                  <a:lnTo>
                    <a:pt x="317" y="548"/>
                  </a:lnTo>
                  <a:lnTo>
                    <a:pt x="315" y="548"/>
                  </a:lnTo>
                  <a:lnTo>
                    <a:pt x="312" y="550"/>
                  </a:lnTo>
                  <a:lnTo>
                    <a:pt x="314" y="548"/>
                  </a:lnTo>
                  <a:lnTo>
                    <a:pt x="314" y="545"/>
                  </a:lnTo>
                  <a:lnTo>
                    <a:pt x="312" y="547"/>
                  </a:lnTo>
                  <a:lnTo>
                    <a:pt x="310" y="548"/>
                  </a:lnTo>
                  <a:lnTo>
                    <a:pt x="310" y="550"/>
                  </a:lnTo>
                  <a:lnTo>
                    <a:pt x="309" y="552"/>
                  </a:lnTo>
                  <a:lnTo>
                    <a:pt x="306" y="555"/>
                  </a:lnTo>
                  <a:lnTo>
                    <a:pt x="304" y="558"/>
                  </a:lnTo>
                  <a:lnTo>
                    <a:pt x="304" y="559"/>
                  </a:lnTo>
                  <a:lnTo>
                    <a:pt x="302" y="559"/>
                  </a:lnTo>
                  <a:lnTo>
                    <a:pt x="301" y="558"/>
                  </a:lnTo>
                  <a:lnTo>
                    <a:pt x="299" y="556"/>
                  </a:lnTo>
                  <a:lnTo>
                    <a:pt x="299" y="555"/>
                  </a:lnTo>
                  <a:lnTo>
                    <a:pt x="299" y="550"/>
                  </a:lnTo>
                  <a:lnTo>
                    <a:pt x="299" y="548"/>
                  </a:lnTo>
                  <a:lnTo>
                    <a:pt x="299" y="545"/>
                  </a:lnTo>
                  <a:lnTo>
                    <a:pt x="298" y="539"/>
                  </a:lnTo>
                  <a:lnTo>
                    <a:pt x="298" y="537"/>
                  </a:lnTo>
                  <a:lnTo>
                    <a:pt x="295" y="536"/>
                  </a:lnTo>
                  <a:lnTo>
                    <a:pt x="295" y="536"/>
                  </a:lnTo>
                  <a:lnTo>
                    <a:pt x="293" y="534"/>
                  </a:lnTo>
                  <a:lnTo>
                    <a:pt x="293" y="533"/>
                  </a:lnTo>
                  <a:lnTo>
                    <a:pt x="293" y="533"/>
                  </a:lnTo>
                  <a:lnTo>
                    <a:pt x="295" y="533"/>
                  </a:lnTo>
                  <a:lnTo>
                    <a:pt x="298" y="531"/>
                  </a:lnTo>
                  <a:lnTo>
                    <a:pt x="301" y="528"/>
                  </a:lnTo>
                  <a:lnTo>
                    <a:pt x="306" y="525"/>
                  </a:lnTo>
                  <a:lnTo>
                    <a:pt x="307" y="525"/>
                  </a:lnTo>
                  <a:lnTo>
                    <a:pt x="312" y="523"/>
                  </a:lnTo>
                  <a:lnTo>
                    <a:pt x="314" y="523"/>
                  </a:lnTo>
                  <a:lnTo>
                    <a:pt x="314" y="523"/>
                  </a:lnTo>
                  <a:lnTo>
                    <a:pt x="314" y="522"/>
                  </a:lnTo>
                  <a:lnTo>
                    <a:pt x="310" y="523"/>
                  </a:lnTo>
                  <a:lnTo>
                    <a:pt x="306" y="523"/>
                  </a:lnTo>
                  <a:lnTo>
                    <a:pt x="304" y="525"/>
                  </a:lnTo>
                  <a:lnTo>
                    <a:pt x="302" y="526"/>
                  </a:lnTo>
                  <a:lnTo>
                    <a:pt x="301" y="528"/>
                  </a:lnTo>
                  <a:lnTo>
                    <a:pt x="296" y="530"/>
                  </a:lnTo>
                  <a:lnTo>
                    <a:pt x="293" y="530"/>
                  </a:lnTo>
                  <a:lnTo>
                    <a:pt x="290" y="526"/>
                  </a:lnTo>
                  <a:lnTo>
                    <a:pt x="287" y="528"/>
                  </a:lnTo>
                  <a:lnTo>
                    <a:pt x="285" y="528"/>
                  </a:lnTo>
                  <a:lnTo>
                    <a:pt x="284" y="526"/>
                  </a:lnTo>
                  <a:lnTo>
                    <a:pt x="284" y="523"/>
                  </a:lnTo>
                  <a:lnTo>
                    <a:pt x="285" y="518"/>
                  </a:lnTo>
                  <a:lnTo>
                    <a:pt x="284" y="518"/>
                  </a:lnTo>
                  <a:lnTo>
                    <a:pt x="282" y="517"/>
                  </a:lnTo>
                  <a:lnTo>
                    <a:pt x="282" y="517"/>
                  </a:lnTo>
                  <a:lnTo>
                    <a:pt x="280" y="515"/>
                  </a:lnTo>
                  <a:lnTo>
                    <a:pt x="282" y="515"/>
                  </a:lnTo>
                  <a:lnTo>
                    <a:pt x="287" y="514"/>
                  </a:lnTo>
                  <a:lnTo>
                    <a:pt x="293" y="509"/>
                  </a:lnTo>
                  <a:lnTo>
                    <a:pt x="296" y="507"/>
                  </a:lnTo>
                  <a:lnTo>
                    <a:pt x="299" y="506"/>
                  </a:lnTo>
                  <a:lnTo>
                    <a:pt x="301" y="504"/>
                  </a:lnTo>
                  <a:lnTo>
                    <a:pt x="302" y="503"/>
                  </a:lnTo>
                  <a:lnTo>
                    <a:pt x="302" y="503"/>
                  </a:lnTo>
                  <a:lnTo>
                    <a:pt x="304" y="501"/>
                  </a:lnTo>
                  <a:lnTo>
                    <a:pt x="306" y="501"/>
                  </a:lnTo>
                  <a:lnTo>
                    <a:pt x="309" y="500"/>
                  </a:lnTo>
                  <a:lnTo>
                    <a:pt x="312" y="496"/>
                  </a:lnTo>
                  <a:lnTo>
                    <a:pt x="312" y="496"/>
                  </a:lnTo>
                  <a:lnTo>
                    <a:pt x="312" y="496"/>
                  </a:lnTo>
                  <a:lnTo>
                    <a:pt x="310" y="496"/>
                  </a:lnTo>
                  <a:lnTo>
                    <a:pt x="306" y="500"/>
                  </a:lnTo>
                  <a:lnTo>
                    <a:pt x="304" y="501"/>
                  </a:lnTo>
                  <a:lnTo>
                    <a:pt x="295" y="506"/>
                  </a:lnTo>
                  <a:lnTo>
                    <a:pt x="291" y="509"/>
                  </a:lnTo>
                  <a:lnTo>
                    <a:pt x="290" y="511"/>
                  </a:lnTo>
                  <a:lnTo>
                    <a:pt x="288" y="512"/>
                  </a:lnTo>
                  <a:lnTo>
                    <a:pt x="287" y="512"/>
                  </a:lnTo>
                  <a:lnTo>
                    <a:pt x="284" y="512"/>
                  </a:lnTo>
                  <a:lnTo>
                    <a:pt x="280" y="514"/>
                  </a:lnTo>
                  <a:lnTo>
                    <a:pt x="279" y="514"/>
                  </a:lnTo>
                  <a:lnTo>
                    <a:pt x="277" y="514"/>
                  </a:lnTo>
                  <a:lnTo>
                    <a:pt x="277" y="511"/>
                  </a:lnTo>
                  <a:lnTo>
                    <a:pt x="277" y="509"/>
                  </a:lnTo>
                  <a:lnTo>
                    <a:pt x="277" y="507"/>
                  </a:lnTo>
                  <a:lnTo>
                    <a:pt x="279" y="504"/>
                  </a:lnTo>
                  <a:lnTo>
                    <a:pt x="280" y="503"/>
                  </a:lnTo>
                  <a:lnTo>
                    <a:pt x="280" y="503"/>
                  </a:lnTo>
                  <a:lnTo>
                    <a:pt x="280" y="501"/>
                  </a:lnTo>
                  <a:lnTo>
                    <a:pt x="284" y="500"/>
                  </a:lnTo>
                  <a:lnTo>
                    <a:pt x="285" y="500"/>
                  </a:lnTo>
                  <a:lnTo>
                    <a:pt x="287" y="498"/>
                  </a:lnTo>
                  <a:lnTo>
                    <a:pt x="293" y="496"/>
                  </a:lnTo>
                  <a:lnTo>
                    <a:pt x="295" y="496"/>
                  </a:lnTo>
                  <a:lnTo>
                    <a:pt x="295" y="496"/>
                  </a:lnTo>
                  <a:lnTo>
                    <a:pt x="296" y="496"/>
                  </a:lnTo>
                  <a:lnTo>
                    <a:pt x="295" y="495"/>
                  </a:lnTo>
                  <a:lnTo>
                    <a:pt x="293" y="495"/>
                  </a:lnTo>
                  <a:lnTo>
                    <a:pt x="288" y="495"/>
                  </a:lnTo>
                  <a:lnTo>
                    <a:pt x="284" y="495"/>
                  </a:lnTo>
                  <a:lnTo>
                    <a:pt x="280" y="495"/>
                  </a:lnTo>
                  <a:lnTo>
                    <a:pt x="280" y="495"/>
                  </a:lnTo>
                  <a:lnTo>
                    <a:pt x="279" y="495"/>
                  </a:lnTo>
                  <a:lnTo>
                    <a:pt x="277" y="493"/>
                  </a:lnTo>
                  <a:lnTo>
                    <a:pt x="274" y="490"/>
                  </a:lnTo>
                  <a:lnTo>
                    <a:pt x="276" y="485"/>
                  </a:lnTo>
                  <a:lnTo>
                    <a:pt x="276" y="482"/>
                  </a:lnTo>
                  <a:lnTo>
                    <a:pt x="279" y="481"/>
                  </a:lnTo>
                  <a:lnTo>
                    <a:pt x="280" y="481"/>
                  </a:lnTo>
                  <a:lnTo>
                    <a:pt x="284" y="479"/>
                  </a:lnTo>
                  <a:lnTo>
                    <a:pt x="287" y="476"/>
                  </a:lnTo>
                  <a:lnTo>
                    <a:pt x="291" y="474"/>
                  </a:lnTo>
                  <a:lnTo>
                    <a:pt x="293" y="474"/>
                  </a:lnTo>
                  <a:lnTo>
                    <a:pt x="296" y="474"/>
                  </a:lnTo>
                  <a:lnTo>
                    <a:pt x="302" y="478"/>
                  </a:lnTo>
                  <a:lnTo>
                    <a:pt x="306" y="478"/>
                  </a:lnTo>
                  <a:lnTo>
                    <a:pt x="309" y="476"/>
                  </a:lnTo>
                  <a:lnTo>
                    <a:pt x="314" y="478"/>
                  </a:lnTo>
                  <a:lnTo>
                    <a:pt x="320" y="481"/>
                  </a:lnTo>
                  <a:lnTo>
                    <a:pt x="321" y="481"/>
                  </a:lnTo>
                  <a:lnTo>
                    <a:pt x="321" y="479"/>
                  </a:lnTo>
                  <a:lnTo>
                    <a:pt x="314" y="476"/>
                  </a:lnTo>
                  <a:lnTo>
                    <a:pt x="314" y="474"/>
                  </a:lnTo>
                  <a:lnTo>
                    <a:pt x="315" y="474"/>
                  </a:lnTo>
                  <a:lnTo>
                    <a:pt x="317" y="474"/>
                  </a:lnTo>
                  <a:lnTo>
                    <a:pt x="317" y="473"/>
                  </a:lnTo>
                  <a:lnTo>
                    <a:pt x="310" y="474"/>
                  </a:lnTo>
                  <a:lnTo>
                    <a:pt x="309" y="474"/>
                  </a:lnTo>
                  <a:lnTo>
                    <a:pt x="304" y="474"/>
                  </a:lnTo>
                  <a:lnTo>
                    <a:pt x="302" y="474"/>
                  </a:lnTo>
                  <a:lnTo>
                    <a:pt x="299" y="474"/>
                  </a:lnTo>
                  <a:lnTo>
                    <a:pt x="296" y="473"/>
                  </a:lnTo>
                  <a:lnTo>
                    <a:pt x="293" y="473"/>
                  </a:lnTo>
                  <a:lnTo>
                    <a:pt x="291" y="473"/>
                  </a:lnTo>
                  <a:lnTo>
                    <a:pt x="288" y="474"/>
                  </a:lnTo>
                  <a:lnTo>
                    <a:pt x="287" y="474"/>
                  </a:lnTo>
                  <a:lnTo>
                    <a:pt x="280" y="479"/>
                  </a:lnTo>
                  <a:lnTo>
                    <a:pt x="277" y="479"/>
                  </a:lnTo>
                  <a:lnTo>
                    <a:pt x="276" y="479"/>
                  </a:lnTo>
                  <a:lnTo>
                    <a:pt x="277" y="476"/>
                  </a:lnTo>
                  <a:lnTo>
                    <a:pt x="277" y="476"/>
                  </a:lnTo>
                  <a:lnTo>
                    <a:pt x="277" y="474"/>
                  </a:lnTo>
                  <a:lnTo>
                    <a:pt x="279" y="473"/>
                  </a:lnTo>
                  <a:lnTo>
                    <a:pt x="282" y="470"/>
                  </a:lnTo>
                  <a:lnTo>
                    <a:pt x="284" y="465"/>
                  </a:lnTo>
                  <a:lnTo>
                    <a:pt x="285" y="463"/>
                  </a:lnTo>
                  <a:lnTo>
                    <a:pt x="287" y="463"/>
                  </a:lnTo>
                  <a:lnTo>
                    <a:pt x="288" y="463"/>
                  </a:lnTo>
                  <a:lnTo>
                    <a:pt x="295" y="465"/>
                  </a:lnTo>
                  <a:lnTo>
                    <a:pt x="301" y="466"/>
                  </a:lnTo>
                  <a:lnTo>
                    <a:pt x="304" y="466"/>
                  </a:lnTo>
                  <a:lnTo>
                    <a:pt x="307" y="466"/>
                  </a:lnTo>
                  <a:lnTo>
                    <a:pt x="307" y="466"/>
                  </a:lnTo>
                  <a:lnTo>
                    <a:pt x="309" y="465"/>
                  </a:lnTo>
                  <a:lnTo>
                    <a:pt x="309" y="465"/>
                  </a:lnTo>
                  <a:lnTo>
                    <a:pt x="309" y="463"/>
                  </a:lnTo>
                  <a:lnTo>
                    <a:pt x="310" y="463"/>
                  </a:lnTo>
                  <a:lnTo>
                    <a:pt x="310" y="462"/>
                  </a:lnTo>
                  <a:lnTo>
                    <a:pt x="312" y="460"/>
                  </a:lnTo>
                  <a:lnTo>
                    <a:pt x="314" y="459"/>
                  </a:lnTo>
                  <a:lnTo>
                    <a:pt x="312" y="459"/>
                  </a:lnTo>
                  <a:lnTo>
                    <a:pt x="312" y="459"/>
                  </a:lnTo>
                  <a:lnTo>
                    <a:pt x="309" y="459"/>
                  </a:lnTo>
                  <a:lnTo>
                    <a:pt x="309" y="459"/>
                  </a:lnTo>
                  <a:lnTo>
                    <a:pt x="309" y="459"/>
                  </a:lnTo>
                  <a:lnTo>
                    <a:pt x="306" y="462"/>
                  </a:lnTo>
                  <a:lnTo>
                    <a:pt x="304" y="462"/>
                  </a:lnTo>
                  <a:lnTo>
                    <a:pt x="298" y="463"/>
                  </a:lnTo>
                  <a:lnTo>
                    <a:pt x="296" y="463"/>
                  </a:lnTo>
                  <a:lnTo>
                    <a:pt x="291" y="462"/>
                  </a:lnTo>
                  <a:lnTo>
                    <a:pt x="290" y="462"/>
                  </a:lnTo>
                  <a:lnTo>
                    <a:pt x="290" y="460"/>
                  </a:lnTo>
                  <a:lnTo>
                    <a:pt x="284" y="460"/>
                  </a:lnTo>
                  <a:lnTo>
                    <a:pt x="282" y="462"/>
                  </a:lnTo>
                  <a:lnTo>
                    <a:pt x="280" y="462"/>
                  </a:lnTo>
                  <a:lnTo>
                    <a:pt x="282" y="460"/>
                  </a:lnTo>
                  <a:lnTo>
                    <a:pt x="284" y="459"/>
                  </a:lnTo>
                  <a:lnTo>
                    <a:pt x="287" y="454"/>
                  </a:lnTo>
                  <a:lnTo>
                    <a:pt x="288" y="452"/>
                  </a:lnTo>
                  <a:lnTo>
                    <a:pt x="293" y="451"/>
                  </a:lnTo>
                  <a:lnTo>
                    <a:pt x="296" y="451"/>
                  </a:lnTo>
                  <a:lnTo>
                    <a:pt x="304" y="455"/>
                  </a:lnTo>
                  <a:lnTo>
                    <a:pt x="307" y="455"/>
                  </a:lnTo>
                  <a:lnTo>
                    <a:pt x="309" y="455"/>
                  </a:lnTo>
                  <a:lnTo>
                    <a:pt x="314" y="454"/>
                  </a:lnTo>
                  <a:lnTo>
                    <a:pt x="315" y="452"/>
                  </a:lnTo>
                  <a:lnTo>
                    <a:pt x="317" y="451"/>
                  </a:lnTo>
                  <a:lnTo>
                    <a:pt x="318" y="449"/>
                  </a:lnTo>
                  <a:lnTo>
                    <a:pt x="318" y="448"/>
                  </a:lnTo>
                  <a:lnTo>
                    <a:pt x="315" y="449"/>
                  </a:lnTo>
                  <a:lnTo>
                    <a:pt x="314" y="449"/>
                  </a:lnTo>
                  <a:lnTo>
                    <a:pt x="312" y="449"/>
                  </a:lnTo>
                  <a:lnTo>
                    <a:pt x="314" y="444"/>
                  </a:lnTo>
                  <a:lnTo>
                    <a:pt x="314" y="441"/>
                  </a:lnTo>
                  <a:lnTo>
                    <a:pt x="314" y="440"/>
                  </a:lnTo>
                  <a:lnTo>
                    <a:pt x="318" y="440"/>
                  </a:lnTo>
                  <a:lnTo>
                    <a:pt x="325" y="440"/>
                  </a:lnTo>
                  <a:lnTo>
                    <a:pt x="326" y="440"/>
                  </a:lnTo>
                  <a:lnTo>
                    <a:pt x="326" y="438"/>
                  </a:lnTo>
                  <a:lnTo>
                    <a:pt x="323" y="438"/>
                  </a:lnTo>
                  <a:lnTo>
                    <a:pt x="321" y="437"/>
                  </a:lnTo>
                  <a:lnTo>
                    <a:pt x="320" y="437"/>
                  </a:lnTo>
                  <a:lnTo>
                    <a:pt x="318" y="438"/>
                  </a:lnTo>
                  <a:lnTo>
                    <a:pt x="315" y="438"/>
                  </a:lnTo>
                  <a:lnTo>
                    <a:pt x="315" y="437"/>
                  </a:lnTo>
                  <a:lnTo>
                    <a:pt x="317" y="433"/>
                  </a:lnTo>
                  <a:lnTo>
                    <a:pt x="317" y="432"/>
                  </a:lnTo>
                  <a:lnTo>
                    <a:pt x="318" y="429"/>
                  </a:lnTo>
                  <a:lnTo>
                    <a:pt x="318" y="427"/>
                  </a:lnTo>
                  <a:lnTo>
                    <a:pt x="320" y="426"/>
                  </a:lnTo>
                  <a:lnTo>
                    <a:pt x="323" y="424"/>
                  </a:lnTo>
                  <a:lnTo>
                    <a:pt x="325" y="422"/>
                  </a:lnTo>
                  <a:lnTo>
                    <a:pt x="325" y="422"/>
                  </a:lnTo>
                  <a:lnTo>
                    <a:pt x="323" y="419"/>
                  </a:lnTo>
                  <a:lnTo>
                    <a:pt x="323" y="419"/>
                  </a:lnTo>
                  <a:lnTo>
                    <a:pt x="325" y="418"/>
                  </a:lnTo>
                  <a:lnTo>
                    <a:pt x="326" y="418"/>
                  </a:lnTo>
                  <a:lnTo>
                    <a:pt x="325" y="418"/>
                  </a:lnTo>
                  <a:lnTo>
                    <a:pt x="323" y="416"/>
                  </a:lnTo>
                  <a:lnTo>
                    <a:pt x="321" y="418"/>
                  </a:lnTo>
                  <a:lnTo>
                    <a:pt x="318" y="418"/>
                  </a:lnTo>
                  <a:lnTo>
                    <a:pt x="317" y="416"/>
                  </a:lnTo>
                  <a:lnTo>
                    <a:pt x="314" y="416"/>
                  </a:lnTo>
                  <a:lnTo>
                    <a:pt x="314" y="416"/>
                  </a:lnTo>
                  <a:lnTo>
                    <a:pt x="309" y="418"/>
                  </a:lnTo>
                  <a:lnTo>
                    <a:pt x="309" y="418"/>
                  </a:lnTo>
                  <a:lnTo>
                    <a:pt x="307" y="418"/>
                  </a:lnTo>
                  <a:lnTo>
                    <a:pt x="298" y="416"/>
                  </a:lnTo>
                  <a:lnTo>
                    <a:pt x="296" y="416"/>
                  </a:lnTo>
                  <a:lnTo>
                    <a:pt x="293" y="413"/>
                  </a:lnTo>
                  <a:lnTo>
                    <a:pt x="290" y="411"/>
                  </a:lnTo>
                  <a:lnTo>
                    <a:pt x="287" y="410"/>
                  </a:lnTo>
                  <a:lnTo>
                    <a:pt x="282" y="408"/>
                  </a:lnTo>
                  <a:lnTo>
                    <a:pt x="276" y="408"/>
                  </a:lnTo>
                  <a:lnTo>
                    <a:pt x="273" y="407"/>
                  </a:lnTo>
                  <a:lnTo>
                    <a:pt x="271" y="405"/>
                  </a:lnTo>
                  <a:lnTo>
                    <a:pt x="268" y="403"/>
                  </a:lnTo>
                  <a:lnTo>
                    <a:pt x="265" y="400"/>
                  </a:lnTo>
                  <a:lnTo>
                    <a:pt x="265" y="399"/>
                  </a:lnTo>
                  <a:lnTo>
                    <a:pt x="266" y="399"/>
                  </a:lnTo>
                  <a:lnTo>
                    <a:pt x="268" y="397"/>
                  </a:lnTo>
                  <a:lnTo>
                    <a:pt x="269" y="396"/>
                  </a:lnTo>
                  <a:lnTo>
                    <a:pt x="274" y="397"/>
                  </a:lnTo>
                  <a:lnTo>
                    <a:pt x="277" y="397"/>
                  </a:lnTo>
                  <a:lnTo>
                    <a:pt x="279" y="397"/>
                  </a:lnTo>
                  <a:lnTo>
                    <a:pt x="280" y="397"/>
                  </a:lnTo>
                  <a:lnTo>
                    <a:pt x="285" y="397"/>
                  </a:lnTo>
                  <a:lnTo>
                    <a:pt x="290" y="399"/>
                  </a:lnTo>
                  <a:lnTo>
                    <a:pt x="291" y="399"/>
                  </a:lnTo>
                  <a:lnTo>
                    <a:pt x="295" y="400"/>
                  </a:lnTo>
                  <a:lnTo>
                    <a:pt x="304" y="405"/>
                  </a:lnTo>
                  <a:lnTo>
                    <a:pt x="307" y="407"/>
                  </a:lnTo>
                  <a:lnTo>
                    <a:pt x="309" y="407"/>
                  </a:lnTo>
                  <a:lnTo>
                    <a:pt x="317" y="408"/>
                  </a:lnTo>
                  <a:lnTo>
                    <a:pt x="317" y="408"/>
                  </a:lnTo>
                  <a:lnTo>
                    <a:pt x="320" y="407"/>
                  </a:lnTo>
                  <a:lnTo>
                    <a:pt x="320" y="407"/>
                  </a:lnTo>
                  <a:lnTo>
                    <a:pt x="320" y="407"/>
                  </a:lnTo>
                  <a:lnTo>
                    <a:pt x="317" y="407"/>
                  </a:lnTo>
                  <a:lnTo>
                    <a:pt x="314" y="403"/>
                  </a:lnTo>
                  <a:lnTo>
                    <a:pt x="310" y="402"/>
                  </a:lnTo>
                  <a:lnTo>
                    <a:pt x="310" y="400"/>
                  </a:lnTo>
                  <a:lnTo>
                    <a:pt x="310" y="399"/>
                  </a:lnTo>
                  <a:lnTo>
                    <a:pt x="312" y="397"/>
                  </a:lnTo>
                  <a:lnTo>
                    <a:pt x="312" y="396"/>
                  </a:lnTo>
                  <a:lnTo>
                    <a:pt x="310" y="394"/>
                  </a:lnTo>
                  <a:lnTo>
                    <a:pt x="309" y="394"/>
                  </a:lnTo>
                  <a:lnTo>
                    <a:pt x="304" y="392"/>
                  </a:lnTo>
                  <a:lnTo>
                    <a:pt x="304" y="391"/>
                  </a:lnTo>
                  <a:lnTo>
                    <a:pt x="306" y="391"/>
                  </a:lnTo>
                  <a:lnTo>
                    <a:pt x="307" y="391"/>
                  </a:lnTo>
                  <a:lnTo>
                    <a:pt x="312" y="392"/>
                  </a:lnTo>
                  <a:lnTo>
                    <a:pt x="314" y="392"/>
                  </a:lnTo>
                  <a:lnTo>
                    <a:pt x="315" y="392"/>
                  </a:lnTo>
                  <a:lnTo>
                    <a:pt x="315" y="391"/>
                  </a:lnTo>
                  <a:lnTo>
                    <a:pt x="314" y="391"/>
                  </a:lnTo>
                  <a:lnTo>
                    <a:pt x="310" y="388"/>
                  </a:lnTo>
                  <a:lnTo>
                    <a:pt x="304" y="388"/>
                  </a:lnTo>
                  <a:lnTo>
                    <a:pt x="301" y="388"/>
                  </a:lnTo>
                  <a:lnTo>
                    <a:pt x="298" y="388"/>
                  </a:lnTo>
                  <a:lnTo>
                    <a:pt x="295" y="386"/>
                  </a:lnTo>
                  <a:lnTo>
                    <a:pt x="293" y="386"/>
                  </a:lnTo>
                  <a:lnTo>
                    <a:pt x="290" y="386"/>
                  </a:lnTo>
                  <a:lnTo>
                    <a:pt x="288" y="388"/>
                  </a:lnTo>
                  <a:lnTo>
                    <a:pt x="287" y="386"/>
                  </a:lnTo>
                  <a:lnTo>
                    <a:pt x="285" y="383"/>
                  </a:lnTo>
                  <a:lnTo>
                    <a:pt x="285" y="381"/>
                  </a:lnTo>
                  <a:lnTo>
                    <a:pt x="287" y="381"/>
                  </a:lnTo>
                  <a:lnTo>
                    <a:pt x="287" y="380"/>
                  </a:lnTo>
                  <a:lnTo>
                    <a:pt x="288" y="380"/>
                  </a:lnTo>
                  <a:lnTo>
                    <a:pt x="290" y="378"/>
                  </a:lnTo>
                  <a:lnTo>
                    <a:pt x="301" y="375"/>
                  </a:lnTo>
                  <a:lnTo>
                    <a:pt x="304" y="374"/>
                  </a:lnTo>
                  <a:lnTo>
                    <a:pt x="304" y="374"/>
                  </a:lnTo>
                  <a:lnTo>
                    <a:pt x="302" y="374"/>
                  </a:lnTo>
                  <a:lnTo>
                    <a:pt x="299" y="375"/>
                  </a:lnTo>
                  <a:lnTo>
                    <a:pt x="298" y="375"/>
                  </a:lnTo>
                  <a:lnTo>
                    <a:pt x="291" y="374"/>
                  </a:lnTo>
                  <a:lnTo>
                    <a:pt x="290" y="374"/>
                  </a:lnTo>
                  <a:lnTo>
                    <a:pt x="288" y="375"/>
                  </a:lnTo>
                  <a:lnTo>
                    <a:pt x="284" y="377"/>
                  </a:lnTo>
                  <a:lnTo>
                    <a:pt x="282" y="377"/>
                  </a:lnTo>
                  <a:lnTo>
                    <a:pt x="280" y="377"/>
                  </a:lnTo>
                  <a:lnTo>
                    <a:pt x="280" y="375"/>
                  </a:lnTo>
                  <a:lnTo>
                    <a:pt x="280" y="375"/>
                  </a:lnTo>
                  <a:lnTo>
                    <a:pt x="282" y="374"/>
                  </a:lnTo>
                  <a:lnTo>
                    <a:pt x="284" y="372"/>
                  </a:lnTo>
                  <a:lnTo>
                    <a:pt x="285" y="370"/>
                  </a:lnTo>
                  <a:lnTo>
                    <a:pt x="285" y="370"/>
                  </a:lnTo>
                  <a:lnTo>
                    <a:pt x="282" y="370"/>
                  </a:lnTo>
                  <a:lnTo>
                    <a:pt x="282" y="370"/>
                  </a:lnTo>
                  <a:lnTo>
                    <a:pt x="282" y="369"/>
                  </a:lnTo>
                  <a:lnTo>
                    <a:pt x="280" y="367"/>
                  </a:lnTo>
                  <a:lnTo>
                    <a:pt x="280" y="364"/>
                  </a:lnTo>
                  <a:lnTo>
                    <a:pt x="279" y="363"/>
                  </a:lnTo>
                  <a:lnTo>
                    <a:pt x="277" y="361"/>
                  </a:lnTo>
                  <a:lnTo>
                    <a:pt x="277" y="361"/>
                  </a:lnTo>
                  <a:lnTo>
                    <a:pt x="274" y="356"/>
                  </a:lnTo>
                  <a:lnTo>
                    <a:pt x="276" y="356"/>
                  </a:lnTo>
                  <a:lnTo>
                    <a:pt x="277" y="355"/>
                  </a:lnTo>
                  <a:lnTo>
                    <a:pt x="277" y="355"/>
                  </a:lnTo>
                  <a:lnTo>
                    <a:pt x="274" y="356"/>
                  </a:lnTo>
                  <a:lnTo>
                    <a:pt x="273" y="356"/>
                  </a:lnTo>
                  <a:lnTo>
                    <a:pt x="274" y="358"/>
                  </a:lnTo>
                  <a:lnTo>
                    <a:pt x="274" y="358"/>
                  </a:lnTo>
                  <a:lnTo>
                    <a:pt x="274" y="359"/>
                  </a:lnTo>
                  <a:lnTo>
                    <a:pt x="276" y="361"/>
                  </a:lnTo>
                  <a:lnTo>
                    <a:pt x="276" y="363"/>
                  </a:lnTo>
                  <a:lnTo>
                    <a:pt x="277" y="364"/>
                  </a:lnTo>
                  <a:lnTo>
                    <a:pt x="279" y="366"/>
                  </a:lnTo>
                  <a:lnTo>
                    <a:pt x="280" y="367"/>
                  </a:lnTo>
                  <a:lnTo>
                    <a:pt x="280" y="369"/>
                  </a:lnTo>
                  <a:lnTo>
                    <a:pt x="279" y="370"/>
                  </a:lnTo>
                  <a:lnTo>
                    <a:pt x="276" y="372"/>
                  </a:lnTo>
                  <a:lnTo>
                    <a:pt x="276" y="372"/>
                  </a:lnTo>
                  <a:lnTo>
                    <a:pt x="276" y="374"/>
                  </a:lnTo>
                  <a:lnTo>
                    <a:pt x="274" y="375"/>
                  </a:lnTo>
                  <a:lnTo>
                    <a:pt x="273" y="374"/>
                  </a:lnTo>
                  <a:lnTo>
                    <a:pt x="273" y="374"/>
                  </a:lnTo>
                  <a:lnTo>
                    <a:pt x="273" y="375"/>
                  </a:lnTo>
                  <a:lnTo>
                    <a:pt x="274" y="378"/>
                  </a:lnTo>
                  <a:lnTo>
                    <a:pt x="273" y="380"/>
                  </a:lnTo>
                  <a:lnTo>
                    <a:pt x="271" y="380"/>
                  </a:lnTo>
                  <a:lnTo>
                    <a:pt x="269" y="380"/>
                  </a:lnTo>
                  <a:lnTo>
                    <a:pt x="268" y="381"/>
                  </a:lnTo>
                  <a:lnTo>
                    <a:pt x="261" y="381"/>
                  </a:lnTo>
                  <a:lnTo>
                    <a:pt x="260" y="381"/>
                  </a:lnTo>
                  <a:lnTo>
                    <a:pt x="257" y="381"/>
                  </a:lnTo>
                  <a:lnTo>
                    <a:pt x="252" y="380"/>
                  </a:lnTo>
                  <a:lnTo>
                    <a:pt x="250" y="378"/>
                  </a:lnTo>
                  <a:lnTo>
                    <a:pt x="249" y="377"/>
                  </a:lnTo>
                  <a:lnTo>
                    <a:pt x="247" y="375"/>
                  </a:lnTo>
                  <a:lnTo>
                    <a:pt x="247" y="374"/>
                  </a:lnTo>
                  <a:lnTo>
                    <a:pt x="249" y="372"/>
                  </a:lnTo>
                  <a:lnTo>
                    <a:pt x="250" y="370"/>
                  </a:lnTo>
                  <a:lnTo>
                    <a:pt x="250" y="366"/>
                  </a:lnTo>
                  <a:lnTo>
                    <a:pt x="254" y="363"/>
                  </a:lnTo>
                  <a:lnTo>
                    <a:pt x="258" y="358"/>
                  </a:lnTo>
                  <a:lnTo>
                    <a:pt x="260" y="356"/>
                  </a:lnTo>
                  <a:lnTo>
                    <a:pt x="260" y="355"/>
                  </a:lnTo>
                  <a:lnTo>
                    <a:pt x="260" y="355"/>
                  </a:lnTo>
                  <a:lnTo>
                    <a:pt x="260" y="355"/>
                  </a:lnTo>
                  <a:lnTo>
                    <a:pt x="254" y="359"/>
                  </a:lnTo>
                  <a:lnTo>
                    <a:pt x="249" y="359"/>
                  </a:lnTo>
                  <a:lnTo>
                    <a:pt x="249" y="359"/>
                  </a:lnTo>
                  <a:lnTo>
                    <a:pt x="249" y="356"/>
                  </a:lnTo>
                  <a:lnTo>
                    <a:pt x="249" y="356"/>
                  </a:lnTo>
                  <a:lnTo>
                    <a:pt x="252" y="356"/>
                  </a:lnTo>
                  <a:lnTo>
                    <a:pt x="254" y="355"/>
                  </a:lnTo>
                  <a:lnTo>
                    <a:pt x="252" y="353"/>
                  </a:lnTo>
                  <a:lnTo>
                    <a:pt x="249" y="353"/>
                  </a:lnTo>
                  <a:lnTo>
                    <a:pt x="249" y="353"/>
                  </a:lnTo>
                  <a:lnTo>
                    <a:pt x="250" y="351"/>
                  </a:lnTo>
                  <a:lnTo>
                    <a:pt x="255" y="351"/>
                  </a:lnTo>
                  <a:lnTo>
                    <a:pt x="257" y="350"/>
                  </a:lnTo>
                  <a:lnTo>
                    <a:pt x="258" y="350"/>
                  </a:lnTo>
                  <a:lnTo>
                    <a:pt x="261" y="347"/>
                  </a:lnTo>
                  <a:lnTo>
                    <a:pt x="261" y="345"/>
                  </a:lnTo>
                  <a:lnTo>
                    <a:pt x="261" y="344"/>
                  </a:lnTo>
                  <a:lnTo>
                    <a:pt x="261" y="344"/>
                  </a:lnTo>
                  <a:lnTo>
                    <a:pt x="261" y="342"/>
                  </a:lnTo>
                  <a:lnTo>
                    <a:pt x="261" y="340"/>
                  </a:lnTo>
                  <a:lnTo>
                    <a:pt x="261" y="340"/>
                  </a:lnTo>
                  <a:lnTo>
                    <a:pt x="260" y="339"/>
                  </a:lnTo>
                  <a:lnTo>
                    <a:pt x="257" y="337"/>
                  </a:lnTo>
                  <a:lnTo>
                    <a:pt x="255" y="339"/>
                  </a:lnTo>
                  <a:lnTo>
                    <a:pt x="255" y="339"/>
                  </a:lnTo>
                  <a:lnTo>
                    <a:pt x="254" y="339"/>
                  </a:lnTo>
                  <a:lnTo>
                    <a:pt x="252" y="339"/>
                  </a:lnTo>
                  <a:lnTo>
                    <a:pt x="250" y="339"/>
                  </a:lnTo>
                  <a:lnTo>
                    <a:pt x="250" y="337"/>
                  </a:lnTo>
                  <a:lnTo>
                    <a:pt x="249" y="337"/>
                  </a:lnTo>
                  <a:lnTo>
                    <a:pt x="247" y="337"/>
                  </a:lnTo>
                  <a:lnTo>
                    <a:pt x="247" y="336"/>
                  </a:lnTo>
                  <a:lnTo>
                    <a:pt x="247" y="334"/>
                  </a:lnTo>
                  <a:lnTo>
                    <a:pt x="249" y="334"/>
                  </a:lnTo>
                  <a:lnTo>
                    <a:pt x="250" y="333"/>
                  </a:lnTo>
                  <a:lnTo>
                    <a:pt x="252" y="333"/>
                  </a:lnTo>
                  <a:lnTo>
                    <a:pt x="254" y="329"/>
                  </a:lnTo>
                  <a:lnTo>
                    <a:pt x="254" y="328"/>
                  </a:lnTo>
                  <a:lnTo>
                    <a:pt x="254" y="326"/>
                  </a:lnTo>
                  <a:lnTo>
                    <a:pt x="250" y="325"/>
                  </a:lnTo>
                  <a:lnTo>
                    <a:pt x="249" y="326"/>
                  </a:lnTo>
                  <a:lnTo>
                    <a:pt x="247" y="326"/>
                  </a:lnTo>
                  <a:lnTo>
                    <a:pt x="247" y="326"/>
                  </a:lnTo>
                  <a:lnTo>
                    <a:pt x="246" y="325"/>
                  </a:lnTo>
                  <a:lnTo>
                    <a:pt x="246" y="323"/>
                  </a:lnTo>
                  <a:lnTo>
                    <a:pt x="243" y="323"/>
                  </a:lnTo>
                  <a:lnTo>
                    <a:pt x="241" y="322"/>
                  </a:lnTo>
                  <a:lnTo>
                    <a:pt x="241" y="322"/>
                  </a:lnTo>
                  <a:lnTo>
                    <a:pt x="243" y="320"/>
                  </a:lnTo>
                  <a:lnTo>
                    <a:pt x="243" y="318"/>
                  </a:lnTo>
                  <a:lnTo>
                    <a:pt x="244" y="317"/>
                  </a:lnTo>
                  <a:lnTo>
                    <a:pt x="244" y="317"/>
                  </a:lnTo>
                  <a:lnTo>
                    <a:pt x="246" y="317"/>
                  </a:lnTo>
                  <a:lnTo>
                    <a:pt x="246" y="314"/>
                  </a:lnTo>
                  <a:lnTo>
                    <a:pt x="244" y="312"/>
                  </a:lnTo>
                  <a:lnTo>
                    <a:pt x="243" y="312"/>
                  </a:lnTo>
                  <a:lnTo>
                    <a:pt x="243" y="311"/>
                  </a:lnTo>
                  <a:lnTo>
                    <a:pt x="243" y="311"/>
                  </a:lnTo>
                  <a:lnTo>
                    <a:pt x="243" y="309"/>
                  </a:lnTo>
                  <a:lnTo>
                    <a:pt x="241" y="309"/>
                  </a:lnTo>
                  <a:lnTo>
                    <a:pt x="239" y="306"/>
                  </a:lnTo>
                  <a:lnTo>
                    <a:pt x="239" y="304"/>
                  </a:lnTo>
                  <a:lnTo>
                    <a:pt x="238" y="304"/>
                  </a:lnTo>
                  <a:lnTo>
                    <a:pt x="236" y="304"/>
                  </a:lnTo>
                  <a:lnTo>
                    <a:pt x="233" y="304"/>
                  </a:lnTo>
                  <a:lnTo>
                    <a:pt x="230" y="306"/>
                  </a:lnTo>
                  <a:lnTo>
                    <a:pt x="225" y="306"/>
                  </a:lnTo>
                  <a:lnTo>
                    <a:pt x="225" y="306"/>
                  </a:lnTo>
                  <a:lnTo>
                    <a:pt x="227" y="304"/>
                  </a:lnTo>
                  <a:lnTo>
                    <a:pt x="230" y="304"/>
                  </a:lnTo>
                  <a:lnTo>
                    <a:pt x="233" y="303"/>
                  </a:lnTo>
                  <a:lnTo>
                    <a:pt x="235" y="301"/>
                  </a:lnTo>
                  <a:lnTo>
                    <a:pt x="233" y="299"/>
                  </a:lnTo>
                  <a:lnTo>
                    <a:pt x="233" y="298"/>
                  </a:lnTo>
                  <a:lnTo>
                    <a:pt x="233" y="298"/>
                  </a:lnTo>
                  <a:lnTo>
                    <a:pt x="233" y="296"/>
                  </a:lnTo>
                  <a:lnTo>
                    <a:pt x="236" y="296"/>
                  </a:lnTo>
                  <a:lnTo>
                    <a:pt x="238" y="295"/>
                  </a:lnTo>
                  <a:lnTo>
                    <a:pt x="239" y="295"/>
                  </a:lnTo>
                  <a:lnTo>
                    <a:pt x="236" y="292"/>
                  </a:lnTo>
                  <a:lnTo>
                    <a:pt x="232" y="290"/>
                  </a:lnTo>
                  <a:lnTo>
                    <a:pt x="230" y="290"/>
                  </a:lnTo>
                  <a:lnTo>
                    <a:pt x="230" y="288"/>
                  </a:lnTo>
                  <a:lnTo>
                    <a:pt x="228" y="287"/>
                  </a:lnTo>
                  <a:lnTo>
                    <a:pt x="228" y="285"/>
                  </a:lnTo>
                  <a:lnTo>
                    <a:pt x="225" y="284"/>
                  </a:lnTo>
                  <a:lnTo>
                    <a:pt x="224" y="282"/>
                  </a:lnTo>
                  <a:lnTo>
                    <a:pt x="217" y="279"/>
                  </a:lnTo>
                  <a:lnTo>
                    <a:pt x="214" y="277"/>
                  </a:lnTo>
                  <a:lnTo>
                    <a:pt x="213" y="274"/>
                  </a:lnTo>
                  <a:lnTo>
                    <a:pt x="211" y="274"/>
                  </a:lnTo>
                  <a:lnTo>
                    <a:pt x="211" y="273"/>
                  </a:lnTo>
                  <a:lnTo>
                    <a:pt x="206" y="271"/>
                  </a:lnTo>
                  <a:lnTo>
                    <a:pt x="206" y="270"/>
                  </a:lnTo>
                  <a:lnTo>
                    <a:pt x="209" y="266"/>
                  </a:lnTo>
                  <a:lnTo>
                    <a:pt x="211" y="266"/>
                  </a:lnTo>
                  <a:lnTo>
                    <a:pt x="209" y="263"/>
                  </a:lnTo>
                  <a:lnTo>
                    <a:pt x="206" y="260"/>
                  </a:lnTo>
                  <a:lnTo>
                    <a:pt x="205" y="260"/>
                  </a:lnTo>
                  <a:lnTo>
                    <a:pt x="202" y="260"/>
                  </a:lnTo>
                  <a:lnTo>
                    <a:pt x="198" y="259"/>
                  </a:lnTo>
                  <a:lnTo>
                    <a:pt x="195" y="257"/>
                  </a:lnTo>
                  <a:lnTo>
                    <a:pt x="194" y="255"/>
                  </a:lnTo>
                  <a:lnTo>
                    <a:pt x="189" y="254"/>
                  </a:lnTo>
                  <a:lnTo>
                    <a:pt x="183" y="252"/>
                  </a:lnTo>
                  <a:lnTo>
                    <a:pt x="173" y="249"/>
                  </a:lnTo>
                  <a:lnTo>
                    <a:pt x="168" y="248"/>
                  </a:lnTo>
                  <a:lnTo>
                    <a:pt x="165" y="246"/>
                  </a:lnTo>
                  <a:lnTo>
                    <a:pt x="162" y="246"/>
                  </a:lnTo>
                  <a:lnTo>
                    <a:pt x="156" y="244"/>
                  </a:lnTo>
                  <a:lnTo>
                    <a:pt x="150" y="244"/>
                  </a:lnTo>
                  <a:lnTo>
                    <a:pt x="146" y="244"/>
                  </a:lnTo>
                  <a:lnTo>
                    <a:pt x="145" y="244"/>
                  </a:lnTo>
                  <a:lnTo>
                    <a:pt x="142" y="241"/>
                  </a:lnTo>
                  <a:lnTo>
                    <a:pt x="138" y="241"/>
                  </a:lnTo>
                  <a:lnTo>
                    <a:pt x="135" y="241"/>
                  </a:lnTo>
                  <a:lnTo>
                    <a:pt x="134" y="243"/>
                  </a:lnTo>
                  <a:lnTo>
                    <a:pt x="131" y="244"/>
                  </a:lnTo>
                  <a:lnTo>
                    <a:pt x="127" y="246"/>
                  </a:lnTo>
                  <a:lnTo>
                    <a:pt x="126" y="244"/>
                  </a:lnTo>
                  <a:lnTo>
                    <a:pt x="124" y="243"/>
                  </a:lnTo>
                  <a:lnTo>
                    <a:pt x="123" y="243"/>
                  </a:lnTo>
                  <a:lnTo>
                    <a:pt x="123" y="243"/>
                  </a:lnTo>
                  <a:lnTo>
                    <a:pt x="120" y="244"/>
                  </a:lnTo>
                  <a:lnTo>
                    <a:pt x="118" y="244"/>
                  </a:lnTo>
                  <a:lnTo>
                    <a:pt x="115" y="246"/>
                  </a:lnTo>
                  <a:lnTo>
                    <a:pt x="112" y="248"/>
                  </a:lnTo>
                  <a:lnTo>
                    <a:pt x="109" y="248"/>
                  </a:lnTo>
                  <a:lnTo>
                    <a:pt x="109" y="248"/>
                  </a:lnTo>
                  <a:lnTo>
                    <a:pt x="107" y="248"/>
                  </a:lnTo>
                  <a:lnTo>
                    <a:pt x="105" y="248"/>
                  </a:lnTo>
                  <a:lnTo>
                    <a:pt x="104" y="246"/>
                  </a:lnTo>
                  <a:lnTo>
                    <a:pt x="102" y="244"/>
                  </a:lnTo>
                  <a:lnTo>
                    <a:pt x="101" y="244"/>
                  </a:lnTo>
                  <a:lnTo>
                    <a:pt x="99" y="244"/>
                  </a:lnTo>
                  <a:lnTo>
                    <a:pt x="98" y="244"/>
                  </a:lnTo>
                  <a:lnTo>
                    <a:pt x="93" y="248"/>
                  </a:lnTo>
                  <a:lnTo>
                    <a:pt x="91" y="248"/>
                  </a:lnTo>
                  <a:lnTo>
                    <a:pt x="91" y="248"/>
                  </a:lnTo>
                  <a:lnTo>
                    <a:pt x="90" y="246"/>
                  </a:lnTo>
                  <a:lnTo>
                    <a:pt x="86" y="244"/>
                  </a:lnTo>
                  <a:lnTo>
                    <a:pt x="85" y="244"/>
                  </a:lnTo>
                  <a:lnTo>
                    <a:pt x="83" y="246"/>
                  </a:lnTo>
                  <a:lnTo>
                    <a:pt x="83" y="248"/>
                  </a:lnTo>
                  <a:lnTo>
                    <a:pt x="86" y="251"/>
                  </a:lnTo>
                  <a:lnTo>
                    <a:pt x="90" y="252"/>
                  </a:lnTo>
                  <a:lnTo>
                    <a:pt x="86" y="252"/>
                  </a:lnTo>
                  <a:lnTo>
                    <a:pt x="68" y="249"/>
                  </a:lnTo>
                  <a:lnTo>
                    <a:pt x="64" y="249"/>
                  </a:lnTo>
                  <a:lnTo>
                    <a:pt x="61" y="248"/>
                  </a:lnTo>
                  <a:lnTo>
                    <a:pt x="58" y="246"/>
                  </a:lnTo>
                  <a:lnTo>
                    <a:pt x="53" y="243"/>
                  </a:lnTo>
                  <a:lnTo>
                    <a:pt x="50" y="241"/>
                  </a:lnTo>
                  <a:lnTo>
                    <a:pt x="49" y="240"/>
                  </a:lnTo>
                  <a:lnTo>
                    <a:pt x="49" y="240"/>
                  </a:lnTo>
                  <a:lnTo>
                    <a:pt x="50" y="238"/>
                  </a:lnTo>
                  <a:lnTo>
                    <a:pt x="57" y="235"/>
                  </a:lnTo>
                  <a:lnTo>
                    <a:pt x="60" y="233"/>
                  </a:lnTo>
                  <a:lnTo>
                    <a:pt x="66" y="233"/>
                  </a:lnTo>
                  <a:lnTo>
                    <a:pt x="68" y="232"/>
                  </a:lnTo>
                  <a:lnTo>
                    <a:pt x="68" y="232"/>
                  </a:lnTo>
                  <a:lnTo>
                    <a:pt x="66" y="232"/>
                  </a:lnTo>
                  <a:lnTo>
                    <a:pt x="58" y="232"/>
                  </a:lnTo>
                  <a:lnTo>
                    <a:pt x="52" y="230"/>
                  </a:lnTo>
                  <a:lnTo>
                    <a:pt x="45" y="229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2" y="227"/>
                  </a:lnTo>
                  <a:lnTo>
                    <a:pt x="42" y="225"/>
                  </a:lnTo>
                  <a:lnTo>
                    <a:pt x="44" y="224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38" y="225"/>
                  </a:lnTo>
                  <a:lnTo>
                    <a:pt x="34" y="227"/>
                  </a:lnTo>
                  <a:lnTo>
                    <a:pt x="31" y="227"/>
                  </a:lnTo>
                  <a:lnTo>
                    <a:pt x="30" y="225"/>
                  </a:lnTo>
                  <a:lnTo>
                    <a:pt x="30" y="225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27" y="222"/>
                  </a:lnTo>
                  <a:lnTo>
                    <a:pt x="25" y="221"/>
                  </a:lnTo>
                  <a:lnTo>
                    <a:pt x="23" y="219"/>
                  </a:lnTo>
                  <a:lnTo>
                    <a:pt x="25" y="218"/>
                  </a:lnTo>
                  <a:lnTo>
                    <a:pt x="27" y="216"/>
                  </a:lnTo>
                  <a:lnTo>
                    <a:pt x="28" y="216"/>
                  </a:lnTo>
                  <a:lnTo>
                    <a:pt x="33" y="216"/>
                  </a:lnTo>
                  <a:lnTo>
                    <a:pt x="45" y="214"/>
                  </a:lnTo>
                  <a:lnTo>
                    <a:pt x="55" y="216"/>
                  </a:lnTo>
                  <a:lnTo>
                    <a:pt x="60" y="211"/>
                  </a:lnTo>
                  <a:lnTo>
                    <a:pt x="61" y="211"/>
                  </a:lnTo>
                  <a:lnTo>
                    <a:pt x="68" y="210"/>
                  </a:lnTo>
                  <a:lnTo>
                    <a:pt x="79" y="210"/>
                  </a:lnTo>
                  <a:lnTo>
                    <a:pt x="85" y="210"/>
                  </a:lnTo>
                  <a:lnTo>
                    <a:pt x="88" y="211"/>
                  </a:lnTo>
                  <a:lnTo>
                    <a:pt x="93" y="213"/>
                  </a:lnTo>
                  <a:lnTo>
                    <a:pt x="93" y="213"/>
                  </a:lnTo>
                  <a:lnTo>
                    <a:pt x="93" y="211"/>
                  </a:lnTo>
                  <a:lnTo>
                    <a:pt x="93" y="210"/>
                  </a:lnTo>
                  <a:lnTo>
                    <a:pt x="94" y="207"/>
                  </a:lnTo>
                  <a:lnTo>
                    <a:pt x="94" y="205"/>
                  </a:lnTo>
                  <a:lnTo>
                    <a:pt x="94" y="203"/>
                  </a:lnTo>
                  <a:lnTo>
                    <a:pt x="93" y="202"/>
                  </a:lnTo>
                  <a:lnTo>
                    <a:pt x="88" y="200"/>
                  </a:lnTo>
                  <a:lnTo>
                    <a:pt x="86" y="200"/>
                  </a:lnTo>
                  <a:lnTo>
                    <a:pt x="85" y="200"/>
                  </a:lnTo>
                  <a:lnTo>
                    <a:pt x="82" y="202"/>
                  </a:lnTo>
                  <a:lnTo>
                    <a:pt x="77" y="205"/>
                  </a:lnTo>
                  <a:lnTo>
                    <a:pt x="74" y="205"/>
                  </a:lnTo>
                  <a:lnTo>
                    <a:pt x="71" y="205"/>
                  </a:lnTo>
                  <a:lnTo>
                    <a:pt x="68" y="205"/>
                  </a:lnTo>
                  <a:lnTo>
                    <a:pt x="66" y="205"/>
                  </a:lnTo>
                  <a:lnTo>
                    <a:pt x="63" y="203"/>
                  </a:lnTo>
                  <a:lnTo>
                    <a:pt x="61" y="203"/>
                  </a:lnTo>
                  <a:lnTo>
                    <a:pt x="60" y="203"/>
                  </a:lnTo>
                  <a:lnTo>
                    <a:pt x="58" y="205"/>
                  </a:lnTo>
                  <a:lnTo>
                    <a:pt x="55" y="207"/>
                  </a:lnTo>
                  <a:lnTo>
                    <a:pt x="53" y="207"/>
                  </a:lnTo>
                  <a:lnTo>
                    <a:pt x="52" y="207"/>
                  </a:lnTo>
                  <a:lnTo>
                    <a:pt x="50" y="207"/>
                  </a:lnTo>
                  <a:lnTo>
                    <a:pt x="41" y="205"/>
                  </a:lnTo>
                  <a:lnTo>
                    <a:pt x="39" y="203"/>
                  </a:lnTo>
                  <a:lnTo>
                    <a:pt x="39" y="202"/>
                  </a:lnTo>
                  <a:lnTo>
                    <a:pt x="36" y="200"/>
                  </a:lnTo>
                  <a:lnTo>
                    <a:pt x="33" y="200"/>
                  </a:lnTo>
                  <a:lnTo>
                    <a:pt x="33" y="199"/>
                  </a:lnTo>
                  <a:lnTo>
                    <a:pt x="36" y="197"/>
                  </a:lnTo>
                  <a:lnTo>
                    <a:pt x="39" y="196"/>
                  </a:lnTo>
                  <a:lnTo>
                    <a:pt x="39" y="196"/>
                  </a:lnTo>
                  <a:lnTo>
                    <a:pt x="34" y="196"/>
                  </a:lnTo>
                  <a:lnTo>
                    <a:pt x="31" y="197"/>
                  </a:lnTo>
                  <a:lnTo>
                    <a:pt x="30" y="197"/>
                  </a:lnTo>
                  <a:lnTo>
                    <a:pt x="27" y="197"/>
                  </a:lnTo>
                  <a:lnTo>
                    <a:pt x="22" y="197"/>
                  </a:lnTo>
                  <a:lnTo>
                    <a:pt x="20" y="196"/>
                  </a:lnTo>
                  <a:lnTo>
                    <a:pt x="19" y="194"/>
                  </a:lnTo>
                  <a:lnTo>
                    <a:pt x="17" y="194"/>
                  </a:lnTo>
                  <a:lnTo>
                    <a:pt x="11" y="192"/>
                  </a:lnTo>
                  <a:lnTo>
                    <a:pt x="9" y="192"/>
                  </a:lnTo>
                  <a:lnTo>
                    <a:pt x="8" y="191"/>
                  </a:lnTo>
                  <a:lnTo>
                    <a:pt x="3" y="188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3" y="181"/>
                  </a:lnTo>
                  <a:lnTo>
                    <a:pt x="3" y="181"/>
                  </a:lnTo>
                  <a:lnTo>
                    <a:pt x="3" y="180"/>
                  </a:lnTo>
                  <a:lnTo>
                    <a:pt x="1" y="180"/>
                  </a:lnTo>
                  <a:lnTo>
                    <a:pt x="1" y="178"/>
                  </a:lnTo>
                  <a:lnTo>
                    <a:pt x="4" y="175"/>
                  </a:lnTo>
                  <a:lnTo>
                    <a:pt x="6" y="175"/>
                  </a:lnTo>
                  <a:lnTo>
                    <a:pt x="12" y="173"/>
                  </a:lnTo>
                  <a:lnTo>
                    <a:pt x="17" y="170"/>
                  </a:lnTo>
                  <a:lnTo>
                    <a:pt x="19" y="170"/>
                  </a:lnTo>
                  <a:lnTo>
                    <a:pt x="20" y="170"/>
                  </a:lnTo>
                  <a:lnTo>
                    <a:pt x="28" y="170"/>
                  </a:lnTo>
                  <a:lnTo>
                    <a:pt x="30" y="170"/>
                  </a:lnTo>
                  <a:lnTo>
                    <a:pt x="31" y="169"/>
                  </a:lnTo>
                  <a:lnTo>
                    <a:pt x="34" y="167"/>
                  </a:lnTo>
                  <a:lnTo>
                    <a:pt x="41" y="166"/>
                  </a:lnTo>
                  <a:lnTo>
                    <a:pt x="55" y="164"/>
                  </a:lnTo>
                  <a:lnTo>
                    <a:pt x="57" y="162"/>
                  </a:lnTo>
                  <a:lnTo>
                    <a:pt x="57" y="162"/>
                  </a:lnTo>
                  <a:lnTo>
                    <a:pt x="55" y="161"/>
                  </a:lnTo>
                  <a:lnTo>
                    <a:pt x="55" y="161"/>
                  </a:lnTo>
                  <a:lnTo>
                    <a:pt x="58" y="159"/>
                  </a:lnTo>
                  <a:lnTo>
                    <a:pt x="64" y="158"/>
                  </a:lnTo>
                  <a:lnTo>
                    <a:pt x="69" y="156"/>
                  </a:lnTo>
                  <a:lnTo>
                    <a:pt x="72" y="156"/>
                  </a:lnTo>
                  <a:lnTo>
                    <a:pt x="74" y="156"/>
                  </a:lnTo>
                  <a:lnTo>
                    <a:pt x="77" y="155"/>
                  </a:lnTo>
                  <a:lnTo>
                    <a:pt x="79" y="155"/>
                  </a:lnTo>
                  <a:lnTo>
                    <a:pt x="90" y="155"/>
                  </a:lnTo>
                  <a:lnTo>
                    <a:pt x="96" y="155"/>
                  </a:lnTo>
                  <a:lnTo>
                    <a:pt x="98" y="155"/>
                  </a:lnTo>
                  <a:lnTo>
                    <a:pt x="99" y="155"/>
                  </a:lnTo>
                  <a:lnTo>
                    <a:pt x="101" y="153"/>
                  </a:lnTo>
                  <a:lnTo>
                    <a:pt x="105" y="150"/>
                  </a:lnTo>
                  <a:lnTo>
                    <a:pt x="107" y="148"/>
                  </a:lnTo>
                  <a:lnTo>
                    <a:pt x="109" y="145"/>
                  </a:lnTo>
                  <a:lnTo>
                    <a:pt x="112" y="140"/>
                  </a:lnTo>
                  <a:lnTo>
                    <a:pt x="113" y="134"/>
                  </a:lnTo>
                  <a:lnTo>
                    <a:pt x="115" y="129"/>
                  </a:lnTo>
                  <a:lnTo>
                    <a:pt x="115" y="128"/>
                  </a:lnTo>
                  <a:lnTo>
                    <a:pt x="116" y="126"/>
                  </a:lnTo>
                  <a:lnTo>
                    <a:pt x="118" y="125"/>
                  </a:lnTo>
                  <a:lnTo>
                    <a:pt x="121" y="123"/>
                  </a:lnTo>
                  <a:lnTo>
                    <a:pt x="124" y="123"/>
                  </a:lnTo>
                  <a:lnTo>
                    <a:pt x="124" y="123"/>
                  </a:lnTo>
                  <a:lnTo>
                    <a:pt x="123" y="121"/>
                  </a:lnTo>
                  <a:lnTo>
                    <a:pt x="121" y="121"/>
                  </a:lnTo>
                  <a:lnTo>
                    <a:pt x="120" y="121"/>
                  </a:lnTo>
                  <a:lnTo>
                    <a:pt x="116" y="123"/>
                  </a:lnTo>
                  <a:lnTo>
                    <a:pt x="113" y="123"/>
                  </a:lnTo>
                  <a:lnTo>
                    <a:pt x="110" y="123"/>
                  </a:lnTo>
                  <a:lnTo>
                    <a:pt x="107" y="123"/>
                  </a:lnTo>
                  <a:lnTo>
                    <a:pt x="105" y="125"/>
                  </a:lnTo>
                  <a:lnTo>
                    <a:pt x="101" y="125"/>
                  </a:lnTo>
                  <a:lnTo>
                    <a:pt x="99" y="125"/>
                  </a:lnTo>
                  <a:lnTo>
                    <a:pt x="94" y="123"/>
                  </a:lnTo>
                  <a:lnTo>
                    <a:pt x="93" y="123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3" y="121"/>
                  </a:lnTo>
                  <a:lnTo>
                    <a:pt x="82" y="120"/>
                  </a:lnTo>
                  <a:lnTo>
                    <a:pt x="82" y="118"/>
                  </a:lnTo>
                  <a:lnTo>
                    <a:pt x="82" y="117"/>
                  </a:lnTo>
                  <a:lnTo>
                    <a:pt x="83" y="114"/>
                  </a:lnTo>
                  <a:lnTo>
                    <a:pt x="85" y="112"/>
                  </a:lnTo>
                  <a:lnTo>
                    <a:pt x="90" y="109"/>
                  </a:lnTo>
                  <a:lnTo>
                    <a:pt x="93" y="107"/>
                  </a:lnTo>
                  <a:lnTo>
                    <a:pt x="96" y="106"/>
                  </a:lnTo>
                  <a:lnTo>
                    <a:pt x="99" y="104"/>
                  </a:lnTo>
                  <a:lnTo>
                    <a:pt x="102" y="104"/>
                  </a:lnTo>
                  <a:lnTo>
                    <a:pt x="104" y="103"/>
                  </a:lnTo>
                  <a:lnTo>
                    <a:pt x="109" y="101"/>
                  </a:lnTo>
                  <a:lnTo>
                    <a:pt x="112" y="98"/>
                  </a:lnTo>
                  <a:lnTo>
                    <a:pt x="118" y="93"/>
                  </a:lnTo>
                  <a:lnTo>
                    <a:pt x="120" y="93"/>
                  </a:lnTo>
                  <a:lnTo>
                    <a:pt x="129" y="90"/>
                  </a:lnTo>
                  <a:lnTo>
                    <a:pt x="132" y="90"/>
                  </a:lnTo>
                  <a:lnTo>
                    <a:pt x="134" y="92"/>
                  </a:lnTo>
                  <a:lnTo>
                    <a:pt x="135" y="92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40" y="95"/>
                  </a:lnTo>
                  <a:lnTo>
                    <a:pt x="138" y="90"/>
                  </a:lnTo>
                  <a:lnTo>
                    <a:pt x="138" y="88"/>
                  </a:lnTo>
                  <a:lnTo>
                    <a:pt x="142" y="85"/>
                  </a:lnTo>
                  <a:lnTo>
                    <a:pt x="143" y="85"/>
                  </a:lnTo>
                  <a:lnTo>
                    <a:pt x="146" y="85"/>
                  </a:lnTo>
                  <a:lnTo>
                    <a:pt x="153" y="85"/>
                  </a:lnTo>
                  <a:lnTo>
                    <a:pt x="156" y="87"/>
                  </a:lnTo>
                  <a:lnTo>
                    <a:pt x="159" y="88"/>
                  </a:lnTo>
                  <a:lnTo>
                    <a:pt x="162" y="88"/>
                  </a:lnTo>
                  <a:lnTo>
                    <a:pt x="164" y="88"/>
                  </a:lnTo>
                  <a:lnTo>
                    <a:pt x="165" y="88"/>
                  </a:lnTo>
                  <a:lnTo>
                    <a:pt x="167" y="87"/>
                  </a:lnTo>
                  <a:lnTo>
                    <a:pt x="168" y="84"/>
                  </a:lnTo>
                  <a:lnTo>
                    <a:pt x="170" y="79"/>
                  </a:lnTo>
                  <a:lnTo>
                    <a:pt x="168" y="74"/>
                  </a:lnTo>
                  <a:lnTo>
                    <a:pt x="168" y="71"/>
                  </a:lnTo>
                  <a:lnTo>
                    <a:pt x="167" y="68"/>
                  </a:lnTo>
                  <a:lnTo>
                    <a:pt x="168" y="66"/>
                  </a:lnTo>
                  <a:lnTo>
                    <a:pt x="170" y="65"/>
                  </a:lnTo>
                  <a:lnTo>
                    <a:pt x="173" y="63"/>
                  </a:lnTo>
                  <a:lnTo>
                    <a:pt x="179" y="60"/>
                  </a:lnTo>
                  <a:lnTo>
                    <a:pt x="184" y="60"/>
                  </a:lnTo>
                  <a:lnTo>
                    <a:pt x="187" y="60"/>
                  </a:lnTo>
                  <a:lnTo>
                    <a:pt x="191" y="62"/>
                  </a:lnTo>
                  <a:lnTo>
                    <a:pt x="195" y="62"/>
                  </a:lnTo>
                  <a:lnTo>
                    <a:pt x="200" y="65"/>
                  </a:lnTo>
                  <a:lnTo>
                    <a:pt x="208" y="69"/>
                  </a:lnTo>
                  <a:lnTo>
                    <a:pt x="213" y="71"/>
                  </a:lnTo>
                  <a:lnTo>
                    <a:pt x="217" y="73"/>
                  </a:lnTo>
                  <a:lnTo>
                    <a:pt x="222" y="74"/>
                  </a:lnTo>
                  <a:lnTo>
                    <a:pt x="227" y="77"/>
                  </a:lnTo>
                  <a:lnTo>
                    <a:pt x="232" y="79"/>
                  </a:lnTo>
                  <a:lnTo>
                    <a:pt x="233" y="81"/>
                  </a:lnTo>
                  <a:lnTo>
                    <a:pt x="235" y="81"/>
                  </a:lnTo>
                  <a:lnTo>
                    <a:pt x="233" y="79"/>
                  </a:lnTo>
                  <a:lnTo>
                    <a:pt x="232" y="77"/>
                  </a:lnTo>
                  <a:lnTo>
                    <a:pt x="227" y="74"/>
                  </a:lnTo>
                  <a:lnTo>
                    <a:pt x="216" y="69"/>
                  </a:lnTo>
                  <a:lnTo>
                    <a:pt x="211" y="66"/>
                  </a:lnTo>
                  <a:lnTo>
                    <a:pt x="206" y="63"/>
                  </a:lnTo>
                  <a:lnTo>
                    <a:pt x="203" y="60"/>
                  </a:lnTo>
                  <a:lnTo>
                    <a:pt x="195" y="58"/>
                  </a:lnTo>
                  <a:lnTo>
                    <a:pt x="197" y="58"/>
                  </a:lnTo>
                  <a:lnTo>
                    <a:pt x="203" y="55"/>
                  </a:lnTo>
                  <a:lnTo>
                    <a:pt x="219" y="52"/>
                  </a:lnTo>
                  <a:lnTo>
                    <a:pt x="235" y="51"/>
                  </a:lnTo>
                  <a:lnTo>
                    <a:pt x="239" y="51"/>
                  </a:lnTo>
                  <a:lnTo>
                    <a:pt x="250" y="49"/>
                  </a:lnTo>
                  <a:lnTo>
                    <a:pt x="250" y="47"/>
                  </a:lnTo>
                  <a:lnTo>
                    <a:pt x="252" y="47"/>
                  </a:lnTo>
                  <a:lnTo>
                    <a:pt x="261" y="46"/>
                  </a:lnTo>
                  <a:lnTo>
                    <a:pt x="265" y="46"/>
                  </a:lnTo>
                  <a:lnTo>
                    <a:pt x="268" y="46"/>
                  </a:lnTo>
                  <a:lnTo>
                    <a:pt x="273" y="47"/>
                  </a:lnTo>
                  <a:lnTo>
                    <a:pt x="274" y="49"/>
                  </a:lnTo>
                  <a:lnTo>
                    <a:pt x="277" y="52"/>
                  </a:lnTo>
                  <a:lnTo>
                    <a:pt x="279" y="55"/>
                  </a:lnTo>
                  <a:lnTo>
                    <a:pt x="277" y="66"/>
                  </a:lnTo>
                  <a:lnTo>
                    <a:pt x="277" y="69"/>
                  </a:lnTo>
                  <a:lnTo>
                    <a:pt x="279" y="69"/>
                  </a:lnTo>
                  <a:lnTo>
                    <a:pt x="280" y="69"/>
                  </a:lnTo>
                  <a:lnTo>
                    <a:pt x="282" y="66"/>
                  </a:lnTo>
                  <a:lnTo>
                    <a:pt x="285" y="65"/>
                  </a:lnTo>
                  <a:lnTo>
                    <a:pt x="287" y="63"/>
                  </a:lnTo>
                  <a:lnTo>
                    <a:pt x="287" y="58"/>
                  </a:lnTo>
                  <a:lnTo>
                    <a:pt x="288" y="57"/>
                  </a:lnTo>
                  <a:lnTo>
                    <a:pt x="285" y="54"/>
                  </a:lnTo>
                  <a:lnTo>
                    <a:pt x="285" y="49"/>
                  </a:lnTo>
                  <a:lnTo>
                    <a:pt x="287" y="46"/>
                  </a:lnTo>
                  <a:lnTo>
                    <a:pt x="290" y="46"/>
                  </a:lnTo>
                  <a:lnTo>
                    <a:pt x="304" y="55"/>
                  </a:lnTo>
                  <a:lnTo>
                    <a:pt x="310" y="57"/>
                  </a:lnTo>
                  <a:lnTo>
                    <a:pt x="317" y="62"/>
                  </a:lnTo>
                  <a:lnTo>
                    <a:pt x="325" y="62"/>
                  </a:lnTo>
                  <a:lnTo>
                    <a:pt x="332" y="62"/>
                  </a:lnTo>
                  <a:lnTo>
                    <a:pt x="336" y="62"/>
                  </a:lnTo>
                  <a:lnTo>
                    <a:pt x="337" y="60"/>
                  </a:lnTo>
                  <a:lnTo>
                    <a:pt x="334" y="58"/>
                  </a:lnTo>
                  <a:lnTo>
                    <a:pt x="325" y="54"/>
                  </a:lnTo>
                  <a:lnTo>
                    <a:pt x="320" y="49"/>
                  </a:lnTo>
                  <a:lnTo>
                    <a:pt x="317" y="44"/>
                  </a:lnTo>
                  <a:lnTo>
                    <a:pt x="315" y="41"/>
                  </a:lnTo>
                  <a:lnTo>
                    <a:pt x="318" y="41"/>
                  </a:lnTo>
                  <a:lnTo>
                    <a:pt x="329" y="41"/>
                  </a:lnTo>
                  <a:lnTo>
                    <a:pt x="347" y="44"/>
                  </a:lnTo>
                  <a:lnTo>
                    <a:pt x="369" y="52"/>
                  </a:lnTo>
                  <a:lnTo>
                    <a:pt x="378" y="55"/>
                  </a:lnTo>
                  <a:lnTo>
                    <a:pt x="399" y="63"/>
                  </a:lnTo>
                  <a:lnTo>
                    <a:pt x="403" y="65"/>
                  </a:lnTo>
                  <a:lnTo>
                    <a:pt x="407" y="66"/>
                  </a:lnTo>
                  <a:lnTo>
                    <a:pt x="408" y="65"/>
                  </a:lnTo>
                  <a:lnTo>
                    <a:pt x="410" y="63"/>
                  </a:lnTo>
                  <a:lnTo>
                    <a:pt x="410" y="62"/>
                  </a:lnTo>
                  <a:lnTo>
                    <a:pt x="408" y="60"/>
                  </a:lnTo>
                  <a:lnTo>
                    <a:pt x="408" y="57"/>
                  </a:lnTo>
                  <a:lnTo>
                    <a:pt x="408" y="54"/>
                  </a:lnTo>
                  <a:lnTo>
                    <a:pt x="408" y="49"/>
                  </a:lnTo>
                  <a:lnTo>
                    <a:pt x="411" y="47"/>
                  </a:lnTo>
                  <a:lnTo>
                    <a:pt x="413" y="44"/>
                  </a:lnTo>
                  <a:lnTo>
                    <a:pt x="411" y="41"/>
                  </a:lnTo>
                  <a:lnTo>
                    <a:pt x="408" y="38"/>
                  </a:lnTo>
                  <a:lnTo>
                    <a:pt x="394" y="32"/>
                  </a:lnTo>
                  <a:lnTo>
                    <a:pt x="394" y="32"/>
                  </a:lnTo>
                  <a:lnTo>
                    <a:pt x="397" y="30"/>
                  </a:lnTo>
                  <a:lnTo>
                    <a:pt x="402" y="30"/>
                  </a:lnTo>
                  <a:lnTo>
                    <a:pt x="437" y="32"/>
                  </a:lnTo>
                  <a:lnTo>
                    <a:pt x="443" y="32"/>
                  </a:lnTo>
                  <a:lnTo>
                    <a:pt x="444" y="33"/>
                  </a:lnTo>
                  <a:lnTo>
                    <a:pt x="446" y="33"/>
                  </a:lnTo>
                  <a:lnTo>
                    <a:pt x="448" y="33"/>
                  </a:lnTo>
                  <a:lnTo>
                    <a:pt x="455" y="33"/>
                  </a:lnTo>
                  <a:lnTo>
                    <a:pt x="455" y="32"/>
                  </a:lnTo>
                  <a:lnTo>
                    <a:pt x="454" y="30"/>
                  </a:lnTo>
                  <a:lnTo>
                    <a:pt x="413" y="27"/>
                  </a:lnTo>
                  <a:lnTo>
                    <a:pt x="405" y="27"/>
                  </a:lnTo>
                  <a:lnTo>
                    <a:pt x="402" y="27"/>
                  </a:lnTo>
                  <a:lnTo>
                    <a:pt x="397" y="27"/>
                  </a:lnTo>
                  <a:lnTo>
                    <a:pt x="389" y="27"/>
                  </a:lnTo>
                  <a:lnTo>
                    <a:pt x="386" y="27"/>
                  </a:lnTo>
                  <a:lnTo>
                    <a:pt x="381" y="24"/>
                  </a:lnTo>
                  <a:lnTo>
                    <a:pt x="386" y="21"/>
                  </a:lnTo>
                  <a:lnTo>
                    <a:pt x="389" y="21"/>
                  </a:lnTo>
                  <a:lnTo>
                    <a:pt x="396" y="22"/>
                  </a:lnTo>
                  <a:lnTo>
                    <a:pt x="400" y="19"/>
                  </a:lnTo>
                  <a:lnTo>
                    <a:pt x="407" y="17"/>
                  </a:lnTo>
                  <a:lnTo>
                    <a:pt x="414" y="17"/>
                  </a:lnTo>
                  <a:lnTo>
                    <a:pt x="429" y="13"/>
                  </a:lnTo>
                  <a:lnTo>
                    <a:pt x="432" y="13"/>
                  </a:lnTo>
                  <a:lnTo>
                    <a:pt x="435" y="13"/>
                  </a:lnTo>
                  <a:lnTo>
                    <a:pt x="441" y="14"/>
                  </a:lnTo>
                  <a:lnTo>
                    <a:pt x="444" y="14"/>
                  </a:lnTo>
                  <a:lnTo>
                    <a:pt x="448" y="17"/>
                  </a:lnTo>
                  <a:lnTo>
                    <a:pt x="451" y="17"/>
                  </a:lnTo>
                  <a:lnTo>
                    <a:pt x="452" y="17"/>
                  </a:lnTo>
                  <a:lnTo>
                    <a:pt x="455" y="19"/>
                  </a:lnTo>
                  <a:lnTo>
                    <a:pt x="460" y="16"/>
                  </a:lnTo>
                  <a:lnTo>
                    <a:pt x="465" y="13"/>
                  </a:lnTo>
                  <a:lnTo>
                    <a:pt x="470" y="10"/>
                  </a:lnTo>
                  <a:lnTo>
                    <a:pt x="476" y="11"/>
                  </a:lnTo>
                  <a:lnTo>
                    <a:pt x="481" y="13"/>
                  </a:lnTo>
                  <a:lnTo>
                    <a:pt x="484" y="14"/>
                  </a:lnTo>
                  <a:lnTo>
                    <a:pt x="490" y="16"/>
                  </a:lnTo>
                  <a:lnTo>
                    <a:pt x="500" y="22"/>
                  </a:lnTo>
                  <a:lnTo>
                    <a:pt x="501" y="22"/>
                  </a:lnTo>
                  <a:lnTo>
                    <a:pt x="503" y="22"/>
                  </a:lnTo>
                  <a:lnTo>
                    <a:pt x="503" y="21"/>
                  </a:lnTo>
                  <a:lnTo>
                    <a:pt x="503" y="19"/>
                  </a:lnTo>
                  <a:lnTo>
                    <a:pt x="504" y="16"/>
                  </a:lnTo>
                  <a:lnTo>
                    <a:pt x="503" y="16"/>
                  </a:lnTo>
                  <a:lnTo>
                    <a:pt x="495" y="13"/>
                  </a:lnTo>
                  <a:lnTo>
                    <a:pt x="495" y="11"/>
                  </a:lnTo>
                  <a:lnTo>
                    <a:pt x="493" y="10"/>
                  </a:lnTo>
                  <a:lnTo>
                    <a:pt x="493" y="8"/>
                  </a:lnTo>
                  <a:lnTo>
                    <a:pt x="493" y="8"/>
                  </a:lnTo>
                  <a:lnTo>
                    <a:pt x="495" y="6"/>
                  </a:lnTo>
                  <a:lnTo>
                    <a:pt x="501" y="8"/>
                  </a:lnTo>
                  <a:lnTo>
                    <a:pt x="503" y="6"/>
                  </a:lnTo>
                  <a:lnTo>
                    <a:pt x="504" y="6"/>
                  </a:lnTo>
                  <a:lnTo>
                    <a:pt x="506" y="5"/>
                  </a:lnTo>
                  <a:lnTo>
                    <a:pt x="507" y="3"/>
                  </a:lnTo>
                  <a:lnTo>
                    <a:pt x="511" y="3"/>
                  </a:lnTo>
                  <a:lnTo>
                    <a:pt x="515" y="5"/>
                  </a:lnTo>
                  <a:lnTo>
                    <a:pt x="520" y="5"/>
                  </a:lnTo>
                  <a:lnTo>
                    <a:pt x="522" y="5"/>
                  </a:lnTo>
                  <a:lnTo>
                    <a:pt x="523" y="3"/>
                  </a:lnTo>
                  <a:lnTo>
                    <a:pt x="523" y="3"/>
                  </a:lnTo>
                  <a:lnTo>
                    <a:pt x="523" y="3"/>
                  </a:lnTo>
                  <a:lnTo>
                    <a:pt x="541" y="3"/>
                  </a:lnTo>
                  <a:lnTo>
                    <a:pt x="544" y="2"/>
                  </a:lnTo>
                  <a:lnTo>
                    <a:pt x="547" y="2"/>
                  </a:lnTo>
                  <a:lnTo>
                    <a:pt x="552" y="2"/>
                  </a:lnTo>
                  <a:lnTo>
                    <a:pt x="555" y="2"/>
                  </a:lnTo>
                  <a:lnTo>
                    <a:pt x="560" y="3"/>
                  </a:lnTo>
                  <a:lnTo>
                    <a:pt x="564" y="3"/>
                  </a:lnTo>
                  <a:lnTo>
                    <a:pt x="571" y="2"/>
                  </a:lnTo>
                  <a:lnTo>
                    <a:pt x="57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3" name="Freeform 270">
              <a:extLst>
                <a:ext uri="{FF2B5EF4-FFF2-40B4-BE49-F238E27FC236}">
                  <a16:creationId xmlns:a16="http://schemas.microsoft.com/office/drawing/2014/main" id="{F2AA40F9-B778-733D-7839-66B76787C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3380" y="4104048"/>
              <a:ext cx="124750" cy="181278"/>
            </a:xfrm>
            <a:custGeom>
              <a:avLst/>
              <a:gdLst>
                <a:gd name="T0" fmla="*/ 47 w 64"/>
                <a:gd name="T1" fmla="*/ 1 h 93"/>
                <a:gd name="T2" fmla="*/ 45 w 64"/>
                <a:gd name="T3" fmla="*/ 6 h 93"/>
                <a:gd name="T4" fmla="*/ 49 w 64"/>
                <a:gd name="T5" fmla="*/ 11 h 93"/>
                <a:gd name="T6" fmla="*/ 52 w 64"/>
                <a:gd name="T7" fmla="*/ 12 h 93"/>
                <a:gd name="T8" fmla="*/ 52 w 64"/>
                <a:gd name="T9" fmla="*/ 18 h 93"/>
                <a:gd name="T10" fmla="*/ 50 w 64"/>
                <a:gd name="T11" fmla="*/ 22 h 93"/>
                <a:gd name="T12" fmla="*/ 52 w 64"/>
                <a:gd name="T13" fmla="*/ 22 h 93"/>
                <a:gd name="T14" fmla="*/ 50 w 64"/>
                <a:gd name="T15" fmla="*/ 25 h 93"/>
                <a:gd name="T16" fmla="*/ 52 w 64"/>
                <a:gd name="T17" fmla="*/ 23 h 93"/>
                <a:gd name="T18" fmla="*/ 55 w 64"/>
                <a:gd name="T19" fmla="*/ 26 h 93"/>
                <a:gd name="T20" fmla="*/ 53 w 64"/>
                <a:gd name="T21" fmla="*/ 33 h 93"/>
                <a:gd name="T22" fmla="*/ 52 w 64"/>
                <a:gd name="T23" fmla="*/ 34 h 93"/>
                <a:gd name="T24" fmla="*/ 57 w 64"/>
                <a:gd name="T25" fmla="*/ 41 h 93"/>
                <a:gd name="T26" fmla="*/ 55 w 64"/>
                <a:gd name="T27" fmla="*/ 44 h 93"/>
                <a:gd name="T28" fmla="*/ 53 w 64"/>
                <a:gd name="T29" fmla="*/ 53 h 93"/>
                <a:gd name="T30" fmla="*/ 55 w 64"/>
                <a:gd name="T31" fmla="*/ 56 h 93"/>
                <a:gd name="T32" fmla="*/ 55 w 64"/>
                <a:gd name="T33" fmla="*/ 59 h 93"/>
                <a:gd name="T34" fmla="*/ 55 w 64"/>
                <a:gd name="T35" fmla="*/ 63 h 93"/>
                <a:gd name="T36" fmla="*/ 57 w 64"/>
                <a:gd name="T37" fmla="*/ 66 h 93"/>
                <a:gd name="T38" fmla="*/ 60 w 64"/>
                <a:gd name="T39" fmla="*/ 69 h 93"/>
                <a:gd name="T40" fmla="*/ 63 w 64"/>
                <a:gd name="T41" fmla="*/ 72 h 93"/>
                <a:gd name="T42" fmla="*/ 63 w 64"/>
                <a:gd name="T43" fmla="*/ 74 h 93"/>
                <a:gd name="T44" fmla="*/ 58 w 64"/>
                <a:gd name="T45" fmla="*/ 78 h 93"/>
                <a:gd name="T46" fmla="*/ 42 w 64"/>
                <a:gd name="T47" fmla="*/ 81 h 93"/>
                <a:gd name="T48" fmla="*/ 31 w 64"/>
                <a:gd name="T49" fmla="*/ 86 h 93"/>
                <a:gd name="T50" fmla="*/ 17 w 64"/>
                <a:gd name="T51" fmla="*/ 93 h 93"/>
                <a:gd name="T52" fmla="*/ 8 w 64"/>
                <a:gd name="T53" fmla="*/ 88 h 93"/>
                <a:gd name="T54" fmla="*/ 1 w 64"/>
                <a:gd name="T55" fmla="*/ 86 h 93"/>
                <a:gd name="T56" fmla="*/ 6 w 64"/>
                <a:gd name="T57" fmla="*/ 86 h 93"/>
                <a:gd name="T58" fmla="*/ 6 w 64"/>
                <a:gd name="T59" fmla="*/ 83 h 93"/>
                <a:gd name="T60" fmla="*/ 4 w 64"/>
                <a:gd name="T61" fmla="*/ 80 h 93"/>
                <a:gd name="T62" fmla="*/ 3 w 64"/>
                <a:gd name="T63" fmla="*/ 75 h 93"/>
                <a:gd name="T64" fmla="*/ 0 w 64"/>
                <a:gd name="T65" fmla="*/ 66 h 93"/>
                <a:gd name="T66" fmla="*/ 0 w 64"/>
                <a:gd name="T67" fmla="*/ 63 h 93"/>
                <a:gd name="T68" fmla="*/ 3 w 64"/>
                <a:gd name="T69" fmla="*/ 56 h 93"/>
                <a:gd name="T70" fmla="*/ 6 w 64"/>
                <a:gd name="T71" fmla="*/ 48 h 93"/>
                <a:gd name="T72" fmla="*/ 8 w 64"/>
                <a:gd name="T73" fmla="*/ 45 h 93"/>
                <a:gd name="T74" fmla="*/ 9 w 64"/>
                <a:gd name="T75" fmla="*/ 44 h 93"/>
                <a:gd name="T76" fmla="*/ 9 w 64"/>
                <a:gd name="T77" fmla="*/ 39 h 93"/>
                <a:gd name="T78" fmla="*/ 9 w 64"/>
                <a:gd name="T79" fmla="*/ 31 h 93"/>
                <a:gd name="T80" fmla="*/ 8 w 64"/>
                <a:gd name="T81" fmla="*/ 28 h 93"/>
                <a:gd name="T82" fmla="*/ 8 w 64"/>
                <a:gd name="T83" fmla="*/ 25 h 93"/>
                <a:gd name="T84" fmla="*/ 6 w 64"/>
                <a:gd name="T85" fmla="*/ 20 h 93"/>
                <a:gd name="T86" fmla="*/ 6 w 64"/>
                <a:gd name="T87" fmla="*/ 14 h 93"/>
                <a:gd name="T88" fmla="*/ 6 w 64"/>
                <a:gd name="T89" fmla="*/ 11 h 93"/>
                <a:gd name="T90" fmla="*/ 4 w 64"/>
                <a:gd name="T91" fmla="*/ 9 h 93"/>
                <a:gd name="T92" fmla="*/ 6 w 64"/>
                <a:gd name="T93" fmla="*/ 3 h 93"/>
                <a:gd name="T94" fmla="*/ 14 w 64"/>
                <a:gd name="T95" fmla="*/ 3 h 93"/>
                <a:gd name="T96" fmla="*/ 25 w 64"/>
                <a:gd name="T97" fmla="*/ 1 h 93"/>
                <a:gd name="T98" fmla="*/ 34 w 64"/>
                <a:gd name="T99" fmla="*/ 3 h 93"/>
                <a:gd name="T100" fmla="*/ 38 w 64"/>
                <a:gd name="T101" fmla="*/ 3 h 93"/>
                <a:gd name="T102" fmla="*/ 41 w 64"/>
                <a:gd name="T103" fmla="*/ 1 h 93"/>
                <a:gd name="T104" fmla="*/ 42 w 64"/>
                <a:gd name="T10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4" h="93">
                  <a:moveTo>
                    <a:pt x="42" y="0"/>
                  </a:moveTo>
                  <a:lnTo>
                    <a:pt x="45" y="0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45" y="4"/>
                  </a:lnTo>
                  <a:lnTo>
                    <a:pt x="45" y="6"/>
                  </a:lnTo>
                  <a:lnTo>
                    <a:pt x="45" y="6"/>
                  </a:lnTo>
                  <a:lnTo>
                    <a:pt x="45" y="7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49" y="11"/>
                  </a:lnTo>
                  <a:lnTo>
                    <a:pt x="50" y="11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4"/>
                  </a:lnTo>
                  <a:lnTo>
                    <a:pt x="52" y="17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2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5" y="25"/>
                  </a:lnTo>
                  <a:lnTo>
                    <a:pt x="55" y="26"/>
                  </a:lnTo>
                  <a:lnTo>
                    <a:pt x="53" y="28"/>
                  </a:lnTo>
                  <a:lnTo>
                    <a:pt x="53" y="29"/>
                  </a:lnTo>
                  <a:lnTo>
                    <a:pt x="53" y="31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3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3" y="36"/>
                  </a:lnTo>
                  <a:lnTo>
                    <a:pt x="53" y="37"/>
                  </a:lnTo>
                  <a:lnTo>
                    <a:pt x="55" y="39"/>
                  </a:lnTo>
                  <a:lnTo>
                    <a:pt x="57" y="41"/>
                  </a:lnTo>
                  <a:lnTo>
                    <a:pt x="57" y="41"/>
                  </a:lnTo>
                  <a:lnTo>
                    <a:pt x="57" y="42"/>
                  </a:lnTo>
                  <a:lnTo>
                    <a:pt x="55" y="42"/>
                  </a:lnTo>
                  <a:lnTo>
                    <a:pt x="55" y="44"/>
                  </a:lnTo>
                  <a:lnTo>
                    <a:pt x="55" y="50"/>
                  </a:lnTo>
                  <a:lnTo>
                    <a:pt x="53" y="52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7" y="55"/>
                  </a:lnTo>
                  <a:lnTo>
                    <a:pt x="55" y="56"/>
                  </a:lnTo>
                  <a:lnTo>
                    <a:pt x="55" y="58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55" y="64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7"/>
                  </a:lnTo>
                  <a:lnTo>
                    <a:pt x="58" y="67"/>
                  </a:lnTo>
                  <a:lnTo>
                    <a:pt x="58" y="69"/>
                  </a:lnTo>
                  <a:lnTo>
                    <a:pt x="60" y="69"/>
                  </a:lnTo>
                  <a:lnTo>
                    <a:pt x="61" y="69"/>
                  </a:lnTo>
                  <a:lnTo>
                    <a:pt x="61" y="70"/>
                  </a:lnTo>
                  <a:lnTo>
                    <a:pt x="61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4" y="72"/>
                  </a:lnTo>
                  <a:lnTo>
                    <a:pt x="64" y="74"/>
                  </a:lnTo>
                  <a:lnTo>
                    <a:pt x="63" y="74"/>
                  </a:lnTo>
                  <a:lnTo>
                    <a:pt x="61" y="74"/>
                  </a:lnTo>
                  <a:lnTo>
                    <a:pt x="61" y="75"/>
                  </a:lnTo>
                  <a:lnTo>
                    <a:pt x="61" y="77"/>
                  </a:lnTo>
                  <a:lnTo>
                    <a:pt x="58" y="78"/>
                  </a:lnTo>
                  <a:lnTo>
                    <a:pt x="57" y="78"/>
                  </a:lnTo>
                  <a:lnTo>
                    <a:pt x="50" y="78"/>
                  </a:lnTo>
                  <a:lnTo>
                    <a:pt x="45" y="80"/>
                  </a:lnTo>
                  <a:lnTo>
                    <a:pt x="42" y="81"/>
                  </a:lnTo>
                  <a:lnTo>
                    <a:pt x="39" y="83"/>
                  </a:lnTo>
                  <a:lnTo>
                    <a:pt x="38" y="85"/>
                  </a:lnTo>
                  <a:lnTo>
                    <a:pt x="34" y="85"/>
                  </a:lnTo>
                  <a:lnTo>
                    <a:pt x="31" y="86"/>
                  </a:lnTo>
                  <a:lnTo>
                    <a:pt x="25" y="88"/>
                  </a:lnTo>
                  <a:lnTo>
                    <a:pt x="23" y="89"/>
                  </a:lnTo>
                  <a:lnTo>
                    <a:pt x="22" y="91"/>
                  </a:lnTo>
                  <a:lnTo>
                    <a:pt x="17" y="93"/>
                  </a:lnTo>
                  <a:lnTo>
                    <a:pt x="17" y="93"/>
                  </a:lnTo>
                  <a:lnTo>
                    <a:pt x="14" y="91"/>
                  </a:lnTo>
                  <a:lnTo>
                    <a:pt x="12" y="89"/>
                  </a:lnTo>
                  <a:lnTo>
                    <a:pt x="8" y="88"/>
                  </a:lnTo>
                  <a:lnTo>
                    <a:pt x="4" y="88"/>
                  </a:lnTo>
                  <a:lnTo>
                    <a:pt x="3" y="88"/>
                  </a:lnTo>
                  <a:lnTo>
                    <a:pt x="1" y="88"/>
                  </a:lnTo>
                  <a:lnTo>
                    <a:pt x="1" y="86"/>
                  </a:lnTo>
                  <a:lnTo>
                    <a:pt x="3" y="86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6" y="86"/>
                  </a:lnTo>
                  <a:lnTo>
                    <a:pt x="6" y="86"/>
                  </a:lnTo>
                  <a:lnTo>
                    <a:pt x="6" y="85"/>
                  </a:lnTo>
                  <a:lnTo>
                    <a:pt x="6" y="83"/>
                  </a:lnTo>
                  <a:lnTo>
                    <a:pt x="6" y="83"/>
                  </a:lnTo>
                  <a:lnTo>
                    <a:pt x="8" y="83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4" y="80"/>
                  </a:lnTo>
                  <a:lnTo>
                    <a:pt x="4" y="78"/>
                  </a:lnTo>
                  <a:lnTo>
                    <a:pt x="3" y="78"/>
                  </a:lnTo>
                  <a:lnTo>
                    <a:pt x="3" y="77"/>
                  </a:lnTo>
                  <a:lnTo>
                    <a:pt x="3" y="75"/>
                  </a:lnTo>
                  <a:lnTo>
                    <a:pt x="1" y="74"/>
                  </a:lnTo>
                  <a:lnTo>
                    <a:pt x="0" y="69"/>
                  </a:lnTo>
                  <a:lnTo>
                    <a:pt x="0" y="67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1" y="61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4" y="53"/>
                  </a:lnTo>
                  <a:lnTo>
                    <a:pt x="4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47"/>
                  </a:lnTo>
                  <a:lnTo>
                    <a:pt x="6" y="47"/>
                  </a:lnTo>
                  <a:lnTo>
                    <a:pt x="8" y="45"/>
                  </a:lnTo>
                  <a:lnTo>
                    <a:pt x="9" y="45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39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4" y="9"/>
                  </a:lnTo>
                  <a:lnTo>
                    <a:pt x="4" y="7"/>
                  </a:lnTo>
                  <a:lnTo>
                    <a:pt x="4" y="6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9" y="3"/>
                  </a:lnTo>
                  <a:lnTo>
                    <a:pt x="23" y="3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8" y="3"/>
                  </a:lnTo>
                  <a:lnTo>
                    <a:pt x="31" y="1"/>
                  </a:lnTo>
                  <a:lnTo>
                    <a:pt x="33" y="1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9" y="3"/>
                  </a:lnTo>
                  <a:lnTo>
                    <a:pt x="39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2" y="1"/>
                  </a:lnTo>
                  <a:lnTo>
                    <a:pt x="42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4" name="Freeform 271">
              <a:extLst>
                <a:ext uri="{FF2B5EF4-FFF2-40B4-BE49-F238E27FC236}">
                  <a16:creationId xmlns:a16="http://schemas.microsoft.com/office/drawing/2014/main" id="{044E1020-A37C-743D-5598-1D9707650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5109" y="4254137"/>
              <a:ext cx="83817" cy="103309"/>
            </a:xfrm>
            <a:custGeom>
              <a:avLst/>
              <a:gdLst>
                <a:gd name="T0" fmla="*/ 17 w 43"/>
                <a:gd name="T1" fmla="*/ 3 h 53"/>
                <a:gd name="T2" fmla="*/ 25 w 43"/>
                <a:gd name="T3" fmla="*/ 6 h 53"/>
                <a:gd name="T4" fmla="*/ 32 w 43"/>
                <a:gd name="T5" fmla="*/ 11 h 53"/>
                <a:gd name="T6" fmla="*/ 33 w 43"/>
                <a:gd name="T7" fmla="*/ 14 h 53"/>
                <a:gd name="T8" fmla="*/ 35 w 43"/>
                <a:gd name="T9" fmla="*/ 14 h 53"/>
                <a:gd name="T10" fmla="*/ 38 w 43"/>
                <a:gd name="T11" fmla="*/ 17 h 53"/>
                <a:gd name="T12" fmla="*/ 38 w 43"/>
                <a:gd name="T13" fmla="*/ 20 h 53"/>
                <a:gd name="T14" fmla="*/ 38 w 43"/>
                <a:gd name="T15" fmla="*/ 20 h 53"/>
                <a:gd name="T16" fmla="*/ 39 w 43"/>
                <a:gd name="T17" fmla="*/ 20 h 53"/>
                <a:gd name="T18" fmla="*/ 39 w 43"/>
                <a:gd name="T19" fmla="*/ 17 h 53"/>
                <a:gd name="T20" fmla="*/ 41 w 43"/>
                <a:gd name="T21" fmla="*/ 17 h 53"/>
                <a:gd name="T22" fmla="*/ 43 w 43"/>
                <a:gd name="T23" fmla="*/ 23 h 53"/>
                <a:gd name="T24" fmla="*/ 43 w 43"/>
                <a:gd name="T25" fmla="*/ 25 h 53"/>
                <a:gd name="T26" fmla="*/ 43 w 43"/>
                <a:gd name="T27" fmla="*/ 25 h 53"/>
                <a:gd name="T28" fmla="*/ 41 w 43"/>
                <a:gd name="T29" fmla="*/ 27 h 53"/>
                <a:gd name="T30" fmla="*/ 39 w 43"/>
                <a:gd name="T31" fmla="*/ 28 h 53"/>
                <a:gd name="T32" fmla="*/ 39 w 43"/>
                <a:gd name="T33" fmla="*/ 30 h 53"/>
                <a:gd name="T34" fmla="*/ 38 w 43"/>
                <a:gd name="T35" fmla="*/ 31 h 53"/>
                <a:gd name="T36" fmla="*/ 36 w 43"/>
                <a:gd name="T37" fmla="*/ 34 h 53"/>
                <a:gd name="T38" fmla="*/ 35 w 43"/>
                <a:gd name="T39" fmla="*/ 38 h 53"/>
                <a:gd name="T40" fmla="*/ 33 w 43"/>
                <a:gd name="T41" fmla="*/ 39 h 53"/>
                <a:gd name="T42" fmla="*/ 32 w 43"/>
                <a:gd name="T43" fmla="*/ 41 h 53"/>
                <a:gd name="T44" fmla="*/ 32 w 43"/>
                <a:gd name="T45" fmla="*/ 42 h 53"/>
                <a:gd name="T46" fmla="*/ 30 w 43"/>
                <a:gd name="T47" fmla="*/ 47 h 53"/>
                <a:gd name="T48" fmla="*/ 28 w 43"/>
                <a:gd name="T49" fmla="*/ 49 h 53"/>
                <a:gd name="T50" fmla="*/ 27 w 43"/>
                <a:gd name="T51" fmla="*/ 50 h 53"/>
                <a:gd name="T52" fmla="*/ 25 w 43"/>
                <a:gd name="T53" fmla="*/ 52 h 53"/>
                <a:gd name="T54" fmla="*/ 24 w 43"/>
                <a:gd name="T55" fmla="*/ 52 h 53"/>
                <a:gd name="T56" fmla="*/ 21 w 43"/>
                <a:gd name="T57" fmla="*/ 52 h 53"/>
                <a:gd name="T58" fmla="*/ 21 w 43"/>
                <a:gd name="T59" fmla="*/ 52 h 53"/>
                <a:gd name="T60" fmla="*/ 19 w 43"/>
                <a:gd name="T61" fmla="*/ 50 h 53"/>
                <a:gd name="T62" fmla="*/ 17 w 43"/>
                <a:gd name="T63" fmla="*/ 50 h 53"/>
                <a:gd name="T64" fmla="*/ 16 w 43"/>
                <a:gd name="T65" fmla="*/ 50 h 53"/>
                <a:gd name="T66" fmla="*/ 13 w 43"/>
                <a:gd name="T67" fmla="*/ 50 h 53"/>
                <a:gd name="T68" fmla="*/ 13 w 43"/>
                <a:gd name="T69" fmla="*/ 50 h 53"/>
                <a:gd name="T70" fmla="*/ 11 w 43"/>
                <a:gd name="T71" fmla="*/ 50 h 53"/>
                <a:gd name="T72" fmla="*/ 10 w 43"/>
                <a:gd name="T73" fmla="*/ 52 h 53"/>
                <a:gd name="T74" fmla="*/ 8 w 43"/>
                <a:gd name="T75" fmla="*/ 53 h 53"/>
                <a:gd name="T76" fmla="*/ 6 w 43"/>
                <a:gd name="T77" fmla="*/ 52 h 53"/>
                <a:gd name="T78" fmla="*/ 3 w 43"/>
                <a:gd name="T79" fmla="*/ 52 h 53"/>
                <a:gd name="T80" fmla="*/ 2 w 43"/>
                <a:gd name="T81" fmla="*/ 50 h 53"/>
                <a:gd name="T82" fmla="*/ 0 w 43"/>
                <a:gd name="T83" fmla="*/ 50 h 53"/>
                <a:gd name="T84" fmla="*/ 2 w 43"/>
                <a:gd name="T85" fmla="*/ 50 h 53"/>
                <a:gd name="T86" fmla="*/ 2 w 43"/>
                <a:gd name="T87" fmla="*/ 49 h 53"/>
                <a:gd name="T88" fmla="*/ 5 w 43"/>
                <a:gd name="T89" fmla="*/ 44 h 53"/>
                <a:gd name="T90" fmla="*/ 6 w 43"/>
                <a:gd name="T91" fmla="*/ 42 h 53"/>
                <a:gd name="T92" fmla="*/ 6 w 43"/>
                <a:gd name="T93" fmla="*/ 38 h 53"/>
                <a:gd name="T94" fmla="*/ 8 w 43"/>
                <a:gd name="T95" fmla="*/ 36 h 53"/>
                <a:gd name="T96" fmla="*/ 10 w 43"/>
                <a:gd name="T97" fmla="*/ 33 h 53"/>
                <a:gd name="T98" fmla="*/ 10 w 43"/>
                <a:gd name="T99" fmla="*/ 31 h 53"/>
                <a:gd name="T100" fmla="*/ 8 w 43"/>
                <a:gd name="T101" fmla="*/ 30 h 53"/>
                <a:gd name="T102" fmla="*/ 6 w 43"/>
                <a:gd name="T103" fmla="*/ 28 h 53"/>
                <a:gd name="T104" fmla="*/ 5 w 43"/>
                <a:gd name="T105" fmla="*/ 25 h 53"/>
                <a:gd name="T106" fmla="*/ 3 w 43"/>
                <a:gd name="T107" fmla="*/ 23 h 53"/>
                <a:gd name="T108" fmla="*/ 3 w 43"/>
                <a:gd name="T109" fmla="*/ 22 h 53"/>
                <a:gd name="T110" fmla="*/ 3 w 43"/>
                <a:gd name="T111" fmla="*/ 20 h 53"/>
                <a:gd name="T112" fmla="*/ 3 w 43"/>
                <a:gd name="T113" fmla="*/ 17 h 53"/>
                <a:gd name="T114" fmla="*/ 2 w 43"/>
                <a:gd name="T115" fmla="*/ 16 h 53"/>
                <a:gd name="T116" fmla="*/ 2 w 43"/>
                <a:gd name="T117" fmla="*/ 12 h 53"/>
                <a:gd name="T118" fmla="*/ 3 w 43"/>
                <a:gd name="T119" fmla="*/ 11 h 53"/>
                <a:gd name="T120" fmla="*/ 6 w 43"/>
                <a:gd name="T121" fmla="*/ 8 h 53"/>
                <a:gd name="T122" fmla="*/ 8 w 43"/>
                <a:gd name="T123" fmla="*/ 6 h 53"/>
                <a:gd name="T124" fmla="*/ 10 w 43"/>
                <a:gd name="T1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" h="53">
                  <a:moveTo>
                    <a:pt x="11" y="0"/>
                  </a:moveTo>
                  <a:lnTo>
                    <a:pt x="17" y="3"/>
                  </a:lnTo>
                  <a:lnTo>
                    <a:pt x="19" y="4"/>
                  </a:lnTo>
                  <a:lnTo>
                    <a:pt x="25" y="6"/>
                  </a:lnTo>
                  <a:lnTo>
                    <a:pt x="27" y="8"/>
                  </a:lnTo>
                  <a:lnTo>
                    <a:pt x="32" y="11"/>
                  </a:lnTo>
                  <a:lnTo>
                    <a:pt x="33" y="12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5" y="14"/>
                  </a:lnTo>
                  <a:lnTo>
                    <a:pt x="38" y="16"/>
                  </a:lnTo>
                  <a:lnTo>
                    <a:pt x="38" y="17"/>
                  </a:lnTo>
                  <a:lnTo>
                    <a:pt x="38" y="19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39" y="19"/>
                  </a:lnTo>
                  <a:lnTo>
                    <a:pt x="39" y="17"/>
                  </a:lnTo>
                  <a:lnTo>
                    <a:pt x="41" y="17"/>
                  </a:lnTo>
                  <a:lnTo>
                    <a:pt x="41" y="17"/>
                  </a:lnTo>
                  <a:lnTo>
                    <a:pt x="43" y="22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8"/>
                  </a:lnTo>
                  <a:lnTo>
                    <a:pt x="39" y="28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8" y="30"/>
                  </a:lnTo>
                  <a:lnTo>
                    <a:pt x="38" y="31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5" y="36"/>
                  </a:lnTo>
                  <a:lnTo>
                    <a:pt x="35" y="38"/>
                  </a:lnTo>
                  <a:lnTo>
                    <a:pt x="33" y="38"/>
                  </a:lnTo>
                  <a:lnTo>
                    <a:pt x="33" y="39"/>
                  </a:lnTo>
                  <a:lnTo>
                    <a:pt x="33" y="39"/>
                  </a:lnTo>
                  <a:lnTo>
                    <a:pt x="32" y="41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0" y="45"/>
                  </a:lnTo>
                  <a:lnTo>
                    <a:pt x="30" y="47"/>
                  </a:lnTo>
                  <a:lnTo>
                    <a:pt x="30" y="47"/>
                  </a:lnTo>
                  <a:lnTo>
                    <a:pt x="28" y="49"/>
                  </a:lnTo>
                  <a:lnTo>
                    <a:pt x="28" y="50"/>
                  </a:lnTo>
                  <a:lnTo>
                    <a:pt x="27" y="50"/>
                  </a:lnTo>
                  <a:lnTo>
                    <a:pt x="25" y="50"/>
                  </a:lnTo>
                  <a:lnTo>
                    <a:pt x="25" y="52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22" y="52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7" y="50"/>
                  </a:lnTo>
                  <a:lnTo>
                    <a:pt x="16" y="52"/>
                  </a:lnTo>
                  <a:lnTo>
                    <a:pt x="16" y="50"/>
                  </a:lnTo>
                  <a:lnTo>
                    <a:pt x="14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0" y="52"/>
                  </a:lnTo>
                  <a:lnTo>
                    <a:pt x="8" y="52"/>
                  </a:lnTo>
                  <a:lnTo>
                    <a:pt x="8" y="53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5" y="52"/>
                  </a:lnTo>
                  <a:lnTo>
                    <a:pt x="3" y="52"/>
                  </a:lnTo>
                  <a:lnTo>
                    <a:pt x="2" y="52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49"/>
                  </a:lnTo>
                  <a:lnTo>
                    <a:pt x="3" y="49"/>
                  </a:lnTo>
                  <a:lnTo>
                    <a:pt x="5" y="44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6" y="41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8" y="36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1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28"/>
                  </a:lnTo>
                  <a:lnTo>
                    <a:pt x="5" y="28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5" y="9"/>
                  </a:lnTo>
                  <a:lnTo>
                    <a:pt x="6" y="8"/>
                  </a:lnTo>
                  <a:lnTo>
                    <a:pt x="6" y="6"/>
                  </a:lnTo>
                  <a:lnTo>
                    <a:pt x="8" y="6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5" name="Freeform 272">
              <a:extLst>
                <a:ext uri="{FF2B5EF4-FFF2-40B4-BE49-F238E27FC236}">
                  <a16:creationId xmlns:a16="http://schemas.microsoft.com/office/drawing/2014/main" id="{A8030E50-74A2-8E54-E8D5-52CFD3F9B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9694" y="3113843"/>
              <a:ext cx="191024" cy="83817"/>
            </a:xfrm>
            <a:custGeom>
              <a:avLst/>
              <a:gdLst>
                <a:gd name="T0" fmla="*/ 8 w 98"/>
                <a:gd name="T1" fmla="*/ 0 h 43"/>
                <a:gd name="T2" fmla="*/ 14 w 98"/>
                <a:gd name="T3" fmla="*/ 2 h 43"/>
                <a:gd name="T4" fmla="*/ 22 w 98"/>
                <a:gd name="T5" fmla="*/ 5 h 43"/>
                <a:gd name="T6" fmla="*/ 32 w 98"/>
                <a:gd name="T7" fmla="*/ 7 h 43"/>
                <a:gd name="T8" fmla="*/ 36 w 98"/>
                <a:gd name="T9" fmla="*/ 5 h 43"/>
                <a:gd name="T10" fmla="*/ 41 w 98"/>
                <a:gd name="T11" fmla="*/ 7 h 43"/>
                <a:gd name="T12" fmla="*/ 44 w 98"/>
                <a:gd name="T13" fmla="*/ 8 h 43"/>
                <a:gd name="T14" fmla="*/ 52 w 98"/>
                <a:gd name="T15" fmla="*/ 13 h 43"/>
                <a:gd name="T16" fmla="*/ 55 w 98"/>
                <a:gd name="T17" fmla="*/ 14 h 43"/>
                <a:gd name="T18" fmla="*/ 55 w 98"/>
                <a:gd name="T19" fmla="*/ 16 h 43"/>
                <a:gd name="T20" fmla="*/ 59 w 98"/>
                <a:gd name="T21" fmla="*/ 18 h 43"/>
                <a:gd name="T22" fmla="*/ 62 w 98"/>
                <a:gd name="T23" fmla="*/ 16 h 43"/>
                <a:gd name="T24" fmla="*/ 66 w 98"/>
                <a:gd name="T25" fmla="*/ 14 h 43"/>
                <a:gd name="T26" fmla="*/ 70 w 98"/>
                <a:gd name="T27" fmla="*/ 16 h 43"/>
                <a:gd name="T28" fmla="*/ 73 w 98"/>
                <a:gd name="T29" fmla="*/ 14 h 43"/>
                <a:gd name="T30" fmla="*/ 76 w 98"/>
                <a:gd name="T31" fmla="*/ 16 h 43"/>
                <a:gd name="T32" fmla="*/ 82 w 98"/>
                <a:gd name="T33" fmla="*/ 18 h 43"/>
                <a:gd name="T34" fmla="*/ 84 w 98"/>
                <a:gd name="T35" fmla="*/ 21 h 43"/>
                <a:gd name="T36" fmla="*/ 84 w 98"/>
                <a:gd name="T37" fmla="*/ 24 h 43"/>
                <a:gd name="T38" fmla="*/ 87 w 98"/>
                <a:gd name="T39" fmla="*/ 27 h 43"/>
                <a:gd name="T40" fmla="*/ 90 w 98"/>
                <a:gd name="T41" fmla="*/ 27 h 43"/>
                <a:gd name="T42" fmla="*/ 93 w 98"/>
                <a:gd name="T43" fmla="*/ 29 h 43"/>
                <a:gd name="T44" fmla="*/ 92 w 98"/>
                <a:gd name="T45" fmla="*/ 32 h 43"/>
                <a:gd name="T46" fmla="*/ 90 w 98"/>
                <a:gd name="T47" fmla="*/ 32 h 43"/>
                <a:gd name="T48" fmla="*/ 90 w 98"/>
                <a:gd name="T49" fmla="*/ 33 h 43"/>
                <a:gd name="T50" fmla="*/ 93 w 98"/>
                <a:gd name="T51" fmla="*/ 36 h 43"/>
                <a:gd name="T52" fmla="*/ 98 w 98"/>
                <a:gd name="T53" fmla="*/ 40 h 43"/>
                <a:gd name="T54" fmla="*/ 95 w 98"/>
                <a:gd name="T55" fmla="*/ 43 h 43"/>
                <a:gd name="T56" fmla="*/ 93 w 98"/>
                <a:gd name="T57" fmla="*/ 43 h 43"/>
                <a:gd name="T58" fmla="*/ 88 w 98"/>
                <a:gd name="T59" fmla="*/ 41 h 43"/>
                <a:gd name="T60" fmla="*/ 85 w 98"/>
                <a:gd name="T61" fmla="*/ 40 h 43"/>
                <a:gd name="T62" fmla="*/ 84 w 98"/>
                <a:gd name="T63" fmla="*/ 38 h 43"/>
                <a:gd name="T64" fmla="*/ 76 w 98"/>
                <a:gd name="T65" fmla="*/ 36 h 43"/>
                <a:gd name="T66" fmla="*/ 71 w 98"/>
                <a:gd name="T67" fmla="*/ 40 h 43"/>
                <a:gd name="T68" fmla="*/ 71 w 98"/>
                <a:gd name="T69" fmla="*/ 41 h 43"/>
                <a:gd name="T70" fmla="*/ 62 w 98"/>
                <a:gd name="T71" fmla="*/ 41 h 43"/>
                <a:gd name="T72" fmla="*/ 57 w 98"/>
                <a:gd name="T73" fmla="*/ 41 h 43"/>
                <a:gd name="T74" fmla="*/ 52 w 98"/>
                <a:gd name="T75" fmla="*/ 43 h 43"/>
                <a:gd name="T76" fmla="*/ 51 w 98"/>
                <a:gd name="T77" fmla="*/ 41 h 43"/>
                <a:gd name="T78" fmla="*/ 49 w 98"/>
                <a:gd name="T79" fmla="*/ 41 h 43"/>
                <a:gd name="T80" fmla="*/ 46 w 98"/>
                <a:gd name="T81" fmla="*/ 40 h 43"/>
                <a:gd name="T82" fmla="*/ 46 w 98"/>
                <a:gd name="T83" fmla="*/ 38 h 43"/>
                <a:gd name="T84" fmla="*/ 41 w 98"/>
                <a:gd name="T85" fmla="*/ 35 h 43"/>
                <a:gd name="T86" fmla="*/ 38 w 98"/>
                <a:gd name="T87" fmla="*/ 35 h 43"/>
                <a:gd name="T88" fmla="*/ 36 w 98"/>
                <a:gd name="T89" fmla="*/ 36 h 43"/>
                <a:gd name="T90" fmla="*/ 33 w 98"/>
                <a:gd name="T91" fmla="*/ 36 h 43"/>
                <a:gd name="T92" fmla="*/ 29 w 98"/>
                <a:gd name="T93" fmla="*/ 35 h 43"/>
                <a:gd name="T94" fmla="*/ 25 w 98"/>
                <a:gd name="T95" fmla="*/ 36 h 43"/>
                <a:gd name="T96" fmla="*/ 25 w 98"/>
                <a:gd name="T97" fmla="*/ 32 h 43"/>
                <a:gd name="T98" fmla="*/ 27 w 98"/>
                <a:gd name="T99" fmla="*/ 27 h 43"/>
                <a:gd name="T100" fmla="*/ 22 w 98"/>
                <a:gd name="T101" fmla="*/ 16 h 43"/>
                <a:gd name="T102" fmla="*/ 16 w 98"/>
                <a:gd name="T103" fmla="*/ 11 h 43"/>
                <a:gd name="T104" fmla="*/ 8 w 98"/>
                <a:gd name="T105" fmla="*/ 7 h 43"/>
                <a:gd name="T106" fmla="*/ 2 w 98"/>
                <a:gd name="T10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" h="43">
                  <a:moveTo>
                    <a:pt x="3" y="0"/>
                  </a:move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21" y="3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30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3" y="5"/>
                  </a:lnTo>
                  <a:lnTo>
                    <a:pt x="36" y="5"/>
                  </a:lnTo>
                  <a:lnTo>
                    <a:pt x="38" y="7"/>
                  </a:lnTo>
                  <a:lnTo>
                    <a:pt x="40" y="7"/>
                  </a:lnTo>
                  <a:lnTo>
                    <a:pt x="41" y="7"/>
                  </a:lnTo>
                  <a:lnTo>
                    <a:pt x="43" y="7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6" y="10"/>
                  </a:lnTo>
                  <a:lnTo>
                    <a:pt x="49" y="11"/>
                  </a:lnTo>
                  <a:lnTo>
                    <a:pt x="52" y="13"/>
                  </a:lnTo>
                  <a:lnTo>
                    <a:pt x="54" y="13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7" y="18"/>
                  </a:lnTo>
                  <a:lnTo>
                    <a:pt x="59" y="18"/>
                  </a:lnTo>
                  <a:lnTo>
                    <a:pt x="59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3" y="14"/>
                  </a:lnTo>
                  <a:lnTo>
                    <a:pt x="66" y="14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70" y="14"/>
                  </a:lnTo>
                  <a:lnTo>
                    <a:pt x="70" y="16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73" y="14"/>
                  </a:lnTo>
                  <a:lnTo>
                    <a:pt x="74" y="14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7" y="18"/>
                  </a:lnTo>
                  <a:lnTo>
                    <a:pt x="81" y="18"/>
                  </a:lnTo>
                  <a:lnTo>
                    <a:pt x="82" y="18"/>
                  </a:lnTo>
                  <a:lnTo>
                    <a:pt x="84" y="18"/>
                  </a:lnTo>
                  <a:lnTo>
                    <a:pt x="84" y="19"/>
                  </a:lnTo>
                  <a:lnTo>
                    <a:pt x="84" y="21"/>
                  </a:lnTo>
                  <a:lnTo>
                    <a:pt x="82" y="22"/>
                  </a:lnTo>
                  <a:lnTo>
                    <a:pt x="82" y="24"/>
                  </a:lnTo>
                  <a:lnTo>
                    <a:pt x="84" y="24"/>
                  </a:lnTo>
                  <a:lnTo>
                    <a:pt x="85" y="25"/>
                  </a:lnTo>
                  <a:lnTo>
                    <a:pt x="87" y="25"/>
                  </a:lnTo>
                  <a:lnTo>
                    <a:pt x="87" y="27"/>
                  </a:lnTo>
                  <a:lnTo>
                    <a:pt x="88" y="2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2" y="27"/>
                  </a:lnTo>
                  <a:lnTo>
                    <a:pt x="93" y="29"/>
                  </a:lnTo>
                  <a:lnTo>
                    <a:pt x="93" y="29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92" y="32"/>
                  </a:lnTo>
                  <a:lnTo>
                    <a:pt x="92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2" y="33"/>
                  </a:lnTo>
                  <a:lnTo>
                    <a:pt x="92" y="35"/>
                  </a:lnTo>
                  <a:lnTo>
                    <a:pt x="93" y="36"/>
                  </a:lnTo>
                  <a:lnTo>
                    <a:pt x="95" y="36"/>
                  </a:lnTo>
                  <a:lnTo>
                    <a:pt x="96" y="38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6" y="41"/>
                  </a:lnTo>
                  <a:lnTo>
                    <a:pt x="95" y="43"/>
                  </a:lnTo>
                  <a:lnTo>
                    <a:pt x="95" y="43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2" y="41"/>
                  </a:lnTo>
                  <a:lnTo>
                    <a:pt x="90" y="41"/>
                  </a:lnTo>
                  <a:lnTo>
                    <a:pt x="88" y="41"/>
                  </a:lnTo>
                  <a:lnTo>
                    <a:pt x="88" y="41"/>
                  </a:lnTo>
                  <a:lnTo>
                    <a:pt x="87" y="41"/>
                  </a:lnTo>
                  <a:lnTo>
                    <a:pt x="85" y="40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4" y="38"/>
                  </a:lnTo>
                  <a:lnTo>
                    <a:pt x="79" y="36"/>
                  </a:lnTo>
                  <a:lnTo>
                    <a:pt x="77" y="36"/>
                  </a:lnTo>
                  <a:lnTo>
                    <a:pt x="76" y="36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2" y="41"/>
                  </a:lnTo>
                  <a:lnTo>
                    <a:pt x="62" y="41"/>
                  </a:lnTo>
                  <a:lnTo>
                    <a:pt x="60" y="41"/>
                  </a:lnTo>
                  <a:lnTo>
                    <a:pt x="57" y="41"/>
                  </a:lnTo>
                  <a:lnTo>
                    <a:pt x="55" y="41"/>
                  </a:lnTo>
                  <a:lnTo>
                    <a:pt x="54" y="43"/>
                  </a:lnTo>
                  <a:lnTo>
                    <a:pt x="52" y="43"/>
                  </a:lnTo>
                  <a:lnTo>
                    <a:pt x="51" y="43"/>
                  </a:lnTo>
                  <a:lnTo>
                    <a:pt x="51" y="43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7" y="41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3" y="36"/>
                  </a:lnTo>
                  <a:lnTo>
                    <a:pt x="41" y="36"/>
                  </a:lnTo>
                  <a:lnTo>
                    <a:pt x="41" y="35"/>
                  </a:lnTo>
                  <a:lnTo>
                    <a:pt x="41" y="35"/>
                  </a:lnTo>
                  <a:lnTo>
                    <a:pt x="40" y="33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5" y="36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32" y="35"/>
                  </a:lnTo>
                  <a:lnTo>
                    <a:pt x="29" y="35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5" y="36"/>
                  </a:lnTo>
                  <a:lnTo>
                    <a:pt x="24" y="35"/>
                  </a:lnTo>
                  <a:lnTo>
                    <a:pt x="22" y="35"/>
                  </a:lnTo>
                  <a:lnTo>
                    <a:pt x="25" y="32"/>
                  </a:lnTo>
                  <a:lnTo>
                    <a:pt x="27" y="30"/>
                  </a:lnTo>
                  <a:lnTo>
                    <a:pt x="27" y="29"/>
                  </a:lnTo>
                  <a:lnTo>
                    <a:pt x="27" y="27"/>
                  </a:lnTo>
                  <a:lnTo>
                    <a:pt x="25" y="24"/>
                  </a:lnTo>
                  <a:lnTo>
                    <a:pt x="24" y="21"/>
                  </a:lnTo>
                  <a:lnTo>
                    <a:pt x="22" y="16"/>
                  </a:lnTo>
                  <a:lnTo>
                    <a:pt x="22" y="14"/>
                  </a:lnTo>
                  <a:lnTo>
                    <a:pt x="18" y="13"/>
                  </a:lnTo>
                  <a:lnTo>
                    <a:pt x="16" y="11"/>
                  </a:lnTo>
                  <a:lnTo>
                    <a:pt x="13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3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6" name="Freeform 273">
              <a:extLst>
                <a:ext uri="{FF2B5EF4-FFF2-40B4-BE49-F238E27FC236}">
                  <a16:creationId xmlns:a16="http://schemas.microsoft.com/office/drawing/2014/main" id="{17F91C0D-DF9D-27D3-D93F-28E2BFDCB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390" y="4072860"/>
              <a:ext cx="5848" cy="5848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2 w 3"/>
                <a:gd name="T7" fmla="*/ 3 h 3"/>
                <a:gd name="T8" fmla="*/ 0 w 3"/>
                <a:gd name="T9" fmla="*/ 3 h 3"/>
                <a:gd name="T10" fmla="*/ 2 w 3"/>
                <a:gd name="T11" fmla="*/ 3 h 3"/>
                <a:gd name="T12" fmla="*/ 2 w 3"/>
                <a:gd name="T13" fmla="*/ 1 h 3"/>
                <a:gd name="T14" fmla="*/ 2 w 3"/>
                <a:gd name="T15" fmla="*/ 1 h 3"/>
                <a:gd name="T16" fmla="*/ 3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7" name="Freeform 274">
              <a:extLst>
                <a:ext uri="{FF2B5EF4-FFF2-40B4-BE49-F238E27FC236}">
                  <a16:creationId xmlns:a16="http://schemas.microsoft.com/office/drawing/2014/main" id="{D665B37D-6E4C-2601-69A5-AB5FFF311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0596" y="4351598"/>
              <a:ext cx="163735" cy="175430"/>
            </a:xfrm>
            <a:custGeom>
              <a:avLst/>
              <a:gdLst>
                <a:gd name="T0" fmla="*/ 52 w 84"/>
                <a:gd name="T1" fmla="*/ 0 h 90"/>
                <a:gd name="T2" fmla="*/ 63 w 84"/>
                <a:gd name="T3" fmla="*/ 0 h 90"/>
                <a:gd name="T4" fmla="*/ 65 w 84"/>
                <a:gd name="T5" fmla="*/ 6 h 90"/>
                <a:gd name="T6" fmla="*/ 65 w 84"/>
                <a:gd name="T7" fmla="*/ 14 h 90"/>
                <a:gd name="T8" fmla="*/ 66 w 84"/>
                <a:gd name="T9" fmla="*/ 16 h 90"/>
                <a:gd name="T10" fmla="*/ 79 w 84"/>
                <a:gd name="T11" fmla="*/ 14 h 90"/>
                <a:gd name="T12" fmla="*/ 82 w 84"/>
                <a:gd name="T13" fmla="*/ 21 h 90"/>
                <a:gd name="T14" fmla="*/ 81 w 84"/>
                <a:gd name="T15" fmla="*/ 24 h 90"/>
                <a:gd name="T16" fmla="*/ 76 w 84"/>
                <a:gd name="T17" fmla="*/ 27 h 90"/>
                <a:gd name="T18" fmla="*/ 74 w 84"/>
                <a:gd name="T19" fmla="*/ 35 h 90"/>
                <a:gd name="T20" fmla="*/ 79 w 84"/>
                <a:gd name="T21" fmla="*/ 38 h 90"/>
                <a:gd name="T22" fmla="*/ 84 w 84"/>
                <a:gd name="T23" fmla="*/ 43 h 90"/>
                <a:gd name="T24" fmla="*/ 82 w 84"/>
                <a:gd name="T25" fmla="*/ 54 h 90"/>
                <a:gd name="T26" fmla="*/ 82 w 84"/>
                <a:gd name="T27" fmla="*/ 60 h 90"/>
                <a:gd name="T28" fmla="*/ 79 w 84"/>
                <a:gd name="T29" fmla="*/ 65 h 90"/>
                <a:gd name="T30" fmla="*/ 77 w 84"/>
                <a:gd name="T31" fmla="*/ 68 h 90"/>
                <a:gd name="T32" fmla="*/ 74 w 84"/>
                <a:gd name="T33" fmla="*/ 68 h 90"/>
                <a:gd name="T34" fmla="*/ 71 w 84"/>
                <a:gd name="T35" fmla="*/ 65 h 90"/>
                <a:gd name="T36" fmla="*/ 62 w 84"/>
                <a:gd name="T37" fmla="*/ 66 h 90"/>
                <a:gd name="T38" fmla="*/ 57 w 84"/>
                <a:gd name="T39" fmla="*/ 60 h 90"/>
                <a:gd name="T40" fmla="*/ 54 w 84"/>
                <a:gd name="T41" fmla="*/ 63 h 90"/>
                <a:gd name="T42" fmla="*/ 54 w 84"/>
                <a:gd name="T43" fmla="*/ 66 h 90"/>
                <a:gd name="T44" fmla="*/ 43 w 84"/>
                <a:gd name="T45" fmla="*/ 68 h 90"/>
                <a:gd name="T46" fmla="*/ 41 w 84"/>
                <a:gd name="T47" fmla="*/ 71 h 90"/>
                <a:gd name="T48" fmla="*/ 41 w 84"/>
                <a:gd name="T49" fmla="*/ 74 h 90"/>
                <a:gd name="T50" fmla="*/ 41 w 84"/>
                <a:gd name="T51" fmla="*/ 79 h 90"/>
                <a:gd name="T52" fmla="*/ 46 w 84"/>
                <a:gd name="T53" fmla="*/ 82 h 90"/>
                <a:gd name="T54" fmla="*/ 46 w 84"/>
                <a:gd name="T55" fmla="*/ 85 h 90"/>
                <a:gd name="T56" fmla="*/ 41 w 84"/>
                <a:gd name="T57" fmla="*/ 87 h 90"/>
                <a:gd name="T58" fmla="*/ 35 w 84"/>
                <a:gd name="T59" fmla="*/ 87 h 90"/>
                <a:gd name="T60" fmla="*/ 27 w 84"/>
                <a:gd name="T61" fmla="*/ 82 h 90"/>
                <a:gd name="T62" fmla="*/ 14 w 84"/>
                <a:gd name="T63" fmla="*/ 69 h 90"/>
                <a:gd name="T64" fmla="*/ 18 w 84"/>
                <a:gd name="T65" fmla="*/ 69 h 90"/>
                <a:gd name="T66" fmla="*/ 13 w 84"/>
                <a:gd name="T67" fmla="*/ 66 h 90"/>
                <a:gd name="T68" fmla="*/ 8 w 84"/>
                <a:gd name="T69" fmla="*/ 60 h 90"/>
                <a:gd name="T70" fmla="*/ 8 w 84"/>
                <a:gd name="T71" fmla="*/ 60 h 90"/>
                <a:gd name="T72" fmla="*/ 5 w 84"/>
                <a:gd name="T73" fmla="*/ 54 h 90"/>
                <a:gd name="T74" fmla="*/ 11 w 84"/>
                <a:gd name="T75" fmla="*/ 57 h 90"/>
                <a:gd name="T76" fmla="*/ 8 w 84"/>
                <a:gd name="T77" fmla="*/ 55 h 90"/>
                <a:gd name="T78" fmla="*/ 8 w 84"/>
                <a:gd name="T79" fmla="*/ 54 h 90"/>
                <a:gd name="T80" fmla="*/ 2 w 84"/>
                <a:gd name="T81" fmla="*/ 47 h 90"/>
                <a:gd name="T82" fmla="*/ 3 w 84"/>
                <a:gd name="T83" fmla="*/ 43 h 90"/>
                <a:gd name="T84" fmla="*/ 8 w 84"/>
                <a:gd name="T85" fmla="*/ 38 h 90"/>
                <a:gd name="T86" fmla="*/ 10 w 84"/>
                <a:gd name="T87" fmla="*/ 29 h 90"/>
                <a:gd name="T88" fmla="*/ 14 w 84"/>
                <a:gd name="T89" fmla="*/ 32 h 90"/>
                <a:gd name="T90" fmla="*/ 14 w 84"/>
                <a:gd name="T91" fmla="*/ 30 h 90"/>
                <a:gd name="T92" fmla="*/ 8 w 84"/>
                <a:gd name="T93" fmla="*/ 24 h 90"/>
                <a:gd name="T94" fmla="*/ 13 w 84"/>
                <a:gd name="T95" fmla="*/ 25 h 90"/>
                <a:gd name="T96" fmla="*/ 13 w 84"/>
                <a:gd name="T97" fmla="*/ 19 h 90"/>
                <a:gd name="T98" fmla="*/ 16 w 84"/>
                <a:gd name="T99" fmla="*/ 19 h 90"/>
                <a:gd name="T100" fmla="*/ 19 w 84"/>
                <a:gd name="T101" fmla="*/ 19 h 90"/>
                <a:gd name="T102" fmla="*/ 35 w 84"/>
                <a:gd name="T103" fmla="*/ 19 h 90"/>
                <a:gd name="T104" fmla="*/ 38 w 84"/>
                <a:gd name="T105" fmla="*/ 8 h 90"/>
                <a:gd name="T106" fmla="*/ 38 w 84"/>
                <a:gd name="T10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" h="90">
                  <a:moveTo>
                    <a:pt x="41" y="0"/>
                  </a:moveTo>
                  <a:lnTo>
                    <a:pt x="46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3" y="0"/>
                  </a:lnTo>
                  <a:lnTo>
                    <a:pt x="65" y="2"/>
                  </a:lnTo>
                  <a:lnTo>
                    <a:pt x="65" y="2"/>
                  </a:lnTo>
                  <a:lnTo>
                    <a:pt x="66" y="2"/>
                  </a:lnTo>
                  <a:lnTo>
                    <a:pt x="66" y="3"/>
                  </a:lnTo>
                  <a:lnTo>
                    <a:pt x="65" y="6"/>
                  </a:lnTo>
                  <a:lnTo>
                    <a:pt x="65" y="8"/>
                  </a:lnTo>
                  <a:lnTo>
                    <a:pt x="63" y="10"/>
                  </a:lnTo>
                  <a:lnTo>
                    <a:pt x="65" y="11"/>
                  </a:lnTo>
                  <a:lnTo>
                    <a:pt x="65" y="13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6" y="16"/>
                  </a:lnTo>
                  <a:lnTo>
                    <a:pt x="70" y="14"/>
                  </a:lnTo>
                  <a:lnTo>
                    <a:pt x="73" y="13"/>
                  </a:lnTo>
                  <a:lnTo>
                    <a:pt x="74" y="13"/>
                  </a:lnTo>
                  <a:lnTo>
                    <a:pt x="77" y="13"/>
                  </a:lnTo>
                  <a:lnTo>
                    <a:pt x="79" y="14"/>
                  </a:lnTo>
                  <a:lnTo>
                    <a:pt x="79" y="14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2" y="19"/>
                  </a:lnTo>
                  <a:lnTo>
                    <a:pt x="82" y="21"/>
                  </a:lnTo>
                  <a:lnTo>
                    <a:pt x="82" y="21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1" y="24"/>
                  </a:lnTo>
                  <a:lnTo>
                    <a:pt x="81" y="24"/>
                  </a:lnTo>
                  <a:lnTo>
                    <a:pt x="81" y="25"/>
                  </a:lnTo>
                  <a:lnTo>
                    <a:pt x="79" y="25"/>
                  </a:lnTo>
                  <a:lnTo>
                    <a:pt x="77" y="25"/>
                  </a:lnTo>
                  <a:lnTo>
                    <a:pt x="77" y="25"/>
                  </a:lnTo>
                  <a:lnTo>
                    <a:pt x="76" y="27"/>
                  </a:lnTo>
                  <a:lnTo>
                    <a:pt x="76" y="29"/>
                  </a:lnTo>
                  <a:lnTo>
                    <a:pt x="74" y="29"/>
                  </a:lnTo>
                  <a:lnTo>
                    <a:pt x="74" y="30"/>
                  </a:lnTo>
                  <a:lnTo>
                    <a:pt x="74" y="32"/>
                  </a:lnTo>
                  <a:lnTo>
                    <a:pt x="74" y="35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7" y="38"/>
                  </a:lnTo>
                  <a:lnTo>
                    <a:pt x="77" y="38"/>
                  </a:lnTo>
                  <a:lnTo>
                    <a:pt x="79" y="38"/>
                  </a:lnTo>
                  <a:lnTo>
                    <a:pt x="79" y="40"/>
                  </a:lnTo>
                  <a:lnTo>
                    <a:pt x="81" y="40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4" y="43"/>
                  </a:lnTo>
                  <a:lnTo>
                    <a:pt x="82" y="44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51"/>
                  </a:lnTo>
                  <a:lnTo>
                    <a:pt x="82" y="54"/>
                  </a:lnTo>
                  <a:lnTo>
                    <a:pt x="82" y="55"/>
                  </a:lnTo>
                  <a:lnTo>
                    <a:pt x="82" y="57"/>
                  </a:lnTo>
                  <a:lnTo>
                    <a:pt x="82" y="57"/>
                  </a:lnTo>
                  <a:lnTo>
                    <a:pt x="82" y="58"/>
                  </a:lnTo>
                  <a:lnTo>
                    <a:pt x="82" y="60"/>
                  </a:lnTo>
                  <a:lnTo>
                    <a:pt x="81" y="62"/>
                  </a:lnTo>
                  <a:lnTo>
                    <a:pt x="81" y="62"/>
                  </a:lnTo>
                  <a:lnTo>
                    <a:pt x="79" y="62"/>
                  </a:lnTo>
                  <a:lnTo>
                    <a:pt x="79" y="63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79" y="66"/>
                  </a:lnTo>
                  <a:lnTo>
                    <a:pt x="79" y="66"/>
                  </a:lnTo>
                  <a:lnTo>
                    <a:pt x="79" y="68"/>
                  </a:lnTo>
                  <a:lnTo>
                    <a:pt x="77" y="68"/>
                  </a:lnTo>
                  <a:lnTo>
                    <a:pt x="77" y="69"/>
                  </a:lnTo>
                  <a:lnTo>
                    <a:pt x="76" y="69"/>
                  </a:lnTo>
                  <a:lnTo>
                    <a:pt x="74" y="69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1" y="65"/>
                  </a:lnTo>
                  <a:lnTo>
                    <a:pt x="71" y="66"/>
                  </a:lnTo>
                  <a:lnTo>
                    <a:pt x="68" y="68"/>
                  </a:lnTo>
                  <a:lnTo>
                    <a:pt x="66" y="68"/>
                  </a:lnTo>
                  <a:lnTo>
                    <a:pt x="63" y="68"/>
                  </a:lnTo>
                  <a:lnTo>
                    <a:pt x="62" y="66"/>
                  </a:lnTo>
                  <a:lnTo>
                    <a:pt x="60" y="65"/>
                  </a:lnTo>
                  <a:lnTo>
                    <a:pt x="60" y="63"/>
                  </a:lnTo>
                  <a:lnTo>
                    <a:pt x="59" y="62"/>
                  </a:lnTo>
                  <a:lnTo>
                    <a:pt x="57" y="60"/>
                  </a:lnTo>
                  <a:lnTo>
                    <a:pt x="57" y="60"/>
                  </a:lnTo>
                  <a:lnTo>
                    <a:pt x="55" y="60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5"/>
                  </a:lnTo>
                  <a:lnTo>
                    <a:pt x="54" y="66"/>
                  </a:lnTo>
                  <a:lnTo>
                    <a:pt x="54" y="66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3" y="68"/>
                  </a:lnTo>
                  <a:lnTo>
                    <a:pt x="41" y="68"/>
                  </a:lnTo>
                  <a:lnTo>
                    <a:pt x="41" y="66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71"/>
                  </a:lnTo>
                  <a:lnTo>
                    <a:pt x="41" y="71"/>
                  </a:lnTo>
                  <a:lnTo>
                    <a:pt x="41" y="73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3" y="7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3" y="77"/>
                  </a:lnTo>
                  <a:lnTo>
                    <a:pt x="41" y="79"/>
                  </a:lnTo>
                  <a:lnTo>
                    <a:pt x="43" y="79"/>
                  </a:lnTo>
                  <a:lnTo>
                    <a:pt x="44" y="79"/>
                  </a:lnTo>
                  <a:lnTo>
                    <a:pt x="46" y="81"/>
                  </a:lnTo>
                  <a:lnTo>
                    <a:pt x="46" y="81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6" y="84"/>
                  </a:lnTo>
                  <a:lnTo>
                    <a:pt x="44" y="84"/>
                  </a:lnTo>
                  <a:lnTo>
                    <a:pt x="44" y="85"/>
                  </a:lnTo>
                  <a:lnTo>
                    <a:pt x="46" y="85"/>
                  </a:lnTo>
                  <a:lnTo>
                    <a:pt x="46" y="85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43" y="87"/>
                  </a:lnTo>
                  <a:lnTo>
                    <a:pt x="41" y="87"/>
                  </a:lnTo>
                  <a:lnTo>
                    <a:pt x="41" y="84"/>
                  </a:lnTo>
                  <a:lnTo>
                    <a:pt x="40" y="84"/>
                  </a:lnTo>
                  <a:lnTo>
                    <a:pt x="36" y="85"/>
                  </a:lnTo>
                  <a:lnTo>
                    <a:pt x="36" y="87"/>
                  </a:lnTo>
                  <a:lnTo>
                    <a:pt x="35" y="87"/>
                  </a:lnTo>
                  <a:lnTo>
                    <a:pt x="35" y="90"/>
                  </a:lnTo>
                  <a:lnTo>
                    <a:pt x="33" y="88"/>
                  </a:lnTo>
                  <a:lnTo>
                    <a:pt x="32" y="85"/>
                  </a:lnTo>
                  <a:lnTo>
                    <a:pt x="30" y="85"/>
                  </a:lnTo>
                  <a:lnTo>
                    <a:pt x="27" y="82"/>
                  </a:lnTo>
                  <a:lnTo>
                    <a:pt x="27" y="81"/>
                  </a:lnTo>
                  <a:lnTo>
                    <a:pt x="24" y="77"/>
                  </a:lnTo>
                  <a:lnTo>
                    <a:pt x="19" y="73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8" y="71"/>
                  </a:lnTo>
                  <a:lnTo>
                    <a:pt x="19" y="71"/>
                  </a:lnTo>
                  <a:lnTo>
                    <a:pt x="19" y="69"/>
                  </a:lnTo>
                  <a:lnTo>
                    <a:pt x="18" y="69"/>
                  </a:lnTo>
                  <a:lnTo>
                    <a:pt x="16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3" y="66"/>
                  </a:lnTo>
                  <a:lnTo>
                    <a:pt x="13" y="65"/>
                  </a:lnTo>
                  <a:lnTo>
                    <a:pt x="11" y="65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7" y="55"/>
                  </a:lnTo>
                  <a:lnTo>
                    <a:pt x="5" y="54"/>
                  </a:lnTo>
                  <a:lnTo>
                    <a:pt x="5" y="52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1" y="57"/>
                  </a:lnTo>
                  <a:lnTo>
                    <a:pt x="11" y="5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7" y="54"/>
                  </a:lnTo>
                  <a:lnTo>
                    <a:pt x="5" y="52"/>
                  </a:lnTo>
                  <a:lnTo>
                    <a:pt x="3" y="49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6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7" y="41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8" y="32"/>
                  </a:lnTo>
                  <a:lnTo>
                    <a:pt x="8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32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6" y="33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0" y="27"/>
                  </a:lnTo>
                  <a:lnTo>
                    <a:pt x="8" y="25"/>
                  </a:lnTo>
                  <a:lnTo>
                    <a:pt x="8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3" y="22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21" y="19"/>
                  </a:lnTo>
                  <a:lnTo>
                    <a:pt x="22" y="19"/>
                  </a:lnTo>
                  <a:lnTo>
                    <a:pt x="27" y="19"/>
                  </a:lnTo>
                  <a:lnTo>
                    <a:pt x="30" y="19"/>
                  </a:lnTo>
                  <a:lnTo>
                    <a:pt x="35" y="19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8" y="14"/>
                  </a:lnTo>
                  <a:lnTo>
                    <a:pt x="38" y="11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8" name="Freeform 275">
              <a:extLst>
                <a:ext uri="{FF2B5EF4-FFF2-40B4-BE49-F238E27FC236}">
                  <a16:creationId xmlns:a16="http://schemas.microsoft.com/office/drawing/2014/main" id="{46C8C018-13FE-AE3E-2742-E55865C45F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0497" y="2844851"/>
              <a:ext cx="401540" cy="343063"/>
            </a:xfrm>
            <a:custGeom>
              <a:avLst/>
              <a:gdLst>
                <a:gd name="T0" fmla="*/ 206 w 206"/>
                <a:gd name="T1" fmla="*/ 162 h 176"/>
                <a:gd name="T2" fmla="*/ 197 w 206"/>
                <a:gd name="T3" fmla="*/ 173 h 176"/>
                <a:gd name="T4" fmla="*/ 195 w 206"/>
                <a:gd name="T5" fmla="*/ 167 h 176"/>
                <a:gd name="T6" fmla="*/ 194 w 206"/>
                <a:gd name="T7" fmla="*/ 160 h 176"/>
                <a:gd name="T8" fmla="*/ 200 w 206"/>
                <a:gd name="T9" fmla="*/ 154 h 176"/>
                <a:gd name="T10" fmla="*/ 205 w 206"/>
                <a:gd name="T11" fmla="*/ 148 h 176"/>
                <a:gd name="T12" fmla="*/ 105 w 206"/>
                <a:gd name="T13" fmla="*/ 0 h 176"/>
                <a:gd name="T14" fmla="*/ 112 w 206"/>
                <a:gd name="T15" fmla="*/ 7 h 176"/>
                <a:gd name="T16" fmla="*/ 121 w 206"/>
                <a:gd name="T17" fmla="*/ 12 h 176"/>
                <a:gd name="T18" fmla="*/ 129 w 206"/>
                <a:gd name="T19" fmla="*/ 15 h 176"/>
                <a:gd name="T20" fmla="*/ 129 w 206"/>
                <a:gd name="T21" fmla="*/ 22 h 176"/>
                <a:gd name="T22" fmla="*/ 138 w 206"/>
                <a:gd name="T23" fmla="*/ 22 h 176"/>
                <a:gd name="T24" fmla="*/ 145 w 206"/>
                <a:gd name="T25" fmla="*/ 28 h 176"/>
                <a:gd name="T26" fmla="*/ 154 w 206"/>
                <a:gd name="T27" fmla="*/ 31 h 176"/>
                <a:gd name="T28" fmla="*/ 162 w 206"/>
                <a:gd name="T29" fmla="*/ 31 h 176"/>
                <a:gd name="T30" fmla="*/ 170 w 206"/>
                <a:gd name="T31" fmla="*/ 36 h 176"/>
                <a:gd name="T32" fmla="*/ 178 w 206"/>
                <a:gd name="T33" fmla="*/ 37 h 176"/>
                <a:gd name="T34" fmla="*/ 181 w 206"/>
                <a:gd name="T35" fmla="*/ 48 h 176"/>
                <a:gd name="T36" fmla="*/ 179 w 206"/>
                <a:gd name="T37" fmla="*/ 66 h 176"/>
                <a:gd name="T38" fmla="*/ 170 w 206"/>
                <a:gd name="T39" fmla="*/ 67 h 176"/>
                <a:gd name="T40" fmla="*/ 165 w 206"/>
                <a:gd name="T41" fmla="*/ 75 h 176"/>
                <a:gd name="T42" fmla="*/ 157 w 206"/>
                <a:gd name="T43" fmla="*/ 85 h 176"/>
                <a:gd name="T44" fmla="*/ 157 w 206"/>
                <a:gd name="T45" fmla="*/ 91 h 176"/>
                <a:gd name="T46" fmla="*/ 167 w 206"/>
                <a:gd name="T47" fmla="*/ 86 h 176"/>
                <a:gd name="T48" fmla="*/ 170 w 206"/>
                <a:gd name="T49" fmla="*/ 96 h 176"/>
                <a:gd name="T50" fmla="*/ 172 w 206"/>
                <a:gd name="T51" fmla="*/ 105 h 176"/>
                <a:gd name="T52" fmla="*/ 165 w 206"/>
                <a:gd name="T53" fmla="*/ 111 h 176"/>
                <a:gd name="T54" fmla="*/ 170 w 206"/>
                <a:gd name="T55" fmla="*/ 118 h 176"/>
                <a:gd name="T56" fmla="*/ 172 w 206"/>
                <a:gd name="T57" fmla="*/ 127 h 176"/>
                <a:gd name="T58" fmla="*/ 176 w 206"/>
                <a:gd name="T59" fmla="*/ 132 h 176"/>
                <a:gd name="T60" fmla="*/ 173 w 206"/>
                <a:gd name="T61" fmla="*/ 137 h 176"/>
                <a:gd name="T62" fmla="*/ 153 w 206"/>
                <a:gd name="T63" fmla="*/ 146 h 176"/>
                <a:gd name="T64" fmla="*/ 140 w 206"/>
                <a:gd name="T65" fmla="*/ 140 h 176"/>
                <a:gd name="T66" fmla="*/ 131 w 206"/>
                <a:gd name="T67" fmla="*/ 140 h 176"/>
                <a:gd name="T68" fmla="*/ 113 w 206"/>
                <a:gd name="T69" fmla="*/ 149 h 176"/>
                <a:gd name="T70" fmla="*/ 108 w 206"/>
                <a:gd name="T71" fmla="*/ 157 h 176"/>
                <a:gd name="T72" fmla="*/ 97 w 206"/>
                <a:gd name="T73" fmla="*/ 159 h 176"/>
                <a:gd name="T74" fmla="*/ 91 w 206"/>
                <a:gd name="T75" fmla="*/ 154 h 176"/>
                <a:gd name="T76" fmla="*/ 79 w 206"/>
                <a:gd name="T77" fmla="*/ 151 h 176"/>
                <a:gd name="T78" fmla="*/ 67 w 206"/>
                <a:gd name="T79" fmla="*/ 152 h 176"/>
                <a:gd name="T80" fmla="*/ 58 w 206"/>
                <a:gd name="T81" fmla="*/ 149 h 176"/>
                <a:gd name="T82" fmla="*/ 49 w 206"/>
                <a:gd name="T83" fmla="*/ 146 h 176"/>
                <a:gd name="T84" fmla="*/ 45 w 206"/>
                <a:gd name="T85" fmla="*/ 143 h 176"/>
                <a:gd name="T86" fmla="*/ 52 w 206"/>
                <a:gd name="T87" fmla="*/ 118 h 176"/>
                <a:gd name="T88" fmla="*/ 56 w 206"/>
                <a:gd name="T89" fmla="*/ 105 h 176"/>
                <a:gd name="T90" fmla="*/ 52 w 206"/>
                <a:gd name="T91" fmla="*/ 100 h 176"/>
                <a:gd name="T92" fmla="*/ 52 w 206"/>
                <a:gd name="T93" fmla="*/ 89 h 176"/>
                <a:gd name="T94" fmla="*/ 39 w 206"/>
                <a:gd name="T95" fmla="*/ 74 h 176"/>
                <a:gd name="T96" fmla="*/ 34 w 206"/>
                <a:gd name="T97" fmla="*/ 70 h 176"/>
                <a:gd name="T98" fmla="*/ 28 w 206"/>
                <a:gd name="T99" fmla="*/ 66 h 176"/>
                <a:gd name="T100" fmla="*/ 20 w 206"/>
                <a:gd name="T101" fmla="*/ 63 h 176"/>
                <a:gd name="T102" fmla="*/ 1 w 206"/>
                <a:gd name="T103" fmla="*/ 56 h 176"/>
                <a:gd name="T104" fmla="*/ 4 w 206"/>
                <a:gd name="T105" fmla="*/ 53 h 176"/>
                <a:gd name="T106" fmla="*/ 1 w 206"/>
                <a:gd name="T107" fmla="*/ 48 h 176"/>
                <a:gd name="T108" fmla="*/ 30 w 206"/>
                <a:gd name="T109" fmla="*/ 48 h 176"/>
                <a:gd name="T110" fmla="*/ 47 w 206"/>
                <a:gd name="T111" fmla="*/ 45 h 176"/>
                <a:gd name="T112" fmla="*/ 49 w 206"/>
                <a:gd name="T113" fmla="*/ 26 h 176"/>
                <a:gd name="T114" fmla="*/ 69 w 206"/>
                <a:gd name="T115" fmla="*/ 33 h 176"/>
                <a:gd name="T116" fmla="*/ 82 w 206"/>
                <a:gd name="T117" fmla="*/ 22 h 176"/>
                <a:gd name="T118" fmla="*/ 94 w 206"/>
                <a:gd name="T119" fmla="*/ 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6" h="176">
                  <a:moveTo>
                    <a:pt x="205" y="148"/>
                  </a:moveTo>
                  <a:lnTo>
                    <a:pt x="206" y="148"/>
                  </a:lnTo>
                  <a:lnTo>
                    <a:pt x="206" y="149"/>
                  </a:lnTo>
                  <a:lnTo>
                    <a:pt x="206" y="149"/>
                  </a:lnTo>
                  <a:lnTo>
                    <a:pt x="206" y="151"/>
                  </a:lnTo>
                  <a:lnTo>
                    <a:pt x="205" y="154"/>
                  </a:lnTo>
                  <a:lnTo>
                    <a:pt x="206" y="154"/>
                  </a:lnTo>
                  <a:lnTo>
                    <a:pt x="206" y="154"/>
                  </a:lnTo>
                  <a:lnTo>
                    <a:pt x="206" y="156"/>
                  </a:lnTo>
                  <a:lnTo>
                    <a:pt x="206" y="162"/>
                  </a:lnTo>
                  <a:lnTo>
                    <a:pt x="206" y="163"/>
                  </a:lnTo>
                  <a:lnTo>
                    <a:pt x="205" y="165"/>
                  </a:lnTo>
                  <a:lnTo>
                    <a:pt x="205" y="167"/>
                  </a:lnTo>
                  <a:lnTo>
                    <a:pt x="205" y="170"/>
                  </a:lnTo>
                  <a:lnTo>
                    <a:pt x="205" y="170"/>
                  </a:lnTo>
                  <a:lnTo>
                    <a:pt x="203" y="171"/>
                  </a:lnTo>
                  <a:lnTo>
                    <a:pt x="203" y="174"/>
                  </a:lnTo>
                  <a:lnTo>
                    <a:pt x="202" y="176"/>
                  </a:lnTo>
                  <a:lnTo>
                    <a:pt x="198" y="174"/>
                  </a:lnTo>
                  <a:lnTo>
                    <a:pt x="197" y="173"/>
                  </a:lnTo>
                  <a:lnTo>
                    <a:pt x="197" y="173"/>
                  </a:lnTo>
                  <a:lnTo>
                    <a:pt x="197" y="171"/>
                  </a:lnTo>
                  <a:lnTo>
                    <a:pt x="197" y="171"/>
                  </a:lnTo>
                  <a:lnTo>
                    <a:pt x="197" y="171"/>
                  </a:lnTo>
                  <a:lnTo>
                    <a:pt x="197" y="170"/>
                  </a:lnTo>
                  <a:lnTo>
                    <a:pt x="195" y="170"/>
                  </a:lnTo>
                  <a:lnTo>
                    <a:pt x="195" y="170"/>
                  </a:lnTo>
                  <a:lnTo>
                    <a:pt x="195" y="168"/>
                  </a:lnTo>
                  <a:lnTo>
                    <a:pt x="195" y="167"/>
                  </a:lnTo>
                  <a:lnTo>
                    <a:pt x="195" y="167"/>
                  </a:lnTo>
                  <a:lnTo>
                    <a:pt x="194" y="167"/>
                  </a:lnTo>
                  <a:lnTo>
                    <a:pt x="194" y="167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5" y="163"/>
                  </a:lnTo>
                  <a:lnTo>
                    <a:pt x="195" y="163"/>
                  </a:lnTo>
                  <a:lnTo>
                    <a:pt x="194" y="163"/>
                  </a:lnTo>
                  <a:lnTo>
                    <a:pt x="194" y="162"/>
                  </a:lnTo>
                  <a:lnTo>
                    <a:pt x="192" y="162"/>
                  </a:lnTo>
                  <a:lnTo>
                    <a:pt x="194" y="160"/>
                  </a:lnTo>
                  <a:lnTo>
                    <a:pt x="194" y="160"/>
                  </a:lnTo>
                  <a:lnTo>
                    <a:pt x="194" y="159"/>
                  </a:lnTo>
                  <a:lnTo>
                    <a:pt x="194" y="159"/>
                  </a:lnTo>
                  <a:lnTo>
                    <a:pt x="192" y="159"/>
                  </a:lnTo>
                  <a:lnTo>
                    <a:pt x="194" y="159"/>
                  </a:lnTo>
                  <a:lnTo>
                    <a:pt x="194" y="157"/>
                  </a:lnTo>
                  <a:lnTo>
                    <a:pt x="195" y="156"/>
                  </a:lnTo>
                  <a:lnTo>
                    <a:pt x="197" y="154"/>
                  </a:lnTo>
                  <a:lnTo>
                    <a:pt x="198" y="154"/>
                  </a:lnTo>
                  <a:lnTo>
                    <a:pt x="200" y="154"/>
                  </a:lnTo>
                  <a:lnTo>
                    <a:pt x="200" y="152"/>
                  </a:lnTo>
                  <a:lnTo>
                    <a:pt x="202" y="152"/>
                  </a:lnTo>
                  <a:lnTo>
                    <a:pt x="202" y="152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3" y="151"/>
                  </a:lnTo>
                  <a:lnTo>
                    <a:pt x="203" y="151"/>
                  </a:lnTo>
                  <a:lnTo>
                    <a:pt x="203" y="149"/>
                  </a:lnTo>
                  <a:lnTo>
                    <a:pt x="205" y="148"/>
                  </a:lnTo>
                  <a:lnTo>
                    <a:pt x="205" y="148"/>
                  </a:lnTo>
                  <a:close/>
                  <a:moveTo>
                    <a:pt x="49" y="94"/>
                  </a:moveTo>
                  <a:lnTo>
                    <a:pt x="50" y="94"/>
                  </a:lnTo>
                  <a:lnTo>
                    <a:pt x="52" y="96"/>
                  </a:lnTo>
                  <a:lnTo>
                    <a:pt x="52" y="97"/>
                  </a:lnTo>
                  <a:lnTo>
                    <a:pt x="50" y="96"/>
                  </a:lnTo>
                  <a:lnTo>
                    <a:pt x="49" y="96"/>
                  </a:lnTo>
                  <a:lnTo>
                    <a:pt x="49" y="94"/>
                  </a:lnTo>
                  <a:lnTo>
                    <a:pt x="49" y="94"/>
                  </a:lnTo>
                  <a:close/>
                  <a:moveTo>
                    <a:pt x="105" y="0"/>
                  </a:moveTo>
                  <a:lnTo>
                    <a:pt x="105" y="1"/>
                  </a:lnTo>
                  <a:lnTo>
                    <a:pt x="105" y="3"/>
                  </a:lnTo>
                  <a:lnTo>
                    <a:pt x="107" y="3"/>
                  </a:lnTo>
                  <a:lnTo>
                    <a:pt x="105" y="3"/>
                  </a:lnTo>
                  <a:lnTo>
                    <a:pt x="107" y="4"/>
                  </a:lnTo>
                  <a:lnTo>
                    <a:pt x="107" y="6"/>
                  </a:lnTo>
                  <a:lnTo>
                    <a:pt x="108" y="6"/>
                  </a:lnTo>
                  <a:lnTo>
                    <a:pt x="110" y="7"/>
                  </a:lnTo>
                  <a:lnTo>
                    <a:pt x="110" y="7"/>
                  </a:lnTo>
                  <a:lnTo>
                    <a:pt x="112" y="7"/>
                  </a:lnTo>
                  <a:lnTo>
                    <a:pt x="113" y="6"/>
                  </a:lnTo>
                  <a:lnTo>
                    <a:pt x="113" y="6"/>
                  </a:lnTo>
                  <a:lnTo>
                    <a:pt x="115" y="6"/>
                  </a:lnTo>
                  <a:lnTo>
                    <a:pt x="115" y="7"/>
                  </a:lnTo>
                  <a:lnTo>
                    <a:pt x="115" y="7"/>
                  </a:lnTo>
                  <a:lnTo>
                    <a:pt x="116" y="9"/>
                  </a:lnTo>
                  <a:lnTo>
                    <a:pt x="116" y="11"/>
                  </a:lnTo>
                  <a:lnTo>
                    <a:pt x="116" y="11"/>
                  </a:lnTo>
                  <a:lnTo>
                    <a:pt x="120" y="11"/>
                  </a:lnTo>
                  <a:lnTo>
                    <a:pt x="121" y="12"/>
                  </a:lnTo>
                  <a:lnTo>
                    <a:pt x="121" y="12"/>
                  </a:lnTo>
                  <a:lnTo>
                    <a:pt x="121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4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6" y="14"/>
                  </a:lnTo>
                  <a:lnTo>
                    <a:pt x="127" y="15"/>
                  </a:lnTo>
                  <a:lnTo>
                    <a:pt x="129" y="15"/>
                  </a:lnTo>
                  <a:lnTo>
                    <a:pt x="129" y="17"/>
                  </a:lnTo>
                  <a:lnTo>
                    <a:pt x="129" y="17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22"/>
                  </a:lnTo>
                  <a:lnTo>
                    <a:pt x="129" y="22"/>
                  </a:lnTo>
                  <a:lnTo>
                    <a:pt x="129" y="22"/>
                  </a:lnTo>
                  <a:lnTo>
                    <a:pt x="132" y="22"/>
                  </a:lnTo>
                  <a:lnTo>
                    <a:pt x="134" y="22"/>
                  </a:lnTo>
                  <a:lnTo>
                    <a:pt x="135" y="20"/>
                  </a:lnTo>
                  <a:lnTo>
                    <a:pt x="137" y="20"/>
                  </a:lnTo>
                  <a:lnTo>
                    <a:pt x="137" y="18"/>
                  </a:lnTo>
                  <a:lnTo>
                    <a:pt x="138" y="18"/>
                  </a:lnTo>
                  <a:lnTo>
                    <a:pt x="138" y="18"/>
                  </a:lnTo>
                  <a:lnTo>
                    <a:pt x="138" y="18"/>
                  </a:lnTo>
                  <a:lnTo>
                    <a:pt x="138" y="22"/>
                  </a:lnTo>
                  <a:lnTo>
                    <a:pt x="138" y="22"/>
                  </a:lnTo>
                  <a:lnTo>
                    <a:pt x="138" y="23"/>
                  </a:lnTo>
                  <a:lnTo>
                    <a:pt x="138" y="25"/>
                  </a:lnTo>
                  <a:lnTo>
                    <a:pt x="140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3" y="26"/>
                  </a:lnTo>
                  <a:lnTo>
                    <a:pt x="145" y="26"/>
                  </a:lnTo>
                  <a:lnTo>
                    <a:pt x="145" y="26"/>
                  </a:lnTo>
                  <a:lnTo>
                    <a:pt x="145" y="28"/>
                  </a:lnTo>
                  <a:lnTo>
                    <a:pt x="146" y="28"/>
                  </a:lnTo>
                  <a:lnTo>
                    <a:pt x="148" y="30"/>
                  </a:lnTo>
                  <a:lnTo>
                    <a:pt x="148" y="30"/>
                  </a:lnTo>
                  <a:lnTo>
                    <a:pt x="149" y="30"/>
                  </a:lnTo>
                  <a:lnTo>
                    <a:pt x="149" y="30"/>
                  </a:lnTo>
                  <a:lnTo>
                    <a:pt x="151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4" y="30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6" y="31"/>
                  </a:lnTo>
                  <a:lnTo>
                    <a:pt x="156" y="31"/>
                  </a:lnTo>
                  <a:lnTo>
                    <a:pt x="157" y="31"/>
                  </a:lnTo>
                  <a:lnTo>
                    <a:pt x="157" y="30"/>
                  </a:lnTo>
                  <a:lnTo>
                    <a:pt x="159" y="30"/>
                  </a:lnTo>
                  <a:lnTo>
                    <a:pt x="159" y="31"/>
                  </a:lnTo>
                  <a:lnTo>
                    <a:pt x="161" y="31"/>
                  </a:lnTo>
                  <a:lnTo>
                    <a:pt x="161" y="31"/>
                  </a:lnTo>
                  <a:lnTo>
                    <a:pt x="162" y="31"/>
                  </a:lnTo>
                  <a:lnTo>
                    <a:pt x="164" y="33"/>
                  </a:lnTo>
                  <a:lnTo>
                    <a:pt x="164" y="33"/>
                  </a:lnTo>
                  <a:lnTo>
                    <a:pt x="164" y="34"/>
                  </a:lnTo>
                  <a:lnTo>
                    <a:pt x="164" y="34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68" y="36"/>
                  </a:lnTo>
                  <a:lnTo>
                    <a:pt x="168" y="36"/>
                  </a:lnTo>
                  <a:lnTo>
                    <a:pt x="170" y="36"/>
                  </a:lnTo>
                  <a:lnTo>
                    <a:pt x="170" y="36"/>
                  </a:lnTo>
                  <a:lnTo>
                    <a:pt x="170" y="37"/>
                  </a:lnTo>
                  <a:lnTo>
                    <a:pt x="170" y="37"/>
                  </a:lnTo>
                  <a:lnTo>
                    <a:pt x="172" y="37"/>
                  </a:lnTo>
                  <a:lnTo>
                    <a:pt x="172" y="37"/>
                  </a:lnTo>
                  <a:lnTo>
                    <a:pt x="173" y="37"/>
                  </a:lnTo>
                  <a:lnTo>
                    <a:pt x="175" y="37"/>
                  </a:lnTo>
                  <a:lnTo>
                    <a:pt x="176" y="36"/>
                  </a:lnTo>
                  <a:lnTo>
                    <a:pt x="176" y="36"/>
                  </a:lnTo>
                  <a:lnTo>
                    <a:pt x="178" y="37"/>
                  </a:lnTo>
                  <a:lnTo>
                    <a:pt x="179" y="39"/>
                  </a:lnTo>
                  <a:lnTo>
                    <a:pt x="181" y="39"/>
                  </a:lnTo>
                  <a:lnTo>
                    <a:pt x="184" y="39"/>
                  </a:lnTo>
                  <a:lnTo>
                    <a:pt x="186" y="39"/>
                  </a:lnTo>
                  <a:lnTo>
                    <a:pt x="186" y="41"/>
                  </a:lnTo>
                  <a:lnTo>
                    <a:pt x="186" y="42"/>
                  </a:lnTo>
                  <a:lnTo>
                    <a:pt x="186" y="42"/>
                  </a:lnTo>
                  <a:lnTo>
                    <a:pt x="183" y="45"/>
                  </a:lnTo>
                  <a:lnTo>
                    <a:pt x="183" y="47"/>
                  </a:lnTo>
                  <a:lnTo>
                    <a:pt x="181" y="48"/>
                  </a:lnTo>
                  <a:lnTo>
                    <a:pt x="181" y="50"/>
                  </a:lnTo>
                  <a:lnTo>
                    <a:pt x="179" y="53"/>
                  </a:lnTo>
                  <a:lnTo>
                    <a:pt x="179" y="55"/>
                  </a:lnTo>
                  <a:lnTo>
                    <a:pt x="178" y="56"/>
                  </a:lnTo>
                  <a:lnTo>
                    <a:pt x="179" y="58"/>
                  </a:lnTo>
                  <a:lnTo>
                    <a:pt x="178" y="59"/>
                  </a:lnTo>
                  <a:lnTo>
                    <a:pt x="178" y="63"/>
                  </a:lnTo>
                  <a:lnTo>
                    <a:pt x="178" y="64"/>
                  </a:lnTo>
                  <a:lnTo>
                    <a:pt x="178" y="66"/>
                  </a:lnTo>
                  <a:lnTo>
                    <a:pt x="179" y="66"/>
                  </a:lnTo>
                  <a:lnTo>
                    <a:pt x="178" y="66"/>
                  </a:lnTo>
                  <a:lnTo>
                    <a:pt x="176" y="67"/>
                  </a:lnTo>
                  <a:lnTo>
                    <a:pt x="176" y="67"/>
                  </a:lnTo>
                  <a:lnTo>
                    <a:pt x="175" y="69"/>
                  </a:lnTo>
                  <a:lnTo>
                    <a:pt x="173" y="69"/>
                  </a:lnTo>
                  <a:lnTo>
                    <a:pt x="173" y="69"/>
                  </a:lnTo>
                  <a:lnTo>
                    <a:pt x="173" y="67"/>
                  </a:lnTo>
                  <a:lnTo>
                    <a:pt x="173" y="67"/>
                  </a:lnTo>
                  <a:lnTo>
                    <a:pt x="172" y="67"/>
                  </a:lnTo>
                  <a:lnTo>
                    <a:pt x="170" y="67"/>
                  </a:lnTo>
                  <a:lnTo>
                    <a:pt x="170" y="67"/>
                  </a:lnTo>
                  <a:lnTo>
                    <a:pt x="168" y="69"/>
                  </a:lnTo>
                  <a:lnTo>
                    <a:pt x="168" y="69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2"/>
                  </a:lnTo>
                  <a:lnTo>
                    <a:pt x="167" y="74"/>
                  </a:lnTo>
                  <a:lnTo>
                    <a:pt x="165" y="75"/>
                  </a:lnTo>
                  <a:lnTo>
                    <a:pt x="165" y="75"/>
                  </a:lnTo>
                  <a:lnTo>
                    <a:pt x="165" y="77"/>
                  </a:lnTo>
                  <a:lnTo>
                    <a:pt x="162" y="77"/>
                  </a:lnTo>
                  <a:lnTo>
                    <a:pt x="162" y="78"/>
                  </a:lnTo>
                  <a:lnTo>
                    <a:pt x="162" y="80"/>
                  </a:lnTo>
                  <a:lnTo>
                    <a:pt x="162" y="80"/>
                  </a:lnTo>
                  <a:lnTo>
                    <a:pt x="159" y="82"/>
                  </a:lnTo>
                  <a:lnTo>
                    <a:pt x="157" y="83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56" y="86"/>
                  </a:lnTo>
                  <a:lnTo>
                    <a:pt x="156" y="86"/>
                  </a:lnTo>
                  <a:lnTo>
                    <a:pt x="157" y="88"/>
                  </a:lnTo>
                  <a:lnTo>
                    <a:pt x="157" y="88"/>
                  </a:lnTo>
                  <a:lnTo>
                    <a:pt x="157" y="89"/>
                  </a:lnTo>
                  <a:lnTo>
                    <a:pt x="156" y="89"/>
                  </a:lnTo>
                  <a:lnTo>
                    <a:pt x="156" y="91"/>
                  </a:lnTo>
                  <a:lnTo>
                    <a:pt x="156" y="91"/>
                  </a:lnTo>
                  <a:lnTo>
                    <a:pt x="156" y="93"/>
                  </a:lnTo>
                  <a:lnTo>
                    <a:pt x="157" y="91"/>
                  </a:lnTo>
                  <a:lnTo>
                    <a:pt x="159" y="91"/>
                  </a:lnTo>
                  <a:lnTo>
                    <a:pt x="159" y="89"/>
                  </a:lnTo>
                  <a:lnTo>
                    <a:pt x="159" y="89"/>
                  </a:lnTo>
                  <a:lnTo>
                    <a:pt x="159" y="88"/>
                  </a:lnTo>
                  <a:lnTo>
                    <a:pt x="159" y="88"/>
                  </a:lnTo>
                  <a:lnTo>
                    <a:pt x="161" y="88"/>
                  </a:lnTo>
                  <a:lnTo>
                    <a:pt x="162" y="86"/>
                  </a:lnTo>
                  <a:lnTo>
                    <a:pt x="164" y="86"/>
                  </a:lnTo>
                  <a:lnTo>
                    <a:pt x="167" y="86"/>
                  </a:lnTo>
                  <a:lnTo>
                    <a:pt x="167" y="86"/>
                  </a:lnTo>
                  <a:lnTo>
                    <a:pt x="167" y="88"/>
                  </a:lnTo>
                  <a:lnTo>
                    <a:pt x="167" y="89"/>
                  </a:lnTo>
                  <a:lnTo>
                    <a:pt x="167" y="89"/>
                  </a:lnTo>
                  <a:lnTo>
                    <a:pt x="167" y="91"/>
                  </a:lnTo>
                  <a:lnTo>
                    <a:pt x="167" y="93"/>
                  </a:lnTo>
                  <a:lnTo>
                    <a:pt x="168" y="93"/>
                  </a:lnTo>
                  <a:lnTo>
                    <a:pt x="168" y="94"/>
                  </a:lnTo>
                  <a:lnTo>
                    <a:pt x="170" y="94"/>
                  </a:lnTo>
                  <a:lnTo>
                    <a:pt x="170" y="96"/>
                  </a:lnTo>
                  <a:lnTo>
                    <a:pt x="170" y="96"/>
                  </a:lnTo>
                  <a:lnTo>
                    <a:pt x="168" y="97"/>
                  </a:lnTo>
                  <a:lnTo>
                    <a:pt x="167" y="97"/>
                  </a:lnTo>
                  <a:lnTo>
                    <a:pt x="167" y="99"/>
                  </a:lnTo>
                  <a:lnTo>
                    <a:pt x="167" y="99"/>
                  </a:lnTo>
                  <a:lnTo>
                    <a:pt x="167" y="99"/>
                  </a:lnTo>
                  <a:lnTo>
                    <a:pt x="168" y="100"/>
                  </a:lnTo>
                  <a:lnTo>
                    <a:pt x="170" y="102"/>
                  </a:lnTo>
                  <a:lnTo>
                    <a:pt x="170" y="104"/>
                  </a:lnTo>
                  <a:lnTo>
                    <a:pt x="172" y="105"/>
                  </a:lnTo>
                  <a:lnTo>
                    <a:pt x="172" y="105"/>
                  </a:lnTo>
                  <a:lnTo>
                    <a:pt x="172" y="105"/>
                  </a:lnTo>
                  <a:lnTo>
                    <a:pt x="172" y="107"/>
                  </a:lnTo>
                  <a:lnTo>
                    <a:pt x="172" y="108"/>
                  </a:lnTo>
                  <a:lnTo>
                    <a:pt x="170" y="108"/>
                  </a:lnTo>
                  <a:lnTo>
                    <a:pt x="170" y="108"/>
                  </a:lnTo>
                  <a:lnTo>
                    <a:pt x="168" y="110"/>
                  </a:lnTo>
                  <a:lnTo>
                    <a:pt x="167" y="110"/>
                  </a:lnTo>
                  <a:lnTo>
                    <a:pt x="165" y="110"/>
                  </a:lnTo>
                  <a:lnTo>
                    <a:pt x="165" y="110"/>
                  </a:lnTo>
                  <a:lnTo>
                    <a:pt x="165" y="111"/>
                  </a:lnTo>
                  <a:lnTo>
                    <a:pt x="165" y="111"/>
                  </a:lnTo>
                  <a:lnTo>
                    <a:pt x="165" y="113"/>
                  </a:lnTo>
                  <a:lnTo>
                    <a:pt x="167" y="113"/>
                  </a:lnTo>
                  <a:lnTo>
                    <a:pt x="167" y="115"/>
                  </a:lnTo>
                  <a:lnTo>
                    <a:pt x="168" y="115"/>
                  </a:lnTo>
                  <a:lnTo>
                    <a:pt x="168" y="115"/>
                  </a:lnTo>
                  <a:lnTo>
                    <a:pt x="170" y="115"/>
                  </a:lnTo>
                  <a:lnTo>
                    <a:pt x="170" y="115"/>
                  </a:lnTo>
                  <a:lnTo>
                    <a:pt x="170" y="118"/>
                  </a:lnTo>
                  <a:lnTo>
                    <a:pt x="170" y="118"/>
                  </a:lnTo>
                  <a:lnTo>
                    <a:pt x="170" y="118"/>
                  </a:lnTo>
                  <a:lnTo>
                    <a:pt x="168" y="119"/>
                  </a:lnTo>
                  <a:lnTo>
                    <a:pt x="168" y="119"/>
                  </a:lnTo>
                  <a:lnTo>
                    <a:pt x="168" y="121"/>
                  </a:lnTo>
                  <a:lnTo>
                    <a:pt x="168" y="122"/>
                  </a:lnTo>
                  <a:lnTo>
                    <a:pt x="168" y="122"/>
                  </a:lnTo>
                  <a:lnTo>
                    <a:pt x="168" y="122"/>
                  </a:lnTo>
                  <a:lnTo>
                    <a:pt x="168" y="124"/>
                  </a:lnTo>
                  <a:lnTo>
                    <a:pt x="170" y="126"/>
                  </a:lnTo>
                  <a:lnTo>
                    <a:pt x="172" y="127"/>
                  </a:lnTo>
                  <a:lnTo>
                    <a:pt x="175" y="127"/>
                  </a:lnTo>
                  <a:lnTo>
                    <a:pt x="175" y="127"/>
                  </a:lnTo>
                  <a:lnTo>
                    <a:pt x="178" y="127"/>
                  </a:lnTo>
                  <a:lnTo>
                    <a:pt x="179" y="127"/>
                  </a:lnTo>
                  <a:lnTo>
                    <a:pt x="179" y="127"/>
                  </a:lnTo>
                  <a:lnTo>
                    <a:pt x="179" y="129"/>
                  </a:lnTo>
                  <a:lnTo>
                    <a:pt x="179" y="129"/>
                  </a:lnTo>
                  <a:lnTo>
                    <a:pt x="178" y="130"/>
                  </a:lnTo>
                  <a:lnTo>
                    <a:pt x="178" y="132"/>
                  </a:lnTo>
                  <a:lnTo>
                    <a:pt x="176" y="132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6" y="135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5" y="135"/>
                  </a:lnTo>
                  <a:lnTo>
                    <a:pt x="175" y="135"/>
                  </a:lnTo>
                  <a:lnTo>
                    <a:pt x="173" y="135"/>
                  </a:lnTo>
                  <a:lnTo>
                    <a:pt x="173" y="137"/>
                  </a:lnTo>
                  <a:lnTo>
                    <a:pt x="168" y="140"/>
                  </a:lnTo>
                  <a:lnTo>
                    <a:pt x="165" y="141"/>
                  </a:lnTo>
                  <a:lnTo>
                    <a:pt x="165" y="141"/>
                  </a:lnTo>
                  <a:lnTo>
                    <a:pt x="165" y="143"/>
                  </a:lnTo>
                  <a:lnTo>
                    <a:pt x="164" y="145"/>
                  </a:lnTo>
                  <a:lnTo>
                    <a:pt x="162" y="145"/>
                  </a:lnTo>
                  <a:lnTo>
                    <a:pt x="161" y="145"/>
                  </a:lnTo>
                  <a:lnTo>
                    <a:pt x="157" y="146"/>
                  </a:lnTo>
                  <a:lnTo>
                    <a:pt x="156" y="146"/>
                  </a:lnTo>
                  <a:lnTo>
                    <a:pt x="153" y="146"/>
                  </a:lnTo>
                  <a:lnTo>
                    <a:pt x="151" y="145"/>
                  </a:lnTo>
                  <a:lnTo>
                    <a:pt x="146" y="143"/>
                  </a:lnTo>
                  <a:lnTo>
                    <a:pt x="146" y="141"/>
                  </a:lnTo>
                  <a:lnTo>
                    <a:pt x="143" y="141"/>
                  </a:lnTo>
                  <a:lnTo>
                    <a:pt x="143" y="141"/>
                  </a:lnTo>
                  <a:lnTo>
                    <a:pt x="142" y="141"/>
                  </a:lnTo>
                  <a:lnTo>
                    <a:pt x="142" y="140"/>
                  </a:lnTo>
                  <a:lnTo>
                    <a:pt x="142" y="140"/>
                  </a:lnTo>
                  <a:lnTo>
                    <a:pt x="140" y="140"/>
                  </a:lnTo>
                  <a:lnTo>
                    <a:pt x="140" y="140"/>
                  </a:lnTo>
                  <a:lnTo>
                    <a:pt x="138" y="140"/>
                  </a:lnTo>
                  <a:lnTo>
                    <a:pt x="138" y="141"/>
                  </a:lnTo>
                  <a:lnTo>
                    <a:pt x="138" y="140"/>
                  </a:lnTo>
                  <a:lnTo>
                    <a:pt x="138" y="140"/>
                  </a:lnTo>
                  <a:lnTo>
                    <a:pt x="138" y="141"/>
                  </a:lnTo>
                  <a:lnTo>
                    <a:pt x="137" y="141"/>
                  </a:lnTo>
                  <a:lnTo>
                    <a:pt x="135" y="141"/>
                  </a:lnTo>
                  <a:lnTo>
                    <a:pt x="132" y="140"/>
                  </a:lnTo>
                  <a:lnTo>
                    <a:pt x="132" y="140"/>
                  </a:lnTo>
                  <a:lnTo>
                    <a:pt x="131" y="140"/>
                  </a:lnTo>
                  <a:lnTo>
                    <a:pt x="129" y="138"/>
                  </a:lnTo>
                  <a:lnTo>
                    <a:pt x="129" y="138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6" y="138"/>
                  </a:lnTo>
                  <a:lnTo>
                    <a:pt x="124" y="138"/>
                  </a:lnTo>
                  <a:lnTo>
                    <a:pt x="123" y="140"/>
                  </a:lnTo>
                  <a:lnTo>
                    <a:pt x="116" y="145"/>
                  </a:lnTo>
                  <a:lnTo>
                    <a:pt x="115" y="146"/>
                  </a:lnTo>
                  <a:lnTo>
                    <a:pt x="113" y="149"/>
                  </a:lnTo>
                  <a:lnTo>
                    <a:pt x="113" y="151"/>
                  </a:lnTo>
                  <a:lnTo>
                    <a:pt x="113" y="154"/>
                  </a:lnTo>
                  <a:lnTo>
                    <a:pt x="115" y="157"/>
                  </a:lnTo>
                  <a:lnTo>
                    <a:pt x="115" y="157"/>
                  </a:lnTo>
                  <a:lnTo>
                    <a:pt x="115" y="157"/>
                  </a:lnTo>
                  <a:lnTo>
                    <a:pt x="113" y="157"/>
                  </a:lnTo>
                  <a:lnTo>
                    <a:pt x="112" y="157"/>
                  </a:lnTo>
                  <a:lnTo>
                    <a:pt x="110" y="157"/>
                  </a:lnTo>
                  <a:lnTo>
                    <a:pt x="110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7" y="159"/>
                  </a:lnTo>
                  <a:lnTo>
                    <a:pt x="107" y="159"/>
                  </a:lnTo>
                  <a:lnTo>
                    <a:pt x="107" y="159"/>
                  </a:lnTo>
                  <a:lnTo>
                    <a:pt x="105" y="159"/>
                  </a:lnTo>
                  <a:lnTo>
                    <a:pt x="104" y="159"/>
                  </a:lnTo>
                  <a:lnTo>
                    <a:pt x="101" y="157"/>
                  </a:lnTo>
                  <a:lnTo>
                    <a:pt x="99" y="159"/>
                  </a:lnTo>
                  <a:lnTo>
                    <a:pt x="97" y="159"/>
                  </a:lnTo>
                  <a:lnTo>
                    <a:pt x="97" y="159"/>
                  </a:lnTo>
                  <a:lnTo>
                    <a:pt x="97" y="159"/>
                  </a:lnTo>
                  <a:lnTo>
                    <a:pt x="96" y="157"/>
                  </a:lnTo>
                  <a:lnTo>
                    <a:pt x="96" y="157"/>
                  </a:lnTo>
                  <a:lnTo>
                    <a:pt x="93" y="156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3" y="154"/>
                  </a:lnTo>
                  <a:lnTo>
                    <a:pt x="91" y="154"/>
                  </a:lnTo>
                  <a:lnTo>
                    <a:pt x="91" y="154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88" y="152"/>
                  </a:lnTo>
                  <a:lnTo>
                    <a:pt x="88" y="152"/>
                  </a:lnTo>
                  <a:lnTo>
                    <a:pt x="86" y="152"/>
                  </a:lnTo>
                  <a:lnTo>
                    <a:pt x="85" y="152"/>
                  </a:lnTo>
                  <a:lnTo>
                    <a:pt x="83" y="151"/>
                  </a:lnTo>
                  <a:lnTo>
                    <a:pt x="80" y="151"/>
                  </a:lnTo>
                  <a:lnTo>
                    <a:pt x="79" y="151"/>
                  </a:lnTo>
                  <a:lnTo>
                    <a:pt x="79" y="151"/>
                  </a:lnTo>
                  <a:lnTo>
                    <a:pt x="79" y="151"/>
                  </a:lnTo>
                  <a:lnTo>
                    <a:pt x="79" y="152"/>
                  </a:lnTo>
                  <a:lnTo>
                    <a:pt x="79" y="152"/>
                  </a:lnTo>
                  <a:lnTo>
                    <a:pt x="77" y="152"/>
                  </a:lnTo>
                  <a:lnTo>
                    <a:pt x="74" y="152"/>
                  </a:lnTo>
                  <a:lnTo>
                    <a:pt x="74" y="152"/>
                  </a:lnTo>
                  <a:lnTo>
                    <a:pt x="72" y="152"/>
                  </a:lnTo>
                  <a:lnTo>
                    <a:pt x="72" y="152"/>
                  </a:lnTo>
                  <a:lnTo>
                    <a:pt x="67" y="152"/>
                  </a:lnTo>
                  <a:lnTo>
                    <a:pt x="67" y="152"/>
                  </a:lnTo>
                  <a:lnTo>
                    <a:pt x="67" y="152"/>
                  </a:lnTo>
                  <a:lnTo>
                    <a:pt x="66" y="151"/>
                  </a:lnTo>
                  <a:lnTo>
                    <a:pt x="64" y="151"/>
                  </a:lnTo>
                  <a:lnTo>
                    <a:pt x="64" y="151"/>
                  </a:lnTo>
                  <a:lnTo>
                    <a:pt x="64" y="151"/>
                  </a:lnTo>
                  <a:lnTo>
                    <a:pt x="63" y="151"/>
                  </a:lnTo>
                  <a:lnTo>
                    <a:pt x="61" y="151"/>
                  </a:lnTo>
                  <a:lnTo>
                    <a:pt x="61" y="151"/>
                  </a:lnTo>
                  <a:lnTo>
                    <a:pt x="60" y="151"/>
                  </a:lnTo>
                  <a:lnTo>
                    <a:pt x="58" y="149"/>
                  </a:lnTo>
                  <a:lnTo>
                    <a:pt x="58" y="149"/>
                  </a:lnTo>
                  <a:lnTo>
                    <a:pt x="56" y="148"/>
                  </a:lnTo>
                  <a:lnTo>
                    <a:pt x="55" y="148"/>
                  </a:lnTo>
                  <a:lnTo>
                    <a:pt x="52" y="148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49" y="146"/>
                  </a:lnTo>
                  <a:lnTo>
                    <a:pt x="49" y="146"/>
                  </a:lnTo>
                  <a:lnTo>
                    <a:pt x="49" y="148"/>
                  </a:lnTo>
                  <a:lnTo>
                    <a:pt x="49" y="148"/>
                  </a:lnTo>
                  <a:lnTo>
                    <a:pt x="47" y="146"/>
                  </a:lnTo>
                  <a:lnTo>
                    <a:pt x="47" y="146"/>
                  </a:lnTo>
                  <a:lnTo>
                    <a:pt x="47" y="146"/>
                  </a:lnTo>
                  <a:lnTo>
                    <a:pt x="49" y="145"/>
                  </a:lnTo>
                  <a:lnTo>
                    <a:pt x="49" y="145"/>
                  </a:lnTo>
                  <a:lnTo>
                    <a:pt x="49" y="143"/>
                  </a:lnTo>
                  <a:lnTo>
                    <a:pt x="47" y="143"/>
                  </a:lnTo>
                  <a:lnTo>
                    <a:pt x="45" y="143"/>
                  </a:lnTo>
                  <a:lnTo>
                    <a:pt x="45" y="143"/>
                  </a:lnTo>
                  <a:lnTo>
                    <a:pt x="44" y="143"/>
                  </a:lnTo>
                  <a:lnTo>
                    <a:pt x="44" y="141"/>
                  </a:lnTo>
                  <a:lnTo>
                    <a:pt x="42" y="141"/>
                  </a:lnTo>
                  <a:lnTo>
                    <a:pt x="42" y="140"/>
                  </a:lnTo>
                  <a:lnTo>
                    <a:pt x="45" y="140"/>
                  </a:lnTo>
                  <a:lnTo>
                    <a:pt x="47" y="138"/>
                  </a:lnTo>
                  <a:lnTo>
                    <a:pt x="49" y="130"/>
                  </a:lnTo>
                  <a:lnTo>
                    <a:pt x="50" y="119"/>
                  </a:lnTo>
                  <a:lnTo>
                    <a:pt x="52" y="118"/>
                  </a:lnTo>
                  <a:lnTo>
                    <a:pt x="53" y="118"/>
                  </a:lnTo>
                  <a:lnTo>
                    <a:pt x="52" y="116"/>
                  </a:lnTo>
                  <a:lnTo>
                    <a:pt x="52" y="118"/>
                  </a:lnTo>
                  <a:lnTo>
                    <a:pt x="52" y="118"/>
                  </a:lnTo>
                  <a:lnTo>
                    <a:pt x="50" y="118"/>
                  </a:lnTo>
                  <a:lnTo>
                    <a:pt x="52" y="110"/>
                  </a:lnTo>
                  <a:lnTo>
                    <a:pt x="52" y="107"/>
                  </a:lnTo>
                  <a:lnTo>
                    <a:pt x="53" y="102"/>
                  </a:lnTo>
                  <a:lnTo>
                    <a:pt x="55" y="104"/>
                  </a:lnTo>
                  <a:lnTo>
                    <a:pt x="56" y="105"/>
                  </a:lnTo>
                  <a:lnTo>
                    <a:pt x="58" y="107"/>
                  </a:lnTo>
                  <a:lnTo>
                    <a:pt x="58" y="110"/>
                  </a:lnTo>
                  <a:lnTo>
                    <a:pt x="60" y="111"/>
                  </a:lnTo>
                  <a:lnTo>
                    <a:pt x="61" y="113"/>
                  </a:lnTo>
                  <a:lnTo>
                    <a:pt x="60" y="111"/>
                  </a:lnTo>
                  <a:lnTo>
                    <a:pt x="60" y="110"/>
                  </a:lnTo>
                  <a:lnTo>
                    <a:pt x="58" y="105"/>
                  </a:lnTo>
                  <a:lnTo>
                    <a:pt x="58" y="104"/>
                  </a:lnTo>
                  <a:lnTo>
                    <a:pt x="56" y="102"/>
                  </a:lnTo>
                  <a:lnTo>
                    <a:pt x="52" y="100"/>
                  </a:lnTo>
                  <a:lnTo>
                    <a:pt x="52" y="99"/>
                  </a:lnTo>
                  <a:lnTo>
                    <a:pt x="52" y="99"/>
                  </a:lnTo>
                  <a:lnTo>
                    <a:pt x="53" y="99"/>
                  </a:lnTo>
                  <a:lnTo>
                    <a:pt x="53" y="99"/>
                  </a:lnTo>
                  <a:lnTo>
                    <a:pt x="53" y="99"/>
                  </a:lnTo>
                  <a:lnTo>
                    <a:pt x="53" y="97"/>
                  </a:lnTo>
                  <a:lnTo>
                    <a:pt x="53" y="96"/>
                  </a:lnTo>
                  <a:lnTo>
                    <a:pt x="52" y="91"/>
                  </a:lnTo>
                  <a:lnTo>
                    <a:pt x="52" y="89"/>
                  </a:lnTo>
                  <a:lnTo>
                    <a:pt x="52" y="89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49" y="88"/>
                  </a:lnTo>
                  <a:lnTo>
                    <a:pt x="42" y="85"/>
                  </a:lnTo>
                  <a:lnTo>
                    <a:pt x="41" y="82"/>
                  </a:lnTo>
                  <a:lnTo>
                    <a:pt x="39" y="80"/>
                  </a:lnTo>
                  <a:lnTo>
                    <a:pt x="39" y="78"/>
                  </a:lnTo>
                  <a:lnTo>
                    <a:pt x="39" y="78"/>
                  </a:lnTo>
                  <a:lnTo>
                    <a:pt x="39" y="75"/>
                  </a:lnTo>
                  <a:lnTo>
                    <a:pt x="39" y="74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38" y="72"/>
                  </a:lnTo>
                  <a:lnTo>
                    <a:pt x="38" y="72"/>
                  </a:lnTo>
                  <a:lnTo>
                    <a:pt x="39" y="70"/>
                  </a:lnTo>
                  <a:lnTo>
                    <a:pt x="41" y="72"/>
                  </a:lnTo>
                  <a:lnTo>
                    <a:pt x="42" y="72"/>
                  </a:lnTo>
                  <a:lnTo>
                    <a:pt x="44" y="72"/>
                  </a:lnTo>
                  <a:lnTo>
                    <a:pt x="41" y="70"/>
                  </a:lnTo>
                  <a:lnTo>
                    <a:pt x="34" y="70"/>
                  </a:lnTo>
                  <a:lnTo>
                    <a:pt x="33" y="70"/>
                  </a:lnTo>
                  <a:lnTo>
                    <a:pt x="33" y="70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4" y="67"/>
                  </a:lnTo>
                  <a:lnTo>
                    <a:pt x="33" y="67"/>
                  </a:lnTo>
                  <a:lnTo>
                    <a:pt x="31" y="67"/>
                  </a:lnTo>
                  <a:lnTo>
                    <a:pt x="30" y="67"/>
                  </a:lnTo>
                  <a:lnTo>
                    <a:pt x="28" y="67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6" y="66"/>
                  </a:lnTo>
                  <a:lnTo>
                    <a:pt x="25" y="64"/>
                  </a:lnTo>
                  <a:lnTo>
                    <a:pt x="23" y="6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2" y="61"/>
                  </a:lnTo>
                  <a:lnTo>
                    <a:pt x="9" y="61"/>
                  </a:lnTo>
                  <a:lnTo>
                    <a:pt x="8" y="61"/>
                  </a:lnTo>
                  <a:lnTo>
                    <a:pt x="6" y="61"/>
                  </a:lnTo>
                  <a:lnTo>
                    <a:pt x="6" y="59"/>
                  </a:lnTo>
                  <a:lnTo>
                    <a:pt x="4" y="58"/>
                  </a:lnTo>
                  <a:lnTo>
                    <a:pt x="1" y="58"/>
                  </a:lnTo>
                  <a:lnTo>
                    <a:pt x="1" y="56"/>
                  </a:lnTo>
                  <a:lnTo>
                    <a:pt x="3" y="56"/>
                  </a:lnTo>
                  <a:lnTo>
                    <a:pt x="6" y="56"/>
                  </a:lnTo>
                  <a:lnTo>
                    <a:pt x="6" y="55"/>
                  </a:lnTo>
                  <a:lnTo>
                    <a:pt x="4" y="53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3" y="52"/>
                  </a:lnTo>
                  <a:lnTo>
                    <a:pt x="4" y="53"/>
                  </a:lnTo>
                  <a:lnTo>
                    <a:pt x="4" y="53"/>
                  </a:lnTo>
                  <a:lnTo>
                    <a:pt x="8" y="52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1" y="52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1" y="48"/>
                  </a:lnTo>
                  <a:lnTo>
                    <a:pt x="3" y="47"/>
                  </a:lnTo>
                  <a:lnTo>
                    <a:pt x="11" y="45"/>
                  </a:lnTo>
                  <a:lnTo>
                    <a:pt x="12" y="45"/>
                  </a:lnTo>
                  <a:lnTo>
                    <a:pt x="15" y="45"/>
                  </a:lnTo>
                  <a:lnTo>
                    <a:pt x="17" y="44"/>
                  </a:lnTo>
                  <a:lnTo>
                    <a:pt x="19" y="44"/>
                  </a:lnTo>
                  <a:lnTo>
                    <a:pt x="22" y="42"/>
                  </a:lnTo>
                  <a:lnTo>
                    <a:pt x="25" y="44"/>
                  </a:lnTo>
                  <a:lnTo>
                    <a:pt x="28" y="47"/>
                  </a:lnTo>
                  <a:lnTo>
                    <a:pt x="30" y="48"/>
                  </a:lnTo>
                  <a:lnTo>
                    <a:pt x="33" y="45"/>
                  </a:lnTo>
                  <a:lnTo>
                    <a:pt x="39" y="45"/>
                  </a:lnTo>
                  <a:lnTo>
                    <a:pt x="39" y="47"/>
                  </a:lnTo>
                  <a:lnTo>
                    <a:pt x="41" y="47"/>
                  </a:lnTo>
                  <a:lnTo>
                    <a:pt x="41" y="45"/>
                  </a:lnTo>
                  <a:lnTo>
                    <a:pt x="42" y="45"/>
                  </a:lnTo>
                  <a:lnTo>
                    <a:pt x="42" y="47"/>
                  </a:lnTo>
                  <a:lnTo>
                    <a:pt x="49" y="47"/>
                  </a:lnTo>
                  <a:lnTo>
                    <a:pt x="49" y="45"/>
                  </a:lnTo>
                  <a:lnTo>
                    <a:pt x="47" y="45"/>
                  </a:lnTo>
                  <a:lnTo>
                    <a:pt x="45" y="44"/>
                  </a:lnTo>
                  <a:lnTo>
                    <a:pt x="45" y="36"/>
                  </a:lnTo>
                  <a:lnTo>
                    <a:pt x="44" y="34"/>
                  </a:lnTo>
                  <a:lnTo>
                    <a:pt x="42" y="30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42" y="26"/>
                  </a:lnTo>
                  <a:lnTo>
                    <a:pt x="44" y="26"/>
                  </a:lnTo>
                  <a:lnTo>
                    <a:pt x="45" y="26"/>
                  </a:lnTo>
                  <a:lnTo>
                    <a:pt x="49" y="26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0" y="30"/>
                  </a:lnTo>
                  <a:lnTo>
                    <a:pt x="52" y="31"/>
                  </a:lnTo>
                  <a:lnTo>
                    <a:pt x="52" y="33"/>
                  </a:lnTo>
                  <a:lnTo>
                    <a:pt x="55" y="33"/>
                  </a:lnTo>
                  <a:lnTo>
                    <a:pt x="58" y="33"/>
                  </a:lnTo>
                  <a:lnTo>
                    <a:pt x="61" y="33"/>
                  </a:lnTo>
                  <a:lnTo>
                    <a:pt x="66" y="34"/>
                  </a:lnTo>
                  <a:lnTo>
                    <a:pt x="69" y="33"/>
                  </a:lnTo>
                  <a:lnTo>
                    <a:pt x="71" y="33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2" y="31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28"/>
                  </a:lnTo>
                  <a:lnTo>
                    <a:pt x="72" y="26"/>
                  </a:lnTo>
                  <a:lnTo>
                    <a:pt x="77" y="23"/>
                  </a:lnTo>
                  <a:lnTo>
                    <a:pt x="82" y="22"/>
                  </a:lnTo>
                  <a:lnTo>
                    <a:pt x="86" y="20"/>
                  </a:lnTo>
                  <a:lnTo>
                    <a:pt x="90" y="18"/>
                  </a:lnTo>
                  <a:lnTo>
                    <a:pt x="91" y="17"/>
                  </a:lnTo>
                  <a:lnTo>
                    <a:pt x="91" y="17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7"/>
                  </a:lnTo>
                  <a:lnTo>
                    <a:pt x="93" y="6"/>
                  </a:lnTo>
                  <a:lnTo>
                    <a:pt x="93" y="4"/>
                  </a:lnTo>
                  <a:lnTo>
                    <a:pt x="94" y="3"/>
                  </a:lnTo>
                  <a:lnTo>
                    <a:pt x="96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9" name="Freeform 276">
              <a:extLst>
                <a:ext uri="{FF2B5EF4-FFF2-40B4-BE49-F238E27FC236}">
                  <a16:creationId xmlns:a16="http://schemas.microsoft.com/office/drawing/2014/main" id="{EED7DD5A-4E48-CB12-2B6E-7EA3FFC869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6427" y="2392631"/>
              <a:ext cx="27289" cy="38984"/>
            </a:xfrm>
            <a:custGeom>
              <a:avLst/>
              <a:gdLst>
                <a:gd name="T0" fmla="*/ 6 w 14"/>
                <a:gd name="T1" fmla="*/ 16 h 20"/>
                <a:gd name="T2" fmla="*/ 6 w 14"/>
                <a:gd name="T3" fmla="*/ 16 h 20"/>
                <a:gd name="T4" fmla="*/ 8 w 14"/>
                <a:gd name="T5" fmla="*/ 16 h 20"/>
                <a:gd name="T6" fmla="*/ 9 w 14"/>
                <a:gd name="T7" fmla="*/ 17 h 20"/>
                <a:gd name="T8" fmla="*/ 9 w 14"/>
                <a:gd name="T9" fmla="*/ 17 h 20"/>
                <a:gd name="T10" fmla="*/ 9 w 14"/>
                <a:gd name="T11" fmla="*/ 17 h 20"/>
                <a:gd name="T12" fmla="*/ 9 w 14"/>
                <a:gd name="T13" fmla="*/ 19 h 20"/>
                <a:gd name="T14" fmla="*/ 9 w 14"/>
                <a:gd name="T15" fmla="*/ 20 h 20"/>
                <a:gd name="T16" fmla="*/ 11 w 14"/>
                <a:gd name="T17" fmla="*/ 20 h 20"/>
                <a:gd name="T18" fmla="*/ 9 w 14"/>
                <a:gd name="T19" fmla="*/ 20 h 20"/>
                <a:gd name="T20" fmla="*/ 9 w 14"/>
                <a:gd name="T21" fmla="*/ 20 h 20"/>
                <a:gd name="T22" fmla="*/ 8 w 14"/>
                <a:gd name="T23" fmla="*/ 17 h 20"/>
                <a:gd name="T24" fmla="*/ 6 w 14"/>
                <a:gd name="T25" fmla="*/ 16 h 20"/>
                <a:gd name="T26" fmla="*/ 6 w 14"/>
                <a:gd name="T27" fmla="*/ 16 h 20"/>
                <a:gd name="T28" fmla="*/ 8 w 14"/>
                <a:gd name="T29" fmla="*/ 9 h 20"/>
                <a:gd name="T30" fmla="*/ 9 w 14"/>
                <a:gd name="T31" fmla="*/ 9 h 20"/>
                <a:gd name="T32" fmla="*/ 11 w 14"/>
                <a:gd name="T33" fmla="*/ 11 h 20"/>
                <a:gd name="T34" fmla="*/ 11 w 14"/>
                <a:gd name="T35" fmla="*/ 11 h 20"/>
                <a:gd name="T36" fmla="*/ 11 w 14"/>
                <a:gd name="T37" fmla="*/ 13 h 20"/>
                <a:gd name="T38" fmla="*/ 11 w 14"/>
                <a:gd name="T39" fmla="*/ 13 h 20"/>
                <a:gd name="T40" fmla="*/ 11 w 14"/>
                <a:gd name="T41" fmla="*/ 13 h 20"/>
                <a:gd name="T42" fmla="*/ 9 w 14"/>
                <a:gd name="T43" fmla="*/ 11 h 20"/>
                <a:gd name="T44" fmla="*/ 8 w 14"/>
                <a:gd name="T45" fmla="*/ 11 h 20"/>
                <a:gd name="T46" fmla="*/ 8 w 14"/>
                <a:gd name="T47" fmla="*/ 11 h 20"/>
                <a:gd name="T48" fmla="*/ 8 w 14"/>
                <a:gd name="T49" fmla="*/ 9 h 20"/>
                <a:gd name="T50" fmla="*/ 8 w 14"/>
                <a:gd name="T51" fmla="*/ 9 h 20"/>
                <a:gd name="T52" fmla="*/ 1 w 14"/>
                <a:gd name="T53" fmla="*/ 5 h 20"/>
                <a:gd name="T54" fmla="*/ 3 w 14"/>
                <a:gd name="T55" fmla="*/ 5 h 20"/>
                <a:gd name="T56" fmla="*/ 5 w 14"/>
                <a:gd name="T57" fmla="*/ 5 h 20"/>
                <a:gd name="T58" fmla="*/ 5 w 14"/>
                <a:gd name="T59" fmla="*/ 6 h 20"/>
                <a:gd name="T60" fmla="*/ 5 w 14"/>
                <a:gd name="T61" fmla="*/ 6 h 20"/>
                <a:gd name="T62" fmla="*/ 3 w 14"/>
                <a:gd name="T63" fmla="*/ 6 h 20"/>
                <a:gd name="T64" fmla="*/ 1 w 14"/>
                <a:gd name="T65" fmla="*/ 6 h 20"/>
                <a:gd name="T66" fmla="*/ 0 w 14"/>
                <a:gd name="T67" fmla="*/ 6 h 20"/>
                <a:gd name="T68" fmla="*/ 0 w 14"/>
                <a:gd name="T69" fmla="*/ 5 h 20"/>
                <a:gd name="T70" fmla="*/ 1 w 14"/>
                <a:gd name="T71" fmla="*/ 5 h 20"/>
                <a:gd name="T72" fmla="*/ 1 w 14"/>
                <a:gd name="T73" fmla="*/ 5 h 20"/>
                <a:gd name="T74" fmla="*/ 6 w 14"/>
                <a:gd name="T75" fmla="*/ 0 h 20"/>
                <a:gd name="T76" fmla="*/ 8 w 14"/>
                <a:gd name="T77" fmla="*/ 2 h 20"/>
                <a:gd name="T78" fmla="*/ 11 w 14"/>
                <a:gd name="T79" fmla="*/ 3 h 20"/>
                <a:gd name="T80" fmla="*/ 11 w 14"/>
                <a:gd name="T81" fmla="*/ 5 h 20"/>
                <a:gd name="T82" fmla="*/ 9 w 14"/>
                <a:gd name="T83" fmla="*/ 5 h 20"/>
                <a:gd name="T84" fmla="*/ 9 w 14"/>
                <a:gd name="T85" fmla="*/ 5 h 20"/>
                <a:gd name="T86" fmla="*/ 8 w 14"/>
                <a:gd name="T87" fmla="*/ 5 h 20"/>
                <a:gd name="T88" fmla="*/ 8 w 14"/>
                <a:gd name="T89" fmla="*/ 5 h 20"/>
                <a:gd name="T90" fmla="*/ 8 w 14"/>
                <a:gd name="T91" fmla="*/ 5 h 20"/>
                <a:gd name="T92" fmla="*/ 8 w 14"/>
                <a:gd name="T93" fmla="*/ 6 h 20"/>
                <a:gd name="T94" fmla="*/ 9 w 14"/>
                <a:gd name="T95" fmla="*/ 8 h 20"/>
                <a:gd name="T96" fmla="*/ 9 w 14"/>
                <a:gd name="T97" fmla="*/ 8 h 20"/>
                <a:gd name="T98" fmla="*/ 9 w 14"/>
                <a:gd name="T99" fmla="*/ 9 h 20"/>
                <a:gd name="T100" fmla="*/ 8 w 14"/>
                <a:gd name="T101" fmla="*/ 8 h 20"/>
                <a:gd name="T102" fmla="*/ 6 w 14"/>
                <a:gd name="T103" fmla="*/ 5 h 20"/>
                <a:gd name="T104" fmla="*/ 3 w 14"/>
                <a:gd name="T105" fmla="*/ 2 h 20"/>
                <a:gd name="T106" fmla="*/ 6 w 14"/>
                <a:gd name="T107" fmla="*/ 0 h 20"/>
                <a:gd name="T108" fmla="*/ 12 w 14"/>
                <a:gd name="T109" fmla="*/ 0 h 20"/>
                <a:gd name="T110" fmla="*/ 12 w 14"/>
                <a:gd name="T111" fmla="*/ 2 h 20"/>
                <a:gd name="T112" fmla="*/ 14 w 14"/>
                <a:gd name="T113" fmla="*/ 2 h 20"/>
                <a:gd name="T114" fmla="*/ 14 w 14"/>
                <a:gd name="T115" fmla="*/ 3 h 20"/>
                <a:gd name="T116" fmla="*/ 12 w 14"/>
                <a:gd name="T117" fmla="*/ 3 h 20"/>
                <a:gd name="T118" fmla="*/ 12 w 14"/>
                <a:gd name="T119" fmla="*/ 3 h 20"/>
                <a:gd name="T120" fmla="*/ 12 w 14"/>
                <a:gd name="T121" fmla="*/ 3 h 20"/>
                <a:gd name="T122" fmla="*/ 12 w 14"/>
                <a:gd name="T123" fmla="*/ 2 h 20"/>
                <a:gd name="T124" fmla="*/ 12 w 14"/>
                <a:gd name="T12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" h="20">
                  <a:moveTo>
                    <a:pt x="6" y="16"/>
                  </a:moveTo>
                  <a:lnTo>
                    <a:pt x="6" y="16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17"/>
                  </a:lnTo>
                  <a:lnTo>
                    <a:pt x="6" y="16"/>
                  </a:lnTo>
                  <a:lnTo>
                    <a:pt x="6" y="16"/>
                  </a:lnTo>
                  <a:close/>
                  <a:moveTo>
                    <a:pt x="8" y="9"/>
                  </a:moveTo>
                  <a:lnTo>
                    <a:pt x="9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9"/>
                  </a:lnTo>
                  <a:lnTo>
                    <a:pt x="8" y="9"/>
                  </a:lnTo>
                  <a:close/>
                  <a:moveTo>
                    <a:pt x="1" y="5"/>
                  </a:moveTo>
                  <a:lnTo>
                    <a:pt x="3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6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5"/>
                  </a:lnTo>
                  <a:close/>
                  <a:moveTo>
                    <a:pt x="6" y="0"/>
                  </a:moveTo>
                  <a:lnTo>
                    <a:pt x="8" y="2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9"/>
                  </a:lnTo>
                  <a:lnTo>
                    <a:pt x="8" y="8"/>
                  </a:lnTo>
                  <a:lnTo>
                    <a:pt x="6" y="5"/>
                  </a:lnTo>
                  <a:lnTo>
                    <a:pt x="3" y="2"/>
                  </a:lnTo>
                  <a:lnTo>
                    <a:pt x="6" y="0"/>
                  </a:lnTo>
                  <a:close/>
                  <a:moveTo>
                    <a:pt x="12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0" name="Freeform 277">
              <a:extLst>
                <a:ext uri="{FF2B5EF4-FFF2-40B4-BE49-F238E27FC236}">
                  <a16:creationId xmlns:a16="http://schemas.microsoft.com/office/drawing/2014/main" id="{9873098C-F38A-7EA5-3411-8214CEF17D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53690" y="4146930"/>
              <a:ext cx="703670" cy="122802"/>
            </a:xfrm>
            <a:custGeom>
              <a:avLst/>
              <a:gdLst>
                <a:gd name="T0" fmla="*/ 361 w 361"/>
                <a:gd name="T1" fmla="*/ 61 h 63"/>
                <a:gd name="T2" fmla="*/ 361 w 361"/>
                <a:gd name="T3" fmla="*/ 63 h 63"/>
                <a:gd name="T4" fmla="*/ 361 w 361"/>
                <a:gd name="T5" fmla="*/ 63 h 63"/>
                <a:gd name="T6" fmla="*/ 359 w 361"/>
                <a:gd name="T7" fmla="*/ 63 h 63"/>
                <a:gd name="T8" fmla="*/ 359 w 361"/>
                <a:gd name="T9" fmla="*/ 63 h 63"/>
                <a:gd name="T10" fmla="*/ 361 w 361"/>
                <a:gd name="T11" fmla="*/ 61 h 63"/>
                <a:gd name="T12" fmla="*/ 291 w 361"/>
                <a:gd name="T13" fmla="*/ 37 h 63"/>
                <a:gd name="T14" fmla="*/ 293 w 361"/>
                <a:gd name="T15" fmla="*/ 39 h 63"/>
                <a:gd name="T16" fmla="*/ 293 w 361"/>
                <a:gd name="T17" fmla="*/ 39 h 63"/>
                <a:gd name="T18" fmla="*/ 293 w 361"/>
                <a:gd name="T19" fmla="*/ 41 h 63"/>
                <a:gd name="T20" fmla="*/ 293 w 361"/>
                <a:gd name="T21" fmla="*/ 41 h 63"/>
                <a:gd name="T22" fmla="*/ 293 w 361"/>
                <a:gd name="T23" fmla="*/ 41 h 63"/>
                <a:gd name="T24" fmla="*/ 291 w 361"/>
                <a:gd name="T25" fmla="*/ 41 h 63"/>
                <a:gd name="T26" fmla="*/ 291 w 361"/>
                <a:gd name="T27" fmla="*/ 39 h 63"/>
                <a:gd name="T28" fmla="*/ 290 w 361"/>
                <a:gd name="T29" fmla="*/ 39 h 63"/>
                <a:gd name="T30" fmla="*/ 291 w 361"/>
                <a:gd name="T31" fmla="*/ 39 h 63"/>
                <a:gd name="T32" fmla="*/ 291 w 361"/>
                <a:gd name="T33" fmla="*/ 37 h 63"/>
                <a:gd name="T34" fmla="*/ 197 w 361"/>
                <a:gd name="T35" fmla="*/ 33 h 63"/>
                <a:gd name="T36" fmla="*/ 197 w 361"/>
                <a:gd name="T37" fmla="*/ 33 h 63"/>
                <a:gd name="T38" fmla="*/ 197 w 361"/>
                <a:gd name="T39" fmla="*/ 33 h 63"/>
                <a:gd name="T40" fmla="*/ 197 w 361"/>
                <a:gd name="T41" fmla="*/ 33 h 63"/>
                <a:gd name="T42" fmla="*/ 197 w 361"/>
                <a:gd name="T43" fmla="*/ 33 h 63"/>
                <a:gd name="T44" fmla="*/ 195 w 361"/>
                <a:gd name="T45" fmla="*/ 33 h 63"/>
                <a:gd name="T46" fmla="*/ 195 w 361"/>
                <a:gd name="T47" fmla="*/ 33 h 63"/>
                <a:gd name="T48" fmla="*/ 195 w 361"/>
                <a:gd name="T49" fmla="*/ 33 h 63"/>
                <a:gd name="T50" fmla="*/ 197 w 361"/>
                <a:gd name="T51" fmla="*/ 33 h 63"/>
                <a:gd name="T52" fmla="*/ 197 w 361"/>
                <a:gd name="T53" fmla="*/ 33 h 63"/>
                <a:gd name="T54" fmla="*/ 197 w 361"/>
                <a:gd name="T55" fmla="*/ 33 h 63"/>
                <a:gd name="T56" fmla="*/ 197 w 361"/>
                <a:gd name="T57" fmla="*/ 33 h 63"/>
                <a:gd name="T58" fmla="*/ 197 w 361"/>
                <a:gd name="T59" fmla="*/ 33 h 63"/>
                <a:gd name="T60" fmla="*/ 200 w 361"/>
                <a:gd name="T61" fmla="*/ 31 h 63"/>
                <a:gd name="T62" fmla="*/ 200 w 361"/>
                <a:gd name="T63" fmla="*/ 31 h 63"/>
                <a:gd name="T64" fmla="*/ 200 w 361"/>
                <a:gd name="T65" fmla="*/ 31 h 63"/>
                <a:gd name="T66" fmla="*/ 200 w 361"/>
                <a:gd name="T67" fmla="*/ 31 h 63"/>
                <a:gd name="T68" fmla="*/ 200 w 361"/>
                <a:gd name="T69" fmla="*/ 31 h 63"/>
                <a:gd name="T70" fmla="*/ 200 w 361"/>
                <a:gd name="T71" fmla="*/ 31 h 63"/>
                <a:gd name="T72" fmla="*/ 200 w 361"/>
                <a:gd name="T73" fmla="*/ 31 h 63"/>
                <a:gd name="T74" fmla="*/ 200 w 361"/>
                <a:gd name="T75" fmla="*/ 31 h 63"/>
                <a:gd name="T76" fmla="*/ 200 w 361"/>
                <a:gd name="T77" fmla="*/ 31 h 63"/>
                <a:gd name="T78" fmla="*/ 3 w 361"/>
                <a:gd name="T79" fmla="*/ 0 h 63"/>
                <a:gd name="T80" fmla="*/ 3 w 361"/>
                <a:gd name="T81" fmla="*/ 1 h 63"/>
                <a:gd name="T82" fmla="*/ 3 w 361"/>
                <a:gd name="T83" fmla="*/ 1 h 63"/>
                <a:gd name="T84" fmla="*/ 1 w 361"/>
                <a:gd name="T85" fmla="*/ 1 h 63"/>
                <a:gd name="T86" fmla="*/ 1 w 361"/>
                <a:gd name="T87" fmla="*/ 3 h 63"/>
                <a:gd name="T88" fmla="*/ 0 w 361"/>
                <a:gd name="T89" fmla="*/ 3 h 63"/>
                <a:gd name="T90" fmla="*/ 1 w 361"/>
                <a:gd name="T91" fmla="*/ 1 h 63"/>
                <a:gd name="T92" fmla="*/ 1 w 361"/>
                <a:gd name="T93" fmla="*/ 1 h 63"/>
                <a:gd name="T94" fmla="*/ 1 w 361"/>
                <a:gd name="T95" fmla="*/ 1 h 63"/>
                <a:gd name="T96" fmla="*/ 3 w 361"/>
                <a:gd name="T9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1" h="63">
                  <a:moveTo>
                    <a:pt x="361" y="61"/>
                  </a:moveTo>
                  <a:lnTo>
                    <a:pt x="361" y="63"/>
                  </a:lnTo>
                  <a:lnTo>
                    <a:pt x="361" y="63"/>
                  </a:lnTo>
                  <a:lnTo>
                    <a:pt x="359" y="63"/>
                  </a:lnTo>
                  <a:lnTo>
                    <a:pt x="359" y="63"/>
                  </a:lnTo>
                  <a:lnTo>
                    <a:pt x="361" y="61"/>
                  </a:lnTo>
                  <a:close/>
                  <a:moveTo>
                    <a:pt x="291" y="37"/>
                  </a:moveTo>
                  <a:lnTo>
                    <a:pt x="293" y="39"/>
                  </a:lnTo>
                  <a:lnTo>
                    <a:pt x="293" y="39"/>
                  </a:lnTo>
                  <a:lnTo>
                    <a:pt x="293" y="41"/>
                  </a:lnTo>
                  <a:lnTo>
                    <a:pt x="293" y="41"/>
                  </a:lnTo>
                  <a:lnTo>
                    <a:pt x="293" y="41"/>
                  </a:lnTo>
                  <a:lnTo>
                    <a:pt x="291" y="41"/>
                  </a:lnTo>
                  <a:lnTo>
                    <a:pt x="291" y="39"/>
                  </a:lnTo>
                  <a:lnTo>
                    <a:pt x="290" y="39"/>
                  </a:lnTo>
                  <a:lnTo>
                    <a:pt x="291" y="39"/>
                  </a:lnTo>
                  <a:lnTo>
                    <a:pt x="291" y="37"/>
                  </a:lnTo>
                  <a:close/>
                  <a:moveTo>
                    <a:pt x="197" y="33"/>
                  </a:move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close/>
                  <a:moveTo>
                    <a:pt x="200" y="31"/>
                  </a:move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close/>
                  <a:moveTo>
                    <a:pt x="3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1" name="Freeform 278">
              <a:extLst>
                <a:ext uri="{FF2B5EF4-FFF2-40B4-BE49-F238E27FC236}">
                  <a16:creationId xmlns:a16="http://schemas.microsoft.com/office/drawing/2014/main" id="{D923E350-3A7A-316E-A2E2-F7B51602AA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9933" y="5994792"/>
              <a:ext cx="95512" cy="40934"/>
            </a:xfrm>
            <a:custGeom>
              <a:avLst/>
              <a:gdLst>
                <a:gd name="T0" fmla="*/ 23 w 49"/>
                <a:gd name="T1" fmla="*/ 17 h 21"/>
                <a:gd name="T2" fmla="*/ 21 w 49"/>
                <a:gd name="T3" fmla="*/ 19 h 21"/>
                <a:gd name="T4" fmla="*/ 21 w 49"/>
                <a:gd name="T5" fmla="*/ 17 h 21"/>
                <a:gd name="T6" fmla="*/ 40 w 49"/>
                <a:gd name="T7" fmla="*/ 14 h 21"/>
                <a:gd name="T8" fmla="*/ 38 w 49"/>
                <a:gd name="T9" fmla="*/ 14 h 21"/>
                <a:gd name="T10" fmla="*/ 4 w 49"/>
                <a:gd name="T11" fmla="*/ 10 h 21"/>
                <a:gd name="T12" fmla="*/ 4 w 49"/>
                <a:gd name="T13" fmla="*/ 13 h 21"/>
                <a:gd name="T14" fmla="*/ 0 w 49"/>
                <a:gd name="T15" fmla="*/ 11 h 21"/>
                <a:gd name="T16" fmla="*/ 10 w 49"/>
                <a:gd name="T17" fmla="*/ 2 h 21"/>
                <a:gd name="T18" fmla="*/ 15 w 49"/>
                <a:gd name="T19" fmla="*/ 5 h 21"/>
                <a:gd name="T20" fmla="*/ 19 w 49"/>
                <a:gd name="T21" fmla="*/ 3 h 21"/>
                <a:gd name="T22" fmla="*/ 24 w 49"/>
                <a:gd name="T23" fmla="*/ 3 h 21"/>
                <a:gd name="T24" fmla="*/ 27 w 49"/>
                <a:gd name="T25" fmla="*/ 2 h 21"/>
                <a:gd name="T26" fmla="*/ 27 w 49"/>
                <a:gd name="T27" fmla="*/ 5 h 21"/>
                <a:gd name="T28" fmla="*/ 24 w 49"/>
                <a:gd name="T29" fmla="*/ 6 h 21"/>
                <a:gd name="T30" fmla="*/ 18 w 49"/>
                <a:gd name="T31" fmla="*/ 14 h 21"/>
                <a:gd name="T32" fmla="*/ 15 w 49"/>
                <a:gd name="T33" fmla="*/ 14 h 21"/>
                <a:gd name="T34" fmla="*/ 11 w 49"/>
                <a:gd name="T35" fmla="*/ 17 h 21"/>
                <a:gd name="T36" fmla="*/ 10 w 49"/>
                <a:gd name="T37" fmla="*/ 17 h 21"/>
                <a:gd name="T38" fmla="*/ 5 w 49"/>
                <a:gd name="T39" fmla="*/ 17 h 21"/>
                <a:gd name="T40" fmla="*/ 8 w 49"/>
                <a:gd name="T41" fmla="*/ 13 h 21"/>
                <a:gd name="T42" fmla="*/ 13 w 49"/>
                <a:gd name="T43" fmla="*/ 10 h 21"/>
                <a:gd name="T44" fmla="*/ 13 w 49"/>
                <a:gd name="T45" fmla="*/ 8 h 21"/>
                <a:gd name="T46" fmla="*/ 10 w 49"/>
                <a:gd name="T47" fmla="*/ 10 h 21"/>
                <a:gd name="T48" fmla="*/ 10 w 49"/>
                <a:gd name="T49" fmla="*/ 8 h 21"/>
                <a:gd name="T50" fmla="*/ 13 w 49"/>
                <a:gd name="T51" fmla="*/ 6 h 21"/>
                <a:gd name="T52" fmla="*/ 10 w 49"/>
                <a:gd name="T53" fmla="*/ 3 h 21"/>
                <a:gd name="T54" fmla="*/ 10 w 49"/>
                <a:gd name="T55" fmla="*/ 2 h 21"/>
                <a:gd name="T56" fmla="*/ 16 w 49"/>
                <a:gd name="T57" fmla="*/ 2 h 21"/>
                <a:gd name="T58" fmla="*/ 13 w 49"/>
                <a:gd name="T59" fmla="*/ 2 h 21"/>
                <a:gd name="T60" fmla="*/ 34 w 49"/>
                <a:gd name="T61" fmla="*/ 0 h 21"/>
                <a:gd name="T62" fmla="*/ 40 w 49"/>
                <a:gd name="T63" fmla="*/ 2 h 21"/>
                <a:gd name="T64" fmla="*/ 40 w 49"/>
                <a:gd name="T65" fmla="*/ 3 h 21"/>
                <a:gd name="T66" fmla="*/ 40 w 49"/>
                <a:gd name="T67" fmla="*/ 5 h 21"/>
                <a:gd name="T68" fmla="*/ 43 w 49"/>
                <a:gd name="T69" fmla="*/ 5 h 21"/>
                <a:gd name="T70" fmla="*/ 43 w 49"/>
                <a:gd name="T71" fmla="*/ 3 h 21"/>
                <a:gd name="T72" fmla="*/ 48 w 49"/>
                <a:gd name="T73" fmla="*/ 3 h 21"/>
                <a:gd name="T74" fmla="*/ 46 w 49"/>
                <a:gd name="T75" fmla="*/ 6 h 21"/>
                <a:gd name="T76" fmla="*/ 49 w 49"/>
                <a:gd name="T77" fmla="*/ 8 h 21"/>
                <a:gd name="T78" fmla="*/ 45 w 49"/>
                <a:gd name="T79" fmla="*/ 10 h 21"/>
                <a:gd name="T80" fmla="*/ 37 w 49"/>
                <a:gd name="T81" fmla="*/ 13 h 21"/>
                <a:gd name="T82" fmla="*/ 37 w 49"/>
                <a:gd name="T83" fmla="*/ 16 h 21"/>
                <a:gd name="T84" fmla="*/ 30 w 49"/>
                <a:gd name="T85" fmla="*/ 17 h 21"/>
                <a:gd name="T86" fmla="*/ 27 w 49"/>
                <a:gd name="T87" fmla="*/ 17 h 21"/>
                <a:gd name="T88" fmla="*/ 23 w 49"/>
                <a:gd name="T89" fmla="*/ 17 h 21"/>
                <a:gd name="T90" fmla="*/ 24 w 49"/>
                <a:gd name="T91" fmla="*/ 13 h 21"/>
                <a:gd name="T92" fmla="*/ 29 w 49"/>
                <a:gd name="T93" fmla="*/ 8 h 21"/>
                <a:gd name="T94" fmla="*/ 30 w 49"/>
                <a:gd name="T95" fmla="*/ 8 h 21"/>
                <a:gd name="T96" fmla="*/ 34 w 49"/>
                <a:gd name="T9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" h="21">
                  <a:moveTo>
                    <a:pt x="21" y="17"/>
                  </a:moveTo>
                  <a:lnTo>
                    <a:pt x="21" y="17"/>
                  </a:lnTo>
                  <a:lnTo>
                    <a:pt x="23" y="17"/>
                  </a:lnTo>
                  <a:lnTo>
                    <a:pt x="23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close/>
                  <a:moveTo>
                    <a:pt x="40" y="14"/>
                  </a:moveTo>
                  <a:lnTo>
                    <a:pt x="40" y="14"/>
                  </a:lnTo>
                  <a:lnTo>
                    <a:pt x="40" y="14"/>
                  </a:lnTo>
                  <a:lnTo>
                    <a:pt x="40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40" y="14"/>
                  </a:lnTo>
                  <a:close/>
                  <a:moveTo>
                    <a:pt x="2" y="10"/>
                  </a:moveTo>
                  <a:lnTo>
                    <a:pt x="4" y="10"/>
                  </a:lnTo>
                  <a:lnTo>
                    <a:pt x="5" y="10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0"/>
                  </a:lnTo>
                  <a:close/>
                  <a:moveTo>
                    <a:pt x="10" y="2"/>
                  </a:moveTo>
                  <a:lnTo>
                    <a:pt x="11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8" y="3"/>
                  </a:lnTo>
                  <a:lnTo>
                    <a:pt x="18" y="2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7" y="3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4" y="8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6" y="14"/>
                  </a:lnTo>
                  <a:lnTo>
                    <a:pt x="15" y="14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4" y="16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11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3" y="8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2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5" y="0"/>
                  </a:lnTo>
                  <a:close/>
                  <a:moveTo>
                    <a:pt x="34" y="0"/>
                  </a:moveTo>
                  <a:lnTo>
                    <a:pt x="37" y="2"/>
                  </a:lnTo>
                  <a:lnTo>
                    <a:pt x="38" y="0"/>
                  </a:lnTo>
                  <a:lnTo>
                    <a:pt x="40" y="2"/>
                  </a:lnTo>
                  <a:lnTo>
                    <a:pt x="41" y="2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5"/>
                  </a:lnTo>
                  <a:lnTo>
                    <a:pt x="43" y="5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6" y="2"/>
                  </a:lnTo>
                  <a:lnTo>
                    <a:pt x="48" y="3"/>
                  </a:lnTo>
                  <a:lnTo>
                    <a:pt x="49" y="5"/>
                  </a:lnTo>
                  <a:lnTo>
                    <a:pt x="48" y="5"/>
                  </a:lnTo>
                  <a:lnTo>
                    <a:pt x="46" y="6"/>
                  </a:lnTo>
                  <a:lnTo>
                    <a:pt x="48" y="6"/>
                  </a:lnTo>
                  <a:lnTo>
                    <a:pt x="49" y="6"/>
                  </a:lnTo>
                  <a:lnTo>
                    <a:pt x="49" y="8"/>
                  </a:lnTo>
                  <a:lnTo>
                    <a:pt x="49" y="8"/>
                  </a:lnTo>
                  <a:lnTo>
                    <a:pt x="46" y="10"/>
                  </a:lnTo>
                  <a:lnTo>
                    <a:pt x="45" y="10"/>
                  </a:lnTo>
                  <a:lnTo>
                    <a:pt x="43" y="11"/>
                  </a:lnTo>
                  <a:lnTo>
                    <a:pt x="41" y="11"/>
                  </a:lnTo>
                  <a:lnTo>
                    <a:pt x="37" y="13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7" y="16"/>
                  </a:lnTo>
                  <a:lnTo>
                    <a:pt x="30" y="14"/>
                  </a:lnTo>
                  <a:lnTo>
                    <a:pt x="29" y="14"/>
                  </a:lnTo>
                  <a:lnTo>
                    <a:pt x="30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24" y="19"/>
                  </a:lnTo>
                  <a:lnTo>
                    <a:pt x="23" y="17"/>
                  </a:lnTo>
                  <a:lnTo>
                    <a:pt x="23" y="16"/>
                  </a:lnTo>
                  <a:lnTo>
                    <a:pt x="24" y="14"/>
                  </a:lnTo>
                  <a:lnTo>
                    <a:pt x="24" y="13"/>
                  </a:lnTo>
                  <a:lnTo>
                    <a:pt x="27" y="10"/>
                  </a:lnTo>
                  <a:lnTo>
                    <a:pt x="29" y="10"/>
                  </a:lnTo>
                  <a:lnTo>
                    <a:pt x="29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6"/>
                  </a:lnTo>
                  <a:lnTo>
                    <a:pt x="30" y="5"/>
                  </a:lnTo>
                  <a:lnTo>
                    <a:pt x="34" y="2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2" name="Freeform 279">
              <a:extLst>
                <a:ext uri="{FF2B5EF4-FFF2-40B4-BE49-F238E27FC236}">
                  <a16:creationId xmlns:a16="http://schemas.microsoft.com/office/drawing/2014/main" id="{9BCB27FD-B9D6-CA9B-2858-AE29FB05AD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82879" y="4766783"/>
              <a:ext cx="202719" cy="267044"/>
            </a:xfrm>
            <a:custGeom>
              <a:avLst/>
              <a:gdLst>
                <a:gd name="T0" fmla="*/ 0 w 104"/>
                <a:gd name="T1" fmla="*/ 137 h 137"/>
                <a:gd name="T2" fmla="*/ 98 w 104"/>
                <a:gd name="T3" fmla="*/ 121 h 137"/>
                <a:gd name="T4" fmla="*/ 98 w 104"/>
                <a:gd name="T5" fmla="*/ 121 h 137"/>
                <a:gd name="T6" fmla="*/ 99 w 104"/>
                <a:gd name="T7" fmla="*/ 98 h 137"/>
                <a:gd name="T8" fmla="*/ 99 w 104"/>
                <a:gd name="T9" fmla="*/ 99 h 137"/>
                <a:gd name="T10" fmla="*/ 99 w 104"/>
                <a:gd name="T11" fmla="*/ 98 h 137"/>
                <a:gd name="T12" fmla="*/ 57 w 104"/>
                <a:gd name="T13" fmla="*/ 96 h 137"/>
                <a:gd name="T14" fmla="*/ 54 w 104"/>
                <a:gd name="T15" fmla="*/ 98 h 137"/>
                <a:gd name="T16" fmla="*/ 49 w 104"/>
                <a:gd name="T17" fmla="*/ 98 h 137"/>
                <a:gd name="T18" fmla="*/ 54 w 104"/>
                <a:gd name="T19" fmla="*/ 96 h 137"/>
                <a:gd name="T20" fmla="*/ 82 w 104"/>
                <a:gd name="T21" fmla="*/ 96 h 137"/>
                <a:gd name="T22" fmla="*/ 80 w 104"/>
                <a:gd name="T23" fmla="*/ 96 h 137"/>
                <a:gd name="T24" fmla="*/ 80 w 104"/>
                <a:gd name="T25" fmla="*/ 96 h 137"/>
                <a:gd name="T26" fmla="*/ 96 w 104"/>
                <a:gd name="T27" fmla="*/ 85 h 137"/>
                <a:gd name="T28" fmla="*/ 69 w 104"/>
                <a:gd name="T29" fmla="*/ 82 h 137"/>
                <a:gd name="T30" fmla="*/ 68 w 104"/>
                <a:gd name="T31" fmla="*/ 82 h 137"/>
                <a:gd name="T32" fmla="*/ 93 w 104"/>
                <a:gd name="T33" fmla="*/ 82 h 137"/>
                <a:gd name="T34" fmla="*/ 93 w 104"/>
                <a:gd name="T35" fmla="*/ 80 h 137"/>
                <a:gd name="T36" fmla="*/ 103 w 104"/>
                <a:gd name="T37" fmla="*/ 80 h 137"/>
                <a:gd name="T38" fmla="*/ 62 w 104"/>
                <a:gd name="T39" fmla="*/ 77 h 137"/>
                <a:gd name="T40" fmla="*/ 52 w 104"/>
                <a:gd name="T41" fmla="*/ 71 h 137"/>
                <a:gd name="T42" fmla="*/ 55 w 104"/>
                <a:gd name="T43" fmla="*/ 72 h 137"/>
                <a:gd name="T44" fmla="*/ 58 w 104"/>
                <a:gd name="T45" fmla="*/ 77 h 137"/>
                <a:gd name="T46" fmla="*/ 57 w 104"/>
                <a:gd name="T47" fmla="*/ 83 h 137"/>
                <a:gd name="T48" fmla="*/ 52 w 104"/>
                <a:gd name="T49" fmla="*/ 85 h 137"/>
                <a:gd name="T50" fmla="*/ 44 w 104"/>
                <a:gd name="T51" fmla="*/ 83 h 137"/>
                <a:gd name="T52" fmla="*/ 39 w 104"/>
                <a:gd name="T53" fmla="*/ 80 h 137"/>
                <a:gd name="T54" fmla="*/ 41 w 104"/>
                <a:gd name="T55" fmla="*/ 79 h 137"/>
                <a:gd name="T56" fmla="*/ 43 w 104"/>
                <a:gd name="T57" fmla="*/ 74 h 137"/>
                <a:gd name="T58" fmla="*/ 52 w 104"/>
                <a:gd name="T59" fmla="*/ 71 h 137"/>
                <a:gd name="T60" fmla="*/ 71 w 104"/>
                <a:gd name="T61" fmla="*/ 72 h 137"/>
                <a:gd name="T62" fmla="*/ 95 w 104"/>
                <a:gd name="T63" fmla="*/ 69 h 137"/>
                <a:gd name="T64" fmla="*/ 93 w 104"/>
                <a:gd name="T65" fmla="*/ 71 h 137"/>
                <a:gd name="T66" fmla="*/ 93 w 104"/>
                <a:gd name="T67" fmla="*/ 69 h 137"/>
                <a:gd name="T68" fmla="*/ 38 w 104"/>
                <a:gd name="T69" fmla="*/ 68 h 137"/>
                <a:gd name="T70" fmla="*/ 79 w 104"/>
                <a:gd name="T71" fmla="*/ 64 h 137"/>
                <a:gd name="T72" fmla="*/ 79 w 104"/>
                <a:gd name="T73" fmla="*/ 63 h 137"/>
                <a:gd name="T74" fmla="*/ 79 w 104"/>
                <a:gd name="T75" fmla="*/ 66 h 137"/>
                <a:gd name="T76" fmla="*/ 80 w 104"/>
                <a:gd name="T77" fmla="*/ 60 h 137"/>
                <a:gd name="T78" fmla="*/ 79 w 104"/>
                <a:gd name="T79" fmla="*/ 60 h 137"/>
                <a:gd name="T80" fmla="*/ 77 w 104"/>
                <a:gd name="T81" fmla="*/ 57 h 137"/>
                <a:gd name="T82" fmla="*/ 73 w 104"/>
                <a:gd name="T83" fmla="*/ 63 h 137"/>
                <a:gd name="T84" fmla="*/ 77 w 104"/>
                <a:gd name="T85" fmla="*/ 60 h 137"/>
                <a:gd name="T86" fmla="*/ 74 w 104"/>
                <a:gd name="T87" fmla="*/ 63 h 137"/>
                <a:gd name="T88" fmla="*/ 69 w 104"/>
                <a:gd name="T89" fmla="*/ 63 h 137"/>
                <a:gd name="T90" fmla="*/ 65 w 104"/>
                <a:gd name="T91" fmla="*/ 64 h 137"/>
                <a:gd name="T92" fmla="*/ 60 w 104"/>
                <a:gd name="T93" fmla="*/ 66 h 137"/>
                <a:gd name="T94" fmla="*/ 58 w 104"/>
                <a:gd name="T95" fmla="*/ 63 h 137"/>
                <a:gd name="T96" fmla="*/ 60 w 104"/>
                <a:gd name="T97" fmla="*/ 61 h 137"/>
                <a:gd name="T98" fmla="*/ 68 w 104"/>
                <a:gd name="T99" fmla="*/ 58 h 137"/>
                <a:gd name="T100" fmla="*/ 74 w 104"/>
                <a:gd name="T101" fmla="*/ 55 h 137"/>
                <a:gd name="T102" fmla="*/ 79 w 104"/>
                <a:gd name="T103" fmla="*/ 53 h 137"/>
                <a:gd name="T104" fmla="*/ 79 w 104"/>
                <a:gd name="T105" fmla="*/ 53 h 137"/>
                <a:gd name="T106" fmla="*/ 36 w 104"/>
                <a:gd name="T107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4" h="137">
                  <a:moveTo>
                    <a:pt x="0" y="137"/>
                  </a:move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0" y="137"/>
                  </a:lnTo>
                  <a:close/>
                  <a:moveTo>
                    <a:pt x="98" y="121"/>
                  </a:move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close/>
                  <a:moveTo>
                    <a:pt x="99" y="98"/>
                  </a:moveTo>
                  <a:lnTo>
                    <a:pt x="99" y="98"/>
                  </a:lnTo>
                  <a:lnTo>
                    <a:pt x="99" y="98"/>
                  </a:lnTo>
                  <a:lnTo>
                    <a:pt x="99" y="98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8"/>
                  </a:lnTo>
                  <a:lnTo>
                    <a:pt x="99" y="98"/>
                  </a:lnTo>
                  <a:lnTo>
                    <a:pt x="99" y="98"/>
                  </a:lnTo>
                  <a:close/>
                  <a:moveTo>
                    <a:pt x="55" y="96"/>
                  </a:moveTo>
                  <a:lnTo>
                    <a:pt x="55" y="96"/>
                  </a:lnTo>
                  <a:lnTo>
                    <a:pt x="57" y="96"/>
                  </a:lnTo>
                  <a:lnTo>
                    <a:pt x="57" y="96"/>
                  </a:lnTo>
                  <a:lnTo>
                    <a:pt x="55" y="98"/>
                  </a:lnTo>
                  <a:lnTo>
                    <a:pt x="55" y="96"/>
                  </a:lnTo>
                  <a:lnTo>
                    <a:pt x="54" y="96"/>
                  </a:lnTo>
                  <a:lnTo>
                    <a:pt x="54" y="9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0" y="99"/>
                  </a:lnTo>
                  <a:lnTo>
                    <a:pt x="49" y="98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2" y="98"/>
                  </a:lnTo>
                  <a:lnTo>
                    <a:pt x="52" y="96"/>
                  </a:lnTo>
                  <a:lnTo>
                    <a:pt x="54" y="96"/>
                  </a:lnTo>
                  <a:lnTo>
                    <a:pt x="54" y="96"/>
                  </a:lnTo>
                  <a:lnTo>
                    <a:pt x="55" y="96"/>
                  </a:lnTo>
                  <a:close/>
                  <a:moveTo>
                    <a:pt x="82" y="94"/>
                  </a:move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2" y="94"/>
                  </a:lnTo>
                  <a:close/>
                  <a:moveTo>
                    <a:pt x="96" y="85"/>
                  </a:move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close/>
                  <a:moveTo>
                    <a:pt x="69" y="80"/>
                  </a:moveTo>
                  <a:lnTo>
                    <a:pt x="69" y="82"/>
                  </a:lnTo>
                  <a:lnTo>
                    <a:pt x="69" y="82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9" y="80"/>
                  </a:lnTo>
                  <a:close/>
                  <a:moveTo>
                    <a:pt x="93" y="80"/>
                  </a:moveTo>
                  <a:lnTo>
                    <a:pt x="93" y="80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1" y="80"/>
                  </a:lnTo>
                  <a:lnTo>
                    <a:pt x="93" y="80"/>
                  </a:lnTo>
                  <a:close/>
                  <a:moveTo>
                    <a:pt x="103" y="80"/>
                  </a:moveTo>
                  <a:lnTo>
                    <a:pt x="104" y="80"/>
                  </a:lnTo>
                  <a:lnTo>
                    <a:pt x="104" y="80"/>
                  </a:lnTo>
                  <a:lnTo>
                    <a:pt x="104" y="80"/>
                  </a:lnTo>
                  <a:lnTo>
                    <a:pt x="103" y="80"/>
                  </a:lnTo>
                  <a:lnTo>
                    <a:pt x="103" y="80"/>
                  </a:lnTo>
                  <a:lnTo>
                    <a:pt x="103" y="80"/>
                  </a:lnTo>
                  <a:close/>
                  <a:moveTo>
                    <a:pt x="62" y="75"/>
                  </a:moveTo>
                  <a:lnTo>
                    <a:pt x="62" y="77"/>
                  </a:lnTo>
                  <a:lnTo>
                    <a:pt x="62" y="77"/>
                  </a:lnTo>
                  <a:lnTo>
                    <a:pt x="62" y="77"/>
                  </a:lnTo>
                  <a:lnTo>
                    <a:pt x="60" y="77"/>
                  </a:lnTo>
                  <a:lnTo>
                    <a:pt x="62" y="75"/>
                  </a:lnTo>
                  <a:lnTo>
                    <a:pt x="62" y="75"/>
                  </a:lnTo>
                  <a:close/>
                  <a:moveTo>
                    <a:pt x="52" y="71"/>
                  </a:moveTo>
                  <a:lnTo>
                    <a:pt x="54" y="71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5" y="72"/>
                  </a:lnTo>
                  <a:lnTo>
                    <a:pt x="55" y="74"/>
                  </a:lnTo>
                  <a:lnTo>
                    <a:pt x="57" y="75"/>
                  </a:lnTo>
                  <a:lnTo>
                    <a:pt x="58" y="75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58" y="79"/>
                  </a:lnTo>
                  <a:lnTo>
                    <a:pt x="58" y="80"/>
                  </a:lnTo>
                  <a:lnTo>
                    <a:pt x="60" y="83"/>
                  </a:lnTo>
                  <a:lnTo>
                    <a:pt x="58" y="83"/>
                  </a:lnTo>
                  <a:lnTo>
                    <a:pt x="57" y="83"/>
                  </a:lnTo>
                  <a:lnTo>
                    <a:pt x="57" y="83"/>
                  </a:lnTo>
                  <a:lnTo>
                    <a:pt x="57" y="83"/>
                  </a:lnTo>
                  <a:lnTo>
                    <a:pt x="55" y="83"/>
                  </a:lnTo>
                  <a:lnTo>
                    <a:pt x="54" y="85"/>
                  </a:lnTo>
                  <a:lnTo>
                    <a:pt x="52" y="85"/>
                  </a:lnTo>
                  <a:lnTo>
                    <a:pt x="50" y="85"/>
                  </a:lnTo>
                  <a:lnTo>
                    <a:pt x="49" y="85"/>
                  </a:lnTo>
                  <a:lnTo>
                    <a:pt x="47" y="85"/>
                  </a:lnTo>
                  <a:lnTo>
                    <a:pt x="47" y="85"/>
                  </a:lnTo>
                  <a:lnTo>
                    <a:pt x="44" y="83"/>
                  </a:lnTo>
                  <a:lnTo>
                    <a:pt x="43" y="83"/>
                  </a:lnTo>
                  <a:lnTo>
                    <a:pt x="41" y="83"/>
                  </a:lnTo>
                  <a:lnTo>
                    <a:pt x="39" y="83"/>
                  </a:lnTo>
                  <a:lnTo>
                    <a:pt x="39" y="80"/>
                  </a:lnTo>
                  <a:lnTo>
                    <a:pt x="39" y="80"/>
                  </a:lnTo>
                  <a:lnTo>
                    <a:pt x="39" y="79"/>
                  </a:lnTo>
                  <a:lnTo>
                    <a:pt x="39" y="79"/>
                  </a:lnTo>
                  <a:lnTo>
                    <a:pt x="41" y="79"/>
                  </a:lnTo>
                  <a:lnTo>
                    <a:pt x="41" y="79"/>
                  </a:lnTo>
                  <a:lnTo>
                    <a:pt x="41" y="79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5"/>
                  </a:lnTo>
                  <a:lnTo>
                    <a:pt x="43" y="74"/>
                  </a:lnTo>
                  <a:lnTo>
                    <a:pt x="44" y="74"/>
                  </a:lnTo>
                  <a:lnTo>
                    <a:pt x="47" y="72"/>
                  </a:lnTo>
                  <a:lnTo>
                    <a:pt x="49" y="72"/>
                  </a:lnTo>
                  <a:lnTo>
                    <a:pt x="52" y="72"/>
                  </a:lnTo>
                  <a:lnTo>
                    <a:pt x="52" y="71"/>
                  </a:lnTo>
                  <a:close/>
                  <a:moveTo>
                    <a:pt x="69" y="71"/>
                  </a:move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2"/>
                  </a:lnTo>
                  <a:lnTo>
                    <a:pt x="69" y="72"/>
                  </a:lnTo>
                  <a:lnTo>
                    <a:pt x="69" y="71"/>
                  </a:lnTo>
                  <a:close/>
                  <a:moveTo>
                    <a:pt x="93" y="69"/>
                  </a:moveTo>
                  <a:lnTo>
                    <a:pt x="95" y="69"/>
                  </a:lnTo>
                  <a:lnTo>
                    <a:pt x="95" y="69"/>
                  </a:lnTo>
                  <a:lnTo>
                    <a:pt x="95" y="69"/>
                  </a:lnTo>
                  <a:lnTo>
                    <a:pt x="95" y="71"/>
                  </a:lnTo>
                  <a:lnTo>
                    <a:pt x="95" y="71"/>
                  </a:lnTo>
                  <a:lnTo>
                    <a:pt x="93" y="71"/>
                  </a:lnTo>
                  <a:lnTo>
                    <a:pt x="93" y="71"/>
                  </a:lnTo>
                  <a:lnTo>
                    <a:pt x="93" y="71"/>
                  </a:lnTo>
                  <a:lnTo>
                    <a:pt x="93" y="69"/>
                  </a:lnTo>
                  <a:lnTo>
                    <a:pt x="93" y="69"/>
                  </a:lnTo>
                  <a:lnTo>
                    <a:pt x="93" y="69"/>
                  </a:lnTo>
                  <a:lnTo>
                    <a:pt x="93" y="69"/>
                  </a:lnTo>
                  <a:close/>
                  <a:moveTo>
                    <a:pt x="39" y="68"/>
                  </a:moveTo>
                  <a:lnTo>
                    <a:pt x="39" y="68"/>
                  </a:lnTo>
                  <a:lnTo>
                    <a:pt x="39" y="69"/>
                  </a:lnTo>
                  <a:lnTo>
                    <a:pt x="38" y="69"/>
                  </a:lnTo>
                  <a:lnTo>
                    <a:pt x="38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close/>
                  <a:moveTo>
                    <a:pt x="79" y="63"/>
                  </a:moveTo>
                  <a:lnTo>
                    <a:pt x="79" y="64"/>
                  </a:lnTo>
                  <a:lnTo>
                    <a:pt x="79" y="66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4"/>
                  </a:lnTo>
                  <a:lnTo>
                    <a:pt x="79" y="63"/>
                  </a:lnTo>
                  <a:close/>
                  <a:moveTo>
                    <a:pt x="80" y="61"/>
                  </a:moveTo>
                  <a:lnTo>
                    <a:pt x="82" y="63"/>
                  </a:lnTo>
                  <a:lnTo>
                    <a:pt x="80" y="64"/>
                  </a:lnTo>
                  <a:lnTo>
                    <a:pt x="79" y="66"/>
                  </a:lnTo>
                  <a:lnTo>
                    <a:pt x="79" y="66"/>
                  </a:lnTo>
                  <a:lnTo>
                    <a:pt x="79" y="63"/>
                  </a:lnTo>
                  <a:lnTo>
                    <a:pt x="80" y="63"/>
                  </a:lnTo>
                  <a:lnTo>
                    <a:pt x="80" y="61"/>
                  </a:lnTo>
                  <a:close/>
                  <a:moveTo>
                    <a:pt x="80" y="58"/>
                  </a:moveTo>
                  <a:lnTo>
                    <a:pt x="80" y="60"/>
                  </a:lnTo>
                  <a:lnTo>
                    <a:pt x="80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58"/>
                  </a:lnTo>
                  <a:lnTo>
                    <a:pt x="80" y="58"/>
                  </a:lnTo>
                  <a:close/>
                  <a:moveTo>
                    <a:pt x="79" y="53"/>
                  </a:moveTo>
                  <a:lnTo>
                    <a:pt x="79" y="55"/>
                  </a:lnTo>
                  <a:lnTo>
                    <a:pt x="77" y="57"/>
                  </a:lnTo>
                  <a:lnTo>
                    <a:pt x="76" y="57"/>
                  </a:lnTo>
                  <a:lnTo>
                    <a:pt x="76" y="58"/>
                  </a:lnTo>
                  <a:lnTo>
                    <a:pt x="73" y="60"/>
                  </a:lnTo>
                  <a:lnTo>
                    <a:pt x="73" y="61"/>
                  </a:lnTo>
                  <a:lnTo>
                    <a:pt x="73" y="63"/>
                  </a:lnTo>
                  <a:lnTo>
                    <a:pt x="74" y="61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1"/>
                  </a:lnTo>
                  <a:lnTo>
                    <a:pt x="77" y="63"/>
                  </a:lnTo>
                  <a:lnTo>
                    <a:pt x="76" y="63"/>
                  </a:lnTo>
                  <a:lnTo>
                    <a:pt x="74" y="63"/>
                  </a:lnTo>
                  <a:lnTo>
                    <a:pt x="73" y="63"/>
                  </a:lnTo>
                  <a:lnTo>
                    <a:pt x="71" y="64"/>
                  </a:lnTo>
                  <a:lnTo>
                    <a:pt x="71" y="64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8" y="63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3" y="64"/>
                  </a:lnTo>
                  <a:lnTo>
                    <a:pt x="63" y="64"/>
                  </a:lnTo>
                  <a:lnTo>
                    <a:pt x="62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8" y="63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2" y="61"/>
                  </a:lnTo>
                  <a:lnTo>
                    <a:pt x="63" y="60"/>
                  </a:lnTo>
                  <a:lnTo>
                    <a:pt x="63" y="60"/>
                  </a:lnTo>
                  <a:lnTo>
                    <a:pt x="66" y="58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9" y="58"/>
                  </a:lnTo>
                  <a:lnTo>
                    <a:pt x="71" y="57"/>
                  </a:lnTo>
                  <a:lnTo>
                    <a:pt x="73" y="55"/>
                  </a:lnTo>
                  <a:lnTo>
                    <a:pt x="74" y="55"/>
                  </a:lnTo>
                  <a:lnTo>
                    <a:pt x="74" y="55"/>
                  </a:lnTo>
                  <a:lnTo>
                    <a:pt x="76" y="55"/>
                  </a:lnTo>
                  <a:lnTo>
                    <a:pt x="77" y="55"/>
                  </a:lnTo>
                  <a:lnTo>
                    <a:pt x="79" y="53"/>
                  </a:lnTo>
                  <a:close/>
                  <a:moveTo>
                    <a:pt x="79" y="53"/>
                  </a:moveTo>
                  <a:lnTo>
                    <a:pt x="79" y="53"/>
                  </a:lnTo>
                  <a:lnTo>
                    <a:pt x="79" y="53"/>
                  </a:lnTo>
                  <a:lnTo>
                    <a:pt x="79" y="55"/>
                  </a:lnTo>
                  <a:lnTo>
                    <a:pt x="79" y="53"/>
                  </a:lnTo>
                  <a:lnTo>
                    <a:pt x="79" y="53"/>
                  </a:lnTo>
                  <a:close/>
                  <a:moveTo>
                    <a:pt x="36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3" name="Freeform 280">
              <a:extLst>
                <a:ext uri="{FF2B5EF4-FFF2-40B4-BE49-F238E27FC236}">
                  <a16:creationId xmlns:a16="http://schemas.microsoft.com/office/drawing/2014/main" id="{0F0BE7F0-BCCA-4ADD-63D0-3F178AC4FE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4675" y="2030076"/>
              <a:ext cx="339165" cy="469763"/>
            </a:xfrm>
            <a:custGeom>
              <a:avLst/>
              <a:gdLst>
                <a:gd name="T0" fmla="*/ 13 w 174"/>
                <a:gd name="T1" fmla="*/ 236 h 241"/>
                <a:gd name="T2" fmla="*/ 30 w 174"/>
                <a:gd name="T3" fmla="*/ 233 h 241"/>
                <a:gd name="T4" fmla="*/ 2 w 174"/>
                <a:gd name="T5" fmla="*/ 233 h 241"/>
                <a:gd name="T6" fmla="*/ 38 w 174"/>
                <a:gd name="T7" fmla="*/ 230 h 241"/>
                <a:gd name="T8" fmla="*/ 38 w 174"/>
                <a:gd name="T9" fmla="*/ 233 h 241"/>
                <a:gd name="T10" fmla="*/ 7 w 174"/>
                <a:gd name="T11" fmla="*/ 230 h 241"/>
                <a:gd name="T12" fmla="*/ 10 w 174"/>
                <a:gd name="T13" fmla="*/ 233 h 241"/>
                <a:gd name="T14" fmla="*/ 2 w 174"/>
                <a:gd name="T15" fmla="*/ 232 h 241"/>
                <a:gd name="T16" fmla="*/ 3 w 174"/>
                <a:gd name="T17" fmla="*/ 230 h 241"/>
                <a:gd name="T18" fmla="*/ 35 w 174"/>
                <a:gd name="T19" fmla="*/ 230 h 241"/>
                <a:gd name="T20" fmla="*/ 27 w 174"/>
                <a:gd name="T21" fmla="*/ 227 h 241"/>
                <a:gd name="T22" fmla="*/ 24 w 174"/>
                <a:gd name="T23" fmla="*/ 166 h 241"/>
                <a:gd name="T24" fmla="*/ 26 w 174"/>
                <a:gd name="T25" fmla="*/ 167 h 241"/>
                <a:gd name="T26" fmla="*/ 78 w 174"/>
                <a:gd name="T27" fmla="*/ 125 h 241"/>
                <a:gd name="T28" fmla="*/ 126 w 174"/>
                <a:gd name="T29" fmla="*/ 5 h 241"/>
                <a:gd name="T30" fmla="*/ 134 w 174"/>
                <a:gd name="T31" fmla="*/ 24 h 241"/>
                <a:gd name="T32" fmla="*/ 133 w 174"/>
                <a:gd name="T33" fmla="*/ 32 h 241"/>
                <a:gd name="T34" fmla="*/ 142 w 174"/>
                <a:gd name="T35" fmla="*/ 50 h 241"/>
                <a:gd name="T36" fmla="*/ 141 w 174"/>
                <a:gd name="T37" fmla="*/ 74 h 241"/>
                <a:gd name="T38" fmla="*/ 145 w 174"/>
                <a:gd name="T39" fmla="*/ 93 h 241"/>
                <a:gd name="T40" fmla="*/ 152 w 174"/>
                <a:gd name="T41" fmla="*/ 109 h 241"/>
                <a:gd name="T42" fmla="*/ 145 w 174"/>
                <a:gd name="T43" fmla="*/ 120 h 241"/>
                <a:gd name="T44" fmla="*/ 145 w 174"/>
                <a:gd name="T45" fmla="*/ 126 h 241"/>
                <a:gd name="T46" fmla="*/ 152 w 174"/>
                <a:gd name="T47" fmla="*/ 136 h 241"/>
                <a:gd name="T48" fmla="*/ 158 w 174"/>
                <a:gd name="T49" fmla="*/ 150 h 241"/>
                <a:gd name="T50" fmla="*/ 169 w 174"/>
                <a:gd name="T51" fmla="*/ 167 h 241"/>
                <a:gd name="T52" fmla="*/ 169 w 174"/>
                <a:gd name="T53" fmla="*/ 183 h 241"/>
                <a:gd name="T54" fmla="*/ 144 w 174"/>
                <a:gd name="T55" fmla="*/ 206 h 241"/>
                <a:gd name="T56" fmla="*/ 120 w 174"/>
                <a:gd name="T57" fmla="*/ 225 h 241"/>
                <a:gd name="T58" fmla="*/ 104 w 174"/>
                <a:gd name="T59" fmla="*/ 227 h 241"/>
                <a:gd name="T60" fmla="*/ 100 w 174"/>
                <a:gd name="T61" fmla="*/ 227 h 241"/>
                <a:gd name="T62" fmla="*/ 92 w 174"/>
                <a:gd name="T63" fmla="*/ 230 h 241"/>
                <a:gd name="T64" fmla="*/ 78 w 174"/>
                <a:gd name="T65" fmla="*/ 235 h 241"/>
                <a:gd name="T66" fmla="*/ 56 w 174"/>
                <a:gd name="T67" fmla="*/ 240 h 241"/>
                <a:gd name="T68" fmla="*/ 51 w 174"/>
                <a:gd name="T69" fmla="*/ 236 h 241"/>
                <a:gd name="T70" fmla="*/ 44 w 174"/>
                <a:gd name="T71" fmla="*/ 236 h 241"/>
                <a:gd name="T72" fmla="*/ 44 w 174"/>
                <a:gd name="T73" fmla="*/ 233 h 241"/>
                <a:gd name="T74" fmla="*/ 35 w 174"/>
                <a:gd name="T75" fmla="*/ 227 h 241"/>
                <a:gd name="T76" fmla="*/ 27 w 174"/>
                <a:gd name="T77" fmla="*/ 221 h 241"/>
                <a:gd name="T78" fmla="*/ 29 w 174"/>
                <a:gd name="T79" fmla="*/ 205 h 241"/>
                <a:gd name="T80" fmla="*/ 29 w 174"/>
                <a:gd name="T81" fmla="*/ 202 h 241"/>
                <a:gd name="T82" fmla="*/ 24 w 174"/>
                <a:gd name="T83" fmla="*/ 184 h 241"/>
                <a:gd name="T84" fmla="*/ 30 w 174"/>
                <a:gd name="T85" fmla="*/ 169 h 241"/>
                <a:gd name="T86" fmla="*/ 40 w 174"/>
                <a:gd name="T87" fmla="*/ 161 h 241"/>
                <a:gd name="T88" fmla="*/ 51 w 174"/>
                <a:gd name="T89" fmla="*/ 153 h 241"/>
                <a:gd name="T90" fmla="*/ 68 w 174"/>
                <a:gd name="T91" fmla="*/ 136 h 241"/>
                <a:gd name="T92" fmla="*/ 84 w 174"/>
                <a:gd name="T93" fmla="*/ 128 h 241"/>
                <a:gd name="T94" fmla="*/ 84 w 174"/>
                <a:gd name="T95" fmla="*/ 117 h 241"/>
                <a:gd name="T96" fmla="*/ 73 w 174"/>
                <a:gd name="T97" fmla="*/ 104 h 241"/>
                <a:gd name="T98" fmla="*/ 60 w 174"/>
                <a:gd name="T99" fmla="*/ 96 h 241"/>
                <a:gd name="T100" fmla="*/ 63 w 174"/>
                <a:gd name="T101" fmla="*/ 84 h 241"/>
                <a:gd name="T102" fmla="*/ 59 w 174"/>
                <a:gd name="T103" fmla="*/ 73 h 241"/>
                <a:gd name="T104" fmla="*/ 57 w 174"/>
                <a:gd name="T105" fmla="*/ 66 h 241"/>
                <a:gd name="T106" fmla="*/ 59 w 174"/>
                <a:gd name="T107" fmla="*/ 54 h 241"/>
                <a:gd name="T108" fmla="*/ 48 w 174"/>
                <a:gd name="T109" fmla="*/ 43 h 241"/>
                <a:gd name="T110" fmla="*/ 26 w 174"/>
                <a:gd name="T111" fmla="*/ 33 h 241"/>
                <a:gd name="T112" fmla="*/ 22 w 174"/>
                <a:gd name="T113" fmla="*/ 27 h 241"/>
                <a:gd name="T114" fmla="*/ 30 w 174"/>
                <a:gd name="T115" fmla="*/ 21 h 241"/>
                <a:gd name="T116" fmla="*/ 51 w 174"/>
                <a:gd name="T117" fmla="*/ 36 h 241"/>
                <a:gd name="T118" fmla="*/ 70 w 174"/>
                <a:gd name="T119" fmla="*/ 35 h 241"/>
                <a:gd name="T120" fmla="*/ 85 w 174"/>
                <a:gd name="T121" fmla="*/ 30 h 241"/>
                <a:gd name="T122" fmla="*/ 93 w 174"/>
                <a:gd name="T123" fmla="*/ 11 h 241"/>
                <a:gd name="T124" fmla="*/ 109 w 174"/>
                <a:gd name="T125" fmla="*/ 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241">
                  <a:moveTo>
                    <a:pt x="15" y="236"/>
                  </a:moveTo>
                  <a:lnTo>
                    <a:pt x="15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5" y="238"/>
                  </a:lnTo>
                  <a:lnTo>
                    <a:pt x="15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5" y="236"/>
                  </a:lnTo>
                  <a:close/>
                  <a:moveTo>
                    <a:pt x="30" y="233"/>
                  </a:moveTo>
                  <a:lnTo>
                    <a:pt x="30" y="233"/>
                  </a:lnTo>
                  <a:lnTo>
                    <a:pt x="30" y="235"/>
                  </a:lnTo>
                  <a:lnTo>
                    <a:pt x="30" y="235"/>
                  </a:lnTo>
                  <a:lnTo>
                    <a:pt x="29" y="235"/>
                  </a:lnTo>
                  <a:lnTo>
                    <a:pt x="29" y="235"/>
                  </a:lnTo>
                  <a:lnTo>
                    <a:pt x="29" y="235"/>
                  </a:lnTo>
                  <a:lnTo>
                    <a:pt x="30" y="233"/>
                  </a:lnTo>
                  <a:close/>
                  <a:moveTo>
                    <a:pt x="33" y="233"/>
                  </a:moveTo>
                  <a:lnTo>
                    <a:pt x="33" y="235"/>
                  </a:lnTo>
                  <a:lnTo>
                    <a:pt x="32" y="235"/>
                  </a:lnTo>
                  <a:lnTo>
                    <a:pt x="32" y="235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3" y="233"/>
                  </a:lnTo>
                  <a:close/>
                  <a:moveTo>
                    <a:pt x="2" y="232"/>
                  </a:moveTo>
                  <a:lnTo>
                    <a:pt x="2" y="233"/>
                  </a:lnTo>
                  <a:lnTo>
                    <a:pt x="2" y="233"/>
                  </a:lnTo>
                  <a:lnTo>
                    <a:pt x="2" y="233"/>
                  </a:lnTo>
                  <a:lnTo>
                    <a:pt x="0" y="233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0" y="233"/>
                  </a:lnTo>
                  <a:lnTo>
                    <a:pt x="0" y="232"/>
                  </a:lnTo>
                  <a:lnTo>
                    <a:pt x="2" y="232"/>
                  </a:lnTo>
                  <a:close/>
                  <a:moveTo>
                    <a:pt x="38" y="230"/>
                  </a:moveTo>
                  <a:lnTo>
                    <a:pt x="40" y="230"/>
                  </a:lnTo>
                  <a:lnTo>
                    <a:pt x="41" y="230"/>
                  </a:lnTo>
                  <a:lnTo>
                    <a:pt x="41" y="232"/>
                  </a:lnTo>
                  <a:lnTo>
                    <a:pt x="40" y="232"/>
                  </a:lnTo>
                  <a:lnTo>
                    <a:pt x="40" y="233"/>
                  </a:lnTo>
                  <a:lnTo>
                    <a:pt x="41" y="233"/>
                  </a:lnTo>
                  <a:lnTo>
                    <a:pt x="41" y="233"/>
                  </a:lnTo>
                  <a:lnTo>
                    <a:pt x="40" y="233"/>
                  </a:lnTo>
                  <a:lnTo>
                    <a:pt x="38" y="233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37" y="232"/>
                  </a:lnTo>
                  <a:lnTo>
                    <a:pt x="37" y="230"/>
                  </a:lnTo>
                  <a:lnTo>
                    <a:pt x="38" y="230"/>
                  </a:lnTo>
                  <a:lnTo>
                    <a:pt x="38" y="230"/>
                  </a:lnTo>
                  <a:close/>
                  <a:moveTo>
                    <a:pt x="5" y="229"/>
                  </a:moveTo>
                  <a:lnTo>
                    <a:pt x="7" y="230"/>
                  </a:lnTo>
                  <a:lnTo>
                    <a:pt x="7" y="230"/>
                  </a:lnTo>
                  <a:lnTo>
                    <a:pt x="7" y="230"/>
                  </a:lnTo>
                  <a:lnTo>
                    <a:pt x="7" y="230"/>
                  </a:lnTo>
                  <a:lnTo>
                    <a:pt x="8" y="230"/>
                  </a:lnTo>
                  <a:lnTo>
                    <a:pt x="10" y="230"/>
                  </a:lnTo>
                  <a:lnTo>
                    <a:pt x="10" y="232"/>
                  </a:lnTo>
                  <a:lnTo>
                    <a:pt x="10" y="232"/>
                  </a:lnTo>
                  <a:lnTo>
                    <a:pt x="11" y="232"/>
                  </a:lnTo>
                  <a:lnTo>
                    <a:pt x="10" y="233"/>
                  </a:lnTo>
                  <a:lnTo>
                    <a:pt x="10" y="233"/>
                  </a:lnTo>
                  <a:lnTo>
                    <a:pt x="8" y="233"/>
                  </a:lnTo>
                  <a:lnTo>
                    <a:pt x="8" y="233"/>
                  </a:lnTo>
                  <a:lnTo>
                    <a:pt x="8" y="233"/>
                  </a:lnTo>
                  <a:lnTo>
                    <a:pt x="7" y="235"/>
                  </a:lnTo>
                  <a:lnTo>
                    <a:pt x="7" y="235"/>
                  </a:lnTo>
                  <a:lnTo>
                    <a:pt x="3" y="236"/>
                  </a:lnTo>
                  <a:lnTo>
                    <a:pt x="3" y="235"/>
                  </a:lnTo>
                  <a:lnTo>
                    <a:pt x="2" y="232"/>
                  </a:lnTo>
                  <a:lnTo>
                    <a:pt x="2" y="232"/>
                  </a:lnTo>
                  <a:lnTo>
                    <a:pt x="3" y="232"/>
                  </a:lnTo>
                  <a:lnTo>
                    <a:pt x="3" y="232"/>
                  </a:lnTo>
                  <a:lnTo>
                    <a:pt x="3" y="233"/>
                  </a:lnTo>
                  <a:lnTo>
                    <a:pt x="5" y="233"/>
                  </a:lnTo>
                  <a:lnTo>
                    <a:pt x="5" y="232"/>
                  </a:lnTo>
                  <a:lnTo>
                    <a:pt x="5" y="232"/>
                  </a:lnTo>
                  <a:lnTo>
                    <a:pt x="5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5" y="229"/>
                  </a:lnTo>
                  <a:lnTo>
                    <a:pt x="5" y="229"/>
                  </a:lnTo>
                  <a:close/>
                  <a:moveTo>
                    <a:pt x="33" y="227"/>
                  </a:moveTo>
                  <a:lnTo>
                    <a:pt x="35" y="229"/>
                  </a:lnTo>
                  <a:lnTo>
                    <a:pt x="35" y="229"/>
                  </a:lnTo>
                  <a:lnTo>
                    <a:pt x="35" y="229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3" y="229"/>
                  </a:lnTo>
                  <a:lnTo>
                    <a:pt x="33" y="229"/>
                  </a:lnTo>
                  <a:lnTo>
                    <a:pt x="33" y="229"/>
                  </a:lnTo>
                  <a:lnTo>
                    <a:pt x="33" y="227"/>
                  </a:lnTo>
                  <a:lnTo>
                    <a:pt x="33" y="227"/>
                  </a:lnTo>
                  <a:close/>
                  <a:moveTo>
                    <a:pt x="26" y="224"/>
                  </a:moveTo>
                  <a:lnTo>
                    <a:pt x="26" y="224"/>
                  </a:lnTo>
                  <a:lnTo>
                    <a:pt x="27" y="225"/>
                  </a:lnTo>
                  <a:lnTo>
                    <a:pt x="27" y="227"/>
                  </a:lnTo>
                  <a:lnTo>
                    <a:pt x="27" y="227"/>
                  </a:lnTo>
                  <a:lnTo>
                    <a:pt x="26" y="227"/>
                  </a:lnTo>
                  <a:lnTo>
                    <a:pt x="26" y="225"/>
                  </a:lnTo>
                  <a:lnTo>
                    <a:pt x="24" y="224"/>
                  </a:lnTo>
                  <a:lnTo>
                    <a:pt x="24" y="224"/>
                  </a:lnTo>
                  <a:lnTo>
                    <a:pt x="26" y="224"/>
                  </a:lnTo>
                  <a:close/>
                  <a:moveTo>
                    <a:pt x="24" y="166"/>
                  </a:moveTo>
                  <a:lnTo>
                    <a:pt x="24" y="166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26" y="166"/>
                  </a:lnTo>
                  <a:lnTo>
                    <a:pt x="27" y="166"/>
                  </a:lnTo>
                  <a:lnTo>
                    <a:pt x="27" y="166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4" y="167"/>
                  </a:lnTo>
                  <a:lnTo>
                    <a:pt x="22" y="166"/>
                  </a:lnTo>
                  <a:lnTo>
                    <a:pt x="24" y="166"/>
                  </a:lnTo>
                  <a:close/>
                  <a:moveTo>
                    <a:pt x="76" y="123"/>
                  </a:moveTo>
                  <a:lnTo>
                    <a:pt x="79" y="123"/>
                  </a:lnTo>
                  <a:lnTo>
                    <a:pt x="79" y="125"/>
                  </a:lnTo>
                  <a:lnTo>
                    <a:pt x="78" y="125"/>
                  </a:lnTo>
                  <a:lnTo>
                    <a:pt x="78" y="125"/>
                  </a:lnTo>
                  <a:lnTo>
                    <a:pt x="74" y="126"/>
                  </a:lnTo>
                  <a:lnTo>
                    <a:pt x="73" y="126"/>
                  </a:lnTo>
                  <a:lnTo>
                    <a:pt x="73" y="125"/>
                  </a:lnTo>
                  <a:lnTo>
                    <a:pt x="74" y="123"/>
                  </a:lnTo>
                  <a:lnTo>
                    <a:pt x="76" y="123"/>
                  </a:lnTo>
                  <a:close/>
                  <a:moveTo>
                    <a:pt x="119" y="0"/>
                  </a:moveTo>
                  <a:lnTo>
                    <a:pt x="120" y="0"/>
                  </a:lnTo>
                  <a:lnTo>
                    <a:pt x="123" y="2"/>
                  </a:lnTo>
                  <a:lnTo>
                    <a:pt x="126" y="5"/>
                  </a:lnTo>
                  <a:lnTo>
                    <a:pt x="128" y="6"/>
                  </a:lnTo>
                  <a:lnTo>
                    <a:pt x="134" y="8"/>
                  </a:lnTo>
                  <a:lnTo>
                    <a:pt x="139" y="10"/>
                  </a:lnTo>
                  <a:lnTo>
                    <a:pt x="142" y="16"/>
                  </a:lnTo>
                  <a:lnTo>
                    <a:pt x="141" y="17"/>
                  </a:lnTo>
                  <a:lnTo>
                    <a:pt x="139" y="17"/>
                  </a:lnTo>
                  <a:lnTo>
                    <a:pt x="138" y="21"/>
                  </a:lnTo>
                  <a:lnTo>
                    <a:pt x="134" y="22"/>
                  </a:lnTo>
                  <a:lnTo>
                    <a:pt x="134" y="24"/>
                  </a:lnTo>
                  <a:lnTo>
                    <a:pt x="136" y="25"/>
                  </a:lnTo>
                  <a:lnTo>
                    <a:pt x="136" y="27"/>
                  </a:lnTo>
                  <a:lnTo>
                    <a:pt x="136" y="27"/>
                  </a:lnTo>
                  <a:lnTo>
                    <a:pt x="133" y="28"/>
                  </a:lnTo>
                  <a:lnTo>
                    <a:pt x="131" y="28"/>
                  </a:lnTo>
                  <a:lnTo>
                    <a:pt x="128" y="30"/>
                  </a:lnTo>
                  <a:lnTo>
                    <a:pt x="130" y="30"/>
                  </a:lnTo>
                  <a:lnTo>
                    <a:pt x="133" y="30"/>
                  </a:lnTo>
                  <a:lnTo>
                    <a:pt x="133" y="32"/>
                  </a:lnTo>
                  <a:lnTo>
                    <a:pt x="134" y="32"/>
                  </a:lnTo>
                  <a:lnTo>
                    <a:pt x="134" y="32"/>
                  </a:lnTo>
                  <a:lnTo>
                    <a:pt x="133" y="33"/>
                  </a:lnTo>
                  <a:lnTo>
                    <a:pt x="130" y="39"/>
                  </a:lnTo>
                  <a:lnTo>
                    <a:pt x="130" y="39"/>
                  </a:lnTo>
                  <a:lnTo>
                    <a:pt x="131" y="44"/>
                  </a:lnTo>
                  <a:lnTo>
                    <a:pt x="133" y="47"/>
                  </a:lnTo>
                  <a:lnTo>
                    <a:pt x="138" y="49"/>
                  </a:lnTo>
                  <a:lnTo>
                    <a:pt x="142" y="50"/>
                  </a:lnTo>
                  <a:lnTo>
                    <a:pt x="144" y="54"/>
                  </a:lnTo>
                  <a:lnTo>
                    <a:pt x="149" y="58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0" y="63"/>
                  </a:lnTo>
                  <a:lnTo>
                    <a:pt x="149" y="66"/>
                  </a:lnTo>
                  <a:lnTo>
                    <a:pt x="145" y="69"/>
                  </a:lnTo>
                  <a:lnTo>
                    <a:pt x="142" y="73"/>
                  </a:lnTo>
                  <a:lnTo>
                    <a:pt x="141" y="74"/>
                  </a:lnTo>
                  <a:lnTo>
                    <a:pt x="138" y="77"/>
                  </a:lnTo>
                  <a:lnTo>
                    <a:pt x="138" y="79"/>
                  </a:lnTo>
                  <a:lnTo>
                    <a:pt x="138" y="80"/>
                  </a:lnTo>
                  <a:lnTo>
                    <a:pt x="139" y="80"/>
                  </a:lnTo>
                  <a:lnTo>
                    <a:pt x="141" y="85"/>
                  </a:lnTo>
                  <a:lnTo>
                    <a:pt x="142" y="87"/>
                  </a:lnTo>
                  <a:lnTo>
                    <a:pt x="144" y="88"/>
                  </a:lnTo>
                  <a:lnTo>
                    <a:pt x="145" y="90"/>
                  </a:lnTo>
                  <a:lnTo>
                    <a:pt x="145" y="93"/>
                  </a:lnTo>
                  <a:lnTo>
                    <a:pt x="147" y="95"/>
                  </a:lnTo>
                  <a:lnTo>
                    <a:pt x="147" y="96"/>
                  </a:lnTo>
                  <a:lnTo>
                    <a:pt x="149" y="96"/>
                  </a:lnTo>
                  <a:lnTo>
                    <a:pt x="150" y="99"/>
                  </a:lnTo>
                  <a:lnTo>
                    <a:pt x="150" y="101"/>
                  </a:lnTo>
                  <a:lnTo>
                    <a:pt x="153" y="106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2" y="109"/>
                  </a:lnTo>
                  <a:lnTo>
                    <a:pt x="150" y="109"/>
                  </a:lnTo>
                  <a:lnTo>
                    <a:pt x="147" y="110"/>
                  </a:lnTo>
                  <a:lnTo>
                    <a:pt x="147" y="110"/>
                  </a:lnTo>
                  <a:lnTo>
                    <a:pt x="149" y="112"/>
                  </a:lnTo>
                  <a:lnTo>
                    <a:pt x="147" y="114"/>
                  </a:lnTo>
                  <a:lnTo>
                    <a:pt x="147" y="117"/>
                  </a:lnTo>
                  <a:lnTo>
                    <a:pt x="145" y="118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1"/>
                  </a:lnTo>
                  <a:lnTo>
                    <a:pt x="149" y="123"/>
                  </a:lnTo>
                  <a:lnTo>
                    <a:pt x="147" y="123"/>
                  </a:lnTo>
                  <a:lnTo>
                    <a:pt x="145" y="125"/>
                  </a:lnTo>
                  <a:lnTo>
                    <a:pt x="145" y="125"/>
                  </a:lnTo>
                  <a:lnTo>
                    <a:pt x="145" y="126"/>
                  </a:lnTo>
                  <a:lnTo>
                    <a:pt x="147" y="128"/>
                  </a:lnTo>
                  <a:lnTo>
                    <a:pt x="147" y="129"/>
                  </a:lnTo>
                  <a:lnTo>
                    <a:pt x="149" y="129"/>
                  </a:lnTo>
                  <a:lnTo>
                    <a:pt x="152" y="131"/>
                  </a:lnTo>
                  <a:lnTo>
                    <a:pt x="153" y="131"/>
                  </a:lnTo>
                  <a:lnTo>
                    <a:pt x="153" y="132"/>
                  </a:lnTo>
                  <a:lnTo>
                    <a:pt x="153" y="134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52" y="137"/>
                  </a:lnTo>
                  <a:lnTo>
                    <a:pt x="153" y="140"/>
                  </a:lnTo>
                  <a:lnTo>
                    <a:pt x="156" y="142"/>
                  </a:lnTo>
                  <a:lnTo>
                    <a:pt x="158" y="143"/>
                  </a:lnTo>
                  <a:lnTo>
                    <a:pt x="160" y="143"/>
                  </a:lnTo>
                  <a:lnTo>
                    <a:pt x="160" y="145"/>
                  </a:lnTo>
                  <a:lnTo>
                    <a:pt x="160" y="147"/>
                  </a:lnTo>
                  <a:lnTo>
                    <a:pt x="158" y="148"/>
                  </a:lnTo>
                  <a:lnTo>
                    <a:pt x="158" y="150"/>
                  </a:lnTo>
                  <a:lnTo>
                    <a:pt x="155" y="153"/>
                  </a:lnTo>
                  <a:lnTo>
                    <a:pt x="152" y="154"/>
                  </a:lnTo>
                  <a:lnTo>
                    <a:pt x="152" y="154"/>
                  </a:lnTo>
                  <a:lnTo>
                    <a:pt x="152" y="156"/>
                  </a:lnTo>
                  <a:lnTo>
                    <a:pt x="158" y="159"/>
                  </a:lnTo>
                  <a:lnTo>
                    <a:pt x="161" y="162"/>
                  </a:lnTo>
                  <a:lnTo>
                    <a:pt x="166" y="164"/>
                  </a:lnTo>
                  <a:lnTo>
                    <a:pt x="169" y="167"/>
                  </a:lnTo>
                  <a:lnTo>
                    <a:pt x="169" y="167"/>
                  </a:lnTo>
                  <a:lnTo>
                    <a:pt x="171" y="170"/>
                  </a:lnTo>
                  <a:lnTo>
                    <a:pt x="172" y="170"/>
                  </a:lnTo>
                  <a:lnTo>
                    <a:pt x="174" y="172"/>
                  </a:lnTo>
                  <a:lnTo>
                    <a:pt x="174" y="173"/>
                  </a:lnTo>
                  <a:lnTo>
                    <a:pt x="174" y="173"/>
                  </a:lnTo>
                  <a:lnTo>
                    <a:pt x="172" y="177"/>
                  </a:lnTo>
                  <a:lnTo>
                    <a:pt x="171" y="178"/>
                  </a:lnTo>
                  <a:lnTo>
                    <a:pt x="171" y="181"/>
                  </a:lnTo>
                  <a:lnTo>
                    <a:pt x="169" y="183"/>
                  </a:lnTo>
                  <a:lnTo>
                    <a:pt x="164" y="186"/>
                  </a:lnTo>
                  <a:lnTo>
                    <a:pt x="160" y="191"/>
                  </a:lnTo>
                  <a:lnTo>
                    <a:pt x="158" y="192"/>
                  </a:lnTo>
                  <a:lnTo>
                    <a:pt x="156" y="194"/>
                  </a:lnTo>
                  <a:lnTo>
                    <a:pt x="152" y="199"/>
                  </a:lnTo>
                  <a:lnTo>
                    <a:pt x="150" y="200"/>
                  </a:lnTo>
                  <a:lnTo>
                    <a:pt x="147" y="203"/>
                  </a:lnTo>
                  <a:lnTo>
                    <a:pt x="145" y="205"/>
                  </a:lnTo>
                  <a:lnTo>
                    <a:pt x="144" y="206"/>
                  </a:lnTo>
                  <a:lnTo>
                    <a:pt x="141" y="210"/>
                  </a:lnTo>
                  <a:lnTo>
                    <a:pt x="138" y="213"/>
                  </a:lnTo>
                  <a:lnTo>
                    <a:pt x="133" y="214"/>
                  </a:lnTo>
                  <a:lnTo>
                    <a:pt x="133" y="216"/>
                  </a:lnTo>
                  <a:lnTo>
                    <a:pt x="131" y="216"/>
                  </a:lnTo>
                  <a:lnTo>
                    <a:pt x="130" y="218"/>
                  </a:lnTo>
                  <a:lnTo>
                    <a:pt x="128" y="218"/>
                  </a:lnTo>
                  <a:lnTo>
                    <a:pt x="125" y="221"/>
                  </a:lnTo>
                  <a:lnTo>
                    <a:pt x="120" y="225"/>
                  </a:lnTo>
                  <a:lnTo>
                    <a:pt x="119" y="225"/>
                  </a:lnTo>
                  <a:lnTo>
                    <a:pt x="117" y="227"/>
                  </a:lnTo>
                  <a:lnTo>
                    <a:pt x="115" y="227"/>
                  </a:lnTo>
                  <a:lnTo>
                    <a:pt x="115" y="227"/>
                  </a:lnTo>
                  <a:lnTo>
                    <a:pt x="112" y="225"/>
                  </a:lnTo>
                  <a:lnTo>
                    <a:pt x="111" y="225"/>
                  </a:lnTo>
                  <a:lnTo>
                    <a:pt x="109" y="225"/>
                  </a:lnTo>
                  <a:lnTo>
                    <a:pt x="108" y="227"/>
                  </a:lnTo>
                  <a:lnTo>
                    <a:pt x="104" y="227"/>
                  </a:lnTo>
                  <a:lnTo>
                    <a:pt x="103" y="229"/>
                  </a:lnTo>
                  <a:lnTo>
                    <a:pt x="101" y="229"/>
                  </a:lnTo>
                  <a:lnTo>
                    <a:pt x="101" y="227"/>
                  </a:lnTo>
                  <a:lnTo>
                    <a:pt x="101" y="225"/>
                  </a:lnTo>
                  <a:lnTo>
                    <a:pt x="103" y="224"/>
                  </a:lnTo>
                  <a:lnTo>
                    <a:pt x="103" y="224"/>
                  </a:lnTo>
                  <a:lnTo>
                    <a:pt x="101" y="224"/>
                  </a:lnTo>
                  <a:lnTo>
                    <a:pt x="101" y="225"/>
                  </a:lnTo>
                  <a:lnTo>
                    <a:pt x="100" y="227"/>
                  </a:lnTo>
                  <a:lnTo>
                    <a:pt x="100" y="229"/>
                  </a:lnTo>
                  <a:lnTo>
                    <a:pt x="97" y="229"/>
                  </a:lnTo>
                  <a:lnTo>
                    <a:pt x="93" y="227"/>
                  </a:lnTo>
                  <a:lnTo>
                    <a:pt x="93" y="227"/>
                  </a:lnTo>
                  <a:lnTo>
                    <a:pt x="93" y="229"/>
                  </a:lnTo>
                  <a:lnTo>
                    <a:pt x="95" y="230"/>
                  </a:lnTo>
                  <a:lnTo>
                    <a:pt x="93" y="230"/>
                  </a:lnTo>
                  <a:lnTo>
                    <a:pt x="93" y="230"/>
                  </a:lnTo>
                  <a:lnTo>
                    <a:pt x="92" y="230"/>
                  </a:lnTo>
                  <a:lnTo>
                    <a:pt x="90" y="232"/>
                  </a:lnTo>
                  <a:lnTo>
                    <a:pt x="90" y="232"/>
                  </a:lnTo>
                  <a:lnTo>
                    <a:pt x="89" y="230"/>
                  </a:lnTo>
                  <a:lnTo>
                    <a:pt x="87" y="232"/>
                  </a:lnTo>
                  <a:lnTo>
                    <a:pt x="85" y="232"/>
                  </a:lnTo>
                  <a:lnTo>
                    <a:pt x="82" y="232"/>
                  </a:lnTo>
                  <a:lnTo>
                    <a:pt x="81" y="233"/>
                  </a:lnTo>
                  <a:lnTo>
                    <a:pt x="79" y="235"/>
                  </a:lnTo>
                  <a:lnTo>
                    <a:pt x="78" y="235"/>
                  </a:lnTo>
                  <a:lnTo>
                    <a:pt x="73" y="235"/>
                  </a:lnTo>
                  <a:lnTo>
                    <a:pt x="73" y="236"/>
                  </a:lnTo>
                  <a:lnTo>
                    <a:pt x="71" y="236"/>
                  </a:lnTo>
                  <a:lnTo>
                    <a:pt x="70" y="236"/>
                  </a:lnTo>
                  <a:lnTo>
                    <a:pt x="65" y="238"/>
                  </a:lnTo>
                  <a:lnTo>
                    <a:pt x="60" y="238"/>
                  </a:lnTo>
                  <a:lnTo>
                    <a:pt x="59" y="238"/>
                  </a:lnTo>
                  <a:lnTo>
                    <a:pt x="57" y="238"/>
                  </a:lnTo>
                  <a:lnTo>
                    <a:pt x="56" y="240"/>
                  </a:lnTo>
                  <a:lnTo>
                    <a:pt x="52" y="241"/>
                  </a:lnTo>
                  <a:lnTo>
                    <a:pt x="51" y="241"/>
                  </a:lnTo>
                  <a:lnTo>
                    <a:pt x="49" y="241"/>
                  </a:lnTo>
                  <a:lnTo>
                    <a:pt x="51" y="240"/>
                  </a:lnTo>
                  <a:lnTo>
                    <a:pt x="52" y="240"/>
                  </a:lnTo>
                  <a:lnTo>
                    <a:pt x="52" y="238"/>
                  </a:lnTo>
                  <a:lnTo>
                    <a:pt x="52" y="236"/>
                  </a:lnTo>
                  <a:lnTo>
                    <a:pt x="52" y="236"/>
                  </a:lnTo>
                  <a:lnTo>
                    <a:pt x="51" y="236"/>
                  </a:lnTo>
                  <a:lnTo>
                    <a:pt x="51" y="235"/>
                  </a:lnTo>
                  <a:lnTo>
                    <a:pt x="49" y="233"/>
                  </a:lnTo>
                  <a:lnTo>
                    <a:pt x="48" y="233"/>
                  </a:lnTo>
                  <a:lnTo>
                    <a:pt x="48" y="233"/>
                  </a:lnTo>
                  <a:lnTo>
                    <a:pt x="48" y="235"/>
                  </a:lnTo>
                  <a:lnTo>
                    <a:pt x="48" y="236"/>
                  </a:lnTo>
                  <a:lnTo>
                    <a:pt x="46" y="236"/>
                  </a:lnTo>
                  <a:lnTo>
                    <a:pt x="46" y="236"/>
                  </a:lnTo>
                  <a:lnTo>
                    <a:pt x="44" y="236"/>
                  </a:lnTo>
                  <a:lnTo>
                    <a:pt x="43" y="236"/>
                  </a:lnTo>
                  <a:lnTo>
                    <a:pt x="43" y="236"/>
                  </a:lnTo>
                  <a:lnTo>
                    <a:pt x="43" y="235"/>
                  </a:lnTo>
                  <a:lnTo>
                    <a:pt x="43" y="235"/>
                  </a:lnTo>
                  <a:lnTo>
                    <a:pt x="43" y="235"/>
                  </a:lnTo>
                  <a:lnTo>
                    <a:pt x="43" y="233"/>
                  </a:lnTo>
                  <a:lnTo>
                    <a:pt x="43" y="233"/>
                  </a:lnTo>
                  <a:lnTo>
                    <a:pt x="44" y="233"/>
                  </a:lnTo>
                  <a:lnTo>
                    <a:pt x="44" y="233"/>
                  </a:lnTo>
                  <a:lnTo>
                    <a:pt x="44" y="232"/>
                  </a:lnTo>
                  <a:lnTo>
                    <a:pt x="43" y="232"/>
                  </a:lnTo>
                  <a:lnTo>
                    <a:pt x="43" y="232"/>
                  </a:lnTo>
                  <a:lnTo>
                    <a:pt x="44" y="230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3" y="230"/>
                  </a:lnTo>
                  <a:lnTo>
                    <a:pt x="40" y="229"/>
                  </a:lnTo>
                  <a:lnTo>
                    <a:pt x="35" y="227"/>
                  </a:lnTo>
                  <a:lnTo>
                    <a:pt x="33" y="227"/>
                  </a:lnTo>
                  <a:lnTo>
                    <a:pt x="33" y="225"/>
                  </a:lnTo>
                  <a:lnTo>
                    <a:pt x="32" y="225"/>
                  </a:lnTo>
                  <a:lnTo>
                    <a:pt x="30" y="225"/>
                  </a:lnTo>
                  <a:lnTo>
                    <a:pt x="29" y="225"/>
                  </a:lnTo>
                  <a:lnTo>
                    <a:pt x="27" y="224"/>
                  </a:lnTo>
                  <a:lnTo>
                    <a:pt x="27" y="224"/>
                  </a:lnTo>
                  <a:lnTo>
                    <a:pt x="27" y="222"/>
                  </a:lnTo>
                  <a:lnTo>
                    <a:pt x="27" y="221"/>
                  </a:lnTo>
                  <a:lnTo>
                    <a:pt x="27" y="219"/>
                  </a:lnTo>
                  <a:lnTo>
                    <a:pt x="27" y="216"/>
                  </a:lnTo>
                  <a:lnTo>
                    <a:pt x="27" y="214"/>
                  </a:lnTo>
                  <a:lnTo>
                    <a:pt x="27" y="213"/>
                  </a:lnTo>
                  <a:lnTo>
                    <a:pt x="29" y="211"/>
                  </a:lnTo>
                  <a:lnTo>
                    <a:pt x="29" y="210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3"/>
                  </a:lnTo>
                  <a:lnTo>
                    <a:pt x="29" y="203"/>
                  </a:lnTo>
                  <a:lnTo>
                    <a:pt x="30" y="203"/>
                  </a:lnTo>
                  <a:lnTo>
                    <a:pt x="30" y="203"/>
                  </a:lnTo>
                  <a:lnTo>
                    <a:pt x="30" y="203"/>
                  </a:lnTo>
                  <a:lnTo>
                    <a:pt x="29" y="202"/>
                  </a:lnTo>
                  <a:lnTo>
                    <a:pt x="29" y="200"/>
                  </a:lnTo>
                  <a:lnTo>
                    <a:pt x="29" y="197"/>
                  </a:lnTo>
                  <a:lnTo>
                    <a:pt x="27" y="195"/>
                  </a:lnTo>
                  <a:lnTo>
                    <a:pt x="26" y="194"/>
                  </a:lnTo>
                  <a:lnTo>
                    <a:pt x="26" y="191"/>
                  </a:lnTo>
                  <a:lnTo>
                    <a:pt x="27" y="189"/>
                  </a:lnTo>
                  <a:lnTo>
                    <a:pt x="26" y="188"/>
                  </a:lnTo>
                  <a:lnTo>
                    <a:pt x="26" y="186"/>
                  </a:lnTo>
                  <a:lnTo>
                    <a:pt x="24" y="184"/>
                  </a:lnTo>
                  <a:lnTo>
                    <a:pt x="24" y="183"/>
                  </a:lnTo>
                  <a:lnTo>
                    <a:pt x="22" y="180"/>
                  </a:lnTo>
                  <a:lnTo>
                    <a:pt x="22" y="178"/>
                  </a:lnTo>
                  <a:lnTo>
                    <a:pt x="24" y="177"/>
                  </a:lnTo>
                  <a:lnTo>
                    <a:pt x="24" y="177"/>
                  </a:lnTo>
                  <a:lnTo>
                    <a:pt x="29" y="172"/>
                  </a:lnTo>
                  <a:lnTo>
                    <a:pt x="29" y="170"/>
                  </a:lnTo>
                  <a:lnTo>
                    <a:pt x="30" y="170"/>
                  </a:lnTo>
                  <a:lnTo>
                    <a:pt x="30" y="169"/>
                  </a:lnTo>
                  <a:lnTo>
                    <a:pt x="29" y="167"/>
                  </a:lnTo>
                  <a:lnTo>
                    <a:pt x="29" y="167"/>
                  </a:lnTo>
                  <a:lnTo>
                    <a:pt x="33" y="166"/>
                  </a:lnTo>
                  <a:lnTo>
                    <a:pt x="35" y="167"/>
                  </a:lnTo>
                  <a:lnTo>
                    <a:pt x="38" y="166"/>
                  </a:lnTo>
                  <a:lnTo>
                    <a:pt x="40" y="164"/>
                  </a:lnTo>
                  <a:lnTo>
                    <a:pt x="40" y="164"/>
                  </a:lnTo>
                  <a:lnTo>
                    <a:pt x="40" y="162"/>
                  </a:lnTo>
                  <a:lnTo>
                    <a:pt x="40" y="161"/>
                  </a:lnTo>
                  <a:lnTo>
                    <a:pt x="40" y="161"/>
                  </a:lnTo>
                  <a:lnTo>
                    <a:pt x="41" y="161"/>
                  </a:lnTo>
                  <a:lnTo>
                    <a:pt x="40" y="161"/>
                  </a:lnTo>
                  <a:lnTo>
                    <a:pt x="40" y="159"/>
                  </a:lnTo>
                  <a:lnTo>
                    <a:pt x="41" y="159"/>
                  </a:lnTo>
                  <a:lnTo>
                    <a:pt x="43" y="158"/>
                  </a:lnTo>
                  <a:lnTo>
                    <a:pt x="43" y="156"/>
                  </a:lnTo>
                  <a:lnTo>
                    <a:pt x="46" y="156"/>
                  </a:lnTo>
                  <a:lnTo>
                    <a:pt x="51" y="153"/>
                  </a:lnTo>
                  <a:lnTo>
                    <a:pt x="52" y="151"/>
                  </a:lnTo>
                  <a:lnTo>
                    <a:pt x="54" y="151"/>
                  </a:lnTo>
                  <a:lnTo>
                    <a:pt x="57" y="148"/>
                  </a:lnTo>
                  <a:lnTo>
                    <a:pt x="59" y="147"/>
                  </a:lnTo>
                  <a:lnTo>
                    <a:pt x="60" y="145"/>
                  </a:lnTo>
                  <a:lnTo>
                    <a:pt x="63" y="142"/>
                  </a:lnTo>
                  <a:lnTo>
                    <a:pt x="63" y="142"/>
                  </a:lnTo>
                  <a:lnTo>
                    <a:pt x="65" y="139"/>
                  </a:lnTo>
                  <a:lnTo>
                    <a:pt x="68" y="136"/>
                  </a:lnTo>
                  <a:lnTo>
                    <a:pt x="71" y="132"/>
                  </a:lnTo>
                  <a:lnTo>
                    <a:pt x="73" y="131"/>
                  </a:lnTo>
                  <a:lnTo>
                    <a:pt x="73" y="129"/>
                  </a:lnTo>
                  <a:lnTo>
                    <a:pt x="74" y="129"/>
                  </a:lnTo>
                  <a:lnTo>
                    <a:pt x="76" y="128"/>
                  </a:lnTo>
                  <a:lnTo>
                    <a:pt x="78" y="128"/>
                  </a:lnTo>
                  <a:lnTo>
                    <a:pt x="81" y="128"/>
                  </a:lnTo>
                  <a:lnTo>
                    <a:pt x="82" y="128"/>
                  </a:lnTo>
                  <a:lnTo>
                    <a:pt x="84" y="128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82" y="125"/>
                  </a:lnTo>
                  <a:lnTo>
                    <a:pt x="84" y="125"/>
                  </a:lnTo>
                  <a:lnTo>
                    <a:pt x="84" y="123"/>
                  </a:lnTo>
                  <a:lnTo>
                    <a:pt x="84" y="123"/>
                  </a:lnTo>
                  <a:lnTo>
                    <a:pt x="82" y="121"/>
                  </a:lnTo>
                  <a:lnTo>
                    <a:pt x="84" y="120"/>
                  </a:lnTo>
                  <a:lnTo>
                    <a:pt x="84" y="117"/>
                  </a:lnTo>
                  <a:lnTo>
                    <a:pt x="84" y="114"/>
                  </a:lnTo>
                  <a:lnTo>
                    <a:pt x="82" y="112"/>
                  </a:lnTo>
                  <a:lnTo>
                    <a:pt x="78" y="109"/>
                  </a:lnTo>
                  <a:lnTo>
                    <a:pt x="76" y="109"/>
                  </a:lnTo>
                  <a:lnTo>
                    <a:pt x="74" y="109"/>
                  </a:lnTo>
                  <a:lnTo>
                    <a:pt x="73" y="107"/>
                  </a:lnTo>
                  <a:lnTo>
                    <a:pt x="74" y="106"/>
                  </a:lnTo>
                  <a:lnTo>
                    <a:pt x="74" y="104"/>
                  </a:lnTo>
                  <a:lnTo>
                    <a:pt x="73" y="104"/>
                  </a:lnTo>
                  <a:lnTo>
                    <a:pt x="73" y="106"/>
                  </a:lnTo>
                  <a:lnTo>
                    <a:pt x="71" y="107"/>
                  </a:lnTo>
                  <a:lnTo>
                    <a:pt x="68" y="106"/>
                  </a:lnTo>
                  <a:lnTo>
                    <a:pt x="67" y="106"/>
                  </a:lnTo>
                  <a:lnTo>
                    <a:pt x="65" y="101"/>
                  </a:lnTo>
                  <a:lnTo>
                    <a:pt x="65" y="99"/>
                  </a:lnTo>
                  <a:lnTo>
                    <a:pt x="63" y="98"/>
                  </a:lnTo>
                  <a:lnTo>
                    <a:pt x="62" y="96"/>
                  </a:lnTo>
                  <a:lnTo>
                    <a:pt x="60" y="96"/>
                  </a:lnTo>
                  <a:lnTo>
                    <a:pt x="60" y="95"/>
                  </a:lnTo>
                  <a:lnTo>
                    <a:pt x="60" y="95"/>
                  </a:lnTo>
                  <a:lnTo>
                    <a:pt x="60" y="91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62" y="88"/>
                  </a:lnTo>
                  <a:lnTo>
                    <a:pt x="63" y="87"/>
                  </a:lnTo>
                  <a:lnTo>
                    <a:pt x="63" y="87"/>
                  </a:lnTo>
                  <a:lnTo>
                    <a:pt x="63" y="84"/>
                  </a:lnTo>
                  <a:lnTo>
                    <a:pt x="63" y="82"/>
                  </a:lnTo>
                  <a:lnTo>
                    <a:pt x="65" y="82"/>
                  </a:lnTo>
                  <a:lnTo>
                    <a:pt x="65" y="80"/>
                  </a:lnTo>
                  <a:lnTo>
                    <a:pt x="63" y="80"/>
                  </a:lnTo>
                  <a:lnTo>
                    <a:pt x="63" y="79"/>
                  </a:lnTo>
                  <a:lnTo>
                    <a:pt x="62" y="77"/>
                  </a:lnTo>
                  <a:lnTo>
                    <a:pt x="60" y="76"/>
                  </a:lnTo>
                  <a:lnTo>
                    <a:pt x="60" y="74"/>
                  </a:lnTo>
                  <a:lnTo>
                    <a:pt x="59" y="73"/>
                  </a:lnTo>
                  <a:lnTo>
                    <a:pt x="59" y="71"/>
                  </a:lnTo>
                  <a:lnTo>
                    <a:pt x="60" y="71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9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5"/>
                  </a:lnTo>
                  <a:lnTo>
                    <a:pt x="57" y="65"/>
                  </a:lnTo>
                  <a:lnTo>
                    <a:pt x="57" y="63"/>
                  </a:lnTo>
                  <a:lnTo>
                    <a:pt x="59" y="63"/>
                  </a:lnTo>
                  <a:lnTo>
                    <a:pt x="59" y="62"/>
                  </a:lnTo>
                  <a:lnTo>
                    <a:pt x="57" y="60"/>
                  </a:lnTo>
                  <a:lnTo>
                    <a:pt x="57" y="57"/>
                  </a:lnTo>
                  <a:lnTo>
                    <a:pt x="57" y="55"/>
                  </a:lnTo>
                  <a:lnTo>
                    <a:pt x="59" y="54"/>
                  </a:lnTo>
                  <a:lnTo>
                    <a:pt x="60" y="54"/>
                  </a:lnTo>
                  <a:lnTo>
                    <a:pt x="57" y="52"/>
                  </a:lnTo>
                  <a:lnTo>
                    <a:pt x="56" y="50"/>
                  </a:lnTo>
                  <a:lnTo>
                    <a:pt x="56" y="49"/>
                  </a:lnTo>
                  <a:lnTo>
                    <a:pt x="52" y="49"/>
                  </a:lnTo>
                  <a:lnTo>
                    <a:pt x="52" y="46"/>
                  </a:lnTo>
                  <a:lnTo>
                    <a:pt x="49" y="44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1" y="41"/>
                  </a:lnTo>
                  <a:lnTo>
                    <a:pt x="38" y="41"/>
                  </a:lnTo>
                  <a:lnTo>
                    <a:pt x="35" y="39"/>
                  </a:lnTo>
                  <a:lnTo>
                    <a:pt x="33" y="38"/>
                  </a:lnTo>
                  <a:lnTo>
                    <a:pt x="32" y="38"/>
                  </a:lnTo>
                  <a:lnTo>
                    <a:pt x="30" y="36"/>
                  </a:lnTo>
                  <a:lnTo>
                    <a:pt x="29" y="35"/>
                  </a:lnTo>
                  <a:lnTo>
                    <a:pt x="27" y="35"/>
                  </a:lnTo>
                  <a:lnTo>
                    <a:pt x="26" y="33"/>
                  </a:lnTo>
                  <a:lnTo>
                    <a:pt x="24" y="32"/>
                  </a:lnTo>
                  <a:lnTo>
                    <a:pt x="21" y="30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6" y="27"/>
                  </a:lnTo>
                  <a:lnTo>
                    <a:pt x="16" y="25"/>
                  </a:lnTo>
                  <a:lnTo>
                    <a:pt x="19" y="25"/>
                  </a:lnTo>
                  <a:lnTo>
                    <a:pt x="22" y="27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1"/>
                  </a:lnTo>
                  <a:lnTo>
                    <a:pt x="26" y="21"/>
                  </a:lnTo>
                  <a:lnTo>
                    <a:pt x="29" y="21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3" y="24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40" y="32"/>
                  </a:lnTo>
                  <a:lnTo>
                    <a:pt x="41" y="33"/>
                  </a:lnTo>
                  <a:lnTo>
                    <a:pt x="41" y="35"/>
                  </a:lnTo>
                  <a:lnTo>
                    <a:pt x="43" y="35"/>
                  </a:lnTo>
                  <a:lnTo>
                    <a:pt x="48" y="35"/>
                  </a:lnTo>
                  <a:lnTo>
                    <a:pt x="51" y="36"/>
                  </a:lnTo>
                  <a:lnTo>
                    <a:pt x="52" y="36"/>
                  </a:lnTo>
                  <a:lnTo>
                    <a:pt x="56" y="36"/>
                  </a:lnTo>
                  <a:lnTo>
                    <a:pt x="57" y="35"/>
                  </a:lnTo>
                  <a:lnTo>
                    <a:pt x="60" y="35"/>
                  </a:lnTo>
                  <a:lnTo>
                    <a:pt x="62" y="33"/>
                  </a:lnTo>
                  <a:lnTo>
                    <a:pt x="62" y="32"/>
                  </a:lnTo>
                  <a:lnTo>
                    <a:pt x="65" y="33"/>
                  </a:lnTo>
                  <a:lnTo>
                    <a:pt x="67" y="33"/>
                  </a:lnTo>
                  <a:lnTo>
                    <a:pt x="70" y="35"/>
                  </a:lnTo>
                  <a:lnTo>
                    <a:pt x="71" y="35"/>
                  </a:lnTo>
                  <a:lnTo>
                    <a:pt x="74" y="36"/>
                  </a:lnTo>
                  <a:lnTo>
                    <a:pt x="76" y="38"/>
                  </a:lnTo>
                  <a:lnTo>
                    <a:pt x="78" y="38"/>
                  </a:lnTo>
                  <a:lnTo>
                    <a:pt x="81" y="36"/>
                  </a:lnTo>
                  <a:lnTo>
                    <a:pt x="82" y="33"/>
                  </a:lnTo>
                  <a:lnTo>
                    <a:pt x="82" y="32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87" y="30"/>
                  </a:lnTo>
                  <a:lnTo>
                    <a:pt x="89" y="30"/>
                  </a:lnTo>
                  <a:lnTo>
                    <a:pt x="90" y="27"/>
                  </a:lnTo>
                  <a:lnTo>
                    <a:pt x="90" y="25"/>
                  </a:lnTo>
                  <a:lnTo>
                    <a:pt x="90" y="22"/>
                  </a:lnTo>
                  <a:lnTo>
                    <a:pt x="90" y="21"/>
                  </a:lnTo>
                  <a:lnTo>
                    <a:pt x="92" y="17"/>
                  </a:lnTo>
                  <a:lnTo>
                    <a:pt x="93" y="13"/>
                  </a:lnTo>
                  <a:lnTo>
                    <a:pt x="93" y="11"/>
                  </a:lnTo>
                  <a:lnTo>
                    <a:pt x="95" y="10"/>
                  </a:lnTo>
                  <a:lnTo>
                    <a:pt x="97" y="10"/>
                  </a:lnTo>
                  <a:lnTo>
                    <a:pt x="98" y="8"/>
                  </a:lnTo>
                  <a:lnTo>
                    <a:pt x="101" y="3"/>
                  </a:lnTo>
                  <a:lnTo>
                    <a:pt x="103" y="3"/>
                  </a:lnTo>
                  <a:lnTo>
                    <a:pt x="104" y="3"/>
                  </a:lnTo>
                  <a:lnTo>
                    <a:pt x="108" y="3"/>
                  </a:lnTo>
                  <a:lnTo>
                    <a:pt x="109" y="5"/>
                  </a:lnTo>
                  <a:lnTo>
                    <a:pt x="109" y="5"/>
                  </a:lnTo>
                  <a:lnTo>
                    <a:pt x="111" y="3"/>
                  </a:lnTo>
                  <a:lnTo>
                    <a:pt x="114" y="3"/>
                  </a:lnTo>
                  <a:lnTo>
                    <a:pt x="117" y="0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4" name="Freeform 281">
              <a:extLst>
                <a:ext uri="{FF2B5EF4-FFF2-40B4-BE49-F238E27FC236}">
                  <a16:creationId xmlns:a16="http://schemas.microsoft.com/office/drawing/2014/main" id="{EE9AFCDB-097C-2786-C2AC-9121B8D04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2824" y="3998790"/>
              <a:ext cx="424930" cy="321622"/>
            </a:xfrm>
            <a:custGeom>
              <a:avLst/>
              <a:gdLst>
                <a:gd name="T0" fmla="*/ 74 w 218"/>
                <a:gd name="T1" fmla="*/ 2 h 165"/>
                <a:gd name="T2" fmla="*/ 81 w 218"/>
                <a:gd name="T3" fmla="*/ 6 h 165"/>
                <a:gd name="T4" fmla="*/ 90 w 218"/>
                <a:gd name="T5" fmla="*/ 3 h 165"/>
                <a:gd name="T6" fmla="*/ 95 w 218"/>
                <a:gd name="T7" fmla="*/ 5 h 165"/>
                <a:gd name="T8" fmla="*/ 103 w 218"/>
                <a:gd name="T9" fmla="*/ 5 h 165"/>
                <a:gd name="T10" fmla="*/ 114 w 218"/>
                <a:gd name="T11" fmla="*/ 9 h 165"/>
                <a:gd name="T12" fmla="*/ 125 w 218"/>
                <a:gd name="T13" fmla="*/ 22 h 165"/>
                <a:gd name="T14" fmla="*/ 133 w 218"/>
                <a:gd name="T15" fmla="*/ 30 h 165"/>
                <a:gd name="T16" fmla="*/ 133 w 218"/>
                <a:gd name="T17" fmla="*/ 39 h 165"/>
                <a:gd name="T18" fmla="*/ 128 w 218"/>
                <a:gd name="T19" fmla="*/ 47 h 165"/>
                <a:gd name="T20" fmla="*/ 130 w 218"/>
                <a:gd name="T21" fmla="*/ 57 h 165"/>
                <a:gd name="T22" fmla="*/ 139 w 218"/>
                <a:gd name="T23" fmla="*/ 55 h 165"/>
                <a:gd name="T24" fmla="*/ 144 w 218"/>
                <a:gd name="T25" fmla="*/ 55 h 165"/>
                <a:gd name="T26" fmla="*/ 141 w 218"/>
                <a:gd name="T27" fmla="*/ 61 h 165"/>
                <a:gd name="T28" fmla="*/ 142 w 218"/>
                <a:gd name="T29" fmla="*/ 66 h 165"/>
                <a:gd name="T30" fmla="*/ 148 w 218"/>
                <a:gd name="T31" fmla="*/ 72 h 165"/>
                <a:gd name="T32" fmla="*/ 153 w 218"/>
                <a:gd name="T33" fmla="*/ 80 h 165"/>
                <a:gd name="T34" fmla="*/ 164 w 218"/>
                <a:gd name="T35" fmla="*/ 87 h 165"/>
                <a:gd name="T36" fmla="*/ 186 w 218"/>
                <a:gd name="T37" fmla="*/ 95 h 165"/>
                <a:gd name="T38" fmla="*/ 218 w 218"/>
                <a:gd name="T39" fmla="*/ 99 h 165"/>
                <a:gd name="T40" fmla="*/ 199 w 218"/>
                <a:gd name="T41" fmla="*/ 118 h 165"/>
                <a:gd name="T42" fmla="*/ 180 w 218"/>
                <a:gd name="T43" fmla="*/ 135 h 165"/>
                <a:gd name="T44" fmla="*/ 166 w 218"/>
                <a:gd name="T45" fmla="*/ 143 h 165"/>
                <a:gd name="T46" fmla="*/ 153 w 218"/>
                <a:gd name="T47" fmla="*/ 145 h 165"/>
                <a:gd name="T48" fmla="*/ 144 w 218"/>
                <a:gd name="T49" fmla="*/ 151 h 165"/>
                <a:gd name="T50" fmla="*/ 134 w 218"/>
                <a:gd name="T51" fmla="*/ 154 h 165"/>
                <a:gd name="T52" fmla="*/ 123 w 218"/>
                <a:gd name="T53" fmla="*/ 158 h 165"/>
                <a:gd name="T54" fmla="*/ 117 w 218"/>
                <a:gd name="T55" fmla="*/ 158 h 165"/>
                <a:gd name="T56" fmla="*/ 106 w 218"/>
                <a:gd name="T57" fmla="*/ 156 h 165"/>
                <a:gd name="T58" fmla="*/ 95 w 218"/>
                <a:gd name="T59" fmla="*/ 164 h 165"/>
                <a:gd name="T60" fmla="*/ 84 w 218"/>
                <a:gd name="T61" fmla="*/ 164 h 165"/>
                <a:gd name="T62" fmla="*/ 73 w 218"/>
                <a:gd name="T63" fmla="*/ 161 h 165"/>
                <a:gd name="T64" fmla="*/ 57 w 218"/>
                <a:gd name="T65" fmla="*/ 151 h 165"/>
                <a:gd name="T66" fmla="*/ 46 w 218"/>
                <a:gd name="T67" fmla="*/ 151 h 165"/>
                <a:gd name="T68" fmla="*/ 41 w 218"/>
                <a:gd name="T69" fmla="*/ 145 h 165"/>
                <a:gd name="T70" fmla="*/ 41 w 218"/>
                <a:gd name="T71" fmla="*/ 139 h 165"/>
                <a:gd name="T72" fmla="*/ 35 w 218"/>
                <a:gd name="T73" fmla="*/ 137 h 165"/>
                <a:gd name="T74" fmla="*/ 33 w 218"/>
                <a:gd name="T75" fmla="*/ 135 h 165"/>
                <a:gd name="T76" fmla="*/ 29 w 218"/>
                <a:gd name="T77" fmla="*/ 128 h 165"/>
                <a:gd name="T78" fmla="*/ 24 w 218"/>
                <a:gd name="T79" fmla="*/ 118 h 165"/>
                <a:gd name="T80" fmla="*/ 16 w 218"/>
                <a:gd name="T81" fmla="*/ 110 h 165"/>
                <a:gd name="T82" fmla="*/ 10 w 218"/>
                <a:gd name="T83" fmla="*/ 104 h 165"/>
                <a:gd name="T84" fmla="*/ 2 w 218"/>
                <a:gd name="T85" fmla="*/ 102 h 165"/>
                <a:gd name="T86" fmla="*/ 3 w 218"/>
                <a:gd name="T87" fmla="*/ 96 h 165"/>
                <a:gd name="T88" fmla="*/ 10 w 218"/>
                <a:gd name="T89" fmla="*/ 93 h 165"/>
                <a:gd name="T90" fmla="*/ 16 w 218"/>
                <a:gd name="T91" fmla="*/ 91 h 165"/>
                <a:gd name="T92" fmla="*/ 16 w 218"/>
                <a:gd name="T93" fmla="*/ 79 h 165"/>
                <a:gd name="T94" fmla="*/ 18 w 218"/>
                <a:gd name="T95" fmla="*/ 71 h 165"/>
                <a:gd name="T96" fmla="*/ 21 w 218"/>
                <a:gd name="T97" fmla="*/ 61 h 165"/>
                <a:gd name="T98" fmla="*/ 26 w 218"/>
                <a:gd name="T99" fmla="*/ 58 h 165"/>
                <a:gd name="T100" fmla="*/ 29 w 218"/>
                <a:gd name="T101" fmla="*/ 57 h 165"/>
                <a:gd name="T102" fmla="*/ 30 w 218"/>
                <a:gd name="T103" fmla="*/ 46 h 165"/>
                <a:gd name="T104" fmla="*/ 38 w 218"/>
                <a:gd name="T105" fmla="*/ 33 h 165"/>
                <a:gd name="T106" fmla="*/ 46 w 218"/>
                <a:gd name="T107" fmla="*/ 31 h 165"/>
                <a:gd name="T108" fmla="*/ 48 w 218"/>
                <a:gd name="T109" fmla="*/ 22 h 165"/>
                <a:gd name="T110" fmla="*/ 51 w 218"/>
                <a:gd name="T111" fmla="*/ 14 h 165"/>
                <a:gd name="T112" fmla="*/ 55 w 218"/>
                <a:gd name="T113" fmla="*/ 8 h 165"/>
                <a:gd name="T114" fmla="*/ 60 w 218"/>
                <a:gd name="T115" fmla="*/ 6 h 165"/>
                <a:gd name="T116" fmla="*/ 66 w 218"/>
                <a:gd name="T117" fmla="*/ 9 h 165"/>
                <a:gd name="T118" fmla="*/ 71 w 218"/>
                <a:gd name="T119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8" h="165">
                  <a:moveTo>
                    <a:pt x="71" y="0"/>
                  </a:moveTo>
                  <a:lnTo>
                    <a:pt x="73" y="0"/>
                  </a:lnTo>
                  <a:lnTo>
                    <a:pt x="73" y="2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6" y="3"/>
                  </a:lnTo>
                  <a:lnTo>
                    <a:pt x="79" y="5"/>
                  </a:lnTo>
                  <a:lnTo>
                    <a:pt x="79" y="6"/>
                  </a:lnTo>
                  <a:lnTo>
                    <a:pt x="81" y="6"/>
                  </a:lnTo>
                  <a:lnTo>
                    <a:pt x="85" y="5"/>
                  </a:lnTo>
                  <a:lnTo>
                    <a:pt x="87" y="3"/>
                  </a:lnTo>
                  <a:lnTo>
                    <a:pt x="89" y="3"/>
                  </a:lnTo>
                  <a:lnTo>
                    <a:pt x="89" y="3"/>
                  </a:lnTo>
                  <a:lnTo>
                    <a:pt x="90" y="3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2" y="5"/>
                  </a:lnTo>
                  <a:lnTo>
                    <a:pt x="93" y="5"/>
                  </a:lnTo>
                  <a:lnTo>
                    <a:pt x="95" y="5"/>
                  </a:lnTo>
                  <a:lnTo>
                    <a:pt x="96" y="5"/>
                  </a:lnTo>
                  <a:lnTo>
                    <a:pt x="98" y="5"/>
                  </a:lnTo>
                  <a:lnTo>
                    <a:pt x="98" y="5"/>
                  </a:lnTo>
                  <a:lnTo>
                    <a:pt x="101" y="6"/>
                  </a:lnTo>
                  <a:lnTo>
                    <a:pt x="103" y="5"/>
                  </a:lnTo>
                  <a:lnTo>
                    <a:pt x="104" y="5"/>
                  </a:lnTo>
                  <a:lnTo>
                    <a:pt x="106" y="6"/>
                  </a:lnTo>
                  <a:lnTo>
                    <a:pt x="107" y="8"/>
                  </a:lnTo>
                  <a:lnTo>
                    <a:pt x="109" y="9"/>
                  </a:lnTo>
                  <a:lnTo>
                    <a:pt x="114" y="9"/>
                  </a:lnTo>
                  <a:lnTo>
                    <a:pt x="114" y="11"/>
                  </a:lnTo>
                  <a:lnTo>
                    <a:pt x="115" y="13"/>
                  </a:lnTo>
                  <a:lnTo>
                    <a:pt x="119" y="16"/>
                  </a:lnTo>
                  <a:lnTo>
                    <a:pt x="122" y="19"/>
                  </a:lnTo>
                  <a:lnTo>
                    <a:pt x="125" y="22"/>
                  </a:lnTo>
                  <a:lnTo>
                    <a:pt x="128" y="24"/>
                  </a:lnTo>
                  <a:lnTo>
                    <a:pt x="130" y="27"/>
                  </a:lnTo>
                  <a:lnTo>
                    <a:pt x="130" y="28"/>
                  </a:lnTo>
                  <a:lnTo>
                    <a:pt x="131" y="30"/>
                  </a:lnTo>
                  <a:lnTo>
                    <a:pt x="133" y="30"/>
                  </a:lnTo>
                  <a:lnTo>
                    <a:pt x="134" y="31"/>
                  </a:lnTo>
                  <a:lnTo>
                    <a:pt x="134" y="33"/>
                  </a:lnTo>
                  <a:lnTo>
                    <a:pt x="136" y="35"/>
                  </a:lnTo>
                  <a:lnTo>
                    <a:pt x="134" y="36"/>
                  </a:lnTo>
                  <a:lnTo>
                    <a:pt x="133" y="39"/>
                  </a:lnTo>
                  <a:lnTo>
                    <a:pt x="131" y="43"/>
                  </a:lnTo>
                  <a:lnTo>
                    <a:pt x="130" y="44"/>
                  </a:lnTo>
                  <a:lnTo>
                    <a:pt x="128" y="46"/>
                  </a:lnTo>
                  <a:lnTo>
                    <a:pt x="128" y="46"/>
                  </a:lnTo>
                  <a:lnTo>
                    <a:pt x="128" y="47"/>
                  </a:lnTo>
                  <a:lnTo>
                    <a:pt x="128" y="50"/>
                  </a:lnTo>
                  <a:lnTo>
                    <a:pt x="128" y="54"/>
                  </a:lnTo>
                  <a:lnTo>
                    <a:pt x="128" y="57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31" y="57"/>
                  </a:lnTo>
                  <a:lnTo>
                    <a:pt x="133" y="57"/>
                  </a:lnTo>
                  <a:lnTo>
                    <a:pt x="136" y="55"/>
                  </a:lnTo>
                  <a:lnTo>
                    <a:pt x="137" y="55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5"/>
                  </a:lnTo>
                  <a:lnTo>
                    <a:pt x="142" y="55"/>
                  </a:lnTo>
                  <a:lnTo>
                    <a:pt x="144" y="57"/>
                  </a:lnTo>
                  <a:lnTo>
                    <a:pt x="144" y="55"/>
                  </a:lnTo>
                  <a:lnTo>
                    <a:pt x="144" y="57"/>
                  </a:lnTo>
                  <a:lnTo>
                    <a:pt x="144" y="57"/>
                  </a:lnTo>
                  <a:lnTo>
                    <a:pt x="142" y="58"/>
                  </a:lnTo>
                  <a:lnTo>
                    <a:pt x="142" y="58"/>
                  </a:lnTo>
                  <a:lnTo>
                    <a:pt x="141" y="61"/>
                  </a:lnTo>
                  <a:lnTo>
                    <a:pt x="141" y="61"/>
                  </a:lnTo>
                  <a:lnTo>
                    <a:pt x="141" y="61"/>
                  </a:lnTo>
                  <a:lnTo>
                    <a:pt x="141" y="63"/>
                  </a:lnTo>
                  <a:lnTo>
                    <a:pt x="142" y="65"/>
                  </a:lnTo>
                  <a:lnTo>
                    <a:pt x="142" y="66"/>
                  </a:lnTo>
                  <a:lnTo>
                    <a:pt x="144" y="68"/>
                  </a:lnTo>
                  <a:lnTo>
                    <a:pt x="144" y="68"/>
                  </a:lnTo>
                  <a:lnTo>
                    <a:pt x="145" y="71"/>
                  </a:lnTo>
                  <a:lnTo>
                    <a:pt x="147" y="71"/>
                  </a:lnTo>
                  <a:lnTo>
                    <a:pt x="148" y="72"/>
                  </a:lnTo>
                  <a:lnTo>
                    <a:pt x="148" y="74"/>
                  </a:lnTo>
                  <a:lnTo>
                    <a:pt x="150" y="76"/>
                  </a:lnTo>
                  <a:lnTo>
                    <a:pt x="152" y="77"/>
                  </a:lnTo>
                  <a:lnTo>
                    <a:pt x="152" y="79"/>
                  </a:lnTo>
                  <a:lnTo>
                    <a:pt x="153" y="80"/>
                  </a:lnTo>
                  <a:lnTo>
                    <a:pt x="155" y="80"/>
                  </a:lnTo>
                  <a:lnTo>
                    <a:pt x="158" y="82"/>
                  </a:lnTo>
                  <a:lnTo>
                    <a:pt x="160" y="85"/>
                  </a:lnTo>
                  <a:lnTo>
                    <a:pt x="160" y="85"/>
                  </a:lnTo>
                  <a:lnTo>
                    <a:pt x="164" y="87"/>
                  </a:lnTo>
                  <a:lnTo>
                    <a:pt x="169" y="88"/>
                  </a:lnTo>
                  <a:lnTo>
                    <a:pt x="172" y="90"/>
                  </a:lnTo>
                  <a:lnTo>
                    <a:pt x="177" y="91"/>
                  </a:lnTo>
                  <a:lnTo>
                    <a:pt x="182" y="93"/>
                  </a:lnTo>
                  <a:lnTo>
                    <a:pt x="186" y="95"/>
                  </a:lnTo>
                  <a:lnTo>
                    <a:pt x="193" y="96"/>
                  </a:lnTo>
                  <a:lnTo>
                    <a:pt x="197" y="98"/>
                  </a:lnTo>
                  <a:lnTo>
                    <a:pt x="202" y="99"/>
                  </a:lnTo>
                  <a:lnTo>
                    <a:pt x="202" y="99"/>
                  </a:lnTo>
                  <a:lnTo>
                    <a:pt x="218" y="99"/>
                  </a:lnTo>
                  <a:lnTo>
                    <a:pt x="213" y="102"/>
                  </a:lnTo>
                  <a:lnTo>
                    <a:pt x="210" y="107"/>
                  </a:lnTo>
                  <a:lnTo>
                    <a:pt x="205" y="110"/>
                  </a:lnTo>
                  <a:lnTo>
                    <a:pt x="202" y="113"/>
                  </a:lnTo>
                  <a:lnTo>
                    <a:pt x="199" y="118"/>
                  </a:lnTo>
                  <a:lnTo>
                    <a:pt x="194" y="121"/>
                  </a:lnTo>
                  <a:lnTo>
                    <a:pt x="191" y="124"/>
                  </a:lnTo>
                  <a:lnTo>
                    <a:pt x="188" y="128"/>
                  </a:lnTo>
                  <a:lnTo>
                    <a:pt x="183" y="132"/>
                  </a:lnTo>
                  <a:lnTo>
                    <a:pt x="180" y="135"/>
                  </a:lnTo>
                  <a:lnTo>
                    <a:pt x="177" y="140"/>
                  </a:lnTo>
                  <a:lnTo>
                    <a:pt x="174" y="143"/>
                  </a:lnTo>
                  <a:lnTo>
                    <a:pt x="174" y="143"/>
                  </a:lnTo>
                  <a:lnTo>
                    <a:pt x="169" y="143"/>
                  </a:lnTo>
                  <a:lnTo>
                    <a:pt x="166" y="143"/>
                  </a:lnTo>
                  <a:lnTo>
                    <a:pt x="160" y="143"/>
                  </a:lnTo>
                  <a:lnTo>
                    <a:pt x="160" y="143"/>
                  </a:lnTo>
                  <a:lnTo>
                    <a:pt x="158" y="143"/>
                  </a:lnTo>
                  <a:lnTo>
                    <a:pt x="158" y="143"/>
                  </a:lnTo>
                  <a:lnTo>
                    <a:pt x="153" y="145"/>
                  </a:lnTo>
                  <a:lnTo>
                    <a:pt x="153" y="145"/>
                  </a:lnTo>
                  <a:lnTo>
                    <a:pt x="150" y="147"/>
                  </a:lnTo>
                  <a:lnTo>
                    <a:pt x="147" y="148"/>
                  </a:lnTo>
                  <a:lnTo>
                    <a:pt x="145" y="148"/>
                  </a:lnTo>
                  <a:lnTo>
                    <a:pt x="144" y="151"/>
                  </a:lnTo>
                  <a:lnTo>
                    <a:pt x="144" y="151"/>
                  </a:lnTo>
                  <a:lnTo>
                    <a:pt x="144" y="153"/>
                  </a:lnTo>
                  <a:lnTo>
                    <a:pt x="142" y="153"/>
                  </a:lnTo>
                  <a:lnTo>
                    <a:pt x="136" y="154"/>
                  </a:lnTo>
                  <a:lnTo>
                    <a:pt x="134" y="154"/>
                  </a:lnTo>
                  <a:lnTo>
                    <a:pt x="131" y="154"/>
                  </a:lnTo>
                  <a:lnTo>
                    <a:pt x="130" y="156"/>
                  </a:lnTo>
                  <a:lnTo>
                    <a:pt x="130" y="158"/>
                  </a:lnTo>
                  <a:lnTo>
                    <a:pt x="126" y="158"/>
                  </a:lnTo>
                  <a:lnTo>
                    <a:pt x="123" y="158"/>
                  </a:lnTo>
                  <a:lnTo>
                    <a:pt x="122" y="158"/>
                  </a:lnTo>
                  <a:lnTo>
                    <a:pt x="122" y="158"/>
                  </a:lnTo>
                  <a:lnTo>
                    <a:pt x="120" y="158"/>
                  </a:lnTo>
                  <a:lnTo>
                    <a:pt x="119" y="158"/>
                  </a:lnTo>
                  <a:lnTo>
                    <a:pt x="117" y="158"/>
                  </a:lnTo>
                  <a:lnTo>
                    <a:pt x="117" y="156"/>
                  </a:lnTo>
                  <a:lnTo>
                    <a:pt x="115" y="154"/>
                  </a:lnTo>
                  <a:lnTo>
                    <a:pt x="114" y="153"/>
                  </a:lnTo>
                  <a:lnTo>
                    <a:pt x="109" y="154"/>
                  </a:lnTo>
                  <a:lnTo>
                    <a:pt x="106" y="156"/>
                  </a:lnTo>
                  <a:lnTo>
                    <a:pt x="103" y="158"/>
                  </a:lnTo>
                  <a:lnTo>
                    <a:pt x="100" y="159"/>
                  </a:lnTo>
                  <a:lnTo>
                    <a:pt x="100" y="161"/>
                  </a:lnTo>
                  <a:lnTo>
                    <a:pt x="96" y="162"/>
                  </a:lnTo>
                  <a:lnTo>
                    <a:pt x="95" y="164"/>
                  </a:lnTo>
                  <a:lnTo>
                    <a:pt x="95" y="165"/>
                  </a:lnTo>
                  <a:lnTo>
                    <a:pt x="90" y="164"/>
                  </a:lnTo>
                  <a:lnTo>
                    <a:pt x="90" y="164"/>
                  </a:lnTo>
                  <a:lnTo>
                    <a:pt x="87" y="164"/>
                  </a:lnTo>
                  <a:lnTo>
                    <a:pt x="84" y="164"/>
                  </a:lnTo>
                  <a:lnTo>
                    <a:pt x="82" y="162"/>
                  </a:lnTo>
                  <a:lnTo>
                    <a:pt x="79" y="162"/>
                  </a:lnTo>
                  <a:lnTo>
                    <a:pt x="76" y="162"/>
                  </a:lnTo>
                  <a:lnTo>
                    <a:pt x="74" y="162"/>
                  </a:lnTo>
                  <a:lnTo>
                    <a:pt x="73" y="161"/>
                  </a:lnTo>
                  <a:lnTo>
                    <a:pt x="70" y="159"/>
                  </a:lnTo>
                  <a:lnTo>
                    <a:pt x="66" y="158"/>
                  </a:lnTo>
                  <a:lnTo>
                    <a:pt x="65" y="156"/>
                  </a:lnTo>
                  <a:lnTo>
                    <a:pt x="60" y="153"/>
                  </a:lnTo>
                  <a:lnTo>
                    <a:pt x="57" y="151"/>
                  </a:lnTo>
                  <a:lnTo>
                    <a:pt x="57" y="151"/>
                  </a:lnTo>
                  <a:lnTo>
                    <a:pt x="55" y="151"/>
                  </a:lnTo>
                  <a:lnTo>
                    <a:pt x="52" y="151"/>
                  </a:lnTo>
                  <a:lnTo>
                    <a:pt x="48" y="151"/>
                  </a:lnTo>
                  <a:lnTo>
                    <a:pt x="46" y="151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43" y="148"/>
                  </a:lnTo>
                  <a:lnTo>
                    <a:pt x="41" y="147"/>
                  </a:lnTo>
                  <a:lnTo>
                    <a:pt x="41" y="145"/>
                  </a:lnTo>
                  <a:lnTo>
                    <a:pt x="41" y="143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1" y="139"/>
                  </a:lnTo>
                  <a:lnTo>
                    <a:pt x="40" y="137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3" y="137"/>
                  </a:lnTo>
                  <a:lnTo>
                    <a:pt x="33" y="137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2" y="134"/>
                  </a:lnTo>
                  <a:lnTo>
                    <a:pt x="30" y="132"/>
                  </a:lnTo>
                  <a:lnTo>
                    <a:pt x="30" y="131"/>
                  </a:lnTo>
                  <a:lnTo>
                    <a:pt x="30" y="131"/>
                  </a:lnTo>
                  <a:lnTo>
                    <a:pt x="29" y="128"/>
                  </a:lnTo>
                  <a:lnTo>
                    <a:pt x="29" y="126"/>
                  </a:lnTo>
                  <a:lnTo>
                    <a:pt x="27" y="124"/>
                  </a:lnTo>
                  <a:lnTo>
                    <a:pt x="26" y="120"/>
                  </a:lnTo>
                  <a:lnTo>
                    <a:pt x="26" y="118"/>
                  </a:lnTo>
                  <a:lnTo>
                    <a:pt x="24" y="118"/>
                  </a:lnTo>
                  <a:lnTo>
                    <a:pt x="24" y="117"/>
                  </a:lnTo>
                  <a:lnTo>
                    <a:pt x="22" y="115"/>
                  </a:lnTo>
                  <a:lnTo>
                    <a:pt x="19" y="113"/>
                  </a:lnTo>
                  <a:lnTo>
                    <a:pt x="18" y="112"/>
                  </a:lnTo>
                  <a:lnTo>
                    <a:pt x="16" y="110"/>
                  </a:lnTo>
                  <a:lnTo>
                    <a:pt x="16" y="109"/>
                  </a:lnTo>
                  <a:lnTo>
                    <a:pt x="16" y="109"/>
                  </a:lnTo>
                  <a:lnTo>
                    <a:pt x="14" y="107"/>
                  </a:lnTo>
                  <a:lnTo>
                    <a:pt x="14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8" y="104"/>
                  </a:lnTo>
                  <a:lnTo>
                    <a:pt x="7" y="104"/>
                  </a:lnTo>
                  <a:lnTo>
                    <a:pt x="3" y="102"/>
                  </a:lnTo>
                  <a:lnTo>
                    <a:pt x="2" y="102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99"/>
                  </a:lnTo>
                  <a:lnTo>
                    <a:pt x="2" y="99"/>
                  </a:lnTo>
                  <a:lnTo>
                    <a:pt x="3" y="96"/>
                  </a:lnTo>
                  <a:lnTo>
                    <a:pt x="3" y="93"/>
                  </a:lnTo>
                  <a:lnTo>
                    <a:pt x="5" y="93"/>
                  </a:lnTo>
                  <a:lnTo>
                    <a:pt x="7" y="93"/>
                  </a:lnTo>
                  <a:lnTo>
                    <a:pt x="8" y="93"/>
                  </a:lnTo>
                  <a:lnTo>
                    <a:pt x="10" y="93"/>
                  </a:lnTo>
                  <a:lnTo>
                    <a:pt x="13" y="93"/>
                  </a:lnTo>
                  <a:lnTo>
                    <a:pt x="14" y="93"/>
                  </a:lnTo>
                  <a:lnTo>
                    <a:pt x="16" y="93"/>
                  </a:lnTo>
                  <a:lnTo>
                    <a:pt x="16" y="91"/>
                  </a:lnTo>
                  <a:lnTo>
                    <a:pt x="16" y="91"/>
                  </a:lnTo>
                  <a:lnTo>
                    <a:pt x="16" y="90"/>
                  </a:lnTo>
                  <a:lnTo>
                    <a:pt x="16" y="88"/>
                  </a:lnTo>
                  <a:lnTo>
                    <a:pt x="16" y="85"/>
                  </a:lnTo>
                  <a:lnTo>
                    <a:pt x="16" y="82"/>
                  </a:lnTo>
                  <a:lnTo>
                    <a:pt x="16" y="79"/>
                  </a:lnTo>
                  <a:lnTo>
                    <a:pt x="16" y="79"/>
                  </a:lnTo>
                  <a:lnTo>
                    <a:pt x="16" y="77"/>
                  </a:lnTo>
                  <a:lnTo>
                    <a:pt x="18" y="74"/>
                  </a:lnTo>
                  <a:lnTo>
                    <a:pt x="18" y="72"/>
                  </a:lnTo>
                  <a:lnTo>
                    <a:pt x="18" y="71"/>
                  </a:lnTo>
                  <a:lnTo>
                    <a:pt x="19" y="69"/>
                  </a:lnTo>
                  <a:lnTo>
                    <a:pt x="19" y="68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21" y="61"/>
                  </a:lnTo>
                  <a:lnTo>
                    <a:pt x="21" y="58"/>
                  </a:lnTo>
                  <a:lnTo>
                    <a:pt x="22" y="58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6" y="58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7"/>
                  </a:lnTo>
                  <a:lnTo>
                    <a:pt x="29" y="54"/>
                  </a:lnTo>
                  <a:lnTo>
                    <a:pt x="29" y="52"/>
                  </a:lnTo>
                  <a:lnTo>
                    <a:pt x="30" y="50"/>
                  </a:lnTo>
                  <a:lnTo>
                    <a:pt x="30" y="47"/>
                  </a:lnTo>
                  <a:lnTo>
                    <a:pt x="30" y="46"/>
                  </a:lnTo>
                  <a:lnTo>
                    <a:pt x="32" y="44"/>
                  </a:lnTo>
                  <a:lnTo>
                    <a:pt x="33" y="43"/>
                  </a:lnTo>
                  <a:lnTo>
                    <a:pt x="35" y="39"/>
                  </a:lnTo>
                  <a:lnTo>
                    <a:pt x="37" y="36"/>
                  </a:lnTo>
                  <a:lnTo>
                    <a:pt x="38" y="33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1" y="31"/>
                  </a:lnTo>
                  <a:lnTo>
                    <a:pt x="44" y="31"/>
                  </a:lnTo>
                  <a:lnTo>
                    <a:pt x="46" y="31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28"/>
                  </a:lnTo>
                  <a:lnTo>
                    <a:pt x="46" y="25"/>
                  </a:lnTo>
                  <a:lnTo>
                    <a:pt x="48" y="22"/>
                  </a:lnTo>
                  <a:lnTo>
                    <a:pt x="48" y="20"/>
                  </a:lnTo>
                  <a:lnTo>
                    <a:pt x="49" y="20"/>
                  </a:lnTo>
                  <a:lnTo>
                    <a:pt x="49" y="19"/>
                  </a:lnTo>
                  <a:lnTo>
                    <a:pt x="49" y="17"/>
                  </a:lnTo>
                  <a:lnTo>
                    <a:pt x="51" y="14"/>
                  </a:lnTo>
                  <a:lnTo>
                    <a:pt x="51" y="13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2" y="6"/>
                  </a:lnTo>
                  <a:lnTo>
                    <a:pt x="63" y="6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8" y="8"/>
                  </a:lnTo>
                  <a:lnTo>
                    <a:pt x="68" y="5"/>
                  </a:lnTo>
                  <a:lnTo>
                    <a:pt x="71" y="2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5" name="Freeform 282">
              <a:extLst>
                <a:ext uri="{FF2B5EF4-FFF2-40B4-BE49-F238E27FC236}">
                  <a16:creationId xmlns:a16="http://schemas.microsoft.com/office/drawing/2014/main" id="{E11E1607-E570-56B4-815A-0B1C110D8D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2348" y="3106046"/>
              <a:ext cx="633498" cy="518493"/>
            </a:xfrm>
            <a:custGeom>
              <a:avLst/>
              <a:gdLst>
                <a:gd name="T0" fmla="*/ 39 w 325"/>
                <a:gd name="T1" fmla="*/ 258 h 266"/>
                <a:gd name="T2" fmla="*/ 34 w 325"/>
                <a:gd name="T3" fmla="*/ 261 h 266"/>
                <a:gd name="T4" fmla="*/ 16 w 325"/>
                <a:gd name="T5" fmla="*/ 258 h 266"/>
                <a:gd name="T6" fmla="*/ 30 w 325"/>
                <a:gd name="T7" fmla="*/ 250 h 266"/>
                <a:gd name="T8" fmla="*/ 19 w 325"/>
                <a:gd name="T9" fmla="*/ 255 h 266"/>
                <a:gd name="T10" fmla="*/ 63 w 325"/>
                <a:gd name="T11" fmla="*/ 248 h 266"/>
                <a:gd name="T12" fmla="*/ 57 w 325"/>
                <a:gd name="T13" fmla="*/ 256 h 266"/>
                <a:gd name="T14" fmla="*/ 6 w 325"/>
                <a:gd name="T15" fmla="*/ 248 h 266"/>
                <a:gd name="T16" fmla="*/ 68 w 325"/>
                <a:gd name="T17" fmla="*/ 241 h 266"/>
                <a:gd name="T18" fmla="*/ 63 w 325"/>
                <a:gd name="T19" fmla="*/ 244 h 266"/>
                <a:gd name="T20" fmla="*/ 285 w 325"/>
                <a:gd name="T21" fmla="*/ 88 h 266"/>
                <a:gd name="T22" fmla="*/ 284 w 325"/>
                <a:gd name="T23" fmla="*/ 83 h 266"/>
                <a:gd name="T24" fmla="*/ 285 w 325"/>
                <a:gd name="T25" fmla="*/ 80 h 266"/>
                <a:gd name="T26" fmla="*/ 310 w 325"/>
                <a:gd name="T27" fmla="*/ 69 h 266"/>
                <a:gd name="T28" fmla="*/ 309 w 325"/>
                <a:gd name="T29" fmla="*/ 77 h 266"/>
                <a:gd name="T30" fmla="*/ 299 w 325"/>
                <a:gd name="T31" fmla="*/ 74 h 266"/>
                <a:gd name="T32" fmla="*/ 325 w 325"/>
                <a:gd name="T33" fmla="*/ 64 h 266"/>
                <a:gd name="T34" fmla="*/ 318 w 325"/>
                <a:gd name="T35" fmla="*/ 64 h 266"/>
                <a:gd name="T36" fmla="*/ 167 w 325"/>
                <a:gd name="T37" fmla="*/ 3 h 266"/>
                <a:gd name="T38" fmla="*/ 200 w 325"/>
                <a:gd name="T39" fmla="*/ 6 h 266"/>
                <a:gd name="T40" fmla="*/ 220 w 325"/>
                <a:gd name="T41" fmla="*/ 6 h 266"/>
                <a:gd name="T42" fmla="*/ 238 w 325"/>
                <a:gd name="T43" fmla="*/ 9 h 266"/>
                <a:gd name="T44" fmla="*/ 241 w 325"/>
                <a:gd name="T45" fmla="*/ 12 h 266"/>
                <a:gd name="T46" fmla="*/ 246 w 325"/>
                <a:gd name="T47" fmla="*/ 14 h 266"/>
                <a:gd name="T48" fmla="*/ 258 w 325"/>
                <a:gd name="T49" fmla="*/ 17 h 266"/>
                <a:gd name="T50" fmla="*/ 268 w 325"/>
                <a:gd name="T51" fmla="*/ 18 h 266"/>
                <a:gd name="T52" fmla="*/ 277 w 325"/>
                <a:gd name="T53" fmla="*/ 17 h 266"/>
                <a:gd name="T54" fmla="*/ 284 w 325"/>
                <a:gd name="T55" fmla="*/ 23 h 266"/>
                <a:gd name="T56" fmla="*/ 291 w 325"/>
                <a:gd name="T57" fmla="*/ 25 h 266"/>
                <a:gd name="T58" fmla="*/ 301 w 325"/>
                <a:gd name="T59" fmla="*/ 25 h 266"/>
                <a:gd name="T60" fmla="*/ 310 w 325"/>
                <a:gd name="T61" fmla="*/ 25 h 266"/>
                <a:gd name="T62" fmla="*/ 310 w 325"/>
                <a:gd name="T63" fmla="*/ 33 h 266"/>
                <a:gd name="T64" fmla="*/ 274 w 325"/>
                <a:gd name="T65" fmla="*/ 50 h 266"/>
                <a:gd name="T66" fmla="*/ 268 w 325"/>
                <a:gd name="T67" fmla="*/ 59 h 266"/>
                <a:gd name="T68" fmla="*/ 265 w 325"/>
                <a:gd name="T69" fmla="*/ 85 h 266"/>
                <a:gd name="T70" fmla="*/ 252 w 325"/>
                <a:gd name="T71" fmla="*/ 100 h 266"/>
                <a:gd name="T72" fmla="*/ 239 w 325"/>
                <a:gd name="T73" fmla="*/ 110 h 266"/>
                <a:gd name="T74" fmla="*/ 222 w 325"/>
                <a:gd name="T75" fmla="*/ 121 h 266"/>
                <a:gd name="T76" fmla="*/ 198 w 325"/>
                <a:gd name="T77" fmla="*/ 122 h 266"/>
                <a:gd name="T78" fmla="*/ 184 w 325"/>
                <a:gd name="T79" fmla="*/ 130 h 266"/>
                <a:gd name="T80" fmla="*/ 172 w 325"/>
                <a:gd name="T81" fmla="*/ 124 h 266"/>
                <a:gd name="T82" fmla="*/ 170 w 325"/>
                <a:gd name="T83" fmla="*/ 118 h 266"/>
                <a:gd name="T84" fmla="*/ 154 w 325"/>
                <a:gd name="T85" fmla="*/ 108 h 266"/>
                <a:gd name="T86" fmla="*/ 162 w 325"/>
                <a:gd name="T87" fmla="*/ 97 h 266"/>
                <a:gd name="T88" fmla="*/ 159 w 325"/>
                <a:gd name="T89" fmla="*/ 86 h 266"/>
                <a:gd name="T90" fmla="*/ 156 w 325"/>
                <a:gd name="T91" fmla="*/ 74 h 266"/>
                <a:gd name="T92" fmla="*/ 162 w 325"/>
                <a:gd name="T93" fmla="*/ 66 h 266"/>
                <a:gd name="T94" fmla="*/ 164 w 325"/>
                <a:gd name="T95" fmla="*/ 59 h 266"/>
                <a:gd name="T96" fmla="*/ 162 w 325"/>
                <a:gd name="T97" fmla="*/ 47 h 266"/>
                <a:gd name="T98" fmla="*/ 173 w 325"/>
                <a:gd name="T99" fmla="*/ 39 h 266"/>
                <a:gd name="T100" fmla="*/ 168 w 325"/>
                <a:gd name="T101" fmla="*/ 33 h 266"/>
                <a:gd name="T102" fmla="*/ 159 w 325"/>
                <a:gd name="T103" fmla="*/ 31 h 266"/>
                <a:gd name="T104" fmla="*/ 151 w 325"/>
                <a:gd name="T105" fmla="*/ 33 h 266"/>
                <a:gd name="T106" fmla="*/ 143 w 325"/>
                <a:gd name="T107" fmla="*/ 33 h 266"/>
                <a:gd name="T108" fmla="*/ 138 w 325"/>
                <a:gd name="T109" fmla="*/ 29 h 266"/>
                <a:gd name="T110" fmla="*/ 135 w 325"/>
                <a:gd name="T111" fmla="*/ 26 h 266"/>
                <a:gd name="T112" fmla="*/ 132 w 325"/>
                <a:gd name="T113" fmla="*/ 20 h 266"/>
                <a:gd name="T114" fmla="*/ 129 w 325"/>
                <a:gd name="T115" fmla="*/ 14 h 266"/>
                <a:gd name="T116" fmla="*/ 143 w 325"/>
                <a:gd name="T117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66">
                  <a:moveTo>
                    <a:pt x="3" y="263"/>
                  </a:moveTo>
                  <a:lnTo>
                    <a:pt x="4" y="263"/>
                  </a:lnTo>
                  <a:lnTo>
                    <a:pt x="3" y="266"/>
                  </a:lnTo>
                  <a:lnTo>
                    <a:pt x="1" y="264"/>
                  </a:lnTo>
                  <a:lnTo>
                    <a:pt x="1" y="264"/>
                  </a:lnTo>
                  <a:lnTo>
                    <a:pt x="0" y="263"/>
                  </a:lnTo>
                  <a:lnTo>
                    <a:pt x="1" y="263"/>
                  </a:lnTo>
                  <a:lnTo>
                    <a:pt x="3" y="263"/>
                  </a:lnTo>
                  <a:close/>
                  <a:moveTo>
                    <a:pt x="39" y="258"/>
                  </a:moveTo>
                  <a:lnTo>
                    <a:pt x="41" y="258"/>
                  </a:lnTo>
                  <a:lnTo>
                    <a:pt x="41" y="258"/>
                  </a:lnTo>
                  <a:lnTo>
                    <a:pt x="41" y="259"/>
                  </a:lnTo>
                  <a:lnTo>
                    <a:pt x="41" y="261"/>
                  </a:lnTo>
                  <a:lnTo>
                    <a:pt x="39" y="263"/>
                  </a:lnTo>
                  <a:lnTo>
                    <a:pt x="38" y="264"/>
                  </a:lnTo>
                  <a:lnTo>
                    <a:pt x="36" y="264"/>
                  </a:lnTo>
                  <a:lnTo>
                    <a:pt x="36" y="263"/>
                  </a:lnTo>
                  <a:lnTo>
                    <a:pt x="34" y="261"/>
                  </a:lnTo>
                  <a:lnTo>
                    <a:pt x="34" y="259"/>
                  </a:lnTo>
                  <a:lnTo>
                    <a:pt x="36" y="259"/>
                  </a:lnTo>
                  <a:lnTo>
                    <a:pt x="36" y="258"/>
                  </a:lnTo>
                  <a:lnTo>
                    <a:pt x="39" y="258"/>
                  </a:lnTo>
                  <a:lnTo>
                    <a:pt x="39" y="258"/>
                  </a:lnTo>
                  <a:lnTo>
                    <a:pt x="39" y="258"/>
                  </a:lnTo>
                  <a:close/>
                  <a:moveTo>
                    <a:pt x="14" y="256"/>
                  </a:moveTo>
                  <a:lnTo>
                    <a:pt x="14" y="256"/>
                  </a:lnTo>
                  <a:lnTo>
                    <a:pt x="16" y="258"/>
                  </a:lnTo>
                  <a:lnTo>
                    <a:pt x="16" y="258"/>
                  </a:lnTo>
                  <a:lnTo>
                    <a:pt x="16" y="258"/>
                  </a:lnTo>
                  <a:lnTo>
                    <a:pt x="14" y="259"/>
                  </a:lnTo>
                  <a:lnTo>
                    <a:pt x="14" y="259"/>
                  </a:lnTo>
                  <a:lnTo>
                    <a:pt x="12" y="259"/>
                  </a:lnTo>
                  <a:lnTo>
                    <a:pt x="12" y="258"/>
                  </a:lnTo>
                  <a:lnTo>
                    <a:pt x="12" y="256"/>
                  </a:lnTo>
                  <a:lnTo>
                    <a:pt x="14" y="256"/>
                  </a:lnTo>
                  <a:close/>
                  <a:moveTo>
                    <a:pt x="30" y="250"/>
                  </a:moveTo>
                  <a:lnTo>
                    <a:pt x="30" y="252"/>
                  </a:lnTo>
                  <a:lnTo>
                    <a:pt x="27" y="253"/>
                  </a:lnTo>
                  <a:lnTo>
                    <a:pt x="25" y="258"/>
                  </a:lnTo>
                  <a:lnTo>
                    <a:pt x="25" y="259"/>
                  </a:lnTo>
                  <a:lnTo>
                    <a:pt x="23" y="259"/>
                  </a:lnTo>
                  <a:lnTo>
                    <a:pt x="22" y="259"/>
                  </a:lnTo>
                  <a:lnTo>
                    <a:pt x="20" y="258"/>
                  </a:lnTo>
                  <a:lnTo>
                    <a:pt x="19" y="255"/>
                  </a:lnTo>
                  <a:lnTo>
                    <a:pt x="19" y="255"/>
                  </a:lnTo>
                  <a:lnTo>
                    <a:pt x="19" y="253"/>
                  </a:lnTo>
                  <a:lnTo>
                    <a:pt x="20" y="253"/>
                  </a:lnTo>
                  <a:lnTo>
                    <a:pt x="23" y="253"/>
                  </a:lnTo>
                  <a:lnTo>
                    <a:pt x="23" y="253"/>
                  </a:lnTo>
                  <a:lnTo>
                    <a:pt x="27" y="252"/>
                  </a:lnTo>
                  <a:lnTo>
                    <a:pt x="30" y="250"/>
                  </a:lnTo>
                  <a:close/>
                  <a:moveTo>
                    <a:pt x="61" y="248"/>
                  </a:moveTo>
                  <a:lnTo>
                    <a:pt x="63" y="248"/>
                  </a:lnTo>
                  <a:lnTo>
                    <a:pt x="63" y="248"/>
                  </a:lnTo>
                  <a:lnTo>
                    <a:pt x="63" y="250"/>
                  </a:lnTo>
                  <a:lnTo>
                    <a:pt x="63" y="253"/>
                  </a:lnTo>
                  <a:lnTo>
                    <a:pt x="61" y="256"/>
                  </a:lnTo>
                  <a:lnTo>
                    <a:pt x="58" y="256"/>
                  </a:lnTo>
                  <a:lnTo>
                    <a:pt x="55" y="259"/>
                  </a:lnTo>
                  <a:lnTo>
                    <a:pt x="53" y="258"/>
                  </a:lnTo>
                  <a:lnTo>
                    <a:pt x="53" y="258"/>
                  </a:lnTo>
                  <a:lnTo>
                    <a:pt x="55" y="258"/>
                  </a:lnTo>
                  <a:lnTo>
                    <a:pt x="57" y="256"/>
                  </a:lnTo>
                  <a:lnTo>
                    <a:pt x="58" y="253"/>
                  </a:lnTo>
                  <a:lnTo>
                    <a:pt x="60" y="250"/>
                  </a:lnTo>
                  <a:lnTo>
                    <a:pt x="60" y="248"/>
                  </a:lnTo>
                  <a:lnTo>
                    <a:pt x="61" y="248"/>
                  </a:lnTo>
                  <a:lnTo>
                    <a:pt x="61" y="248"/>
                  </a:lnTo>
                  <a:close/>
                  <a:moveTo>
                    <a:pt x="6" y="247"/>
                  </a:moveTo>
                  <a:lnTo>
                    <a:pt x="6" y="247"/>
                  </a:lnTo>
                  <a:lnTo>
                    <a:pt x="6" y="248"/>
                  </a:lnTo>
                  <a:lnTo>
                    <a:pt x="6" y="248"/>
                  </a:lnTo>
                  <a:lnTo>
                    <a:pt x="6" y="250"/>
                  </a:lnTo>
                  <a:lnTo>
                    <a:pt x="6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3" y="248"/>
                  </a:lnTo>
                  <a:lnTo>
                    <a:pt x="3" y="247"/>
                  </a:lnTo>
                  <a:lnTo>
                    <a:pt x="6" y="247"/>
                  </a:lnTo>
                  <a:close/>
                  <a:moveTo>
                    <a:pt x="68" y="241"/>
                  </a:moveTo>
                  <a:lnTo>
                    <a:pt x="69" y="241"/>
                  </a:lnTo>
                  <a:lnTo>
                    <a:pt x="68" y="242"/>
                  </a:lnTo>
                  <a:lnTo>
                    <a:pt x="68" y="244"/>
                  </a:lnTo>
                  <a:lnTo>
                    <a:pt x="68" y="245"/>
                  </a:lnTo>
                  <a:lnTo>
                    <a:pt x="64" y="245"/>
                  </a:lnTo>
                  <a:lnTo>
                    <a:pt x="63" y="247"/>
                  </a:lnTo>
                  <a:lnTo>
                    <a:pt x="63" y="247"/>
                  </a:lnTo>
                  <a:lnTo>
                    <a:pt x="63" y="244"/>
                  </a:lnTo>
                  <a:lnTo>
                    <a:pt x="63" y="244"/>
                  </a:lnTo>
                  <a:lnTo>
                    <a:pt x="66" y="242"/>
                  </a:lnTo>
                  <a:lnTo>
                    <a:pt x="68" y="242"/>
                  </a:lnTo>
                  <a:lnTo>
                    <a:pt x="68" y="241"/>
                  </a:lnTo>
                  <a:lnTo>
                    <a:pt x="68" y="241"/>
                  </a:lnTo>
                  <a:close/>
                  <a:moveTo>
                    <a:pt x="284" y="86"/>
                  </a:move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4" y="88"/>
                  </a:lnTo>
                  <a:lnTo>
                    <a:pt x="284" y="88"/>
                  </a:lnTo>
                  <a:lnTo>
                    <a:pt x="284" y="86"/>
                  </a:lnTo>
                  <a:lnTo>
                    <a:pt x="284" y="86"/>
                  </a:lnTo>
                  <a:close/>
                  <a:moveTo>
                    <a:pt x="285" y="80"/>
                  </a:moveTo>
                  <a:lnTo>
                    <a:pt x="287" y="80"/>
                  </a:lnTo>
                  <a:lnTo>
                    <a:pt x="287" y="81"/>
                  </a:lnTo>
                  <a:lnTo>
                    <a:pt x="284" y="83"/>
                  </a:lnTo>
                  <a:lnTo>
                    <a:pt x="284" y="83"/>
                  </a:lnTo>
                  <a:lnTo>
                    <a:pt x="284" y="85"/>
                  </a:lnTo>
                  <a:lnTo>
                    <a:pt x="280" y="85"/>
                  </a:lnTo>
                  <a:lnTo>
                    <a:pt x="280" y="83"/>
                  </a:lnTo>
                  <a:lnTo>
                    <a:pt x="280" y="83"/>
                  </a:lnTo>
                  <a:lnTo>
                    <a:pt x="282" y="83"/>
                  </a:lnTo>
                  <a:lnTo>
                    <a:pt x="282" y="81"/>
                  </a:lnTo>
                  <a:lnTo>
                    <a:pt x="282" y="81"/>
                  </a:lnTo>
                  <a:lnTo>
                    <a:pt x="285" y="80"/>
                  </a:lnTo>
                  <a:close/>
                  <a:moveTo>
                    <a:pt x="309" y="66"/>
                  </a:moveTo>
                  <a:lnTo>
                    <a:pt x="309" y="66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9"/>
                  </a:lnTo>
                  <a:lnTo>
                    <a:pt x="310" y="69"/>
                  </a:lnTo>
                  <a:lnTo>
                    <a:pt x="310" y="69"/>
                  </a:lnTo>
                  <a:lnTo>
                    <a:pt x="312" y="69"/>
                  </a:lnTo>
                  <a:lnTo>
                    <a:pt x="312" y="69"/>
                  </a:lnTo>
                  <a:lnTo>
                    <a:pt x="314" y="70"/>
                  </a:lnTo>
                  <a:lnTo>
                    <a:pt x="312" y="72"/>
                  </a:lnTo>
                  <a:lnTo>
                    <a:pt x="310" y="72"/>
                  </a:lnTo>
                  <a:lnTo>
                    <a:pt x="310" y="74"/>
                  </a:lnTo>
                  <a:lnTo>
                    <a:pt x="310" y="75"/>
                  </a:lnTo>
                  <a:lnTo>
                    <a:pt x="309" y="77"/>
                  </a:lnTo>
                  <a:lnTo>
                    <a:pt x="307" y="77"/>
                  </a:lnTo>
                  <a:lnTo>
                    <a:pt x="304" y="75"/>
                  </a:lnTo>
                  <a:lnTo>
                    <a:pt x="302" y="75"/>
                  </a:lnTo>
                  <a:lnTo>
                    <a:pt x="302" y="75"/>
                  </a:lnTo>
                  <a:lnTo>
                    <a:pt x="302" y="74"/>
                  </a:lnTo>
                  <a:lnTo>
                    <a:pt x="302" y="74"/>
                  </a:lnTo>
                  <a:lnTo>
                    <a:pt x="301" y="72"/>
                  </a:lnTo>
                  <a:lnTo>
                    <a:pt x="299" y="74"/>
                  </a:lnTo>
                  <a:lnTo>
                    <a:pt x="299" y="74"/>
                  </a:lnTo>
                  <a:lnTo>
                    <a:pt x="298" y="74"/>
                  </a:lnTo>
                  <a:lnTo>
                    <a:pt x="298" y="74"/>
                  </a:lnTo>
                  <a:lnTo>
                    <a:pt x="298" y="72"/>
                  </a:lnTo>
                  <a:lnTo>
                    <a:pt x="298" y="72"/>
                  </a:lnTo>
                  <a:lnTo>
                    <a:pt x="302" y="67"/>
                  </a:lnTo>
                  <a:lnTo>
                    <a:pt x="304" y="67"/>
                  </a:lnTo>
                  <a:lnTo>
                    <a:pt x="309" y="66"/>
                  </a:lnTo>
                  <a:close/>
                  <a:moveTo>
                    <a:pt x="321" y="64"/>
                  </a:moveTo>
                  <a:lnTo>
                    <a:pt x="325" y="64"/>
                  </a:lnTo>
                  <a:lnTo>
                    <a:pt x="325" y="67"/>
                  </a:lnTo>
                  <a:lnTo>
                    <a:pt x="325" y="67"/>
                  </a:lnTo>
                  <a:lnTo>
                    <a:pt x="325" y="67"/>
                  </a:lnTo>
                  <a:lnTo>
                    <a:pt x="325" y="69"/>
                  </a:lnTo>
                  <a:lnTo>
                    <a:pt x="320" y="66"/>
                  </a:lnTo>
                  <a:lnTo>
                    <a:pt x="318" y="66"/>
                  </a:lnTo>
                  <a:lnTo>
                    <a:pt x="318" y="66"/>
                  </a:lnTo>
                  <a:lnTo>
                    <a:pt x="318" y="64"/>
                  </a:lnTo>
                  <a:lnTo>
                    <a:pt x="318" y="64"/>
                  </a:lnTo>
                  <a:lnTo>
                    <a:pt x="321" y="64"/>
                  </a:lnTo>
                  <a:close/>
                  <a:moveTo>
                    <a:pt x="151" y="0"/>
                  </a:moveTo>
                  <a:lnTo>
                    <a:pt x="153" y="1"/>
                  </a:lnTo>
                  <a:lnTo>
                    <a:pt x="154" y="1"/>
                  </a:lnTo>
                  <a:lnTo>
                    <a:pt x="156" y="1"/>
                  </a:lnTo>
                  <a:lnTo>
                    <a:pt x="157" y="3"/>
                  </a:lnTo>
                  <a:lnTo>
                    <a:pt x="161" y="4"/>
                  </a:lnTo>
                  <a:lnTo>
                    <a:pt x="164" y="3"/>
                  </a:lnTo>
                  <a:lnTo>
                    <a:pt x="167" y="3"/>
                  </a:lnTo>
                  <a:lnTo>
                    <a:pt x="168" y="3"/>
                  </a:lnTo>
                  <a:lnTo>
                    <a:pt x="173" y="3"/>
                  </a:lnTo>
                  <a:lnTo>
                    <a:pt x="175" y="3"/>
                  </a:lnTo>
                  <a:lnTo>
                    <a:pt x="178" y="3"/>
                  </a:lnTo>
                  <a:lnTo>
                    <a:pt x="181" y="3"/>
                  </a:lnTo>
                  <a:lnTo>
                    <a:pt x="186" y="4"/>
                  </a:lnTo>
                  <a:lnTo>
                    <a:pt x="189" y="4"/>
                  </a:lnTo>
                  <a:lnTo>
                    <a:pt x="197" y="6"/>
                  </a:lnTo>
                  <a:lnTo>
                    <a:pt x="200" y="6"/>
                  </a:lnTo>
                  <a:lnTo>
                    <a:pt x="205" y="6"/>
                  </a:lnTo>
                  <a:lnTo>
                    <a:pt x="206" y="4"/>
                  </a:lnTo>
                  <a:lnTo>
                    <a:pt x="208" y="6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213" y="6"/>
                  </a:lnTo>
                  <a:lnTo>
                    <a:pt x="219" y="7"/>
                  </a:lnTo>
                  <a:lnTo>
                    <a:pt x="220" y="6"/>
                  </a:lnTo>
                  <a:lnTo>
                    <a:pt x="220" y="6"/>
                  </a:lnTo>
                  <a:lnTo>
                    <a:pt x="225" y="6"/>
                  </a:lnTo>
                  <a:lnTo>
                    <a:pt x="228" y="7"/>
                  </a:lnTo>
                  <a:lnTo>
                    <a:pt x="232" y="7"/>
                  </a:lnTo>
                  <a:lnTo>
                    <a:pt x="235" y="7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7"/>
                  </a:lnTo>
                  <a:lnTo>
                    <a:pt x="238" y="7"/>
                  </a:lnTo>
                  <a:lnTo>
                    <a:pt x="238" y="9"/>
                  </a:lnTo>
                  <a:lnTo>
                    <a:pt x="239" y="9"/>
                  </a:lnTo>
                  <a:lnTo>
                    <a:pt x="239" y="9"/>
                  </a:lnTo>
                  <a:lnTo>
                    <a:pt x="241" y="9"/>
                  </a:lnTo>
                  <a:lnTo>
                    <a:pt x="243" y="9"/>
                  </a:lnTo>
                  <a:lnTo>
                    <a:pt x="243" y="11"/>
                  </a:lnTo>
                  <a:lnTo>
                    <a:pt x="243" y="11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43" y="14"/>
                  </a:lnTo>
                  <a:lnTo>
                    <a:pt x="243" y="14"/>
                  </a:lnTo>
                  <a:lnTo>
                    <a:pt x="243" y="12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6" y="14"/>
                  </a:lnTo>
                  <a:lnTo>
                    <a:pt x="249" y="14"/>
                  </a:lnTo>
                  <a:lnTo>
                    <a:pt x="250" y="14"/>
                  </a:lnTo>
                  <a:lnTo>
                    <a:pt x="252" y="15"/>
                  </a:lnTo>
                  <a:lnTo>
                    <a:pt x="252" y="15"/>
                  </a:lnTo>
                  <a:lnTo>
                    <a:pt x="254" y="17"/>
                  </a:lnTo>
                  <a:lnTo>
                    <a:pt x="255" y="17"/>
                  </a:lnTo>
                  <a:lnTo>
                    <a:pt x="255" y="17"/>
                  </a:lnTo>
                  <a:lnTo>
                    <a:pt x="257" y="17"/>
                  </a:lnTo>
                  <a:lnTo>
                    <a:pt x="258" y="17"/>
                  </a:lnTo>
                  <a:lnTo>
                    <a:pt x="258" y="17"/>
                  </a:lnTo>
                  <a:lnTo>
                    <a:pt x="258" y="17"/>
                  </a:lnTo>
                  <a:lnTo>
                    <a:pt x="260" y="17"/>
                  </a:lnTo>
                  <a:lnTo>
                    <a:pt x="261" y="18"/>
                  </a:lnTo>
                  <a:lnTo>
                    <a:pt x="261" y="18"/>
                  </a:lnTo>
                  <a:lnTo>
                    <a:pt x="261" y="18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8" y="18"/>
                  </a:lnTo>
                  <a:lnTo>
                    <a:pt x="268" y="18"/>
                  </a:lnTo>
                  <a:lnTo>
                    <a:pt x="271" y="18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4" y="17"/>
                  </a:lnTo>
                  <a:lnTo>
                    <a:pt x="277" y="17"/>
                  </a:lnTo>
                  <a:lnTo>
                    <a:pt x="279" y="18"/>
                  </a:lnTo>
                  <a:lnTo>
                    <a:pt x="280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4" y="20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5" y="23"/>
                  </a:lnTo>
                  <a:lnTo>
                    <a:pt x="285" y="23"/>
                  </a:lnTo>
                  <a:lnTo>
                    <a:pt x="287" y="22"/>
                  </a:lnTo>
                  <a:lnTo>
                    <a:pt x="287" y="22"/>
                  </a:lnTo>
                  <a:lnTo>
                    <a:pt x="290" y="23"/>
                  </a:lnTo>
                  <a:lnTo>
                    <a:pt x="290" y="23"/>
                  </a:lnTo>
                  <a:lnTo>
                    <a:pt x="291" y="25"/>
                  </a:lnTo>
                  <a:lnTo>
                    <a:pt x="291" y="25"/>
                  </a:lnTo>
                  <a:lnTo>
                    <a:pt x="291" y="25"/>
                  </a:lnTo>
                  <a:lnTo>
                    <a:pt x="293" y="25"/>
                  </a:lnTo>
                  <a:lnTo>
                    <a:pt x="295" y="23"/>
                  </a:lnTo>
                  <a:lnTo>
                    <a:pt x="298" y="25"/>
                  </a:lnTo>
                  <a:lnTo>
                    <a:pt x="299" y="25"/>
                  </a:lnTo>
                  <a:lnTo>
                    <a:pt x="301" y="25"/>
                  </a:lnTo>
                  <a:lnTo>
                    <a:pt x="301" y="25"/>
                  </a:lnTo>
                  <a:lnTo>
                    <a:pt x="301" y="25"/>
                  </a:lnTo>
                  <a:lnTo>
                    <a:pt x="302" y="23"/>
                  </a:lnTo>
                  <a:lnTo>
                    <a:pt x="302" y="23"/>
                  </a:lnTo>
                  <a:lnTo>
                    <a:pt x="304" y="23"/>
                  </a:lnTo>
                  <a:lnTo>
                    <a:pt x="304" y="23"/>
                  </a:lnTo>
                  <a:lnTo>
                    <a:pt x="306" y="23"/>
                  </a:lnTo>
                  <a:lnTo>
                    <a:pt x="307" y="23"/>
                  </a:lnTo>
                  <a:lnTo>
                    <a:pt x="309" y="23"/>
                  </a:lnTo>
                  <a:lnTo>
                    <a:pt x="309" y="23"/>
                  </a:lnTo>
                  <a:lnTo>
                    <a:pt x="310" y="25"/>
                  </a:lnTo>
                  <a:lnTo>
                    <a:pt x="310" y="25"/>
                  </a:lnTo>
                  <a:lnTo>
                    <a:pt x="310" y="26"/>
                  </a:lnTo>
                  <a:lnTo>
                    <a:pt x="309" y="26"/>
                  </a:lnTo>
                  <a:lnTo>
                    <a:pt x="309" y="26"/>
                  </a:lnTo>
                  <a:lnTo>
                    <a:pt x="309" y="28"/>
                  </a:lnTo>
                  <a:lnTo>
                    <a:pt x="309" y="28"/>
                  </a:lnTo>
                  <a:lnTo>
                    <a:pt x="309" y="29"/>
                  </a:lnTo>
                  <a:lnTo>
                    <a:pt x="309" y="29"/>
                  </a:lnTo>
                  <a:lnTo>
                    <a:pt x="310" y="33"/>
                  </a:lnTo>
                  <a:lnTo>
                    <a:pt x="309" y="33"/>
                  </a:lnTo>
                  <a:lnTo>
                    <a:pt x="306" y="34"/>
                  </a:lnTo>
                  <a:lnTo>
                    <a:pt x="296" y="40"/>
                  </a:lnTo>
                  <a:lnTo>
                    <a:pt x="293" y="42"/>
                  </a:lnTo>
                  <a:lnTo>
                    <a:pt x="293" y="44"/>
                  </a:lnTo>
                  <a:lnTo>
                    <a:pt x="285" y="45"/>
                  </a:lnTo>
                  <a:lnTo>
                    <a:pt x="280" y="47"/>
                  </a:lnTo>
                  <a:lnTo>
                    <a:pt x="277" y="47"/>
                  </a:lnTo>
                  <a:lnTo>
                    <a:pt x="274" y="50"/>
                  </a:lnTo>
                  <a:lnTo>
                    <a:pt x="273" y="51"/>
                  </a:lnTo>
                  <a:lnTo>
                    <a:pt x="274" y="51"/>
                  </a:lnTo>
                  <a:lnTo>
                    <a:pt x="276" y="53"/>
                  </a:lnTo>
                  <a:lnTo>
                    <a:pt x="276" y="53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1" y="55"/>
                  </a:lnTo>
                  <a:lnTo>
                    <a:pt x="268" y="59"/>
                  </a:lnTo>
                  <a:lnTo>
                    <a:pt x="265" y="64"/>
                  </a:lnTo>
                  <a:lnTo>
                    <a:pt x="263" y="66"/>
                  </a:lnTo>
                  <a:lnTo>
                    <a:pt x="261" y="67"/>
                  </a:lnTo>
                  <a:lnTo>
                    <a:pt x="258" y="74"/>
                  </a:lnTo>
                  <a:lnTo>
                    <a:pt x="258" y="75"/>
                  </a:lnTo>
                  <a:lnTo>
                    <a:pt x="260" y="81"/>
                  </a:lnTo>
                  <a:lnTo>
                    <a:pt x="261" y="83"/>
                  </a:lnTo>
                  <a:lnTo>
                    <a:pt x="261" y="85"/>
                  </a:lnTo>
                  <a:lnTo>
                    <a:pt x="265" y="85"/>
                  </a:lnTo>
                  <a:lnTo>
                    <a:pt x="266" y="86"/>
                  </a:lnTo>
                  <a:lnTo>
                    <a:pt x="265" y="88"/>
                  </a:lnTo>
                  <a:lnTo>
                    <a:pt x="261" y="89"/>
                  </a:lnTo>
                  <a:lnTo>
                    <a:pt x="257" y="91"/>
                  </a:lnTo>
                  <a:lnTo>
                    <a:pt x="255" y="94"/>
                  </a:lnTo>
                  <a:lnTo>
                    <a:pt x="255" y="96"/>
                  </a:lnTo>
                  <a:lnTo>
                    <a:pt x="254" y="96"/>
                  </a:lnTo>
                  <a:lnTo>
                    <a:pt x="254" y="99"/>
                  </a:lnTo>
                  <a:lnTo>
                    <a:pt x="252" y="100"/>
                  </a:lnTo>
                  <a:lnTo>
                    <a:pt x="252" y="102"/>
                  </a:lnTo>
                  <a:lnTo>
                    <a:pt x="250" y="103"/>
                  </a:lnTo>
                  <a:lnTo>
                    <a:pt x="250" y="103"/>
                  </a:lnTo>
                  <a:lnTo>
                    <a:pt x="252" y="105"/>
                  </a:lnTo>
                  <a:lnTo>
                    <a:pt x="252" y="105"/>
                  </a:lnTo>
                  <a:lnTo>
                    <a:pt x="250" y="107"/>
                  </a:lnTo>
                  <a:lnTo>
                    <a:pt x="249" y="107"/>
                  </a:lnTo>
                  <a:lnTo>
                    <a:pt x="244" y="107"/>
                  </a:lnTo>
                  <a:lnTo>
                    <a:pt x="239" y="110"/>
                  </a:lnTo>
                  <a:lnTo>
                    <a:pt x="236" y="111"/>
                  </a:lnTo>
                  <a:lnTo>
                    <a:pt x="235" y="116"/>
                  </a:lnTo>
                  <a:lnTo>
                    <a:pt x="232" y="119"/>
                  </a:lnTo>
                  <a:lnTo>
                    <a:pt x="232" y="119"/>
                  </a:lnTo>
                  <a:lnTo>
                    <a:pt x="230" y="119"/>
                  </a:lnTo>
                  <a:lnTo>
                    <a:pt x="227" y="118"/>
                  </a:lnTo>
                  <a:lnTo>
                    <a:pt x="225" y="119"/>
                  </a:lnTo>
                  <a:lnTo>
                    <a:pt x="224" y="119"/>
                  </a:lnTo>
                  <a:lnTo>
                    <a:pt x="222" y="121"/>
                  </a:lnTo>
                  <a:lnTo>
                    <a:pt x="220" y="119"/>
                  </a:lnTo>
                  <a:lnTo>
                    <a:pt x="217" y="119"/>
                  </a:lnTo>
                  <a:lnTo>
                    <a:pt x="216" y="119"/>
                  </a:lnTo>
                  <a:lnTo>
                    <a:pt x="213" y="121"/>
                  </a:lnTo>
                  <a:lnTo>
                    <a:pt x="211" y="119"/>
                  </a:lnTo>
                  <a:lnTo>
                    <a:pt x="208" y="119"/>
                  </a:lnTo>
                  <a:lnTo>
                    <a:pt x="200" y="121"/>
                  </a:lnTo>
                  <a:lnTo>
                    <a:pt x="198" y="121"/>
                  </a:lnTo>
                  <a:lnTo>
                    <a:pt x="198" y="122"/>
                  </a:lnTo>
                  <a:lnTo>
                    <a:pt x="195" y="124"/>
                  </a:lnTo>
                  <a:lnTo>
                    <a:pt x="192" y="124"/>
                  </a:lnTo>
                  <a:lnTo>
                    <a:pt x="187" y="126"/>
                  </a:lnTo>
                  <a:lnTo>
                    <a:pt x="187" y="126"/>
                  </a:lnTo>
                  <a:lnTo>
                    <a:pt x="186" y="129"/>
                  </a:lnTo>
                  <a:lnTo>
                    <a:pt x="186" y="130"/>
                  </a:lnTo>
                  <a:lnTo>
                    <a:pt x="184" y="130"/>
                  </a:lnTo>
                  <a:lnTo>
                    <a:pt x="184" y="129"/>
                  </a:lnTo>
                  <a:lnTo>
                    <a:pt x="184" y="130"/>
                  </a:lnTo>
                  <a:lnTo>
                    <a:pt x="184" y="130"/>
                  </a:lnTo>
                  <a:lnTo>
                    <a:pt x="183" y="132"/>
                  </a:lnTo>
                  <a:lnTo>
                    <a:pt x="181" y="132"/>
                  </a:lnTo>
                  <a:lnTo>
                    <a:pt x="179" y="130"/>
                  </a:lnTo>
                  <a:lnTo>
                    <a:pt x="176" y="129"/>
                  </a:lnTo>
                  <a:lnTo>
                    <a:pt x="175" y="129"/>
                  </a:lnTo>
                  <a:lnTo>
                    <a:pt x="173" y="127"/>
                  </a:lnTo>
                  <a:lnTo>
                    <a:pt x="173" y="126"/>
                  </a:lnTo>
                  <a:lnTo>
                    <a:pt x="172" y="124"/>
                  </a:lnTo>
                  <a:lnTo>
                    <a:pt x="172" y="122"/>
                  </a:lnTo>
                  <a:lnTo>
                    <a:pt x="172" y="122"/>
                  </a:lnTo>
                  <a:lnTo>
                    <a:pt x="170" y="121"/>
                  </a:lnTo>
                  <a:lnTo>
                    <a:pt x="170" y="119"/>
                  </a:lnTo>
                  <a:lnTo>
                    <a:pt x="172" y="118"/>
                  </a:lnTo>
                  <a:lnTo>
                    <a:pt x="172" y="118"/>
                  </a:lnTo>
                  <a:lnTo>
                    <a:pt x="173" y="118"/>
                  </a:lnTo>
                  <a:lnTo>
                    <a:pt x="172" y="118"/>
                  </a:lnTo>
                  <a:lnTo>
                    <a:pt x="170" y="118"/>
                  </a:lnTo>
                  <a:lnTo>
                    <a:pt x="168" y="116"/>
                  </a:lnTo>
                  <a:lnTo>
                    <a:pt x="164" y="113"/>
                  </a:lnTo>
                  <a:lnTo>
                    <a:pt x="164" y="111"/>
                  </a:lnTo>
                  <a:lnTo>
                    <a:pt x="164" y="111"/>
                  </a:lnTo>
                  <a:lnTo>
                    <a:pt x="162" y="111"/>
                  </a:lnTo>
                  <a:lnTo>
                    <a:pt x="162" y="113"/>
                  </a:lnTo>
                  <a:lnTo>
                    <a:pt x="159" y="111"/>
                  </a:lnTo>
                  <a:lnTo>
                    <a:pt x="156" y="113"/>
                  </a:lnTo>
                  <a:lnTo>
                    <a:pt x="154" y="108"/>
                  </a:lnTo>
                  <a:lnTo>
                    <a:pt x="154" y="107"/>
                  </a:lnTo>
                  <a:lnTo>
                    <a:pt x="154" y="105"/>
                  </a:lnTo>
                  <a:lnTo>
                    <a:pt x="156" y="103"/>
                  </a:lnTo>
                  <a:lnTo>
                    <a:pt x="156" y="102"/>
                  </a:lnTo>
                  <a:lnTo>
                    <a:pt x="157" y="100"/>
                  </a:lnTo>
                  <a:lnTo>
                    <a:pt x="159" y="99"/>
                  </a:lnTo>
                  <a:lnTo>
                    <a:pt x="161" y="99"/>
                  </a:lnTo>
                  <a:lnTo>
                    <a:pt x="161" y="99"/>
                  </a:lnTo>
                  <a:lnTo>
                    <a:pt x="162" y="97"/>
                  </a:lnTo>
                  <a:lnTo>
                    <a:pt x="162" y="96"/>
                  </a:lnTo>
                  <a:lnTo>
                    <a:pt x="162" y="96"/>
                  </a:lnTo>
                  <a:lnTo>
                    <a:pt x="161" y="96"/>
                  </a:lnTo>
                  <a:lnTo>
                    <a:pt x="156" y="91"/>
                  </a:lnTo>
                  <a:lnTo>
                    <a:pt x="157" y="91"/>
                  </a:lnTo>
                  <a:lnTo>
                    <a:pt x="157" y="89"/>
                  </a:lnTo>
                  <a:lnTo>
                    <a:pt x="157" y="88"/>
                  </a:lnTo>
                  <a:lnTo>
                    <a:pt x="157" y="86"/>
                  </a:lnTo>
                  <a:lnTo>
                    <a:pt x="159" y="86"/>
                  </a:lnTo>
                  <a:lnTo>
                    <a:pt x="159" y="85"/>
                  </a:lnTo>
                  <a:lnTo>
                    <a:pt x="161" y="83"/>
                  </a:lnTo>
                  <a:lnTo>
                    <a:pt x="162" y="83"/>
                  </a:lnTo>
                  <a:lnTo>
                    <a:pt x="162" y="81"/>
                  </a:lnTo>
                  <a:lnTo>
                    <a:pt x="161" y="80"/>
                  </a:lnTo>
                  <a:lnTo>
                    <a:pt x="159" y="80"/>
                  </a:lnTo>
                  <a:lnTo>
                    <a:pt x="157" y="77"/>
                  </a:lnTo>
                  <a:lnTo>
                    <a:pt x="157" y="74"/>
                  </a:lnTo>
                  <a:lnTo>
                    <a:pt x="156" y="74"/>
                  </a:lnTo>
                  <a:lnTo>
                    <a:pt x="156" y="74"/>
                  </a:lnTo>
                  <a:lnTo>
                    <a:pt x="154" y="72"/>
                  </a:lnTo>
                  <a:lnTo>
                    <a:pt x="154" y="70"/>
                  </a:lnTo>
                  <a:lnTo>
                    <a:pt x="154" y="70"/>
                  </a:lnTo>
                  <a:lnTo>
                    <a:pt x="161" y="70"/>
                  </a:lnTo>
                  <a:lnTo>
                    <a:pt x="161" y="70"/>
                  </a:lnTo>
                  <a:lnTo>
                    <a:pt x="161" y="70"/>
                  </a:lnTo>
                  <a:lnTo>
                    <a:pt x="162" y="69"/>
                  </a:lnTo>
                  <a:lnTo>
                    <a:pt x="162" y="66"/>
                  </a:lnTo>
                  <a:lnTo>
                    <a:pt x="164" y="64"/>
                  </a:lnTo>
                  <a:lnTo>
                    <a:pt x="162" y="64"/>
                  </a:lnTo>
                  <a:lnTo>
                    <a:pt x="161" y="63"/>
                  </a:lnTo>
                  <a:lnTo>
                    <a:pt x="161" y="63"/>
                  </a:lnTo>
                  <a:lnTo>
                    <a:pt x="161" y="61"/>
                  </a:lnTo>
                  <a:lnTo>
                    <a:pt x="162" y="61"/>
                  </a:lnTo>
                  <a:lnTo>
                    <a:pt x="164" y="59"/>
                  </a:lnTo>
                  <a:lnTo>
                    <a:pt x="164" y="59"/>
                  </a:lnTo>
                  <a:lnTo>
                    <a:pt x="164" y="59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64" y="56"/>
                  </a:lnTo>
                  <a:lnTo>
                    <a:pt x="164" y="55"/>
                  </a:lnTo>
                  <a:lnTo>
                    <a:pt x="164" y="55"/>
                  </a:lnTo>
                  <a:lnTo>
                    <a:pt x="164" y="51"/>
                  </a:lnTo>
                  <a:lnTo>
                    <a:pt x="164" y="50"/>
                  </a:lnTo>
                  <a:lnTo>
                    <a:pt x="162" y="48"/>
                  </a:lnTo>
                  <a:lnTo>
                    <a:pt x="162" y="47"/>
                  </a:lnTo>
                  <a:lnTo>
                    <a:pt x="164" y="47"/>
                  </a:lnTo>
                  <a:lnTo>
                    <a:pt x="165" y="47"/>
                  </a:lnTo>
                  <a:lnTo>
                    <a:pt x="165" y="45"/>
                  </a:lnTo>
                  <a:lnTo>
                    <a:pt x="168" y="44"/>
                  </a:lnTo>
                  <a:lnTo>
                    <a:pt x="170" y="42"/>
                  </a:lnTo>
                  <a:lnTo>
                    <a:pt x="172" y="40"/>
                  </a:lnTo>
                  <a:lnTo>
                    <a:pt x="173" y="39"/>
                  </a:lnTo>
                  <a:lnTo>
                    <a:pt x="173" y="39"/>
                  </a:lnTo>
                  <a:lnTo>
                    <a:pt x="173" y="39"/>
                  </a:lnTo>
                  <a:lnTo>
                    <a:pt x="173" y="37"/>
                  </a:lnTo>
                  <a:lnTo>
                    <a:pt x="172" y="37"/>
                  </a:lnTo>
                  <a:lnTo>
                    <a:pt x="170" y="37"/>
                  </a:lnTo>
                  <a:lnTo>
                    <a:pt x="168" y="37"/>
                  </a:lnTo>
                  <a:lnTo>
                    <a:pt x="168" y="37"/>
                  </a:lnTo>
                  <a:lnTo>
                    <a:pt x="168" y="36"/>
                  </a:lnTo>
                  <a:lnTo>
                    <a:pt x="168" y="34"/>
                  </a:lnTo>
                  <a:lnTo>
                    <a:pt x="168" y="33"/>
                  </a:lnTo>
                  <a:lnTo>
                    <a:pt x="168" y="33"/>
                  </a:lnTo>
                  <a:lnTo>
                    <a:pt x="167" y="33"/>
                  </a:lnTo>
                  <a:lnTo>
                    <a:pt x="165" y="33"/>
                  </a:lnTo>
                  <a:lnTo>
                    <a:pt x="165" y="31"/>
                  </a:lnTo>
                  <a:lnTo>
                    <a:pt x="164" y="31"/>
                  </a:lnTo>
                  <a:lnTo>
                    <a:pt x="164" y="33"/>
                  </a:lnTo>
                  <a:lnTo>
                    <a:pt x="161" y="31"/>
                  </a:lnTo>
                  <a:lnTo>
                    <a:pt x="161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3"/>
                  </a:lnTo>
                  <a:lnTo>
                    <a:pt x="159" y="33"/>
                  </a:lnTo>
                  <a:lnTo>
                    <a:pt x="157" y="33"/>
                  </a:lnTo>
                  <a:lnTo>
                    <a:pt x="156" y="34"/>
                  </a:lnTo>
                  <a:lnTo>
                    <a:pt x="154" y="34"/>
                  </a:lnTo>
                  <a:lnTo>
                    <a:pt x="153" y="34"/>
                  </a:lnTo>
                  <a:lnTo>
                    <a:pt x="153" y="33"/>
                  </a:lnTo>
                  <a:lnTo>
                    <a:pt x="151" y="33"/>
                  </a:lnTo>
                  <a:lnTo>
                    <a:pt x="148" y="33"/>
                  </a:lnTo>
                  <a:lnTo>
                    <a:pt x="148" y="33"/>
                  </a:lnTo>
                  <a:lnTo>
                    <a:pt x="148" y="34"/>
                  </a:lnTo>
                  <a:lnTo>
                    <a:pt x="146" y="34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3" y="33"/>
                  </a:lnTo>
                  <a:lnTo>
                    <a:pt x="143" y="33"/>
                  </a:lnTo>
                  <a:lnTo>
                    <a:pt x="145" y="31"/>
                  </a:lnTo>
                  <a:lnTo>
                    <a:pt x="145" y="31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2" y="29"/>
                  </a:lnTo>
                  <a:lnTo>
                    <a:pt x="140" y="29"/>
                  </a:lnTo>
                  <a:lnTo>
                    <a:pt x="138" y="29"/>
                  </a:lnTo>
                  <a:lnTo>
                    <a:pt x="137" y="31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4" y="33"/>
                  </a:lnTo>
                  <a:lnTo>
                    <a:pt x="134" y="29"/>
                  </a:lnTo>
                  <a:lnTo>
                    <a:pt x="135" y="28"/>
                  </a:lnTo>
                  <a:lnTo>
                    <a:pt x="137" y="26"/>
                  </a:lnTo>
                  <a:lnTo>
                    <a:pt x="137" y="26"/>
                  </a:lnTo>
                  <a:lnTo>
                    <a:pt x="135" y="26"/>
                  </a:lnTo>
                  <a:lnTo>
                    <a:pt x="135" y="25"/>
                  </a:lnTo>
                  <a:lnTo>
                    <a:pt x="135" y="25"/>
                  </a:lnTo>
                  <a:lnTo>
                    <a:pt x="137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2"/>
                  </a:lnTo>
                  <a:lnTo>
                    <a:pt x="135" y="20"/>
                  </a:lnTo>
                  <a:lnTo>
                    <a:pt x="135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2" y="17"/>
                  </a:lnTo>
                  <a:lnTo>
                    <a:pt x="131" y="15"/>
                  </a:lnTo>
                  <a:lnTo>
                    <a:pt x="131" y="15"/>
                  </a:lnTo>
                  <a:lnTo>
                    <a:pt x="129" y="14"/>
                  </a:lnTo>
                  <a:lnTo>
                    <a:pt x="129" y="14"/>
                  </a:lnTo>
                  <a:lnTo>
                    <a:pt x="131" y="11"/>
                  </a:lnTo>
                  <a:lnTo>
                    <a:pt x="131" y="11"/>
                  </a:lnTo>
                  <a:lnTo>
                    <a:pt x="132" y="9"/>
                  </a:lnTo>
                  <a:lnTo>
                    <a:pt x="134" y="7"/>
                  </a:lnTo>
                  <a:lnTo>
                    <a:pt x="137" y="7"/>
                  </a:lnTo>
                  <a:lnTo>
                    <a:pt x="140" y="7"/>
                  </a:lnTo>
                  <a:lnTo>
                    <a:pt x="142" y="7"/>
                  </a:lnTo>
                  <a:lnTo>
                    <a:pt x="142" y="7"/>
                  </a:lnTo>
                  <a:lnTo>
                    <a:pt x="143" y="6"/>
                  </a:lnTo>
                  <a:lnTo>
                    <a:pt x="143" y="4"/>
                  </a:lnTo>
                  <a:lnTo>
                    <a:pt x="143" y="4"/>
                  </a:lnTo>
                  <a:lnTo>
                    <a:pt x="143" y="3"/>
                  </a:lnTo>
                  <a:lnTo>
                    <a:pt x="145" y="3"/>
                  </a:lnTo>
                  <a:lnTo>
                    <a:pt x="146" y="1"/>
                  </a:lnTo>
                  <a:lnTo>
                    <a:pt x="150" y="1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6" name="Freeform 283">
              <a:extLst>
                <a:ext uri="{FF2B5EF4-FFF2-40B4-BE49-F238E27FC236}">
                  <a16:creationId xmlns:a16="http://schemas.microsoft.com/office/drawing/2014/main" id="{D00CE7A1-581D-5453-A3D8-FF877A0ACC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2233" y="3907176"/>
              <a:ext cx="187125" cy="161786"/>
            </a:xfrm>
            <a:custGeom>
              <a:avLst/>
              <a:gdLst>
                <a:gd name="T0" fmla="*/ 53 w 96"/>
                <a:gd name="T1" fmla="*/ 33 h 83"/>
                <a:gd name="T2" fmla="*/ 55 w 96"/>
                <a:gd name="T3" fmla="*/ 34 h 83"/>
                <a:gd name="T4" fmla="*/ 55 w 96"/>
                <a:gd name="T5" fmla="*/ 36 h 83"/>
                <a:gd name="T6" fmla="*/ 50 w 96"/>
                <a:gd name="T7" fmla="*/ 34 h 83"/>
                <a:gd name="T8" fmla="*/ 52 w 96"/>
                <a:gd name="T9" fmla="*/ 34 h 83"/>
                <a:gd name="T10" fmla="*/ 52 w 96"/>
                <a:gd name="T11" fmla="*/ 33 h 83"/>
                <a:gd name="T12" fmla="*/ 53 w 96"/>
                <a:gd name="T13" fmla="*/ 30 h 83"/>
                <a:gd name="T14" fmla="*/ 52 w 96"/>
                <a:gd name="T15" fmla="*/ 28 h 83"/>
                <a:gd name="T16" fmla="*/ 39 w 96"/>
                <a:gd name="T17" fmla="*/ 19 h 83"/>
                <a:gd name="T18" fmla="*/ 44 w 96"/>
                <a:gd name="T19" fmla="*/ 36 h 83"/>
                <a:gd name="T20" fmla="*/ 49 w 96"/>
                <a:gd name="T21" fmla="*/ 42 h 83"/>
                <a:gd name="T22" fmla="*/ 49 w 96"/>
                <a:gd name="T23" fmla="*/ 39 h 83"/>
                <a:gd name="T24" fmla="*/ 52 w 96"/>
                <a:gd name="T25" fmla="*/ 41 h 83"/>
                <a:gd name="T26" fmla="*/ 58 w 96"/>
                <a:gd name="T27" fmla="*/ 45 h 83"/>
                <a:gd name="T28" fmla="*/ 68 w 96"/>
                <a:gd name="T29" fmla="*/ 50 h 83"/>
                <a:gd name="T30" fmla="*/ 85 w 96"/>
                <a:gd name="T31" fmla="*/ 67 h 83"/>
                <a:gd name="T32" fmla="*/ 91 w 96"/>
                <a:gd name="T33" fmla="*/ 75 h 83"/>
                <a:gd name="T34" fmla="*/ 96 w 96"/>
                <a:gd name="T35" fmla="*/ 78 h 83"/>
                <a:gd name="T36" fmla="*/ 91 w 96"/>
                <a:gd name="T37" fmla="*/ 80 h 83"/>
                <a:gd name="T38" fmla="*/ 86 w 96"/>
                <a:gd name="T39" fmla="*/ 82 h 83"/>
                <a:gd name="T40" fmla="*/ 83 w 96"/>
                <a:gd name="T41" fmla="*/ 80 h 83"/>
                <a:gd name="T42" fmla="*/ 79 w 96"/>
                <a:gd name="T43" fmla="*/ 75 h 83"/>
                <a:gd name="T44" fmla="*/ 71 w 96"/>
                <a:gd name="T45" fmla="*/ 66 h 83"/>
                <a:gd name="T46" fmla="*/ 63 w 96"/>
                <a:gd name="T47" fmla="*/ 56 h 83"/>
                <a:gd name="T48" fmla="*/ 53 w 96"/>
                <a:gd name="T49" fmla="*/ 52 h 83"/>
                <a:gd name="T50" fmla="*/ 47 w 96"/>
                <a:gd name="T51" fmla="*/ 52 h 83"/>
                <a:gd name="T52" fmla="*/ 41 w 96"/>
                <a:gd name="T53" fmla="*/ 52 h 83"/>
                <a:gd name="T54" fmla="*/ 38 w 96"/>
                <a:gd name="T55" fmla="*/ 50 h 83"/>
                <a:gd name="T56" fmla="*/ 30 w 96"/>
                <a:gd name="T57" fmla="*/ 53 h 83"/>
                <a:gd name="T58" fmla="*/ 25 w 96"/>
                <a:gd name="T59" fmla="*/ 49 h 83"/>
                <a:gd name="T60" fmla="*/ 22 w 96"/>
                <a:gd name="T61" fmla="*/ 47 h 83"/>
                <a:gd name="T62" fmla="*/ 17 w 96"/>
                <a:gd name="T63" fmla="*/ 55 h 83"/>
                <a:gd name="T64" fmla="*/ 12 w 96"/>
                <a:gd name="T65" fmla="*/ 53 h 83"/>
                <a:gd name="T66" fmla="*/ 9 w 96"/>
                <a:gd name="T67" fmla="*/ 55 h 83"/>
                <a:gd name="T68" fmla="*/ 4 w 96"/>
                <a:gd name="T69" fmla="*/ 55 h 83"/>
                <a:gd name="T70" fmla="*/ 0 w 96"/>
                <a:gd name="T71" fmla="*/ 52 h 83"/>
                <a:gd name="T72" fmla="*/ 1 w 96"/>
                <a:gd name="T73" fmla="*/ 41 h 83"/>
                <a:gd name="T74" fmla="*/ 4 w 96"/>
                <a:gd name="T75" fmla="*/ 30 h 83"/>
                <a:gd name="T76" fmla="*/ 6 w 96"/>
                <a:gd name="T77" fmla="*/ 20 h 83"/>
                <a:gd name="T78" fmla="*/ 8 w 96"/>
                <a:gd name="T79" fmla="*/ 15 h 83"/>
                <a:gd name="T80" fmla="*/ 11 w 96"/>
                <a:gd name="T81" fmla="*/ 14 h 83"/>
                <a:gd name="T82" fmla="*/ 15 w 96"/>
                <a:gd name="T83" fmla="*/ 11 h 83"/>
                <a:gd name="T84" fmla="*/ 19 w 96"/>
                <a:gd name="T85" fmla="*/ 9 h 83"/>
                <a:gd name="T86" fmla="*/ 20 w 96"/>
                <a:gd name="T87" fmla="*/ 8 h 83"/>
                <a:gd name="T88" fmla="*/ 25 w 96"/>
                <a:gd name="T89" fmla="*/ 8 h 83"/>
                <a:gd name="T90" fmla="*/ 27 w 96"/>
                <a:gd name="T91" fmla="*/ 6 h 83"/>
                <a:gd name="T92" fmla="*/ 28 w 96"/>
                <a:gd name="T93" fmla="*/ 4 h 83"/>
                <a:gd name="T94" fmla="*/ 31 w 96"/>
                <a:gd name="T9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6" h="83">
                  <a:moveTo>
                    <a:pt x="50" y="31"/>
                  </a:moveTo>
                  <a:lnTo>
                    <a:pt x="52" y="31"/>
                  </a:lnTo>
                  <a:lnTo>
                    <a:pt x="52" y="33"/>
                  </a:lnTo>
                  <a:lnTo>
                    <a:pt x="53" y="33"/>
                  </a:lnTo>
                  <a:lnTo>
                    <a:pt x="53" y="34"/>
                  </a:lnTo>
                  <a:lnTo>
                    <a:pt x="53" y="34"/>
                  </a:lnTo>
                  <a:lnTo>
                    <a:pt x="53" y="34"/>
                  </a:lnTo>
                  <a:lnTo>
                    <a:pt x="55" y="34"/>
                  </a:lnTo>
                  <a:lnTo>
                    <a:pt x="55" y="34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2" y="36"/>
                  </a:lnTo>
                  <a:lnTo>
                    <a:pt x="50" y="36"/>
                  </a:lnTo>
                  <a:lnTo>
                    <a:pt x="50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50" y="31"/>
                  </a:lnTo>
                  <a:close/>
                  <a:moveTo>
                    <a:pt x="52" y="28"/>
                  </a:moveTo>
                  <a:lnTo>
                    <a:pt x="52" y="28"/>
                  </a:lnTo>
                  <a:lnTo>
                    <a:pt x="53" y="30"/>
                  </a:lnTo>
                  <a:lnTo>
                    <a:pt x="52" y="30"/>
                  </a:lnTo>
                  <a:lnTo>
                    <a:pt x="50" y="30"/>
                  </a:lnTo>
                  <a:lnTo>
                    <a:pt x="52" y="28"/>
                  </a:lnTo>
                  <a:lnTo>
                    <a:pt x="52" y="28"/>
                  </a:lnTo>
                  <a:close/>
                  <a:moveTo>
                    <a:pt x="31" y="0"/>
                  </a:moveTo>
                  <a:lnTo>
                    <a:pt x="36" y="9"/>
                  </a:lnTo>
                  <a:lnTo>
                    <a:pt x="38" y="14"/>
                  </a:lnTo>
                  <a:lnTo>
                    <a:pt x="39" y="19"/>
                  </a:lnTo>
                  <a:lnTo>
                    <a:pt x="39" y="26"/>
                  </a:lnTo>
                  <a:lnTo>
                    <a:pt x="41" y="31"/>
                  </a:lnTo>
                  <a:lnTo>
                    <a:pt x="42" y="33"/>
                  </a:lnTo>
                  <a:lnTo>
                    <a:pt x="44" y="36"/>
                  </a:lnTo>
                  <a:lnTo>
                    <a:pt x="45" y="38"/>
                  </a:lnTo>
                  <a:lnTo>
                    <a:pt x="45" y="38"/>
                  </a:lnTo>
                  <a:lnTo>
                    <a:pt x="47" y="41"/>
                  </a:lnTo>
                  <a:lnTo>
                    <a:pt x="49" y="42"/>
                  </a:lnTo>
                  <a:lnTo>
                    <a:pt x="49" y="42"/>
                  </a:lnTo>
                  <a:lnTo>
                    <a:pt x="49" y="41"/>
                  </a:lnTo>
                  <a:lnTo>
                    <a:pt x="49" y="39"/>
                  </a:lnTo>
                  <a:lnTo>
                    <a:pt x="49" y="39"/>
                  </a:lnTo>
                  <a:lnTo>
                    <a:pt x="49" y="38"/>
                  </a:lnTo>
                  <a:lnTo>
                    <a:pt x="50" y="39"/>
                  </a:lnTo>
                  <a:lnTo>
                    <a:pt x="52" y="39"/>
                  </a:lnTo>
                  <a:lnTo>
                    <a:pt x="52" y="41"/>
                  </a:lnTo>
                  <a:lnTo>
                    <a:pt x="52" y="42"/>
                  </a:lnTo>
                  <a:lnTo>
                    <a:pt x="53" y="44"/>
                  </a:lnTo>
                  <a:lnTo>
                    <a:pt x="55" y="45"/>
                  </a:lnTo>
                  <a:lnTo>
                    <a:pt x="58" y="45"/>
                  </a:lnTo>
                  <a:lnTo>
                    <a:pt x="60" y="45"/>
                  </a:lnTo>
                  <a:lnTo>
                    <a:pt x="60" y="47"/>
                  </a:lnTo>
                  <a:lnTo>
                    <a:pt x="63" y="49"/>
                  </a:lnTo>
                  <a:lnTo>
                    <a:pt x="68" y="50"/>
                  </a:lnTo>
                  <a:lnTo>
                    <a:pt x="72" y="55"/>
                  </a:lnTo>
                  <a:lnTo>
                    <a:pt x="75" y="60"/>
                  </a:lnTo>
                  <a:lnTo>
                    <a:pt x="83" y="66"/>
                  </a:lnTo>
                  <a:lnTo>
                    <a:pt x="85" y="67"/>
                  </a:lnTo>
                  <a:lnTo>
                    <a:pt x="86" y="71"/>
                  </a:lnTo>
                  <a:lnTo>
                    <a:pt x="88" y="71"/>
                  </a:lnTo>
                  <a:lnTo>
                    <a:pt x="91" y="74"/>
                  </a:lnTo>
                  <a:lnTo>
                    <a:pt x="91" y="75"/>
                  </a:lnTo>
                  <a:lnTo>
                    <a:pt x="94" y="77"/>
                  </a:lnTo>
                  <a:lnTo>
                    <a:pt x="94" y="75"/>
                  </a:lnTo>
                  <a:lnTo>
                    <a:pt x="96" y="77"/>
                  </a:lnTo>
                  <a:lnTo>
                    <a:pt x="96" y="78"/>
                  </a:lnTo>
                  <a:lnTo>
                    <a:pt x="94" y="78"/>
                  </a:lnTo>
                  <a:lnTo>
                    <a:pt x="93" y="80"/>
                  </a:lnTo>
                  <a:lnTo>
                    <a:pt x="93" y="78"/>
                  </a:lnTo>
                  <a:lnTo>
                    <a:pt x="91" y="80"/>
                  </a:lnTo>
                  <a:lnTo>
                    <a:pt x="91" y="82"/>
                  </a:lnTo>
                  <a:lnTo>
                    <a:pt x="90" y="83"/>
                  </a:lnTo>
                  <a:lnTo>
                    <a:pt x="90" y="83"/>
                  </a:lnTo>
                  <a:lnTo>
                    <a:pt x="86" y="82"/>
                  </a:lnTo>
                  <a:lnTo>
                    <a:pt x="86" y="80"/>
                  </a:lnTo>
                  <a:lnTo>
                    <a:pt x="86" y="82"/>
                  </a:lnTo>
                  <a:lnTo>
                    <a:pt x="85" y="82"/>
                  </a:lnTo>
                  <a:lnTo>
                    <a:pt x="83" y="80"/>
                  </a:lnTo>
                  <a:lnTo>
                    <a:pt x="83" y="78"/>
                  </a:lnTo>
                  <a:lnTo>
                    <a:pt x="82" y="77"/>
                  </a:lnTo>
                  <a:lnTo>
                    <a:pt x="80" y="77"/>
                  </a:lnTo>
                  <a:lnTo>
                    <a:pt x="79" y="75"/>
                  </a:lnTo>
                  <a:lnTo>
                    <a:pt x="79" y="74"/>
                  </a:lnTo>
                  <a:lnTo>
                    <a:pt x="77" y="71"/>
                  </a:lnTo>
                  <a:lnTo>
                    <a:pt x="74" y="69"/>
                  </a:lnTo>
                  <a:lnTo>
                    <a:pt x="71" y="66"/>
                  </a:lnTo>
                  <a:lnTo>
                    <a:pt x="68" y="63"/>
                  </a:lnTo>
                  <a:lnTo>
                    <a:pt x="64" y="60"/>
                  </a:lnTo>
                  <a:lnTo>
                    <a:pt x="63" y="58"/>
                  </a:lnTo>
                  <a:lnTo>
                    <a:pt x="63" y="56"/>
                  </a:lnTo>
                  <a:lnTo>
                    <a:pt x="58" y="56"/>
                  </a:lnTo>
                  <a:lnTo>
                    <a:pt x="56" y="55"/>
                  </a:lnTo>
                  <a:lnTo>
                    <a:pt x="55" y="53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0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5" y="52"/>
                  </a:lnTo>
                  <a:lnTo>
                    <a:pt x="44" y="52"/>
                  </a:lnTo>
                  <a:lnTo>
                    <a:pt x="42" y="52"/>
                  </a:lnTo>
                  <a:lnTo>
                    <a:pt x="41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0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36" y="50"/>
                  </a:lnTo>
                  <a:lnTo>
                    <a:pt x="34" y="52"/>
                  </a:lnTo>
                  <a:lnTo>
                    <a:pt x="30" y="53"/>
                  </a:lnTo>
                  <a:lnTo>
                    <a:pt x="28" y="53"/>
                  </a:lnTo>
                  <a:lnTo>
                    <a:pt x="28" y="52"/>
                  </a:lnTo>
                  <a:lnTo>
                    <a:pt x="25" y="50"/>
                  </a:lnTo>
                  <a:lnTo>
                    <a:pt x="25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2" y="49"/>
                  </a:lnTo>
                  <a:lnTo>
                    <a:pt x="22" y="47"/>
                  </a:lnTo>
                  <a:lnTo>
                    <a:pt x="20" y="47"/>
                  </a:lnTo>
                  <a:lnTo>
                    <a:pt x="20" y="49"/>
                  </a:lnTo>
                  <a:lnTo>
                    <a:pt x="17" y="52"/>
                  </a:lnTo>
                  <a:lnTo>
                    <a:pt x="17" y="55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2" y="53"/>
                  </a:lnTo>
                  <a:lnTo>
                    <a:pt x="11" y="53"/>
                  </a:lnTo>
                  <a:lnTo>
                    <a:pt x="11" y="53"/>
                  </a:lnTo>
                  <a:lnTo>
                    <a:pt x="9" y="53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8" y="55"/>
                  </a:lnTo>
                  <a:lnTo>
                    <a:pt x="6" y="55"/>
                  </a:lnTo>
                  <a:lnTo>
                    <a:pt x="4" y="55"/>
                  </a:lnTo>
                  <a:lnTo>
                    <a:pt x="3" y="55"/>
                  </a:lnTo>
                  <a:lnTo>
                    <a:pt x="1" y="55"/>
                  </a:lnTo>
                  <a:lnTo>
                    <a:pt x="1" y="55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2"/>
                  </a:lnTo>
                  <a:lnTo>
                    <a:pt x="1" y="41"/>
                  </a:lnTo>
                  <a:lnTo>
                    <a:pt x="1" y="39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0"/>
                  </a:lnTo>
                  <a:lnTo>
                    <a:pt x="6" y="19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7" y="9"/>
                  </a:lnTo>
                  <a:lnTo>
                    <a:pt x="19" y="9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5" y="8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0" y="1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7" name="Freeform 284">
              <a:extLst>
                <a:ext uri="{FF2B5EF4-FFF2-40B4-BE49-F238E27FC236}">
                  <a16:creationId xmlns:a16="http://schemas.microsoft.com/office/drawing/2014/main" id="{DC1807F7-CC93-65AE-EF73-74D4E12B8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536" y="3624539"/>
              <a:ext cx="235856" cy="202719"/>
            </a:xfrm>
            <a:custGeom>
              <a:avLst/>
              <a:gdLst>
                <a:gd name="T0" fmla="*/ 121 w 121"/>
                <a:gd name="T1" fmla="*/ 0 h 104"/>
                <a:gd name="T2" fmla="*/ 121 w 121"/>
                <a:gd name="T3" fmla="*/ 8 h 104"/>
                <a:gd name="T4" fmla="*/ 121 w 121"/>
                <a:gd name="T5" fmla="*/ 14 h 104"/>
                <a:gd name="T6" fmla="*/ 121 w 121"/>
                <a:gd name="T7" fmla="*/ 20 h 104"/>
                <a:gd name="T8" fmla="*/ 121 w 121"/>
                <a:gd name="T9" fmla="*/ 25 h 104"/>
                <a:gd name="T10" fmla="*/ 74 w 121"/>
                <a:gd name="T11" fmla="*/ 61 h 104"/>
                <a:gd name="T12" fmla="*/ 72 w 121"/>
                <a:gd name="T13" fmla="*/ 64 h 104"/>
                <a:gd name="T14" fmla="*/ 67 w 121"/>
                <a:gd name="T15" fmla="*/ 66 h 104"/>
                <a:gd name="T16" fmla="*/ 64 w 121"/>
                <a:gd name="T17" fmla="*/ 66 h 104"/>
                <a:gd name="T18" fmla="*/ 61 w 121"/>
                <a:gd name="T19" fmla="*/ 69 h 104"/>
                <a:gd name="T20" fmla="*/ 58 w 121"/>
                <a:gd name="T21" fmla="*/ 72 h 104"/>
                <a:gd name="T22" fmla="*/ 56 w 121"/>
                <a:gd name="T23" fmla="*/ 74 h 104"/>
                <a:gd name="T24" fmla="*/ 58 w 121"/>
                <a:gd name="T25" fmla="*/ 77 h 104"/>
                <a:gd name="T26" fmla="*/ 58 w 121"/>
                <a:gd name="T27" fmla="*/ 80 h 104"/>
                <a:gd name="T28" fmla="*/ 58 w 121"/>
                <a:gd name="T29" fmla="*/ 83 h 104"/>
                <a:gd name="T30" fmla="*/ 58 w 121"/>
                <a:gd name="T31" fmla="*/ 88 h 104"/>
                <a:gd name="T32" fmla="*/ 58 w 121"/>
                <a:gd name="T33" fmla="*/ 91 h 104"/>
                <a:gd name="T34" fmla="*/ 58 w 121"/>
                <a:gd name="T35" fmla="*/ 96 h 104"/>
                <a:gd name="T36" fmla="*/ 50 w 121"/>
                <a:gd name="T37" fmla="*/ 96 h 104"/>
                <a:gd name="T38" fmla="*/ 41 w 121"/>
                <a:gd name="T39" fmla="*/ 96 h 104"/>
                <a:gd name="T40" fmla="*/ 33 w 121"/>
                <a:gd name="T41" fmla="*/ 96 h 104"/>
                <a:gd name="T42" fmla="*/ 26 w 121"/>
                <a:gd name="T43" fmla="*/ 96 h 104"/>
                <a:gd name="T44" fmla="*/ 20 w 121"/>
                <a:gd name="T45" fmla="*/ 96 h 104"/>
                <a:gd name="T46" fmla="*/ 14 w 121"/>
                <a:gd name="T47" fmla="*/ 96 h 104"/>
                <a:gd name="T48" fmla="*/ 7 w 121"/>
                <a:gd name="T49" fmla="*/ 96 h 104"/>
                <a:gd name="T50" fmla="*/ 1 w 121"/>
                <a:gd name="T51" fmla="*/ 99 h 104"/>
                <a:gd name="T52" fmla="*/ 0 w 121"/>
                <a:gd name="T53" fmla="*/ 102 h 104"/>
                <a:gd name="T54" fmla="*/ 0 w 121"/>
                <a:gd name="T55" fmla="*/ 102 h 104"/>
                <a:gd name="T56" fmla="*/ 3 w 121"/>
                <a:gd name="T57" fmla="*/ 86 h 104"/>
                <a:gd name="T58" fmla="*/ 6 w 121"/>
                <a:gd name="T59" fmla="*/ 82 h 104"/>
                <a:gd name="T60" fmla="*/ 11 w 121"/>
                <a:gd name="T61" fmla="*/ 77 h 104"/>
                <a:gd name="T62" fmla="*/ 12 w 121"/>
                <a:gd name="T63" fmla="*/ 71 h 104"/>
                <a:gd name="T64" fmla="*/ 12 w 121"/>
                <a:gd name="T65" fmla="*/ 69 h 104"/>
                <a:gd name="T66" fmla="*/ 15 w 121"/>
                <a:gd name="T67" fmla="*/ 64 h 104"/>
                <a:gd name="T68" fmla="*/ 18 w 121"/>
                <a:gd name="T69" fmla="*/ 60 h 104"/>
                <a:gd name="T70" fmla="*/ 18 w 121"/>
                <a:gd name="T71" fmla="*/ 58 h 104"/>
                <a:gd name="T72" fmla="*/ 17 w 121"/>
                <a:gd name="T73" fmla="*/ 60 h 104"/>
                <a:gd name="T74" fmla="*/ 17 w 121"/>
                <a:gd name="T75" fmla="*/ 60 h 104"/>
                <a:gd name="T76" fmla="*/ 18 w 121"/>
                <a:gd name="T77" fmla="*/ 56 h 104"/>
                <a:gd name="T78" fmla="*/ 28 w 121"/>
                <a:gd name="T79" fmla="*/ 49 h 104"/>
                <a:gd name="T80" fmla="*/ 31 w 121"/>
                <a:gd name="T81" fmla="*/ 44 h 104"/>
                <a:gd name="T82" fmla="*/ 33 w 121"/>
                <a:gd name="T83" fmla="*/ 36 h 104"/>
                <a:gd name="T84" fmla="*/ 34 w 121"/>
                <a:gd name="T85" fmla="*/ 31 h 104"/>
                <a:gd name="T86" fmla="*/ 37 w 121"/>
                <a:gd name="T87" fmla="*/ 25 h 104"/>
                <a:gd name="T88" fmla="*/ 39 w 121"/>
                <a:gd name="T89" fmla="*/ 20 h 104"/>
                <a:gd name="T90" fmla="*/ 42 w 121"/>
                <a:gd name="T91" fmla="*/ 19 h 104"/>
                <a:gd name="T92" fmla="*/ 48 w 121"/>
                <a:gd name="T93" fmla="*/ 14 h 104"/>
                <a:gd name="T94" fmla="*/ 52 w 121"/>
                <a:gd name="T95" fmla="*/ 11 h 104"/>
                <a:gd name="T96" fmla="*/ 55 w 121"/>
                <a:gd name="T97" fmla="*/ 3 h 104"/>
                <a:gd name="T98" fmla="*/ 93 w 121"/>
                <a:gd name="T9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1" h="104">
                  <a:moveTo>
                    <a:pt x="97" y="0"/>
                  </a:moveTo>
                  <a:lnTo>
                    <a:pt x="121" y="0"/>
                  </a:lnTo>
                  <a:lnTo>
                    <a:pt x="121" y="4"/>
                  </a:lnTo>
                  <a:lnTo>
                    <a:pt x="121" y="8"/>
                  </a:lnTo>
                  <a:lnTo>
                    <a:pt x="121" y="11"/>
                  </a:lnTo>
                  <a:lnTo>
                    <a:pt x="121" y="14"/>
                  </a:lnTo>
                  <a:lnTo>
                    <a:pt x="121" y="17"/>
                  </a:lnTo>
                  <a:lnTo>
                    <a:pt x="121" y="20"/>
                  </a:lnTo>
                  <a:lnTo>
                    <a:pt x="121" y="23"/>
                  </a:lnTo>
                  <a:lnTo>
                    <a:pt x="121" y="25"/>
                  </a:lnTo>
                  <a:lnTo>
                    <a:pt x="74" y="25"/>
                  </a:lnTo>
                  <a:lnTo>
                    <a:pt x="74" y="61"/>
                  </a:lnTo>
                  <a:lnTo>
                    <a:pt x="74" y="63"/>
                  </a:lnTo>
                  <a:lnTo>
                    <a:pt x="72" y="64"/>
                  </a:lnTo>
                  <a:lnTo>
                    <a:pt x="70" y="64"/>
                  </a:lnTo>
                  <a:lnTo>
                    <a:pt x="67" y="66"/>
                  </a:lnTo>
                  <a:lnTo>
                    <a:pt x="66" y="66"/>
                  </a:lnTo>
                  <a:lnTo>
                    <a:pt x="64" y="66"/>
                  </a:lnTo>
                  <a:lnTo>
                    <a:pt x="63" y="68"/>
                  </a:lnTo>
                  <a:lnTo>
                    <a:pt x="61" y="69"/>
                  </a:lnTo>
                  <a:lnTo>
                    <a:pt x="58" y="71"/>
                  </a:lnTo>
                  <a:lnTo>
                    <a:pt x="58" y="72"/>
                  </a:lnTo>
                  <a:lnTo>
                    <a:pt x="56" y="74"/>
                  </a:lnTo>
                  <a:lnTo>
                    <a:pt x="56" y="74"/>
                  </a:lnTo>
                  <a:lnTo>
                    <a:pt x="56" y="75"/>
                  </a:lnTo>
                  <a:lnTo>
                    <a:pt x="58" y="77"/>
                  </a:lnTo>
                  <a:lnTo>
                    <a:pt x="58" y="79"/>
                  </a:lnTo>
                  <a:lnTo>
                    <a:pt x="58" y="80"/>
                  </a:lnTo>
                  <a:lnTo>
                    <a:pt x="58" y="82"/>
                  </a:lnTo>
                  <a:lnTo>
                    <a:pt x="58" y="83"/>
                  </a:lnTo>
                  <a:lnTo>
                    <a:pt x="58" y="85"/>
                  </a:lnTo>
                  <a:lnTo>
                    <a:pt x="58" y="88"/>
                  </a:lnTo>
                  <a:lnTo>
                    <a:pt x="58" y="90"/>
                  </a:lnTo>
                  <a:lnTo>
                    <a:pt x="58" y="91"/>
                  </a:lnTo>
                  <a:lnTo>
                    <a:pt x="58" y="94"/>
                  </a:lnTo>
                  <a:lnTo>
                    <a:pt x="58" y="96"/>
                  </a:lnTo>
                  <a:lnTo>
                    <a:pt x="53" y="96"/>
                  </a:lnTo>
                  <a:lnTo>
                    <a:pt x="50" y="96"/>
                  </a:lnTo>
                  <a:lnTo>
                    <a:pt x="47" y="96"/>
                  </a:lnTo>
                  <a:lnTo>
                    <a:pt x="41" y="96"/>
                  </a:lnTo>
                  <a:lnTo>
                    <a:pt x="36" y="96"/>
                  </a:lnTo>
                  <a:lnTo>
                    <a:pt x="33" y="96"/>
                  </a:lnTo>
                  <a:lnTo>
                    <a:pt x="29" y="96"/>
                  </a:lnTo>
                  <a:lnTo>
                    <a:pt x="26" y="96"/>
                  </a:lnTo>
                  <a:lnTo>
                    <a:pt x="23" y="96"/>
                  </a:lnTo>
                  <a:lnTo>
                    <a:pt x="20" y="96"/>
                  </a:lnTo>
                  <a:lnTo>
                    <a:pt x="17" y="96"/>
                  </a:lnTo>
                  <a:lnTo>
                    <a:pt x="14" y="96"/>
                  </a:lnTo>
                  <a:lnTo>
                    <a:pt x="11" y="96"/>
                  </a:lnTo>
                  <a:lnTo>
                    <a:pt x="7" y="96"/>
                  </a:lnTo>
                  <a:lnTo>
                    <a:pt x="1" y="96"/>
                  </a:lnTo>
                  <a:lnTo>
                    <a:pt x="1" y="99"/>
                  </a:lnTo>
                  <a:lnTo>
                    <a:pt x="1" y="101"/>
                  </a:lnTo>
                  <a:lnTo>
                    <a:pt x="0" y="102"/>
                  </a:lnTo>
                  <a:lnTo>
                    <a:pt x="1" y="104"/>
                  </a:lnTo>
                  <a:lnTo>
                    <a:pt x="0" y="102"/>
                  </a:lnTo>
                  <a:lnTo>
                    <a:pt x="1" y="94"/>
                  </a:lnTo>
                  <a:lnTo>
                    <a:pt x="3" y="86"/>
                  </a:lnTo>
                  <a:lnTo>
                    <a:pt x="4" y="83"/>
                  </a:lnTo>
                  <a:lnTo>
                    <a:pt x="6" y="82"/>
                  </a:lnTo>
                  <a:lnTo>
                    <a:pt x="7" y="80"/>
                  </a:lnTo>
                  <a:lnTo>
                    <a:pt x="11" y="77"/>
                  </a:lnTo>
                  <a:lnTo>
                    <a:pt x="11" y="72"/>
                  </a:lnTo>
                  <a:lnTo>
                    <a:pt x="12" y="71"/>
                  </a:lnTo>
                  <a:lnTo>
                    <a:pt x="14" y="71"/>
                  </a:lnTo>
                  <a:lnTo>
                    <a:pt x="12" y="69"/>
                  </a:lnTo>
                  <a:lnTo>
                    <a:pt x="14" y="68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8" y="60"/>
                  </a:lnTo>
                  <a:lnTo>
                    <a:pt x="18" y="58"/>
                  </a:lnTo>
                  <a:lnTo>
                    <a:pt x="18" y="58"/>
                  </a:lnTo>
                  <a:lnTo>
                    <a:pt x="17" y="58"/>
                  </a:lnTo>
                  <a:lnTo>
                    <a:pt x="17" y="60"/>
                  </a:lnTo>
                  <a:lnTo>
                    <a:pt x="15" y="60"/>
                  </a:lnTo>
                  <a:lnTo>
                    <a:pt x="17" y="60"/>
                  </a:lnTo>
                  <a:lnTo>
                    <a:pt x="17" y="58"/>
                  </a:lnTo>
                  <a:lnTo>
                    <a:pt x="18" y="56"/>
                  </a:lnTo>
                  <a:lnTo>
                    <a:pt x="22" y="53"/>
                  </a:lnTo>
                  <a:lnTo>
                    <a:pt x="28" y="49"/>
                  </a:lnTo>
                  <a:lnTo>
                    <a:pt x="29" y="47"/>
                  </a:lnTo>
                  <a:lnTo>
                    <a:pt x="31" y="44"/>
                  </a:lnTo>
                  <a:lnTo>
                    <a:pt x="33" y="42"/>
                  </a:lnTo>
                  <a:lnTo>
                    <a:pt x="33" y="36"/>
                  </a:lnTo>
                  <a:lnTo>
                    <a:pt x="33" y="34"/>
                  </a:lnTo>
                  <a:lnTo>
                    <a:pt x="34" y="31"/>
                  </a:lnTo>
                  <a:lnTo>
                    <a:pt x="36" y="28"/>
                  </a:lnTo>
                  <a:lnTo>
                    <a:pt x="37" y="25"/>
                  </a:lnTo>
                  <a:lnTo>
                    <a:pt x="37" y="22"/>
                  </a:lnTo>
                  <a:lnTo>
                    <a:pt x="39" y="20"/>
                  </a:lnTo>
                  <a:lnTo>
                    <a:pt x="41" y="20"/>
                  </a:lnTo>
                  <a:lnTo>
                    <a:pt x="42" y="19"/>
                  </a:lnTo>
                  <a:lnTo>
                    <a:pt x="45" y="17"/>
                  </a:lnTo>
                  <a:lnTo>
                    <a:pt x="48" y="14"/>
                  </a:lnTo>
                  <a:lnTo>
                    <a:pt x="50" y="14"/>
                  </a:lnTo>
                  <a:lnTo>
                    <a:pt x="52" y="11"/>
                  </a:lnTo>
                  <a:lnTo>
                    <a:pt x="53" y="8"/>
                  </a:lnTo>
                  <a:lnTo>
                    <a:pt x="55" y="3"/>
                  </a:lnTo>
                  <a:lnTo>
                    <a:pt x="56" y="0"/>
                  </a:lnTo>
                  <a:lnTo>
                    <a:pt x="93" y="0"/>
                  </a:lnTo>
                  <a:lnTo>
                    <a:pt x="9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8" name="Freeform 285">
              <a:extLst>
                <a:ext uri="{FF2B5EF4-FFF2-40B4-BE49-F238E27FC236}">
                  <a16:creationId xmlns:a16="http://schemas.microsoft.com/office/drawing/2014/main" id="{017DE746-DEF3-DD6F-F748-7DE0E3D59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8917" y="3501738"/>
              <a:ext cx="345013" cy="288485"/>
            </a:xfrm>
            <a:custGeom>
              <a:avLst/>
              <a:gdLst>
                <a:gd name="T0" fmla="*/ 18 w 177"/>
                <a:gd name="T1" fmla="*/ 0 h 148"/>
                <a:gd name="T2" fmla="*/ 41 w 177"/>
                <a:gd name="T3" fmla="*/ 6 h 148"/>
                <a:gd name="T4" fmla="*/ 56 w 177"/>
                <a:gd name="T5" fmla="*/ 9 h 148"/>
                <a:gd name="T6" fmla="*/ 65 w 177"/>
                <a:gd name="T7" fmla="*/ 12 h 148"/>
                <a:gd name="T8" fmla="*/ 76 w 177"/>
                <a:gd name="T9" fmla="*/ 6 h 148"/>
                <a:gd name="T10" fmla="*/ 81 w 177"/>
                <a:gd name="T11" fmla="*/ 4 h 148"/>
                <a:gd name="T12" fmla="*/ 86 w 177"/>
                <a:gd name="T13" fmla="*/ 3 h 148"/>
                <a:gd name="T14" fmla="*/ 87 w 177"/>
                <a:gd name="T15" fmla="*/ 3 h 148"/>
                <a:gd name="T16" fmla="*/ 92 w 177"/>
                <a:gd name="T17" fmla="*/ 0 h 148"/>
                <a:gd name="T18" fmla="*/ 101 w 177"/>
                <a:gd name="T19" fmla="*/ 3 h 148"/>
                <a:gd name="T20" fmla="*/ 108 w 177"/>
                <a:gd name="T21" fmla="*/ 4 h 148"/>
                <a:gd name="T22" fmla="*/ 103 w 177"/>
                <a:gd name="T23" fmla="*/ 4 h 148"/>
                <a:gd name="T24" fmla="*/ 108 w 177"/>
                <a:gd name="T25" fmla="*/ 8 h 148"/>
                <a:gd name="T26" fmla="*/ 109 w 177"/>
                <a:gd name="T27" fmla="*/ 4 h 148"/>
                <a:gd name="T28" fmla="*/ 116 w 177"/>
                <a:gd name="T29" fmla="*/ 9 h 148"/>
                <a:gd name="T30" fmla="*/ 123 w 177"/>
                <a:gd name="T31" fmla="*/ 8 h 148"/>
                <a:gd name="T32" fmla="*/ 130 w 177"/>
                <a:gd name="T33" fmla="*/ 8 h 148"/>
                <a:gd name="T34" fmla="*/ 138 w 177"/>
                <a:gd name="T35" fmla="*/ 4 h 148"/>
                <a:gd name="T36" fmla="*/ 142 w 177"/>
                <a:gd name="T37" fmla="*/ 16 h 148"/>
                <a:gd name="T38" fmla="*/ 146 w 177"/>
                <a:gd name="T39" fmla="*/ 25 h 148"/>
                <a:gd name="T40" fmla="*/ 147 w 177"/>
                <a:gd name="T41" fmla="*/ 34 h 148"/>
                <a:gd name="T42" fmla="*/ 141 w 177"/>
                <a:gd name="T43" fmla="*/ 55 h 148"/>
                <a:gd name="T44" fmla="*/ 136 w 177"/>
                <a:gd name="T45" fmla="*/ 60 h 148"/>
                <a:gd name="T46" fmla="*/ 125 w 177"/>
                <a:gd name="T47" fmla="*/ 49 h 148"/>
                <a:gd name="T48" fmla="*/ 122 w 177"/>
                <a:gd name="T49" fmla="*/ 41 h 148"/>
                <a:gd name="T50" fmla="*/ 117 w 177"/>
                <a:gd name="T51" fmla="*/ 33 h 148"/>
                <a:gd name="T52" fmla="*/ 114 w 177"/>
                <a:gd name="T53" fmla="*/ 28 h 148"/>
                <a:gd name="T54" fmla="*/ 114 w 177"/>
                <a:gd name="T55" fmla="*/ 34 h 148"/>
                <a:gd name="T56" fmla="*/ 116 w 177"/>
                <a:gd name="T57" fmla="*/ 42 h 148"/>
                <a:gd name="T58" fmla="*/ 119 w 177"/>
                <a:gd name="T59" fmla="*/ 49 h 148"/>
                <a:gd name="T60" fmla="*/ 128 w 177"/>
                <a:gd name="T61" fmla="*/ 56 h 148"/>
                <a:gd name="T62" fmla="*/ 130 w 177"/>
                <a:gd name="T63" fmla="*/ 66 h 148"/>
                <a:gd name="T64" fmla="*/ 134 w 177"/>
                <a:gd name="T65" fmla="*/ 72 h 148"/>
                <a:gd name="T66" fmla="*/ 144 w 177"/>
                <a:gd name="T67" fmla="*/ 93 h 148"/>
                <a:gd name="T68" fmla="*/ 155 w 177"/>
                <a:gd name="T69" fmla="*/ 115 h 148"/>
                <a:gd name="T70" fmla="*/ 158 w 177"/>
                <a:gd name="T71" fmla="*/ 119 h 148"/>
                <a:gd name="T72" fmla="*/ 157 w 177"/>
                <a:gd name="T73" fmla="*/ 121 h 148"/>
                <a:gd name="T74" fmla="*/ 161 w 177"/>
                <a:gd name="T75" fmla="*/ 135 h 148"/>
                <a:gd name="T76" fmla="*/ 171 w 177"/>
                <a:gd name="T77" fmla="*/ 143 h 148"/>
                <a:gd name="T78" fmla="*/ 149 w 177"/>
                <a:gd name="T79" fmla="*/ 148 h 148"/>
                <a:gd name="T80" fmla="*/ 98 w 177"/>
                <a:gd name="T81" fmla="*/ 146 h 148"/>
                <a:gd name="T82" fmla="*/ 95 w 177"/>
                <a:gd name="T83" fmla="*/ 148 h 148"/>
                <a:gd name="T84" fmla="*/ 16 w 177"/>
                <a:gd name="T85" fmla="*/ 148 h 148"/>
                <a:gd name="T86" fmla="*/ 5 w 177"/>
                <a:gd name="T87" fmla="*/ 38 h 148"/>
                <a:gd name="T88" fmla="*/ 2 w 177"/>
                <a:gd name="T89" fmla="*/ 27 h 148"/>
                <a:gd name="T90" fmla="*/ 4 w 177"/>
                <a:gd name="T91" fmla="*/ 19 h 148"/>
                <a:gd name="T92" fmla="*/ 4 w 177"/>
                <a:gd name="T93" fmla="*/ 11 h 148"/>
                <a:gd name="T94" fmla="*/ 4 w 177"/>
                <a:gd name="T95" fmla="*/ 3 h 148"/>
                <a:gd name="T96" fmla="*/ 7 w 177"/>
                <a:gd name="T9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7" h="148">
                  <a:moveTo>
                    <a:pt x="7" y="0"/>
                  </a:moveTo>
                  <a:lnTo>
                    <a:pt x="8" y="1"/>
                  </a:lnTo>
                  <a:lnTo>
                    <a:pt x="10" y="1"/>
                  </a:lnTo>
                  <a:lnTo>
                    <a:pt x="18" y="0"/>
                  </a:lnTo>
                  <a:lnTo>
                    <a:pt x="26" y="1"/>
                  </a:lnTo>
                  <a:lnTo>
                    <a:pt x="30" y="3"/>
                  </a:lnTo>
                  <a:lnTo>
                    <a:pt x="38" y="3"/>
                  </a:lnTo>
                  <a:lnTo>
                    <a:pt x="41" y="6"/>
                  </a:lnTo>
                  <a:lnTo>
                    <a:pt x="43" y="6"/>
                  </a:lnTo>
                  <a:lnTo>
                    <a:pt x="46" y="6"/>
                  </a:lnTo>
                  <a:lnTo>
                    <a:pt x="48" y="8"/>
                  </a:lnTo>
                  <a:lnTo>
                    <a:pt x="56" y="9"/>
                  </a:lnTo>
                  <a:lnTo>
                    <a:pt x="60" y="11"/>
                  </a:lnTo>
                  <a:lnTo>
                    <a:pt x="62" y="12"/>
                  </a:lnTo>
                  <a:lnTo>
                    <a:pt x="64" y="12"/>
                  </a:lnTo>
                  <a:lnTo>
                    <a:pt x="65" y="12"/>
                  </a:lnTo>
                  <a:lnTo>
                    <a:pt x="67" y="12"/>
                  </a:lnTo>
                  <a:lnTo>
                    <a:pt x="70" y="11"/>
                  </a:lnTo>
                  <a:lnTo>
                    <a:pt x="71" y="9"/>
                  </a:lnTo>
                  <a:lnTo>
                    <a:pt x="76" y="6"/>
                  </a:lnTo>
                  <a:lnTo>
                    <a:pt x="78" y="6"/>
                  </a:lnTo>
                  <a:lnTo>
                    <a:pt x="79" y="6"/>
                  </a:lnTo>
                  <a:lnTo>
                    <a:pt x="81" y="6"/>
                  </a:lnTo>
                  <a:lnTo>
                    <a:pt x="81" y="4"/>
                  </a:lnTo>
                  <a:lnTo>
                    <a:pt x="82" y="4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6" y="3"/>
                  </a:lnTo>
                  <a:lnTo>
                    <a:pt x="90" y="1"/>
                  </a:lnTo>
                  <a:lnTo>
                    <a:pt x="90" y="1"/>
                  </a:lnTo>
                  <a:lnTo>
                    <a:pt x="86" y="3"/>
                  </a:lnTo>
                  <a:lnTo>
                    <a:pt x="87" y="3"/>
                  </a:lnTo>
                  <a:lnTo>
                    <a:pt x="90" y="3"/>
                  </a:lnTo>
                  <a:lnTo>
                    <a:pt x="92" y="3"/>
                  </a:lnTo>
                  <a:lnTo>
                    <a:pt x="92" y="1"/>
                  </a:lnTo>
                  <a:lnTo>
                    <a:pt x="92" y="0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100" y="3"/>
                  </a:lnTo>
                  <a:lnTo>
                    <a:pt x="101" y="3"/>
                  </a:lnTo>
                  <a:lnTo>
                    <a:pt x="105" y="1"/>
                  </a:lnTo>
                  <a:lnTo>
                    <a:pt x="105" y="1"/>
                  </a:lnTo>
                  <a:lnTo>
                    <a:pt x="106" y="1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05" y="1"/>
                  </a:lnTo>
                  <a:lnTo>
                    <a:pt x="105" y="3"/>
                  </a:lnTo>
                  <a:lnTo>
                    <a:pt x="103" y="4"/>
                  </a:lnTo>
                  <a:lnTo>
                    <a:pt x="105" y="6"/>
                  </a:lnTo>
                  <a:lnTo>
                    <a:pt x="106" y="6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9" y="8"/>
                  </a:lnTo>
                  <a:lnTo>
                    <a:pt x="111" y="6"/>
                  </a:lnTo>
                  <a:lnTo>
                    <a:pt x="109" y="6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11" y="6"/>
                  </a:lnTo>
                  <a:lnTo>
                    <a:pt x="114" y="8"/>
                  </a:lnTo>
                  <a:lnTo>
                    <a:pt x="116" y="9"/>
                  </a:lnTo>
                  <a:lnTo>
                    <a:pt x="116" y="9"/>
                  </a:lnTo>
                  <a:lnTo>
                    <a:pt x="119" y="8"/>
                  </a:lnTo>
                  <a:lnTo>
                    <a:pt x="119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7" y="8"/>
                  </a:lnTo>
                  <a:lnTo>
                    <a:pt x="130" y="8"/>
                  </a:lnTo>
                  <a:lnTo>
                    <a:pt x="134" y="6"/>
                  </a:lnTo>
                  <a:lnTo>
                    <a:pt x="138" y="4"/>
                  </a:lnTo>
                  <a:lnTo>
                    <a:pt x="138" y="4"/>
                  </a:lnTo>
                  <a:lnTo>
                    <a:pt x="138" y="4"/>
                  </a:lnTo>
                  <a:lnTo>
                    <a:pt x="139" y="6"/>
                  </a:lnTo>
                  <a:lnTo>
                    <a:pt x="141" y="9"/>
                  </a:lnTo>
                  <a:lnTo>
                    <a:pt x="141" y="12"/>
                  </a:lnTo>
                  <a:lnTo>
                    <a:pt x="142" y="16"/>
                  </a:lnTo>
                  <a:lnTo>
                    <a:pt x="142" y="17"/>
                  </a:lnTo>
                  <a:lnTo>
                    <a:pt x="142" y="19"/>
                  </a:lnTo>
                  <a:lnTo>
                    <a:pt x="146" y="22"/>
                  </a:lnTo>
                  <a:lnTo>
                    <a:pt x="146" y="25"/>
                  </a:lnTo>
                  <a:lnTo>
                    <a:pt x="147" y="28"/>
                  </a:lnTo>
                  <a:lnTo>
                    <a:pt x="147" y="33"/>
                  </a:lnTo>
                  <a:lnTo>
                    <a:pt x="149" y="33"/>
                  </a:lnTo>
                  <a:lnTo>
                    <a:pt x="147" y="34"/>
                  </a:lnTo>
                  <a:lnTo>
                    <a:pt x="146" y="38"/>
                  </a:lnTo>
                  <a:lnTo>
                    <a:pt x="144" y="45"/>
                  </a:lnTo>
                  <a:lnTo>
                    <a:pt x="142" y="52"/>
                  </a:lnTo>
                  <a:lnTo>
                    <a:pt x="141" y="55"/>
                  </a:lnTo>
                  <a:lnTo>
                    <a:pt x="141" y="56"/>
                  </a:lnTo>
                  <a:lnTo>
                    <a:pt x="139" y="58"/>
                  </a:lnTo>
                  <a:lnTo>
                    <a:pt x="139" y="60"/>
                  </a:lnTo>
                  <a:lnTo>
                    <a:pt x="136" y="60"/>
                  </a:lnTo>
                  <a:lnTo>
                    <a:pt x="131" y="56"/>
                  </a:lnTo>
                  <a:lnTo>
                    <a:pt x="130" y="53"/>
                  </a:lnTo>
                  <a:lnTo>
                    <a:pt x="127" y="50"/>
                  </a:lnTo>
                  <a:lnTo>
                    <a:pt x="125" y="49"/>
                  </a:lnTo>
                  <a:lnTo>
                    <a:pt x="123" y="45"/>
                  </a:lnTo>
                  <a:lnTo>
                    <a:pt x="123" y="44"/>
                  </a:lnTo>
                  <a:lnTo>
                    <a:pt x="123" y="41"/>
                  </a:lnTo>
                  <a:lnTo>
                    <a:pt x="122" y="41"/>
                  </a:lnTo>
                  <a:lnTo>
                    <a:pt x="119" y="36"/>
                  </a:lnTo>
                  <a:lnTo>
                    <a:pt x="119" y="34"/>
                  </a:lnTo>
                  <a:lnTo>
                    <a:pt x="117" y="34"/>
                  </a:lnTo>
                  <a:lnTo>
                    <a:pt x="117" y="33"/>
                  </a:lnTo>
                  <a:lnTo>
                    <a:pt x="116" y="28"/>
                  </a:lnTo>
                  <a:lnTo>
                    <a:pt x="114" y="27"/>
                  </a:lnTo>
                  <a:lnTo>
                    <a:pt x="112" y="27"/>
                  </a:lnTo>
                  <a:lnTo>
                    <a:pt x="114" y="28"/>
                  </a:lnTo>
                  <a:lnTo>
                    <a:pt x="112" y="30"/>
                  </a:lnTo>
                  <a:lnTo>
                    <a:pt x="111" y="31"/>
                  </a:lnTo>
                  <a:lnTo>
                    <a:pt x="112" y="33"/>
                  </a:lnTo>
                  <a:lnTo>
                    <a:pt x="114" y="34"/>
                  </a:lnTo>
                  <a:lnTo>
                    <a:pt x="116" y="36"/>
                  </a:lnTo>
                  <a:lnTo>
                    <a:pt x="116" y="38"/>
                  </a:lnTo>
                  <a:lnTo>
                    <a:pt x="116" y="41"/>
                  </a:lnTo>
                  <a:lnTo>
                    <a:pt x="116" y="42"/>
                  </a:lnTo>
                  <a:lnTo>
                    <a:pt x="117" y="44"/>
                  </a:lnTo>
                  <a:lnTo>
                    <a:pt x="119" y="45"/>
                  </a:lnTo>
                  <a:lnTo>
                    <a:pt x="119" y="47"/>
                  </a:lnTo>
                  <a:lnTo>
                    <a:pt x="119" y="49"/>
                  </a:lnTo>
                  <a:lnTo>
                    <a:pt x="122" y="50"/>
                  </a:lnTo>
                  <a:lnTo>
                    <a:pt x="123" y="53"/>
                  </a:lnTo>
                  <a:lnTo>
                    <a:pt x="127" y="56"/>
                  </a:lnTo>
                  <a:lnTo>
                    <a:pt x="128" y="56"/>
                  </a:lnTo>
                  <a:lnTo>
                    <a:pt x="128" y="58"/>
                  </a:lnTo>
                  <a:lnTo>
                    <a:pt x="128" y="61"/>
                  </a:lnTo>
                  <a:lnTo>
                    <a:pt x="128" y="63"/>
                  </a:lnTo>
                  <a:lnTo>
                    <a:pt x="130" y="66"/>
                  </a:lnTo>
                  <a:lnTo>
                    <a:pt x="131" y="67"/>
                  </a:lnTo>
                  <a:lnTo>
                    <a:pt x="133" y="67"/>
                  </a:lnTo>
                  <a:lnTo>
                    <a:pt x="133" y="69"/>
                  </a:lnTo>
                  <a:lnTo>
                    <a:pt x="134" y="72"/>
                  </a:lnTo>
                  <a:lnTo>
                    <a:pt x="134" y="77"/>
                  </a:lnTo>
                  <a:lnTo>
                    <a:pt x="136" y="79"/>
                  </a:lnTo>
                  <a:lnTo>
                    <a:pt x="141" y="88"/>
                  </a:lnTo>
                  <a:lnTo>
                    <a:pt x="144" y="93"/>
                  </a:lnTo>
                  <a:lnTo>
                    <a:pt x="146" y="96"/>
                  </a:lnTo>
                  <a:lnTo>
                    <a:pt x="147" y="101"/>
                  </a:lnTo>
                  <a:lnTo>
                    <a:pt x="152" y="112"/>
                  </a:lnTo>
                  <a:lnTo>
                    <a:pt x="155" y="115"/>
                  </a:lnTo>
                  <a:lnTo>
                    <a:pt x="157" y="116"/>
                  </a:lnTo>
                  <a:lnTo>
                    <a:pt x="158" y="118"/>
                  </a:lnTo>
                  <a:lnTo>
                    <a:pt x="161" y="119"/>
                  </a:lnTo>
                  <a:lnTo>
                    <a:pt x="158" y="119"/>
                  </a:lnTo>
                  <a:lnTo>
                    <a:pt x="158" y="119"/>
                  </a:lnTo>
                  <a:lnTo>
                    <a:pt x="158" y="119"/>
                  </a:lnTo>
                  <a:lnTo>
                    <a:pt x="157" y="121"/>
                  </a:lnTo>
                  <a:lnTo>
                    <a:pt x="157" y="121"/>
                  </a:lnTo>
                  <a:lnTo>
                    <a:pt x="157" y="127"/>
                  </a:lnTo>
                  <a:lnTo>
                    <a:pt x="158" y="129"/>
                  </a:lnTo>
                  <a:lnTo>
                    <a:pt x="160" y="134"/>
                  </a:lnTo>
                  <a:lnTo>
                    <a:pt x="161" y="135"/>
                  </a:lnTo>
                  <a:lnTo>
                    <a:pt x="161" y="137"/>
                  </a:lnTo>
                  <a:lnTo>
                    <a:pt x="163" y="137"/>
                  </a:lnTo>
                  <a:lnTo>
                    <a:pt x="168" y="138"/>
                  </a:lnTo>
                  <a:lnTo>
                    <a:pt x="171" y="143"/>
                  </a:lnTo>
                  <a:lnTo>
                    <a:pt x="175" y="146"/>
                  </a:lnTo>
                  <a:lnTo>
                    <a:pt x="177" y="148"/>
                  </a:lnTo>
                  <a:lnTo>
                    <a:pt x="177" y="148"/>
                  </a:lnTo>
                  <a:lnTo>
                    <a:pt x="149" y="148"/>
                  </a:lnTo>
                  <a:lnTo>
                    <a:pt x="144" y="148"/>
                  </a:lnTo>
                  <a:lnTo>
                    <a:pt x="98" y="148"/>
                  </a:lnTo>
                  <a:lnTo>
                    <a:pt x="98" y="148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8" y="145"/>
                  </a:lnTo>
                  <a:lnTo>
                    <a:pt x="97" y="146"/>
                  </a:lnTo>
                  <a:lnTo>
                    <a:pt x="95" y="148"/>
                  </a:lnTo>
                  <a:lnTo>
                    <a:pt x="95" y="148"/>
                  </a:lnTo>
                  <a:lnTo>
                    <a:pt x="60" y="148"/>
                  </a:lnTo>
                  <a:lnTo>
                    <a:pt x="54" y="148"/>
                  </a:lnTo>
                  <a:lnTo>
                    <a:pt x="16" y="148"/>
                  </a:lnTo>
                  <a:lnTo>
                    <a:pt x="10" y="148"/>
                  </a:lnTo>
                  <a:lnTo>
                    <a:pt x="5" y="14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4" y="36"/>
                  </a:lnTo>
                  <a:lnTo>
                    <a:pt x="4" y="33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4" y="11"/>
                  </a:lnTo>
                  <a:lnTo>
                    <a:pt x="4" y="9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3"/>
                  </a:lnTo>
                  <a:lnTo>
                    <a:pt x="5" y="1"/>
                  </a:lnTo>
                  <a:lnTo>
                    <a:pt x="7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9" name="Freeform 286">
              <a:extLst>
                <a:ext uri="{FF2B5EF4-FFF2-40B4-BE49-F238E27FC236}">
                  <a16:creationId xmlns:a16="http://schemas.microsoft.com/office/drawing/2014/main" id="{B7C9B3D9-8F45-B18E-1A9A-4D58E03EE9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8998" y="2509585"/>
              <a:ext cx="179328" cy="85766"/>
            </a:xfrm>
            <a:custGeom>
              <a:avLst/>
              <a:gdLst>
                <a:gd name="T0" fmla="*/ 13 w 92"/>
                <a:gd name="T1" fmla="*/ 22 h 44"/>
                <a:gd name="T2" fmla="*/ 23 w 92"/>
                <a:gd name="T3" fmla="*/ 25 h 44"/>
                <a:gd name="T4" fmla="*/ 16 w 92"/>
                <a:gd name="T5" fmla="*/ 27 h 44"/>
                <a:gd name="T6" fmla="*/ 10 w 92"/>
                <a:gd name="T7" fmla="*/ 30 h 44"/>
                <a:gd name="T8" fmla="*/ 5 w 92"/>
                <a:gd name="T9" fmla="*/ 35 h 44"/>
                <a:gd name="T10" fmla="*/ 2 w 92"/>
                <a:gd name="T11" fmla="*/ 35 h 44"/>
                <a:gd name="T12" fmla="*/ 4 w 92"/>
                <a:gd name="T13" fmla="*/ 30 h 44"/>
                <a:gd name="T14" fmla="*/ 2 w 92"/>
                <a:gd name="T15" fmla="*/ 27 h 44"/>
                <a:gd name="T16" fmla="*/ 2 w 92"/>
                <a:gd name="T17" fmla="*/ 23 h 44"/>
                <a:gd name="T18" fmla="*/ 5 w 92"/>
                <a:gd name="T19" fmla="*/ 23 h 44"/>
                <a:gd name="T20" fmla="*/ 10 w 92"/>
                <a:gd name="T21" fmla="*/ 20 h 44"/>
                <a:gd name="T22" fmla="*/ 23 w 92"/>
                <a:gd name="T23" fmla="*/ 22 h 44"/>
                <a:gd name="T24" fmla="*/ 19 w 92"/>
                <a:gd name="T25" fmla="*/ 20 h 44"/>
                <a:gd name="T26" fmla="*/ 13 w 92"/>
                <a:gd name="T27" fmla="*/ 12 h 44"/>
                <a:gd name="T28" fmla="*/ 16 w 92"/>
                <a:gd name="T29" fmla="*/ 17 h 44"/>
                <a:gd name="T30" fmla="*/ 13 w 92"/>
                <a:gd name="T31" fmla="*/ 19 h 44"/>
                <a:gd name="T32" fmla="*/ 8 w 92"/>
                <a:gd name="T33" fmla="*/ 16 h 44"/>
                <a:gd name="T34" fmla="*/ 10 w 92"/>
                <a:gd name="T35" fmla="*/ 14 h 44"/>
                <a:gd name="T36" fmla="*/ 54 w 92"/>
                <a:gd name="T37" fmla="*/ 0 h 44"/>
                <a:gd name="T38" fmla="*/ 70 w 92"/>
                <a:gd name="T39" fmla="*/ 1 h 44"/>
                <a:gd name="T40" fmla="*/ 89 w 92"/>
                <a:gd name="T41" fmla="*/ 5 h 44"/>
                <a:gd name="T42" fmla="*/ 92 w 92"/>
                <a:gd name="T43" fmla="*/ 5 h 44"/>
                <a:gd name="T44" fmla="*/ 90 w 92"/>
                <a:gd name="T45" fmla="*/ 6 h 44"/>
                <a:gd name="T46" fmla="*/ 87 w 92"/>
                <a:gd name="T47" fmla="*/ 9 h 44"/>
                <a:gd name="T48" fmla="*/ 79 w 92"/>
                <a:gd name="T49" fmla="*/ 12 h 44"/>
                <a:gd name="T50" fmla="*/ 78 w 92"/>
                <a:gd name="T51" fmla="*/ 20 h 44"/>
                <a:gd name="T52" fmla="*/ 82 w 92"/>
                <a:gd name="T53" fmla="*/ 30 h 44"/>
                <a:gd name="T54" fmla="*/ 84 w 92"/>
                <a:gd name="T55" fmla="*/ 35 h 44"/>
                <a:gd name="T56" fmla="*/ 86 w 92"/>
                <a:gd name="T57" fmla="*/ 36 h 44"/>
                <a:gd name="T58" fmla="*/ 82 w 92"/>
                <a:gd name="T59" fmla="*/ 39 h 44"/>
                <a:gd name="T60" fmla="*/ 81 w 92"/>
                <a:gd name="T61" fmla="*/ 44 h 44"/>
                <a:gd name="T62" fmla="*/ 76 w 92"/>
                <a:gd name="T63" fmla="*/ 42 h 44"/>
                <a:gd name="T64" fmla="*/ 68 w 92"/>
                <a:gd name="T65" fmla="*/ 44 h 44"/>
                <a:gd name="T66" fmla="*/ 60 w 92"/>
                <a:gd name="T67" fmla="*/ 39 h 44"/>
                <a:gd name="T68" fmla="*/ 57 w 92"/>
                <a:gd name="T69" fmla="*/ 36 h 44"/>
                <a:gd name="T70" fmla="*/ 51 w 92"/>
                <a:gd name="T71" fmla="*/ 33 h 44"/>
                <a:gd name="T72" fmla="*/ 49 w 92"/>
                <a:gd name="T73" fmla="*/ 35 h 44"/>
                <a:gd name="T74" fmla="*/ 45 w 92"/>
                <a:gd name="T75" fmla="*/ 35 h 44"/>
                <a:gd name="T76" fmla="*/ 37 w 92"/>
                <a:gd name="T77" fmla="*/ 36 h 44"/>
                <a:gd name="T78" fmla="*/ 40 w 92"/>
                <a:gd name="T79" fmla="*/ 28 h 44"/>
                <a:gd name="T80" fmla="*/ 37 w 92"/>
                <a:gd name="T81" fmla="*/ 27 h 44"/>
                <a:gd name="T82" fmla="*/ 32 w 92"/>
                <a:gd name="T83" fmla="*/ 28 h 44"/>
                <a:gd name="T84" fmla="*/ 26 w 92"/>
                <a:gd name="T85" fmla="*/ 22 h 44"/>
                <a:gd name="T86" fmla="*/ 27 w 92"/>
                <a:gd name="T87" fmla="*/ 17 h 44"/>
                <a:gd name="T88" fmla="*/ 24 w 92"/>
                <a:gd name="T89" fmla="*/ 14 h 44"/>
                <a:gd name="T90" fmla="*/ 24 w 92"/>
                <a:gd name="T91" fmla="*/ 11 h 44"/>
                <a:gd name="T92" fmla="*/ 29 w 92"/>
                <a:gd name="T93" fmla="*/ 8 h 44"/>
                <a:gd name="T94" fmla="*/ 37 w 92"/>
                <a:gd name="T95" fmla="*/ 3 h 44"/>
                <a:gd name="T96" fmla="*/ 54 w 92"/>
                <a:gd name="T9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2" h="44">
                  <a:moveTo>
                    <a:pt x="10" y="20"/>
                  </a:moveTo>
                  <a:lnTo>
                    <a:pt x="11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5" y="20"/>
                  </a:lnTo>
                  <a:lnTo>
                    <a:pt x="16" y="22"/>
                  </a:lnTo>
                  <a:lnTo>
                    <a:pt x="21" y="23"/>
                  </a:lnTo>
                  <a:lnTo>
                    <a:pt x="23" y="25"/>
                  </a:lnTo>
                  <a:lnTo>
                    <a:pt x="19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6" y="27"/>
                  </a:lnTo>
                  <a:lnTo>
                    <a:pt x="16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5" y="35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7" y="23"/>
                  </a:lnTo>
                  <a:lnTo>
                    <a:pt x="7" y="22"/>
                  </a:lnTo>
                  <a:lnTo>
                    <a:pt x="10" y="22"/>
                  </a:lnTo>
                  <a:lnTo>
                    <a:pt x="10" y="20"/>
                  </a:lnTo>
                  <a:close/>
                  <a:moveTo>
                    <a:pt x="19" y="20"/>
                  </a:moveTo>
                  <a:lnTo>
                    <a:pt x="23" y="20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1" y="22"/>
                  </a:lnTo>
                  <a:lnTo>
                    <a:pt x="18" y="22"/>
                  </a:lnTo>
                  <a:lnTo>
                    <a:pt x="19" y="20"/>
                  </a:lnTo>
                  <a:lnTo>
                    <a:pt x="19" y="20"/>
                  </a:lnTo>
                  <a:close/>
                  <a:moveTo>
                    <a:pt x="11" y="11"/>
                  </a:move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3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4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54" y="0"/>
                  </a:moveTo>
                  <a:lnTo>
                    <a:pt x="56" y="0"/>
                  </a:lnTo>
                  <a:lnTo>
                    <a:pt x="57" y="0"/>
                  </a:lnTo>
                  <a:lnTo>
                    <a:pt x="67" y="1"/>
                  </a:lnTo>
                  <a:lnTo>
                    <a:pt x="70" y="1"/>
                  </a:lnTo>
                  <a:lnTo>
                    <a:pt x="73" y="3"/>
                  </a:lnTo>
                  <a:lnTo>
                    <a:pt x="75" y="3"/>
                  </a:lnTo>
                  <a:lnTo>
                    <a:pt x="79" y="3"/>
                  </a:lnTo>
                  <a:lnTo>
                    <a:pt x="89" y="5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89" y="6"/>
                  </a:lnTo>
                  <a:lnTo>
                    <a:pt x="89" y="8"/>
                  </a:lnTo>
                  <a:lnTo>
                    <a:pt x="87" y="9"/>
                  </a:lnTo>
                  <a:lnTo>
                    <a:pt x="86" y="12"/>
                  </a:lnTo>
                  <a:lnTo>
                    <a:pt x="84" y="14"/>
                  </a:lnTo>
                  <a:lnTo>
                    <a:pt x="82" y="12"/>
                  </a:lnTo>
                  <a:lnTo>
                    <a:pt x="79" y="12"/>
                  </a:lnTo>
                  <a:lnTo>
                    <a:pt x="76" y="14"/>
                  </a:lnTo>
                  <a:lnTo>
                    <a:pt x="75" y="16"/>
                  </a:lnTo>
                  <a:lnTo>
                    <a:pt x="75" y="17"/>
                  </a:lnTo>
                  <a:lnTo>
                    <a:pt x="78" y="20"/>
                  </a:lnTo>
                  <a:lnTo>
                    <a:pt x="78" y="25"/>
                  </a:lnTo>
                  <a:lnTo>
                    <a:pt x="79" y="25"/>
                  </a:lnTo>
                  <a:lnTo>
                    <a:pt x="81" y="28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4" y="35"/>
                  </a:lnTo>
                  <a:lnTo>
                    <a:pt x="84" y="33"/>
                  </a:lnTo>
                  <a:lnTo>
                    <a:pt x="84" y="35"/>
                  </a:lnTo>
                  <a:lnTo>
                    <a:pt x="84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8"/>
                  </a:lnTo>
                  <a:lnTo>
                    <a:pt x="82" y="39"/>
                  </a:lnTo>
                  <a:lnTo>
                    <a:pt x="82" y="39"/>
                  </a:lnTo>
                  <a:lnTo>
                    <a:pt x="81" y="41"/>
                  </a:lnTo>
                  <a:lnTo>
                    <a:pt x="81" y="42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79" y="44"/>
                  </a:lnTo>
                  <a:lnTo>
                    <a:pt x="78" y="44"/>
                  </a:lnTo>
                  <a:lnTo>
                    <a:pt x="76" y="42"/>
                  </a:lnTo>
                  <a:lnTo>
                    <a:pt x="75" y="42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68" y="44"/>
                  </a:lnTo>
                  <a:lnTo>
                    <a:pt x="67" y="44"/>
                  </a:lnTo>
                  <a:lnTo>
                    <a:pt x="65" y="42"/>
                  </a:lnTo>
                  <a:lnTo>
                    <a:pt x="64" y="41"/>
                  </a:lnTo>
                  <a:lnTo>
                    <a:pt x="60" y="39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6" y="36"/>
                  </a:lnTo>
                  <a:lnTo>
                    <a:pt x="54" y="35"/>
                  </a:lnTo>
                  <a:lnTo>
                    <a:pt x="51" y="33"/>
                  </a:lnTo>
                  <a:lnTo>
                    <a:pt x="51" y="33"/>
                  </a:lnTo>
                  <a:lnTo>
                    <a:pt x="49" y="33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49" y="33"/>
                  </a:lnTo>
                  <a:lnTo>
                    <a:pt x="48" y="33"/>
                  </a:lnTo>
                  <a:lnTo>
                    <a:pt x="45" y="35"/>
                  </a:lnTo>
                  <a:lnTo>
                    <a:pt x="45" y="35"/>
                  </a:lnTo>
                  <a:lnTo>
                    <a:pt x="43" y="35"/>
                  </a:lnTo>
                  <a:lnTo>
                    <a:pt x="38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8" y="31"/>
                  </a:lnTo>
                  <a:lnTo>
                    <a:pt x="38" y="28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40" y="27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5" y="27"/>
                  </a:lnTo>
                  <a:lnTo>
                    <a:pt x="35" y="28"/>
                  </a:lnTo>
                  <a:lnTo>
                    <a:pt x="34" y="28"/>
                  </a:lnTo>
                  <a:lnTo>
                    <a:pt x="32" y="28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6" y="22"/>
                  </a:lnTo>
                  <a:lnTo>
                    <a:pt x="24" y="20"/>
                  </a:lnTo>
                  <a:lnTo>
                    <a:pt x="26" y="19"/>
                  </a:lnTo>
                  <a:lnTo>
                    <a:pt x="27" y="19"/>
                  </a:lnTo>
                  <a:lnTo>
                    <a:pt x="27" y="17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4" y="9"/>
                  </a:lnTo>
                  <a:lnTo>
                    <a:pt x="27" y="8"/>
                  </a:lnTo>
                  <a:lnTo>
                    <a:pt x="29" y="8"/>
                  </a:lnTo>
                  <a:lnTo>
                    <a:pt x="34" y="6"/>
                  </a:lnTo>
                  <a:lnTo>
                    <a:pt x="32" y="5"/>
                  </a:lnTo>
                  <a:lnTo>
                    <a:pt x="34" y="5"/>
                  </a:lnTo>
                  <a:lnTo>
                    <a:pt x="37" y="3"/>
                  </a:lnTo>
                  <a:lnTo>
                    <a:pt x="40" y="3"/>
                  </a:lnTo>
                  <a:lnTo>
                    <a:pt x="45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0" name="Freeform 287">
              <a:extLst>
                <a:ext uri="{FF2B5EF4-FFF2-40B4-BE49-F238E27FC236}">
                  <a16:creationId xmlns:a16="http://schemas.microsoft.com/office/drawing/2014/main" id="{E29B8148-A917-3DD7-FD12-F44BA33560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84225" y="4376939"/>
              <a:ext cx="460016" cy="181278"/>
            </a:xfrm>
            <a:custGeom>
              <a:avLst/>
              <a:gdLst>
                <a:gd name="T0" fmla="*/ 167 w 236"/>
                <a:gd name="T1" fmla="*/ 61 h 93"/>
                <a:gd name="T2" fmla="*/ 164 w 236"/>
                <a:gd name="T3" fmla="*/ 61 h 93"/>
                <a:gd name="T4" fmla="*/ 17 w 236"/>
                <a:gd name="T5" fmla="*/ 39 h 93"/>
                <a:gd name="T6" fmla="*/ 33 w 236"/>
                <a:gd name="T7" fmla="*/ 30 h 93"/>
                <a:gd name="T8" fmla="*/ 31 w 236"/>
                <a:gd name="T9" fmla="*/ 33 h 93"/>
                <a:gd name="T10" fmla="*/ 29 w 236"/>
                <a:gd name="T11" fmla="*/ 31 h 93"/>
                <a:gd name="T12" fmla="*/ 18 w 236"/>
                <a:gd name="T13" fmla="*/ 31 h 93"/>
                <a:gd name="T14" fmla="*/ 15 w 236"/>
                <a:gd name="T15" fmla="*/ 28 h 93"/>
                <a:gd name="T16" fmla="*/ 1 w 236"/>
                <a:gd name="T17" fmla="*/ 27 h 93"/>
                <a:gd name="T18" fmla="*/ 12 w 236"/>
                <a:gd name="T19" fmla="*/ 23 h 93"/>
                <a:gd name="T20" fmla="*/ 11 w 236"/>
                <a:gd name="T21" fmla="*/ 25 h 93"/>
                <a:gd name="T22" fmla="*/ 6 w 236"/>
                <a:gd name="T23" fmla="*/ 20 h 93"/>
                <a:gd name="T24" fmla="*/ 11 w 236"/>
                <a:gd name="T25" fmla="*/ 30 h 93"/>
                <a:gd name="T26" fmla="*/ 1 w 236"/>
                <a:gd name="T27" fmla="*/ 33 h 93"/>
                <a:gd name="T28" fmla="*/ 6 w 236"/>
                <a:gd name="T29" fmla="*/ 28 h 93"/>
                <a:gd name="T30" fmla="*/ 0 w 236"/>
                <a:gd name="T31" fmla="*/ 20 h 93"/>
                <a:gd name="T32" fmla="*/ 182 w 236"/>
                <a:gd name="T33" fmla="*/ 3 h 93"/>
                <a:gd name="T34" fmla="*/ 184 w 236"/>
                <a:gd name="T35" fmla="*/ 0 h 93"/>
                <a:gd name="T36" fmla="*/ 193 w 236"/>
                <a:gd name="T37" fmla="*/ 6 h 93"/>
                <a:gd name="T38" fmla="*/ 201 w 236"/>
                <a:gd name="T39" fmla="*/ 11 h 93"/>
                <a:gd name="T40" fmla="*/ 206 w 236"/>
                <a:gd name="T41" fmla="*/ 16 h 93"/>
                <a:gd name="T42" fmla="*/ 214 w 236"/>
                <a:gd name="T43" fmla="*/ 17 h 93"/>
                <a:gd name="T44" fmla="*/ 219 w 236"/>
                <a:gd name="T45" fmla="*/ 17 h 93"/>
                <a:gd name="T46" fmla="*/ 223 w 236"/>
                <a:gd name="T47" fmla="*/ 16 h 93"/>
                <a:gd name="T48" fmla="*/ 233 w 236"/>
                <a:gd name="T49" fmla="*/ 20 h 93"/>
                <a:gd name="T50" fmla="*/ 230 w 236"/>
                <a:gd name="T51" fmla="*/ 22 h 93"/>
                <a:gd name="T52" fmla="*/ 234 w 236"/>
                <a:gd name="T53" fmla="*/ 28 h 93"/>
                <a:gd name="T54" fmla="*/ 236 w 236"/>
                <a:gd name="T55" fmla="*/ 34 h 93"/>
                <a:gd name="T56" fmla="*/ 233 w 236"/>
                <a:gd name="T57" fmla="*/ 36 h 93"/>
                <a:gd name="T58" fmla="*/ 223 w 236"/>
                <a:gd name="T59" fmla="*/ 50 h 93"/>
                <a:gd name="T60" fmla="*/ 208 w 236"/>
                <a:gd name="T61" fmla="*/ 60 h 93"/>
                <a:gd name="T62" fmla="*/ 195 w 236"/>
                <a:gd name="T63" fmla="*/ 66 h 93"/>
                <a:gd name="T64" fmla="*/ 193 w 236"/>
                <a:gd name="T65" fmla="*/ 71 h 93"/>
                <a:gd name="T66" fmla="*/ 192 w 236"/>
                <a:gd name="T67" fmla="*/ 69 h 93"/>
                <a:gd name="T68" fmla="*/ 190 w 236"/>
                <a:gd name="T69" fmla="*/ 74 h 93"/>
                <a:gd name="T70" fmla="*/ 187 w 236"/>
                <a:gd name="T71" fmla="*/ 80 h 93"/>
                <a:gd name="T72" fmla="*/ 187 w 236"/>
                <a:gd name="T73" fmla="*/ 85 h 93"/>
                <a:gd name="T74" fmla="*/ 182 w 236"/>
                <a:gd name="T75" fmla="*/ 90 h 93"/>
                <a:gd name="T76" fmla="*/ 179 w 236"/>
                <a:gd name="T77" fmla="*/ 91 h 93"/>
                <a:gd name="T78" fmla="*/ 175 w 236"/>
                <a:gd name="T79" fmla="*/ 85 h 93"/>
                <a:gd name="T80" fmla="*/ 168 w 236"/>
                <a:gd name="T81" fmla="*/ 83 h 93"/>
                <a:gd name="T82" fmla="*/ 162 w 236"/>
                <a:gd name="T83" fmla="*/ 85 h 93"/>
                <a:gd name="T84" fmla="*/ 160 w 236"/>
                <a:gd name="T85" fmla="*/ 80 h 93"/>
                <a:gd name="T86" fmla="*/ 162 w 236"/>
                <a:gd name="T87" fmla="*/ 79 h 93"/>
                <a:gd name="T88" fmla="*/ 164 w 236"/>
                <a:gd name="T89" fmla="*/ 75 h 93"/>
                <a:gd name="T90" fmla="*/ 164 w 236"/>
                <a:gd name="T91" fmla="*/ 71 h 93"/>
                <a:gd name="T92" fmla="*/ 164 w 236"/>
                <a:gd name="T93" fmla="*/ 69 h 93"/>
                <a:gd name="T94" fmla="*/ 170 w 236"/>
                <a:gd name="T95" fmla="*/ 60 h 93"/>
                <a:gd name="T96" fmla="*/ 170 w 236"/>
                <a:gd name="T97" fmla="*/ 50 h 93"/>
                <a:gd name="T98" fmla="*/ 167 w 236"/>
                <a:gd name="T99" fmla="*/ 53 h 93"/>
                <a:gd name="T100" fmla="*/ 162 w 236"/>
                <a:gd name="T101" fmla="*/ 58 h 93"/>
                <a:gd name="T102" fmla="*/ 154 w 236"/>
                <a:gd name="T103" fmla="*/ 52 h 93"/>
                <a:gd name="T104" fmla="*/ 156 w 236"/>
                <a:gd name="T105" fmla="*/ 41 h 93"/>
                <a:gd name="T106" fmla="*/ 160 w 236"/>
                <a:gd name="T107" fmla="*/ 30 h 93"/>
                <a:gd name="T108" fmla="*/ 160 w 236"/>
                <a:gd name="T109" fmla="*/ 25 h 93"/>
                <a:gd name="T110" fmla="*/ 167 w 236"/>
                <a:gd name="T111" fmla="*/ 12 h 93"/>
                <a:gd name="T112" fmla="*/ 173 w 236"/>
                <a:gd name="T113" fmla="*/ 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6" h="93">
                  <a:moveTo>
                    <a:pt x="167" y="58"/>
                  </a:moveTo>
                  <a:lnTo>
                    <a:pt x="167" y="58"/>
                  </a:lnTo>
                  <a:lnTo>
                    <a:pt x="168" y="60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5" y="63"/>
                  </a:lnTo>
                  <a:lnTo>
                    <a:pt x="165" y="63"/>
                  </a:lnTo>
                  <a:lnTo>
                    <a:pt x="164" y="63"/>
                  </a:lnTo>
                  <a:lnTo>
                    <a:pt x="164" y="63"/>
                  </a:lnTo>
                  <a:lnTo>
                    <a:pt x="164" y="63"/>
                  </a:lnTo>
                  <a:lnTo>
                    <a:pt x="164" y="61"/>
                  </a:lnTo>
                  <a:lnTo>
                    <a:pt x="164" y="60"/>
                  </a:lnTo>
                  <a:lnTo>
                    <a:pt x="165" y="60"/>
                  </a:lnTo>
                  <a:lnTo>
                    <a:pt x="167" y="58"/>
                  </a:lnTo>
                  <a:close/>
                  <a:moveTo>
                    <a:pt x="15" y="38"/>
                  </a:move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5" y="39"/>
                  </a:lnTo>
                  <a:lnTo>
                    <a:pt x="15" y="39"/>
                  </a:lnTo>
                  <a:lnTo>
                    <a:pt x="15" y="38"/>
                  </a:lnTo>
                  <a:close/>
                  <a:moveTo>
                    <a:pt x="33" y="30"/>
                  </a:moveTo>
                  <a:lnTo>
                    <a:pt x="33" y="30"/>
                  </a:lnTo>
                  <a:lnTo>
                    <a:pt x="33" y="30"/>
                  </a:lnTo>
                  <a:lnTo>
                    <a:pt x="34" y="31"/>
                  </a:lnTo>
                  <a:lnTo>
                    <a:pt x="33" y="31"/>
                  </a:lnTo>
                  <a:lnTo>
                    <a:pt x="33" y="33"/>
                  </a:lnTo>
                  <a:lnTo>
                    <a:pt x="31" y="33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9" y="33"/>
                  </a:lnTo>
                  <a:lnTo>
                    <a:pt x="29" y="31"/>
                  </a:lnTo>
                  <a:lnTo>
                    <a:pt x="31" y="31"/>
                  </a:lnTo>
                  <a:lnTo>
                    <a:pt x="33" y="30"/>
                  </a:lnTo>
                  <a:close/>
                  <a:moveTo>
                    <a:pt x="18" y="27"/>
                  </a:moveTo>
                  <a:lnTo>
                    <a:pt x="20" y="28"/>
                  </a:lnTo>
                  <a:lnTo>
                    <a:pt x="20" y="30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7" y="31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8" y="27"/>
                  </a:lnTo>
                  <a:close/>
                  <a:moveTo>
                    <a:pt x="1" y="23"/>
                  </a:moveTo>
                  <a:lnTo>
                    <a:pt x="3" y="25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3"/>
                  </a:lnTo>
                  <a:close/>
                  <a:moveTo>
                    <a:pt x="12" y="23"/>
                  </a:moveTo>
                  <a:lnTo>
                    <a:pt x="14" y="23"/>
                  </a:lnTo>
                  <a:lnTo>
                    <a:pt x="15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2" y="23"/>
                  </a:lnTo>
                  <a:close/>
                  <a:moveTo>
                    <a:pt x="3" y="19"/>
                  </a:moveTo>
                  <a:lnTo>
                    <a:pt x="4" y="19"/>
                  </a:lnTo>
                  <a:lnTo>
                    <a:pt x="4" y="20"/>
                  </a:lnTo>
                  <a:lnTo>
                    <a:pt x="6" y="20"/>
                  </a:lnTo>
                  <a:lnTo>
                    <a:pt x="6" y="23"/>
                  </a:lnTo>
                  <a:lnTo>
                    <a:pt x="9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1" y="30"/>
                  </a:lnTo>
                  <a:lnTo>
                    <a:pt x="11" y="31"/>
                  </a:lnTo>
                  <a:lnTo>
                    <a:pt x="9" y="34"/>
                  </a:lnTo>
                  <a:lnTo>
                    <a:pt x="6" y="34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1" y="31"/>
                  </a:lnTo>
                  <a:lnTo>
                    <a:pt x="3" y="30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3" y="19"/>
                  </a:lnTo>
                  <a:close/>
                  <a:moveTo>
                    <a:pt x="182" y="1"/>
                  </a:moveTo>
                  <a:lnTo>
                    <a:pt x="182" y="3"/>
                  </a:lnTo>
                  <a:lnTo>
                    <a:pt x="182" y="3"/>
                  </a:lnTo>
                  <a:lnTo>
                    <a:pt x="182" y="1"/>
                  </a:lnTo>
                  <a:lnTo>
                    <a:pt x="182" y="1"/>
                  </a:lnTo>
                  <a:lnTo>
                    <a:pt x="182" y="1"/>
                  </a:lnTo>
                  <a:close/>
                  <a:moveTo>
                    <a:pt x="184" y="0"/>
                  </a:moveTo>
                  <a:lnTo>
                    <a:pt x="184" y="0"/>
                  </a:lnTo>
                  <a:lnTo>
                    <a:pt x="186" y="1"/>
                  </a:lnTo>
                  <a:lnTo>
                    <a:pt x="186" y="1"/>
                  </a:lnTo>
                  <a:lnTo>
                    <a:pt x="187" y="3"/>
                  </a:lnTo>
                  <a:lnTo>
                    <a:pt x="189" y="3"/>
                  </a:lnTo>
                  <a:lnTo>
                    <a:pt x="192" y="6"/>
                  </a:lnTo>
                  <a:lnTo>
                    <a:pt x="193" y="6"/>
                  </a:lnTo>
                  <a:lnTo>
                    <a:pt x="195" y="8"/>
                  </a:lnTo>
                  <a:lnTo>
                    <a:pt x="198" y="9"/>
                  </a:lnTo>
                  <a:lnTo>
                    <a:pt x="200" y="8"/>
                  </a:lnTo>
                  <a:lnTo>
                    <a:pt x="201" y="9"/>
                  </a:lnTo>
                  <a:lnTo>
                    <a:pt x="201" y="9"/>
                  </a:lnTo>
                  <a:lnTo>
                    <a:pt x="201" y="11"/>
                  </a:lnTo>
                  <a:lnTo>
                    <a:pt x="203" y="11"/>
                  </a:lnTo>
                  <a:lnTo>
                    <a:pt x="203" y="11"/>
                  </a:lnTo>
                  <a:lnTo>
                    <a:pt x="205" y="11"/>
                  </a:lnTo>
                  <a:lnTo>
                    <a:pt x="205" y="14"/>
                  </a:lnTo>
                  <a:lnTo>
                    <a:pt x="205" y="14"/>
                  </a:lnTo>
                  <a:lnTo>
                    <a:pt x="206" y="16"/>
                  </a:lnTo>
                  <a:lnTo>
                    <a:pt x="208" y="16"/>
                  </a:lnTo>
                  <a:lnTo>
                    <a:pt x="209" y="16"/>
                  </a:lnTo>
                  <a:lnTo>
                    <a:pt x="211" y="16"/>
                  </a:lnTo>
                  <a:lnTo>
                    <a:pt x="212" y="17"/>
                  </a:lnTo>
                  <a:lnTo>
                    <a:pt x="212" y="17"/>
                  </a:lnTo>
                  <a:lnTo>
                    <a:pt x="214" y="17"/>
                  </a:lnTo>
                  <a:lnTo>
                    <a:pt x="214" y="17"/>
                  </a:lnTo>
                  <a:lnTo>
                    <a:pt x="214" y="17"/>
                  </a:lnTo>
                  <a:lnTo>
                    <a:pt x="216" y="17"/>
                  </a:lnTo>
                  <a:lnTo>
                    <a:pt x="217" y="17"/>
                  </a:lnTo>
                  <a:lnTo>
                    <a:pt x="219" y="17"/>
                  </a:lnTo>
                  <a:lnTo>
                    <a:pt x="219" y="17"/>
                  </a:lnTo>
                  <a:lnTo>
                    <a:pt x="219" y="16"/>
                  </a:lnTo>
                  <a:lnTo>
                    <a:pt x="219" y="16"/>
                  </a:lnTo>
                  <a:lnTo>
                    <a:pt x="220" y="14"/>
                  </a:lnTo>
                  <a:lnTo>
                    <a:pt x="220" y="14"/>
                  </a:lnTo>
                  <a:lnTo>
                    <a:pt x="222" y="14"/>
                  </a:lnTo>
                  <a:lnTo>
                    <a:pt x="223" y="16"/>
                  </a:lnTo>
                  <a:lnTo>
                    <a:pt x="225" y="16"/>
                  </a:lnTo>
                  <a:lnTo>
                    <a:pt x="225" y="17"/>
                  </a:lnTo>
                  <a:lnTo>
                    <a:pt x="227" y="19"/>
                  </a:lnTo>
                  <a:lnTo>
                    <a:pt x="228" y="19"/>
                  </a:lnTo>
                  <a:lnTo>
                    <a:pt x="231" y="19"/>
                  </a:lnTo>
                  <a:lnTo>
                    <a:pt x="233" y="20"/>
                  </a:lnTo>
                  <a:lnTo>
                    <a:pt x="236" y="22"/>
                  </a:lnTo>
                  <a:lnTo>
                    <a:pt x="234" y="22"/>
                  </a:lnTo>
                  <a:lnTo>
                    <a:pt x="234" y="22"/>
                  </a:lnTo>
                  <a:lnTo>
                    <a:pt x="233" y="22"/>
                  </a:lnTo>
                  <a:lnTo>
                    <a:pt x="231" y="22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31" y="23"/>
                  </a:lnTo>
                  <a:lnTo>
                    <a:pt x="233" y="23"/>
                  </a:lnTo>
                  <a:lnTo>
                    <a:pt x="233" y="25"/>
                  </a:lnTo>
                  <a:lnTo>
                    <a:pt x="233" y="27"/>
                  </a:lnTo>
                  <a:lnTo>
                    <a:pt x="234" y="28"/>
                  </a:lnTo>
                  <a:lnTo>
                    <a:pt x="236" y="28"/>
                  </a:lnTo>
                  <a:lnTo>
                    <a:pt x="236" y="28"/>
                  </a:lnTo>
                  <a:lnTo>
                    <a:pt x="236" y="30"/>
                  </a:lnTo>
                  <a:lnTo>
                    <a:pt x="236" y="31"/>
                  </a:lnTo>
                  <a:lnTo>
                    <a:pt x="236" y="34"/>
                  </a:lnTo>
                  <a:lnTo>
                    <a:pt x="236" y="34"/>
                  </a:lnTo>
                  <a:lnTo>
                    <a:pt x="234" y="34"/>
                  </a:lnTo>
                  <a:lnTo>
                    <a:pt x="234" y="34"/>
                  </a:lnTo>
                  <a:lnTo>
                    <a:pt x="234" y="34"/>
                  </a:lnTo>
                  <a:lnTo>
                    <a:pt x="233" y="33"/>
                  </a:lnTo>
                  <a:lnTo>
                    <a:pt x="233" y="34"/>
                  </a:lnTo>
                  <a:lnTo>
                    <a:pt x="233" y="36"/>
                  </a:lnTo>
                  <a:lnTo>
                    <a:pt x="233" y="39"/>
                  </a:lnTo>
                  <a:lnTo>
                    <a:pt x="231" y="42"/>
                  </a:lnTo>
                  <a:lnTo>
                    <a:pt x="230" y="44"/>
                  </a:lnTo>
                  <a:lnTo>
                    <a:pt x="228" y="45"/>
                  </a:lnTo>
                  <a:lnTo>
                    <a:pt x="227" y="47"/>
                  </a:lnTo>
                  <a:lnTo>
                    <a:pt x="223" y="50"/>
                  </a:lnTo>
                  <a:lnTo>
                    <a:pt x="222" y="52"/>
                  </a:lnTo>
                  <a:lnTo>
                    <a:pt x="220" y="53"/>
                  </a:lnTo>
                  <a:lnTo>
                    <a:pt x="217" y="55"/>
                  </a:lnTo>
                  <a:lnTo>
                    <a:pt x="216" y="56"/>
                  </a:lnTo>
                  <a:lnTo>
                    <a:pt x="212" y="58"/>
                  </a:lnTo>
                  <a:lnTo>
                    <a:pt x="208" y="60"/>
                  </a:lnTo>
                  <a:lnTo>
                    <a:pt x="206" y="61"/>
                  </a:lnTo>
                  <a:lnTo>
                    <a:pt x="203" y="61"/>
                  </a:lnTo>
                  <a:lnTo>
                    <a:pt x="201" y="63"/>
                  </a:lnTo>
                  <a:lnTo>
                    <a:pt x="198" y="63"/>
                  </a:lnTo>
                  <a:lnTo>
                    <a:pt x="197" y="64"/>
                  </a:lnTo>
                  <a:lnTo>
                    <a:pt x="195" y="66"/>
                  </a:lnTo>
                  <a:lnTo>
                    <a:pt x="195" y="68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0" y="72"/>
                  </a:lnTo>
                  <a:lnTo>
                    <a:pt x="190" y="74"/>
                  </a:lnTo>
                  <a:lnTo>
                    <a:pt x="190" y="74"/>
                  </a:lnTo>
                  <a:lnTo>
                    <a:pt x="190" y="74"/>
                  </a:lnTo>
                  <a:lnTo>
                    <a:pt x="189" y="75"/>
                  </a:lnTo>
                  <a:lnTo>
                    <a:pt x="189" y="77"/>
                  </a:lnTo>
                  <a:lnTo>
                    <a:pt x="189" y="77"/>
                  </a:lnTo>
                  <a:lnTo>
                    <a:pt x="189" y="77"/>
                  </a:lnTo>
                  <a:lnTo>
                    <a:pt x="189" y="79"/>
                  </a:lnTo>
                  <a:lnTo>
                    <a:pt x="187" y="80"/>
                  </a:lnTo>
                  <a:lnTo>
                    <a:pt x="187" y="82"/>
                  </a:lnTo>
                  <a:lnTo>
                    <a:pt x="186" y="82"/>
                  </a:lnTo>
                  <a:lnTo>
                    <a:pt x="186" y="83"/>
                  </a:lnTo>
                  <a:lnTo>
                    <a:pt x="187" y="83"/>
                  </a:lnTo>
                  <a:lnTo>
                    <a:pt x="187" y="85"/>
                  </a:lnTo>
                  <a:lnTo>
                    <a:pt x="187" y="85"/>
                  </a:lnTo>
                  <a:lnTo>
                    <a:pt x="186" y="86"/>
                  </a:lnTo>
                  <a:lnTo>
                    <a:pt x="186" y="86"/>
                  </a:lnTo>
                  <a:lnTo>
                    <a:pt x="184" y="88"/>
                  </a:lnTo>
                  <a:lnTo>
                    <a:pt x="182" y="88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1"/>
                  </a:lnTo>
                  <a:lnTo>
                    <a:pt x="181" y="91"/>
                  </a:lnTo>
                  <a:lnTo>
                    <a:pt x="181" y="93"/>
                  </a:lnTo>
                  <a:lnTo>
                    <a:pt x="179" y="91"/>
                  </a:lnTo>
                  <a:lnTo>
                    <a:pt x="178" y="91"/>
                  </a:lnTo>
                  <a:lnTo>
                    <a:pt x="178" y="91"/>
                  </a:lnTo>
                  <a:lnTo>
                    <a:pt x="176" y="90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5" y="85"/>
                  </a:lnTo>
                  <a:lnTo>
                    <a:pt x="173" y="85"/>
                  </a:lnTo>
                  <a:lnTo>
                    <a:pt x="173" y="85"/>
                  </a:lnTo>
                  <a:lnTo>
                    <a:pt x="171" y="85"/>
                  </a:lnTo>
                  <a:lnTo>
                    <a:pt x="170" y="85"/>
                  </a:lnTo>
                  <a:lnTo>
                    <a:pt x="170" y="85"/>
                  </a:lnTo>
                  <a:lnTo>
                    <a:pt x="168" y="83"/>
                  </a:lnTo>
                  <a:lnTo>
                    <a:pt x="167" y="82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4" y="83"/>
                  </a:lnTo>
                  <a:lnTo>
                    <a:pt x="164" y="83"/>
                  </a:lnTo>
                  <a:lnTo>
                    <a:pt x="162" y="85"/>
                  </a:lnTo>
                  <a:lnTo>
                    <a:pt x="160" y="85"/>
                  </a:lnTo>
                  <a:lnTo>
                    <a:pt x="160" y="83"/>
                  </a:lnTo>
                  <a:lnTo>
                    <a:pt x="160" y="83"/>
                  </a:lnTo>
                  <a:lnTo>
                    <a:pt x="160" y="83"/>
                  </a:lnTo>
                  <a:lnTo>
                    <a:pt x="162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60" y="79"/>
                  </a:lnTo>
                  <a:lnTo>
                    <a:pt x="160" y="79"/>
                  </a:lnTo>
                  <a:lnTo>
                    <a:pt x="160" y="77"/>
                  </a:lnTo>
                  <a:lnTo>
                    <a:pt x="162" y="79"/>
                  </a:lnTo>
                  <a:lnTo>
                    <a:pt x="164" y="79"/>
                  </a:lnTo>
                  <a:lnTo>
                    <a:pt x="164" y="77"/>
                  </a:lnTo>
                  <a:lnTo>
                    <a:pt x="164" y="77"/>
                  </a:lnTo>
                  <a:lnTo>
                    <a:pt x="165" y="77"/>
                  </a:lnTo>
                  <a:lnTo>
                    <a:pt x="165" y="75"/>
                  </a:lnTo>
                  <a:lnTo>
                    <a:pt x="164" y="75"/>
                  </a:lnTo>
                  <a:lnTo>
                    <a:pt x="164" y="74"/>
                  </a:lnTo>
                  <a:lnTo>
                    <a:pt x="164" y="74"/>
                  </a:lnTo>
                  <a:lnTo>
                    <a:pt x="164" y="72"/>
                  </a:lnTo>
                  <a:lnTo>
                    <a:pt x="164" y="72"/>
                  </a:lnTo>
                  <a:lnTo>
                    <a:pt x="164" y="72"/>
                  </a:lnTo>
                  <a:lnTo>
                    <a:pt x="164" y="71"/>
                  </a:lnTo>
                  <a:lnTo>
                    <a:pt x="164" y="71"/>
                  </a:lnTo>
                  <a:lnTo>
                    <a:pt x="164" y="71"/>
                  </a:lnTo>
                  <a:lnTo>
                    <a:pt x="164" y="69"/>
                  </a:lnTo>
                  <a:lnTo>
                    <a:pt x="164" y="69"/>
                  </a:lnTo>
                  <a:lnTo>
                    <a:pt x="162" y="69"/>
                  </a:lnTo>
                  <a:lnTo>
                    <a:pt x="164" y="69"/>
                  </a:lnTo>
                  <a:lnTo>
                    <a:pt x="165" y="68"/>
                  </a:lnTo>
                  <a:lnTo>
                    <a:pt x="165" y="68"/>
                  </a:lnTo>
                  <a:lnTo>
                    <a:pt x="167" y="66"/>
                  </a:lnTo>
                  <a:lnTo>
                    <a:pt x="168" y="66"/>
                  </a:lnTo>
                  <a:lnTo>
                    <a:pt x="168" y="64"/>
                  </a:lnTo>
                  <a:lnTo>
                    <a:pt x="170" y="60"/>
                  </a:lnTo>
                  <a:lnTo>
                    <a:pt x="171" y="58"/>
                  </a:lnTo>
                  <a:lnTo>
                    <a:pt x="171" y="56"/>
                  </a:lnTo>
                  <a:lnTo>
                    <a:pt x="170" y="55"/>
                  </a:lnTo>
                  <a:lnTo>
                    <a:pt x="170" y="52"/>
                  </a:lnTo>
                  <a:lnTo>
                    <a:pt x="170" y="50"/>
                  </a:lnTo>
                  <a:lnTo>
                    <a:pt x="170" y="50"/>
                  </a:lnTo>
                  <a:lnTo>
                    <a:pt x="168" y="52"/>
                  </a:lnTo>
                  <a:lnTo>
                    <a:pt x="168" y="55"/>
                  </a:lnTo>
                  <a:lnTo>
                    <a:pt x="168" y="56"/>
                  </a:lnTo>
                  <a:lnTo>
                    <a:pt x="167" y="58"/>
                  </a:lnTo>
                  <a:lnTo>
                    <a:pt x="167" y="56"/>
                  </a:lnTo>
                  <a:lnTo>
                    <a:pt x="167" y="53"/>
                  </a:lnTo>
                  <a:lnTo>
                    <a:pt x="167" y="55"/>
                  </a:lnTo>
                  <a:lnTo>
                    <a:pt x="165" y="56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64" y="60"/>
                  </a:lnTo>
                  <a:lnTo>
                    <a:pt x="162" y="58"/>
                  </a:lnTo>
                  <a:lnTo>
                    <a:pt x="160" y="58"/>
                  </a:lnTo>
                  <a:lnTo>
                    <a:pt x="157" y="55"/>
                  </a:lnTo>
                  <a:lnTo>
                    <a:pt x="156" y="53"/>
                  </a:lnTo>
                  <a:lnTo>
                    <a:pt x="154" y="53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56" y="50"/>
                  </a:lnTo>
                  <a:lnTo>
                    <a:pt x="156" y="49"/>
                  </a:lnTo>
                  <a:lnTo>
                    <a:pt x="156" y="47"/>
                  </a:lnTo>
                  <a:lnTo>
                    <a:pt x="156" y="44"/>
                  </a:lnTo>
                  <a:lnTo>
                    <a:pt x="156" y="41"/>
                  </a:lnTo>
                  <a:lnTo>
                    <a:pt x="156" y="39"/>
                  </a:lnTo>
                  <a:lnTo>
                    <a:pt x="154" y="36"/>
                  </a:lnTo>
                  <a:lnTo>
                    <a:pt x="156" y="34"/>
                  </a:lnTo>
                  <a:lnTo>
                    <a:pt x="159" y="33"/>
                  </a:lnTo>
                  <a:lnTo>
                    <a:pt x="159" y="33"/>
                  </a:lnTo>
                  <a:lnTo>
                    <a:pt x="160" y="30"/>
                  </a:lnTo>
                  <a:lnTo>
                    <a:pt x="160" y="28"/>
                  </a:lnTo>
                  <a:lnTo>
                    <a:pt x="162" y="30"/>
                  </a:lnTo>
                  <a:lnTo>
                    <a:pt x="164" y="30"/>
                  </a:lnTo>
                  <a:lnTo>
                    <a:pt x="162" y="28"/>
                  </a:lnTo>
                  <a:lnTo>
                    <a:pt x="160" y="27"/>
                  </a:lnTo>
                  <a:lnTo>
                    <a:pt x="160" y="25"/>
                  </a:lnTo>
                  <a:lnTo>
                    <a:pt x="162" y="23"/>
                  </a:lnTo>
                  <a:lnTo>
                    <a:pt x="164" y="22"/>
                  </a:lnTo>
                  <a:lnTo>
                    <a:pt x="165" y="20"/>
                  </a:lnTo>
                  <a:lnTo>
                    <a:pt x="167" y="19"/>
                  </a:lnTo>
                  <a:lnTo>
                    <a:pt x="167" y="14"/>
                  </a:lnTo>
                  <a:lnTo>
                    <a:pt x="167" y="12"/>
                  </a:lnTo>
                  <a:lnTo>
                    <a:pt x="167" y="9"/>
                  </a:lnTo>
                  <a:lnTo>
                    <a:pt x="167" y="8"/>
                  </a:lnTo>
                  <a:lnTo>
                    <a:pt x="168" y="8"/>
                  </a:lnTo>
                  <a:lnTo>
                    <a:pt x="170" y="8"/>
                  </a:lnTo>
                  <a:lnTo>
                    <a:pt x="171" y="6"/>
                  </a:lnTo>
                  <a:lnTo>
                    <a:pt x="173" y="6"/>
                  </a:lnTo>
                  <a:lnTo>
                    <a:pt x="175" y="4"/>
                  </a:lnTo>
                  <a:lnTo>
                    <a:pt x="178" y="4"/>
                  </a:lnTo>
                  <a:lnTo>
                    <a:pt x="182" y="3"/>
                  </a:lnTo>
                  <a:lnTo>
                    <a:pt x="184" y="1"/>
                  </a:lnTo>
                  <a:lnTo>
                    <a:pt x="18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1" name="Freeform 288">
              <a:extLst>
                <a:ext uri="{FF2B5EF4-FFF2-40B4-BE49-F238E27FC236}">
                  <a16:creationId xmlns:a16="http://schemas.microsoft.com/office/drawing/2014/main" id="{92A8851E-4839-BBE4-ED59-7B07EBA97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392" y="3330206"/>
              <a:ext cx="584766" cy="549680"/>
            </a:xfrm>
            <a:custGeom>
              <a:avLst/>
              <a:gdLst>
                <a:gd name="T0" fmla="*/ 243 w 300"/>
                <a:gd name="T1" fmla="*/ 3 h 282"/>
                <a:gd name="T2" fmla="*/ 247 w 300"/>
                <a:gd name="T3" fmla="*/ 6 h 282"/>
                <a:gd name="T4" fmla="*/ 246 w 300"/>
                <a:gd name="T5" fmla="*/ 11 h 282"/>
                <a:gd name="T6" fmla="*/ 246 w 300"/>
                <a:gd name="T7" fmla="*/ 23 h 282"/>
                <a:gd name="T8" fmla="*/ 246 w 300"/>
                <a:gd name="T9" fmla="*/ 34 h 282"/>
                <a:gd name="T10" fmla="*/ 241 w 300"/>
                <a:gd name="T11" fmla="*/ 42 h 282"/>
                <a:gd name="T12" fmla="*/ 235 w 300"/>
                <a:gd name="T13" fmla="*/ 53 h 282"/>
                <a:gd name="T14" fmla="*/ 240 w 300"/>
                <a:gd name="T15" fmla="*/ 63 h 282"/>
                <a:gd name="T16" fmla="*/ 249 w 300"/>
                <a:gd name="T17" fmla="*/ 75 h 282"/>
                <a:gd name="T18" fmla="*/ 259 w 300"/>
                <a:gd name="T19" fmla="*/ 88 h 282"/>
                <a:gd name="T20" fmla="*/ 263 w 300"/>
                <a:gd name="T21" fmla="*/ 110 h 282"/>
                <a:gd name="T22" fmla="*/ 265 w 300"/>
                <a:gd name="T23" fmla="*/ 121 h 282"/>
                <a:gd name="T24" fmla="*/ 268 w 300"/>
                <a:gd name="T25" fmla="*/ 144 h 282"/>
                <a:gd name="T26" fmla="*/ 268 w 300"/>
                <a:gd name="T27" fmla="*/ 162 h 282"/>
                <a:gd name="T28" fmla="*/ 262 w 300"/>
                <a:gd name="T29" fmla="*/ 171 h 282"/>
                <a:gd name="T30" fmla="*/ 271 w 300"/>
                <a:gd name="T31" fmla="*/ 187 h 282"/>
                <a:gd name="T32" fmla="*/ 276 w 300"/>
                <a:gd name="T33" fmla="*/ 198 h 282"/>
                <a:gd name="T34" fmla="*/ 293 w 300"/>
                <a:gd name="T35" fmla="*/ 204 h 282"/>
                <a:gd name="T36" fmla="*/ 276 w 300"/>
                <a:gd name="T37" fmla="*/ 228 h 282"/>
                <a:gd name="T38" fmla="*/ 233 w 300"/>
                <a:gd name="T39" fmla="*/ 253 h 282"/>
                <a:gd name="T40" fmla="*/ 214 w 300"/>
                <a:gd name="T41" fmla="*/ 271 h 282"/>
                <a:gd name="T42" fmla="*/ 191 w 300"/>
                <a:gd name="T43" fmla="*/ 278 h 282"/>
                <a:gd name="T44" fmla="*/ 175 w 300"/>
                <a:gd name="T45" fmla="*/ 282 h 282"/>
                <a:gd name="T46" fmla="*/ 172 w 300"/>
                <a:gd name="T47" fmla="*/ 278 h 282"/>
                <a:gd name="T48" fmla="*/ 172 w 300"/>
                <a:gd name="T49" fmla="*/ 274 h 282"/>
                <a:gd name="T50" fmla="*/ 169 w 300"/>
                <a:gd name="T51" fmla="*/ 267 h 282"/>
                <a:gd name="T52" fmla="*/ 159 w 300"/>
                <a:gd name="T53" fmla="*/ 263 h 282"/>
                <a:gd name="T54" fmla="*/ 150 w 300"/>
                <a:gd name="T55" fmla="*/ 259 h 282"/>
                <a:gd name="T56" fmla="*/ 142 w 300"/>
                <a:gd name="T57" fmla="*/ 253 h 282"/>
                <a:gd name="T58" fmla="*/ 131 w 300"/>
                <a:gd name="T59" fmla="*/ 242 h 282"/>
                <a:gd name="T60" fmla="*/ 102 w 300"/>
                <a:gd name="T61" fmla="*/ 223 h 282"/>
                <a:gd name="T62" fmla="*/ 74 w 300"/>
                <a:gd name="T63" fmla="*/ 203 h 282"/>
                <a:gd name="T64" fmla="*/ 49 w 300"/>
                <a:gd name="T65" fmla="*/ 187 h 282"/>
                <a:gd name="T66" fmla="*/ 33 w 300"/>
                <a:gd name="T67" fmla="*/ 176 h 282"/>
                <a:gd name="T68" fmla="*/ 17 w 300"/>
                <a:gd name="T69" fmla="*/ 167 h 282"/>
                <a:gd name="T70" fmla="*/ 0 w 300"/>
                <a:gd name="T71" fmla="*/ 155 h 282"/>
                <a:gd name="T72" fmla="*/ 5 w 300"/>
                <a:gd name="T73" fmla="*/ 130 h 282"/>
                <a:gd name="T74" fmla="*/ 17 w 300"/>
                <a:gd name="T75" fmla="*/ 122 h 282"/>
                <a:gd name="T76" fmla="*/ 24 w 300"/>
                <a:gd name="T77" fmla="*/ 119 h 282"/>
                <a:gd name="T78" fmla="*/ 31 w 300"/>
                <a:gd name="T79" fmla="*/ 119 h 282"/>
                <a:gd name="T80" fmla="*/ 35 w 300"/>
                <a:gd name="T81" fmla="*/ 116 h 282"/>
                <a:gd name="T82" fmla="*/ 47 w 300"/>
                <a:gd name="T83" fmla="*/ 115 h 282"/>
                <a:gd name="T84" fmla="*/ 58 w 300"/>
                <a:gd name="T85" fmla="*/ 104 h 282"/>
                <a:gd name="T86" fmla="*/ 72 w 300"/>
                <a:gd name="T87" fmla="*/ 99 h 282"/>
                <a:gd name="T88" fmla="*/ 71 w 300"/>
                <a:gd name="T89" fmla="*/ 96 h 282"/>
                <a:gd name="T90" fmla="*/ 71 w 300"/>
                <a:gd name="T91" fmla="*/ 91 h 282"/>
                <a:gd name="T92" fmla="*/ 72 w 300"/>
                <a:gd name="T93" fmla="*/ 86 h 282"/>
                <a:gd name="T94" fmla="*/ 83 w 300"/>
                <a:gd name="T95" fmla="*/ 81 h 282"/>
                <a:gd name="T96" fmla="*/ 93 w 300"/>
                <a:gd name="T97" fmla="*/ 80 h 282"/>
                <a:gd name="T98" fmla="*/ 109 w 300"/>
                <a:gd name="T99" fmla="*/ 80 h 282"/>
                <a:gd name="T100" fmla="*/ 110 w 300"/>
                <a:gd name="T101" fmla="*/ 74 h 282"/>
                <a:gd name="T102" fmla="*/ 104 w 300"/>
                <a:gd name="T103" fmla="*/ 64 h 282"/>
                <a:gd name="T104" fmla="*/ 101 w 300"/>
                <a:gd name="T105" fmla="*/ 52 h 282"/>
                <a:gd name="T106" fmla="*/ 101 w 300"/>
                <a:gd name="T107" fmla="*/ 42 h 282"/>
                <a:gd name="T108" fmla="*/ 98 w 300"/>
                <a:gd name="T109" fmla="*/ 36 h 282"/>
                <a:gd name="T110" fmla="*/ 101 w 300"/>
                <a:gd name="T111" fmla="*/ 31 h 282"/>
                <a:gd name="T112" fmla="*/ 120 w 300"/>
                <a:gd name="T113" fmla="*/ 20 h 282"/>
                <a:gd name="T114" fmla="*/ 131 w 300"/>
                <a:gd name="T115" fmla="*/ 14 h 282"/>
                <a:gd name="T116" fmla="*/ 159 w 300"/>
                <a:gd name="T117" fmla="*/ 7 h 282"/>
                <a:gd name="T118" fmla="*/ 194 w 300"/>
                <a:gd name="T119" fmla="*/ 3 h 282"/>
                <a:gd name="T120" fmla="*/ 208 w 300"/>
                <a:gd name="T121" fmla="*/ 4 h 282"/>
                <a:gd name="T122" fmla="*/ 225 w 300"/>
                <a:gd name="T123" fmla="*/ 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0" h="282">
                  <a:moveTo>
                    <a:pt x="230" y="0"/>
                  </a:moveTo>
                  <a:lnTo>
                    <a:pt x="233" y="0"/>
                  </a:lnTo>
                  <a:lnTo>
                    <a:pt x="236" y="1"/>
                  </a:lnTo>
                  <a:lnTo>
                    <a:pt x="238" y="3"/>
                  </a:lnTo>
                  <a:lnTo>
                    <a:pt x="240" y="3"/>
                  </a:lnTo>
                  <a:lnTo>
                    <a:pt x="243" y="3"/>
                  </a:lnTo>
                  <a:lnTo>
                    <a:pt x="249" y="1"/>
                  </a:lnTo>
                  <a:lnTo>
                    <a:pt x="251" y="3"/>
                  </a:lnTo>
                  <a:lnTo>
                    <a:pt x="251" y="3"/>
                  </a:lnTo>
                  <a:lnTo>
                    <a:pt x="249" y="4"/>
                  </a:lnTo>
                  <a:lnTo>
                    <a:pt x="247" y="4"/>
                  </a:lnTo>
                  <a:lnTo>
                    <a:pt x="247" y="6"/>
                  </a:lnTo>
                  <a:lnTo>
                    <a:pt x="244" y="7"/>
                  </a:lnTo>
                  <a:lnTo>
                    <a:pt x="244" y="9"/>
                  </a:lnTo>
                  <a:lnTo>
                    <a:pt x="244" y="9"/>
                  </a:lnTo>
                  <a:lnTo>
                    <a:pt x="246" y="9"/>
                  </a:lnTo>
                  <a:lnTo>
                    <a:pt x="246" y="11"/>
                  </a:lnTo>
                  <a:lnTo>
                    <a:pt x="246" y="11"/>
                  </a:lnTo>
                  <a:lnTo>
                    <a:pt x="246" y="14"/>
                  </a:lnTo>
                  <a:lnTo>
                    <a:pt x="246" y="17"/>
                  </a:lnTo>
                  <a:lnTo>
                    <a:pt x="244" y="18"/>
                  </a:lnTo>
                  <a:lnTo>
                    <a:pt x="244" y="20"/>
                  </a:lnTo>
                  <a:lnTo>
                    <a:pt x="246" y="22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6"/>
                  </a:lnTo>
                  <a:lnTo>
                    <a:pt x="246" y="28"/>
                  </a:lnTo>
                  <a:lnTo>
                    <a:pt x="247" y="29"/>
                  </a:lnTo>
                  <a:lnTo>
                    <a:pt x="246" y="33"/>
                  </a:lnTo>
                  <a:lnTo>
                    <a:pt x="246" y="34"/>
                  </a:lnTo>
                  <a:lnTo>
                    <a:pt x="244" y="36"/>
                  </a:lnTo>
                  <a:lnTo>
                    <a:pt x="244" y="37"/>
                  </a:lnTo>
                  <a:lnTo>
                    <a:pt x="244" y="39"/>
                  </a:lnTo>
                  <a:lnTo>
                    <a:pt x="243" y="40"/>
                  </a:lnTo>
                  <a:lnTo>
                    <a:pt x="243" y="42"/>
                  </a:lnTo>
                  <a:lnTo>
                    <a:pt x="241" y="42"/>
                  </a:lnTo>
                  <a:lnTo>
                    <a:pt x="240" y="44"/>
                  </a:lnTo>
                  <a:lnTo>
                    <a:pt x="238" y="45"/>
                  </a:lnTo>
                  <a:lnTo>
                    <a:pt x="235" y="48"/>
                  </a:lnTo>
                  <a:lnTo>
                    <a:pt x="235" y="48"/>
                  </a:lnTo>
                  <a:lnTo>
                    <a:pt x="235" y="50"/>
                  </a:lnTo>
                  <a:lnTo>
                    <a:pt x="235" y="53"/>
                  </a:lnTo>
                  <a:lnTo>
                    <a:pt x="235" y="55"/>
                  </a:lnTo>
                  <a:lnTo>
                    <a:pt x="236" y="56"/>
                  </a:lnTo>
                  <a:lnTo>
                    <a:pt x="236" y="59"/>
                  </a:lnTo>
                  <a:lnTo>
                    <a:pt x="238" y="61"/>
                  </a:lnTo>
                  <a:lnTo>
                    <a:pt x="238" y="63"/>
                  </a:lnTo>
                  <a:lnTo>
                    <a:pt x="240" y="63"/>
                  </a:lnTo>
                  <a:lnTo>
                    <a:pt x="243" y="64"/>
                  </a:lnTo>
                  <a:lnTo>
                    <a:pt x="243" y="64"/>
                  </a:lnTo>
                  <a:lnTo>
                    <a:pt x="244" y="67"/>
                  </a:lnTo>
                  <a:lnTo>
                    <a:pt x="246" y="70"/>
                  </a:lnTo>
                  <a:lnTo>
                    <a:pt x="246" y="74"/>
                  </a:lnTo>
                  <a:lnTo>
                    <a:pt x="249" y="75"/>
                  </a:lnTo>
                  <a:lnTo>
                    <a:pt x="251" y="77"/>
                  </a:lnTo>
                  <a:lnTo>
                    <a:pt x="254" y="78"/>
                  </a:lnTo>
                  <a:lnTo>
                    <a:pt x="255" y="80"/>
                  </a:lnTo>
                  <a:lnTo>
                    <a:pt x="257" y="80"/>
                  </a:lnTo>
                  <a:lnTo>
                    <a:pt x="257" y="85"/>
                  </a:lnTo>
                  <a:lnTo>
                    <a:pt x="259" y="88"/>
                  </a:lnTo>
                  <a:lnTo>
                    <a:pt x="259" y="92"/>
                  </a:lnTo>
                  <a:lnTo>
                    <a:pt x="260" y="96"/>
                  </a:lnTo>
                  <a:lnTo>
                    <a:pt x="262" y="100"/>
                  </a:lnTo>
                  <a:lnTo>
                    <a:pt x="262" y="104"/>
                  </a:lnTo>
                  <a:lnTo>
                    <a:pt x="263" y="107"/>
                  </a:lnTo>
                  <a:lnTo>
                    <a:pt x="263" y="110"/>
                  </a:lnTo>
                  <a:lnTo>
                    <a:pt x="262" y="110"/>
                  </a:lnTo>
                  <a:lnTo>
                    <a:pt x="260" y="111"/>
                  </a:lnTo>
                  <a:lnTo>
                    <a:pt x="262" y="113"/>
                  </a:lnTo>
                  <a:lnTo>
                    <a:pt x="263" y="116"/>
                  </a:lnTo>
                  <a:lnTo>
                    <a:pt x="265" y="119"/>
                  </a:lnTo>
                  <a:lnTo>
                    <a:pt x="265" y="121"/>
                  </a:lnTo>
                  <a:lnTo>
                    <a:pt x="266" y="124"/>
                  </a:lnTo>
                  <a:lnTo>
                    <a:pt x="268" y="126"/>
                  </a:lnTo>
                  <a:lnTo>
                    <a:pt x="268" y="127"/>
                  </a:lnTo>
                  <a:lnTo>
                    <a:pt x="268" y="130"/>
                  </a:lnTo>
                  <a:lnTo>
                    <a:pt x="268" y="137"/>
                  </a:lnTo>
                  <a:lnTo>
                    <a:pt x="268" y="144"/>
                  </a:lnTo>
                  <a:lnTo>
                    <a:pt x="270" y="148"/>
                  </a:lnTo>
                  <a:lnTo>
                    <a:pt x="268" y="152"/>
                  </a:lnTo>
                  <a:lnTo>
                    <a:pt x="266" y="155"/>
                  </a:lnTo>
                  <a:lnTo>
                    <a:pt x="266" y="157"/>
                  </a:lnTo>
                  <a:lnTo>
                    <a:pt x="268" y="160"/>
                  </a:lnTo>
                  <a:lnTo>
                    <a:pt x="268" y="162"/>
                  </a:lnTo>
                  <a:lnTo>
                    <a:pt x="270" y="162"/>
                  </a:lnTo>
                  <a:lnTo>
                    <a:pt x="268" y="167"/>
                  </a:lnTo>
                  <a:lnTo>
                    <a:pt x="268" y="167"/>
                  </a:lnTo>
                  <a:lnTo>
                    <a:pt x="266" y="168"/>
                  </a:lnTo>
                  <a:lnTo>
                    <a:pt x="263" y="171"/>
                  </a:lnTo>
                  <a:lnTo>
                    <a:pt x="262" y="171"/>
                  </a:lnTo>
                  <a:lnTo>
                    <a:pt x="262" y="173"/>
                  </a:lnTo>
                  <a:lnTo>
                    <a:pt x="262" y="174"/>
                  </a:lnTo>
                  <a:lnTo>
                    <a:pt x="265" y="178"/>
                  </a:lnTo>
                  <a:lnTo>
                    <a:pt x="266" y="181"/>
                  </a:lnTo>
                  <a:lnTo>
                    <a:pt x="270" y="185"/>
                  </a:lnTo>
                  <a:lnTo>
                    <a:pt x="271" y="187"/>
                  </a:lnTo>
                  <a:lnTo>
                    <a:pt x="271" y="190"/>
                  </a:lnTo>
                  <a:lnTo>
                    <a:pt x="273" y="195"/>
                  </a:lnTo>
                  <a:lnTo>
                    <a:pt x="273" y="196"/>
                  </a:lnTo>
                  <a:lnTo>
                    <a:pt x="274" y="196"/>
                  </a:lnTo>
                  <a:lnTo>
                    <a:pt x="274" y="198"/>
                  </a:lnTo>
                  <a:lnTo>
                    <a:pt x="276" y="198"/>
                  </a:lnTo>
                  <a:lnTo>
                    <a:pt x="276" y="200"/>
                  </a:lnTo>
                  <a:lnTo>
                    <a:pt x="281" y="198"/>
                  </a:lnTo>
                  <a:lnTo>
                    <a:pt x="287" y="200"/>
                  </a:lnTo>
                  <a:lnTo>
                    <a:pt x="292" y="201"/>
                  </a:lnTo>
                  <a:lnTo>
                    <a:pt x="293" y="201"/>
                  </a:lnTo>
                  <a:lnTo>
                    <a:pt x="293" y="204"/>
                  </a:lnTo>
                  <a:lnTo>
                    <a:pt x="296" y="207"/>
                  </a:lnTo>
                  <a:lnTo>
                    <a:pt x="298" y="211"/>
                  </a:lnTo>
                  <a:lnTo>
                    <a:pt x="300" y="214"/>
                  </a:lnTo>
                  <a:lnTo>
                    <a:pt x="292" y="219"/>
                  </a:lnTo>
                  <a:lnTo>
                    <a:pt x="284" y="223"/>
                  </a:lnTo>
                  <a:lnTo>
                    <a:pt x="276" y="228"/>
                  </a:lnTo>
                  <a:lnTo>
                    <a:pt x="270" y="233"/>
                  </a:lnTo>
                  <a:lnTo>
                    <a:pt x="262" y="236"/>
                  </a:lnTo>
                  <a:lnTo>
                    <a:pt x="254" y="241"/>
                  </a:lnTo>
                  <a:lnTo>
                    <a:pt x="246" y="245"/>
                  </a:lnTo>
                  <a:lnTo>
                    <a:pt x="240" y="250"/>
                  </a:lnTo>
                  <a:lnTo>
                    <a:pt x="233" y="253"/>
                  </a:lnTo>
                  <a:lnTo>
                    <a:pt x="230" y="256"/>
                  </a:lnTo>
                  <a:lnTo>
                    <a:pt x="227" y="259"/>
                  </a:lnTo>
                  <a:lnTo>
                    <a:pt x="224" y="263"/>
                  </a:lnTo>
                  <a:lnTo>
                    <a:pt x="221" y="266"/>
                  </a:lnTo>
                  <a:lnTo>
                    <a:pt x="216" y="269"/>
                  </a:lnTo>
                  <a:lnTo>
                    <a:pt x="214" y="271"/>
                  </a:lnTo>
                  <a:lnTo>
                    <a:pt x="210" y="274"/>
                  </a:lnTo>
                  <a:lnTo>
                    <a:pt x="208" y="275"/>
                  </a:lnTo>
                  <a:lnTo>
                    <a:pt x="203" y="277"/>
                  </a:lnTo>
                  <a:lnTo>
                    <a:pt x="199" y="277"/>
                  </a:lnTo>
                  <a:lnTo>
                    <a:pt x="194" y="278"/>
                  </a:lnTo>
                  <a:lnTo>
                    <a:pt x="191" y="278"/>
                  </a:lnTo>
                  <a:lnTo>
                    <a:pt x="188" y="280"/>
                  </a:lnTo>
                  <a:lnTo>
                    <a:pt x="183" y="280"/>
                  </a:lnTo>
                  <a:lnTo>
                    <a:pt x="180" y="282"/>
                  </a:lnTo>
                  <a:lnTo>
                    <a:pt x="175" y="282"/>
                  </a:lnTo>
                  <a:lnTo>
                    <a:pt x="175" y="282"/>
                  </a:lnTo>
                  <a:lnTo>
                    <a:pt x="175" y="282"/>
                  </a:lnTo>
                  <a:lnTo>
                    <a:pt x="173" y="282"/>
                  </a:lnTo>
                  <a:lnTo>
                    <a:pt x="173" y="282"/>
                  </a:lnTo>
                  <a:lnTo>
                    <a:pt x="172" y="280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2" y="278"/>
                  </a:lnTo>
                  <a:lnTo>
                    <a:pt x="172" y="277"/>
                  </a:lnTo>
                  <a:lnTo>
                    <a:pt x="172" y="277"/>
                  </a:lnTo>
                  <a:lnTo>
                    <a:pt x="172" y="277"/>
                  </a:lnTo>
                  <a:lnTo>
                    <a:pt x="173" y="275"/>
                  </a:lnTo>
                  <a:lnTo>
                    <a:pt x="173" y="275"/>
                  </a:lnTo>
                  <a:lnTo>
                    <a:pt x="172" y="274"/>
                  </a:lnTo>
                  <a:lnTo>
                    <a:pt x="172" y="274"/>
                  </a:lnTo>
                  <a:lnTo>
                    <a:pt x="172" y="271"/>
                  </a:lnTo>
                  <a:lnTo>
                    <a:pt x="172" y="271"/>
                  </a:lnTo>
                  <a:lnTo>
                    <a:pt x="172" y="269"/>
                  </a:lnTo>
                  <a:lnTo>
                    <a:pt x="170" y="269"/>
                  </a:lnTo>
                  <a:lnTo>
                    <a:pt x="169" y="267"/>
                  </a:lnTo>
                  <a:lnTo>
                    <a:pt x="167" y="267"/>
                  </a:lnTo>
                  <a:lnTo>
                    <a:pt x="167" y="267"/>
                  </a:lnTo>
                  <a:lnTo>
                    <a:pt x="164" y="267"/>
                  </a:lnTo>
                  <a:lnTo>
                    <a:pt x="161" y="266"/>
                  </a:lnTo>
                  <a:lnTo>
                    <a:pt x="161" y="266"/>
                  </a:lnTo>
                  <a:lnTo>
                    <a:pt x="159" y="263"/>
                  </a:lnTo>
                  <a:lnTo>
                    <a:pt x="158" y="263"/>
                  </a:lnTo>
                  <a:lnTo>
                    <a:pt x="153" y="263"/>
                  </a:lnTo>
                  <a:lnTo>
                    <a:pt x="153" y="263"/>
                  </a:lnTo>
                  <a:lnTo>
                    <a:pt x="151" y="261"/>
                  </a:lnTo>
                  <a:lnTo>
                    <a:pt x="150" y="261"/>
                  </a:lnTo>
                  <a:lnTo>
                    <a:pt x="150" y="259"/>
                  </a:lnTo>
                  <a:lnTo>
                    <a:pt x="150" y="258"/>
                  </a:lnTo>
                  <a:lnTo>
                    <a:pt x="150" y="258"/>
                  </a:lnTo>
                  <a:lnTo>
                    <a:pt x="145" y="256"/>
                  </a:lnTo>
                  <a:lnTo>
                    <a:pt x="143" y="255"/>
                  </a:lnTo>
                  <a:lnTo>
                    <a:pt x="142" y="255"/>
                  </a:lnTo>
                  <a:lnTo>
                    <a:pt x="142" y="253"/>
                  </a:lnTo>
                  <a:lnTo>
                    <a:pt x="143" y="252"/>
                  </a:lnTo>
                  <a:lnTo>
                    <a:pt x="142" y="250"/>
                  </a:lnTo>
                  <a:lnTo>
                    <a:pt x="142" y="250"/>
                  </a:lnTo>
                  <a:lnTo>
                    <a:pt x="140" y="248"/>
                  </a:lnTo>
                  <a:lnTo>
                    <a:pt x="136" y="245"/>
                  </a:lnTo>
                  <a:lnTo>
                    <a:pt x="131" y="242"/>
                  </a:lnTo>
                  <a:lnTo>
                    <a:pt x="126" y="239"/>
                  </a:lnTo>
                  <a:lnTo>
                    <a:pt x="121" y="236"/>
                  </a:lnTo>
                  <a:lnTo>
                    <a:pt x="117" y="233"/>
                  </a:lnTo>
                  <a:lnTo>
                    <a:pt x="112" y="230"/>
                  </a:lnTo>
                  <a:lnTo>
                    <a:pt x="107" y="226"/>
                  </a:lnTo>
                  <a:lnTo>
                    <a:pt x="102" y="223"/>
                  </a:lnTo>
                  <a:lnTo>
                    <a:pt x="98" y="220"/>
                  </a:lnTo>
                  <a:lnTo>
                    <a:pt x="93" y="217"/>
                  </a:lnTo>
                  <a:lnTo>
                    <a:pt x="88" y="212"/>
                  </a:lnTo>
                  <a:lnTo>
                    <a:pt x="83" y="209"/>
                  </a:lnTo>
                  <a:lnTo>
                    <a:pt x="79" y="206"/>
                  </a:lnTo>
                  <a:lnTo>
                    <a:pt x="74" y="203"/>
                  </a:lnTo>
                  <a:lnTo>
                    <a:pt x="69" y="200"/>
                  </a:lnTo>
                  <a:lnTo>
                    <a:pt x="65" y="196"/>
                  </a:lnTo>
                  <a:lnTo>
                    <a:pt x="60" y="193"/>
                  </a:lnTo>
                  <a:lnTo>
                    <a:pt x="57" y="192"/>
                  </a:lnTo>
                  <a:lnTo>
                    <a:pt x="54" y="189"/>
                  </a:lnTo>
                  <a:lnTo>
                    <a:pt x="49" y="187"/>
                  </a:lnTo>
                  <a:lnTo>
                    <a:pt x="46" y="184"/>
                  </a:lnTo>
                  <a:lnTo>
                    <a:pt x="44" y="182"/>
                  </a:lnTo>
                  <a:lnTo>
                    <a:pt x="41" y="181"/>
                  </a:lnTo>
                  <a:lnTo>
                    <a:pt x="38" y="179"/>
                  </a:lnTo>
                  <a:lnTo>
                    <a:pt x="36" y="178"/>
                  </a:lnTo>
                  <a:lnTo>
                    <a:pt x="33" y="176"/>
                  </a:lnTo>
                  <a:lnTo>
                    <a:pt x="30" y="174"/>
                  </a:lnTo>
                  <a:lnTo>
                    <a:pt x="27" y="173"/>
                  </a:lnTo>
                  <a:lnTo>
                    <a:pt x="25" y="171"/>
                  </a:lnTo>
                  <a:lnTo>
                    <a:pt x="22" y="170"/>
                  </a:lnTo>
                  <a:lnTo>
                    <a:pt x="19" y="168"/>
                  </a:lnTo>
                  <a:lnTo>
                    <a:pt x="17" y="167"/>
                  </a:lnTo>
                  <a:lnTo>
                    <a:pt x="14" y="165"/>
                  </a:lnTo>
                  <a:lnTo>
                    <a:pt x="11" y="163"/>
                  </a:lnTo>
                  <a:lnTo>
                    <a:pt x="8" y="160"/>
                  </a:lnTo>
                  <a:lnTo>
                    <a:pt x="6" y="159"/>
                  </a:lnTo>
                  <a:lnTo>
                    <a:pt x="3" y="157"/>
                  </a:lnTo>
                  <a:lnTo>
                    <a:pt x="0" y="155"/>
                  </a:lnTo>
                  <a:lnTo>
                    <a:pt x="0" y="135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33"/>
                  </a:lnTo>
                  <a:lnTo>
                    <a:pt x="5" y="130"/>
                  </a:lnTo>
                  <a:lnTo>
                    <a:pt x="5" y="130"/>
                  </a:lnTo>
                  <a:lnTo>
                    <a:pt x="6" y="129"/>
                  </a:lnTo>
                  <a:lnTo>
                    <a:pt x="9" y="127"/>
                  </a:lnTo>
                  <a:lnTo>
                    <a:pt x="11" y="127"/>
                  </a:lnTo>
                  <a:lnTo>
                    <a:pt x="14" y="124"/>
                  </a:lnTo>
                  <a:lnTo>
                    <a:pt x="16" y="124"/>
                  </a:lnTo>
                  <a:lnTo>
                    <a:pt x="17" y="122"/>
                  </a:lnTo>
                  <a:lnTo>
                    <a:pt x="19" y="122"/>
                  </a:lnTo>
                  <a:lnTo>
                    <a:pt x="19" y="121"/>
                  </a:lnTo>
                  <a:lnTo>
                    <a:pt x="20" y="121"/>
                  </a:lnTo>
                  <a:lnTo>
                    <a:pt x="22" y="119"/>
                  </a:lnTo>
                  <a:lnTo>
                    <a:pt x="22" y="119"/>
                  </a:lnTo>
                  <a:lnTo>
                    <a:pt x="24" y="119"/>
                  </a:lnTo>
                  <a:lnTo>
                    <a:pt x="27" y="119"/>
                  </a:lnTo>
                  <a:lnTo>
                    <a:pt x="28" y="119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1" y="119"/>
                  </a:lnTo>
                  <a:lnTo>
                    <a:pt x="31" y="118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3" y="116"/>
                  </a:lnTo>
                  <a:lnTo>
                    <a:pt x="35" y="116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9" y="116"/>
                  </a:lnTo>
                  <a:lnTo>
                    <a:pt x="42" y="116"/>
                  </a:lnTo>
                  <a:lnTo>
                    <a:pt x="46" y="115"/>
                  </a:lnTo>
                  <a:lnTo>
                    <a:pt x="47" y="115"/>
                  </a:lnTo>
                  <a:lnTo>
                    <a:pt x="49" y="113"/>
                  </a:lnTo>
                  <a:lnTo>
                    <a:pt x="50" y="111"/>
                  </a:lnTo>
                  <a:lnTo>
                    <a:pt x="52" y="108"/>
                  </a:lnTo>
                  <a:lnTo>
                    <a:pt x="54" y="107"/>
                  </a:lnTo>
                  <a:lnTo>
                    <a:pt x="57" y="105"/>
                  </a:lnTo>
                  <a:lnTo>
                    <a:pt x="58" y="104"/>
                  </a:lnTo>
                  <a:lnTo>
                    <a:pt x="60" y="104"/>
                  </a:lnTo>
                  <a:lnTo>
                    <a:pt x="63" y="102"/>
                  </a:lnTo>
                  <a:lnTo>
                    <a:pt x="66" y="100"/>
                  </a:lnTo>
                  <a:lnTo>
                    <a:pt x="68" y="99"/>
                  </a:lnTo>
                  <a:lnTo>
                    <a:pt x="69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4" y="97"/>
                  </a:lnTo>
                  <a:lnTo>
                    <a:pt x="74" y="97"/>
                  </a:lnTo>
                  <a:lnTo>
                    <a:pt x="72" y="96"/>
                  </a:lnTo>
                  <a:lnTo>
                    <a:pt x="72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71" y="94"/>
                  </a:lnTo>
                  <a:lnTo>
                    <a:pt x="71" y="94"/>
                  </a:lnTo>
                  <a:lnTo>
                    <a:pt x="71" y="92"/>
                  </a:lnTo>
                  <a:lnTo>
                    <a:pt x="71" y="92"/>
                  </a:lnTo>
                  <a:lnTo>
                    <a:pt x="71" y="91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1" y="88"/>
                  </a:lnTo>
                  <a:lnTo>
                    <a:pt x="71" y="88"/>
                  </a:lnTo>
                  <a:lnTo>
                    <a:pt x="71" y="86"/>
                  </a:lnTo>
                  <a:lnTo>
                    <a:pt x="72" y="86"/>
                  </a:lnTo>
                  <a:lnTo>
                    <a:pt x="74" y="86"/>
                  </a:lnTo>
                  <a:lnTo>
                    <a:pt x="76" y="86"/>
                  </a:lnTo>
                  <a:lnTo>
                    <a:pt x="82" y="85"/>
                  </a:lnTo>
                  <a:lnTo>
                    <a:pt x="82" y="83"/>
                  </a:lnTo>
                  <a:lnTo>
                    <a:pt x="83" y="83"/>
                  </a:lnTo>
                  <a:lnTo>
                    <a:pt x="83" y="81"/>
                  </a:lnTo>
                  <a:lnTo>
                    <a:pt x="83" y="80"/>
                  </a:lnTo>
                  <a:lnTo>
                    <a:pt x="85" y="80"/>
                  </a:lnTo>
                  <a:lnTo>
                    <a:pt x="87" y="80"/>
                  </a:lnTo>
                  <a:lnTo>
                    <a:pt x="90" y="80"/>
                  </a:lnTo>
                  <a:lnTo>
                    <a:pt x="90" y="80"/>
                  </a:lnTo>
                  <a:lnTo>
                    <a:pt x="93" y="80"/>
                  </a:lnTo>
                  <a:lnTo>
                    <a:pt x="96" y="80"/>
                  </a:lnTo>
                  <a:lnTo>
                    <a:pt x="99" y="80"/>
                  </a:lnTo>
                  <a:lnTo>
                    <a:pt x="102" y="80"/>
                  </a:lnTo>
                  <a:lnTo>
                    <a:pt x="104" y="80"/>
                  </a:lnTo>
                  <a:lnTo>
                    <a:pt x="107" y="80"/>
                  </a:lnTo>
                  <a:lnTo>
                    <a:pt x="109" y="80"/>
                  </a:lnTo>
                  <a:lnTo>
                    <a:pt x="109" y="80"/>
                  </a:lnTo>
                  <a:lnTo>
                    <a:pt x="107" y="77"/>
                  </a:lnTo>
                  <a:lnTo>
                    <a:pt x="107" y="77"/>
                  </a:lnTo>
                  <a:lnTo>
                    <a:pt x="109" y="75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09" y="72"/>
                  </a:lnTo>
                  <a:lnTo>
                    <a:pt x="107" y="70"/>
                  </a:lnTo>
                  <a:lnTo>
                    <a:pt x="106" y="70"/>
                  </a:lnTo>
                  <a:lnTo>
                    <a:pt x="106" y="69"/>
                  </a:lnTo>
                  <a:lnTo>
                    <a:pt x="104" y="67"/>
                  </a:lnTo>
                  <a:lnTo>
                    <a:pt x="104" y="64"/>
                  </a:lnTo>
                  <a:lnTo>
                    <a:pt x="102" y="63"/>
                  </a:lnTo>
                  <a:lnTo>
                    <a:pt x="101" y="61"/>
                  </a:lnTo>
                  <a:lnTo>
                    <a:pt x="102" y="56"/>
                  </a:lnTo>
                  <a:lnTo>
                    <a:pt x="101" y="55"/>
                  </a:lnTo>
                  <a:lnTo>
                    <a:pt x="101" y="53"/>
                  </a:lnTo>
                  <a:lnTo>
                    <a:pt x="101" y="52"/>
                  </a:lnTo>
                  <a:lnTo>
                    <a:pt x="101" y="50"/>
                  </a:lnTo>
                  <a:lnTo>
                    <a:pt x="101" y="47"/>
                  </a:lnTo>
                  <a:lnTo>
                    <a:pt x="99" y="44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39"/>
                  </a:lnTo>
                  <a:lnTo>
                    <a:pt x="99" y="37"/>
                  </a:lnTo>
                  <a:lnTo>
                    <a:pt x="99" y="37"/>
                  </a:lnTo>
                  <a:lnTo>
                    <a:pt x="98" y="36"/>
                  </a:lnTo>
                  <a:lnTo>
                    <a:pt x="95" y="34"/>
                  </a:lnTo>
                  <a:lnTo>
                    <a:pt x="95" y="33"/>
                  </a:lnTo>
                  <a:lnTo>
                    <a:pt x="93" y="31"/>
                  </a:lnTo>
                  <a:lnTo>
                    <a:pt x="96" y="33"/>
                  </a:lnTo>
                  <a:lnTo>
                    <a:pt x="98" y="33"/>
                  </a:lnTo>
                  <a:lnTo>
                    <a:pt x="101" y="31"/>
                  </a:lnTo>
                  <a:lnTo>
                    <a:pt x="104" y="28"/>
                  </a:lnTo>
                  <a:lnTo>
                    <a:pt x="107" y="28"/>
                  </a:lnTo>
                  <a:lnTo>
                    <a:pt x="109" y="25"/>
                  </a:lnTo>
                  <a:lnTo>
                    <a:pt x="110" y="23"/>
                  </a:lnTo>
                  <a:lnTo>
                    <a:pt x="112" y="23"/>
                  </a:lnTo>
                  <a:lnTo>
                    <a:pt x="120" y="20"/>
                  </a:lnTo>
                  <a:lnTo>
                    <a:pt x="121" y="20"/>
                  </a:lnTo>
                  <a:lnTo>
                    <a:pt x="123" y="20"/>
                  </a:lnTo>
                  <a:lnTo>
                    <a:pt x="124" y="20"/>
                  </a:lnTo>
                  <a:lnTo>
                    <a:pt x="126" y="18"/>
                  </a:lnTo>
                  <a:lnTo>
                    <a:pt x="128" y="15"/>
                  </a:lnTo>
                  <a:lnTo>
                    <a:pt x="131" y="14"/>
                  </a:lnTo>
                  <a:lnTo>
                    <a:pt x="134" y="12"/>
                  </a:lnTo>
                  <a:lnTo>
                    <a:pt x="137" y="11"/>
                  </a:lnTo>
                  <a:lnTo>
                    <a:pt x="140" y="9"/>
                  </a:lnTo>
                  <a:lnTo>
                    <a:pt x="143" y="9"/>
                  </a:lnTo>
                  <a:lnTo>
                    <a:pt x="154" y="7"/>
                  </a:lnTo>
                  <a:lnTo>
                    <a:pt x="159" y="7"/>
                  </a:lnTo>
                  <a:lnTo>
                    <a:pt x="164" y="7"/>
                  </a:lnTo>
                  <a:lnTo>
                    <a:pt x="167" y="4"/>
                  </a:lnTo>
                  <a:lnTo>
                    <a:pt x="169" y="4"/>
                  </a:lnTo>
                  <a:lnTo>
                    <a:pt x="177" y="4"/>
                  </a:lnTo>
                  <a:lnTo>
                    <a:pt x="180" y="3"/>
                  </a:lnTo>
                  <a:lnTo>
                    <a:pt x="194" y="3"/>
                  </a:lnTo>
                  <a:lnTo>
                    <a:pt x="197" y="3"/>
                  </a:lnTo>
                  <a:lnTo>
                    <a:pt x="199" y="4"/>
                  </a:lnTo>
                  <a:lnTo>
                    <a:pt x="200" y="6"/>
                  </a:lnTo>
                  <a:lnTo>
                    <a:pt x="202" y="6"/>
                  </a:lnTo>
                  <a:lnTo>
                    <a:pt x="205" y="6"/>
                  </a:lnTo>
                  <a:lnTo>
                    <a:pt x="208" y="4"/>
                  </a:lnTo>
                  <a:lnTo>
                    <a:pt x="213" y="3"/>
                  </a:lnTo>
                  <a:lnTo>
                    <a:pt x="216" y="1"/>
                  </a:lnTo>
                  <a:lnTo>
                    <a:pt x="218" y="0"/>
                  </a:lnTo>
                  <a:lnTo>
                    <a:pt x="219" y="0"/>
                  </a:lnTo>
                  <a:lnTo>
                    <a:pt x="221" y="1"/>
                  </a:lnTo>
                  <a:lnTo>
                    <a:pt x="225" y="1"/>
                  </a:lnTo>
                  <a:lnTo>
                    <a:pt x="229" y="1"/>
                  </a:lnTo>
                  <a:lnTo>
                    <a:pt x="230" y="1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2" name="Freeform 289">
              <a:extLst>
                <a:ext uri="{FF2B5EF4-FFF2-40B4-BE49-F238E27FC236}">
                  <a16:creationId xmlns:a16="http://schemas.microsoft.com/office/drawing/2014/main" id="{29E70DE6-83C8-B262-F9E3-35890DFFE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854" y="3850649"/>
              <a:ext cx="101360" cy="68223"/>
            </a:xfrm>
            <a:custGeom>
              <a:avLst/>
              <a:gdLst>
                <a:gd name="T0" fmla="*/ 16 w 52"/>
                <a:gd name="T1" fmla="*/ 2 h 35"/>
                <a:gd name="T2" fmla="*/ 19 w 52"/>
                <a:gd name="T3" fmla="*/ 2 h 35"/>
                <a:gd name="T4" fmla="*/ 22 w 52"/>
                <a:gd name="T5" fmla="*/ 4 h 35"/>
                <a:gd name="T6" fmla="*/ 24 w 52"/>
                <a:gd name="T7" fmla="*/ 5 h 35"/>
                <a:gd name="T8" fmla="*/ 27 w 52"/>
                <a:gd name="T9" fmla="*/ 5 h 35"/>
                <a:gd name="T10" fmla="*/ 29 w 52"/>
                <a:gd name="T11" fmla="*/ 5 h 35"/>
                <a:gd name="T12" fmla="*/ 30 w 52"/>
                <a:gd name="T13" fmla="*/ 7 h 35"/>
                <a:gd name="T14" fmla="*/ 32 w 52"/>
                <a:gd name="T15" fmla="*/ 10 h 35"/>
                <a:gd name="T16" fmla="*/ 40 w 52"/>
                <a:gd name="T17" fmla="*/ 10 h 35"/>
                <a:gd name="T18" fmla="*/ 38 w 52"/>
                <a:gd name="T19" fmla="*/ 11 h 35"/>
                <a:gd name="T20" fmla="*/ 35 w 52"/>
                <a:gd name="T21" fmla="*/ 11 h 35"/>
                <a:gd name="T22" fmla="*/ 35 w 52"/>
                <a:gd name="T23" fmla="*/ 13 h 35"/>
                <a:gd name="T24" fmla="*/ 38 w 52"/>
                <a:gd name="T25" fmla="*/ 13 h 35"/>
                <a:gd name="T26" fmla="*/ 41 w 52"/>
                <a:gd name="T27" fmla="*/ 15 h 35"/>
                <a:gd name="T28" fmla="*/ 45 w 52"/>
                <a:gd name="T29" fmla="*/ 15 h 35"/>
                <a:gd name="T30" fmla="*/ 51 w 52"/>
                <a:gd name="T31" fmla="*/ 19 h 35"/>
                <a:gd name="T32" fmla="*/ 52 w 52"/>
                <a:gd name="T33" fmla="*/ 21 h 35"/>
                <a:gd name="T34" fmla="*/ 51 w 52"/>
                <a:gd name="T35" fmla="*/ 22 h 35"/>
                <a:gd name="T36" fmla="*/ 49 w 52"/>
                <a:gd name="T37" fmla="*/ 24 h 35"/>
                <a:gd name="T38" fmla="*/ 48 w 52"/>
                <a:gd name="T39" fmla="*/ 26 h 35"/>
                <a:gd name="T40" fmla="*/ 48 w 52"/>
                <a:gd name="T41" fmla="*/ 26 h 35"/>
                <a:gd name="T42" fmla="*/ 46 w 52"/>
                <a:gd name="T43" fmla="*/ 24 h 35"/>
                <a:gd name="T44" fmla="*/ 43 w 52"/>
                <a:gd name="T45" fmla="*/ 24 h 35"/>
                <a:gd name="T46" fmla="*/ 38 w 52"/>
                <a:gd name="T47" fmla="*/ 22 h 35"/>
                <a:gd name="T48" fmla="*/ 33 w 52"/>
                <a:gd name="T49" fmla="*/ 22 h 35"/>
                <a:gd name="T50" fmla="*/ 30 w 52"/>
                <a:gd name="T51" fmla="*/ 22 h 35"/>
                <a:gd name="T52" fmla="*/ 27 w 52"/>
                <a:gd name="T53" fmla="*/ 24 h 35"/>
                <a:gd name="T54" fmla="*/ 26 w 52"/>
                <a:gd name="T55" fmla="*/ 26 h 35"/>
                <a:gd name="T56" fmla="*/ 21 w 52"/>
                <a:gd name="T57" fmla="*/ 26 h 35"/>
                <a:gd name="T58" fmla="*/ 18 w 52"/>
                <a:gd name="T59" fmla="*/ 24 h 35"/>
                <a:gd name="T60" fmla="*/ 15 w 52"/>
                <a:gd name="T61" fmla="*/ 26 h 35"/>
                <a:gd name="T62" fmla="*/ 13 w 52"/>
                <a:gd name="T63" fmla="*/ 26 h 35"/>
                <a:gd name="T64" fmla="*/ 13 w 52"/>
                <a:gd name="T65" fmla="*/ 29 h 35"/>
                <a:gd name="T66" fmla="*/ 10 w 52"/>
                <a:gd name="T67" fmla="*/ 33 h 35"/>
                <a:gd name="T68" fmla="*/ 8 w 52"/>
                <a:gd name="T69" fmla="*/ 35 h 35"/>
                <a:gd name="T70" fmla="*/ 7 w 52"/>
                <a:gd name="T71" fmla="*/ 33 h 35"/>
                <a:gd name="T72" fmla="*/ 5 w 52"/>
                <a:gd name="T73" fmla="*/ 32 h 35"/>
                <a:gd name="T74" fmla="*/ 5 w 52"/>
                <a:gd name="T75" fmla="*/ 30 h 35"/>
                <a:gd name="T76" fmla="*/ 4 w 52"/>
                <a:gd name="T77" fmla="*/ 29 h 35"/>
                <a:gd name="T78" fmla="*/ 4 w 52"/>
                <a:gd name="T79" fmla="*/ 26 h 35"/>
                <a:gd name="T80" fmla="*/ 2 w 52"/>
                <a:gd name="T81" fmla="*/ 22 h 35"/>
                <a:gd name="T82" fmla="*/ 0 w 52"/>
                <a:gd name="T83" fmla="*/ 21 h 35"/>
                <a:gd name="T84" fmla="*/ 2 w 52"/>
                <a:gd name="T85" fmla="*/ 21 h 35"/>
                <a:gd name="T86" fmla="*/ 4 w 52"/>
                <a:gd name="T87" fmla="*/ 18 h 35"/>
                <a:gd name="T88" fmla="*/ 4 w 52"/>
                <a:gd name="T89" fmla="*/ 16 h 35"/>
                <a:gd name="T90" fmla="*/ 2 w 52"/>
                <a:gd name="T91" fmla="*/ 15 h 35"/>
                <a:gd name="T92" fmla="*/ 5 w 52"/>
                <a:gd name="T93" fmla="*/ 13 h 35"/>
                <a:gd name="T94" fmla="*/ 5 w 52"/>
                <a:gd name="T95" fmla="*/ 11 h 35"/>
                <a:gd name="T96" fmla="*/ 4 w 52"/>
                <a:gd name="T97" fmla="*/ 10 h 35"/>
                <a:gd name="T98" fmla="*/ 4 w 52"/>
                <a:gd name="T99" fmla="*/ 7 h 35"/>
                <a:gd name="T100" fmla="*/ 4 w 52"/>
                <a:gd name="T101" fmla="*/ 4 h 35"/>
                <a:gd name="T102" fmla="*/ 4 w 52"/>
                <a:gd name="T103" fmla="*/ 2 h 35"/>
                <a:gd name="T104" fmla="*/ 5 w 52"/>
                <a:gd name="T105" fmla="*/ 2 h 35"/>
                <a:gd name="T106" fmla="*/ 8 w 52"/>
                <a:gd name="T107" fmla="*/ 0 h 35"/>
                <a:gd name="T108" fmla="*/ 11 w 52"/>
                <a:gd name="T109" fmla="*/ 2 h 35"/>
                <a:gd name="T110" fmla="*/ 15 w 52"/>
                <a:gd name="T1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" h="35">
                  <a:moveTo>
                    <a:pt x="15" y="0"/>
                  </a:moveTo>
                  <a:lnTo>
                    <a:pt x="16" y="2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5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30" y="5"/>
                  </a:lnTo>
                  <a:lnTo>
                    <a:pt x="30" y="7"/>
                  </a:lnTo>
                  <a:lnTo>
                    <a:pt x="32" y="8"/>
                  </a:lnTo>
                  <a:lnTo>
                    <a:pt x="32" y="10"/>
                  </a:lnTo>
                  <a:lnTo>
                    <a:pt x="38" y="10"/>
                  </a:lnTo>
                  <a:lnTo>
                    <a:pt x="40" y="10"/>
                  </a:lnTo>
                  <a:lnTo>
                    <a:pt x="40" y="11"/>
                  </a:lnTo>
                  <a:lnTo>
                    <a:pt x="38" y="11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8" y="13"/>
                  </a:lnTo>
                  <a:lnTo>
                    <a:pt x="40" y="13"/>
                  </a:lnTo>
                  <a:lnTo>
                    <a:pt x="41" y="15"/>
                  </a:lnTo>
                  <a:lnTo>
                    <a:pt x="43" y="15"/>
                  </a:lnTo>
                  <a:lnTo>
                    <a:pt x="45" y="15"/>
                  </a:lnTo>
                  <a:lnTo>
                    <a:pt x="48" y="16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21"/>
                  </a:lnTo>
                  <a:lnTo>
                    <a:pt x="52" y="21"/>
                  </a:lnTo>
                  <a:lnTo>
                    <a:pt x="51" y="22"/>
                  </a:lnTo>
                  <a:lnTo>
                    <a:pt x="51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45" y="24"/>
                  </a:lnTo>
                  <a:lnTo>
                    <a:pt x="43" y="24"/>
                  </a:lnTo>
                  <a:lnTo>
                    <a:pt x="40" y="22"/>
                  </a:lnTo>
                  <a:lnTo>
                    <a:pt x="38" y="22"/>
                  </a:lnTo>
                  <a:lnTo>
                    <a:pt x="35" y="22"/>
                  </a:lnTo>
                  <a:lnTo>
                    <a:pt x="33" y="22"/>
                  </a:lnTo>
                  <a:lnTo>
                    <a:pt x="32" y="22"/>
                  </a:lnTo>
                  <a:lnTo>
                    <a:pt x="30" y="22"/>
                  </a:lnTo>
                  <a:lnTo>
                    <a:pt x="29" y="24"/>
                  </a:lnTo>
                  <a:lnTo>
                    <a:pt x="27" y="24"/>
                  </a:lnTo>
                  <a:lnTo>
                    <a:pt x="27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5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0" y="32"/>
                  </a:lnTo>
                  <a:lnTo>
                    <a:pt x="10" y="33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3" name="Freeform 290">
              <a:extLst>
                <a:ext uri="{FF2B5EF4-FFF2-40B4-BE49-F238E27FC236}">
                  <a16:creationId xmlns:a16="http://schemas.microsoft.com/office/drawing/2014/main" id="{85EB208E-8D23-F012-7F8E-F3B581CE1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136" y="3977348"/>
              <a:ext cx="5848" cy="9747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0 h 5"/>
                <a:gd name="T4" fmla="*/ 3 w 3"/>
                <a:gd name="T5" fmla="*/ 2 h 5"/>
                <a:gd name="T6" fmla="*/ 3 w 3"/>
                <a:gd name="T7" fmla="*/ 3 h 5"/>
                <a:gd name="T8" fmla="*/ 3 w 3"/>
                <a:gd name="T9" fmla="*/ 5 h 5"/>
                <a:gd name="T10" fmla="*/ 1 w 3"/>
                <a:gd name="T11" fmla="*/ 5 h 5"/>
                <a:gd name="T12" fmla="*/ 1 w 3"/>
                <a:gd name="T13" fmla="*/ 3 h 5"/>
                <a:gd name="T14" fmla="*/ 0 w 3"/>
                <a:gd name="T15" fmla="*/ 2 h 5"/>
                <a:gd name="T16" fmla="*/ 0 w 3"/>
                <a:gd name="T17" fmla="*/ 0 h 5"/>
                <a:gd name="T18" fmla="*/ 0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4" name="Freeform 291">
              <a:extLst>
                <a:ext uri="{FF2B5EF4-FFF2-40B4-BE49-F238E27FC236}">
                  <a16:creationId xmlns:a16="http://schemas.microsoft.com/office/drawing/2014/main" id="{82419252-F38E-6869-CEB5-50C4EDF061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052" y="2585604"/>
              <a:ext cx="198821" cy="122802"/>
            </a:xfrm>
            <a:custGeom>
              <a:avLst/>
              <a:gdLst>
                <a:gd name="T0" fmla="*/ 52 w 102"/>
                <a:gd name="T1" fmla="*/ 60 h 63"/>
                <a:gd name="T2" fmla="*/ 49 w 102"/>
                <a:gd name="T3" fmla="*/ 63 h 63"/>
                <a:gd name="T4" fmla="*/ 30 w 102"/>
                <a:gd name="T5" fmla="*/ 57 h 63"/>
                <a:gd name="T6" fmla="*/ 34 w 102"/>
                <a:gd name="T7" fmla="*/ 60 h 63"/>
                <a:gd name="T8" fmla="*/ 60 w 102"/>
                <a:gd name="T9" fmla="*/ 55 h 63"/>
                <a:gd name="T10" fmla="*/ 64 w 102"/>
                <a:gd name="T11" fmla="*/ 57 h 63"/>
                <a:gd name="T12" fmla="*/ 58 w 102"/>
                <a:gd name="T13" fmla="*/ 57 h 63"/>
                <a:gd name="T14" fmla="*/ 23 w 102"/>
                <a:gd name="T15" fmla="*/ 55 h 63"/>
                <a:gd name="T16" fmla="*/ 27 w 102"/>
                <a:gd name="T17" fmla="*/ 59 h 63"/>
                <a:gd name="T18" fmla="*/ 41 w 102"/>
                <a:gd name="T19" fmla="*/ 54 h 63"/>
                <a:gd name="T20" fmla="*/ 38 w 102"/>
                <a:gd name="T21" fmla="*/ 62 h 63"/>
                <a:gd name="T22" fmla="*/ 39 w 102"/>
                <a:gd name="T23" fmla="*/ 55 h 63"/>
                <a:gd name="T24" fmla="*/ 101 w 102"/>
                <a:gd name="T25" fmla="*/ 55 h 63"/>
                <a:gd name="T26" fmla="*/ 96 w 102"/>
                <a:gd name="T27" fmla="*/ 51 h 63"/>
                <a:gd name="T28" fmla="*/ 39 w 102"/>
                <a:gd name="T29" fmla="*/ 51 h 63"/>
                <a:gd name="T30" fmla="*/ 34 w 102"/>
                <a:gd name="T31" fmla="*/ 55 h 63"/>
                <a:gd name="T32" fmla="*/ 25 w 102"/>
                <a:gd name="T33" fmla="*/ 49 h 63"/>
                <a:gd name="T34" fmla="*/ 33 w 102"/>
                <a:gd name="T35" fmla="*/ 46 h 63"/>
                <a:gd name="T36" fmla="*/ 66 w 102"/>
                <a:gd name="T37" fmla="*/ 43 h 63"/>
                <a:gd name="T38" fmla="*/ 64 w 102"/>
                <a:gd name="T39" fmla="*/ 43 h 63"/>
                <a:gd name="T40" fmla="*/ 36 w 102"/>
                <a:gd name="T41" fmla="*/ 40 h 63"/>
                <a:gd name="T42" fmla="*/ 34 w 102"/>
                <a:gd name="T43" fmla="*/ 38 h 63"/>
                <a:gd name="T44" fmla="*/ 64 w 102"/>
                <a:gd name="T45" fmla="*/ 35 h 63"/>
                <a:gd name="T46" fmla="*/ 64 w 102"/>
                <a:gd name="T47" fmla="*/ 41 h 63"/>
                <a:gd name="T48" fmla="*/ 61 w 102"/>
                <a:gd name="T49" fmla="*/ 44 h 63"/>
                <a:gd name="T50" fmla="*/ 63 w 102"/>
                <a:gd name="T51" fmla="*/ 51 h 63"/>
                <a:gd name="T52" fmla="*/ 57 w 102"/>
                <a:gd name="T53" fmla="*/ 59 h 63"/>
                <a:gd name="T54" fmla="*/ 52 w 102"/>
                <a:gd name="T55" fmla="*/ 55 h 63"/>
                <a:gd name="T56" fmla="*/ 45 w 102"/>
                <a:gd name="T57" fmla="*/ 52 h 63"/>
                <a:gd name="T58" fmla="*/ 44 w 102"/>
                <a:gd name="T59" fmla="*/ 44 h 63"/>
                <a:gd name="T60" fmla="*/ 42 w 102"/>
                <a:gd name="T61" fmla="*/ 41 h 63"/>
                <a:gd name="T62" fmla="*/ 49 w 102"/>
                <a:gd name="T63" fmla="*/ 38 h 63"/>
                <a:gd name="T64" fmla="*/ 50 w 102"/>
                <a:gd name="T65" fmla="*/ 41 h 63"/>
                <a:gd name="T66" fmla="*/ 55 w 102"/>
                <a:gd name="T67" fmla="*/ 40 h 63"/>
                <a:gd name="T68" fmla="*/ 60 w 102"/>
                <a:gd name="T69" fmla="*/ 33 h 63"/>
                <a:gd name="T70" fmla="*/ 42 w 102"/>
                <a:gd name="T71" fmla="*/ 11 h 63"/>
                <a:gd name="T72" fmla="*/ 36 w 102"/>
                <a:gd name="T73" fmla="*/ 0 h 63"/>
                <a:gd name="T74" fmla="*/ 34 w 102"/>
                <a:gd name="T75" fmla="*/ 8 h 63"/>
                <a:gd name="T76" fmla="*/ 31 w 102"/>
                <a:gd name="T77" fmla="*/ 19 h 63"/>
                <a:gd name="T78" fmla="*/ 39 w 102"/>
                <a:gd name="T79" fmla="*/ 25 h 63"/>
                <a:gd name="T80" fmla="*/ 38 w 102"/>
                <a:gd name="T81" fmla="*/ 32 h 63"/>
                <a:gd name="T82" fmla="*/ 31 w 102"/>
                <a:gd name="T83" fmla="*/ 32 h 63"/>
                <a:gd name="T84" fmla="*/ 28 w 102"/>
                <a:gd name="T85" fmla="*/ 40 h 63"/>
                <a:gd name="T86" fmla="*/ 27 w 102"/>
                <a:gd name="T87" fmla="*/ 43 h 63"/>
                <a:gd name="T88" fmla="*/ 22 w 102"/>
                <a:gd name="T89" fmla="*/ 48 h 63"/>
                <a:gd name="T90" fmla="*/ 19 w 102"/>
                <a:gd name="T91" fmla="*/ 55 h 63"/>
                <a:gd name="T92" fmla="*/ 23 w 102"/>
                <a:gd name="T93" fmla="*/ 59 h 63"/>
                <a:gd name="T94" fmla="*/ 20 w 102"/>
                <a:gd name="T95" fmla="*/ 60 h 63"/>
                <a:gd name="T96" fmla="*/ 11 w 102"/>
                <a:gd name="T97" fmla="*/ 59 h 63"/>
                <a:gd name="T98" fmla="*/ 6 w 102"/>
                <a:gd name="T99" fmla="*/ 54 h 63"/>
                <a:gd name="T100" fmla="*/ 0 w 102"/>
                <a:gd name="T101" fmla="*/ 44 h 63"/>
                <a:gd name="T102" fmla="*/ 1 w 102"/>
                <a:gd name="T103" fmla="*/ 24 h 63"/>
                <a:gd name="T104" fmla="*/ 8 w 102"/>
                <a:gd name="T105" fmla="*/ 25 h 63"/>
                <a:gd name="T106" fmla="*/ 12 w 102"/>
                <a:gd name="T107" fmla="*/ 21 h 63"/>
                <a:gd name="T108" fmla="*/ 17 w 102"/>
                <a:gd name="T109" fmla="*/ 16 h 63"/>
                <a:gd name="T110" fmla="*/ 8 w 102"/>
                <a:gd name="T111" fmla="*/ 22 h 63"/>
                <a:gd name="T112" fmla="*/ 3 w 102"/>
                <a:gd name="T113" fmla="*/ 19 h 63"/>
                <a:gd name="T114" fmla="*/ 14 w 102"/>
                <a:gd name="T115" fmla="*/ 13 h 63"/>
                <a:gd name="T116" fmla="*/ 27 w 102"/>
                <a:gd name="T11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2" h="63">
                  <a:moveTo>
                    <a:pt x="45" y="57"/>
                  </a:moveTo>
                  <a:lnTo>
                    <a:pt x="47" y="59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52" y="60"/>
                  </a:lnTo>
                  <a:lnTo>
                    <a:pt x="53" y="62"/>
                  </a:lnTo>
                  <a:lnTo>
                    <a:pt x="53" y="63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49" y="63"/>
                  </a:lnTo>
                  <a:lnTo>
                    <a:pt x="42" y="62"/>
                  </a:lnTo>
                  <a:lnTo>
                    <a:pt x="42" y="59"/>
                  </a:lnTo>
                  <a:lnTo>
                    <a:pt x="42" y="57"/>
                  </a:lnTo>
                  <a:lnTo>
                    <a:pt x="45" y="57"/>
                  </a:lnTo>
                  <a:close/>
                  <a:moveTo>
                    <a:pt x="30" y="57"/>
                  </a:moveTo>
                  <a:lnTo>
                    <a:pt x="31" y="57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3" y="60"/>
                  </a:lnTo>
                  <a:lnTo>
                    <a:pt x="33" y="60"/>
                  </a:lnTo>
                  <a:lnTo>
                    <a:pt x="30" y="57"/>
                  </a:lnTo>
                  <a:lnTo>
                    <a:pt x="30" y="57"/>
                  </a:lnTo>
                  <a:close/>
                  <a:moveTo>
                    <a:pt x="60" y="55"/>
                  </a:moveTo>
                  <a:lnTo>
                    <a:pt x="61" y="55"/>
                  </a:lnTo>
                  <a:lnTo>
                    <a:pt x="63" y="55"/>
                  </a:lnTo>
                  <a:lnTo>
                    <a:pt x="63" y="57"/>
                  </a:lnTo>
                  <a:lnTo>
                    <a:pt x="64" y="57"/>
                  </a:lnTo>
                  <a:lnTo>
                    <a:pt x="64" y="57"/>
                  </a:lnTo>
                  <a:lnTo>
                    <a:pt x="63" y="57"/>
                  </a:lnTo>
                  <a:lnTo>
                    <a:pt x="61" y="57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7"/>
                  </a:lnTo>
                  <a:lnTo>
                    <a:pt x="58" y="57"/>
                  </a:lnTo>
                  <a:lnTo>
                    <a:pt x="60" y="57"/>
                  </a:lnTo>
                  <a:lnTo>
                    <a:pt x="60" y="55"/>
                  </a:lnTo>
                  <a:lnTo>
                    <a:pt x="60" y="55"/>
                  </a:lnTo>
                  <a:close/>
                  <a:moveTo>
                    <a:pt x="23" y="55"/>
                  </a:moveTo>
                  <a:lnTo>
                    <a:pt x="25" y="55"/>
                  </a:lnTo>
                  <a:lnTo>
                    <a:pt x="27" y="57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5" y="59"/>
                  </a:lnTo>
                  <a:lnTo>
                    <a:pt x="23" y="55"/>
                  </a:lnTo>
                  <a:lnTo>
                    <a:pt x="23" y="55"/>
                  </a:lnTo>
                  <a:close/>
                  <a:moveTo>
                    <a:pt x="41" y="54"/>
                  </a:moveTo>
                  <a:lnTo>
                    <a:pt x="41" y="54"/>
                  </a:lnTo>
                  <a:lnTo>
                    <a:pt x="41" y="55"/>
                  </a:lnTo>
                  <a:lnTo>
                    <a:pt x="38" y="60"/>
                  </a:lnTo>
                  <a:lnTo>
                    <a:pt x="38" y="62"/>
                  </a:lnTo>
                  <a:lnTo>
                    <a:pt x="38" y="62"/>
                  </a:lnTo>
                  <a:lnTo>
                    <a:pt x="36" y="60"/>
                  </a:lnTo>
                  <a:lnTo>
                    <a:pt x="36" y="60"/>
                  </a:lnTo>
                  <a:lnTo>
                    <a:pt x="38" y="59"/>
                  </a:lnTo>
                  <a:lnTo>
                    <a:pt x="38" y="57"/>
                  </a:lnTo>
                  <a:lnTo>
                    <a:pt x="39" y="55"/>
                  </a:lnTo>
                  <a:lnTo>
                    <a:pt x="41" y="54"/>
                  </a:lnTo>
                  <a:close/>
                  <a:moveTo>
                    <a:pt x="96" y="51"/>
                  </a:moveTo>
                  <a:lnTo>
                    <a:pt x="102" y="54"/>
                  </a:lnTo>
                  <a:lnTo>
                    <a:pt x="102" y="55"/>
                  </a:lnTo>
                  <a:lnTo>
                    <a:pt x="101" y="55"/>
                  </a:lnTo>
                  <a:lnTo>
                    <a:pt x="101" y="57"/>
                  </a:lnTo>
                  <a:lnTo>
                    <a:pt x="98" y="55"/>
                  </a:lnTo>
                  <a:lnTo>
                    <a:pt x="94" y="54"/>
                  </a:lnTo>
                  <a:lnTo>
                    <a:pt x="96" y="52"/>
                  </a:lnTo>
                  <a:lnTo>
                    <a:pt x="96" y="51"/>
                  </a:lnTo>
                  <a:close/>
                  <a:moveTo>
                    <a:pt x="36" y="44"/>
                  </a:moveTo>
                  <a:lnTo>
                    <a:pt x="36" y="44"/>
                  </a:lnTo>
                  <a:lnTo>
                    <a:pt x="38" y="46"/>
                  </a:lnTo>
                  <a:lnTo>
                    <a:pt x="38" y="48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39" y="52"/>
                  </a:lnTo>
                  <a:lnTo>
                    <a:pt x="39" y="54"/>
                  </a:lnTo>
                  <a:lnTo>
                    <a:pt x="36" y="55"/>
                  </a:lnTo>
                  <a:lnTo>
                    <a:pt x="34" y="55"/>
                  </a:lnTo>
                  <a:lnTo>
                    <a:pt x="31" y="55"/>
                  </a:lnTo>
                  <a:lnTo>
                    <a:pt x="27" y="54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5" y="49"/>
                  </a:lnTo>
                  <a:lnTo>
                    <a:pt x="25" y="46"/>
                  </a:lnTo>
                  <a:lnTo>
                    <a:pt x="27" y="46"/>
                  </a:lnTo>
                  <a:lnTo>
                    <a:pt x="31" y="44"/>
                  </a:lnTo>
                  <a:lnTo>
                    <a:pt x="33" y="44"/>
                  </a:lnTo>
                  <a:lnTo>
                    <a:pt x="33" y="46"/>
                  </a:lnTo>
                  <a:lnTo>
                    <a:pt x="34" y="46"/>
                  </a:lnTo>
                  <a:lnTo>
                    <a:pt x="36" y="44"/>
                  </a:lnTo>
                  <a:close/>
                  <a:moveTo>
                    <a:pt x="64" y="43"/>
                  </a:moveTo>
                  <a:lnTo>
                    <a:pt x="64" y="43"/>
                  </a:lnTo>
                  <a:lnTo>
                    <a:pt x="66" y="43"/>
                  </a:lnTo>
                  <a:lnTo>
                    <a:pt x="66" y="44"/>
                  </a:lnTo>
                  <a:lnTo>
                    <a:pt x="64" y="46"/>
                  </a:lnTo>
                  <a:lnTo>
                    <a:pt x="64" y="46"/>
                  </a:lnTo>
                  <a:lnTo>
                    <a:pt x="64" y="44"/>
                  </a:lnTo>
                  <a:lnTo>
                    <a:pt x="64" y="43"/>
                  </a:lnTo>
                  <a:lnTo>
                    <a:pt x="64" y="43"/>
                  </a:lnTo>
                  <a:close/>
                  <a:moveTo>
                    <a:pt x="34" y="36"/>
                  </a:moveTo>
                  <a:lnTo>
                    <a:pt x="36" y="38"/>
                  </a:lnTo>
                  <a:lnTo>
                    <a:pt x="38" y="38"/>
                  </a:lnTo>
                  <a:lnTo>
                    <a:pt x="36" y="40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4" y="41"/>
                  </a:lnTo>
                  <a:lnTo>
                    <a:pt x="34" y="40"/>
                  </a:lnTo>
                  <a:lnTo>
                    <a:pt x="34" y="38"/>
                  </a:lnTo>
                  <a:lnTo>
                    <a:pt x="34" y="36"/>
                  </a:lnTo>
                  <a:lnTo>
                    <a:pt x="34" y="36"/>
                  </a:lnTo>
                  <a:close/>
                  <a:moveTo>
                    <a:pt x="61" y="33"/>
                  </a:moveTo>
                  <a:lnTo>
                    <a:pt x="63" y="35"/>
                  </a:lnTo>
                  <a:lnTo>
                    <a:pt x="64" y="35"/>
                  </a:lnTo>
                  <a:lnTo>
                    <a:pt x="64" y="35"/>
                  </a:lnTo>
                  <a:lnTo>
                    <a:pt x="64" y="35"/>
                  </a:lnTo>
                  <a:lnTo>
                    <a:pt x="64" y="36"/>
                  </a:lnTo>
                  <a:lnTo>
                    <a:pt x="64" y="38"/>
                  </a:lnTo>
                  <a:lnTo>
                    <a:pt x="64" y="41"/>
                  </a:lnTo>
                  <a:lnTo>
                    <a:pt x="64" y="43"/>
                  </a:lnTo>
                  <a:lnTo>
                    <a:pt x="64" y="43"/>
                  </a:lnTo>
                  <a:lnTo>
                    <a:pt x="63" y="44"/>
                  </a:lnTo>
                  <a:lnTo>
                    <a:pt x="63" y="44"/>
                  </a:lnTo>
                  <a:lnTo>
                    <a:pt x="61" y="44"/>
                  </a:lnTo>
                  <a:lnTo>
                    <a:pt x="60" y="46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1" y="49"/>
                  </a:lnTo>
                  <a:lnTo>
                    <a:pt x="63" y="51"/>
                  </a:lnTo>
                  <a:lnTo>
                    <a:pt x="61" y="52"/>
                  </a:lnTo>
                  <a:lnTo>
                    <a:pt x="58" y="52"/>
                  </a:lnTo>
                  <a:lnTo>
                    <a:pt x="57" y="55"/>
                  </a:lnTo>
                  <a:lnTo>
                    <a:pt x="57" y="57"/>
                  </a:lnTo>
                  <a:lnTo>
                    <a:pt x="57" y="59"/>
                  </a:lnTo>
                  <a:lnTo>
                    <a:pt x="57" y="60"/>
                  </a:lnTo>
                  <a:lnTo>
                    <a:pt x="55" y="62"/>
                  </a:lnTo>
                  <a:lnTo>
                    <a:pt x="52" y="59"/>
                  </a:lnTo>
                  <a:lnTo>
                    <a:pt x="52" y="57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0" y="52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4" y="51"/>
                  </a:lnTo>
                  <a:lnTo>
                    <a:pt x="44" y="48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2" y="43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7" y="41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50" y="36"/>
                  </a:lnTo>
                  <a:lnTo>
                    <a:pt x="52" y="38"/>
                  </a:lnTo>
                  <a:lnTo>
                    <a:pt x="50" y="40"/>
                  </a:lnTo>
                  <a:lnTo>
                    <a:pt x="50" y="41"/>
                  </a:lnTo>
                  <a:lnTo>
                    <a:pt x="53" y="43"/>
                  </a:lnTo>
                  <a:lnTo>
                    <a:pt x="53" y="43"/>
                  </a:lnTo>
                  <a:lnTo>
                    <a:pt x="55" y="41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5" y="38"/>
                  </a:lnTo>
                  <a:lnTo>
                    <a:pt x="55" y="38"/>
                  </a:lnTo>
                  <a:lnTo>
                    <a:pt x="55" y="36"/>
                  </a:lnTo>
                  <a:lnTo>
                    <a:pt x="57" y="35"/>
                  </a:lnTo>
                  <a:lnTo>
                    <a:pt x="60" y="33"/>
                  </a:lnTo>
                  <a:lnTo>
                    <a:pt x="61" y="33"/>
                  </a:lnTo>
                  <a:close/>
                  <a:moveTo>
                    <a:pt x="42" y="10"/>
                  </a:moveTo>
                  <a:lnTo>
                    <a:pt x="44" y="10"/>
                  </a:lnTo>
                  <a:lnTo>
                    <a:pt x="42" y="10"/>
                  </a:lnTo>
                  <a:lnTo>
                    <a:pt x="42" y="11"/>
                  </a:lnTo>
                  <a:lnTo>
                    <a:pt x="42" y="11"/>
                  </a:lnTo>
                  <a:lnTo>
                    <a:pt x="39" y="10"/>
                  </a:lnTo>
                  <a:lnTo>
                    <a:pt x="41" y="10"/>
                  </a:lnTo>
                  <a:lnTo>
                    <a:pt x="42" y="10"/>
                  </a:lnTo>
                  <a:close/>
                  <a:moveTo>
                    <a:pt x="36" y="0"/>
                  </a:moveTo>
                  <a:lnTo>
                    <a:pt x="34" y="2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7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3" y="13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1" y="19"/>
                  </a:lnTo>
                  <a:lnTo>
                    <a:pt x="31" y="21"/>
                  </a:lnTo>
                  <a:lnTo>
                    <a:pt x="31" y="24"/>
                  </a:lnTo>
                  <a:lnTo>
                    <a:pt x="33" y="25"/>
                  </a:lnTo>
                  <a:lnTo>
                    <a:pt x="34" y="25"/>
                  </a:lnTo>
                  <a:lnTo>
                    <a:pt x="39" y="25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9"/>
                  </a:lnTo>
                  <a:lnTo>
                    <a:pt x="39" y="30"/>
                  </a:lnTo>
                  <a:lnTo>
                    <a:pt x="38" y="32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33" y="30"/>
                  </a:lnTo>
                  <a:lnTo>
                    <a:pt x="33" y="32"/>
                  </a:lnTo>
                  <a:lnTo>
                    <a:pt x="31" y="32"/>
                  </a:lnTo>
                  <a:lnTo>
                    <a:pt x="31" y="36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7" y="40"/>
                  </a:lnTo>
                  <a:lnTo>
                    <a:pt x="27" y="40"/>
                  </a:lnTo>
                  <a:lnTo>
                    <a:pt x="28" y="41"/>
                  </a:lnTo>
                  <a:lnTo>
                    <a:pt x="27" y="41"/>
                  </a:lnTo>
                  <a:lnTo>
                    <a:pt x="27" y="43"/>
                  </a:lnTo>
                  <a:lnTo>
                    <a:pt x="25" y="43"/>
                  </a:lnTo>
                  <a:lnTo>
                    <a:pt x="23" y="44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8"/>
                  </a:lnTo>
                  <a:lnTo>
                    <a:pt x="22" y="49"/>
                  </a:lnTo>
                  <a:lnTo>
                    <a:pt x="22" y="51"/>
                  </a:lnTo>
                  <a:lnTo>
                    <a:pt x="22" y="52"/>
                  </a:lnTo>
                  <a:lnTo>
                    <a:pt x="20" y="54"/>
                  </a:lnTo>
                  <a:lnTo>
                    <a:pt x="19" y="55"/>
                  </a:lnTo>
                  <a:lnTo>
                    <a:pt x="22" y="55"/>
                  </a:lnTo>
                  <a:lnTo>
                    <a:pt x="22" y="55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9"/>
                  </a:lnTo>
                  <a:lnTo>
                    <a:pt x="23" y="60"/>
                  </a:lnTo>
                  <a:lnTo>
                    <a:pt x="23" y="60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0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6" y="60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8" y="59"/>
                  </a:lnTo>
                  <a:lnTo>
                    <a:pt x="8" y="59"/>
                  </a:lnTo>
                  <a:lnTo>
                    <a:pt x="8" y="57"/>
                  </a:lnTo>
                  <a:lnTo>
                    <a:pt x="8" y="55"/>
                  </a:lnTo>
                  <a:lnTo>
                    <a:pt x="6" y="54"/>
                  </a:lnTo>
                  <a:lnTo>
                    <a:pt x="8" y="54"/>
                  </a:lnTo>
                  <a:lnTo>
                    <a:pt x="8" y="51"/>
                  </a:lnTo>
                  <a:lnTo>
                    <a:pt x="8" y="48"/>
                  </a:lnTo>
                  <a:lnTo>
                    <a:pt x="3" y="46"/>
                  </a:lnTo>
                  <a:lnTo>
                    <a:pt x="0" y="44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3" y="24"/>
                  </a:lnTo>
                  <a:lnTo>
                    <a:pt x="4" y="25"/>
                  </a:lnTo>
                  <a:lnTo>
                    <a:pt x="6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11" y="21"/>
                  </a:lnTo>
                  <a:lnTo>
                    <a:pt x="12" y="21"/>
                  </a:lnTo>
                  <a:lnTo>
                    <a:pt x="14" y="21"/>
                  </a:lnTo>
                  <a:lnTo>
                    <a:pt x="16" y="21"/>
                  </a:lnTo>
                  <a:lnTo>
                    <a:pt x="16" y="22"/>
                  </a:lnTo>
                  <a:lnTo>
                    <a:pt x="16" y="19"/>
                  </a:lnTo>
                  <a:lnTo>
                    <a:pt x="17" y="16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1" y="18"/>
                  </a:lnTo>
                  <a:lnTo>
                    <a:pt x="9" y="21"/>
                  </a:lnTo>
                  <a:lnTo>
                    <a:pt x="8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4" y="16"/>
                  </a:lnTo>
                  <a:lnTo>
                    <a:pt x="8" y="13"/>
                  </a:lnTo>
                  <a:lnTo>
                    <a:pt x="11" y="13"/>
                  </a:lnTo>
                  <a:lnTo>
                    <a:pt x="12" y="13"/>
                  </a:lnTo>
                  <a:lnTo>
                    <a:pt x="14" y="13"/>
                  </a:lnTo>
                  <a:lnTo>
                    <a:pt x="17" y="13"/>
                  </a:lnTo>
                  <a:lnTo>
                    <a:pt x="19" y="13"/>
                  </a:lnTo>
                  <a:lnTo>
                    <a:pt x="20" y="11"/>
                  </a:lnTo>
                  <a:lnTo>
                    <a:pt x="25" y="7"/>
                  </a:lnTo>
                  <a:lnTo>
                    <a:pt x="27" y="3"/>
                  </a:lnTo>
                  <a:lnTo>
                    <a:pt x="31" y="3"/>
                  </a:lnTo>
                  <a:lnTo>
                    <a:pt x="34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5" name="Freeform 292">
              <a:extLst>
                <a:ext uri="{FF2B5EF4-FFF2-40B4-BE49-F238E27FC236}">
                  <a16:creationId xmlns:a16="http://schemas.microsoft.com/office/drawing/2014/main" id="{C926F157-5DDA-6877-2B81-D9032B67F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324" y="4059215"/>
              <a:ext cx="46781" cy="50680"/>
            </a:xfrm>
            <a:custGeom>
              <a:avLst/>
              <a:gdLst>
                <a:gd name="T0" fmla="*/ 19 w 24"/>
                <a:gd name="T1" fmla="*/ 0 h 26"/>
                <a:gd name="T2" fmla="*/ 19 w 24"/>
                <a:gd name="T3" fmla="*/ 0 h 26"/>
                <a:gd name="T4" fmla="*/ 22 w 24"/>
                <a:gd name="T5" fmla="*/ 4 h 26"/>
                <a:gd name="T6" fmla="*/ 22 w 24"/>
                <a:gd name="T7" fmla="*/ 5 h 26"/>
                <a:gd name="T8" fmla="*/ 24 w 24"/>
                <a:gd name="T9" fmla="*/ 7 h 26"/>
                <a:gd name="T10" fmla="*/ 22 w 24"/>
                <a:gd name="T11" fmla="*/ 8 h 26"/>
                <a:gd name="T12" fmla="*/ 22 w 24"/>
                <a:gd name="T13" fmla="*/ 10 h 26"/>
                <a:gd name="T14" fmla="*/ 20 w 24"/>
                <a:gd name="T15" fmla="*/ 12 h 26"/>
                <a:gd name="T16" fmla="*/ 17 w 24"/>
                <a:gd name="T17" fmla="*/ 13 h 26"/>
                <a:gd name="T18" fmla="*/ 14 w 24"/>
                <a:gd name="T19" fmla="*/ 15 h 26"/>
                <a:gd name="T20" fmla="*/ 13 w 24"/>
                <a:gd name="T21" fmla="*/ 16 h 26"/>
                <a:gd name="T22" fmla="*/ 11 w 24"/>
                <a:gd name="T23" fmla="*/ 16 h 26"/>
                <a:gd name="T24" fmla="*/ 11 w 24"/>
                <a:gd name="T25" fmla="*/ 18 h 26"/>
                <a:gd name="T26" fmla="*/ 11 w 24"/>
                <a:gd name="T27" fmla="*/ 18 h 26"/>
                <a:gd name="T28" fmla="*/ 13 w 24"/>
                <a:gd name="T29" fmla="*/ 18 h 26"/>
                <a:gd name="T30" fmla="*/ 14 w 24"/>
                <a:gd name="T31" fmla="*/ 16 h 26"/>
                <a:gd name="T32" fmla="*/ 16 w 24"/>
                <a:gd name="T33" fmla="*/ 16 h 26"/>
                <a:gd name="T34" fmla="*/ 17 w 24"/>
                <a:gd name="T35" fmla="*/ 16 h 26"/>
                <a:gd name="T36" fmla="*/ 19 w 24"/>
                <a:gd name="T37" fmla="*/ 16 h 26"/>
                <a:gd name="T38" fmla="*/ 20 w 24"/>
                <a:gd name="T39" fmla="*/ 18 h 26"/>
                <a:gd name="T40" fmla="*/ 19 w 24"/>
                <a:gd name="T41" fmla="*/ 19 h 26"/>
                <a:gd name="T42" fmla="*/ 17 w 24"/>
                <a:gd name="T43" fmla="*/ 23 h 26"/>
                <a:gd name="T44" fmla="*/ 16 w 24"/>
                <a:gd name="T45" fmla="*/ 24 h 26"/>
                <a:gd name="T46" fmla="*/ 16 w 24"/>
                <a:gd name="T47" fmla="*/ 26 h 26"/>
                <a:gd name="T48" fmla="*/ 14 w 24"/>
                <a:gd name="T49" fmla="*/ 24 h 26"/>
                <a:gd name="T50" fmla="*/ 14 w 24"/>
                <a:gd name="T51" fmla="*/ 24 h 26"/>
                <a:gd name="T52" fmla="*/ 13 w 24"/>
                <a:gd name="T53" fmla="*/ 24 h 26"/>
                <a:gd name="T54" fmla="*/ 11 w 24"/>
                <a:gd name="T55" fmla="*/ 24 h 26"/>
                <a:gd name="T56" fmla="*/ 9 w 24"/>
                <a:gd name="T57" fmla="*/ 24 h 26"/>
                <a:gd name="T58" fmla="*/ 8 w 24"/>
                <a:gd name="T59" fmla="*/ 24 h 26"/>
                <a:gd name="T60" fmla="*/ 5 w 24"/>
                <a:gd name="T61" fmla="*/ 26 h 26"/>
                <a:gd name="T62" fmla="*/ 3 w 24"/>
                <a:gd name="T63" fmla="*/ 26 h 26"/>
                <a:gd name="T64" fmla="*/ 2 w 24"/>
                <a:gd name="T65" fmla="*/ 26 h 26"/>
                <a:gd name="T66" fmla="*/ 2 w 24"/>
                <a:gd name="T67" fmla="*/ 26 h 26"/>
                <a:gd name="T68" fmla="*/ 0 w 24"/>
                <a:gd name="T69" fmla="*/ 26 h 26"/>
                <a:gd name="T70" fmla="*/ 0 w 24"/>
                <a:gd name="T71" fmla="*/ 23 h 26"/>
                <a:gd name="T72" fmla="*/ 0 w 24"/>
                <a:gd name="T73" fmla="*/ 19 h 26"/>
                <a:gd name="T74" fmla="*/ 0 w 24"/>
                <a:gd name="T75" fmla="*/ 16 h 26"/>
                <a:gd name="T76" fmla="*/ 0 w 24"/>
                <a:gd name="T77" fmla="*/ 15 h 26"/>
                <a:gd name="T78" fmla="*/ 0 w 24"/>
                <a:gd name="T79" fmla="*/ 15 h 26"/>
                <a:gd name="T80" fmla="*/ 2 w 24"/>
                <a:gd name="T81" fmla="*/ 13 h 26"/>
                <a:gd name="T82" fmla="*/ 3 w 24"/>
                <a:gd name="T83" fmla="*/ 12 h 26"/>
                <a:gd name="T84" fmla="*/ 5 w 24"/>
                <a:gd name="T85" fmla="*/ 8 h 26"/>
                <a:gd name="T86" fmla="*/ 6 w 24"/>
                <a:gd name="T87" fmla="*/ 5 h 26"/>
                <a:gd name="T88" fmla="*/ 8 w 24"/>
                <a:gd name="T89" fmla="*/ 4 h 26"/>
                <a:gd name="T90" fmla="*/ 9 w 24"/>
                <a:gd name="T91" fmla="*/ 4 h 26"/>
                <a:gd name="T92" fmla="*/ 9 w 24"/>
                <a:gd name="T93" fmla="*/ 2 h 26"/>
                <a:gd name="T94" fmla="*/ 9 w 24"/>
                <a:gd name="T95" fmla="*/ 4 h 26"/>
                <a:gd name="T96" fmla="*/ 13 w 24"/>
                <a:gd name="T97" fmla="*/ 5 h 26"/>
                <a:gd name="T98" fmla="*/ 13 w 24"/>
                <a:gd name="T99" fmla="*/ 5 h 26"/>
                <a:gd name="T100" fmla="*/ 14 w 24"/>
                <a:gd name="T101" fmla="*/ 4 h 26"/>
                <a:gd name="T102" fmla="*/ 14 w 24"/>
                <a:gd name="T103" fmla="*/ 2 h 26"/>
                <a:gd name="T104" fmla="*/ 16 w 24"/>
                <a:gd name="T105" fmla="*/ 0 h 26"/>
                <a:gd name="T106" fmla="*/ 16 w 24"/>
                <a:gd name="T107" fmla="*/ 2 h 26"/>
                <a:gd name="T108" fmla="*/ 17 w 24"/>
                <a:gd name="T109" fmla="*/ 0 h 26"/>
                <a:gd name="T110" fmla="*/ 19 w 24"/>
                <a:gd name="T1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" h="26">
                  <a:moveTo>
                    <a:pt x="19" y="0"/>
                  </a:moveTo>
                  <a:lnTo>
                    <a:pt x="19" y="0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4" y="7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3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7" y="16"/>
                  </a:lnTo>
                  <a:lnTo>
                    <a:pt x="19" y="16"/>
                  </a:lnTo>
                  <a:lnTo>
                    <a:pt x="20" y="18"/>
                  </a:lnTo>
                  <a:lnTo>
                    <a:pt x="19" y="19"/>
                  </a:lnTo>
                  <a:lnTo>
                    <a:pt x="17" y="23"/>
                  </a:lnTo>
                  <a:lnTo>
                    <a:pt x="16" y="24"/>
                  </a:lnTo>
                  <a:lnTo>
                    <a:pt x="16" y="26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3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8" y="24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3" y="12"/>
                  </a:lnTo>
                  <a:lnTo>
                    <a:pt x="5" y="8"/>
                  </a:lnTo>
                  <a:lnTo>
                    <a:pt x="6" y="5"/>
                  </a:lnTo>
                  <a:lnTo>
                    <a:pt x="8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9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6" name="Freeform 293">
              <a:extLst>
                <a:ext uri="{FF2B5EF4-FFF2-40B4-BE49-F238E27FC236}">
                  <a16:creationId xmlns:a16="http://schemas.microsoft.com/office/drawing/2014/main" id="{F869AB08-19E5-5C7F-3391-123E72A20B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729" y="2692811"/>
              <a:ext cx="257297" cy="288485"/>
            </a:xfrm>
            <a:custGeom>
              <a:avLst/>
              <a:gdLst>
                <a:gd name="T0" fmla="*/ 116 w 132"/>
                <a:gd name="T1" fmla="*/ 22 h 148"/>
                <a:gd name="T2" fmla="*/ 78 w 132"/>
                <a:gd name="T3" fmla="*/ 13 h 148"/>
                <a:gd name="T4" fmla="*/ 113 w 132"/>
                <a:gd name="T5" fmla="*/ 10 h 148"/>
                <a:gd name="T6" fmla="*/ 112 w 132"/>
                <a:gd name="T7" fmla="*/ 15 h 148"/>
                <a:gd name="T8" fmla="*/ 107 w 132"/>
                <a:gd name="T9" fmla="*/ 10 h 148"/>
                <a:gd name="T10" fmla="*/ 37 w 132"/>
                <a:gd name="T11" fmla="*/ 7 h 148"/>
                <a:gd name="T12" fmla="*/ 50 w 132"/>
                <a:gd name="T13" fmla="*/ 5 h 148"/>
                <a:gd name="T14" fmla="*/ 61 w 132"/>
                <a:gd name="T15" fmla="*/ 8 h 148"/>
                <a:gd name="T16" fmla="*/ 74 w 132"/>
                <a:gd name="T17" fmla="*/ 15 h 148"/>
                <a:gd name="T18" fmla="*/ 82 w 132"/>
                <a:gd name="T19" fmla="*/ 22 h 148"/>
                <a:gd name="T20" fmla="*/ 102 w 132"/>
                <a:gd name="T21" fmla="*/ 13 h 148"/>
                <a:gd name="T22" fmla="*/ 121 w 132"/>
                <a:gd name="T23" fmla="*/ 27 h 148"/>
                <a:gd name="T24" fmla="*/ 123 w 132"/>
                <a:gd name="T25" fmla="*/ 41 h 148"/>
                <a:gd name="T26" fmla="*/ 126 w 132"/>
                <a:gd name="T27" fmla="*/ 54 h 148"/>
                <a:gd name="T28" fmla="*/ 127 w 132"/>
                <a:gd name="T29" fmla="*/ 62 h 148"/>
                <a:gd name="T30" fmla="*/ 131 w 132"/>
                <a:gd name="T31" fmla="*/ 71 h 148"/>
                <a:gd name="T32" fmla="*/ 129 w 132"/>
                <a:gd name="T33" fmla="*/ 84 h 148"/>
                <a:gd name="T34" fmla="*/ 124 w 132"/>
                <a:gd name="T35" fmla="*/ 79 h 148"/>
                <a:gd name="T36" fmla="*/ 119 w 132"/>
                <a:gd name="T37" fmla="*/ 84 h 148"/>
                <a:gd name="T38" fmla="*/ 108 w 132"/>
                <a:gd name="T39" fmla="*/ 87 h 148"/>
                <a:gd name="T40" fmla="*/ 102 w 132"/>
                <a:gd name="T41" fmla="*/ 92 h 148"/>
                <a:gd name="T42" fmla="*/ 93 w 132"/>
                <a:gd name="T43" fmla="*/ 95 h 148"/>
                <a:gd name="T44" fmla="*/ 91 w 132"/>
                <a:gd name="T45" fmla="*/ 96 h 148"/>
                <a:gd name="T46" fmla="*/ 96 w 132"/>
                <a:gd name="T47" fmla="*/ 103 h 148"/>
                <a:gd name="T48" fmla="*/ 101 w 132"/>
                <a:gd name="T49" fmla="*/ 111 h 148"/>
                <a:gd name="T50" fmla="*/ 110 w 132"/>
                <a:gd name="T51" fmla="*/ 119 h 148"/>
                <a:gd name="T52" fmla="*/ 115 w 132"/>
                <a:gd name="T53" fmla="*/ 126 h 148"/>
                <a:gd name="T54" fmla="*/ 107 w 132"/>
                <a:gd name="T55" fmla="*/ 131 h 148"/>
                <a:gd name="T56" fmla="*/ 104 w 132"/>
                <a:gd name="T57" fmla="*/ 139 h 148"/>
                <a:gd name="T58" fmla="*/ 104 w 132"/>
                <a:gd name="T59" fmla="*/ 145 h 148"/>
                <a:gd name="T60" fmla="*/ 97 w 132"/>
                <a:gd name="T61" fmla="*/ 142 h 148"/>
                <a:gd name="T62" fmla="*/ 93 w 132"/>
                <a:gd name="T63" fmla="*/ 142 h 148"/>
                <a:gd name="T64" fmla="*/ 77 w 132"/>
                <a:gd name="T65" fmla="*/ 147 h 148"/>
                <a:gd name="T66" fmla="*/ 67 w 132"/>
                <a:gd name="T67" fmla="*/ 144 h 148"/>
                <a:gd name="T68" fmla="*/ 63 w 132"/>
                <a:gd name="T69" fmla="*/ 147 h 148"/>
                <a:gd name="T70" fmla="*/ 56 w 132"/>
                <a:gd name="T71" fmla="*/ 144 h 148"/>
                <a:gd name="T72" fmla="*/ 49 w 132"/>
                <a:gd name="T73" fmla="*/ 142 h 148"/>
                <a:gd name="T74" fmla="*/ 41 w 132"/>
                <a:gd name="T75" fmla="*/ 141 h 148"/>
                <a:gd name="T76" fmla="*/ 39 w 132"/>
                <a:gd name="T77" fmla="*/ 142 h 148"/>
                <a:gd name="T78" fmla="*/ 30 w 132"/>
                <a:gd name="T79" fmla="*/ 144 h 148"/>
                <a:gd name="T80" fmla="*/ 26 w 132"/>
                <a:gd name="T81" fmla="*/ 133 h 148"/>
                <a:gd name="T82" fmla="*/ 33 w 132"/>
                <a:gd name="T83" fmla="*/ 117 h 148"/>
                <a:gd name="T84" fmla="*/ 19 w 132"/>
                <a:gd name="T85" fmla="*/ 115 h 148"/>
                <a:gd name="T86" fmla="*/ 14 w 132"/>
                <a:gd name="T87" fmla="*/ 114 h 148"/>
                <a:gd name="T88" fmla="*/ 8 w 132"/>
                <a:gd name="T89" fmla="*/ 108 h 148"/>
                <a:gd name="T90" fmla="*/ 6 w 132"/>
                <a:gd name="T91" fmla="*/ 101 h 148"/>
                <a:gd name="T92" fmla="*/ 8 w 132"/>
                <a:gd name="T93" fmla="*/ 92 h 148"/>
                <a:gd name="T94" fmla="*/ 3 w 132"/>
                <a:gd name="T95" fmla="*/ 85 h 148"/>
                <a:gd name="T96" fmla="*/ 1 w 132"/>
                <a:gd name="T97" fmla="*/ 79 h 148"/>
                <a:gd name="T98" fmla="*/ 6 w 132"/>
                <a:gd name="T99" fmla="*/ 71 h 148"/>
                <a:gd name="T100" fmla="*/ 3 w 132"/>
                <a:gd name="T101" fmla="*/ 63 h 148"/>
                <a:gd name="T102" fmla="*/ 14 w 132"/>
                <a:gd name="T103" fmla="*/ 62 h 148"/>
                <a:gd name="T104" fmla="*/ 15 w 132"/>
                <a:gd name="T105" fmla="*/ 59 h 148"/>
                <a:gd name="T106" fmla="*/ 14 w 132"/>
                <a:gd name="T107" fmla="*/ 52 h 148"/>
                <a:gd name="T108" fmla="*/ 17 w 132"/>
                <a:gd name="T109" fmla="*/ 48 h 148"/>
                <a:gd name="T110" fmla="*/ 19 w 132"/>
                <a:gd name="T111" fmla="*/ 32 h 148"/>
                <a:gd name="T112" fmla="*/ 34 w 132"/>
                <a:gd name="T113" fmla="*/ 32 h 148"/>
                <a:gd name="T114" fmla="*/ 39 w 132"/>
                <a:gd name="T115" fmla="*/ 26 h 148"/>
                <a:gd name="T116" fmla="*/ 55 w 132"/>
                <a:gd name="T117" fmla="*/ 29 h 148"/>
                <a:gd name="T118" fmla="*/ 42 w 132"/>
                <a:gd name="T119" fmla="*/ 15 h 148"/>
                <a:gd name="T120" fmla="*/ 42 w 132"/>
                <a:gd name="T121" fmla="*/ 8 h 148"/>
                <a:gd name="T122" fmla="*/ 37 w 132"/>
                <a:gd name="T123" fmla="*/ 2 h 148"/>
                <a:gd name="T124" fmla="*/ 36 w 132"/>
                <a:gd name="T125" fmla="*/ 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" h="148">
                  <a:moveTo>
                    <a:pt x="116" y="19"/>
                  </a:moveTo>
                  <a:lnTo>
                    <a:pt x="119" y="21"/>
                  </a:lnTo>
                  <a:lnTo>
                    <a:pt x="121" y="22"/>
                  </a:lnTo>
                  <a:lnTo>
                    <a:pt x="121" y="22"/>
                  </a:lnTo>
                  <a:lnTo>
                    <a:pt x="121" y="24"/>
                  </a:lnTo>
                  <a:lnTo>
                    <a:pt x="121" y="24"/>
                  </a:lnTo>
                  <a:lnTo>
                    <a:pt x="119" y="24"/>
                  </a:lnTo>
                  <a:lnTo>
                    <a:pt x="116" y="24"/>
                  </a:lnTo>
                  <a:lnTo>
                    <a:pt x="116" y="22"/>
                  </a:lnTo>
                  <a:lnTo>
                    <a:pt x="116" y="21"/>
                  </a:lnTo>
                  <a:lnTo>
                    <a:pt x="116" y="21"/>
                  </a:lnTo>
                  <a:lnTo>
                    <a:pt x="116" y="21"/>
                  </a:lnTo>
                  <a:lnTo>
                    <a:pt x="115" y="19"/>
                  </a:lnTo>
                  <a:lnTo>
                    <a:pt x="116" y="19"/>
                  </a:lnTo>
                  <a:close/>
                  <a:moveTo>
                    <a:pt x="75" y="11"/>
                  </a:moveTo>
                  <a:lnTo>
                    <a:pt x="78" y="11"/>
                  </a:lnTo>
                  <a:lnTo>
                    <a:pt x="78" y="13"/>
                  </a:lnTo>
                  <a:lnTo>
                    <a:pt x="78" y="13"/>
                  </a:lnTo>
                  <a:lnTo>
                    <a:pt x="77" y="13"/>
                  </a:lnTo>
                  <a:lnTo>
                    <a:pt x="75" y="13"/>
                  </a:lnTo>
                  <a:lnTo>
                    <a:pt x="75" y="13"/>
                  </a:lnTo>
                  <a:lnTo>
                    <a:pt x="75" y="11"/>
                  </a:lnTo>
                  <a:lnTo>
                    <a:pt x="75" y="11"/>
                  </a:lnTo>
                  <a:close/>
                  <a:moveTo>
                    <a:pt x="110" y="8"/>
                  </a:moveTo>
                  <a:lnTo>
                    <a:pt x="110" y="8"/>
                  </a:lnTo>
                  <a:lnTo>
                    <a:pt x="110" y="10"/>
                  </a:lnTo>
                  <a:lnTo>
                    <a:pt x="113" y="10"/>
                  </a:lnTo>
                  <a:lnTo>
                    <a:pt x="113" y="10"/>
                  </a:lnTo>
                  <a:lnTo>
                    <a:pt x="113" y="11"/>
                  </a:lnTo>
                  <a:lnTo>
                    <a:pt x="113" y="11"/>
                  </a:lnTo>
                  <a:lnTo>
                    <a:pt x="112" y="13"/>
                  </a:lnTo>
                  <a:lnTo>
                    <a:pt x="112" y="13"/>
                  </a:lnTo>
                  <a:lnTo>
                    <a:pt x="113" y="15"/>
                  </a:lnTo>
                  <a:lnTo>
                    <a:pt x="115" y="15"/>
                  </a:lnTo>
                  <a:lnTo>
                    <a:pt x="113" y="16"/>
                  </a:lnTo>
                  <a:lnTo>
                    <a:pt x="112" y="15"/>
                  </a:lnTo>
                  <a:lnTo>
                    <a:pt x="110" y="15"/>
                  </a:lnTo>
                  <a:lnTo>
                    <a:pt x="110" y="16"/>
                  </a:lnTo>
                  <a:lnTo>
                    <a:pt x="108" y="16"/>
                  </a:lnTo>
                  <a:lnTo>
                    <a:pt x="107" y="15"/>
                  </a:lnTo>
                  <a:lnTo>
                    <a:pt x="105" y="15"/>
                  </a:lnTo>
                  <a:lnTo>
                    <a:pt x="105" y="13"/>
                  </a:lnTo>
                  <a:lnTo>
                    <a:pt x="107" y="11"/>
                  </a:lnTo>
                  <a:lnTo>
                    <a:pt x="107" y="11"/>
                  </a:lnTo>
                  <a:lnTo>
                    <a:pt x="107" y="10"/>
                  </a:lnTo>
                  <a:lnTo>
                    <a:pt x="107" y="8"/>
                  </a:lnTo>
                  <a:lnTo>
                    <a:pt x="108" y="8"/>
                  </a:lnTo>
                  <a:lnTo>
                    <a:pt x="110" y="8"/>
                  </a:lnTo>
                  <a:close/>
                  <a:moveTo>
                    <a:pt x="39" y="7"/>
                  </a:moveTo>
                  <a:lnTo>
                    <a:pt x="39" y="7"/>
                  </a:lnTo>
                  <a:lnTo>
                    <a:pt x="41" y="7"/>
                  </a:lnTo>
                  <a:lnTo>
                    <a:pt x="39" y="8"/>
                  </a:lnTo>
                  <a:lnTo>
                    <a:pt x="37" y="8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9" y="7"/>
                  </a:lnTo>
                  <a:close/>
                  <a:moveTo>
                    <a:pt x="41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3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8" y="7"/>
                  </a:lnTo>
                  <a:lnTo>
                    <a:pt x="60" y="7"/>
                  </a:lnTo>
                  <a:lnTo>
                    <a:pt x="61" y="8"/>
                  </a:lnTo>
                  <a:lnTo>
                    <a:pt x="61" y="10"/>
                  </a:lnTo>
                  <a:lnTo>
                    <a:pt x="60" y="11"/>
                  </a:lnTo>
                  <a:lnTo>
                    <a:pt x="58" y="11"/>
                  </a:lnTo>
                  <a:lnTo>
                    <a:pt x="63" y="11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6" y="13"/>
                  </a:lnTo>
                  <a:lnTo>
                    <a:pt x="71" y="15"/>
                  </a:lnTo>
                  <a:lnTo>
                    <a:pt x="74" y="15"/>
                  </a:lnTo>
                  <a:lnTo>
                    <a:pt x="75" y="15"/>
                  </a:lnTo>
                  <a:lnTo>
                    <a:pt x="75" y="16"/>
                  </a:lnTo>
                  <a:lnTo>
                    <a:pt x="75" y="18"/>
                  </a:lnTo>
                  <a:lnTo>
                    <a:pt x="72" y="19"/>
                  </a:lnTo>
                  <a:lnTo>
                    <a:pt x="72" y="21"/>
                  </a:lnTo>
                  <a:lnTo>
                    <a:pt x="74" y="21"/>
                  </a:lnTo>
                  <a:lnTo>
                    <a:pt x="77" y="21"/>
                  </a:lnTo>
                  <a:lnTo>
                    <a:pt x="80" y="22"/>
                  </a:lnTo>
                  <a:lnTo>
                    <a:pt x="82" y="22"/>
                  </a:lnTo>
                  <a:lnTo>
                    <a:pt x="85" y="19"/>
                  </a:lnTo>
                  <a:lnTo>
                    <a:pt x="86" y="19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4" y="16"/>
                  </a:lnTo>
                  <a:lnTo>
                    <a:pt x="94" y="15"/>
                  </a:lnTo>
                  <a:lnTo>
                    <a:pt x="97" y="13"/>
                  </a:lnTo>
                  <a:lnTo>
                    <a:pt x="101" y="13"/>
                  </a:lnTo>
                  <a:lnTo>
                    <a:pt x="102" y="13"/>
                  </a:lnTo>
                  <a:lnTo>
                    <a:pt x="104" y="13"/>
                  </a:lnTo>
                  <a:lnTo>
                    <a:pt x="105" y="16"/>
                  </a:lnTo>
                  <a:lnTo>
                    <a:pt x="110" y="19"/>
                  </a:lnTo>
                  <a:lnTo>
                    <a:pt x="115" y="18"/>
                  </a:lnTo>
                  <a:lnTo>
                    <a:pt x="116" y="21"/>
                  </a:lnTo>
                  <a:lnTo>
                    <a:pt x="116" y="24"/>
                  </a:lnTo>
                  <a:lnTo>
                    <a:pt x="118" y="26"/>
                  </a:lnTo>
                  <a:lnTo>
                    <a:pt x="118" y="26"/>
                  </a:lnTo>
                  <a:lnTo>
                    <a:pt x="121" y="27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123" y="29"/>
                  </a:lnTo>
                  <a:lnTo>
                    <a:pt x="123" y="30"/>
                  </a:lnTo>
                  <a:lnTo>
                    <a:pt x="124" y="35"/>
                  </a:lnTo>
                  <a:lnTo>
                    <a:pt x="124" y="37"/>
                  </a:lnTo>
                  <a:lnTo>
                    <a:pt x="124" y="37"/>
                  </a:lnTo>
                  <a:lnTo>
                    <a:pt x="124" y="40"/>
                  </a:lnTo>
                  <a:lnTo>
                    <a:pt x="123" y="41"/>
                  </a:lnTo>
                  <a:lnTo>
                    <a:pt x="121" y="41"/>
                  </a:lnTo>
                  <a:lnTo>
                    <a:pt x="119" y="43"/>
                  </a:lnTo>
                  <a:lnTo>
                    <a:pt x="119" y="43"/>
                  </a:lnTo>
                  <a:lnTo>
                    <a:pt x="121" y="46"/>
                  </a:lnTo>
                  <a:lnTo>
                    <a:pt x="126" y="48"/>
                  </a:lnTo>
                  <a:lnTo>
                    <a:pt x="127" y="51"/>
                  </a:lnTo>
                  <a:lnTo>
                    <a:pt x="126" y="52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7" y="56"/>
                  </a:lnTo>
                  <a:lnTo>
                    <a:pt x="127" y="56"/>
                  </a:lnTo>
                  <a:lnTo>
                    <a:pt x="129" y="57"/>
                  </a:lnTo>
                  <a:lnTo>
                    <a:pt x="127" y="57"/>
                  </a:lnTo>
                  <a:lnTo>
                    <a:pt x="129" y="59"/>
                  </a:lnTo>
                  <a:lnTo>
                    <a:pt x="129" y="59"/>
                  </a:lnTo>
                  <a:lnTo>
                    <a:pt x="129" y="59"/>
                  </a:lnTo>
                  <a:lnTo>
                    <a:pt x="129" y="60"/>
                  </a:lnTo>
                  <a:lnTo>
                    <a:pt x="127" y="62"/>
                  </a:lnTo>
                  <a:lnTo>
                    <a:pt x="127" y="62"/>
                  </a:lnTo>
                  <a:lnTo>
                    <a:pt x="127" y="63"/>
                  </a:lnTo>
                  <a:lnTo>
                    <a:pt x="127" y="65"/>
                  </a:lnTo>
                  <a:lnTo>
                    <a:pt x="127" y="67"/>
                  </a:lnTo>
                  <a:lnTo>
                    <a:pt x="129" y="67"/>
                  </a:lnTo>
                  <a:lnTo>
                    <a:pt x="129" y="68"/>
                  </a:lnTo>
                  <a:lnTo>
                    <a:pt x="129" y="70"/>
                  </a:lnTo>
                  <a:lnTo>
                    <a:pt x="129" y="70"/>
                  </a:lnTo>
                  <a:lnTo>
                    <a:pt x="131" y="71"/>
                  </a:lnTo>
                  <a:lnTo>
                    <a:pt x="132" y="71"/>
                  </a:lnTo>
                  <a:lnTo>
                    <a:pt x="132" y="73"/>
                  </a:lnTo>
                  <a:lnTo>
                    <a:pt x="132" y="74"/>
                  </a:lnTo>
                  <a:lnTo>
                    <a:pt x="132" y="78"/>
                  </a:lnTo>
                  <a:lnTo>
                    <a:pt x="132" y="79"/>
                  </a:lnTo>
                  <a:lnTo>
                    <a:pt x="131" y="82"/>
                  </a:lnTo>
                  <a:lnTo>
                    <a:pt x="131" y="82"/>
                  </a:lnTo>
                  <a:lnTo>
                    <a:pt x="129" y="82"/>
                  </a:lnTo>
                  <a:lnTo>
                    <a:pt x="129" y="84"/>
                  </a:lnTo>
                  <a:lnTo>
                    <a:pt x="129" y="84"/>
                  </a:lnTo>
                  <a:lnTo>
                    <a:pt x="127" y="82"/>
                  </a:lnTo>
                  <a:lnTo>
                    <a:pt x="127" y="82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6" y="81"/>
                  </a:lnTo>
                  <a:lnTo>
                    <a:pt x="126" y="79"/>
                  </a:lnTo>
                  <a:lnTo>
                    <a:pt x="126" y="79"/>
                  </a:lnTo>
                  <a:lnTo>
                    <a:pt x="124" y="79"/>
                  </a:lnTo>
                  <a:lnTo>
                    <a:pt x="123" y="79"/>
                  </a:lnTo>
                  <a:lnTo>
                    <a:pt x="123" y="79"/>
                  </a:lnTo>
                  <a:lnTo>
                    <a:pt x="121" y="79"/>
                  </a:lnTo>
                  <a:lnTo>
                    <a:pt x="123" y="81"/>
                  </a:lnTo>
                  <a:lnTo>
                    <a:pt x="123" y="81"/>
                  </a:lnTo>
                  <a:lnTo>
                    <a:pt x="124" y="81"/>
                  </a:lnTo>
                  <a:lnTo>
                    <a:pt x="124" y="82"/>
                  </a:lnTo>
                  <a:lnTo>
                    <a:pt x="121" y="82"/>
                  </a:lnTo>
                  <a:lnTo>
                    <a:pt x="119" y="84"/>
                  </a:lnTo>
                  <a:lnTo>
                    <a:pt x="118" y="84"/>
                  </a:lnTo>
                  <a:lnTo>
                    <a:pt x="116" y="84"/>
                  </a:lnTo>
                  <a:lnTo>
                    <a:pt x="113" y="85"/>
                  </a:lnTo>
                  <a:lnTo>
                    <a:pt x="112" y="85"/>
                  </a:lnTo>
                  <a:lnTo>
                    <a:pt x="112" y="85"/>
                  </a:lnTo>
                  <a:lnTo>
                    <a:pt x="110" y="87"/>
                  </a:lnTo>
                  <a:lnTo>
                    <a:pt x="110" y="87"/>
                  </a:lnTo>
                  <a:lnTo>
                    <a:pt x="110" y="87"/>
                  </a:lnTo>
                  <a:lnTo>
                    <a:pt x="108" y="87"/>
                  </a:lnTo>
                  <a:lnTo>
                    <a:pt x="108" y="87"/>
                  </a:lnTo>
                  <a:lnTo>
                    <a:pt x="108" y="87"/>
                  </a:lnTo>
                  <a:lnTo>
                    <a:pt x="107" y="87"/>
                  </a:lnTo>
                  <a:lnTo>
                    <a:pt x="107" y="87"/>
                  </a:lnTo>
                  <a:lnTo>
                    <a:pt x="107" y="89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2" y="92"/>
                  </a:lnTo>
                  <a:lnTo>
                    <a:pt x="102" y="90"/>
                  </a:lnTo>
                  <a:lnTo>
                    <a:pt x="101" y="90"/>
                  </a:lnTo>
                  <a:lnTo>
                    <a:pt x="99" y="92"/>
                  </a:lnTo>
                  <a:lnTo>
                    <a:pt x="99" y="92"/>
                  </a:lnTo>
                  <a:lnTo>
                    <a:pt x="97" y="92"/>
                  </a:lnTo>
                  <a:lnTo>
                    <a:pt x="96" y="92"/>
                  </a:lnTo>
                  <a:lnTo>
                    <a:pt x="94" y="93"/>
                  </a:lnTo>
                  <a:lnTo>
                    <a:pt x="94" y="95"/>
                  </a:lnTo>
                  <a:lnTo>
                    <a:pt x="93" y="95"/>
                  </a:lnTo>
                  <a:lnTo>
                    <a:pt x="93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1" y="96"/>
                  </a:lnTo>
                  <a:lnTo>
                    <a:pt x="93" y="96"/>
                  </a:lnTo>
                  <a:lnTo>
                    <a:pt x="93" y="98"/>
                  </a:lnTo>
                  <a:lnTo>
                    <a:pt x="94" y="98"/>
                  </a:lnTo>
                  <a:lnTo>
                    <a:pt x="96" y="100"/>
                  </a:lnTo>
                  <a:lnTo>
                    <a:pt x="97" y="101"/>
                  </a:lnTo>
                  <a:lnTo>
                    <a:pt x="97" y="101"/>
                  </a:lnTo>
                  <a:lnTo>
                    <a:pt x="96" y="101"/>
                  </a:lnTo>
                  <a:lnTo>
                    <a:pt x="96" y="101"/>
                  </a:lnTo>
                  <a:lnTo>
                    <a:pt x="96" y="103"/>
                  </a:lnTo>
                  <a:lnTo>
                    <a:pt x="94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7" y="106"/>
                  </a:lnTo>
                  <a:lnTo>
                    <a:pt x="99" y="109"/>
                  </a:lnTo>
                  <a:lnTo>
                    <a:pt x="99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2" y="111"/>
                  </a:lnTo>
                  <a:lnTo>
                    <a:pt x="104" y="112"/>
                  </a:lnTo>
                  <a:lnTo>
                    <a:pt x="105" y="114"/>
                  </a:lnTo>
                  <a:lnTo>
                    <a:pt x="107" y="115"/>
                  </a:lnTo>
                  <a:lnTo>
                    <a:pt x="108" y="115"/>
                  </a:lnTo>
                  <a:lnTo>
                    <a:pt x="108" y="117"/>
                  </a:lnTo>
                  <a:lnTo>
                    <a:pt x="108" y="117"/>
                  </a:lnTo>
                  <a:lnTo>
                    <a:pt x="110" y="119"/>
                  </a:lnTo>
                  <a:lnTo>
                    <a:pt x="110" y="119"/>
                  </a:lnTo>
                  <a:lnTo>
                    <a:pt x="112" y="119"/>
                  </a:lnTo>
                  <a:lnTo>
                    <a:pt x="113" y="120"/>
                  </a:lnTo>
                  <a:lnTo>
                    <a:pt x="115" y="120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3"/>
                  </a:lnTo>
                  <a:lnTo>
                    <a:pt x="115" y="125"/>
                  </a:lnTo>
                  <a:lnTo>
                    <a:pt x="115" y="125"/>
                  </a:lnTo>
                  <a:lnTo>
                    <a:pt x="115" y="126"/>
                  </a:lnTo>
                  <a:lnTo>
                    <a:pt x="113" y="126"/>
                  </a:lnTo>
                  <a:lnTo>
                    <a:pt x="113" y="126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0" y="128"/>
                  </a:lnTo>
                  <a:lnTo>
                    <a:pt x="108" y="130"/>
                  </a:lnTo>
                  <a:lnTo>
                    <a:pt x="108" y="130"/>
                  </a:lnTo>
                  <a:lnTo>
                    <a:pt x="107" y="131"/>
                  </a:lnTo>
                  <a:lnTo>
                    <a:pt x="105" y="131"/>
                  </a:lnTo>
                  <a:lnTo>
                    <a:pt x="105" y="131"/>
                  </a:lnTo>
                  <a:lnTo>
                    <a:pt x="102" y="133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1" y="134"/>
                  </a:lnTo>
                  <a:lnTo>
                    <a:pt x="102" y="136"/>
                  </a:lnTo>
                  <a:lnTo>
                    <a:pt x="104" y="137"/>
                  </a:lnTo>
                  <a:lnTo>
                    <a:pt x="104" y="139"/>
                  </a:lnTo>
                  <a:lnTo>
                    <a:pt x="102" y="141"/>
                  </a:lnTo>
                  <a:lnTo>
                    <a:pt x="102" y="141"/>
                  </a:lnTo>
                  <a:lnTo>
                    <a:pt x="102" y="141"/>
                  </a:lnTo>
                  <a:lnTo>
                    <a:pt x="104" y="141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2" y="145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2"/>
                  </a:lnTo>
                  <a:lnTo>
                    <a:pt x="99" y="142"/>
                  </a:lnTo>
                  <a:lnTo>
                    <a:pt x="97" y="142"/>
                  </a:lnTo>
                  <a:lnTo>
                    <a:pt x="97" y="142"/>
                  </a:lnTo>
                  <a:lnTo>
                    <a:pt x="96" y="142"/>
                  </a:lnTo>
                  <a:lnTo>
                    <a:pt x="96" y="142"/>
                  </a:lnTo>
                  <a:lnTo>
                    <a:pt x="94" y="142"/>
                  </a:lnTo>
                  <a:lnTo>
                    <a:pt x="93" y="142"/>
                  </a:lnTo>
                  <a:lnTo>
                    <a:pt x="93" y="141"/>
                  </a:lnTo>
                  <a:lnTo>
                    <a:pt x="93" y="141"/>
                  </a:lnTo>
                  <a:lnTo>
                    <a:pt x="93" y="142"/>
                  </a:lnTo>
                  <a:lnTo>
                    <a:pt x="93" y="142"/>
                  </a:lnTo>
                  <a:lnTo>
                    <a:pt x="85" y="144"/>
                  </a:lnTo>
                  <a:lnTo>
                    <a:pt x="83" y="144"/>
                  </a:lnTo>
                  <a:lnTo>
                    <a:pt x="82" y="145"/>
                  </a:lnTo>
                  <a:lnTo>
                    <a:pt x="80" y="145"/>
                  </a:lnTo>
                  <a:lnTo>
                    <a:pt x="80" y="145"/>
                  </a:lnTo>
                  <a:lnTo>
                    <a:pt x="78" y="147"/>
                  </a:lnTo>
                  <a:lnTo>
                    <a:pt x="78" y="147"/>
                  </a:lnTo>
                  <a:lnTo>
                    <a:pt x="77" y="147"/>
                  </a:lnTo>
                  <a:lnTo>
                    <a:pt x="77" y="147"/>
                  </a:lnTo>
                  <a:lnTo>
                    <a:pt x="75" y="147"/>
                  </a:lnTo>
                  <a:lnTo>
                    <a:pt x="74" y="147"/>
                  </a:lnTo>
                  <a:lnTo>
                    <a:pt x="74" y="147"/>
                  </a:lnTo>
                  <a:lnTo>
                    <a:pt x="74" y="145"/>
                  </a:lnTo>
                  <a:lnTo>
                    <a:pt x="72" y="145"/>
                  </a:lnTo>
                  <a:lnTo>
                    <a:pt x="72" y="145"/>
                  </a:lnTo>
                  <a:lnTo>
                    <a:pt x="71" y="145"/>
                  </a:lnTo>
                  <a:lnTo>
                    <a:pt x="71" y="144"/>
                  </a:lnTo>
                  <a:lnTo>
                    <a:pt x="67" y="144"/>
                  </a:lnTo>
                  <a:lnTo>
                    <a:pt x="67" y="144"/>
                  </a:lnTo>
                  <a:lnTo>
                    <a:pt x="66" y="144"/>
                  </a:lnTo>
                  <a:lnTo>
                    <a:pt x="66" y="147"/>
                  </a:lnTo>
                  <a:lnTo>
                    <a:pt x="66" y="147"/>
                  </a:lnTo>
                  <a:lnTo>
                    <a:pt x="64" y="148"/>
                  </a:lnTo>
                  <a:lnTo>
                    <a:pt x="64" y="148"/>
                  </a:lnTo>
                  <a:lnTo>
                    <a:pt x="63" y="148"/>
                  </a:lnTo>
                  <a:lnTo>
                    <a:pt x="63" y="148"/>
                  </a:lnTo>
                  <a:lnTo>
                    <a:pt x="63" y="147"/>
                  </a:lnTo>
                  <a:lnTo>
                    <a:pt x="63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5"/>
                  </a:lnTo>
                  <a:lnTo>
                    <a:pt x="61" y="145"/>
                  </a:lnTo>
                  <a:lnTo>
                    <a:pt x="60" y="145"/>
                  </a:lnTo>
                  <a:lnTo>
                    <a:pt x="58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5" y="144"/>
                  </a:lnTo>
                  <a:lnTo>
                    <a:pt x="53" y="142"/>
                  </a:lnTo>
                  <a:lnTo>
                    <a:pt x="52" y="142"/>
                  </a:lnTo>
                  <a:lnTo>
                    <a:pt x="49" y="141"/>
                  </a:lnTo>
                  <a:lnTo>
                    <a:pt x="49" y="141"/>
                  </a:lnTo>
                  <a:lnTo>
                    <a:pt x="47" y="141"/>
                  </a:lnTo>
                  <a:lnTo>
                    <a:pt x="49" y="142"/>
                  </a:lnTo>
                  <a:lnTo>
                    <a:pt x="47" y="142"/>
                  </a:lnTo>
                  <a:lnTo>
                    <a:pt x="44" y="142"/>
                  </a:lnTo>
                  <a:lnTo>
                    <a:pt x="44" y="142"/>
                  </a:lnTo>
                  <a:lnTo>
                    <a:pt x="44" y="142"/>
                  </a:lnTo>
                  <a:lnTo>
                    <a:pt x="42" y="141"/>
                  </a:lnTo>
                  <a:lnTo>
                    <a:pt x="42" y="141"/>
                  </a:lnTo>
                  <a:lnTo>
                    <a:pt x="42" y="142"/>
                  </a:lnTo>
                  <a:lnTo>
                    <a:pt x="42" y="142"/>
                  </a:lnTo>
                  <a:lnTo>
                    <a:pt x="41" y="141"/>
                  </a:lnTo>
                  <a:lnTo>
                    <a:pt x="39" y="141"/>
                  </a:lnTo>
                  <a:lnTo>
                    <a:pt x="39" y="141"/>
                  </a:lnTo>
                  <a:lnTo>
                    <a:pt x="37" y="141"/>
                  </a:lnTo>
                  <a:lnTo>
                    <a:pt x="37" y="142"/>
                  </a:lnTo>
                  <a:lnTo>
                    <a:pt x="37" y="142"/>
                  </a:lnTo>
                  <a:lnTo>
                    <a:pt x="37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4"/>
                  </a:lnTo>
                  <a:lnTo>
                    <a:pt x="37" y="144"/>
                  </a:lnTo>
                  <a:lnTo>
                    <a:pt x="37" y="144"/>
                  </a:lnTo>
                  <a:lnTo>
                    <a:pt x="37" y="144"/>
                  </a:lnTo>
                  <a:lnTo>
                    <a:pt x="36" y="144"/>
                  </a:lnTo>
                  <a:lnTo>
                    <a:pt x="34" y="144"/>
                  </a:lnTo>
                  <a:lnTo>
                    <a:pt x="33" y="144"/>
                  </a:lnTo>
                  <a:lnTo>
                    <a:pt x="30" y="144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5" y="144"/>
                  </a:lnTo>
                  <a:lnTo>
                    <a:pt x="25" y="142"/>
                  </a:lnTo>
                  <a:lnTo>
                    <a:pt x="25" y="141"/>
                  </a:lnTo>
                  <a:lnTo>
                    <a:pt x="25" y="137"/>
                  </a:lnTo>
                  <a:lnTo>
                    <a:pt x="26" y="136"/>
                  </a:lnTo>
                  <a:lnTo>
                    <a:pt x="25" y="134"/>
                  </a:lnTo>
                  <a:lnTo>
                    <a:pt x="26" y="133"/>
                  </a:lnTo>
                  <a:lnTo>
                    <a:pt x="26" y="131"/>
                  </a:lnTo>
                  <a:lnTo>
                    <a:pt x="28" y="128"/>
                  </a:lnTo>
                  <a:lnTo>
                    <a:pt x="28" y="126"/>
                  </a:lnTo>
                  <a:lnTo>
                    <a:pt x="30" y="125"/>
                  </a:lnTo>
                  <a:lnTo>
                    <a:pt x="30" y="123"/>
                  </a:lnTo>
                  <a:lnTo>
                    <a:pt x="33" y="120"/>
                  </a:lnTo>
                  <a:lnTo>
                    <a:pt x="33" y="120"/>
                  </a:lnTo>
                  <a:lnTo>
                    <a:pt x="33" y="119"/>
                  </a:lnTo>
                  <a:lnTo>
                    <a:pt x="33" y="117"/>
                  </a:lnTo>
                  <a:lnTo>
                    <a:pt x="31" y="117"/>
                  </a:lnTo>
                  <a:lnTo>
                    <a:pt x="28" y="117"/>
                  </a:lnTo>
                  <a:lnTo>
                    <a:pt x="26" y="117"/>
                  </a:lnTo>
                  <a:lnTo>
                    <a:pt x="25" y="115"/>
                  </a:lnTo>
                  <a:lnTo>
                    <a:pt x="23" y="114"/>
                  </a:lnTo>
                  <a:lnTo>
                    <a:pt x="23" y="114"/>
                  </a:lnTo>
                  <a:lnTo>
                    <a:pt x="22" y="115"/>
                  </a:lnTo>
                  <a:lnTo>
                    <a:pt x="20" y="115"/>
                  </a:lnTo>
                  <a:lnTo>
                    <a:pt x="19" y="115"/>
                  </a:lnTo>
                  <a:lnTo>
                    <a:pt x="19" y="115"/>
                  </a:lnTo>
                  <a:lnTo>
                    <a:pt x="17" y="115"/>
                  </a:lnTo>
                  <a:lnTo>
                    <a:pt x="17" y="115"/>
                  </a:lnTo>
                  <a:lnTo>
                    <a:pt x="17" y="114"/>
                  </a:lnTo>
                  <a:lnTo>
                    <a:pt x="17" y="114"/>
                  </a:lnTo>
                  <a:lnTo>
                    <a:pt x="15" y="114"/>
                  </a:lnTo>
                  <a:lnTo>
                    <a:pt x="15" y="114"/>
                  </a:lnTo>
                  <a:lnTo>
                    <a:pt x="14" y="114"/>
                  </a:lnTo>
                  <a:lnTo>
                    <a:pt x="14" y="114"/>
                  </a:lnTo>
                  <a:lnTo>
                    <a:pt x="14" y="114"/>
                  </a:lnTo>
                  <a:lnTo>
                    <a:pt x="11" y="112"/>
                  </a:lnTo>
                  <a:lnTo>
                    <a:pt x="11" y="112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9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8"/>
                  </a:lnTo>
                  <a:lnTo>
                    <a:pt x="8" y="106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8" y="101"/>
                  </a:lnTo>
                  <a:lnTo>
                    <a:pt x="6" y="101"/>
                  </a:lnTo>
                  <a:lnTo>
                    <a:pt x="6" y="100"/>
                  </a:lnTo>
                  <a:lnTo>
                    <a:pt x="4" y="100"/>
                  </a:lnTo>
                  <a:lnTo>
                    <a:pt x="4" y="98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5"/>
                  </a:lnTo>
                  <a:lnTo>
                    <a:pt x="8" y="93"/>
                  </a:lnTo>
                  <a:lnTo>
                    <a:pt x="8" y="92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6" y="89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6" y="87"/>
                  </a:lnTo>
                  <a:lnTo>
                    <a:pt x="4" y="87"/>
                  </a:lnTo>
                  <a:lnTo>
                    <a:pt x="4" y="85"/>
                  </a:lnTo>
                  <a:lnTo>
                    <a:pt x="3" y="85"/>
                  </a:lnTo>
                  <a:lnTo>
                    <a:pt x="3" y="84"/>
                  </a:lnTo>
                  <a:lnTo>
                    <a:pt x="3" y="82"/>
                  </a:lnTo>
                  <a:lnTo>
                    <a:pt x="3" y="81"/>
                  </a:lnTo>
                  <a:lnTo>
                    <a:pt x="1" y="81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4" y="76"/>
                  </a:lnTo>
                  <a:lnTo>
                    <a:pt x="4" y="76"/>
                  </a:lnTo>
                  <a:lnTo>
                    <a:pt x="3" y="76"/>
                  </a:lnTo>
                  <a:lnTo>
                    <a:pt x="3" y="76"/>
                  </a:lnTo>
                  <a:lnTo>
                    <a:pt x="4" y="73"/>
                  </a:lnTo>
                  <a:lnTo>
                    <a:pt x="6" y="71"/>
                  </a:lnTo>
                  <a:lnTo>
                    <a:pt x="6" y="71"/>
                  </a:lnTo>
                  <a:lnTo>
                    <a:pt x="6" y="70"/>
                  </a:lnTo>
                  <a:lnTo>
                    <a:pt x="4" y="70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3" y="67"/>
                  </a:lnTo>
                  <a:lnTo>
                    <a:pt x="1" y="65"/>
                  </a:lnTo>
                  <a:lnTo>
                    <a:pt x="1" y="65"/>
                  </a:lnTo>
                  <a:lnTo>
                    <a:pt x="3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63"/>
                  </a:lnTo>
                  <a:lnTo>
                    <a:pt x="11" y="63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5" y="59"/>
                  </a:lnTo>
                  <a:lnTo>
                    <a:pt x="17" y="57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5" y="52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4" y="48"/>
                  </a:lnTo>
                  <a:lnTo>
                    <a:pt x="17" y="48"/>
                  </a:lnTo>
                  <a:lnTo>
                    <a:pt x="17" y="48"/>
                  </a:lnTo>
                  <a:lnTo>
                    <a:pt x="17" y="46"/>
                  </a:lnTo>
                  <a:lnTo>
                    <a:pt x="19" y="43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38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7" y="33"/>
                  </a:lnTo>
                  <a:lnTo>
                    <a:pt x="19" y="32"/>
                  </a:lnTo>
                  <a:lnTo>
                    <a:pt x="19" y="30"/>
                  </a:lnTo>
                  <a:lnTo>
                    <a:pt x="20" y="29"/>
                  </a:lnTo>
                  <a:lnTo>
                    <a:pt x="22" y="27"/>
                  </a:lnTo>
                  <a:lnTo>
                    <a:pt x="26" y="27"/>
                  </a:lnTo>
                  <a:lnTo>
                    <a:pt x="31" y="27"/>
                  </a:lnTo>
                  <a:lnTo>
                    <a:pt x="34" y="30"/>
                  </a:lnTo>
                  <a:lnTo>
                    <a:pt x="33" y="32"/>
                  </a:lnTo>
                  <a:lnTo>
                    <a:pt x="34" y="33"/>
                  </a:lnTo>
                  <a:lnTo>
                    <a:pt x="34" y="32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6" y="29"/>
                  </a:lnTo>
                  <a:lnTo>
                    <a:pt x="37" y="30"/>
                  </a:lnTo>
                  <a:lnTo>
                    <a:pt x="39" y="30"/>
                  </a:lnTo>
                  <a:lnTo>
                    <a:pt x="39" y="33"/>
                  </a:lnTo>
                  <a:lnTo>
                    <a:pt x="39" y="30"/>
                  </a:lnTo>
                  <a:lnTo>
                    <a:pt x="39" y="29"/>
                  </a:lnTo>
                  <a:lnTo>
                    <a:pt x="39" y="26"/>
                  </a:lnTo>
                  <a:lnTo>
                    <a:pt x="39" y="24"/>
                  </a:lnTo>
                  <a:lnTo>
                    <a:pt x="41" y="24"/>
                  </a:lnTo>
                  <a:lnTo>
                    <a:pt x="44" y="24"/>
                  </a:lnTo>
                  <a:lnTo>
                    <a:pt x="49" y="24"/>
                  </a:lnTo>
                  <a:lnTo>
                    <a:pt x="50" y="26"/>
                  </a:lnTo>
                  <a:lnTo>
                    <a:pt x="55" y="29"/>
                  </a:lnTo>
                  <a:lnTo>
                    <a:pt x="55" y="30"/>
                  </a:lnTo>
                  <a:lnTo>
                    <a:pt x="56" y="30"/>
                  </a:lnTo>
                  <a:lnTo>
                    <a:pt x="55" y="29"/>
                  </a:lnTo>
                  <a:lnTo>
                    <a:pt x="50" y="24"/>
                  </a:lnTo>
                  <a:lnTo>
                    <a:pt x="49" y="24"/>
                  </a:lnTo>
                  <a:lnTo>
                    <a:pt x="47" y="24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4" y="21"/>
                  </a:lnTo>
                  <a:lnTo>
                    <a:pt x="44" y="16"/>
                  </a:lnTo>
                  <a:lnTo>
                    <a:pt x="44" y="16"/>
                  </a:lnTo>
                  <a:lnTo>
                    <a:pt x="42" y="15"/>
                  </a:lnTo>
                  <a:lnTo>
                    <a:pt x="42" y="16"/>
                  </a:lnTo>
                  <a:lnTo>
                    <a:pt x="41" y="16"/>
                  </a:lnTo>
                  <a:lnTo>
                    <a:pt x="41" y="15"/>
                  </a:lnTo>
                  <a:lnTo>
                    <a:pt x="41" y="13"/>
                  </a:lnTo>
                  <a:lnTo>
                    <a:pt x="44" y="13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4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4"/>
                  </a:lnTo>
                  <a:close/>
                  <a:moveTo>
                    <a:pt x="41" y="4"/>
                  </a:move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close/>
                  <a:moveTo>
                    <a:pt x="37" y="0"/>
                  </a:moveTo>
                  <a:lnTo>
                    <a:pt x="37" y="0"/>
                  </a:lnTo>
                  <a:lnTo>
                    <a:pt x="37" y="2"/>
                  </a:lnTo>
                  <a:lnTo>
                    <a:pt x="37" y="2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7"/>
                  </a:lnTo>
                  <a:lnTo>
                    <a:pt x="36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7" name="Freeform 294">
              <a:extLst>
                <a:ext uri="{FF2B5EF4-FFF2-40B4-BE49-F238E27FC236}">
                  <a16:creationId xmlns:a16="http://schemas.microsoft.com/office/drawing/2014/main" id="{13F6EF5E-880B-81D4-CB8D-EE8EE9769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6107" y="2846799"/>
              <a:ext cx="187125" cy="89664"/>
            </a:xfrm>
            <a:custGeom>
              <a:avLst/>
              <a:gdLst>
                <a:gd name="T0" fmla="*/ 35 w 96"/>
                <a:gd name="T1" fmla="*/ 0 h 46"/>
                <a:gd name="T2" fmla="*/ 36 w 96"/>
                <a:gd name="T3" fmla="*/ 3 h 46"/>
                <a:gd name="T4" fmla="*/ 38 w 96"/>
                <a:gd name="T5" fmla="*/ 3 h 46"/>
                <a:gd name="T6" fmla="*/ 41 w 96"/>
                <a:gd name="T7" fmla="*/ 2 h 46"/>
                <a:gd name="T8" fmla="*/ 46 w 96"/>
                <a:gd name="T9" fmla="*/ 2 h 46"/>
                <a:gd name="T10" fmla="*/ 47 w 96"/>
                <a:gd name="T11" fmla="*/ 5 h 46"/>
                <a:gd name="T12" fmla="*/ 54 w 96"/>
                <a:gd name="T13" fmla="*/ 6 h 46"/>
                <a:gd name="T14" fmla="*/ 57 w 96"/>
                <a:gd name="T15" fmla="*/ 8 h 46"/>
                <a:gd name="T16" fmla="*/ 62 w 96"/>
                <a:gd name="T17" fmla="*/ 8 h 46"/>
                <a:gd name="T18" fmla="*/ 62 w 96"/>
                <a:gd name="T19" fmla="*/ 10 h 46"/>
                <a:gd name="T20" fmla="*/ 60 w 96"/>
                <a:gd name="T21" fmla="*/ 13 h 46"/>
                <a:gd name="T22" fmla="*/ 63 w 96"/>
                <a:gd name="T23" fmla="*/ 14 h 46"/>
                <a:gd name="T24" fmla="*/ 66 w 96"/>
                <a:gd name="T25" fmla="*/ 17 h 46"/>
                <a:gd name="T26" fmla="*/ 71 w 96"/>
                <a:gd name="T27" fmla="*/ 16 h 46"/>
                <a:gd name="T28" fmla="*/ 69 w 96"/>
                <a:gd name="T29" fmla="*/ 11 h 46"/>
                <a:gd name="T30" fmla="*/ 77 w 96"/>
                <a:gd name="T31" fmla="*/ 14 h 46"/>
                <a:gd name="T32" fmla="*/ 81 w 96"/>
                <a:gd name="T33" fmla="*/ 14 h 46"/>
                <a:gd name="T34" fmla="*/ 79 w 96"/>
                <a:gd name="T35" fmla="*/ 17 h 46"/>
                <a:gd name="T36" fmla="*/ 82 w 96"/>
                <a:gd name="T37" fmla="*/ 19 h 46"/>
                <a:gd name="T38" fmla="*/ 85 w 96"/>
                <a:gd name="T39" fmla="*/ 19 h 46"/>
                <a:gd name="T40" fmla="*/ 87 w 96"/>
                <a:gd name="T41" fmla="*/ 21 h 46"/>
                <a:gd name="T42" fmla="*/ 90 w 96"/>
                <a:gd name="T43" fmla="*/ 21 h 46"/>
                <a:gd name="T44" fmla="*/ 93 w 96"/>
                <a:gd name="T45" fmla="*/ 24 h 46"/>
                <a:gd name="T46" fmla="*/ 96 w 96"/>
                <a:gd name="T47" fmla="*/ 29 h 46"/>
                <a:gd name="T48" fmla="*/ 93 w 96"/>
                <a:gd name="T49" fmla="*/ 29 h 46"/>
                <a:gd name="T50" fmla="*/ 90 w 96"/>
                <a:gd name="T51" fmla="*/ 32 h 46"/>
                <a:gd name="T52" fmla="*/ 87 w 96"/>
                <a:gd name="T53" fmla="*/ 35 h 46"/>
                <a:gd name="T54" fmla="*/ 84 w 96"/>
                <a:gd name="T55" fmla="*/ 38 h 46"/>
                <a:gd name="T56" fmla="*/ 82 w 96"/>
                <a:gd name="T57" fmla="*/ 41 h 46"/>
                <a:gd name="T58" fmla="*/ 73 w 96"/>
                <a:gd name="T59" fmla="*/ 41 h 46"/>
                <a:gd name="T60" fmla="*/ 69 w 96"/>
                <a:gd name="T61" fmla="*/ 46 h 46"/>
                <a:gd name="T62" fmla="*/ 66 w 96"/>
                <a:gd name="T63" fmla="*/ 44 h 46"/>
                <a:gd name="T64" fmla="*/ 63 w 96"/>
                <a:gd name="T65" fmla="*/ 43 h 46"/>
                <a:gd name="T66" fmla="*/ 57 w 96"/>
                <a:gd name="T67" fmla="*/ 43 h 46"/>
                <a:gd name="T68" fmla="*/ 51 w 96"/>
                <a:gd name="T69" fmla="*/ 41 h 46"/>
                <a:gd name="T70" fmla="*/ 44 w 96"/>
                <a:gd name="T71" fmla="*/ 40 h 46"/>
                <a:gd name="T72" fmla="*/ 41 w 96"/>
                <a:gd name="T73" fmla="*/ 38 h 46"/>
                <a:gd name="T74" fmla="*/ 40 w 96"/>
                <a:gd name="T75" fmla="*/ 43 h 46"/>
                <a:gd name="T76" fmla="*/ 35 w 96"/>
                <a:gd name="T77" fmla="*/ 46 h 46"/>
                <a:gd name="T78" fmla="*/ 30 w 96"/>
                <a:gd name="T79" fmla="*/ 46 h 46"/>
                <a:gd name="T80" fmla="*/ 25 w 96"/>
                <a:gd name="T81" fmla="*/ 43 h 46"/>
                <a:gd name="T82" fmla="*/ 21 w 96"/>
                <a:gd name="T83" fmla="*/ 40 h 46"/>
                <a:gd name="T84" fmla="*/ 17 w 96"/>
                <a:gd name="T85" fmla="*/ 38 h 46"/>
                <a:gd name="T86" fmla="*/ 13 w 96"/>
                <a:gd name="T87" fmla="*/ 33 h 46"/>
                <a:gd name="T88" fmla="*/ 8 w 96"/>
                <a:gd name="T89" fmla="*/ 30 h 46"/>
                <a:gd name="T90" fmla="*/ 5 w 96"/>
                <a:gd name="T91" fmla="*/ 25 h 46"/>
                <a:gd name="T92" fmla="*/ 5 w 96"/>
                <a:gd name="T93" fmla="*/ 22 h 46"/>
                <a:gd name="T94" fmla="*/ 5 w 96"/>
                <a:gd name="T95" fmla="*/ 21 h 46"/>
                <a:gd name="T96" fmla="*/ 0 w 96"/>
                <a:gd name="T97" fmla="*/ 17 h 46"/>
                <a:gd name="T98" fmla="*/ 0 w 96"/>
                <a:gd name="T99" fmla="*/ 14 h 46"/>
                <a:gd name="T100" fmla="*/ 2 w 96"/>
                <a:gd name="T101" fmla="*/ 14 h 46"/>
                <a:gd name="T102" fmla="*/ 5 w 96"/>
                <a:gd name="T103" fmla="*/ 13 h 46"/>
                <a:gd name="T104" fmla="*/ 10 w 96"/>
                <a:gd name="T105" fmla="*/ 11 h 46"/>
                <a:gd name="T106" fmla="*/ 13 w 96"/>
                <a:gd name="T107" fmla="*/ 11 h 46"/>
                <a:gd name="T108" fmla="*/ 16 w 96"/>
                <a:gd name="T109" fmla="*/ 8 h 46"/>
                <a:gd name="T110" fmla="*/ 19 w 96"/>
                <a:gd name="T111" fmla="*/ 8 h 46"/>
                <a:gd name="T112" fmla="*/ 21 w 96"/>
                <a:gd name="T113" fmla="*/ 6 h 46"/>
                <a:gd name="T114" fmla="*/ 28 w 96"/>
                <a:gd name="T115" fmla="*/ 5 h 46"/>
                <a:gd name="T116" fmla="*/ 32 w 96"/>
                <a:gd name="T117" fmla="*/ 2 h 46"/>
                <a:gd name="T118" fmla="*/ 32 w 96"/>
                <a:gd name="T1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" h="46">
                  <a:moveTo>
                    <a:pt x="32" y="0"/>
                  </a:moveTo>
                  <a:lnTo>
                    <a:pt x="33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6" y="2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7" y="5"/>
                  </a:lnTo>
                  <a:lnTo>
                    <a:pt x="47" y="5"/>
                  </a:lnTo>
                  <a:lnTo>
                    <a:pt x="49" y="5"/>
                  </a:lnTo>
                  <a:lnTo>
                    <a:pt x="51" y="5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58" y="11"/>
                  </a:lnTo>
                  <a:lnTo>
                    <a:pt x="60" y="13"/>
                  </a:lnTo>
                  <a:lnTo>
                    <a:pt x="60" y="13"/>
                  </a:lnTo>
                  <a:lnTo>
                    <a:pt x="62" y="13"/>
                  </a:lnTo>
                  <a:lnTo>
                    <a:pt x="62" y="13"/>
                  </a:lnTo>
                  <a:lnTo>
                    <a:pt x="63" y="14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8" y="17"/>
                  </a:lnTo>
                  <a:lnTo>
                    <a:pt x="68" y="16"/>
                  </a:lnTo>
                  <a:lnTo>
                    <a:pt x="69" y="16"/>
                  </a:lnTo>
                  <a:lnTo>
                    <a:pt x="71" y="16"/>
                  </a:lnTo>
                  <a:lnTo>
                    <a:pt x="71" y="14"/>
                  </a:lnTo>
                  <a:lnTo>
                    <a:pt x="69" y="13"/>
                  </a:lnTo>
                  <a:lnTo>
                    <a:pt x="68" y="11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3" y="13"/>
                  </a:lnTo>
                  <a:lnTo>
                    <a:pt x="76" y="14"/>
                  </a:lnTo>
                  <a:lnTo>
                    <a:pt x="77" y="14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9" y="17"/>
                  </a:lnTo>
                  <a:lnTo>
                    <a:pt x="79" y="17"/>
                  </a:lnTo>
                  <a:lnTo>
                    <a:pt x="79" y="17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2" y="21"/>
                  </a:lnTo>
                  <a:lnTo>
                    <a:pt x="84" y="21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7" y="19"/>
                  </a:lnTo>
                  <a:lnTo>
                    <a:pt x="87" y="21"/>
                  </a:lnTo>
                  <a:lnTo>
                    <a:pt x="88" y="21"/>
                  </a:lnTo>
                  <a:lnTo>
                    <a:pt x="88" y="21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4"/>
                  </a:lnTo>
                  <a:lnTo>
                    <a:pt x="93" y="24"/>
                  </a:lnTo>
                  <a:lnTo>
                    <a:pt x="96" y="27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5" y="30"/>
                  </a:lnTo>
                  <a:lnTo>
                    <a:pt x="93" y="29"/>
                  </a:lnTo>
                  <a:lnTo>
                    <a:pt x="93" y="30"/>
                  </a:lnTo>
                  <a:lnTo>
                    <a:pt x="92" y="30"/>
                  </a:lnTo>
                  <a:lnTo>
                    <a:pt x="92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87" y="33"/>
                  </a:lnTo>
                  <a:lnTo>
                    <a:pt x="87" y="35"/>
                  </a:lnTo>
                  <a:lnTo>
                    <a:pt x="87" y="35"/>
                  </a:lnTo>
                  <a:lnTo>
                    <a:pt x="87" y="36"/>
                  </a:lnTo>
                  <a:lnTo>
                    <a:pt x="87" y="38"/>
                  </a:lnTo>
                  <a:lnTo>
                    <a:pt x="85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40"/>
                  </a:lnTo>
                  <a:lnTo>
                    <a:pt x="82" y="40"/>
                  </a:lnTo>
                  <a:lnTo>
                    <a:pt x="82" y="41"/>
                  </a:lnTo>
                  <a:lnTo>
                    <a:pt x="79" y="41"/>
                  </a:lnTo>
                  <a:lnTo>
                    <a:pt x="77" y="41"/>
                  </a:lnTo>
                  <a:lnTo>
                    <a:pt x="74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1" y="43"/>
                  </a:lnTo>
                  <a:lnTo>
                    <a:pt x="71" y="44"/>
                  </a:lnTo>
                  <a:lnTo>
                    <a:pt x="69" y="46"/>
                  </a:lnTo>
                  <a:lnTo>
                    <a:pt x="69" y="46"/>
                  </a:lnTo>
                  <a:lnTo>
                    <a:pt x="69" y="44"/>
                  </a:lnTo>
                  <a:lnTo>
                    <a:pt x="68" y="44"/>
                  </a:lnTo>
                  <a:lnTo>
                    <a:pt x="66" y="44"/>
                  </a:lnTo>
                  <a:lnTo>
                    <a:pt x="66" y="43"/>
                  </a:lnTo>
                  <a:lnTo>
                    <a:pt x="65" y="43"/>
                  </a:lnTo>
                  <a:lnTo>
                    <a:pt x="63" y="43"/>
                  </a:lnTo>
                  <a:lnTo>
                    <a:pt x="63" y="43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58" y="43"/>
                  </a:lnTo>
                  <a:lnTo>
                    <a:pt x="57" y="43"/>
                  </a:lnTo>
                  <a:lnTo>
                    <a:pt x="54" y="41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1" y="41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3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1" y="41"/>
                  </a:lnTo>
                  <a:lnTo>
                    <a:pt x="41" y="43"/>
                  </a:lnTo>
                  <a:lnTo>
                    <a:pt x="40" y="43"/>
                  </a:lnTo>
                  <a:lnTo>
                    <a:pt x="38" y="43"/>
                  </a:lnTo>
                  <a:lnTo>
                    <a:pt x="38" y="44"/>
                  </a:lnTo>
                  <a:lnTo>
                    <a:pt x="36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3" y="46"/>
                  </a:lnTo>
                  <a:lnTo>
                    <a:pt x="33" y="46"/>
                  </a:lnTo>
                  <a:lnTo>
                    <a:pt x="30" y="46"/>
                  </a:lnTo>
                  <a:lnTo>
                    <a:pt x="28" y="46"/>
                  </a:lnTo>
                  <a:lnTo>
                    <a:pt x="27" y="44"/>
                  </a:lnTo>
                  <a:lnTo>
                    <a:pt x="25" y="44"/>
                  </a:lnTo>
                  <a:lnTo>
                    <a:pt x="25" y="43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2" y="41"/>
                  </a:lnTo>
                  <a:lnTo>
                    <a:pt x="21" y="40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4" y="35"/>
                  </a:lnTo>
                  <a:lnTo>
                    <a:pt x="13" y="33"/>
                  </a:lnTo>
                  <a:lnTo>
                    <a:pt x="11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5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2" y="6"/>
                  </a:lnTo>
                  <a:lnTo>
                    <a:pt x="25" y="5"/>
                  </a:lnTo>
                  <a:lnTo>
                    <a:pt x="27" y="5"/>
                  </a:lnTo>
                  <a:lnTo>
                    <a:pt x="28" y="5"/>
                  </a:lnTo>
                  <a:lnTo>
                    <a:pt x="30" y="3"/>
                  </a:lnTo>
                  <a:lnTo>
                    <a:pt x="33" y="3"/>
                  </a:lnTo>
                  <a:lnTo>
                    <a:pt x="33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8" name="Freeform 295">
              <a:extLst>
                <a:ext uri="{FF2B5EF4-FFF2-40B4-BE49-F238E27FC236}">
                  <a16:creationId xmlns:a16="http://schemas.microsoft.com/office/drawing/2014/main" id="{47AC01F8-2A2C-FD44-D68E-F21A63DC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280" y="3375039"/>
              <a:ext cx="64325" cy="33137"/>
            </a:xfrm>
            <a:custGeom>
              <a:avLst/>
              <a:gdLst>
                <a:gd name="T0" fmla="*/ 33 w 33"/>
                <a:gd name="T1" fmla="*/ 0 h 17"/>
                <a:gd name="T2" fmla="*/ 31 w 33"/>
                <a:gd name="T3" fmla="*/ 0 h 17"/>
                <a:gd name="T4" fmla="*/ 23 w 33"/>
                <a:gd name="T5" fmla="*/ 5 h 17"/>
                <a:gd name="T6" fmla="*/ 23 w 33"/>
                <a:gd name="T7" fmla="*/ 6 h 17"/>
                <a:gd name="T8" fmla="*/ 23 w 33"/>
                <a:gd name="T9" fmla="*/ 8 h 17"/>
                <a:gd name="T10" fmla="*/ 25 w 33"/>
                <a:gd name="T11" fmla="*/ 10 h 17"/>
                <a:gd name="T12" fmla="*/ 25 w 33"/>
                <a:gd name="T13" fmla="*/ 10 h 17"/>
                <a:gd name="T14" fmla="*/ 25 w 33"/>
                <a:gd name="T15" fmla="*/ 11 h 17"/>
                <a:gd name="T16" fmla="*/ 23 w 33"/>
                <a:gd name="T17" fmla="*/ 11 h 17"/>
                <a:gd name="T18" fmla="*/ 22 w 33"/>
                <a:gd name="T19" fmla="*/ 11 h 17"/>
                <a:gd name="T20" fmla="*/ 20 w 33"/>
                <a:gd name="T21" fmla="*/ 11 h 17"/>
                <a:gd name="T22" fmla="*/ 20 w 33"/>
                <a:gd name="T23" fmla="*/ 11 h 17"/>
                <a:gd name="T24" fmla="*/ 17 w 33"/>
                <a:gd name="T25" fmla="*/ 13 h 17"/>
                <a:gd name="T26" fmla="*/ 16 w 33"/>
                <a:gd name="T27" fmla="*/ 14 h 17"/>
                <a:gd name="T28" fmla="*/ 14 w 33"/>
                <a:gd name="T29" fmla="*/ 14 h 17"/>
                <a:gd name="T30" fmla="*/ 12 w 33"/>
                <a:gd name="T31" fmla="*/ 16 h 17"/>
                <a:gd name="T32" fmla="*/ 11 w 33"/>
                <a:gd name="T33" fmla="*/ 16 h 17"/>
                <a:gd name="T34" fmla="*/ 11 w 33"/>
                <a:gd name="T35" fmla="*/ 16 h 17"/>
                <a:gd name="T36" fmla="*/ 11 w 33"/>
                <a:gd name="T37" fmla="*/ 16 h 17"/>
                <a:gd name="T38" fmla="*/ 11 w 33"/>
                <a:gd name="T39" fmla="*/ 17 h 17"/>
                <a:gd name="T40" fmla="*/ 9 w 33"/>
                <a:gd name="T41" fmla="*/ 17 h 17"/>
                <a:gd name="T42" fmla="*/ 9 w 33"/>
                <a:gd name="T43" fmla="*/ 17 h 17"/>
                <a:gd name="T44" fmla="*/ 9 w 33"/>
                <a:gd name="T45" fmla="*/ 16 h 17"/>
                <a:gd name="T46" fmla="*/ 8 w 33"/>
                <a:gd name="T47" fmla="*/ 16 h 17"/>
                <a:gd name="T48" fmla="*/ 6 w 33"/>
                <a:gd name="T49" fmla="*/ 16 h 17"/>
                <a:gd name="T50" fmla="*/ 6 w 33"/>
                <a:gd name="T51" fmla="*/ 16 h 17"/>
                <a:gd name="T52" fmla="*/ 3 w 33"/>
                <a:gd name="T53" fmla="*/ 16 h 17"/>
                <a:gd name="T54" fmla="*/ 1 w 33"/>
                <a:gd name="T55" fmla="*/ 14 h 17"/>
                <a:gd name="T56" fmla="*/ 1 w 33"/>
                <a:gd name="T57" fmla="*/ 14 h 17"/>
                <a:gd name="T58" fmla="*/ 0 w 33"/>
                <a:gd name="T59" fmla="*/ 11 h 17"/>
                <a:gd name="T60" fmla="*/ 0 w 33"/>
                <a:gd name="T61" fmla="*/ 10 h 17"/>
                <a:gd name="T62" fmla="*/ 1 w 33"/>
                <a:gd name="T63" fmla="*/ 10 h 17"/>
                <a:gd name="T64" fmla="*/ 3 w 33"/>
                <a:gd name="T65" fmla="*/ 10 h 17"/>
                <a:gd name="T66" fmla="*/ 3 w 33"/>
                <a:gd name="T67" fmla="*/ 8 h 17"/>
                <a:gd name="T68" fmla="*/ 5 w 33"/>
                <a:gd name="T69" fmla="*/ 8 h 17"/>
                <a:gd name="T70" fmla="*/ 6 w 33"/>
                <a:gd name="T71" fmla="*/ 8 h 17"/>
                <a:gd name="T72" fmla="*/ 6 w 33"/>
                <a:gd name="T73" fmla="*/ 8 h 17"/>
                <a:gd name="T74" fmla="*/ 8 w 33"/>
                <a:gd name="T75" fmla="*/ 8 h 17"/>
                <a:gd name="T76" fmla="*/ 9 w 33"/>
                <a:gd name="T77" fmla="*/ 6 h 17"/>
                <a:gd name="T78" fmla="*/ 9 w 33"/>
                <a:gd name="T79" fmla="*/ 3 h 17"/>
                <a:gd name="T80" fmla="*/ 11 w 33"/>
                <a:gd name="T81" fmla="*/ 5 h 17"/>
                <a:gd name="T82" fmla="*/ 14 w 33"/>
                <a:gd name="T83" fmla="*/ 5 h 17"/>
                <a:gd name="T84" fmla="*/ 17 w 33"/>
                <a:gd name="T85" fmla="*/ 5 h 17"/>
                <a:gd name="T86" fmla="*/ 19 w 33"/>
                <a:gd name="T87" fmla="*/ 5 h 17"/>
                <a:gd name="T88" fmla="*/ 25 w 33"/>
                <a:gd name="T89" fmla="*/ 3 h 17"/>
                <a:gd name="T90" fmla="*/ 27 w 33"/>
                <a:gd name="T91" fmla="*/ 2 h 17"/>
                <a:gd name="T92" fmla="*/ 28 w 33"/>
                <a:gd name="T93" fmla="*/ 2 h 17"/>
                <a:gd name="T94" fmla="*/ 30 w 33"/>
                <a:gd name="T95" fmla="*/ 0 h 17"/>
                <a:gd name="T96" fmla="*/ 33 w 33"/>
                <a:gd name="T9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" h="17">
                  <a:moveTo>
                    <a:pt x="33" y="0"/>
                  </a:moveTo>
                  <a:lnTo>
                    <a:pt x="31" y="0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3" y="11"/>
                  </a:lnTo>
                  <a:lnTo>
                    <a:pt x="22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3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3" y="10"/>
                  </a:lnTo>
                  <a:lnTo>
                    <a:pt x="3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3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5" y="3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9" name="Freeform 296">
              <a:extLst>
                <a:ext uri="{FF2B5EF4-FFF2-40B4-BE49-F238E27FC236}">
                  <a16:creationId xmlns:a16="http://schemas.microsoft.com/office/drawing/2014/main" id="{B7CB3C67-135C-5060-396E-F143945C9B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1954" y="4708306"/>
              <a:ext cx="251450" cy="52630"/>
            </a:xfrm>
            <a:custGeom>
              <a:avLst/>
              <a:gdLst>
                <a:gd name="T0" fmla="*/ 1 w 129"/>
                <a:gd name="T1" fmla="*/ 25 h 27"/>
                <a:gd name="T2" fmla="*/ 1 w 129"/>
                <a:gd name="T3" fmla="*/ 25 h 27"/>
                <a:gd name="T4" fmla="*/ 1 w 129"/>
                <a:gd name="T5" fmla="*/ 27 h 27"/>
                <a:gd name="T6" fmla="*/ 1 w 129"/>
                <a:gd name="T7" fmla="*/ 27 h 27"/>
                <a:gd name="T8" fmla="*/ 1 w 129"/>
                <a:gd name="T9" fmla="*/ 27 h 27"/>
                <a:gd name="T10" fmla="*/ 1 w 129"/>
                <a:gd name="T11" fmla="*/ 27 h 27"/>
                <a:gd name="T12" fmla="*/ 1 w 129"/>
                <a:gd name="T13" fmla="*/ 27 h 27"/>
                <a:gd name="T14" fmla="*/ 1 w 129"/>
                <a:gd name="T15" fmla="*/ 27 h 27"/>
                <a:gd name="T16" fmla="*/ 1 w 129"/>
                <a:gd name="T17" fmla="*/ 27 h 27"/>
                <a:gd name="T18" fmla="*/ 1 w 129"/>
                <a:gd name="T19" fmla="*/ 27 h 27"/>
                <a:gd name="T20" fmla="*/ 1 w 129"/>
                <a:gd name="T21" fmla="*/ 25 h 27"/>
                <a:gd name="T22" fmla="*/ 1 w 129"/>
                <a:gd name="T23" fmla="*/ 25 h 27"/>
                <a:gd name="T24" fmla="*/ 0 w 129"/>
                <a:gd name="T25" fmla="*/ 25 h 27"/>
                <a:gd name="T26" fmla="*/ 1 w 129"/>
                <a:gd name="T27" fmla="*/ 25 h 27"/>
                <a:gd name="T28" fmla="*/ 1 w 129"/>
                <a:gd name="T29" fmla="*/ 25 h 27"/>
                <a:gd name="T30" fmla="*/ 1 w 129"/>
                <a:gd name="T31" fmla="*/ 25 h 27"/>
                <a:gd name="T32" fmla="*/ 1 w 129"/>
                <a:gd name="T33" fmla="*/ 25 h 27"/>
                <a:gd name="T34" fmla="*/ 1 w 129"/>
                <a:gd name="T35" fmla="*/ 25 h 27"/>
                <a:gd name="T36" fmla="*/ 1 w 129"/>
                <a:gd name="T37" fmla="*/ 27 h 27"/>
                <a:gd name="T38" fmla="*/ 1 w 129"/>
                <a:gd name="T39" fmla="*/ 27 h 27"/>
                <a:gd name="T40" fmla="*/ 1 w 129"/>
                <a:gd name="T41" fmla="*/ 27 h 27"/>
                <a:gd name="T42" fmla="*/ 1 w 129"/>
                <a:gd name="T43" fmla="*/ 27 h 27"/>
                <a:gd name="T44" fmla="*/ 1 w 129"/>
                <a:gd name="T45" fmla="*/ 27 h 27"/>
                <a:gd name="T46" fmla="*/ 1 w 129"/>
                <a:gd name="T47" fmla="*/ 27 h 27"/>
                <a:gd name="T48" fmla="*/ 0 w 129"/>
                <a:gd name="T49" fmla="*/ 25 h 27"/>
                <a:gd name="T50" fmla="*/ 0 w 129"/>
                <a:gd name="T51" fmla="*/ 25 h 27"/>
                <a:gd name="T52" fmla="*/ 129 w 129"/>
                <a:gd name="T53" fmla="*/ 0 h 27"/>
                <a:gd name="T54" fmla="*/ 129 w 129"/>
                <a:gd name="T55" fmla="*/ 1 h 27"/>
                <a:gd name="T56" fmla="*/ 129 w 129"/>
                <a:gd name="T57" fmla="*/ 3 h 27"/>
                <a:gd name="T58" fmla="*/ 127 w 129"/>
                <a:gd name="T59" fmla="*/ 1 h 27"/>
                <a:gd name="T60" fmla="*/ 127 w 129"/>
                <a:gd name="T61" fmla="*/ 1 h 27"/>
                <a:gd name="T62" fmla="*/ 127 w 129"/>
                <a:gd name="T63" fmla="*/ 1 h 27"/>
                <a:gd name="T64" fmla="*/ 127 w 129"/>
                <a:gd name="T65" fmla="*/ 1 h 27"/>
                <a:gd name="T66" fmla="*/ 129 w 129"/>
                <a:gd name="T67" fmla="*/ 1 h 27"/>
                <a:gd name="T68" fmla="*/ 129 w 129"/>
                <a:gd name="T6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9" h="27">
                  <a:moveTo>
                    <a:pt x="1" y="25"/>
                  </a:moveTo>
                  <a:lnTo>
                    <a:pt x="1" y="25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5"/>
                  </a:lnTo>
                  <a:lnTo>
                    <a:pt x="1" y="25"/>
                  </a:lnTo>
                  <a:close/>
                  <a:moveTo>
                    <a:pt x="0" y="25"/>
                  </a:move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close/>
                  <a:moveTo>
                    <a:pt x="129" y="0"/>
                  </a:moveTo>
                  <a:lnTo>
                    <a:pt x="129" y="1"/>
                  </a:lnTo>
                  <a:lnTo>
                    <a:pt x="129" y="3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9" y="1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0" name="Freeform 297">
              <a:extLst>
                <a:ext uri="{FF2B5EF4-FFF2-40B4-BE49-F238E27FC236}">
                  <a16:creationId xmlns:a16="http://schemas.microsoft.com/office/drawing/2014/main" id="{8F537018-A809-892B-318E-ADC46466C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773" y="4068962"/>
              <a:ext cx="13645" cy="9747"/>
            </a:xfrm>
            <a:custGeom>
              <a:avLst/>
              <a:gdLst>
                <a:gd name="T0" fmla="*/ 0 w 7"/>
                <a:gd name="T1" fmla="*/ 0 h 5"/>
                <a:gd name="T2" fmla="*/ 0 w 7"/>
                <a:gd name="T3" fmla="*/ 0 h 5"/>
                <a:gd name="T4" fmla="*/ 2 w 7"/>
                <a:gd name="T5" fmla="*/ 0 h 5"/>
                <a:gd name="T6" fmla="*/ 2 w 7"/>
                <a:gd name="T7" fmla="*/ 2 h 5"/>
                <a:gd name="T8" fmla="*/ 5 w 7"/>
                <a:gd name="T9" fmla="*/ 3 h 5"/>
                <a:gd name="T10" fmla="*/ 7 w 7"/>
                <a:gd name="T11" fmla="*/ 5 h 5"/>
                <a:gd name="T12" fmla="*/ 5 w 7"/>
                <a:gd name="T13" fmla="*/ 5 h 5"/>
                <a:gd name="T14" fmla="*/ 2 w 7"/>
                <a:gd name="T15" fmla="*/ 3 h 5"/>
                <a:gd name="T16" fmla="*/ 0 w 7"/>
                <a:gd name="T17" fmla="*/ 0 h 5"/>
                <a:gd name="T18" fmla="*/ 0 w 7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5" y="3"/>
                  </a:lnTo>
                  <a:lnTo>
                    <a:pt x="7" y="5"/>
                  </a:lnTo>
                  <a:lnTo>
                    <a:pt x="5" y="5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1" name="Freeform 298">
              <a:extLst>
                <a:ext uri="{FF2B5EF4-FFF2-40B4-BE49-F238E27FC236}">
                  <a16:creationId xmlns:a16="http://schemas.microsoft.com/office/drawing/2014/main" id="{5DC8820F-3BE7-119E-B7D6-C833C98186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9629" y="3930566"/>
              <a:ext cx="76020" cy="68223"/>
            </a:xfrm>
            <a:custGeom>
              <a:avLst/>
              <a:gdLst>
                <a:gd name="T0" fmla="*/ 15 w 39"/>
                <a:gd name="T1" fmla="*/ 32 h 35"/>
                <a:gd name="T2" fmla="*/ 15 w 39"/>
                <a:gd name="T3" fmla="*/ 35 h 35"/>
                <a:gd name="T4" fmla="*/ 14 w 39"/>
                <a:gd name="T5" fmla="*/ 35 h 35"/>
                <a:gd name="T6" fmla="*/ 12 w 39"/>
                <a:gd name="T7" fmla="*/ 33 h 35"/>
                <a:gd name="T8" fmla="*/ 14 w 39"/>
                <a:gd name="T9" fmla="*/ 32 h 35"/>
                <a:gd name="T10" fmla="*/ 33 w 39"/>
                <a:gd name="T11" fmla="*/ 27 h 35"/>
                <a:gd name="T12" fmla="*/ 33 w 39"/>
                <a:gd name="T13" fmla="*/ 30 h 35"/>
                <a:gd name="T14" fmla="*/ 31 w 39"/>
                <a:gd name="T15" fmla="*/ 30 h 35"/>
                <a:gd name="T16" fmla="*/ 31 w 39"/>
                <a:gd name="T17" fmla="*/ 29 h 35"/>
                <a:gd name="T18" fmla="*/ 31 w 39"/>
                <a:gd name="T19" fmla="*/ 27 h 35"/>
                <a:gd name="T20" fmla="*/ 23 w 39"/>
                <a:gd name="T21" fmla="*/ 27 h 35"/>
                <a:gd name="T22" fmla="*/ 26 w 39"/>
                <a:gd name="T23" fmla="*/ 30 h 35"/>
                <a:gd name="T24" fmla="*/ 28 w 39"/>
                <a:gd name="T25" fmla="*/ 32 h 35"/>
                <a:gd name="T26" fmla="*/ 25 w 39"/>
                <a:gd name="T27" fmla="*/ 33 h 35"/>
                <a:gd name="T28" fmla="*/ 23 w 39"/>
                <a:gd name="T29" fmla="*/ 32 h 35"/>
                <a:gd name="T30" fmla="*/ 23 w 39"/>
                <a:gd name="T31" fmla="*/ 29 h 35"/>
                <a:gd name="T32" fmla="*/ 23 w 39"/>
                <a:gd name="T33" fmla="*/ 27 h 35"/>
                <a:gd name="T34" fmla="*/ 36 w 39"/>
                <a:gd name="T35" fmla="*/ 14 h 35"/>
                <a:gd name="T36" fmla="*/ 38 w 39"/>
                <a:gd name="T37" fmla="*/ 14 h 35"/>
                <a:gd name="T38" fmla="*/ 39 w 39"/>
                <a:gd name="T39" fmla="*/ 16 h 35"/>
                <a:gd name="T40" fmla="*/ 38 w 39"/>
                <a:gd name="T41" fmla="*/ 18 h 35"/>
                <a:gd name="T42" fmla="*/ 34 w 39"/>
                <a:gd name="T43" fmla="*/ 18 h 35"/>
                <a:gd name="T44" fmla="*/ 36 w 39"/>
                <a:gd name="T45" fmla="*/ 14 h 35"/>
                <a:gd name="T46" fmla="*/ 15 w 39"/>
                <a:gd name="T47" fmla="*/ 8 h 35"/>
                <a:gd name="T48" fmla="*/ 19 w 39"/>
                <a:gd name="T49" fmla="*/ 10 h 35"/>
                <a:gd name="T50" fmla="*/ 19 w 39"/>
                <a:gd name="T51" fmla="*/ 10 h 35"/>
                <a:gd name="T52" fmla="*/ 15 w 39"/>
                <a:gd name="T53" fmla="*/ 10 h 35"/>
                <a:gd name="T54" fmla="*/ 14 w 39"/>
                <a:gd name="T55" fmla="*/ 8 h 35"/>
                <a:gd name="T56" fmla="*/ 14 w 39"/>
                <a:gd name="T57" fmla="*/ 8 h 35"/>
                <a:gd name="T58" fmla="*/ 36 w 39"/>
                <a:gd name="T59" fmla="*/ 7 h 35"/>
                <a:gd name="T60" fmla="*/ 36 w 39"/>
                <a:gd name="T61" fmla="*/ 8 h 35"/>
                <a:gd name="T62" fmla="*/ 34 w 39"/>
                <a:gd name="T63" fmla="*/ 8 h 35"/>
                <a:gd name="T64" fmla="*/ 36 w 39"/>
                <a:gd name="T65" fmla="*/ 5 h 35"/>
                <a:gd name="T66" fmla="*/ 6 w 39"/>
                <a:gd name="T67" fmla="*/ 3 h 35"/>
                <a:gd name="T68" fmla="*/ 8 w 39"/>
                <a:gd name="T69" fmla="*/ 5 h 35"/>
                <a:gd name="T70" fmla="*/ 4 w 39"/>
                <a:gd name="T71" fmla="*/ 7 h 35"/>
                <a:gd name="T72" fmla="*/ 4 w 39"/>
                <a:gd name="T73" fmla="*/ 5 h 35"/>
                <a:gd name="T74" fmla="*/ 6 w 39"/>
                <a:gd name="T75" fmla="*/ 3 h 35"/>
                <a:gd name="T76" fmla="*/ 4 w 39"/>
                <a:gd name="T77" fmla="*/ 0 h 35"/>
                <a:gd name="T78" fmla="*/ 4 w 39"/>
                <a:gd name="T79" fmla="*/ 2 h 35"/>
                <a:gd name="T80" fmla="*/ 1 w 39"/>
                <a:gd name="T81" fmla="*/ 3 h 35"/>
                <a:gd name="T82" fmla="*/ 1 w 39"/>
                <a:gd name="T83" fmla="*/ 3 h 35"/>
                <a:gd name="T84" fmla="*/ 1 w 39"/>
                <a:gd name="T8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" h="35">
                  <a:moveTo>
                    <a:pt x="14" y="32"/>
                  </a:moveTo>
                  <a:lnTo>
                    <a:pt x="15" y="32"/>
                  </a:lnTo>
                  <a:lnTo>
                    <a:pt x="15" y="33"/>
                  </a:lnTo>
                  <a:lnTo>
                    <a:pt x="15" y="35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12" y="35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4" y="32"/>
                  </a:lnTo>
                  <a:close/>
                  <a:moveTo>
                    <a:pt x="31" y="27"/>
                  </a:moveTo>
                  <a:lnTo>
                    <a:pt x="33" y="27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1" y="27"/>
                  </a:lnTo>
                  <a:close/>
                  <a:moveTo>
                    <a:pt x="23" y="27"/>
                  </a:moveTo>
                  <a:lnTo>
                    <a:pt x="23" y="27"/>
                  </a:lnTo>
                  <a:lnTo>
                    <a:pt x="25" y="29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8" y="32"/>
                  </a:lnTo>
                  <a:lnTo>
                    <a:pt x="26" y="33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3" y="32"/>
                  </a:lnTo>
                  <a:lnTo>
                    <a:pt x="23" y="30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3" y="27"/>
                  </a:lnTo>
                  <a:close/>
                  <a:moveTo>
                    <a:pt x="36" y="14"/>
                  </a:moveTo>
                  <a:lnTo>
                    <a:pt x="36" y="14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18"/>
                  </a:lnTo>
                  <a:lnTo>
                    <a:pt x="38" y="18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6" y="16"/>
                  </a:lnTo>
                  <a:lnTo>
                    <a:pt x="36" y="14"/>
                  </a:lnTo>
                  <a:close/>
                  <a:moveTo>
                    <a:pt x="14" y="8"/>
                  </a:moveTo>
                  <a:lnTo>
                    <a:pt x="15" y="8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close/>
                  <a:moveTo>
                    <a:pt x="36" y="5"/>
                  </a:moveTo>
                  <a:lnTo>
                    <a:pt x="36" y="7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7"/>
                  </a:lnTo>
                  <a:lnTo>
                    <a:pt x="36" y="5"/>
                  </a:lnTo>
                  <a:lnTo>
                    <a:pt x="36" y="5"/>
                  </a:lnTo>
                  <a:close/>
                  <a:moveTo>
                    <a:pt x="6" y="3"/>
                  </a:move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4" y="7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6" y="3"/>
                  </a:lnTo>
                  <a:close/>
                  <a:moveTo>
                    <a:pt x="4" y="0"/>
                  </a:moveTo>
                  <a:lnTo>
                    <a:pt x="4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2" name="Freeform 299">
              <a:extLst>
                <a:ext uri="{FF2B5EF4-FFF2-40B4-BE49-F238E27FC236}">
                  <a16:creationId xmlns:a16="http://schemas.microsoft.com/office/drawing/2014/main" id="{83DEAACB-5E09-EA7A-FBD9-8F3B49F53E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3299" y="3757086"/>
              <a:ext cx="302130" cy="97461"/>
            </a:xfrm>
            <a:custGeom>
              <a:avLst/>
              <a:gdLst>
                <a:gd name="T0" fmla="*/ 32 w 155"/>
                <a:gd name="T1" fmla="*/ 22 h 50"/>
                <a:gd name="T2" fmla="*/ 27 w 155"/>
                <a:gd name="T3" fmla="*/ 26 h 50"/>
                <a:gd name="T4" fmla="*/ 26 w 155"/>
                <a:gd name="T5" fmla="*/ 23 h 50"/>
                <a:gd name="T6" fmla="*/ 26 w 155"/>
                <a:gd name="T7" fmla="*/ 20 h 50"/>
                <a:gd name="T8" fmla="*/ 104 w 155"/>
                <a:gd name="T9" fmla="*/ 17 h 50"/>
                <a:gd name="T10" fmla="*/ 101 w 155"/>
                <a:gd name="T11" fmla="*/ 18 h 50"/>
                <a:gd name="T12" fmla="*/ 100 w 155"/>
                <a:gd name="T13" fmla="*/ 14 h 50"/>
                <a:gd name="T14" fmla="*/ 101 w 155"/>
                <a:gd name="T15" fmla="*/ 15 h 50"/>
                <a:gd name="T16" fmla="*/ 100 w 155"/>
                <a:gd name="T17" fmla="*/ 14 h 50"/>
                <a:gd name="T18" fmla="*/ 98 w 155"/>
                <a:gd name="T19" fmla="*/ 14 h 50"/>
                <a:gd name="T20" fmla="*/ 95 w 155"/>
                <a:gd name="T21" fmla="*/ 12 h 50"/>
                <a:gd name="T22" fmla="*/ 93 w 155"/>
                <a:gd name="T23" fmla="*/ 9 h 50"/>
                <a:gd name="T24" fmla="*/ 93 w 155"/>
                <a:gd name="T25" fmla="*/ 11 h 50"/>
                <a:gd name="T26" fmla="*/ 89 w 155"/>
                <a:gd name="T27" fmla="*/ 9 h 50"/>
                <a:gd name="T28" fmla="*/ 79 w 155"/>
                <a:gd name="T29" fmla="*/ 7 h 50"/>
                <a:gd name="T30" fmla="*/ 40 w 155"/>
                <a:gd name="T31" fmla="*/ 0 h 50"/>
                <a:gd name="T32" fmla="*/ 52 w 155"/>
                <a:gd name="T33" fmla="*/ 1 h 50"/>
                <a:gd name="T34" fmla="*/ 62 w 155"/>
                <a:gd name="T35" fmla="*/ 1 h 50"/>
                <a:gd name="T36" fmla="*/ 68 w 155"/>
                <a:gd name="T37" fmla="*/ 3 h 50"/>
                <a:gd name="T38" fmla="*/ 73 w 155"/>
                <a:gd name="T39" fmla="*/ 4 h 50"/>
                <a:gd name="T40" fmla="*/ 81 w 155"/>
                <a:gd name="T41" fmla="*/ 12 h 50"/>
                <a:gd name="T42" fmla="*/ 89 w 155"/>
                <a:gd name="T43" fmla="*/ 12 h 50"/>
                <a:gd name="T44" fmla="*/ 104 w 155"/>
                <a:gd name="T45" fmla="*/ 20 h 50"/>
                <a:gd name="T46" fmla="*/ 106 w 155"/>
                <a:gd name="T47" fmla="*/ 18 h 50"/>
                <a:gd name="T48" fmla="*/ 112 w 155"/>
                <a:gd name="T49" fmla="*/ 23 h 50"/>
                <a:gd name="T50" fmla="*/ 111 w 155"/>
                <a:gd name="T51" fmla="*/ 25 h 50"/>
                <a:gd name="T52" fmla="*/ 115 w 155"/>
                <a:gd name="T53" fmla="*/ 26 h 50"/>
                <a:gd name="T54" fmla="*/ 119 w 155"/>
                <a:gd name="T55" fmla="*/ 28 h 50"/>
                <a:gd name="T56" fmla="*/ 126 w 155"/>
                <a:gd name="T57" fmla="*/ 31 h 50"/>
                <a:gd name="T58" fmla="*/ 133 w 155"/>
                <a:gd name="T59" fmla="*/ 33 h 50"/>
                <a:gd name="T60" fmla="*/ 131 w 155"/>
                <a:gd name="T61" fmla="*/ 36 h 50"/>
                <a:gd name="T62" fmla="*/ 139 w 155"/>
                <a:gd name="T63" fmla="*/ 37 h 50"/>
                <a:gd name="T64" fmla="*/ 150 w 155"/>
                <a:gd name="T65" fmla="*/ 42 h 50"/>
                <a:gd name="T66" fmla="*/ 155 w 155"/>
                <a:gd name="T67" fmla="*/ 44 h 50"/>
                <a:gd name="T68" fmla="*/ 152 w 155"/>
                <a:gd name="T69" fmla="*/ 47 h 50"/>
                <a:gd name="T70" fmla="*/ 141 w 155"/>
                <a:gd name="T71" fmla="*/ 48 h 50"/>
                <a:gd name="T72" fmla="*/ 139 w 155"/>
                <a:gd name="T73" fmla="*/ 48 h 50"/>
                <a:gd name="T74" fmla="*/ 126 w 155"/>
                <a:gd name="T75" fmla="*/ 48 h 50"/>
                <a:gd name="T76" fmla="*/ 114 w 155"/>
                <a:gd name="T77" fmla="*/ 48 h 50"/>
                <a:gd name="T78" fmla="*/ 111 w 155"/>
                <a:gd name="T79" fmla="*/ 44 h 50"/>
                <a:gd name="T80" fmla="*/ 111 w 155"/>
                <a:gd name="T81" fmla="*/ 39 h 50"/>
                <a:gd name="T82" fmla="*/ 104 w 155"/>
                <a:gd name="T83" fmla="*/ 37 h 50"/>
                <a:gd name="T84" fmla="*/ 93 w 155"/>
                <a:gd name="T85" fmla="*/ 33 h 50"/>
                <a:gd name="T86" fmla="*/ 90 w 155"/>
                <a:gd name="T87" fmla="*/ 25 h 50"/>
                <a:gd name="T88" fmla="*/ 79 w 155"/>
                <a:gd name="T89" fmla="*/ 23 h 50"/>
                <a:gd name="T90" fmla="*/ 65 w 155"/>
                <a:gd name="T91" fmla="*/ 17 h 50"/>
                <a:gd name="T92" fmla="*/ 55 w 155"/>
                <a:gd name="T93" fmla="*/ 17 h 50"/>
                <a:gd name="T94" fmla="*/ 52 w 155"/>
                <a:gd name="T95" fmla="*/ 14 h 50"/>
                <a:gd name="T96" fmla="*/ 44 w 155"/>
                <a:gd name="T97" fmla="*/ 14 h 50"/>
                <a:gd name="T98" fmla="*/ 44 w 155"/>
                <a:gd name="T99" fmla="*/ 11 h 50"/>
                <a:gd name="T100" fmla="*/ 44 w 155"/>
                <a:gd name="T101" fmla="*/ 7 h 50"/>
                <a:gd name="T102" fmla="*/ 29 w 155"/>
                <a:gd name="T103" fmla="*/ 9 h 50"/>
                <a:gd name="T104" fmla="*/ 22 w 155"/>
                <a:gd name="T105" fmla="*/ 14 h 50"/>
                <a:gd name="T106" fmla="*/ 18 w 155"/>
                <a:gd name="T107" fmla="*/ 15 h 50"/>
                <a:gd name="T108" fmla="*/ 13 w 155"/>
                <a:gd name="T109" fmla="*/ 18 h 50"/>
                <a:gd name="T110" fmla="*/ 5 w 155"/>
                <a:gd name="T111" fmla="*/ 22 h 50"/>
                <a:gd name="T112" fmla="*/ 2 w 155"/>
                <a:gd name="T113" fmla="*/ 18 h 50"/>
                <a:gd name="T114" fmla="*/ 5 w 155"/>
                <a:gd name="T115" fmla="*/ 17 h 50"/>
                <a:gd name="T116" fmla="*/ 7 w 155"/>
                <a:gd name="T117" fmla="*/ 14 h 50"/>
                <a:gd name="T118" fmla="*/ 24 w 155"/>
                <a:gd name="T119" fmla="*/ 3 h 50"/>
                <a:gd name="T120" fmla="*/ 40 w 155"/>
                <a:gd name="T12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5" h="50">
                  <a:moveTo>
                    <a:pt x="27" y="18"/>
                  </a:moveTo>
                  <a:lnTo>
                    <a:pt x="30" y="18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2" y="22"/>
                  </a:lnTo>
                  <a:lnTo>
                    <a:pt x="33" y="23"/>
                  </a:lnTo>
                  <a:lnTo>
                    <a:pt x="33" y="25"/>
                  </a:lnTo>
                  <a:lnTo>
                    <a:pt x="32" y="25"/>
                  </a:lnTo>
                  <a:lnTo>
                    <a:pt x="29" y="26"/>
                  </a:lnTo>
                  <a:lnTo>
                    <a:pt x="27" y="26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3"/>
                  </a:lnTo>
                  <a:lnTo>
                    <a:pt x="26" y="25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7" y="18"/>
                  </a:lnTo>
                  <a:close/>
                  <a:moveTo>
                    <a:pt x="101" y="17"/>
                  </a:moveTo>
                  <a:lnTo>
                    <a:pt x="103" y="17"/>
                  </a:lnTo>
                  <a:lnTo>
                    <a:pt x="104" y="17"/>
                  </a:lnTo>
                  <a:lnTo>
                    <a:pt x="104" y="17"/>
                  </a:lnTo>
                  <a:lnTo>
                    <a:pt x="104" y="18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1" y="18"/>
                  </a:lnTo>
                  <a:lnTo>
                    <a:pt x="101" y="17"/>
                  </a:lnTo>
                  <a:lnTo>
                    <a:pt x="100" y="17"/>
                  </a:lnTo>
                  <a:lnTo>
                    <a:pt x="101" y="17"/>
                  </a:lnTo>
                  <a:close/>
                  <a:moveTo>
                    <a:pt x="100" y="14"/>
                  </a:move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0" y="15"/>
                  </a:lnTo>
                  <a:lnTo>
                    <a:pt x="98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0" y="14"/>
                  </a:lnTo>
                  <a:close/>
                  <a:moveTo>
                    <a:pt x="96" y="11"/>
                  </a:moveTo>
                  <a:lnTo>
                    <a:pt x="96" y="11"/>
                  </a:lnTo>
                  <a:lnTo>
                    <a:pt x="98" y="12"/>
                  </a:lnTo>
                  <a:lnTo>
                    <a:pt x="98" y="12"/>
                  </a:lnTo>
                  <a:lnTo>
                    <a:pt x="98" y="14"/>
                  </a:lnTo>
                  <a:lnTo>
                    <a:pt x="98" y="14"/>
                  </a:lnTo>
                  <a:lnTo>
                    <a:pt x="98" y="12"/>
                  </a:lnTo>
                  <a:lnTo>
                    <a:pt x="96" y="12"/>
                  </a:lnTo>
                  <a:lnTo>
                    <a:pt x="96" y="12"/>
                  </a:lnTo>
                  <a:lnTo>
                    <a:pt x="95" y="12"/>
                  </a:lnTo>
                  <a:lnTo>
                    <a:pt x="95" y="11"/>
                  </a:lnTo>
                  <a:lnTo>
                    <a:pt x="96" y="11"/>
                  </a:lnTo>
                  <a:close/>
                  <a:moveTo>
                    <a:pt x="90" y="9"/>
                  </a:moveTo>
                  <a:lnTo>
                    <a:pt x="92" y="9"/>
                  </a:lnTo>
                  <a:lnTo>
                    <a:pt x="93" y="9"/>
                  </a:lnTo>
                  <a:lnTo>
                    <a:pt x="93" y="9"/>
                  </a:lnTo>
                  <a:lnTo>
                    <a:pt x="95" y="9"/>
                  </a:lnTo>
                  <a:lnTo>
                    <a:pt x="95" y="11"/>
                  </a:lnTo>
                  <a:lnTo>
                    <a:pt x="95" y="11"/>
                  </a:lnTo>
                  <a:lnTo>
                    <a:pt x="93" y="11"/>
                  </a:lnTo>
                  <a:lnTo>
                    <a:pt x="93" y="11"/>
                  </a:lnTo>
                  <a:lnTo>
                    <a:pt x="92" y="11"/>
                  </a:lnTo>
                  <a:lnTo>
                    <a:pt x="90" y="11"/>
                  </a:lnTo>
                  <a:lnTo>
                    <a:pt x="90" y="11"/>
                  </a:lnTo>
                  <a:lnTo>
                    <a:pt x="89" y="9"/>
                  </a:lnTo>
                  <a:lnTo>
                    <a:pt x="90" y="9"/>
                  </a:lnTo>
                  <a:close/>
                  <a:moveTo>
                    <a:pt x="76" y="6"/>
                  </a:moveTo>
                  <a:lnTo>
                    <a:pt x="79" y="7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78" y="7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76" y="6"/>
                  </a:lnTo>
                  <a:close/>
                  <a:moveTo>
                    <a:pt x="40" y="0"/>
                  </a:moveTo>
                  <a:lnTo>
                    <a:pt x="44" y="0"/>
                  </a:lnTo>
                  <a:lnTo>
                    <a:pt x="48" y="1"/>
                  </a:lnTo>
                  <a:lnTo>
                    <a:pt x="51" y="1"/>
                  </a:lnTo>
                  <a:lnTo>
                    <a:pt x="52" y="0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4" y="1"/>
                  </a:lnTo>
                  <a:lnTo>
                    <a:pt x="55" y="1"/>
                  </a:lnTo>
                  <a:lnTo>
                    <a:pt x="60" y="1"/>
                  </a:lnTo>
                  <a:lnTo>
                    <a:pt x="62" y="1"/>
                  </a:lnTo>
                  <a:lnTo>
                    <a:pt x="62" y="3"/>
                  </a:lnTo>
                  <a:lnTo>
                    <a:pt x="63" y="3"/>
                  </a:lnTo>
                  <a:lnTo>
                    <a:pt x="65" y="3"/>
                  </a:lnTo>
                  <a:lnTo>
                    <a:pt x="67" y="3"/>
                  </a:lnTo>
                  <a:lnTo>
                    <a:pt x="68" y="3"/>
                  </a:lnTo>
                  <a:lnTo>
                    <a:pt x="70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3" y="4"/>
                  </a:lnTo>
                  <a:lnTo>
                    <a:pt x="73" y="4"/>
                  </a:lnTo>
                  <a:lnTo>
                    <a:pt x="74" y="6"/>
                  </a:lnTo>
                  <a:lnTo>
                    <a:pt x="78" y="9"/>
                  </a:lnTo>
                  <a:lnTo>
                    <a:pt x="78" y="11"/>
                  </a:lnTo>
                  <a:lnTo>
                    <a:pt x="79" y="11"/>
                  </a:lnTo>
                  <a:lnTo>
                    <a:pt x="81" y="12"/>
                  </a:lnTo>
                  <a:lnTo>
                    <a:pt x="82" y="12"/>
                  </a:lnTo>
                  <a:lnTo>
                    <a:pt x="85" y="12"/>
                  </a:lnTo>
                  <a:lnTo>
                    <a:pt x="87" y="12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96" y="15"/>
                  </a:lnTo>
                  <a:lnTo>
                    <a:pt x="100" y="18"/>
                  </a:lnTo>
                  <a:lnTo>
                    <a:pt x="101" y="18"/>
                  </a:lnTo>
                  <a:lnTo>
                    <a:pt x="104" y="20"/>
                  </a:lnTo>
                  <a:lnTo>
                    <a:pt x="106" y="22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6" y="18"/>
                  </a:lnTo>
                  <a:lnTo>
                    <a:pt x="106" y="20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11" y="23"/>
                  </a:lnTo>
                  <a:lnTo>
                    <a:pt x="112" y="23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09" y="23"/>
                  </a:lnTo>
                  <a:lnTo>
                    <a:pt x="109" y="25"/>
                  </a:lnTo>
                  <a:lnTo>
                    <a:pt x="111" y="25"/>
                  </a:lnTo>
                  <a:lnTo>
                    <a:pt x="111" y="25"/>
                  </a:lnTo>
                  <a:lnTo>
                    <a:pt x="112" y="25"/>
                  </a:lnTo>
                  <a:lnTo>
                    <a:pt x="112" y="23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8"/>
                  </a:lnTo>
                  <a:lnTo>
                    <a:pt x="117" y="26"/>
                  </a:lnTo>
                  <a:lnTo>
                    <a:pt x="117" y="28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120" y="28"/>
                  </a:lnTo>
                  <a:lnTo>
                    <a:pt x="122" y="28"/>
                  </a:lnTo>
                  <a:lnTo>
                    <a:pt x="125" y="29"/>
                  </a:lnTo>
                  <a:lnTo>
                    <a:pt x="126" y="31"/>
                  </a:lnTo>
                  <a:lnTo>
                    <a:pt x="130" y="31"/>
                  </a:lnTo>
                  <a:lnTo>
                    <a:pt x="133" y="31"/>
                  </a:lnTo>
                  <a:lnTo>
                    <a:pt x="133" y="31"/>
                  </a:lnTo>
                  <a:lnTo>
                    <a:pt x="134" y="33"/>
                  </a:lnTo>
                  <a:lnTo>
                    <a:pt x="133" y="33"/>
                  </a:lnTo>
                  <a:lnTo>
                    <a:pt x="133" y="34"/>
                  </a:lnTo>
                  <a:lnTo>
                    <a:pt x="134" y="34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3" y="37"/>
                  </a:lnTo>
                  <a:lnTo>
                    <a:pt x="133" y="36"/>
                  </a:lnTo>
                  <a:lnTo>
                    <a:pt x="134" y="37"/>
                  </a:lnTo>
                  <a:lnTo>
                    <a:pt x="137" y="37"/>
                  </a:lnTo>
                  <a:lnTo>
                    <a:pt x="139" y="37"/>
                  </a:lnTo>
                  <a:lnTo>
                    <a:pt x="144" y="37"/>
                  </a:lnTo>
                  <a:lnTo>
                    <a:pt x="144" y="37"/>
                  </a:lnTo>
                  <a:lnTo>
                    <a:pt x="147" y="39"/>
                  </a:lnTo>
                  <a:lnTo>
                    <a:pt x="147" y="39"/>
                  </a:lnTo>
                  <a:lnTo>
                    <a:pt x="150" y="42"/>
                  </a:lnTo>
                  <a:lnTo>
                    <a:pt x="152" y="42"/>
                  </a:lnTo>
                  <a:lnTo>
                    <a:pt x="153" y="42"/>
                  </a:lnTo>
                  <a:lnTo>
                    <a:pt x="153" y="42"/>
                  </a:lnTo>
                  <a:lnTo>
                    <a:pt x="155" y="42"/>
                  </a:lnTo>
                  <a:lnTo>
                    <a:pt x="155" y="44"/>
                  </a:lnTo>
                  <a:lnTo>
                    <a:pt x="155" y="44"/>
                  </a:lnTo>
                  <a:lnTo>
                    <a:pt x="155" y="45"/>
                  </a:lnTo>
                  <a:lnTo>
                    <a:pt x="153" y="45"/>
                  </a:lnTo>
                  <a:lnTo>
                    <a:pt x="153" y="47"/>
                  </a:lnTo>
                  <a:lnTo>
                    <a:pt x="152" y="47"/>
                  </a:lnTo>
                  <a:lnTo>
                    <a:pt x="149" y="47"/>
                  </a:lnTo>
                  <a:lnTo>
                    <a:pt x="145" y="47"/>
                  </a:lnTo>
                  <a:lnTo>
                    <a:pt x="144" y="48"/>
                  </a:lnTo>
                  <a:lnTo>
                    <a:pt x="142" y="48"/>
                  </a:lnTo>
                  <a:lnTo>
                    <a:pt x="141" y="48"/>
                  </a:lnTo>
                  <a:lnTo>
                    <a:pt x="141" y="48"/>
                  </a:lnTo>
                  <a:lnTo>
                    <a:pt x="141" y="48"/>
                  </a:lnTo>
                  <a:lnTo>
                    <a:pt x="141" y="47"/>
                  </a:lnTo>
                  <a:lnTo>
                    <a:pt x="141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4" y="48"/>
                  </a:lnTo>
                  <a:lnTo>
                    <a:pt x="133" y="48"/>
                  </a:lnTo>
                  <a:lnTo>
                    <a:pt x="131" y="48"/>
                  </a:lnTo>
                  <a:lnTo>
                    <a:pt x="126" y="48"/>
                  </a:lnTo>
                  <a:lnTo>
                    <a:pt x="125" y="48"/>
                  </a:lnTo>
                  <a:lnTo>
                    <a:pt x="120" y="48"/>
                  </a:lnTo>
                  <a:lnTo>
                    <a:pt x="117" y="48"/>
                  </a:lnTo>
                  <a:lnTo>
                    <a:pt x="115" y="48"/>
                  </a:lnTo>
                  <a:lnTo>
                    <a:pt x="114" y="48"/>
                  </a:lnTo>
                  <a:lnTo>
                    <a:pt x="111" y="48"/>
                  </a:lnTo>
                  <a:lnTo>
                    <a:pt x="108" y="50"/>
                  </a:lnTo>
                  <a:lnTo>
                    <a:pt x="103" y="50"/>
                  </a:lnTo>
                  <a:lnTo>
                    <a:pt x="106" y="47"/>
                  </a:lnTo>
                  <a:lnTo>
                    <a:pt x="111" y="44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1" y="39"/>
                  </a:lnTo>
                  <a:lnTo>
                    <a:pt x="111" y="39"/>
                  </a:lnTo>
                  <a:lnTo>
                    <a:pt x="111" y="37"/>
                  </a:lnTo>
                  <a:lnTo>
                    <a:pt x="109" y="37"/>
                  </a:lnTo>
                  <a:lnTo>
                    <a:pt x="108" y="37"/>
                  </a:lnTo>
                  <a:lnTo>
                    <a:pt x="104" y="37"/>
                  </a:lnTo>
                  <a:lnTo>
                    <a:pt x="101" y="37"/>
                  </a:lnTo>
                  <a:lnTo>
                    <a:pt x="100" y="37"/>
                  </a:lnTo>
                  <a:lnTo>
                    <a:pt x="98" y="36"/>
                  </a:lnTo>
                  <a:lnTo>
                    <a:pt x="95" y="34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2" y="31"/>
                  </a:lnTo>
                  <a:lnTo>
                    <a:pt x="92" y="28"/>
                  </a:lnTo>
                  <a:lnTo>
                    <a:pt x="90" y="26"/>
                  </a:lnTo>
                  <a:lnTo>
                    <a:pt x="90" y="25"/>
                  </a:lnTo>
                  <a:lnTo>
                    <a:pt x="89" y="23"/>
                  </a:lnTo>
                  <a:lnTo>
                    <a:pt x="87" y="23"/>
                  </a:lnTo>
                  <a:lnTo>
                    <a:pt x="82" y="25"/>
                  </a:lnTo>
                  <a:lnTo>
                    <a:pt x="81" y="25"/>
                  </a:lnTo>
                  <a:lnTo>
                    <a:pt x="79" y="23"/>
                  </a:lnTo>
                  <a:lnTo>
                    <a:pt x="71" y="22"/>
                  </a:lnTo>
                  <a:lnTo>
                    <a:pt x="68" y="20"/>
                  </a:lnTo>
                  <a:lnTo>
                    <a:pt x="67" y="20"/>
                  </a:lnTo>
                  <a:lnTo>
                    <a:pt x="67" y="18"/>
                  </a:lnTo>
                  <a:lnTo>
                    <a:pt x="65" y="17"/>
                  </a:lnTo>
                  <a:lnTo>
                    <a:pt x="63" y="15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57" y="17"/>
                  </a:lnTo>
                  <a:lnTo>
                    <a:pt x="55" y="17"/>
                  </a:lnTo>
                  <a:lnTo>
                    <a:pt x="54" y="15"/>
                  </a:lnTo>
                  <a:lnTo>
                    <a:pt x="54" y="15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2" y="14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1" y="15"/>
                  </a:lnTo>
                  <a:lnTo>
                    <a:pt x="49" y="15"/>
                  </a:lnTo>
                  <a:lnTo>
                    <a:pt x="44" y="14"/>
                  </a:lnTo>
                  <a:lnTo>
                    <a:pt x="43" y="14"/>
                  </a:lnTo>
                  <a:lnTo>
                    <a:pt x="41" y="14"/>
                  </a:lnTo>
                  <a:lnTo>
                    <a:pt x="40" y="12"/>
                  </a:lnTo>
                  <a:lnTo>
                    <a:pt x="41" y="11"/>
                  </a:lnTo>
                  <a:lnTo>
                    <a:pt x="44" y="11"/>
                  </a:lnTo>
                  <a:lnTo>
                    <a:pt x="46" y="11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3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9" y="9"/>
                  </a:lnTo>
                  <a:lnTo>
                    <a:pt x="27" y="9"/>
                  </a:lnTo>
                  <a:lnTo>
                    <a:pt x="26" y="11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2" y="14"/>
                  </a:lnTo>
                  <a:lnTo>
                    <a:pt x="21" y="14"/>
                  </a:lnTo>
                  <a:lnTo>
                    <a:pt x="19" y="15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7" y="20"/>
                  </a:lnTo>
                  <a:lnTo>
                    <a:pt x="5" y="22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7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7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3" name="Freeform 300">
              <a:extLst>
                <a:ext uri="{FF2B5EF4-FFF2-40B4-BE49-F238E27FC236}">
                  <a16:creationId xmlns:a16="http://schemas.microsoft.com/office/drawing/2014/main" id="{27405043-1175-E2A9-C449-EF480C145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4061" y="4104048"/>
              <a:ext cx="93563" cy="85766"/>
            </a:xfrm>
            <a:custGeom>
              <a:avLst/>
              <a:gdLst>
                <a:gd name="T0" fmla="*/ 7 w 48"/>
                <a:gd name="T1" fmla="*/ 1 h 44"/>
                <a:gd name="T2" fmla="*/ 15 w 48"/>
                <a:gd name="T3" fmla="*/ 1 h 44"/>
                <a:gd name="T4" fmla="*/ 20 w 48"/>
                <a:gd name="T5" fmla="*/ 3 h 44"/>
                <a:gd name="T6" fmla="*/ 23 w 48"/>
                <a:gd name="T7" fmla="*/ 3 h 44"/>
                <a:gd name="T8" fmla="*/ 25 w 48"/>
                <a:gd name="T9" fmla="*/ 6 h 44"/>
                <a:gd name="T10" fmla="*/ 29 w 48"/>
                <a:gd name="T11" fmla="*/ 6 h 44"/>
                <a:gd name="T12" fmla="*/ 33 w 48"/>
                <a:gd name="T13" fmla="*/ 3 h 44"/>
                <a:gd name="T14" fmla="*/ 34 w 48"/>
                <a:gd name="T15" fmla="*/ 6 h 44"/>
                <a:gd name="T16" fmla="*/ 41 w 48"/>
                <a:gd name="T17" fmla="*/ 15 h 44"/>
                <a:gd name="T18" fmla="*/ 45 w 48"/>
                <a:gd name="T19" fmla="*/ 20 h 44"/>
                <a:gd name="T20" fmla="*/ 48 w 48"/>
                <a:gd name="T21" fmla="*/ 23 h 44"/>
                <a:gd name="T22" fmla="*/ 47 w 48"/>
                <a:gd name="T23" fmla="*/ 23 h 44"/>
                <a:gd name="T24" fmla="*/ 45 w 48"/>
                <a:gd name="T25" fmla="*/ 22 h 44"/>
                <a:gd name="T26" fmla="*/ 44 w 48"/>
                <a:gd name="T27" fmla="*/ 23 h 44"/>
                <a:gd name="T28" fmla="*/ 42 w 48"/>
                <a:gd name="T29" fmla="*/ 28 h 44"/>
                <a:gd name="T30" fmla="*/ 45 w 48"/>
                <a:gd name="T31" fmla="*/ 31 h 44"/>
                <a:gd name="T32" fmla="*/ 45 w 48"/>
                <a:gd name="T33" fmla="*/ 33 h 44"/>
                <a:gd name="T34" fmla="*/ 44 w 48"/>
                <a:gd name="T35" fmla="*/ 34 h 44"/>
                <a:gd name="T36" fmla="*/ 44 w 48"/>
                <a:gd name="T37" fmla="*/ 39 h 44"/>
                <a:gd name="T38" fmla="*/ 42 w 48"/>
                <a:gd name="T39" fmla="*/ 41 h 44"/>
                <a:gd name="T40" fmla="*/ 44 w 48"/>
                <a:gd name="T41" fmla="*/ 42 h 44"/>
                <a:gd name="T42" fmla="*/ 42 w 48"/>
                <a:gd name="T43" fmla="*/ 42 h 44"/>
                <a:gd name="T44" fmla="*/ 41 w 48"/>
                <a:gd name="T45" fmla="*/ 37 h 44"/>
                <a:gd name="T46" fmla="*/ 36 w 48"/>
                <a:gd name="T47" fmla="*/ 34 h 44"/>
                <a:gd name="T48" fmla="*/ 37 w 48"/>
                <a:gd name="T49" fmla="*/ 37 h 44"/>
                <a:gd name="T50" fmla="*/ 36 w 48"/>
                <a:gd name="T51" fmla="*/ 39 h 44"/>
                <a:gd name="T52" fmla="*/ 33 w 48"/>
                <a:gd name="T53" fmla="*/ 39 h 44"/>
                <a:gd name="T54" fmla="*/ 33 w 48"/>
                <a:gd name="T55" fmla="*/ 34 h 44"/>
                <a:gd name="T56" fmla="*/ 31 w 48"/>
                <a:gd name="T57" fmla="*/ 29 h 44"/>
                <a:gd name="T58" fmla="*/ 25 w 48"/>
                <a:gd name="T59" fmla="*/ 25 h 44"/>
                <a:gd name="T60" fmla="*/ 18 w 48"/>
                <a:gd name="T61" fmla="*/ 22 h 44"/>
                <a:gd name="T62" fmla="*/ 17 w 48"/>
                <a:gd name="T63" fmla="*/ 18 h 44"/>
                <a:gd name="T64" fmla="*/ 9 w 48"/>
                <a:gd name="T65" fmla="*/ 12 h 44"/>
                <a:gd name="T66" fmla="*/ 11 w 48"/>
                <a:gd name="T67" fmla="*/ 17 h 44"/>
                <a:gd name="T68" fmla="*/ 15 w 48"/>
                <a:gd name="T69" fmla="*/ 18 h 44"/>
                <a:gd name="T70" fmla="*/ 12 w 48"/>
                <a:gd name="T71" fmla="*/ 22 h 44"/>
                <a:gd name="T72" fmla="*/ 9 w 48"/>
                <a:gd name="T73" fmla="*/ 18 h 44"/>
                <a:gd name="T74" fmla="*/ 1 w 48"/>
                <a:gd name="T75" fmla="*/ 14 h 44"/>
                <a:gd name="T76" fmla="*/ 3 w 48"/>
                <a:gd name="T77" fmla="*/ 9 h 44"/>
                <a:gd name="T78" fmla="*/ 3 w 48"/>
                <a:gd name="T79" fmla="*/ 6 h 44"/>
                <a:gd name="T80" fmla="*/ 0 w 48"/>
                <a:gd name="T81" fmla="*/ 3 h 44"/>
                <a:gd name="T82" fmla="*/ 3 w 48"/>
                <a:gd name="T83" fmla="*/ 1 h 44"/>
                <a:gd name="T84" fmla="*/ 3 w 48"/>
                <a:gd name="T85" fmla="*/ 1 h 44"/>
                <a:gd name="T86" fmla="*/ 4 w 48"/>
                <a:gd name="T8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4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18" y="1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8" y="6"/>
                  </a:lnTo>
                  <a:lnTo>
                    <a:pt x="29" y="6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3" y="3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4" y="6"/>
                  </a:lnTo>
                  <a:lnTo>
                    <a:pt x="36" y="9"/>
                  </a:lnTo>
                  <a:lnTo>
                    <a:pt x="37" y="12"/>
                  </a:lnTo>
                  <a:lnTo>
                    <a:pt x="41" y="15"/>
                  </a:lnTo>
                  <a:lnTo>
                    <a:pt x="42" y="17"/>
                  </a:lnTo>
                  <a:lnTo>
                    <a:pt x="44" y="20"/>
                  </a:lnTo>
                  <a:lnTo>
                    <a:pt x="45" y="20"/>
                  </a:lnTo>
                  <a:lnTo>
                    <a:pt x="45" y="22"/>
                  </a:lnTo>
                  <a:lnTo>
                    <a:pt x="47" y="22"/>
                  </a:lnTo>
                  <a:lnTo>
                    <a:pt x="48" y="23"/>
                  </a:lnTo>
                  <a:lnTo>
                    <a:pt x="48" y="23"/>
                  </a:lnTo>
                  <a:lnTo>
                    <a:pt x="48" y="23"/>
                  </a:lnTo>
                  <a:lnTo>
                    <a:pt x="47" y="23"/>
                  </a:lnTo>
                  <a:lnTo>
                    <a:pt x="47" y="23"/>
                  </a:lnTo>
                  <a:lnTo>
                    <a:pt x="45" y="23"/>
                  </a:lnTo>
                  <a:lnTo>
                    <a:pt x="45" y="22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5"/>
                  </a:lnTo>
                  <a:lnTo>
                    <a:pt x="42" y="25"/>
                  </a:lnTo>
                  <a:lnTo>
                    <a:pt x="42" y="28"/>
                  </a:lnTo>
                  <a:lnTo>
                    <a:pt x="42" y="29"/>
                  </a:lnTo>
                  <a:lnTo>
                    <a:pt x="44" y="29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7"/>
                  </a:lnTo>
                  <a:lnTo>
                    <a:pt x="44" y="39"/>
                  </a:lnTo>
                  <a:lnTo>
                    <a:pt x="44" y="39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42" y="42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2" y="42"/>
                  </a:lnTo>
                  <a:lnTo>
                    <a:pt x="42" y="41"/>
                  </a:lnTo>
                  <a:lnTo>
                    <a:pt x="41" y="41"/>
                  </a:lnTo>
                  <a:lnTo>
                    <a:pt x="41" y="37"/>
                  </a:lnTo>
                  <a:lnTo>
                    <a:pt x="39" y="37"/>
                  </a:lnTo>
                  <a:lnTo>
                    <a:pt x="37" y="36"/>
                  </a:lnTo>
                  <a:lnTo>
                    <a:pt x="36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7" y="37"/>
                  </a:lnTo>
                  <a:lnTo>
                    <a:pt x="37" y="39"/>
                  </a:lnTo>
                  <a:lnTo>
                    <a:pt x="37" y="39"/>
                  </a:lnTo>
                  <a:lnTo>
                    <a:pt x="36" y="39"/>
                  </a:lnTo>
                  <a:lnTo>
                    <a:pt x="36" y="39"/>
                  </a:lnTo>
                  <a:lnTo>
                    <a:pt x="34" y="39"/>
                  </a:lnTo>
                  <a:lnTo>
                    <a:pt x="33" y="39"/>
                  </a:lnTo>
                  <a:lnTo>
                    <a:pt x="31" y="36"/>
                  </a:lnTo>
                  <a:lnTo>
                    <a:pt x="33" y="34"/>
                  </a:lnTo>
                  <a:lnTo>
                    <a:pt x="33" y="34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1" y="29"/>
                  </a:lnTo>
                  <a:lnTo>
                    <a:pt x="29" y="26"/>
                  </a:lnTo>
                  <a:lnTo>
                    <a:pt x="26" y="25"/>
                  </a:lnTo>
                  <a:lnTo>
                    <a:pt x="25" y="25"/>
                  </a:lnTo>
                  <a:lnTo>
                    <a:pt x="20" y="23"/>
                  </a:lnTo>
                  <a:lnTo>
                    <a:pt x="18" y="23"/>
                  </a:lnTo>
                  <a:lnTo>
                    <a:pt x="18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7" y="18"/>
                  </a:lnTo>
                  <a:lnTo>
                    <a:pt x="12" y="15"/>
                  </a:lnTo>
                  <a:lnTo>
                    <a:pt x="11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5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5" y="18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3"/>
                  </a:lnTo>
                  <a:lnTo>
                    <a:pt x="11" y="22"/>
                  </a:lnTo>
                  <a:lnTo>
                    <a:pt x="9" y="18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3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4" name="Freeform 301">
              <a:extLst>
                <a:ext uri="{FF2B5EF4-FFF2-40B4-BE49-F238E27FC236}">
                  <a16:creationId xmlns:a16="http://schemas.microsoft.com/office/drawing/2014/main" id="{E26EB6B4-C68F-8219-DC3C-0051776A80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7034" y="4067012"/>
              <a:ext cx="343063" cy="469763"/>
            </a:xfrm>
            <a:custGeom>
              <a:avLst/>
              <a:gdLst>
                <a:gd name="T0" fmla="*/ 109 w 176"/>
                <a:gd name="T1" fmla="*/ 0 h 241"/>
                <a:gd name="T2" fmla="*/ 102 w 176"/>
                <a:gd name="T3" fmla="*/ 11 h 241"/>
                <a:gd name="T4" fmla="*/ 88 w 176"/>
                <a:gd name="T5" fmla="*/ 34 h 241"/>
                <a:gd name="T6" fmla="*/ 85 w 176"/>
                <a:gd name="T7" fmla="*/ 47 h 241"/>
                <a:gd name="T8" fmla="*/ 96 w 176"/>
                <a:gd name="T9" fmla="*/ 60 h 241"/>
                <a:gd name="T10" fmla="*/ 96 w 176"/>
                <a:gd name="T11" fmla="*/ 72 h 241"/>
                <a:gd name="T12" fmla="*/ 110 w 176"/>
                <a:gd name="T13" fmla="*/ 78 h 241"/>
                <a:gd name="T14" fmla="*/ 128 w 176"/>
                <a:gd name="T15" fmla="*/ 80 h 241"/>
                <a:gd name="T16" fmla="*/ 140 w 176"/>
                <a:gd name="T17" fmla="*/ 91 h 241"/>
                <a:gd name="T18" fmla="*/ 164 w 176"/>
                <a:gd name="T19" fmla="*/ 89 h 241"/>
                <a:gd name="T20" fmla="*/ 162 w 176"/>
                <a:gd name="T21" fmla="*/ 102 h 241"/>
                <a:gd name="T22" fmla="*/ 164 w 176"/>
                <a:gd name="T23" fmla="*/ 121 h 241"/>
                <a:gd name="T24" fmla="*/ 167 w 176"/>
                <a:gd name="T25" fmla="*/ 134 h 241"/>
                <a:gd name="T26" fmla="*/ 167 w 176"/>
                <a:gd name="T27" fmla="*/ 141 h 241"/>
                <a:gd name="T28" fmla="*/ 172 w 176"/>
                <a:gd name="T29" fmla="*/ 151 h 241"/>
                <a:gd name="T30" fmla="*/ 173 w 176"/>
                <a:gd name="T31" fmla="*/ 162 h 241"/>
                <a:gd name="T32" fmla="*/ 167 w 176"/>
                <a:gd name="T33" fmla="*/ 149 h 241"/>
                <a:gd name="T34" fmla="*/ 159 w 176"/>
                <a:gd name="T35" fmla="*/ 152 h 241"/>
                <a:gd name="T36" fmla="*/ 143 w 176"/>
                <a:gd name="T37" fmla="*/ 154 h 241"/>
                <a:gd name="T38" fmla="*/ 132 w 176"/>
                <a:gd name="T39" fmla="*/ 157 h 241"/>
                <a:gd name="T40" fmla="*/ 139 w 176"/>
                <a:gd name="T41" fmla="*/ 165 h 241"/>
                <a:gd name="T42" fmla="*/ 143 w 176"/>
                <a:gd name="T43" fmla="*/ 170 h 241"/>
                <a:gd name="T44" fmla="*/ 140 w 176"/>
                <a:gd name="T45" fmla="*/ 170 h 241"/>
                <a:gd name="T46" fmla="*/ 134 w 176"/>
                <a:gd name="T47" fmla="*/ 170 h 241"/>
                <a:gd name="T48" fmla="*/ 131 w 176"/>
                <a:gd name="T49" fmla="*/ 182 h 241"/>
                <a:gd name="T50" fmla="*/ 137 w 176"/>
                <a:gd name="T51" fmla="*/ 190 h 241"/>
                <a:gd name="T52" fmla="*/ 139 w 176"/>
                <a:gd name="T53" fmla="*/ 195 h 241"/>
                <a:gd name="T54" fmla="*/ 135 w 176"/>
                <a:gd name="T55" fmla="*/ 217 h 241"/>
                <a:gd name="T56" fmla="*/ 128 w 176"/>
                <a:gd name="T57" fmla="*/ 236 h 241"/>
                <a:gd name="T58" fmla="*/ 121 w 176"/>
                <a:gd name="T59" fmla="*/ 231 h 241"/>
                <a:gd name="T60" fmla="*/ 126 w 176"/>
                <a:gd name="T61" fmla="*/ 215 h 241"/>
                <a:gd name="T62" fmla="*/ 115 w 176"/>
                <a:gd name="T63" fmla="*/ 212 h 241"/>
                <a:gd name="T64" fmla="*/ 104 w 176"/>
                <a:gd name="T65" fmla="*/ 211 h 241"/>
                <a:gd name="T66" fmla="*/ 93 w 176"/>
                <a:gd name="T67" fmla="*/ 212 h 241"/>
                <a:gd name="T68" fmla="*/ 85 w 176"/>
                <a:gd name="T69" fmla="*/ 211 h 241"/>
                <a:gd name="T70" fmla="*/ 80 w 176"/>
                <a:gd name="T71" fmla="*/ 203 h 241"/>
                <a:gd name="T72" fmla="*/ 74 w 176"/>
                <a:gd name="T73" fmla="*/ 195 h 241"/>
                <a:gd name="T74" fmla="*/ 66 w 176"/>
                <a:gd name="T75" fmla="*/ 187 h 241"/>
                <a:gd name="T76" fmla="*/ 60 w 176"/>
                <a:gd name="T77" fmla="*/ 182 h 241"/>
                <a:gd name="T78" fmla="*/ 46 w 176"/>
                <a:gd name="T79" fmla="*/ 178 h 241"/>
                <a:gd name="T80" fmla="*/ 38 w 176"/>
                <a:gd name="T81" fmla="*/ 176 h 241"/>
                <a:gd name="T82" fmla="*/ 27 w 176"/>
                <a:gd name="T83" fmla="*/ 175 h 241"/>
                <a:gd name="T84" fmla="*/ 19 w 176"/>
                <a:gd name="T85" fmla="*/ 167 h 241"/>
                <a:gd name="T86" fmla="*/ 3 w 176"/>
                <a:gd name="T87" fmla="*/ 159 h 241"/>
                <a:gd name="T88" fmla="*/ 8 w 176"/>
                <a:gd name="T89" fmla="*/ 145 h 241"/>
                <a:gd name="T90" fmla="*/ 17 w 176"/>
                <a:gd name="T91" fmla="*/ 140 h 241"/>
                <a:gd name="T92" fmla="*/ 22 w 176"/>
                <a:gd name="T93" fmla="*/ 135 h 241"/>
                <a:gd name="T94" fmla="*/ 27 w 176"/>
                <a:gd name="T95" fmla="*/ 124 h 241"/>
                <a:gd name="T96" fmla="*/ 22 w 176"/>
                <a:gd name="T97" fmla="*/ 118 h 241"/>
                <a:gd name="T98" fmla="*/ 25 w 176"/>
                <a:gd name="T99" fmla="*/ 105 h 241"/>
                <a:gd name="T100" fmla="*/ 24 w 176"/>
                <a:gd name="T101" fmla="*/ 89 h 241"/>
                <a:gd name="T102" fmla="*/ 17 w 176"/>
                <a:gd name="T103" fmla="*/ 72 h 241"/>
                <a:gd name="T104" fmla="*/ 22 w 176"/>
                <a:gd name="T105" fmla="*/ 71 h 241"/>
                <a:gd name="T106" fmla="*/ 25 w 176"/>
                <a:gd name="T107" fmla="*/ 61 h 241"/>
                <a:gd name="T108" fmla="*/ 30 w 176"/>
                <a:gd name="T109" fmla="*/ 61 h 241"/>
                <a:gd name="T110" fmla="*/ 33 w 176"/>
                <a:gd name="T111" fmla="*/ 64 h 241"/>
                <a:gd name="T112" fmla="*/ 44 w 176"/>
                <a:gd name="T113" fmla="*/ 45 h 241"/>
                <a:gd name="T114" fmla="*/ 50 w 176"/>
                <a:gd name="T115" fmla="*/ 33 h 241"/>
                <a:gd name="T116" fmla="*/ 57 w 176"/>
                <a:gd name="T117" fmla="*/ 23 h 241"/>
                <a:gd name="T118" fmla="*/ 68 w 176"/>
                <a:gd name="T119" fmla="*/ 25 h 241"/>
                <a:gd name="T120" fmla="*/ 83 w 176"/>
                <a:gd name="T121" fmla="*/ 17 h 241"/>
                <a:gd name="T122" fmla="*/ 106 w 176"/>
                <a:gd name="T12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" h="241">
                  <a:moveTo>
                    <a:pt x="12" y="141"/>
                  </a:moveTo>
                  <a:lnTo>
                    <a:pt x="12" y="141"/>
                  </a:lnTo>
                  <a:lnTo>
                    <a:pt x="14" y="141"/>
                  </a:lnTo>
                  <a:lnTo>
                    <a:pt x="14" y="143"/>
                  </a:lnTo>
                  <a:lnTo>
                    <a:pt x="12" y="143"/>
                  </a:lnTo>
                  <a:lnTo>
                    <a:pt x="12" y="143"/>
                  </a:lnTo>
                  <a:lnTo>
                    <a:pt x="12" y="141"/>
                  </a:lnTo>
                  <a:lnTo>
                    <a:pt x="12" y="141"/>
                  </a:lnTo>
                  <a:close/>
                  <a:moveTo>
                    <a:pt x="107" y="0"/>
                  </a:moveTo>
                  <a:lnTo>
                    <a:pt x="109" y="0"/>
                  </a:lnTo>
                  <a:lnTo>
                    <a:pt x="112" y="1"/>
                  </a:lnTo>
                  <a:lnTo>
                    <a:pt x="113" y="4"/>
                  </a:lnTo>
                  <a:lnTo>
                    <a:pt x="115" y="6"/>
                  </a:lnTo>
                  <a:lnTo>
                    <a:pt x="112" y="8"/>
                  </a:lnTo>
                  <a:lnTo>
                    <a:pt x="112" y="9"/>
                  </a:lnTo>
                  <a:lnTo>
                    <a:pt x="112" y="9"/>
                  </a:lnTo>
                  <a:lnTo>
                    <a:pt x="110" y="9"/>
                  </a:lnTo>
                  <a:lnTo>
                    <a:pt x="109" y="9"/>
                  </a:lnTo>
                  <a:lnTo>
                    <a:pt x="106" y="11"/>
                  </a:lnTo>
                  <a:lnTo>
                    <a:pt x="102" y="11"/>
                  </a:lnTo>
                  <a:lnTo>
                    <a:pt x="102" y="12"/>
                  </a:lnTo>
                  <a:lnTo>
                    <a:pt x="98" y="19"/>
                  </a:lnTo>
                  <a:lnTo>
                    <a:pt x="96" y="19"/>
                  </a:lnTo>
                  <a:lnTo>
                    <a:pt x="94" y="20"/>
                  </a:lnTo>
                  <a:lnTo>
                    <a:pt x="93" y="22"/>
                  </a:lnTo>
                  <a:lnTo>
                    <a:pt x="91" y="23"/>
                  </a:lnTo>
                  <a:lnTo>
                    <a:pt x="91" y="25"/>
                  </a:lnTo>
                  <a:lnTo>
                    <a:pt x="90" y="28"/>
                  </a:lnTo>
                  <a:lnTo>
                    <a:pt x="88" y="33"/>
                  </a:lnTo>
                  <a:lnTo>
                    <a:pt x="88" y="34"/>
                  </a:lnTo>
                  <a:lnTo>
                    <a:pt x="87" y="39"/>
                  </a:lnTo>
                  <a:lnTo>
                    <a:pt x="87" y="41"/>
                  </a:lnTo>
                  <a:lnTo>
                    <a:pt x="85" y="42"/>
                  </a:lnTo>
                  <a:lnTo>
                    <a:pt x="85" y="44"/>
                  </a:lnTo>
                  <a:lnTo>
                    <a:pt x="83" y="45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5" y="47"/>
                  </a:lnTo>
                  <a:lnTo>
                    <a:pt x="85" y="47"/>
                  </a:lnTo>
                  <a:lnTo>
                    <a:pt x="87" y="45"/>
                  </a:lnTo>
                  <a:lnTo>
                    <a:pt x="87" y="47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1" y="52"/>
                  </a:lnTo>
                  <a:lnTo>
                    <a:pt x="93" y="55"/>
                  </a:lnTo>
                  <a:lnTo>
                    <a:pt x="94" y="58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4"/>
                  </a:lnTo>
                  <a:lnTo>
                    <a:pt x="96" y="64"/>
                  </a:lnTo>
                  <a:lnTo>
                    <a:pt x="96" y="67"/>
                  </a:lnTo>
                  <a:lnTo>
                    <a:pt x="94" y="67"/>
                  </a:lnTo>
                  <a:lnTo>
                    <a:pt x="94" y="71"/>
                  </a:lnTo>
                  <a:lnTo>
                    <a:pt x="94" y="71"/>
                  </a:lnTo>
                  <a:lnTo>
                    <a:pt x="96" y="72"/>
                  </a:lnTo>
                  <a:lnTo>
                    <a:pt x="96" y="72"/>
                  </a:lnTo>
                  <a:lnTo>
                    <a:pt x="98" y="74"/>
                  </a:lnTo>
                  <a:lnTo>
                    <a:pt x="99" y="74"/>
                  </a:lnTo>
                  <a:lnTo>
                    <a:pt x="99" y="75"/>
                  </a:lnTo>
                  <a:lnTo>
                    <a:pt x="101" y="77"/>
                  </a:lnTo>
                  <a:lnTo>
                    <a:pt x="102" y="78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7" y="78"/>
                  </a:lnTo>
                  <a:lnTo>
                    <a:pt x="110" y="78"/>
                  </a:lnTo>
                  <a:lnTo>
                    <a:pt x="113" y="78"/>
                  </a:lnTo>
                  <a:lnTo>
                    <a:pt x="115" y="78"/>
                  </a:lnTo>
                  <a:lnTo>
                    <a:pt x="117" y="78"/>
                  </a:lnTo>
                  <a:lnTo>
                    <a:pt x="120" y="78"/>
                  </a:lnTo>
                  <a:lnTo>
                    <a:pt x="120" y="77"/>
                  </a:lnTo>
                  <a:lnTo>
                    <a:pt x="121" y="77"/>
                  </a:lnTo>
                  <a:lnTo>
                    <a:pt x="123" y="78"/>
                  </a:lnTo>
                  <a:lnTo>
                    <a:pt x="124" y="78"/>
                  </a:lnTo>
                  <a:lnTo>
                    <a:pt x="126" y="78"/>
                  </a:lnTo>
                  <a:lnTo>
                    <a:pt x="128" y="80"/>
                  </a:lnTo>
                  <a:lnTo>
                    <a:pt x="128" y="80"/>
                  </a:lnTo>
                  <a:lnTo>
                    <a:pt x="129" y="80"/>
                  </a:lnTo>
                  <a:lnTo>
                    <a:pt x="129" y="80"/>
                  </a:lnTo>
                  <a:lnTo>
                    <a:pt x="132" y="83"/>
                  </a:lnTo>
                  <a:lnTo>
                    <a:pt x="134" y="86"/>
                  </a:lnTo>
                  <a:lnTo>
                    <a:pt x="137" y="88"/>
                  </a:lnTo>
                  <a:lnTo>
                    <a:pt x="139" y="91"/>
                  </a:lnTo>
                  <a:lnTo>
                    <a:pt x="139" y="91"/>
                  </a:lnTo>
                  <a:lnTo>
                    <a:pt x="140" y="91"/>
                  </a:lnTo>
                  <a:lnTo>
                    <a:pt x="140" y="91"/>
                  </a:lnTo>
                  <a:lnTo>
                    <a:pt x="142" y="91"/>
                  </a:lnTo>
                  <a:lnTo>
                    <a:pt x="142" y="91"/>
                  </a:lnTo>
                  <a:lnTo>
                    <a:pt x="143" y="91"/>
                  </a:lnTo>
                  <a:lnTo>
                    <a:pt x="147" y="91"/>
                  </a:lnTo>
                  <a:lnTo>
                    <a:pt x="150" y="91"/>
                  </a:lnTo>
                  <a:lnTo>
                    <a:pt x="153" y="91"/>
                  </a:lnTo>
                  <a:lnTo>
                    <a:pt x="158" y="91"/>
                  </a:lnTo>
                  <a:lnTo>
                    <a:pt x="161" y="89"/>
                  </a:lnTo>
                  <a:lnTo>
                    <a:pt x="162" y="89"/>
                  </a:lnTo>
                  <a:lnTo>
                    <a:pt x="164" y="89"/>
                  </a:lnTo>
                  <a:lnTo>
                    <a:pt x="165" y="89"/>
                  </a:lnTo>
                  <a:lnTo>
                    <a:pt x="167" y="91"/>
                  </a:lnTo>
                  <a:lnTo>
                    <a:pt x="167" y="91"/>
                  </a:lnTo>
                  <a:lnTo>
                    <a:pt x="169" y="93"/>
                  </a:lnTo>
                  <a:lnTo>
                    <a:pt x="167" y="94"/>
                  </a:lnTo>
                  <a:lnTo>
                    <a:pt x="165" y="96"/>
                  </a:lnTo>
                  <a:lnTo>
                    <a:pt x="165" y="97"/>
                  </a:lnTo>
                  <a:lnTo>
                    <a:pt x="165" y="99"/>
                  </a:lnTo>
                  <a:lnTo>
                    <a:pt x="164" y="100"/>
                  </a:lnTo>
                  <a:lnTo>
                    <a:pt x="162" y="102"/>
                  </a:lnTo>
                  <a:lnTo>
                    <a:pt x="162" y="104"/>
                  </a:lnTo>
                  <a:lnTo>
                    <a:pt x="162" y="105"/>
                  </a:lnTo>
                  <a:lnTo>
                    <a:pt x="162" y="108"/>
                  </a:lnTo>
                  <a:lnTo>
                    <a:pt x="162" y="113"/>
                  </a:lnTo>
                  <a:lnTo>
                    <a:pt x="162" y="115"/>
                  </a:lnTo>
                  <a:lnTo>
                    <a:pt x="162" y="115"/>
                  </a:lnTo>
                  <a:lnTo>
                    <a:pt x="162" y="116"/>
                  </a:lnTo>
                  <a:lnTo>
                    <a:pt x="162" y="118"/>
                  </a:lnTo>
                  <a:lnTo>
                    <a:pt x="162" y="119"/>
                  </a:lnTo>
                  <a:lnTo>
                    <a:pt x="164" y="121"/>
                  </a:lnTo>
                  <a:lnTo>
                    <a:pt x="165" y="124"/>
                  </a:lnTo>
                  <a:lnTo>
                    <a:pt x="165" y="126"/>
                  </a:lnTo>
                  <a:lnTo>
                    <a:pt x="167" y="126"/>
                  </a:lnTo>
                  <a:lnTo>
                    <a:pt x="167" y="126"/>
                  </a:lnTo>
                  <a:lnTo>
                    <a:pt x="169" y="130"/>
                  </a:lnTo>
                  <a:lnTo>
                    <a:pt x="170" y="130"/>
                  </a:lnTo>
                  <a:lnTo>
                    <a:pt x="170" y="130"/>
                  </a:lnTo>
                  <a:lnTo>
                    <a:pt x="169" y="132"/>
                  </a:lnTo>
                  <a:lnTo>
                    <a:pt x="169" y="132"/>
                  </a:lnTo>
                  <a:lnTo>
                    <a:pt x="167" y="134"/>
                  </a:lnTo>
                  <a:lnTo>
                    <a:pt x="162" y="138"/>
                  </a:lnTo>
                  <a:lnTo>
                    <a:pt x="162" y="138"/>
                  </a:lnTo>
                  <a:lnTo>
                    <a:pt x="162" y="140"/>
                  </a:lnTo>
                  <a:lnTo>
                    <a:pt x="164" y="138"/>
                  </a:lnTo>
                  <a:lnTo>
                    <a:pt x="164" y="140"/>
                  </a:lnTo>
                  <a:lnTo>
                    <a:pt x="165" y="140"/>
                  </a:lnTo>
                  <a:lnTo>
                    <a:pt x="165" y="140"/>
                  </a:lnTo>
                  <a:lnTo>
                    <a:pt x="165" y="141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9" y="143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72" y="145"/>
                  </a:lnTo>
                  <a:lnTo>
                    <a:pt x="172" y="146"/>
                  </a:lnTo>
                  <a:lnTo>
                    <a:pt x="172" y="146"/>
                  </a:lnTo>
                  <a:lnTo>
                    <a:pt x="172" y="149"/>
                  </a:lnTo>
                  <a:lnTo>
                    <a:pt x="172" y="149"/>
                  </a:lnTo>
                  <a:lnTo>
                    <a:pt x="173" y="149"/>
                  </a:lnTo>
                  <a:lnTo>
                    <a:pt x="172" y="151"/>
                  </a:lnTo>
                  <a:lnTo>
                    <a:pt x="173" y="151"/>
                  </a:lnTo>
                  <a:lnTo>
                    <a:pt x="173" y="152"/>
                  </a:lnTo>
                  <a:lnTo>
                    <a:pt x="175" y="156"/>
                  </a:lnTo>
                  <a:lnTo>
                    <a:pt x="175" y="156"/>
                  </a:lnTo>
                  <a:lnTo>
                    <a:pt x="175" y="157"/>
                  </a:lnTo>
                  <a:lnTo>
                    <a:pt x="175" y="159"/>
                  </a:lnTo>
                  <a:lnTo>
                    <a:pt x="176" y="160"/>
                  </a:lnTo>
                  <a:lnTo>
                    <a:pt x="176" y="160"/>
                  </a:lnTo>
                  <a:lnTo>
                    <a:pt x="176" y="162"/>
                  </a:lnTo>
                  <a:lnTo>
                    <a:pt x="173" y="162"/>
                  </a:lnTo>
                  <a:lnTo>
                    <a:pt x="173" y="162"/>
                  </a:lnTo>
                  <a:lnTo>
                    <a:pt x="173" y="162"/>
                  </a:lnTo>
                  <a:lnTo>
                    <a:pt x="173" y="159"/>
                  </a:lnTo>
                  <a:lnTo>
                    <a:pt x="173" y="156"/>
                  </a:lnTo>
                  <a:lnTo>
                    <a:pt x="172" y="156"/>
                  </a:lnTo>
                  <a:lnTo>
                    <a:pt x="172" y="152"/>
                  </a:lnTo>
                  <a:lnTo>
                    <a:pt x="170" y="151"/>
                  </a:lnTo>
                  <a:lnTo>
                    <a:pt x="169" y="149"/>
                  </a:lnTo>
                  <a:lnTo>
                    <a:pt x="169" y="149"/>
                  </a:lnTo>
                  <a:lnTo>
                    <a:pt x="167" y="149"/>
                  </a:lnTo>
                  <a:lnTo>
                    <a:pt x="167" y="149"/>
                  </a:lnTo>
                  <a:lnTo>
                    <a:pt x="165" y="149"/>
                  </a:lnTo>
                  <a:lnTo>
                    <a:pt x="165" y="151"/>
                  </a:lnTo>
                  <a:lnTo>
                    <a:pt x="164" y="152"/>
                  </a:lnTo>
                  <a:lnTo>
                    <a:pt x="162" y="154"/>
                  </a:lnTo>
                  <a:lnTo>
                    <a:pt x="162" y="154"/>
                  </a:lnTo>
                  <a:lnTo>
                    <a:pt x="161" y="154"/>
                  </a:lnTo>
                  <a:lnTo>
                    <a:pt x="159" y="154"/>
                  </a:lnTo>
                  <a:lnTo>
                    <a:pt x="159" y="154"/>
                  </a:lnTo>
                  <a:lnTo>
                    <a:pt x="159" y="152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6" y="151"/>
                  </a:lnTo>
                  <a:lnTo>
                    <a:pt x="156" y="152"/>
                  </a:lnTo>
                  <a:lnTo>
                    <a:pt x="156" y="152"/>
                  </a:lnTo>
                  <a:lnTo>
                    <a:pt x="156" y="154"/>
                  </a:lnTo>
                  <a:lnTo>
                    <a:pt x="158" y="154"/>
                  </a:lnTo>
                  <a:lnTo>
                    <a:pt x="156" y="154"/>
                  </a:lnTo>
                  <a:lnTo>
                    <a:pt x="147" y="154"/>
                  </a:lnTo>
                  <a:lnTo>
                    <a:pt x="143" y="154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39" y="154"/>
                  </a:lnTo>
                  <a:lnTo>
                    <a:pt x="137" y="154"/>
                  </a:lnTo>
                  <a:lnTo>
                    <a:pt x="137" y="154"/>
                  </a:lnTo>
                  <a:lnTo>
                    <a:pt x="135" y="154"/>
                  </a:lnTo>
                  <a:lnTo>
                    <a:pt x="134" y="154"/>
                  </a:lnTo>
                  <a:lnTo>
                    <a:pt x="134" y="156"/>
                  </a:lnTo>
                  <a:lnTo>
                    <a:pt x="132" y="154"/>
                  </a:lnTo>
                  <a:lnTo>
                    <a:pt x="132" y="157"/>
                  </a:lnTo>
                  <a:lnTo>
                    <a:pt x="132" y="160"/>
                  </a:lnTo>
                  <a:lnTo>
                    <a:pt x="132" y="163"/>
                  </a:lnTo>
                  <a:lnTo>
                    <a:pt x="134" y="163"/>
                  </a:lnTo>
                  <a:lnTo>
                    <a:pt x="134" y="163"/>
                  </a:lnTo>
                  <a:lnTo>
                    <a:pt x="135" y="163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9" y="163"/>
                  </a:lnTo>
                  <a:lnTo>
                    <a:pt x="139" y="165"/>
                  </a:lnTo>
                  <a:lnTo>
                    <a:pt x="140" y="165"/>
                  </a:lnTo>
                  <a:lnTo>
                    <a:pt x="140" y="163"/>
                  </a:lnTo>
                  <a:lnTo>
                    <a:pt x="140" y="163"/>
                  </a:lnTo>
                  <a:lnTo>
                    <a:pt x="142" y="165"/>
                  </a:lnTo>
                  <a:lnTo>
                    <a:pt x="142" y="165"/>
                  </a:lnTo>
                  <a:lnTo>
                    <a:pt x="142" y="167"/>
                  </a:lnTo>
                  <a:lnTo>
                    <a:pt x="143" y="167"/>
                  </a:lnTo>
                  <a:lnTo>
                    <a:pt x="143" y="168"/>
                  </a:lnTo>
                  <a:lnTo>
                    <a:pt x="143" y="168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2" y="170"/>
                  </a:lnTo>
                  <a:lnTo>
                    <a:pt x="142" y="170"/>
                  </a:lnTo>
                  <a:lnTo>
                    <a:pt x="142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39" y="170"/>
                  </a:lnTo>
                  <a:lnTo>
                    <a:pt x="139" y="168"/>
                  </a:lnTo>
                  <a:lnTo>
                    <a:pt x="137" y="170"/>
                  </a:lnTo>
                  <a:lnTo>
                    <a:pt x="137" y="170"/>
                  </a:lnTo>
                  <a:lnTo>
                    <a:pt x="137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4" y="170"/>
                  </a:lnTo>
                  <a:lnTo>
                    <a:pt x="134" y="171"/>
                  </a:lnTo>
                  <a:lnTo>
                    <a:pt x="132" y="171"/>
                  </a:lnTo>
                  <a:lnTo>
                    <a:pt x="132" y="171"/>
                  </a:lnTo>
                  <a:lnTo>
                    <a:pt x="131" y="171"/>
                  </a:lnTo>
                  <a:lnTo>
                    <a:pt x="131" y="171"/>
                  </a:lnTo>
                  <a:lnTo>
                    <a:pt x="131" y="173"/>
                  </a:lnTo>
                  <a:lnTo>
                    <a:pt x="129" y="176"/>
                  </a:lnTo>
                  <a:lnTo>
                    <a:pt x="129" y="179"/>
                  </a:lnTo>
                  <a:lnTo>
                    <a:pt x="129" y="181"/>
                  </a:lnTo>
                  <a:lnTo>
                    <a:pt x="131" y="182"/>
                  </a:lnTo>
                  <a:lnTo>
                    <a:pt x="132" y="184"/>
                  </a:lnTo>
                  <a:lnTo>
                    <a:pt x="134" y="186"/>
                  </a:lnTo>
                  <a:lnTo>
                    <a:pt x="134" y="186"/>
                  </a:lnTo>
                  <a:lnTo>
                    <a:pt x="135" y="186"/>
                  </a:lnTo>
                  <a:lnTo>
                    <a:pt x="135" y="187"/>
                  </a:lnTo>
                  <a:lnTo>
                    <a:pt x="137" y="187"/>
                  </a:lnTo>
                  <a:lnTo>
                    <a:pt x="137" y="189"/>
                  </a:lnTo>
                  <a:lnTo>
                    <a:pt x="137" y="189"/>
                  </a:lnTo>
                  <a:lnTo>
                    <a:pt x="137" y="189"/>
                  </a:lnTo>
                  <a:lnTo>
                    <a:pt x="137" y="190"/>
                  </a:lnTo>
                  <a:lnTo>
                    <a:pt x="137" y="190"/>
                  </a:lnTo>
                  <a:lnTo>
                    <a:pt x="137" y="190"/>
                  </a:lnTo>
                  <a:lnTo>
                    <a:pt x="137" y="192"/>
                  </a:lnTo>
                  <a:lnTo>
                    <a:pt x="137" y="192"/>
                  </a:lnTo>
                  <a:lnTo>
                    <a:pt x="137" y="192"/>
                  </a:lnTo>
                  <a:lnTo>
                    <a:pt x="137" y="193"/>
                  </a:lnTo>
                  <a:lnTo>
                    <a:pt x="139" y="193"/>
                  </a:lnTo>
                  <a:lnTo>
                    <a:pt x="139" y="193"/>
                  </a:lnTo>
                  <a:lnTo>
                    <a:pt x="139" y="193"/>
                  </a:lnTo>
                  <a:lnTo>
                    <a:pt x="139" y="195"/>
                  </a:lnTo>
                  <a:lnTo>
                    <a:pt x="139" y="195"/>
                  </a:lnTo>
                  <a:lnTo>
                    <a:pt x="139" y="197"/>
                  </a:lnTo>
                  <a:lnTo>
                    <a:pt x="140" y="197"/>
                  </a:lnTo>
                  <a:lnTo>
                    <a:pt x="139" y="197"/>
                  </a:lnTo>
                  <a:lnTo>
                    <a:pt x="139" y="200"/>
                  </a:lnTo>
                  <a:lnTo>
                    <a:pt x="139" y="203"/>
                  </a:lnTo>
                  <a:lnTo>
                    <a:pt x="139" y="204"/>
                  </a:lnTo>
                  <a:lnTo>
                    <a:pt x="137" y="208"/>
                  </a:lnTo>
                  <a:lnTo>
                    <a:pt x="137" y="212"/>
                  </a:lnTo>
                  <a:lnTo>
                    <a:pt x="135" y="217"/>
                  </a:lnTo>
                  <a:lnTo>
                    <a:pt x="135" y="223"/>
                  </a:lnTo>
                  <a:lnTo>
                    <a:pt x="134" y="228"/>
                  </a:lnTo>
                  <a:lnTo>
                    <a:pt x="132" y="231"/>
                  </a:lnTo>
                  <a:lnTo>
                    <a:pt x="132" y="236"/>
                  </a:lnTo>
                  <a:lnTo>
                    <a:pt x="132" y="239"/>
                  </a:lnTo>
                  <a:lnTo>
                    <a:pt x="131" y="241"/>
                  </a:lnTo>
                  <a:lnTo>
                    <a:pt x="131" y="239"/>
                  </a:lnTo>
                  <a:lnTo>
                    <a:pt x="129" y="238"/>
                  </a:lnTo>
                  <a:lnTo>
                    <a:pt x="129" y="238"/>
                  </a:lnTo>
                  <a:lnTo>
                    <a:pt x="128" y="236"/>
                  </a:lnTo>
                  <a:lnTo>
                    <a:pt x="128" y="234"/>
                  </a:lnTo>
                  <a:lnTo>
                    <a:pt x="126" y="234"/>
                  </a:lnTo>
                  <a:lnTo>
                    <a:pt x="126" y="234"/>
                  </a:lnTo>
                  <a:lnTo>
                    <a:pt x="126" y="234"/>
                  </a:lnTo>
                  <a:lnTo>
                    <a:pt x="124" y="234"/>
                  </a:lnTo>
                  <a:lnTo>
                    <a:pt x="124" y="234"/>
                  </a:lnTo>
                  <a:lnTo>
                    <a:pt x="123" y="234"/>
                  </a:lnTo>
                  <a:lnTo>
                    <a:pt x="121" y="234"/>
                  </a:lnTo>
                  <a:lnTo>
                    <a:pt x="120" y="234"/>
                  </a:lnTo>
                  <a:lnTo>
                    <a:pt x="121" y="231"/>
                  </a:lnTo>
                  <a:lnTo>
                    <a:pt x="124" y="227"/>
                  </a:lnTo>
                  <a:lnTo>
                    <a:pt x="126" y="223"/>
                  </a:lnTo>
                  <a:lnTo>
                    <a:pt x="129" y="220"/>
                  </a:lnTo>
                  <a:lnTo>
                    <a:pt x="129" y="219"/>
                  </a:lnTo>
                  <a:lnTo>
                    <a:pt x="129" y="219"/>
                  </a:lnTo>
                  <a:lnTo>
                    <a:pt x="129" y="219"/>
                  </a:lnTo>
                  <a:lnTo>
                    <a:pt x="129" y="217"/>
                  </a:lnTo>
                  <a:lnTo>
                    <a:pt x="129" y="217"/>
                  </a:lnTo>
                  <a:lnTo>
                    <a:pt x="128" y="217"/>
                  </a:lnTo>
                  <a:lnTo>
                    <a:pt x="126" y="215"/>
                  </a:lnTo>
                  <a:lnTo>
                    <a:pt x="126" y="215"/>
                  </a:lnTo>
                  <a:lnTo>
                    <a:pt x="124" y="215"/>
                  </a:lnTo>
                  <a:lnTo>
                    <a:pt x="123" y="214"/>
                  </a:lnTo>
                  <a:lnTo>
                    <a:pt x="123" y="214"/>
                  </a:lnTo>
                  <a:lnTo>
                    <a:pt x="121" y="214"/>
                  </a:lnTo>
                  <a:lnTo>
                    <a:pt x="121" y="212"/>
                  </a:lnTo>
                  <a:lnTo>
                    <a:pt x="118" y="211"/>
                  </a:lnTo>
                  <a:lnTo>
                    <a:pt x="117" y="211"/>
                  </a:lnTo>
                  <a:lnTo>
                    <a:pt x="117" y="211"/>
                  </a:lnTo>
                  <a:lnTo>
                    <a:pt x="115" y="212"/>
                  </a:lnTo>
                  <a:lnTo>
                    <a:pt x="113" y="212"/>
                  </a:lnTo>
                  <a:lnTo>
                    <a:pt x="112" y="212"/>
                  </a:lnTo>
                  <a:lnTo>
                    <a:pt x="110" y="212"/>
                  </a:lnTo>
                  <a:lnTo>
                    <a:pt x="110" y="212"/>
                  </a:lnTo>
                  <a:lnTo>
                    <a:pt x="109" y="212"/>
                  </a:lnTo>
                  <a:lnTo>
                    <a:pt x="109" y="211"/>
                  </a:lnTo>
                  <a:lnTo>
                    <a:pt x="107" y="211"/>
                  </a:lnTo>
                  <a:lnTo>
                    <a:pt x="106" y="211"/>
                  </a:lnTo>
                  <a:lnTo>
                    <a:pt x="106" y="211"/>
                  </a:lnTo>
                  <a:lnTo>
                    <a:pt x="104" y="211"/>
                  </a:lnTo>
                  <a:lnTo>
                    <a:pt x="102" y="212"/>
                  </a:lnTo>
                  <a:lnTo>
                    <a:pt x="102" y="212"/>
                  </a:lnTo>
                  <a:lnTo>
                    <a:pt x="101" y="212"/>
                  </a:lnTo>
                  <a:lnTo>
                    <a:pt x="99" y="214"/>
                  </a:lnTo>
                  <a:lnTo>
                    <a:pt x="99" y="214"/>
                  </a:lnTo>
                  <a:lnTo>
                    <a:pt x="98" y="214"/>
                  </a:lnTo>
                  <a:lnTo>
                    <a:pt x="96" y="214"/>
                  </a:lnTo>
                  <a:lnTo>
                    <a:pt x="94" y="214"/>
                  </a:lnTo>
                  <a:lnTo>
                    <a:pt x="93" y="214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1" y="214"/>
                  </a:lnTo>
                  <a:lnTo>
                    <a:pt x="90" y="214"/>
                  </a:lnTo>
                  <a:lnTo>
                    <a:pt x="90" y="214"/>
                  </a:lnTo>
                  <a:lnTo>
                    <a:pt x="88" y="214"/>
                  </a:lnTo>
                  <a:lnTo>
                    <a:pt x="88" y="212"/>
                  </a:lnTo>
                  <a:lnTo>
                    <a:pt x="87" y="212"/>
                  </a:lnTo>
                  <a:lnTo>
                    <a:pt x="85" y="212"/>
                  </a:lnTo>
                  <a:lnTo>
                    <a:pt x="85" y="211"/>
                  </a:lnTo>
                  <a:lnTo>
                    <a:pt x="85" y="211"/>
                  </a:lnTo>
                  <a:lnTo>
                    <a:pt x="85" y="209"/>
                  </a:lnTo>
                  <a:lnTo>
                    <a:pt x="85" y="208"/>
                  </a:lnTo>
                  <a:lnTo>
                    <a:pt x="85" y="206"/>
                  </a:lnTo>
                  <a:lnTo>
                    <a:pt x="85" y="206"/>
                  </a:lnTo>
                  <a:lnTo>
                    <a:pt x="85" y="204"/>
                  </a:lnTo>
                  <a:lnTo>
                    <a:pt x="83" y="204"/>
                  </a:lnTo>
                  <a:lnTo>
                    <a:pt x="82" y="204"/>
                  </a:lnTo>
                  <a:lnTo>
                    <a:pt x="82" y="204"/>
                  </a:lnTo>
                  <a:lnTo>
                    <a:pt x="80" y="203"/>
                  </a:lnTo>
                  <a:lnTo>
                    <a:pt x="80" y="203"/>
                  </a:lnTo>
                  <a:lnTo>
                    <a:pt x="80" y="201"/>
                  </a:lnTo>
                  <a:lnTo>
                    <a:pt x="80" y="200"/>
                  </a:lnTo>
                  <a:lnTo>
                    <a:pt x="79" y="200"/>
                  </a:lnTo>
                  <a:lnTo>
                    <a:pt x="79" y="198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4" y="195"/>
                  </a:lnTo>
                  <a:lnTo>
                    <a:pt x="74" y="195"/>
                  </a:lnTo>
                  <a:lnTo>
                    <a:pt x="72" y="193"/>
                  </a:lnTo>
                  <a:lnTo>
                    <a:pt x="71" y="193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8" y="192"/>
                  </a:lnTo>
                  <a:lnTo>
                    <a:pt x="68" y="190"/>
                  </a:lnTo>
                  <a:lnTo>
                    <a:pt x="68" y="190"/>
                  </a:lnTo>
                  <a:lnTo>
                    <a:pt x="68" y="189"/>
                  </a:lnTo>
                  <a:lnTo>
                    <a:pt x="68" y="187"/>
                  </a:lnTo>
                  <a:lnTo>
                    <a:pt x="66" y="187"/>
                  </a:lnTo>
                  <a:lnTo>
                    <a:pt x="66" y="186"/>
                  </a:lnTo>
                  <a:lnTo>
                    <a:pt x="65" y="186"/>
                  </a:lnTo>
                  <a:lnTo>
                    <a:pt x="65" y="184"/>
                  </a:lnTo>
                  <a:lnTo>
                    <a:pt x="63" y="184"/>
                  </a:lnTo>
                  <a:lnTo>
                    <a:pt x="61" y="184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0" y="182"/>
                  </a:lnTo>
                  <a:lnTo>
                    <a:pt x="60" y="182"/>
                  </a:lnTo>
                  <a:lnTo>
                    <a:pt x="58" y="181"/>
                  </a:lnTo>
                  <a:lnTo>
                    <a:pt x="58" y="181"/>
                  </a:lnTo>
                  <a:lnTo>
                    <a:pt x="57" y="181"/>
                  </a:lnTo>
                  <a:lnTo>
                    <a:pt x="57" y="179"/>
                  </a:lnTo>
                  <a:lnTo>
                    <a:pt x="55" y="179"/>
                  </a:lnTo>
                  <a:lnTo>
                    <a:pt x="55" y="181"/>
                  </a:lnTo>
                  <a:lnTo>
                    <a:pt x="52" y="179"/>
                  </a:lnTo>
                  <a:lnTo>
                    <a:pt x="50" y="178"/>
                  </a:lnTo>
                  <a:lnTo>
                    <a:pt x="47" y="178"/>
                  </a:lnTo>
                  <a:lnTo>
                    <a:pt x="46" y="178"/>
                  </a:lnTo>
                  <a:lnTo>
                    <a:pt x="44" y="176"/>
                  </a:lnTo>
                  <a:lnTo>
                    <a:pt x="44" y="175"/>
                  </a:lnTo>
                  <a:lnTo>
                    <a:pt x="42" y="175"/>
                  </a:lnTo>
                  <a:lnTo>
                    <a:pt x="41" y="173"/>
                  </a:lnTo>
                  <a:lnTo>
                    <a:pt x="39" y="173"/>
                  </a:lnTo>
                  <a:lnTo>
                    <a:pt x="39" y="173"/>
                  </a:lnTo>
                  <a:lnTo>
                    <a:pt x="38" y="175"/>
                  </a:lnTo>
                  <a:lnTo>
                    <a:pt x="38" y="175"/>
                  </a:lnTo>
                  <a:lnTo>
                    <a:pt x="38" y="176"/>
                  </a:lnTo>
                  <a:lnTo>
                    <a:pt x="38" y="176"/>
                  </a:lnTo>
                  <a:lnTo>
                    <a:pt x="36" y="176"/>
                  </a:lnTo>
                  <a:lnTo>
                    <a:pt x="35" y="176"/>
                  </a:lnTo>
                  <a:lnTo>
                    <a:pt x="33" y="176"/>
                  </a:lnTo>
                  <a:lnTo>
                    <a:pt x="33" y="176"/>
                  </a:lnTo>
                  <a:lnTo>
                    <a:pt x="33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0" y="175"/>
                  </a:lnTo>
                  <a:lnTo>
                    <a:pt x="28" y="175"/>
                  </a:lnTo>
                  <a:lnTo>
                    <a:pt x="27" y="175"/>
                  </a:lnTo>
                  <a:lnTo>
                    <a:pt x="25" y="175"/>
                  </a:lnTo>
                  <a:lnTo>
                    <a:pt x="24" y="173"/>
                  </a:lnTo>
                  <a:lnTo>
                    <a:pt x="24" y="173"/>
                  </a:lnTo>
                  <a:lnTo>
                    <a:pt x="24" y="170"/>
                  </a:lnTo>
                  <a:lnTo>
                    <a:pt x="22" y="170"/>
                  </a:lnTo>
                  <a:lnTo>
                    <a:pt x="22" y="170"/>
                  </a:lnTo>
                  <a:lnTo>
                    <a:pt x="20" y="170"/>
                  </a:lnTo>
                  <a:lnTo>
                    <a:pt x="20" y="168"/>
                  </a:lnTo>
                  <a:lnTo>
                    <a:pt x="20" y="168"/>
                  </a:lnTo>
                  <a:lnTo>
                    <a:pt x="19" y="167"/>
                  </a:lnTo>
                  <a:lnTo>
                    <a:pt x="17" y="168"/>
                  </a:lnTo>
                  <a:lnTo>
                    <a:pt x="14" y="167"/>
                  </a:lnTo>
                  <a:lnTo>
                    <a:pt x="12" y="165"/>
                  </a:lnTo>
                  <a:lnTo>
                    <a:pt x="11" y="165"/>
                  </a:lnTo>
                  <a:lnTo>
                    <a:pt x="8" y="162"/>
                  </a:lnTo>
                  <a:lnTo>
                    <a:pt x="6" y="162"/>
                  </a:lnTo>
                  <a:lnTo>
                    <a:pt x="5" y="160"/>
                  </a:lnTo>
                  <a:lnTo>
                    <a:pt x="5" y="160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3" y="157"/>
                  </a:lnTo>
                  <a:lnTo>
                    <a:pt x="0" y="156"/>
                  </a:lnTo>
                  <a:lnTo>
                    <a:pt x="1" y="154"/>
                  </a:lnTo>
                  <a:lnTo>
                    <a:pt x="3" y="152"/>
                  </a:lnTo>
                  <a:lnTo>
                    <a:pt x="6" y="154"/>
                  </a:lnTo>
                  <a:lnTo>
                    <a:pt x="8" y="152"/>
                  </a:lnTo>
                  <a:lnTo>
                    <a:pt x="6" y="149"/>
                  </a:lnTo>
                  <a:lnTo>
                    <a:pt x="6" y="146"/>
                  </a:lnTo>
                  <a:lnTo>
                    <a:pt x="6" y="146"/>
                  </a:lnTo>
                  <a:lnTo>
                    <a:pt x="8" y="145"/>
                  </a:lnTo>
                  <a:lnTo>
                    <a:pt x="9" y="145"/>
                  </a:lnTo>
                  <a:lnTo>
                    <a:pt x="9" y="143"/>
                  </a:lnTo>
                  <a:lnTo>
                    <a:pt x="11" y="145"/>
                  </a:lnTo>
                  <a:lnTo>
                    <a:pt x="11" y="143"/>
                  </a:lnTo>
                  <a:lnTo>
                    <a:pt x="14" y="143"/>
                  </a:lnTo>
                  <a:lnTo>
                    <a:pt x="14" y="143"/>
                  </a:lnTo>
                  <a:lnTo>
                    <a:pt x="14" y="143"/>
                  </a:lnTo>
                  <a:lnTo>
                    <a:pt x="16" y="143"/>
                  </a:lnTo>
                  <a:lnTo>
                    <a:pt x="16" y="141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0" y="137"/>
                  </a:lnTo>
                  <a:lnTo>
                    <a:pt x="19" y="137"/>
                  </a:lnTo>
                  <a:lnTo>
                    <a:pt x="20" y="135"/>
                  </a:lnTo>
                  <a:lnTo>
                    <a:pt x="20" y="135"/>
                  </a:lnTo>
                  <a:lnTo>
                    <a:pt x="22" y="135"/>
                  </a:lnTo>
                  <a:lnTo>
                    <a:pt x="22" y="134"/>
                  </a:lnTo>
                  <a:lnTo>
                    <a:pt x="24" y="134"/>
                  </a:lnTo>
                  <a:lnTo>
                    <a:pt x="24" y="132"/>
                  </a:lnTo>
                  <a:lnTo>
                    <a:pt x="25" y="132"/>
                  </a:lnTo>
                  <a:lnTo>
                    <a:pt x="25" y="129"/>
                  </a:lnTo>
                  <a:lnTo>
                    <a:pt x="27" y="127"/>
                  </a:lnTo>
                  <a:lnTo>
                    <a:pt x="28" y="123"/>
                  </a:lnTo>
                  <a:lnTo>
                    <a:pt x="28" y="123"/>
                  </a:lnTo>
                  <a:lnTo>
                    <a:pt x="27" y="124"/>
                  </a:lnTo>
                  <a:lnTo>
                    <a:pt x="27" y="124"/>
                  </a:lnTo>
                  <a:lnTo>
                    <a:pt x="25" y="124"/>
                  </a:lnTo>
                  <a:lnTo>
                    <a:pt x="27" y="121"/>
                  </a:lnTo>
                  <a:lnTo>
                    <a:pt x="25" y="121"/>
                  </a:lnTo>
                  <a:lnTo>
                    <a:pt x="25" y="123"/>
                  </a:lnTo>
                  <a:lnTo>
                    <a:pt x="24" y="121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8"/>
                  </a:lnTo>
                  <a:lnTo>
                    <a:pt x="22" y="119"/>
                  </a:lnTo>
                  <a:lnTo>
                    <a:pt x="22" y="118"/>
                  </a:lnTo>
                  <a:lnTo>
                    <a:pt x="24" y="118"/>
                  </a:lnTo>
                  <a:lnTo>
                    <a:pt x="24" y="116"/>
                  </a:lnTo>
                  <a:lnTo>
                    <a:pt x="25" y="116"/>
                  </a:lnTo>
                  <a:lnTo>
                    <a:pt x="25" y="115"/>
                  </a:lnTo>
                  <a:lnTo>
                    <a:pt x="25" y="113"/>
                  </a:lnTo>
                  <a:lnTo>
                    <a:pt x="25" y="112"/>
                  </a:lnTo>
                  <a:lnTo>
                    <a:pt x="25" y="110"/>
                  </a:lnTo>
                  <a:lnTo>
                    <a:pt x="25" y="110"/>
                  </a:lnTo>
                  <a:lnTo>
                    <a:pt x="25" y="107"/>
                  </a:lnTo>
                  <a:lnTo>
                    <a:pt x="25" y="105"/>
                  </a:lnTo>
                  <a:lnTo>
                    <a:pt x="24" y="104"/>
                  </a:lnTo>
                  <a:lnTo>
                    <a:pt x="24" y="102"/>
                  </a:lnTo>
                  <a:lnTo>
                    <a:pt x="22" y="100"/>
                  </a:lnTo>
                  <a:lnTo>
                    <a:pt x="25" y="97"/>
                  </a:lnTo>
                  <a:lnTo>
                    <a:pt x="27" y="96"/>
                  </a:lnTo>
                  <a:lnTo>
                    <a:pt x="25" y="93"/>
                  </a:lnTo>
                  <a:lnTo>
                    <a:pt x="24" y="91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25" y="86"/>
                  </a:lnTo>
                  <a:lnTo>
                    <a:pt x="25" y="85"/>
                  </a:lnTo>
                  <a:lnTo>
                    <a:pt x="24" y="83"/>
                  </a:lnTo>
                  <a:lnTo>
                    <a:pt x="22" y="83"/>
                  </a:lnTo>
                  <a:lnTo>
                    <a:pt x="20" y="82"/>
                  </a:lnTo>
                  <a:lnTo>
                    <a:pt x="20" y="80"/>
                  </a:lnTo>
                  <a:lnTo>
                    <a:pt x="20" y="80"/>
                  </a:lnTo>
                  <a:lnTo>
                    <a:pt x="19" y="77"/>
                  </a:lnTo>
                  <a:lnTo>
                    <a:pt x="17" y="75"/>
                  </a:lnTo>
                  <a:lnTo>
                    <a:pt x="17" y="72"/>
                  </a:lnTo>
                  <a:lnTo>
                    <a:pt x="19" y="72"/>
                  </a:lnTo>
                  <a:lnTo>
                    <a:pt x="19" y="71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20" y="69"/>
                  </a:lnTo>
                  <a:lnTo>
                    <a:pt x="20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5" y="69"/>
                  </a:lnTo>
                  <a:lnTo>
                    <a:pt x="25" y="67"/>
                  </a:lnTo>
                  <a:lnTo>
                    <a:pt x="25" y="67"/>
                  </a:lnTo>
                  <a:lnTo>
                    <a:pt x="25" y="66"/>
                  </a:lnTo>
                  <a:lnTo>
                    <a:pt x="27" y="66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5" y="61"/>
                  </a:lnTo>
                  <a:lnTo>
                    <a:pt x="25" y="61"/>
                  </a:lnTo>
                  <a:lnTo>
                    <a:pt x="24" y="60"/>
                  </a:lnTo>
                  <a:lnTo>
                    <a:pt x="24" y="58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25" y="55"/>
                  </a:lnTo>
                  <a:lnTo>
                    <a:pt x="25" y="58"/>
                  </a:lnTo>
                  <a:lnTo>
                    <a:pt x="28" y="58"/>
                  </a:lnTo>
                  <a:lnTo>
                    <a:pt x="30" y="61"/>
                  </a:lnTo>
                  <a:lnTo>
                    <a:pt x="30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3" y="66"/>
                  </a:lnTo>
                  <a:lnTo>
                    <a:pt x="33" y="64"/>
                  </a:lnTo>
                  <a:lnTo>
                    <a:pt x="33" y="60"/>
                  </a:lnTo>
                  <a:lnTo>
                    <a:pt x="33" y="58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1" y="55"/>
                  </a:lnTo>
                  <a:lnTo>
                    <a:pt x="33" y="55"/>
                  </a:lnTo>
                  <a:lnTo>
                    <a:pt x="35" y="55"/>
                  </a:lnTo>
                  <a:lnTo>
                    <a:pt x="41" y="50"/>
                  </a:lnTo>
                  <a:lnTo>
                    <a:pt x="42" y="45"/>
                  </a:lnTo>
                  <a:lnTo>
                    <a:pt x="44" y="45"/>
                  </a:lnTo>
                  <a:lnTo>
                    <a:pt x="46" y="44"/>
                  </a:lnTo>
                  <a:lnTo>
                    <a:pt x="47" y="44"/>
                  </a:lnTo>
                  <a:lnTo>
                    <a:pt x="49" y="44"/>
                  </a:lnTo>
                  <a:lnTo>
                    <a:pt x="50" y="42"/>
                  </a:lnTo>
                  <a:lnTo>
                    <a:pt x="49" y="41"/>
                  </a:lnTo>
                  <a:lnTo>
                    <a:pt x="49" y="39"/>
                  </a:lnTo>
                  <a:lnTo>
                    <a:pt x="49" y="37"/>
                  </a:lnTo>
                  <a:lnTo>
                    <a:pt x="50" y="36"/>
                  </a:lnTo>
                  <a:lnTo>
                    <a:pt x="50" y="34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50" y="31"/>
                  </a:lnTo>
                  <a:lnTo>
                    <a:pt x="52" y="28"/>
                  </a:lnTo>
                  <a:lnTo>
                    <a:pt x="52" y="26"/>
                  </a:lnTo>
                  <a:lnTo>
                    <a:pt x="55" y="25"/>
                  </a:lnTo>
                  <a:lnTo>
                    <a:pt x="55" y="23"/>
                  </a:lnTo>
                  <a:lnTo>
                    <a:pt x="57" y="23"/>
                  </a:lnTo>
                  <a:lnTo>
                    <a:pt x="60" y="20"/>
                  </a:lnTo>
                  <a:lnTo>
                    <a:pt x="61" y="19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2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5"/>
                  </a:lnTo>
                  <a:lnTo>
                    <a:pt x="68" y="23"/>
                  </a:lnTo>
                  <a:lnTo>
                    <a:pt x="69" y="22"/>
                  </a:lnTo>
                  <a:lnTo>
                    <a:pt x="69" y="20"/>
                  </a:lnTo>
                  <a:lnTo>
                    <a:pt x="71" y="17"/>
                  </a:lnTo>
                  <a:lnTo>
                    <a:pt x="71" y="17"/>
                  </a:lnTo>
                  <a:lnTo>
                    <a:pt x="72" y="15"/>
                  </a:lnTo>
                  <a:lnTo>
                    <a:pt x="74" y="17"/>
                  </a:lnTo>
                  <a:lnTo>
                    <a:pt x="76" y="17"/>
                  </a:lnTo>
                  <a:lnTo>
                    <a:pt x="77" y="17"/>
                  </a:lnTo>
                  <a:lnTo>
                    <a:pt x="83" y="17"/>
                  </a:lnTo>
                  <a:lnTo>
                    <a:pt x="91" y="11"/>
                  </a:lnTo>
                  <a:lnTo>
                    <a:pt x="96" y="9"/>
                  </a:lnTo>
                  <a:lnTo>
                    <a:pt x="98" y="8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101" y="3"/>
                  </a:lnTo>
                  <a:lnTo>
                    <a:pt x="102" y="3"/>
                  </a:lnTo>
                  <a:lnTo>
                    <a:pt x="102" y="3"/>
                  </a:lnTo>
                  <a:lnTo>
                    <a:pt x="102" y="1"/>
                  </a:lnTo>
                  <a:lnTo>
                    <a:pt x="106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5" name="Freeform 302">
              <a:extLst>
                <a:ext uri="{FF2B5EF4-FFF2-40B4-BE49-F238E27FC236}">
                  <a16:creationId xmlns:a16="http://schemas.microsoft.com/office/drawing/2014/main" id="{7BA344DF-AEEA-7391-F6E4-1E7436EB21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38966" y="2751288"/>
              <a:ext cx="1721163" cy="1150041"/>
            </a:xfrm>
            <a:custGeom>
              <a:avLst/>
              <a:gdLst>
                <a:gd name="T0" fmla="*/ 507 w 883"/>
                <a:gd name="T1" fmla="*/ 582 h 590"/>
                <a:gd name="T2" fmla="*/ 530 w 883"/>
                <a:gd name="T3" fmla="*/ 549 h 590"/>
                <a:gd name="T4" fmla="*/ 667 w 883"/>
                <a:gd name="T5" fmla="*/ 479 h 590"/>
                <a:gd name="T6" fmla="*/ 699 w 883"/>
                <a:gd name="T7" fmla="*/ 410 h 590"/>
                <a:gd name="T8" fmla="*/ 753 w 883"/>
                <a:gd name="T9" fmla="*/ 11 h 590"/>
                <a:gd name="T10" fmla="*/ 772 w 883"/>
                <a:gd name="T11" fmla="*/ 51 h 590"/>
                <a:gd name="T12" fmla="*/ 813 w 883"/>
                <a:gd name="T13" fmla="*/ 84 h 590"/>
                <a:gd name="T14" fmla="*/ 877 w 883"/>
                <a:gd name="T15" fmla="*/ 100 h 590"/>
                <a:gd name="T16" fmla="*/ 869 w 883"/>
                <a:gd name="T17" fmla="*/ 139 h 590"/>
                <a:gd name="T18" fmla="*/ 833 w 883"/>
                <a:gd name="T19" fmla="*/ 161 h 590"/>
                <a:gd name="T20" fmla="*/ 822 w 883"/>
                <a:gd name="T21" fmla="*/ 204 h 590"/>
                <a:gd name="T22" fmla="*/ 790 w 883"/>
                <a:gd name="T23" fmla="*/ 213 h 590"/>
                <a:gd name="T24" fmla="*/ 764 w 883"/>
                <a:gd name="T25" fmla="*/ 224 h 590"/>
                <a:gd name="T26" fmla="*/ 713 w 883"/>
                <a:gd name="T27" fmla="*/ 254 h 590"/>
                <a:gd name="T28" fmla="*/ 696 w 883"/>
                <a:gd name="T29" fmla="*/ 248 h 590"/>
                <a:gd name="T30" fmla="*/ 636 w 883"/>
                <a:gd name="T31" fmla="*/ 267 h 590"/>
                <a:gd name="T32" fmla="*/ 701 w 883"/>
                <a:gd name="T33" fmla="*/ 289 h 590"/>
                <a:gd name="T34" fmla="*/ 675 w 883"/>
                <a:gd name="T35" fmla="*/ 312 h 590"/>
                <a:gd name="T36" fmla="*/ 683 w 883"/>
                <a:gd name="T37" fmla="*/ 367 h 590"/>
                <a:gd name="T38" fmla="*/ 693 w 883"/>
                <a:gd name="T39" fmla="*/ 397 h 590"/>
                <a:gd name="T40" fmla="*/ 691 w 883"/>
                <a:gd name="T41" fmla="*/ 424 h 590"/>
                <a:gd name="T42" fmla="*/ 671 w 883"/>
                <a:gd name="T43" fmla="*/ 464 h 590"/>
                <a:gd name="T44" fmla="*/ 663 w 883"/>
                <a:gd name="T45" fmla="*/ 481 h 590"/>
                <a:gd name="T46" fmla="*/ 634 w 883"/>
                <a:gd name="T47" fmla="*/ 506 h 590"/>
                <a:gd name="T48" fmla="*/ 596 w 883"/>
                <a:gd name="T49" fmla="*/ 523 h 590"/>
                <a:gd name="T50" fmla="*/ 578 w 883"/>
                <a:gd name="T51" fmla="*/ 528 h 590"/>
                <a:gd name="T52" fmla="*/ 551 w 883"/>
                <a:gd name="T53" fmla="*/ 539 h 590"/>
                <a:gd name="T54" fmla="*/ 526 w 883"/>
                <a:gd name="T55" fmla="*/ 556 h 590"/>
                <a:gd name="T56" fmla="*/ 503 w 883"/>
                <a:gd name="T57" fmla="*/ 538 h 590"/>
                <a:gd name="T58" fmla="*/ 478 w 883"/>
                <a:gd name="T59" fmla="*/ 523 h 590"/>
                <a:gd name="T60" fmla="*/ 439 w 883"/>
                <a:gd name="T61" fmla="*/ 523 h 590"/>
                <a:gd name="T62" fmla="*/ 406 w 883"/>
                <a:gd name="T63" fmla="*/ 527 h 590"/>
                <a:gd name="T64" fmla="*/ 396 w 883"/>
                <a:gd name="T65" fmla="*/ 538 h 590"/>
                <a:gd name="T66" fmla="*/ 365 w 883"/>
                <a:gd name="T67" fmla="*/ 516 h 590"/>
                <a:gd name="T68" fmla="*/ 349 w 883"/>
                <a:gd name="T69" fmla="*/ 486 h 590"/>
                <a:gd name="T70" fmla="*/ 354 w 883"/>
                <a:gd name="T71" fmla="*/ 441 h 590"/>
                <a:gd name="T72" fmla="*/ 330 w 883"/>
                <a:gd name="T73" fmla="*/ 426 h 590"/>
                <a:gd name="T74" fmla="*/ 291 w 883"/>
                <a:gd name="T75" fmla="*/ 430 h 590"/>
                <a:gd name="T76" fmla="*/ 250 w 883"/>
                <a:gd name="T77" fmla="*/ 441 h 590"/>
                <a:gd name="T78" fmla="*/ 209 w 883"/>
                <a:gd name="T79" fmla="*/ 443 h 590"/>
                <a:gd name="T80" fmla="*/ 166 w 883"/>
                <a:gd name="T81" fmla="*/ 432 h 590"/>
                <a:gd name="T82" fmla="*/ 105 w 883"/>
                <a:gd name="T83" fmla="*/ 405 h 590"/>
                <a:gd name="T84" fmla="*/ 75 w 883"/>
                <a:gd name="T85" fmla="*/ 380 h 590"/>
                <a:gd name="T86" fmla="*/ 76 w 883"/>
                <a:gd name="T87" fmla="*/ 356 h 590"/>
                <a:gd name="T88" fmla="*/ 43 w 883"/>
                <a:gd name="T89" fmla="*/ 319 h 590"/>
                <a:gd name="T90" fmla="*/ 15 w 883"/>
                <a:gd name="T91" fmla="*/ 293 h 590"/>
                <a:gd name="T92" fmla="*/ 2 w 883"/>
                <a:gd name="T93" fmla="*/ 263 h 590"/>
                <a:gd name="T94" fmla="*/ 35 w 883"/>
                <a:gd name="T95" fmla="*/ 241 h 590"/>
                <a:gd name="T96" fmla="*/ 95 w 883"/>
                <a:gd name="T97" fmla="*/ 210 h 590"/>
                <a:gd name="T98" fmla="*/ 100 w 883"/>
                <a:gd name="T99" fmla="*/ 166 h 590"/>
                <a:gd name="T100" fmla="*/ 127 w 883"/>
                <a:gd name="T101" fmla="*/ 148 h 590"/>
                <a:gd name="T102" fmla="*/ 174 w 883"/>
                <a:gd name="T103" fmla="*/ 103 h 590"/>
                <a:gd name="T104" fmla="*/ 209 w 883"/>
                <a:gd name="T105" fmla="*/ 95 h 590"/>
                <a:gd name="T106" fmla="*/ 246 w 883"/>
                <a:gd name="T107" fmla="*/ 123 h 590"/>
                <a:gd name="T108" fmla="*/ 275 w 883"/>
                <a:gd name="T109" fmla="*/ 159 h 590"/>
                <a:gd name="T110" fmla="*/ 374 w 883"/>
                <a:gd name="T111" fmla="*/ 204 h 590"/>
                <a:gd name="T112" fmla="*/ 486 w 883"/>
                <a:gd name="T113" fmla="*/ 207 h 590"/>
                <a:gd name="T114" fmla="*/ 551 w 883"/>
                <a:gd name="T115" fmla="*/ 177 h 590"/>
                <a:gd name="T116" fmla="*/ 596 w 883"/>
                <a:gd name="T117" fmla="*/ 153 h 590"/>
                <a:gd name="T118" fmla="*/ 650 w 883"/>
                <a:gd name="T119" fmla="*/ 130 h 590"/>
                <a:gd name="T120" fmla="*/ 642 w 883"/>
                <a:gd name="T121" fmla="*/ 106 h 590"/>
                <a:gd name="T122" fmla="*/ 625 w 883"/>
                <a:gd name="T123" fmla="*/ 74 h 590"/>
                <a:gd name="T124" fmla="*/ 675 w 883"/>
                <a:gd name="T125" fmla="*/ 1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3" h="590">
                  <a:moveTo>
                    <a:pt x="535" y="561"/>
                  </a:moveTo>
                  <a:lnTo>
                    <a:pt x="535" y="561"/>
                  </a:lnTo>
                  <a:lnTo>
                    <a:pt x="537" y="563"/>
                  </a:lnTo>
                  <a:lnTo>
                    <a:pt x="538" y="563"/>
                  </a:lnTo>
                  <a:lnTo>
                    <a:pt x="538" y="564"/>
                  </a:lnTo>
                  <a:lnTo>
                    <a:pt x="540" y="564"/>
                  </a:lnTo>
                  <a:lnTo>
                    <a:pt x="540" y="566"/>
                  </a:lnTo>
                  <a:lnTo>
                    <a:pt x="540" y="568"/>
                  </a:lnTo>
                  <a:lnTo>
                    <a:pt x="541" y="569"/>
                  </a:lnTo>
                  <a:lnTo>
                    <a:pt x="540" y="569"/>
                  </a:lnTo>
                  <a:lnTo>
                    <a:pt x="538" y="571"/>
                  </a:lnTo>
                  <a:lnTo>
                    <a:pt x="535" y="574"/>
                  </a:lnTo>
                  <a:lnTo>
                    <a:pt x="535" y="575"/>
                  </a:lnTo>
                  <a:lnTo>
                    <a:pt x="533" y="575"/>
                  </a:lnTo>
                  <a:lnTo>
                    <a:pt x="533" y="577"/>
                  </a:lnTo>
                  <a:lnTo>
                    <a:pt x="533" y="577"/>
                  </a:lnTo>
                  <a:lnTo>
                    <a:pt x="533" y="579"/>
                  </a:lnTo>
                  <a:lnTo>
                    <a:pt x="533" y="582"/>
                  </a:lnTo>
                  <a:lnTo>
                    <a:pt x="532" y="582"/>
                  </a:lnTo>
                  <a:lnTo>
                    <a:pt x="532" y="583"/>
                  </a:lnTo>
                  <a:lnTo>
                    <a:pt x="530" y="583"/>
                  </a:lnTo>
                  <a:lnTo>
                    <a:pt x="530" y="583"/>
                  </a:lnTo>
                  <a:lnTo>
                    <a:pt x="530" y="583"/>
                  </a:lnTo>
                  <a:lnTo>
                    <a:pt x="529" y="585"/>
                  </a:lnTo>
                  <a:lnTo>
                    <a:pt x="527" y="586"/>
                  </a:lnTo>
                  <a:lnTo>
                    <a:pt x="527" y="586"/>
                  </a:lnTo>
                  <a:lnTo>
                    <a:pt x="527" y="586"/>
                  </a:lnTo>
                  <a:lnTo>
                    <a:pt x="526" y="586"/>
                  </a:lnTo>
                  <a:lnTo>
                    <a:pt x="526" y="586"/>
                  </a:lnTo>
                  <a:lnTo>
                    <a:pt x="524" y="588"/>
                  </a:lnTo>
                  <a:lnTo>
                    <a:pt x="522" y="588"/>
                  </a:lnTo>
                  <a:lnTo>
                    <a:pt x="522" y="590"/>
                  </a:lnTo>
                  <a:lnTo>
                    <a:pt x="521" y="590"/>
                  </a:lnTo>
                  <a:lnTo>
                    <a:pt x="519" y="590"/>
                  </a:lnTo>
                  <a:lnTo>
                    <a:pt x="519" y="590"/>
                  </a:lnTo>
                  <a:lnTo>
                    <a:pt x="518" y="590"/>
                  </a:lnTo>
                  <a:lnTo>
                    <a:pt x="516" y="590"/>
                  </a:lnTo>
                  <a:lnTo>
                    <a:pt x="514" y="588"/>
                  </a:lnTo>
                  <a:lnTo>
                    <a:pt x="511" y="588"/>
                  </a:lnTo>
                  <a:lnTo>
                    <a:pt x="510" y="586"/>
                  </a:lnTo>
                  <a:lnTo>
                    <a:pt x="507" y="585"/>
                  </a:lnTo>
                  <a:lnTo>
                    <a:pt x="507" y="582"/>
                  </a:lnTo>
                  <a:lnTo>
                    <a:pt x="507" y="580"/>
                  </a:lnTo>
                  <a:lnTo>
                    <a:pt x="507" y="580"/>
                  </a:lnTo>
                  <a:lnTo>
                    <a:pt x="507" y="574"/>
                  </a:lnTo>
                  <a:lnTo>
                    <a:pt x="507" y="574"/>
                  </a:lnTo>
                  <a:lnTo>
                    <a:pt x="507" y="574"/>
                  </a:lnTo>
                  <a:lnTo>
                    <a:pt x="508" y="572"/>
                  </a:lnTo>
                  <a:lnTo>
                    <a:pt x="510" y="571"/>
                  </a:lnTo>
                  <a:lnTo>
                    <a:pt x="513" y="569"/>
                  </a:lnTo>
                  <a:lnTo>
                    <a:pt x="514" y="569"/>
                  </a:lnTo>
                  <a:lnTo>
                    <a:pt x="516" y="568"/>
                  </a:lnTo>
                  <a:lnTo>
                    <a:pt x="514" y="568"/>
                  </a:lnTo>
                  <a:lnTo>
                    <a:pt x="514" y="568"/>
                  </a:lnTo>
                  <a:lnTo>
                    <a:pt x="514" y="566"/>
                  </a:lnTo>
                  <a:lnTo>
                    <a:pt x="514" y="566"/>
                  </a:lnTo>
                  <a:lnTo>
                    <a:pt x="516" y="564"/>
                  </a:lnTo>
                  <a:lnTo>
                    <a:pt x="518" y="566"/>
                  </a:lnTo>
                  <a:lnTo>
                    <a:pt x="519" y="564"/>
                  </a:lnTo>
                  <a:lnTo>
                    <a:pt x="519" y="564"/>
                  </a:lnTo>
                  <a:lnTo>
                    <a:pt x="521" y="564"/>
                  </a:lnTo>
                  <a:lnTo>
                    <a:pt x="524" y="564"/>
                  </a:lnTo>
                  <a:lnTo>
                    <a:pt x="527" y="564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30" y="563"/>
                  </a:lnTo>
                  <a:lnTo>
                    <a:pt x="532" y="564"/>
                  </a:lnTo>
                  <a:lnTo>
                    <a:pt x="532" y="563"/>
                  </a:lnTo>
                  <a:lnTo>
                    <a:pt x="532" y="563"/>
                  </a:lnTo>
                  <a:lnTo>
                    <a:pt x="532" y="563"/>
                  </a:lnTo>
                  <a:lnTo>
                    <a:pt x="535" y="564"/>
                  </a:lnTo>
                  <a:lnTo>
                    <a:pt x="535" y="563"/>
                  </a:lnTo>
                  <a:lnTo>
                    <a:pt x="535" y="563"/>
                  </a:lnTo>
                  <a:lnTo>
                    <a:pt x="535" y="561"/>
                  </a:lnTo>
                  <a:close/>
                  <a:moveTo>
                    <a:pt x="532" y="547"/>
                  </a:moveTo>
                  <a:lnTo>
                    <a:pt x="532" y="547"/>
                  </a:lnTo>
                  <a:lnTo>
                    <a:pt x="533" y="547"/>
                  </a:lnTo>
                  <a:lnTo>
                    <a:pt x="533" y="549"/>
                  </a:lnTo>
                  <a:lnTo>
                    <a:pt x="533" y="549"/>
                  </a:lnTo>
                  <a:lnTo>
                    <a:pt x="533" y="549"/>
                  </a:lnTo>
                  <a:lnTo>
                    <a:pt x="532" y="549"/>
                  </a:lnTo>
                  <a:lnTo>
                    <a:pt x="530" y="549"/>
                  </a:lnTo>
                  <a:lnTo>
                    <a:pt x="530" y="549"/>
                  </a:lnTo>
                  <a:lnTo>
                    <a:pt x="530" y="549"/>
                  </a:lnTo>
                  <a:lnTo>
                    <a:pt x="530" y="547"/>
                  </a:lnTo>
                  <a:lnTo>
                    <a:pt x="532" y="547"/>
                  </a:lnTo>
                  <a:close/>
                  <a:moveTo>
                    <a:pt x="565" y="538"/>
                  </a:moveTo>
                  <a:lnTo>
                    <a:pt x="563" y="539"/>
                  </a:lnTo>
                  <a:lnTo>
                    <a:pt x="563" y="539"/>
                  </a:lnTo>
                  <a:lnTo>
                    <a:pt x="562" y="539"/>
                  </a:lnTo>
                  <a:lnTo>
                    <a:pt x="563" y="539"/>
                  </a:lnTo>
                  <a:lnTo>
                    <a:pt x="565" y="538"/>
                  </a:lnTo>
                  <a:close/>
                  <a:moveTo>
                    <a:pt x="567" y="538"/>
                  </a:moveTo>
                  <a:lnTo>
                    <a:pt x="567" y="538"/>
                  </a:lnTo>
                  <a:lnTo>
                    <a:pt x="567" y="538"/>
                  </a:lnTo>
                  <a:lnTo>
                    <a:pt x="567" y="538"/>
                  </a:lnTo>
                  <a:lnTo>
                    <a:pt x="567" y="538"/>
                  </a:lnTo>
                  <a:lnTo>
                    <a:pt x="567" y="539"/>
                  </a:lnTo>
                  <a:lnTo>
                    <a:pt x="567" y="539"/>
                  </a:lnTo>
                  <a:lnTo>
                    <a:pt x="565" y="539"/>
                  </a:lnTo>
                  <a:lnTo>
                    <a:pt x="565" y="539"/>
                  </a:lnTo>
                  <a:lnTo>
                    <a:pt x="565" y="538"/>
                  </a:lnTo>
                  <a:lnTo>
                    <a:pt x="567" y="538"/>
                  </a:lnTo>
                  <a:lnTo>
                    <a:pt x="567" y="538"/>
                  </a:lnTo>
                  <a:close/>
                  <a:moveTo>
                    <a:pt x="576" y="520"/>
                  </a:moveTo>
                  <a:lnTo>
                    <a:pt x="578" y="520"/>
                  </a:lnTo>
                  <a:lnTo>
                    <a:pt x="578" y="522"/>
                  </a:lnTo>
                  <a:lnTo>
                    <a:pt x="578" y="522"/>
                  </a:lnTo>
                  <a:lnTo>
                    <a:pt x="576" y="520"/>
                  </a:lnTo>
                  <a:lnTo>
                    <a:pt x="576" y="520"/>
                  </a:lnTo>
                  <a:lnTo>
                    <a:pt x="576" y="520"/>
                  </a:lnTo>
                  <a:lnTo>
                    <a:pt x="574" y="520"/>
                  </a:lnTo>
                  <a:lnTo>
                    <a:pt x="576" y="520"/>
                  </a:lnTo>
                  <a:close/>
                  <a:moveTo>
                    <a:pt x="644" y="495"/>
                  </a:moveTo>
                  <a:lnTo>
                    <a:pt x="644" y="495"/>
                  </a:lnTo>
                  <a:lnTo>
                    <a:pt x="644" y="495"/>
                  </a:lnTo>
                  <a:lnTo>
                    <a:pt x="644" y="497"/>
                  </a:lnTo>
                  <a:lnTo>
                    <a:pt x="642" y="497"/>
                  </a:lnTo>
                  <a:lnTo>
                    <a:pt x="642" y="495"/>
                  </a:lnTo>
                  <a:lnTo>
                    <a:pt x="642" y="495"/>
                  </a:lnTo>
                  <a:lnTo>
                    <a:pt x="642" y="495"/>
                  </a:lnTo>
                  <a:lnTo>
                    <a:pt x="644" y="495"/>
                  </a:lnTo>
                  <a:close/>
                  <a:moveTo>
                    <a:pt x="667" y="478"/>
                  </a:moveTo>
                  <a:lnTo>
                    <a:pt x="667" y="478"/>
                  </a:lnTo>
                  <a:lnTo>
                    <a:pt x="667" y="479"/>
                  </a:lnTo>
                  <a:lnTo>
                    <a:pt x="667" y="479"/>
                  </a:lnTo>
                  <a:lnTo>
                    <a:pt x="667" y="479"/>
                  </a:lnTo>
                  <a:lnTo>
                    <a:pt x="667" y="481"/>
                  </a:lnTo>
                  <a:lnTo>
                    <a:pt x="667" y="481"/>
                  </a:lnTo>
                  <a:lnTo>
                    <a:pt x="667" y="481"/>
                  </a:lnTo>
                  <a:lnTo>
                    <a:pt x="667" y="482"/>
                  </a:lnTo>
                  <a:lnTo>
                    <a:pt x="666" y="481"/>
                  </a:lnTo>
                  <a:lnTo>
                    <a:pt x="666" y="481"/>
                  </a:lnTo>
                  <a:lnTo>
                    <a:pt x="666" y="479"/>
                  </a:lnTo>
                  <a:lnTo>
                    <a:pt x="666" y="479"/>
                  </a:lnTo>
                  <a:lnTo>
                    <a:pt x="666" y="478"/>
                  </a:lnTo>
                  <a:lnTo>
                    <a:pt x="667" y="478"/>
                  </a:lnTo>
                  <a:close/>
                  <a:moveTo>
                    <a:pt x="688" y="438"/>
                  </a:moveTo>
                  <a:lnTo>
                    <a:pt x="688" y="438"/>
                  </a:lnTo>
                  <a:lnTo>
                    <a:pt x="688" y="440"/>
                  </a:lnTo>
                  <a:lnTo>
                    <a:pt x="688" y="440"/>
                  </a:lnTo>
                  <a:lnTo>
                    <a:pt x="688" y="441"/>
                  </a:lnTo>
                  <a:lnTo>
                    <a:pt x="686" y="441"/>
                  </a:lnTo>
                  <a:lnTo>
                    <a:pt x="686" y="440"/>
                  </a:lnTo>
                  <a:lnTo>
                    <a:pt x="688" y="438"/>
                  </a:lnTo>
                  <a:close/>
                  <a:moveTo>
                    <a:pt x="701" y="413"/>
                  </a:moveTo>
                  <a:lnTo>
                    <a:pt x="702" y="415"/>
                  </a:lnTo>
                  <a:lnTo>
                    <a:pt x="702" y="415"/>
                  </a:lnTo>
                  <a:lnTo>
                    <a:pt x="702" y="416"/>
                  </a:lnTo>
                  <a:lnTo>
                    <a:pt x="701" y="415"/>
                  </a:lnTo>
                  <a:lnTo>
                    <a:pt x="701" y="415"/>
                  </a:lnTo>
                  <a:lnTo>
                    <a:pt x="701" y="415"/>
                  </a:lnTo>
                  <a:lnTo>
                    <a:pt x="701" y="413"/>
                  </a:lnTo>
                  <a:close/>
                  <a:moveTo>
                    <a:pt x="704" y="412"/>
                  </a:moveTo>
                  <a:lnTo>
                    <a:pt x="705" y="412"/>
                  </a:lnTo>
                  <a:lnTo>
                    <a:pt x="705" y="412"/>
                  </a:lnTo>
                  <a:lnTo>
                    <a:pt x="705" y="413"/>
                  </a:lnTo>
                  <a:lnTo>
                    <a:pt x="705" y="413"/>
                  </a:lnTo>
                  <a:lnTo>
                    <a:pt x="704" y="412"/>
                  </a:lnTo>
                  <a:lnTo>
                    <a:pt x="704" y="412"/>
                  </a:lnTo>
                  <a:close/>
                  <a:moveTo>
                    <a:pt x="699" y="408"/>
                  </a:moveTo>
                  <a:lnTo>
                    <a:pt x="701" y="408"/>
                  </a:lnTo>
                  <a:lnTo>
                    <a:pt x="704" y="410"/>
                  </a:lnTo>
                  <a:lnTo>
                    <a:pt x="704" y="410"/>
                  </a:lnTo>
                  <a:lnTo>
                    <a:pt x="704" y="412"/>
                  </a:lnTo>
                  <a:lnTo>
                    <a:pt x="704" y="412"/>
                  </a:lnTo>
                  <a:lnTo>
                    <a:pt x="702" y="410"/>
                  </a:lnTo>
                  <a:lnTo>
                    <a:pt x="699" y="410"/>
                  </a:lnTo>
                  <a:lnTo>
                    <a:pt x="699" y="410"/>
                  </a:lnTo>
                  <a:lnTo>
                    <a:pt x="699" y="408"/>
                  </a:lnTo>
                  <a:close/>
                  <a:moveTo>
                    <a:pt x="688" y="382"/>
                  </a:moveTo>
                  <a:lnTo>
                    <a:pt x="690" y="382"/>
                  </a:lnTo>
                  <a:lnTo>
                    <a:pt x="691" y="383"/>
                  </a:lnTo>
                  <a:lnTo>
                    <a:pt x="693" y="383"/>
                  </a:lnTo>
                  <a:lnTo>
                    <a:pt x="693" y="383"/>
                  </a:lnTo>
                  <a:lnTo>
                    <a:pt x="693" y="385"/>
                  </a:lnTo>
                  <a:lnTo>
                    <a:pt x="696" y="386"/>
                  </a:lnTo>
                  <a:lnTo>
                    <a:pt x="697" y="386"/>
                  </a:lnTo>
                  <a:lnTo>
                    <a:pt x="697" y="386"/>
                  </a:lnTo>
                  <a:lnTo>
                    <a:pt x="696" y="388"/>
                  </a:lnTo>
                  <a:lnTo>
                    <a:pt x="693" y="386"/>
                  </a:lnTo>
                  <a:lnTo>
                    <a:pt x="690" y="385"/>
                  </a:lnTo>
                  <a:lnTo>
                    <a:pt x="688" y="383"/>
                  </a:lnTo>
                  <a:lnTo>
                    <a:pt x="688" y="382"/>
                  </a:lnTo>
                  <a:close/>
                  <a:moveTo>
                    <a:pt x="718" y="0"/>
                  </a:moveTo>
                  <a:lnTo>
                    <a:pt x="719" y="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723" y="0"/>
                  </a:lnTo>
                  <a:lnTo>
                    <a:pt x="723" y="0"/>
                  </a:lnTo>
                  <a:lnTo>
                    <a:pt x="724" y="2"/>
                  </a:lnTo>
                  <a:lnTo>
                    <a:pt x="729" y="3"/>
                  </a:lnTo>
                  <a:lnTo>
                    <a:pt x="731" y="3"/>
                  </a:lnTo>
                  <a:lnTo>
                    <a:pt x="732" y="3"/>
                  </a:lnTo>
                  <a:lnTo>
                    <a:pt x="732" y="5"/>
                  </a:lnTo>
                  <a:lnTo>
                    <a:pt x="734" y="7"/>
                  </a:lnTo>
                  <a:lnTo>
                    <a:pt x="735" y="7"/>
                  </a:lnTo>
                  <a:lnTo>
                    <a:pt x="737" y="7"/>
                  </a:lnTo>
                  <a:lnTo>
                    <a:pt x="740" y="8"/>
                  </a:lnTo>
                  <a:lnTo>
                    <a:pt x="742" y="8"/>
                  </a:lnTo>
                  <a:lnTo>
                    <a:pt x="742" y="8"/>
                  </a:lnTo>
                  <a:lnTo>
                    <a:pt x="742" y="7"/>
                  </a:lnTo>
                  <a:lnTo>
                    <a:pt x="743" y="7"/>
                  </a:lnTo>
                  <a:lnTo>
                    <a:pt x="746" y="8"/>
                  </a:lnTo>
                  <a:lnTo>
                    <a:pt x="749" y="10"/>
                  </a:lnTo>
                  <a:lnTo>
                    <a:pt x="751" y="10"/>
                  </a:lnTo>
                  <a:lnTo>
                    <a:pt x="751" y="10"/>
                  </a:lnTo>
                  <a:lnTo>
                    <a:pt x="753" y="10"/>
                  </a:lnTo>
                  <a:lnTo>
                    <a:pt x="753" y="11"/>
                  </a:lnTo>
                  <a:lnTo>
                    <a:pt x="753" y="11"/>
                  </a:lnTo>
                  <a:lnTo>
                    <a:pt x="753" y="13"/>
                  </a:lnTo>
                  <a:lnTo>
                    <a:pt x="753" y="13"/>
                  </a:lnTo>
                  <a:lnTo>
                    <a:pt x="754" y="13"/>
                  </a:lnTo>
                  <a:lnTo>
                    <a:pt x="756" y="13"/>
                  </a:lnTo>
                  <a:lnTo>
                    <a:pt x="756" y="15"/>
                  </a:lnTo>
                  <a:lnTo>
                    <a:pt x="757" y="16"/>
                  </a:lnTo>
                  <a:lnTo>
                    <a:pt x="757" y="16"/>
                  </a:lnTo>
                  <a:lnTo>
                    <a:pt x="757" y="16"/>
                  </a:lnTo>
                  <a:lnTo>
                    <a:pt x="757" y="18"/>
                  </a:lnTo>
                  <a:lnTo>
                    <a:pt x="757" y="18"/>
                  </a:lnTo>
                  <a:lnTo>
                    <a:pt x="757" y="18"/>
                  </a:lnTo>
                  <a:lnTo>
                    <a:pt x="757" y="19"/>
                  </a:lnTo>
                  <a:lnTo>
                    <a:pt x="757" y="19"/>
                  </a:lnTo>
                  <a:lnTo>
                    <a:pt x="759" y="19"/>
                  </a:lnTo>
                  <a:lnTo>
                    <a:pt x="760" y="21"/>
                  </a:lnTo>
                  <a:lnTo>
                    <a:pt x="760" y="21"/>
                  </a:lnTo>
                  <a:lnTo>
                    <a:pt x="760" y="22"/>
                  </a:lnTo>
                  <a:lnTo>
                    <a:pt x="762" y="22"/>
                  </a:lnTo>
                  <a:lnTo>
                    <a:pt x="762" y="24"/>
                  </a:lnTo>
                  <a:lnTo>
                    <a:pt x="762" y="24"/>
                  </a:lnTo>
                  <a:lnTo>
                    <a:pt x="762" y="24"/>
                  </a:lnTo>
                  <a:lnTo>
                    <a:pt x="762" y="26"/>
                  </a:lnTo>
                  <a:lnTo>
                    <a:pt x="764" y="27"/>
                  </a:lnTo>
                  <a:lnTo>
                    <a:pt x="764" y="27"/>
                  </a:lnTo>
                  <a:lnTo>
                    <a:pt x="764" y="29"/>
                  </a:lnTo>
                  <a:lnTo>
                    <a:pt x="764" y="30"/>
                  </a:lnTo>
                  <a:lnTo>
                    <a:pt x="765" y="32"/>
                  </a:lnTo>
                  <a:lnTo>
                    <a:pt x="767" y="35"/>
                  </a:lnTo>
                  <a:lnTo>
                    <a:pt x="767" y="37"/>
                  </a:lnTo>
                  <a:lnTo>
                    <a:pt x="767" y="38"/>
                  </a:lnTo>
                  <a:lnTo>
                    <a:pt x="767" y="40"/>
                  </a:lnTo>
                  <a:lnTo>
                    <a:pt x="768" y="40"/>
                  </a:lnTo>
                  <a:lnTo>
                    <a:pt x="768" y="40"/>
                  </a:lnTo>
                  <a:lnTo>
                    <a:pt x="768" y="41"/>
                  </a:lnTo>
                  <a:lnTo>
                    <a:pt x="770" y="41"/>
                  </a:lnTo>
                  <a:lnTo>
                    <a:pt x="770" y="43"/>
                  </a:lnTo>
                  <a:lnTo>
                    <a:pt x="770" y="44"/>
                  </a:lnTo>
                  <a:lnTo>
                    <a:pt x="770" y="44"/>
                  </a:lnTo>
                  <a:lnTo>
                    <a:pt x="770" y="46"/>
                  </a:lnTo>
                  <a:lnTo>
                    <a:pt x="770" y="46"/>
                  </a:lnTo>
                  <a:lnTo>
                    <a:pt x="770" y="48"/>
                  </a:lnTo>
                  <a:lnTo>
                    <a:pt x="772" y="51"/>
                  </a:lnTo>
                  <a:lnTo>
                    <a:pt x="775" y="52"/>
                  </a:lnTo>
                  <a:lnTo>
                    <a:pt x="776" y="55"/>
                  </a:lnTo>
                  <a:lnTo>
                    <a:pt x="776" y="57"/>
                  </a:lnTo>
                  <a:lnTo>
                    <a:pt x="776" y="59"/>
                  </a:lnTo>
                  <a:lnTo>
                    <a:pt x="776" y="59"/>
                  </a:lnTo>
                  <a:lnTo>
                    <a:pt x="776" y="60"/>
                  </a:lnTo>
                  <a:lnTo>
                    <a:pt x="776" y="60"/>
                  </a:lnTo>
                  <a:lnTo>
                    <a:pt x="776" y="62"/>
                  </a:lnTo>
                  <a:lnTo>
                    <a:pt x="776" y="62"/>
                  </a:lnTo>
                  <a:lnTo>
                    <a:pt x="778" y="63"/>
                  </a:lnTo>
                  <a:lnTo>
                    <a:pt x="779" y="65"/>
                  </a:lnTo>
                  <a:lnTo>
                    <a:pt x="779" y="68"/>
                  </a:lnTo>
                  <a:lnTo>
                    <a:pt x="779" y="70"/>
                  </a:lnTo>
                  <a:lnTo>
                    <a:pt x="779" y="71"/>
                  </a:lnTo>
                  <a:lnTo>
                    <a:pt x="779" y="73"/>
                  </a:lnTo>
                  <a:lnTo>
                    <a:pt x="781" y="73"/>
                  </a:lnTo>
                  <a:lnTo>
                    <a:pt x="781" y="74"/>
                  </a:lnTo>
                  <a:lnTo>
                    <a:pt x="783" y="74"/>
                  </a:lnTo>
                  <a:lnTo>
                    <a:pt x="784" y="76"/>
                  </a:lnTo>
                  <a:lnTo>
                    <a:pt x="786" y="78"/>
                  </a:lnTo>
                  <a:lnTo>
                    <a:pt x="789" y="78"/>
                  </a:lnTo>
                  <a:lnTo>
                    <a:pt x="794" y="76"/>
                  </a:lnTo>
                  <a:lnTo>
                    <a:pt x="797" y="76"/>
                  </a:lnTo>
                  <a:lnTo>
                    <a:pt x="797" y="76"/>
                  </a:lnTo>
                  <a:lnTo>
                    <a:pt x="798" y="78"/>
                  </a:lnTo>
                  <a:lnTo>
                    <a:pt x="797" y="78"/>
                  </a:lnTo>
                  <a:lnTo>
                    <a:pt x="798" y="79"/>
                  </a:lnTo>
                  <a:lnTo>
                    <a:pt x="800" y="79"/>
                  </a:lnTo>
                  <a:lnTo>
                    <a:pt x="801" y="79"/>
                  </a:lnTo>
                  <a:lnTo>
                    <a:pt x="801" y="81"/>
                  </a:lnTo>
                  <a:lnTo>
                    <a:pt x="803" y="81"/>
                  </a:lnTo>
                  <a:lnTo>
                    <a:pt x="803" y="81"/>
                  </a:lnTo>
                  <a:lnTo>
                    <a:pt x="805" y="81"/>
                  </a:lnTo>
                  <a:lnTo>
                    <a:pt x="805" y="81"/>
                  </a:lnTo>
                  <a:lnTo>
                    <a:pt x="806" y="81"/>
                  </a:lnTo>
                  <a:lnTo>
                    <a:pt x="806" y="81"/>
                  </a:lnTo>
                  <a:lnTo>
                    <a:pt x="806" y="81"/>
                  </a:lnTo>
                  <a:lnTo>
                    <a:pt x="808" y="81"/>
                  </a:lnTo>
                  <a:lnTo>
                    <a:pt x="808" y="81"/>
                  </a:lnTo>
                  <a:lnTo>
                    <a:pt x="809" y="82"/>
                  </a:lnTo>
                  <a:lnTo>
                    <a:pt x="811" y="82"/>
                  </a:lnTo>
                  <a:lnTo>
                    <a:pt x="813" y="84"/>
                  </a:lnTo>
                  <a:lnTo>
                    <a:pt x="816" y="89"/>
                  </a:lnTo>
                  <a:lnTo>
                    <a:pt x="817" y="90"/>
                  </a:lnTo>
                  <a:lnTo>
                    <a:pt x="820" y="90"/>
                  </a:lnTo>
                  <a:lnTo>
                    <a:pt x="824" y="90"/>
                  </a:lnTo>
                  <a:lnTo>
                    <a:pt x="824" y="92"/>
                  </a:lnTo>
                  <a:lnTo>
                    <a:pt x="824" y="93"/>
                  </a:lnTo>
                  <a:lnTo>
                    <a:pt x="824" y="95"/>
                  </a:lnTo>
                  <a:lnTo>
                    <a:pt x="824" y="95"/>
                  </a:lnTo>
                  <a:lnTo>
                    <a:pt x="825" y="96"/>
                  </a:lnTo>
                  <a:lnTo>
                    <a:pt x="825" y="98"/>
                  </a:lnTo>
                  <a:lnTo>
                    <a:pt x="827" y="98"/>
                  </a:lnTo>
                  <a:lnTo>
                    <a:pt x="827" y="100"/>
                  </a:lnTo>
                  <a:lnTo>
                    <a:pt x="827" y="101"/>
                  </a:lnTo>
                  <a:lnTo>
                    <a:pt x="825" y="104"/>
                  </a:lnTo>
                  <a:lnTo>
                    <a:pt x="825" y="106"/>
                  </a:lnTo>
                  <a:lnTo>
                    <a:pt x="827" y="107"/>
                  </a:lnTo>
                  <a:lnTo>
                    <a:pt x="828" y="109"/>
                  </a:lnTo>
                  <a:lnTo>
                    <a:pt x="828" y="111"/>
                  </a:lnTo>
                  <a:lnTo>
                    <a:pt x="828" y="111"/>
                  </a:lnTo>
                  <a:lnTo>
                    <a:pt x="830" y="112"/>
                  </a:lnTo>
                  <a:lnTo>
                    <a:pt x="831" y="112"/>
                  </a:lnTo>
                  <a:lnTo>
                    <a:pt x="835" y="111"/>
                  </a:lnTo>
                  <a:lnTo>
                    <a:pt x="836" y="111"/>
                  </a:lnTo>
                  <a:lnTo>
                    <a:pt x="838" y="112"/>
                  </a:lnTo>
                  <a:lnTo>
                    <a:pt x="841" y="112"/>
                  </a:lnTo>
                  <a:lnTo>
                    <a:pt x="846" y="111"/>
                  </a:lnTo>
                  <a:lnTo>
                    <a:pt x="849" y="111"/>
                  </a:lnTo>
                  <a:lnTo>
                    <a:pt x="850" y="111"/>
                  </a:lnTo>
                  <a:lnTo>
                    <a:pt x="852" y="111"/>
                  </a:lnTo>
                  <a:lnTo>
                    <a:pt x="854" y="107"/>
                  </a:lnTo>
                  <a:lnTo>
                    <a:pt x="854" y="107"/>
                  </a:lnTo>
                  <a:lnTo>
                    <a:pt x="855" y="107"/>
                  </a:lnTo>
                  <a:lnTo>
                    <a:pt x="857" y="106"/>
                  </a:lnTo>
                  <a:lnTo>
                    <a:pt x="858" y="104"/>
                  </a:lnTo>
                  <a:lnTo>
                    <a:pt x="860" y="104"/>
                  </a:lnTo>
                  <a:lnTo>
                    <a:pt x="863" y="104"/>
                  </a:lnTo>
                  <a:lnTo>
                    <a:pt x="865" y="104"/>
                  </a:lnTo>
                  <a:lnTo>
                    <a:pt x="866" y="103"/>
                  </a:lnTo>
                  <a:lnTo>
                    <a:pt x="868" y="103"/>
                  </a:lnTo>
                  <a:lnTo>
                    <a:pt x="871" y="101"/>
                  </a:lnTo>
                  <a:lnTo>
                    <a:pt x="876" y="100"/>
                  </a:lnTo>
                  <a:lnTo>
                    <a:pt x="877" y="100"/>
                  </a:lnTo>
                  <a:lnTo>
                    <a:pt x="877" y="100"/>
                  </a:lnTo>
                  <a:lnTo>
                    <a:pt x="879" y="100"/>
                  </a:lnTo>
                  <a:lnTo>
                    <a:pt x="880" y="100"/>
                  </a:lnTo>
                  <a:lnTo>
                    <a:pt x="882" y="101"/>
                  </a:lnTo>
                  <a:lnTo>
                    <a:pt x="882" y="103"/>
                  </a:lnTo>
                  <a:lnTo>
                    <a:pt x="882" y="103"/>
                  </a:lnTo>
                  <a:lnTo>
                    <a:pt x="882" y="104"/>
                  </a:lnTo>
                  <a:lnTo>
                    <a:pt x="882" y="104"/>
                  </a:lnTo>
                  <a:lnTo>
                    <a:pt x="880" y="106"/>
                  </a:lnTo>
                  <a:lnTo>
                    <a:pt x="882" y="106"/>
                  </a:lnTo>
                  <a:lnTo>
                    <a:pt x="882" y="109"/>
                  </a:lnTo>
                  <a:lnTo>
                    <a:pt x="883" y="109"/>
                  </a:lnTo>
                  <a:lnTo>
                    <a:pt x="883" y="111"/>
                  </a:lnTo>
                  <a:lnTo>
                    <a:pt x="883" y="112"/>
                  </a:lnTo>
                  <a:lnTo>
                    <a:pt x="883" y="112"/>
                  </a:lnTo>
                  <a:lnTo>
                    <a:pt x="882" y="115"/>
                  </a:lnTo>
                  <a:lnTo>
                    <a:pt x="880" y="115"/>
                  </a:lnTo>
                  <a:lnTo>
                    <a:pt x="880" y="115"/>
                  </a:lnTo>
                  <a:lnTo>
                    <a:pt x="879" y="117"/>
                  </a:lnTo>
                  <a:lnTo>
                    <a:pt x="877" y="117"/>
                  </a:lnTo>
                  <a:lnTo>
                    <a:pt x="877" y="117"/>
                  </a:lnTo>
                  <a:lnTo>
                    <a:pt x="877" y="117"/>
                  </a:lnTo>
                  <a:lnTo>
                    <a:pt x="876" y="118"/>
                  </a:lnTo>
                  <a:lnTo>
                    <a:pt x="876" y="118"/>
                  </a:lnTo>
                  <a:lnTo>
                    <a:pt x="876" y="120"/>
                  </a:lnTo>
                  <a:lnTo>
                    <a:pt x="876" y="120"/>
                  </a:lnTo>
                  <a:lnTo>
                    <a:pt x="876" y="122"/>
                  </a:lnTo>
                  <a:lnTo>
                    <a:pt x="876" y="123"/>
                  </a:lnTo>
                  <a:lnTo>
                    <a:pt x="874" y="125"/>
                  </a:lnTo>
                  <a:lnTo>
                    <a:pt x="874" y="125"/>
                  </a:lnTo>
                  <a:lnTo>
                    <a:pt x="874" y="126"/>
                  </a:lnTo>
                  <a:lnTo>
                    <a:pt x="874" y="126"/>
                  </a:lnTo>
                  <a:lnTo>
                    <a:pt x="872" y="130"/>
                  </a:lnTo>
                  <a:lnTo>
                    <a:pt x="872" y="131"/>
                  </a:lnTo>
                  <a:lnTo>
                    <a:pt x="871" y="133"/>
                  </a:lnTo>
                  <a:lnTo>
                    <a:pt x="871" y="134"/>
                  </a:lnTo>
                  <a:lnTo>
                    <a:pt x="871" y="136"/>
                  </a:lnTo>
                  <a:lnTo>
                    <a:pt x="871" y="136"/>
                  </a:lnTo>
                  <a:lnTo>
                    <a:pt x="871" y="137"/>
                  </a:lnTo>
                  <a:lnTo>
                    <a:pt x="871" y="137"/>
                  </a:lnTo>
                  <a:lnTo>
                    <a:pt x="871" y="139"/>
                  </a:lnTo>
                  <a:lnTo>
                    <a:pt x="869" y="139"/>
                  </a:lnTo>
                  <a:lnTo>
                    <a:pt x="869" y="141"/>
                  </a:lnTo>
                  <a:lnTo>
                    <a:pt x="869" y="141"/>
                  </a:lnTo>
                  <a:lnTo>
                    <a:pt x="868" y="142"/>
                  </a:lnTo>
                  <a:lnTo>
                    <a:pt x="868" y="144"/>
                  </a:lnTo>
                  <a:lnTo>
                    <a:pt x="868" y="144"/>
                  </a:lnTo>
                  <a:lnTo>
                    <a:pt x="866" y="144"/>
                  </a:lnTo>
                  <a:lnTo>
                    <a:pt x="866" y="145"/>
                  </a:lnTo>
                  <a:lnTo>
                    <a:pt x="866" y="145"/>
                  </a:lnTo>
                  <a:lnTo>
                    <a:pt x="865" y="147"/>
                  </a:lnTo>
                  <a:lnTo>
                    <a:pt x="865" y="148"/>
                  </a:lnTo>
                  <a:lnTo>
                    <a:pt x="865" y="148"/>
                  </a:lnTo>
                  <a:lnTo>
                    <a:pt x="865" y="150"/>
                  </a:lnTo>
                  <a:lnTo>
                    <a:pt x="863" y="150"/>
                  </a:lnTo>
                  <a:lnTo>
                    <a:pt x="863" y="150"/>
                  </a:lnTo>
                  <a:lnTo>
                    <a:pt x="863" y="150"/>
                  </a:lnTo>
                  <a:lnTo>
                    <a:pt x="861" y="152"/>
                  </a:lnTo>
                  <a:lnTo>
                    <a:pt x="860" y="155"/>
                  </a:lnTo>
                  <a:lnTo>
                    <a:pt x="860" y="156"/>
                  </a:lnTo>
                  <a:lnTo>
                    <a:pt x="860" y="158"/>
                  </a:lnTo>
                  <a:lnTo>
                    <a:pt x="858" y="159"/>
                  </a:lnTo>
                  <a:lnTo>
                    <a:pt x="858" y="159"/>
                  </a:lnTo>
                  <a:lnTo>
                    <a:pt x="857" y="159"/>
                  </a:lnTo>
                  <a:lnTo>
                    <a:pt x="857" y="159"/>
                  </a:lnTo>
                  <a:lnTo>
                    <a:pt x="855" y="159"/>
                  </a:lnTo>
                  <a:lnTo>
                    <a:pt x="855" y="158"/>
                  </a:lnTo>
                  <a:lnTo>
                    <a:pt x="855" y="156"/>
                  </a:lnTo>
                  <a:lnTo>
                    <a:pt x="852" y="155"/>
                  </a:lnTo>
                  <a:lnTo>
                    <a:pt x="850" y="155"/>
                  </a:lnTo>
                  <a:lnTo>
                    <a:pt x="847" y="155"/>
                  </a:lnTo>
                  <a:lnTo>
                    <a:pt x="846" y="155"/>
                  </a:lnTo>
                  <a:lnTo>
                    <a:pt x="844" y="156"/>
                  </a:lnTo>
                  <a:lnTo>
                    <a:pt x="844" y="156"/>
                  </a:lnTo>
                  <a:lnTo>
                    <a:pt x="842" y="155"/>
                  </a:lnTo>
                  <a:lnTo>
                    <a:pt x="842" y="155"/>
                  </a:lnTo>
                  <a:lnTo>
                    <a:pt x="841" y="155"/>
                  </a:lnTo>
                  <a:lnTo>
                    <a:pt x="841" y="156"/>
                  </a:lnTo>
                  <a:lnTo>
                    <a:pt x="839" y="156"/>
                  </a:lnTo>
                  <a:lnTo>
                    <a:pt x="838" y="158"/>
                  </a:lnTo>
                  <a:lnTo>
                    <a:pt x="838" y="159"/>
                  </a:lnTo>
                  <a:lnTo>
                    <a:pt x="836" y="159"/>
                  </a:lnTo>
                  <a:lnTo>
                    <a:pt x="836" y="161"/>
                  </a:lnTo>
                  <a:lnTo>
                    <a:pt x="833" y="161"/>
                  </a:lnTo>
                  <a:lnTo>
                    <a:pt x="833" y="161"/>
                  </a:lnTo>
                  <a:lnTo>
                    <a:pt x="831" y="163"/>
                  </a:lnTo>
                  <a:lnTo>
                    <a:pt x="830" y="163"/>
                  </a:lnTo>
                  <a:lnTo>
                    <a:pt x="830" y="163"/>
                  </a:lnTo>
                  <a:lnTo>
                    <a:pt x="828" y="164"/>
                  </a:lnTo>
                  <a:lnTo>
                    <a:pt x="830" y="164"/>
                  </a:lnTo>
                  <a:lnTo>
                    <a:pt x="830" y="166"/>
                  </a:lnTo>
                  <a:lnTo>
                    <a:pt x="831" y="167"/>
                  </a:lnTo>
                  <a:lnTo>
                    <a:pt x="831" y="170"/>
                  </a:lnTo>
                  <a:lnTo>
                    <a:pt x="833" y="177"/>
                  </a:lnTo>
                  <a:lnTo>
                    <a:pt x="833" y="178"/>
                  </a:lnTo>
                  <a:lnTo>
                    <a:pt x="831" y="183"/>
                  </a:lnTo>
                  <a:lnTo>
                    <a:pt x="831" y="185"/>
                  </a:lnTo>
                  <a:lnTo>
                    <a:pt x="831" y="186"/>
                  </a:lnTo>
                  <a:lnTo>
                    <a:pt x="831" y="186"/>
                  </a:lnTo>
                  <a:lnTo>
                    <a:pt x="833" y="186"/>
                  </a:lnTo>
                  <a:lnTo>
                    <a:pt x="833" y="188"/>
                  </a:lnTo>
                  <a:lnTo>
                    <a:pt x="833" y="188"/>
                  </a:lnTo>
                  <a:lnTo>
                    <a:pt x="833" y="189"/>
                  </a:lnTo>
                  <a:lnTo>
                    <a:pt x="833" y="189"/>
                  </a:lnTo>
                  <a:lnTo>
                    <a:pt x="833" y="191"/>
                  </a:lnTo>
                  <a:lnTo>
                    <a:pt x="831" y="193"/>
                  </a:lnTo>
                  <a:lnTo>
                    <a:pt x="831" y="194"/>
                  </a:lnTo>
                  <a:lnTo>
                    <a:pt x="831" y="194"/>
                  </a:lnTo>
                  <a:lnTo>
                    <a:pt x="831" y="194"/>
                  </a:lnTo>
                  <a:lnTo>
                    <a:pt x="831" y="196"/>
                  </a:lnTo>
                  <a:lnTo>
                    <a:pt x="830" y="197"/>
                  </a:lnTo>
                  <a:lnTo>
                    <a:pt x="830" y="197"/>
                  </a:lnTo>
                  <a:lnTo>
                    <a:pt x="828" y="199"/>
                  </a:lnTo>
                  <a:lnTo>
                    <a:pt x="828" y="197"/>
                  </a:lnTo>
                  <a:lnTo>
                    <a:pt x="827" y="197"/>
                  </a:lnTo>
                  <a:lnTo>
                    <a:pt x="825" y="199"/>
                  </a:lnTo>
                  <a:lnTo>
                    <a:pt x="824" y="199"/>
                  </a:lnTo>
                  <a:lnTo>
                    <a:pt x="822" y="199"/>
                  </a:lnTo>
                  <a:lnTo>
                    <a:pt x="822" y="200"/>
                  </a:lnTo>
                  <a:lnTo>
                    <a:pt x="820" y="200"/>
                  </a:lnTo>
                  <a:lnTo>
                    <a:pt x="820" y="200"/>
                  </a:lnTo>
                  <a:lnTo>
                    <a:pt x="822" y="200"/>
                  </a:lnTo>
                  <a:lnTo>
                    <a:pt x="822" y="202"/>
                  </a:lnTo>
                  <a:lnTo>
                    <a:pt x="824" y="202"/>
                  </a:lnTo>
                  <a:lnTo>
                    <a:pt x="824" y="204"/>
                  </a:lnTo>
                  <a:lnTo>
                    <a:pt x="822" y="204"/>
                  </a:lnTo>
                  <a:lnTo>
                    <a:pt x="822" y="204"/>
                  </a:lnTo>
                  <a:lnTo>
                    <a:pt x="822" y="204"/>
                  </a:lnTo>
                  <a:lnTo>
                    <a:pt x="820" y="202"/>
                  </a:lnTo>
                  <a:lnTo>
                    <a:pt x="819" y="200"/>
                  </a:lnTo>
                  <a:lnTo>
                    <a:pt x="819" y="200"/>
                  </a:lnTo>
                  <a:lnTo>
                    <a:pt x="819" y="197"/>
                  </a:lnTo>
                  <a:lnTo>
                    <a:pt x="819" y="197"/>
                  </a:lnTo>
                  <a:lnTo>
                    <a:pt x="817" y="197"/>
                  </a:lnTo>
                  <a:lnTo>
                    <a:pt x="817" y="196"/>
                  </a:lnTo>
                  <a:lnTo>
                    <a:pt x="816" y="196"/>
                  </a:lnTo>
                  <a:lnTo>
                    <a:pt x="816" y="196"/>
                  </a:lnTo>
                  <a:lnTo>
                    <a:pt x="814" y="196"/>
                  </a:lnTo>
                  <a:lnTo>
                    <a:pt x="814" y="196"/>
                  </a:lnTo>
                  <a:lnTo>
                    <a:pt x="814" y="196"/>
                  </a:lnTo>
                  <a:lnTo>
                    <a:pt x="813" y="196"/>
                  </a:lnTo>
                  <a:lnTo>
                    <a:pt x="813" y="197"/>
                  </a:lnTo>
                  <a:lnTo>
                    <a:pt x="813" y="199"/>
                  </a:lnTo>
                  <a:lnTo>
                    <a:pt x="813" y="200"/>
                  </a:lnTo>
                  <a:lnTo>
                    <a:pt x="811" y="202"/>
                  </a:lnTo>
                  <a:lnTo>
                    <a:pt x="811" y="205"/>
                  </a:lnTo>
                  <a:lnTo>
                    <a:pt x="811" y="205"/>
                  </a:lnTo>
                  <a:lnTo>
                    <a:pt x="809" y="205"/>
                  </a:lnTo>
                  <a:lnTo>
                    <a:pt x="809" y="205"/>
                  </a:lnTo>
                  <a:lnTo>
                    <a:pt x="809" y="207"/>
                  </a:lnTo>
                  <a:lnTo>
                    <a:pt x="808" y="207"/>
                  </a:lnTo>
                  <a:lnTo>
                    <a:pt x="808" y="205"/>
                  </a:lnTo>
                  <a:lnTo>
                    <a:pt x="806" y="205"/>
                  </a:lnTo>
                  <a:lnTo>
                    <a:pt x="806" y="205"/>
                  </a:lnTo>
                  <a:lnTo>
                    <a:pt x="805" y="205"/>
                  </a:lnTo>
                  <a:lnTo>
                    <a:pt x="805" y="207"/>
                  </a:lnTo>
                  <a:lnTo>
                    <a:pt x="803" y="208"/>
                  </a:lnTo>
                  <a:lnTo>
                    <a:pt x="803" y="208"/>
                  </a:lnTo>
                  <a:lnTo>
                    <a:pt x="803" y="210"/>
                  </a:lnTo>
                  <a:lnTo>
                    <a:pt x="803" y="210"/>
                  </a:lnTo>
                  <a:lnTo>
                    <a:pt x="801" y="210"/>
                  </a:lnTo>
                  <a:lnTo>
                    <a:pt x="800" y="211"/>
                  </a:lnTo>
                  <a:lnTo>
                    <a:pt x="800" y="213"/>
                  </a:lnTo>
                  <a:lnTo>
                    <a:pt x="798" y="213"/>
                  </a:lnTo>
                  <a:lnTo>
                    <a:pt x="797" y="211"/>
                  </a:lnTo>
                  <a:lnTo>
                    <a:pt x="795" y="213"/>
                  </a:lnTo>
                  <a:lnTo>
                    <a:pt x="792" y="213"/>
                  </a:lnTo>
                  <a:lnTo>
                    <a:pt x="790" y="213"/>
                  </a:lnTo>
                  <a:lnTo>
                    <a:pt x="789" y="213"/>
                  </a:lnTo>
                  <a:lnTo>
                    <a:pt x="787" y="213"/>
                  </a:lnTo>
                  <a:lnTo>
                    <a:pt x="787" y="213"/>
                  </a:lnTo>
                  <a:lnTo>
                    <a:pt x="787" y="215"/>
                  </a:lnTo>
                  <a:lnTo>
                    <a:pt x="787" y="215"/>
                  </a:lnTo>
                  <a:lnTo>
                    <a:pt x="787" y="216"/>
                  </a:lnTo>
                  <a:lnTo>
                    <a:pt x="787" y="216"/>
                  </a:lnTo>
                  <a:lnTo>
                    <a:pt x="789" y="218"/>
                  </a:lnTo>
                  <a:lnTo>
                    <a:pt x="790" y="219"/>
                  </a:lnTo>
                  <a:lnTo>
                    <a:pt x="790" y="219"/>
                  </a:lnTo>
                  <a:lnTo>
                    <a:pt x="790" y="221"/>
                  </a:lnTo>
                  <a:lnTo>
                    <a:pt x="790" y="221"/>
                  </a:lnTo>
                  <a:lnTo>
                    <a:pt x="789" y="222"/>
                  </a:lnTo>
                  <a:lnTo>
                    <a:pt x="789" y="224"/>
                  </a:lnTo>
                  <a:lnTo>
                    <a:pt x="787" y="224"/>
                  </a:lnTo>
                  <a:lnTo>
                    <a:pt x="787" y="222"/>
                  </a:lnTo>
                  <a:lnTo>
                    <a:pt x="786" y="222"/>
                  </a:lnTo>
                  <a:lnTo>
                    <a:pt x="786" y="222"/>
                  </a:lnTo>
                  <a:lnTo>
                    <a:pt x="781" y="222"/>
                  </a:lnTo>
                  <a:lnTo>
                    <a:pt x="779" y="222"/>
                  </a:lnTo>
                  <a:lnTo>
                    <a:pt x="779" y="222"/>
                  </a:lnTo>
                  <a:lnTo>
                    <a:pt x="778" y="222"/>
                  </a:lnTo>
                  <a:lnTo>
                    <a:pt x="776" y="221"/>
                  </a:lnTo>
                  <a:lnTo>
                    <a:pt x="775" y="221"/>
                  </a:lnTo>
                  <a:lnTo>
                    <a:pt x="773" y="221"/>
                  </a:lnTo>
                  <a:lnTo>
                    <a:pt x="773" y="219"/>
                  </a:lnTo>
                  <a:lnTo>
                    <a:pt x="773" y="219"/>
                  </a:lnTo>
                  <a:lnTo>
                    <a:pt x="773" y="218"/>
                  </a:lnTo>
                  <a:lnTo>
                    <a:pt x="772" y="218"/>
                  </a:lnTo>
                  <a:lnTo>
                    <a:pt x="772" y="216"/>
                  </a:lnTo>
                  <a:lnTo>
                    <a:pt x="770" y="216"/>
                  </a:lnTo>
                  <a:lnTo>
                    <a:pt x="770" y="218"/>
                  </a:lnTo>
                  <a:lnTo>
                    <a:pt x="768" y="218"/>
                  </a:lnTo>
                  <a:lnTo>
                    <a:pt x="768" y="218"/>
                  </a:lnTo>
                  <a:lnTo>
                    <a:pt x="768" y="218"/>
                  </a:lnTo>
                  <a:lnTo>
                    <a:pt x="767" y="218"/>
                  </a:lnTo>
                  <a:lnTo>
                    <a:pt x="765" y="219"/>
                  </a:lnTo>
                  <a:lnTo>
                    <a:pt x="765" y="219"/>
                  </a:lnTo>
                  <a:lnTo>
                    <a:pt x="765" y="221"/>
                  </a:lnTo>
                  <a:lnTo>
                    <a:pt x="765" y="224"/>
                  </a:lnTo>
                  <a:lnTo>
                    <a:pt x="764" y="224"/>
                  </a:lnTo>
                  <a:lnTo>
                    <a:pt x="764" y="224"/>
                  </a:lnTo>
                  <a:lnTo>
                    <a:pt x="764" y="224"/>
                  </a:lnTo>
                  <a:lnTo>
                    <a:pt x="762" y="226"/>
                  </a:lnTo>
                  <a:lnTo>
                    <a:pt x="760" y="227"/>
                  </a:lnTo>
                  <a:lnTo>
                    <a:pt x="759" y="229"/>
                  </a:lnTo>
                  <a:lnTo>
                    <a:pt x="759" y="230"/>
                  </a:lnTo>
                  <a:lnTo>
                    <a:pt x="759" y="230"/>
                  </a:lnTo>
                  <a:lnTo>
                    <a:pt x="757" y="232"/>
                  </a:lnTo>
                  <a:lnTo>
                    <a:pt x="756" y="232"/>
                  </a:lnTo>
                  <a:lnTo>
                    <a:pt x="754" y="232"/>
                  </a:lnTo>
                  <a:lnTo>
                    <a:pt x="753" y="232"/>
                  </a:lnTo>
                  <a:lnTo>
                    <a:pt x="753" y="233"/>
                  </a:lnTo>
                  <a:lnTo>
                    <a:pt x="753" y="233"/>
                  </a:lnTo>
                  <a:lnTo>
                    <a:pt x="753" y="233"/>
                  </a:lnTo>
                  <a:lnTo>
                    <a:pt x="751" y="233"/>
                  </a:lnTo>
                  <a:lnTo>
                    <a:pt x="751" y="235"/>
                  </a:lnTo>
                  <a:lnTo>
                    <a:pt x="749" y="237"/>
                  </a:lnTo>
                  <a:lnTo>
                    <a:pt x="748" y="237"/>
                  </a:lnTo>
                  <a:lnTo>
                    <a:pt x="745" y="237"/>
                  </a:lnTo>
                  <a:lnTo>
                    <a:pt x="743" y="238"/>
                  </a:lnTo>
                  <a:lnTo>
                    <a:pt x="743" y="238"/>
                  </a:lnTo>
                  <a:lnTo>
                    <a:pt x="743" y="238"/>
                  </a:lnTo>
                  <a:lnTo>
                    <a:pt x="743" y="240"/>
                  </a:lnTo>
                  <a:lnTo>
                    <a:pt x="742" y="240"/>
                  </a:lnTo>
                  <a:lnTo>
                    <a:pt x="742" y="240"/>
                  </a:lnTo>
                  <a:lnTo>
                    <a:pt x="740" y="241"/>
                  </a:lnTo>
                  <a:lnTo>
                    <a:pt x="738" y="241"/>
                  </a:lnTo>
                  <a:lnTo>
                    <a:pt x="735" y="245"/>
                  </a:lnTo>
                  <a:lnTo>
                    <a:pt x="734" y="246"/>
                  </a:lnTo>
                  <a:lnTo>
                    <a:pt x="734" y="248"/>
                  </a:lnTo>
                  <a:lnTo>
                    <a:pt x="734" y="248"/>
                  </a:lnTo>
                  <a:lnTo>
                    <a:pt x="732" y="249"/>
                  </a:lnTo>
                  <a:lnTo>
                    <a:pt x="731" y="249"/>
                  </a:lnTo>
                  <a:lnTo>
                    <a:pt x="724" y="251"/>
                  </a:lnTo>
                  <a:lnTo>
                    <a:pt x="723" y="249"/>
                  </a:lnTo>
                  <a:lnTo>
                    <a:pt x="723" y="249"/>
                  </a:lnTo>
                  <a:lnTo>
                    <a:pt x="723" y="251"/>
                  </a:lnTo>
                  <a:lnTo>
                    <a:pt x="721" y="251"/>
                  </a:lnTo>
                  <a:lnTo>
                    <a:pt x="719" y="251"/>
                  </a:lnTo>
                  <a:lnTo>
                    <a:pt x="718" y="252"/>
                  </a:lnTo>
                  <a:lnTo>
                    <a:pt x="716" y="252"/>
                  </a:lnTo>
                  <a:lnTo>
                    <a:pt x="715" y="252"/>
                  </a:lnTo>
                  <a:lnTo>
                    <a:pt x="713" y="254"/>
                  </a:lnTo>
                  <a:lnTo>
                    <a:pt x="712" y="254"/>
                  </a:lnTo>
                  <a:lnTo>
                    <a:pt x="704" y="259"/>
                  </a:lnTo>
                  <a:lnTo>
                    <a:pt x="702" y="260"/>
                  </a:lnTo>
                  <a:lnTo>
                    <a:pt x="701" y="262"/>
                  </a:lnTo>
                  <a:lnTo>
                    <a:pt x="701" y="262"/>
                  </a:lnTo>
                  <a:lnTo>
                    <a:pt x="699" y="263"/>
                  </a:lnTo>
                  <a:lnTo>
                    <a:pt x="699" y="263"/>
                  </a:lnTo>
                  <a:lnTo>
                    <a:pt x="697" y="263"/>
                  </a:lnTo>
                  <a:lnTo>
                    <a:pt x="696" y="265"/>
                  </a:lnTo>
                  <a:lnTo>
                    <a:pt x="696" y="263"/>
                  </a:lnTo>
                  <a:lnTo>
                    <a:pt x="694" y="263"/>
                  </a:lnTo>
                  <a:lnTo>
                    <a:pt x="694" y="265"/>
                  </a:lnTo>
                  <a:lnTo>
                    <a:pt x="694" y="267"/>
                  </a:lnTo>
                  <a:lnTo>
                    <a:pt x="694" y="267"/>
                  </a:lnTo>
                  <a:lnTo>
                    <a:pt x="693" y="267"/>
                  </a:lnTo>
                  <a:lnTo>
                    <a:pt x="690" y="267"/>
                  </a:lnTo>
                  <a:lnTo>
                    <a:pt x="688" y="268"/>
                  </a:lnTo>
                  <a:lnTo>
                    <a:pt x="688" y="268"/>
                  </a:lnTo>
                  <a:lnTo>
                    <a:pt x="688" y="268"/>
                  </a:lnTo>
                  <a:lnTo>
                    <a:pt x="686" y="267"/>
                  </a:lnTo>
                  <a:lnTo>
                    <a:pt x="686" y="265"/>
                  </a:lnTo>
                  <a:lnTo>
                    <a:pt x="688" y="265"/>
                  </a:lnTo>
                  <a:lnTo>
                    <a:pt x="688" y="265"/>
                  </a:lnTo>
                  <a:lnTo>
                    <a:pt x="694" y="262"/>
                  </a:lnTo>
                  <a:lnTo>
                    <a:pt x="694" y="260"/>
                  </a:lnTo>
                  <a:lnTo>
                    <a:pt x="694" y="260"/>
                  </a:lnTo>
                  <a:lnTo>
                    <a:pt x="696" y="259"/>
                  </a:lnTo>
                  <a:lnTo>
                    <a:pt x="697" y="257"/>
                  </a:lnTo>
                  <a:lnTo>
                    <a:pt x="696" y="257"/>
                  </a:lnTo>
                  <a:lnTo>
                    <a:pt x="693" y="257"/>
                  </a:lnTo>
                  <a:lnTo>
                    <a:pt x="690" y="257"/>
                  </a:lnTo>
                  <a:lnTo>
                    <a:pt x="690" y="257"/>
                  </a:lnTo>
                  <a:lnTo>
                    <a:pt x="690" y="257"/>
                  </a:lnTo>
                  <a:lnTo>
                    <a:pt x="690" y="256"/>
                  </a:lnTo>
                  <a:lnTo>
                    <a:pt x="690" y="256"/>
                  </a:lnTo>
                  <a:lnTo>
                    <a:pt x="691" y="254"/>
                  </a:lnTo>
                  <a:lnTo>
                    <a:pt x="691" y="254"/>
                  </a:lnTo>
                  <a:lnTo>
                    <a:pt x="693" y="254"/>
                  </a:lnTo>
                  <a:lnTo>
                    <a:pt x="693" y="252"/>
                  </a:lnTo>
                  <a:lnTo>
                    <a:pt x="691" y="251"/>
                  </a:lnTo>
                  <a:lnTo>
                    <a:pt x="693" y="249"/>
                  </a:lnTo>
                  <a:lnTo>
                    <a:pt x="696" y="248"/>
                  </a:lnTo>
                  <a:lnTo>
                    <a:pt x="697" y="246"/>
                  </a:lnTo>
                  <a:lnTo>
                    <a:pt x="699" y="245"/>
                  </a:lnTo>
                  <a:lnTo>
                    <a:pt x="702" y="241"/>
                  </a:lnTo>
                  <a:lnTo>
                    <a:pt x="702" y="240"/>
                  </a:lnTo>
                  <a:lnTo>
                    <a:pt x="704" y="238"/>
                  </a:lnTo>
                  <a:lnTo>
                    <a:pt x="704" y="238"/>
                  </a:lnTo>
                  <a:lnTo>
                    <a:pt x="702" y="237"/>
                  </a:lnTo>
                  <a:lnTo>
                    <a:pt x="702" y="235"/>
                  </a:lnTo>
                  <a:lnTo>
                    <a:pt x="697" y="233"/>
                  </a:lnTo>
                  <a:lnTo>
                    <a:pt x="697" y="230"/>
                  </a:lnTo>
                  <a:lnTo>
                    <a:pt x="696" y="230"/>
                  </a:lnTo>
                  <a:lnTo>
                    <a:pt x="696" y="232"/>
                  </a:lnTo>
                  <a:lnTo>
                    <a:pt x="696" y="233"/>
                  </a:lnTo>
                  <a:lnTo>
                    <a:pt x="694" y="233"/>
                  </a:lnTo>
                  <a:lnTo>
                    <a:pt x="693" y="232"/>
                  </a:lnTo>
                  <a:lnTo>
                    <a:pt x="688" y="232"/>
                  </a:lnTo>
                  <a:lnTo>
                    <a:pt x="686" y="233"/>
                  </a:lnTo>
                  <a:lnTo>
                    <a:pt x="685" y="235"/>
                  </a:lnTo>
                  <a:lnTo>
                    <a:pt x="683" y="235"/>
                  </a:lnTo>
                  <a:lnTo>
                    <a:pt x="683" y="237"/>
                  </a:lnTo>
                  <a:lnTo>
                    <a:pt x="682" y="237"/>
                  </a:lnTo>
                  <a:lnTo>
                    <a:pt x="677" y="243"/>
                  </a:lnTo>
                  <a:lnTo>
                    <a:pt x="675" y="245"/>
                  </a:lnTo>
                  <a:lnTo>
                    <a:pt x="669" y="248"/>
                  </a:lnTo>
                  <a:lnTo>
                    <a:pt x="664" y="249"/>
                  </a:lnTo>
                  <a:lnTo>
                    <a:pt x="661" y="251"/>
                  </a:lnTo>
                  <a:lnTo>
                    <a:pt x="661" y="252"/>
                  </a:lnTo>
                  <a:lnTo>
                    <a:pt x="660" y="254"/>
                  </a:lnTo>
                  <a:lnTo>
                    <a:pt x="660" y="257"/>
                  </a:lnTo>
                  <a:lnTo>
                    <a:pt x="656" y="260"/>
                  </a:lnTo>
                  <a:lnTo>
                    <a:pt x="656" y="260"/>
                  </a:lnTo>
                  <a:lnTo>
                    <a:pt x="655" y="262"/>
                  </a:lnTo>
                  <a:lnTo>
                    <a:pt x="653" y="262"/>
                  </a:lnTo>
                  <a:lnTo>
                    <a:pt x="652" y="262"/>
                  </a:lnTo>
                  <a:lnTo>
                    <a:pt x="650" y="262"/>
                  </a:lnTo>
                  <a:lnTo>
                    <a:pt x="649" y="262"/>
                  </a:lnTo>
                  <a:lnTo>
                    <a:pt x="645" y="263"/>
                  </a:lnTo>
                  <a:lnTo>
                    <a:pt x="644" y="260"/>
                  </a:lnTo>
                  <a:lnTo>
                    <a:pt x="642" y="260"/>
                  </a:lnTo>
                  <a:lnTo>
                    <a:pt x="639" y="260"/>
                  </a:lnTo>
                  <a:lnTo>
                    <a:pt x="639" y="262"/>
                  </a:lnTo>
                  <a:lnTo>
                    <a:pt x="636" y="267"/>
                  </a:lnTo>
                  <a:lnTo>
                    <a:pt x="634" y="270"/>
                  </a:lnTo>
                  <a:lnTo>
                    <a:pt x="636" y="270"/>
                  </a:lnTo>
                  <a:lnTo>
                    <a:pt x="636" y="274"/>
                  </a:lnTo>
                  <a:lnTo>
                    <a:pt x="637" y="276"/>
                  </a:lnTo>
                  <a:lnTo>
                    <a:pt x="642" y="278"/>
                  </a:lnTo>
                  <a:lnTo>
                    <a:pt x="650" y="279"/>
                  </a:lnTo>
                  <a:lnTo>
                    <a:pt x="652" y="279"/>
                  </a:lnTo>
                  <a:lnTo>
                    <a:pt x="653" y="279"/>
                  </a:lnTo>
                  <a:lnTo>
                    <a:pt x="655" y="281"/>
                  </a:lnTo>
                  <a:lnTo>
                    <a:pt x="656" y="282"/>
                  </a:lnTo>
                  <a:lnTo>
                    <a:pt x="656" y="284"/>
                  </a:lnTo>
                  <a:lnTo>
                    <a:pt x="656" y="284"/>
                  </a:lnTo>
                  <a:lnTo>
                    <a:pt x="656" y="285"/>
                  </a:lnTo>
                  <a:lnTo>
                    <a:pt x="658" y="285"/>
                  </a:lnTo>
                  <a:lnTo>
                    <a:pt x="656" y="287"/>
                  </a:lnTo>
                  <a:lnTo>
                    <a:pt x="656" y="287"/>
                  </a:lnTo>
                  <a:lnTo>
                    <a:pt x="655" y="289"/>
                  </a:lnTo>
                  <a:lnTo>
                    <a:pt x="655" y="292"/>
                  </a:lnTo>
                  <a:lnTo>
                    <a:pt x="656" y="293"/>
                  </a:lnTo>
                  <a:lnTo>
                    <a:pt x="658" y="295"/>
                  </a:lnTo>
                  <a:lnTo>
                    <a:pt x="660" y="295"/>
                  </a:lnTo>
                  <a:lnTo>
                    <a:pt x="663" y="295"/>
                  </a:lnTo>
                  <a:lnTo>
                    <a:pt x="667" y="295"/>
                  </a:lnTo>
                  <a:lnTo>
                    <a:pt x="669" y="293"/>
                  </a:lnTo>
                  <a:lnTo>
                    <a:pt x="669" y="293"/>
                  </a:lnTo>
                  <a:lnTo>
                    <a:pt x="669" y="292"/>
                  </a:lnTo>
                  <a:lnTo>
                    <a:pt x="672" y="289"/>
                  </a:lnTo>
                  <a:lnTo>
                    <a:pt x="675" y="287"/>
                  </a:lnTo>
                  <a:lnTo>
                    <a:pt x="675" y="287"/>
                  </a:lnTo>
                  <a:lnTo>
                    <a:pt x="674" y="285"/>
                  </a:lnTo>
                  <a:lnTo>
                    <a:pt x="675" y="285"/>
                  </a:lnTo>
                  <a:lnTo>
                    <a:pt x="675" y="285"/>
                  </a:lnTo>
                  <a:lnTo>
                    <a:pt x="682" y="284"/>
                  </a:lnTo>
                  <a:lnTo>
                    <a:pt x="686" y="285"/>
                  </a:lnTo>
                  <a:lnTo>
                    <a:pt x="688" y="287"/>
                  </a:lnTo>
                  <a:lnTo>
                    <a:pt x="691" y="289"/>
                  </a:lnTo>
                  <a:lnTo>
                    <a:pt x="693" y="289"/>
                  </a:lnTo>
                  <a:lnTo>
                    <a:pt x="694" y="290"/>
                  </a:lnTo>
                  <a:lnTo>
                    <a:pt x="697" y="290"/>
                  </a:lnTo>
                  <a:lnTo>
                    <a:pt x="699" y="290"/>
                  </a:lnTo>
                  <a:lnTo>
                    <a:pt x="699" y="289"/>
                  </a:lnTo>
                  <a:lnTo>
                    <a:pt x="701" y="289"/>
                  </a:lnTo>
                  <a:lnTo>
                    <a:pt x="701" y="289"/>
                  </a:lnTo>
                  <a:lnTo>
                    <a:pt x="702" y="290"/>
                  </a:lnTo>
                  <a:lnTo>
                    <a:pt x="704" y="290"/>
                  </a:lnTo>
                  <a:lnTo>
                    <a:pt x="707" y="290"/>
                  </a:lnTo>
                  <a:lnTo>
                    <a:pt x="708" y="290"/>
                  </a:lnTo>
                  <a:lnTo>
                    <a:pt x="708" y="290"/>
                  </a:lnTo>
                  <a:lnTo>
                    <a:pt x="708" y="292"/>
                  </a:lnTo>
                  <a:lnTo>
                    <a:pt x="708" y="295"/>
                  </a:lnTo>
                  <a:lnTo>
                    <a:pt x="707" y="295"/>
                  </a:lnTo>
                  <a:lnTo>
                    <a:pt x="705" y="297"/>
                  </a:lnTo>
                  <a:lnTo>
                    <a:pt x="707" y="297"/>
                  </a:lnTo>
                  <a:lnTo>
                    <a:pt x="707" y="298"/>
                  </a:lnTo>
                  <a:lnTo>
                    <a:pt x="707" y="298"/>
                  </a:lnTo>
                  <a:lnTo>
                    <a:pt x="705" y="300"/>
                  </a:lnTo>
                  <a:lnTo>
                    <a:pt x="704" y="300"/>
                  </a:lnTo>
                  <a:lnTo>
                    <a:pt x="704" y="300"/>
                  </a:lnTo>
                  <a:lnTo>
                    <a:pt x="702" y="300"/>
                  </a:lnTo>
                  <a:lnTo>
                    <a:pt x="702" y="300"/>
                  </a:lnTo>
                  <a:lnTo>
                    <a:pt x="702" y="298"/>
                  </a:lnTo>
                  <a:lnTo>
                    <a:pt x="702" y="298"/>
                  </a:lnTo>
                  <a:lnTo>
                    <a:pt x="701" y="298"/>
                  </a:lnTo>
                  <a:lnTo>
                    <a:pt x="699" y="298"/>
                  </a:lnTo>
                  <a:lnTo>
                    <a:pt x="694" y="300"/>
                  </a:lnTo>
                  <a:lnTo>
                    <a:pt x="691" y="301"/>
                  </a:lnTo>
                  <a:lnTo>
                    <a:pt x="686" y="303"/>
                  </a:lnTo>
                  <a:lnTo>
                    <a:pt x="686" y="304"/>
                  </a:lnTo>
                  <a:lnTo>
                    <a:pt x="685" y="304"/>
                  </a:lnTo>
                  <a:lnTo>
                    <a:pt x="683" y="303"/>
                  </a:lnTo>
                  <a:lnTo>
                    <a:pt x="682" y="303"/>
                  </a:lnTo>
                  <a:lnTo>
                    <a:pt x="682" y="304"/>
                  </a:lnTo>
                  <a:lnTo>
                    <a:pt x="683" y="304"/>
                  </a:lnTo>
                  <a:lnTo>
                    <a:pt x="683" y="306"/>
                  </a:lnTo>
                  <a:lnTo>
                    <a:pt x="683" y="306"/>
                  </a:lnTo>
                  <a:lnTo>
                    <a:pt x="683" y="308"/>
                  </a:lnTo>
                  <a:lnTo>
                    <a:pt x="682" y="306"/>
                  </a:lnTo>
                  <a:lnTo>
                    <a:pt x="680" y="308"/>
                  </a:lnTo>
                  <a:lnTo>
                    <a:pt x="680" y="309"/>
                  </a:lnTo>
                  <a:lnTo>
                    <a:pt x="680" y="311"/>
                  </a:lnTo>
                  <a:lnTo>
                    <a:pt x="680" y="312"/>
                  </a:lnTo>
                  <a:lnTo>
                    <a:pt x="678" y="312"/>
                  </a:lnTo>
                  <a:lnTo>
                    <a:pt x="677" y="314"/>
                  </a:lnTo>
                  <a:lnTo>
                    <a:pt x="675" y="312"/>
                  </a:lnTo>
                  <a:lnTo>
                    <a:pt x="675" y="312"/>
                  </a:lnTo>
                  <a:lnTo>
                    <a:pt x="675" y="311"/>
                  </a:lnTo>
                  <a:lnTo>
                    <a:pt x="675" y="311"/>
                  </a:lnTo>
                  <a:lnTo>
                    <a:pt x="674" y="311"/>
                  </a:lnTo>
                  <a:lnTo>
                    <a:pt x="674" y="311"/>
                  </a:lnTo>
                  <a:lnTo>
                    <a:pt x="672" y="312"/>
                  </a:lnTo>
                  <a:lnTo>
                    <a:pt x="672" y="312"/>
                  </a:lnTo>
                  <a:lnTo>
                    <a:pt x="674" y="314"/>
                  </a:lnTo>
                  <a:lnTo>
                    <a:pt x="674" y="314"/>
                  </a:lnTo>
                  <a:lnTo>
                    <a:pt x="675" y="314"/>
                  </a:lnTo>
                  <a:lnTo>
                    <a:pt x="674" y="315"/>
                  </a:lnTo>
                  <a:lnTo>
                    <a:pt x="671" y="317"/>
                  </a:lnTo>
                  <a:lnTo>
                    <a:pt x="671" y="317"/>
                  </a:lnTo>
                  <a:lnTo>
                    <a:pt x="671" y="319"/>
                  </a:lnTo>
                  <a:lnTo>
                    <a:pt x="669" y="319"/>
                  </a:lnTo>
                  <a:lnTo>
                    <a:pt x="669" y="320"/>
                  </a:lnTo>
                  <a:lnTo>
                    <a:pt x="667" y="320"/>
                  </a:lnTo>
                  <a:lnTo>
                    <a:pt x="666" y="320"/>
                  </a:lnTo>
                  <a:lnTo>
                    <a:pt x="664" y="323"/>
                  </a:lnTo>
                  <a:lnTo>
                    <a:pt x="664" y="325"/>
                  </a:lnTo>
                  <a:lnTo>
                    <a:pt x="663" y="325"/>
                  </a:lnTo>
                  <a:lnTo>
                    <a:pt x="661" y="328"/>
                  </a:lnTo>
                  <a:lnTo>
                    <a:pt x="660" y="330"/>
                  </a:lnTo>
                  <a:lnTo>
                    <a:pt x="658" y="333"/>
                  </a:lnTo>
                  <a:lnTo>
                    <a:pt x="660" y="334"/>
                  </a:lnTo>
                  <a:lnTo>
                    <a:pt x="661" y="334"/>
                  </a:lnTo>
                  <a:lnTo>
                    <a:pt x="663" y="334"/>
                  </a:lnTo>
                  <a:lnTo>
                    <a:pt x="664" y="337"/>
                  </a:lnTo>
                  <a:lnTo>
                    <a:pt x="667" y="339"/>
                  </a:lnTo>
                  <a:lnTo>
                    <a:pt x="671" y="339"/>
                  </a:lnTo>
                  <a:lnTo>
                    <a:pt x="674" y="341"/>
                  </a:lnTo>
                  <a:lnTo>
                    <a:pt x="674" y="342"/>
                  </a:lnTo>
                  <a:lnTo>
                    <a:pt x="675" y="344"/>
                  </a:lnTo>
                  <a:lnTo>
                    <a:pt x="677" y="349"/>
                  </a:lnTo>
                  <a:lnTo>
                    <a:pt x="677" y="352"/>
                  </a:lnTo>
                  <a:lnTo>
                    <a:pt x="678" y="352"/>
                  </a:lnTo>
                  <a:lnTo>
                    <a:pt x="680" y="355"/>
                  </a:lnTo>
                  <a:lnTo>
                    <a:pt x="682" y="360"/>
                  </a:lnTo>
                  <a:lnTo>
                    <a:pt x="683" y="363"/>
                  </a:lnTo>
                  <a:lnTo>
                    <a:pt x="683" y="366"/>
                  </a:lnTo>
                  <a:lnTo>
                    <a:pt x="683" y="366"/>
                  </a:lnTo>
                  <a:lnTo>
                    <a:pt x="683" y="367"/>
                  </a:lnTo>
                  <a:lnTo>
                    <a:pt x="685" y="369"/>
                  </a:lnTo>
                  <a:lnTo>
                    <a:pt x="690" y="372"/>
                  </a:lnTo>
                  <a:lnTo>
                    <a:pt x="690" y="372"/>
                  </a:lnTo>
                  <a:lnTo>
                    <a:pt x="691" y="372"/>
                  </a:lnTo>
                  <a:lnTo>
                    <a:pt x="691" y="375"/>
                  </a:lnTo>
                  <a:lnTo>
                    <a:pt x="691" y="377"/>
                  </a:lnTo>
                  <a:lnTo>
                    <a:pt x="693" y="377"/>
                  </a:lnTo>
                  <a:lnTo>
                    <a:pt x="694" y="378"/>
                  </a:lnTo>
                  <a:lnTo>
                    <a:pt x="696" y="378"/>
                  </a:lnTo>
                  <a:lnTo>
                    <a:pt x="697" y="380"/>
                  </a:lnTo>
                  <a:lnTo>
                    <a:pt x="697" y="382"/>
                  </a:lnTo>
                  <a:lnTo>
                    <a:pt x="697" y="383"/>
                  </a:lnTo>
                  <a:lnTo>
                    <a:pt x="696" y="383"/>
                  </a:lnTo>
                  <a:lnTo>
                    <a:pt x="694" y="383"/>
                  </a:lnTo>
                  <a:lnTo>
                    <a:pt x="690" y="382"/>
                  </a:lnTo>
                  <a:lnTo>
                    <a:pt x="690" y="382"/>
                  </a:lnTo>
                  <a:lnTo>
                    <a:pt x="686" y="382"/>
                  </a:lnTo>
                  <a:lnTo>
                    <a:pt x="685" y="380"/>
                  </a:lnTo>
                  <a:lnTo>
                    <a:pt x="682" y="378"/>
                  </a:lnTo>
                  <a:lnTo>
                    <a:pt x="680" y="377"/>
                  </a:lnTo>
                  <a:lnTo>
                    <a:pt x="678" y="377"/>
                  </a:lnTo>
                  <a:lnTo>
                    <a:pt x="674" y="380"/>
                  </a:lnTo>
                  <a:lnTo>
                    <a:pt x="672" y="378"/>
                  </a:lnTo>
                  <a:lnTo>
                    <a:pt x="672" y="380"/>
                  </a:lnTo>
                  <a:lnTo>
                    <a:pt x="671" y="380"/>
                  </a:lnTo>
                  <a:lnTo>
                    <a:pt x="674" y="380"/>
                  </a:lnTo>
                  <a:lnTo>
                    <a:pt x="675" y="380"/>
                  </a:lnTo>
                  <a:lnTo>
                    <a:pt x="677" y="378"/>
                  </a:lnTo>
                  <a:lnTo>
                    <a:pt x="680" y="378"/>
                  </a:lnTo>
                  <a:lnTo>
                    <a:pt x="682" y="380"/>
                  </a:lnTo>
                  <a:lnTo>
                    <a:pt x="682" y="382"/>
                  </a:lnTo>
                  <a:lnTo>
                    <a:pt x="685" y="383"/>
                  </a:lnTo>
                  <a:lnTo>
                    <a:pt x="686" y="383"/>
                  </a:lnTo>
                  <a:lnTo>
                    <a:pt x="688" y="385"/>
                  </a:lnTo>
                  <a:lnTo>
                    <a:pt x="690" y="386"/>
                  </a:lnTo>
                  <a:lnTo>
                    <a:pt x="694" y="389"/>
                  </a:lnTo>
                  <a:lnTo>
                    <a:pt x="696" y="393"/>
                  </a:lnTo>
                  <a:lnTo>
                    <a:pt x="697" y="394"/>
                  </a:lnTo>
                  <a:lnTo>
                    <a:pt x="697" y="396"/>
                  </a:lnTo>
                  <a:lnTo>
                    <a:pt x="696" y="397"/>
                  </a:lnTo>
                  <a:lnTo>
                    <a:pt x="694" y="397"/>
                  </a:lnTo>
                  <a:lnTo>
                    <a:pt x="693" y="397"/>
                  </a:lnTo>
                  <a:lnTo>
                    <a:pt x="691" y="397"/>
                  </a:lnTo>
                  <a:lnTo>
                    <a:pt x="690" y="399"/>
                  </a:lnTo>
                  <a:lnTo>
                    <a:pt x="685" y="402"/>
                  </a:lnTo>
                  <a:lnTo>
                    <a:pt x="685" y="404"/>
                  </a:lnTo>
                  <a:lnTo>
                    <a:pt x="683" y="404"/>
                  </a:lnTo>
                  <a:lnTo>
                    <a:pt x="682" y="405"/>
                  </a:lnTo>
                  <a:lnTo>
                    <a:pt x="680" y="404"/>
                  </a:lnTo>
                  <a:lnTo>
                    <a:pt x="677" y="404"/>
                  </a:lnTo>
                  <a:lnTo>
                    <a:pt x="674" y="405"/>
                  </a:lnTo>
                  <a:lnTo>
                    <a:pt x="674" y="407"/>
                  </a:lnTo>
                  <a:lnTo>
                    <a:pt x="674" y="407"/>
                  </a:lnTo>
                  <a:lnTo>
                    <a:pt x="674" y="407"/>
                  </a:lnTo>
                  <a:lnTo>
                    <a:pt x="675" y="407"/>
                  </a:lnTo>
                  <a:lnTo>
                    <a:pt x="677" y="405"/>
                  </a:lnTo>
                  <a:lnTo>
                    <a:pt x="680" y="408"/>
                  </a:lnTo>
                  <a:lnTo>
                    <a:pt x="683" y="408"/>
                  </a:lnTo>
                  <a:lnTo>
                    <a:pt x="688" y="405"/>
                  </a:lnTo>
                  <a:lnTo>
                    <a:pt x="688" y="405"/>
                  </a:lnTo>
                  <a:lnTo>
                    <a:pt x="690" y="405"/>
                  </a:lnTo>
                  <a:lnTo>
                    <a:pt x="691" y="407"/>
                  </a:lnTo>
                  <a:lnTo>
                    <a:pt x="694" y="410"/>
                  </a:lnTo>
                  <a:lnTo>
                    <a:pt x="697" y="412"/>
                  </a:lnTo>
                  <a:lnTo>
                    <a:pt x="699" y="412"/>
                  </a:lnTo>
                  <a:lnTo>
                    <a:pt x="699" y="412"/>
                  </a:lnTo>
                  <a:lnTo>
                    <a:pt x="701" y="413"/>
                  </a:lnTo>
                  <a:lnTo>
                    <a:pt x="697" y="413"/>
                  </a:lnTo>
                  <a:lnTo>
                    <a:pt x="694" y="416"/>
                  </a:lnTo>
                  <a:lnTo>
                    <a:pt x="693" y="418"/>
                  </a:lnTo>
                  <a:lnTo>
                    <a:pt x="693" y="418"/>
                  </a:lnTo>
                  <a:lnTo>
                    <a:pt x="694" y="418"/>
                  </a:lnTo>
                  <a:lnTo>
                    <a:pt x="697" y="416"/>
                  </a:lnTo>
                  <a:lnTo>
                    <a:pt x="697" y="416"/>
                  </a:lnTo>
                  <a:lnTo>
                    <a:pt x="699" y="416"/>
                  </a:lnTo>
                  <a:lnTo>
                    <a:pt x="699" y="418"/>
                  </a:lnTo>
                  <a:lnTo>
                    <a:pt x="697" y="424"/>
                  </a:lnTo>
                  <a:lnTo>
                    <a:pt x="697" y="424"/>
                  </a:lnTo>
                  <a:lnTo>
                    <a:pt x="696" y="423"/>
                  </a:lnTo>
                  <a:lnTo>
                    <a:pt x="696" y="423"/>
                  </a:lnTo>
                  <a:lnTo>
                    <a:pt x="694" y="423"/>
                  </a:lnTo>
                  <a:lnTo>
                    <a:pt x="693" y="423"/>
                  </a:lnTo>
                  <a:lnTo>
                    <a:pt x="693" y="423"/>
                  </a:lnTo>
                  <a:lnTo>
                    <a:pt x="691" y="424"/>
                  </a:lnTo>
                  <a:lnTo>
                    <a:pt x="693" y="424"/>
                  </a:lnTo>
                  <a:lnTo>
                    <a:pt x="694" y="426"/>
                  </a:lnTo>
                  <a:lnTo>
                    <a:pt x="694" y="427"/>
                  </a:lnTo>
                  <a:lnTo>
                    <a:pt x="694" y="427"/>
                  </a:lnTo>
                  <a:lnTo>
                    <a:pt x="693" y="427"/>
                  </a:lnTo>
                  <a:lnTo>
                    <a:pt x="694" y="429"/>
                  </a:lnTo>
                  <a:lnTo>
                    <a:pt x="694" y="430"/>
                  </a:lnTo>
                  <a:lnTo>
                    <a:pt x="693" y="430"/>
                  </a:lnTo>
                  <a:lnTo>
                    <a:pt x="693" y="430"/>
                  </a:lnTo>
                  <a:lnTo>
                    <a:pt x="691" y="432"/>
                  </a:lnTo>
                  <a:lnTo>
                    <a:pt x="693" y="434"/>
                  </a:lnTo>
                  <a:lnTo>
                    <a:pt x="694" y="437"/>
                  </a:lnTo>
                  <a:lnTo>
                    <a:pt x="694" y="437"/>
                  </a:lnTo>
                  <a:lnTo>
                    <a:pt x="693" y="437"/>
                  </a:lnTo>
                  <a:lnTo>
                    <a:pt x="690" y="438"/>
                  </a:lnTo>
                  <a:lnTo>
                    <a:pt x="690" y="438"/>
                  </a:lnTo>
                  <a:lnTo>
                    <a:pt x="688" y="437"/>
                  </a:lnTo>
                  <a:lnTo>
                    <a:pt x="686" y="437"/>
                  </a:lnTo>
                  <a:lnTo>
                    <a:pt x="686" y="437"/>
                  </a:lnTo>
                  <a:lnTo>
                    <a:pt x="685" y="440"/>
                  </a:lnTo>
                  <a:lnTo>
                    <a:pt x="685" y="441"/>
                  </a:lnTo>
                  <a:lnTo>
                    <a:pt x="683" y="441"/>
                  </a:lnTo>
                  <a:lnTo>
                    <a:pt x="682" y="441"/>
                  </a:lnTo>
                  <a:lnTo>
                    <a:pt x="682" y="441"/>
                  </a:lnTo>
                  <a:lnTo>
                    <a:pt x="682" y="441"/>
                  </a:lnTo>
                  <a:lnTo>
                    <a:pt x="683" y="443"/>
                  </a:lnTo>
                  <a:lnTo>
                    <a:pt x="683" y="443"/>
                  </a:lnTo>
                  <a:lnTo>
                    <a:pt x="680" y="446"/>
                  </a:lnTo>
                  <a:lnTo>
                    <a:pt x="680" y="446"/>
                  </a:lnTo>
                  <a:lnTo>
                    <a:pt x="680" y="448"/>
                  </a:lnTo>
                  <a:lnTo>
                    <a:pt x="678" y="448"/>
                  </a:lnTo>
                  <a:lnTo>
                    <a:pt x="680" y="449"/>
                  </a:lnTo>
                  <a:lnTo>
                    <a:pt x="678" y="451"/>
                  </a:lnTo>
                  <a:lnTo>
                    <a:pt x="678" y="452"/>
                  </a:lnTo>
                  <a:lnTo>
                    <a:pt x="677" y="452"/>
                  </a:lnTo>
                  <a:lnTo>
                    <a:pt x="675" y="454"/>
                  </a:lnTo>
                  <a:lnTo>
                    <a:pt x="674" y="456"/>
                  </a:lnTo>
                  <a:lnTo>
                    <a:pt x="672" y="459"/>
                  </a:lnTo>
                  <a:lnTo>
                    <a:pt x="672" y="460"/>
                  </a:lnTo>
                  <a:lnTo>
                    <a:pt x="672" y="462"/>
                  </a:lnTo>
                  <a:lnTo>
                    <a:pt x="671" y="464"/>
                  </a:lnTo>
                  <a:lnTo>
                    <a:pt x="671" y="464"/>
                  </a:lnTo>
                  <a:lnTo>
                    <a:pt x="669" y="464"/>
                  </a:lnTo>
                  <a:lnTo>
                    <a:pt x="669" y="462"/>
                  </a:lnTo>
                  <a:lnTo>
                    <a:pt x="667" y="462"/>
                  </a:lnTo>
                  <a:lnTo>
                    <a:pt x="667" y="462"/>
                  </a:lnTo>
                  <a:lnTo>
                    <a:pt x="667" y="460"/>
                  </a:lnTo>
                  <a:lnTo>
                    <a:pt x="667" y="459"/>
                  </a:lnTo>
                  <a:lnTo>
                    <a:pt x="667" y="460"/>
                  </a:lnTo>
                  <a:lnTo>
                    <a:pt x="667" y="460"/>
                  </a:lnTo>
                  <a:lnTo>
                    <a:pt x="666" y="462"/>
                  </a:lnTo>
                  <a:lnTo>
                    <a:pt x="666" y="460"/>
                  </a:lnTo>
                  <a:lnTo>
                    <a:pt x="664" y="460"/>
                  </a:lnTo>
                  <a:lnTo>
                    <a:pt x="664" y="462"/>
                  </a:lnTo>
                  <a:lnTo>
                    <a:pt x="664" y="462"/>
                  </a:lnTo>
                  <a:lnTo>
                    <a:pt x="666" y="464"/>
                  </a:lnTo>
                  <a:lnTo>
                    <a:pt x="666" y="464"/>
                  </a:lnTo>
                  <a:lnTo>
                    <a:pt x="667" y="464"/>
                  </a:lnTo>
                  <a:lnTo>
                    <a:pt x="667" y="465"/>
                  </a:lnTo>
                  <a:lnTo>
                    <a:pt x="667" y="467"/>
                  </a:lnTo>
                  <a:lnTo>
                    <a:pt x="669" y="467"/>
                  </a:lnTo>
                  <a:lnTo>
                    <a:pt x="669" y="468"/>
                  </a:lnTo>
                  <a:lnTo>
                    <a:pt x="667" y="468"/>
                  </a:lnTo>
                  <a:lnTo>
                    <a:pt x="666" y="468"/>
                  </a:lnTo>
                  <a:lnTo>
                    <a:pt x="664" y="471"/>
                  </a:lnTo>
                  <a:lnTo>
                    <a:pt x="663" y="471"/>
                  </a:lnTo>
                  <a:lnTo>
                    <a:pt x="661" y="471"/>
                  </a:lnTo>
                  <a:lnTo>
                    <a:pt x="661" y="471"/>
                  </a:lnTo>
                  <a:lnTo>
                    <a:pt x="660" y="471"/>
                  </a:lnTo>
                  <a:lnTo>
                    <a:pt x="658" y="471"/>
                  </a:lnTo>
                  <a:lnTo>
                    <a:pt x="660" y="473"/>
                  </a:lnTo>
                  <a:lnTo>
                    <a:pt x="661" y="473"/>
                  </a:lnTo>
                  <a:lnTo>
                    <a:pt x="663" y="473"/>
                  </a:lnTo>
                  <a:lnTo>
                    <a:pt x="663" y="473"/>
                  </a:lnTo>
                  <a:lnTo>
                    <a:pt x="664" y="473"/>
                  </a:lnTo>
                  <a:lnTo>
                    <a:pt x="666" y="475"/>
                  </a:lnTo>
                  <a:lnTo>
                    <a:pt x="664" y="475"/>
                  </a:lnTo>
                  <a:lnTo>
                    <a:pt x="664" y="478"/>
                  </a:lnTo>
                  <a:lnTo>
                    <a:pt x="664" y="479"/>
                  </a:lnTo>
                  <a:lnTo>
                    <a:pt x="664" y="481"/>
                  </a:lnTo>
                  <a:lnTo>
                    <a:pt x="664" y="482"/>
                  </a:lnTo>
                  <a:lnTo>
                    <a:pt x="664" y="482"/>
                  </a:lnTo>
                  <a:lnTo>
                    <a:pt x="663" y="482"/>
                  </a:lnTo>
                  <a:lnTo>
                    <a:pt x="663" y="481"/>
                  </a:lnTo>
                  <a:lnTo>
                    <a:pt x="661" y="481"/>
                  </a:lnTo>
                  <a:lnTo>
                    <a:pt x="660" y="481"/>
                  </a:lnTo>
                  <a:lnTo>
                    <a:pt x="658" y="481"/>
                  </a:lnTo>
                  <a:lnTo>
                    <a:pt x="658" y="481"/>
                  </a:lnTo>
                  <a:lnTo>
                    <a:pt x="658" y="482"/>
                  </a:lnTo>
                  <a:lnTo>
                    <a:pt x="660" y="484"/>
                  </a:lnTo>
                  <a:lnTo>
                    <a:pt x="660" y="484"/>
                  </a:lnTo>
                  <a:lnTo>
                    <a:pt x="660" y="486"/>
                  </a:lnTo>
                  <a:lnTo>
                    <a:pt x="656" y="484"/>
                  </a:lnTo>
                  <a:lnTo>
                    <a:pt x="656" y="484"/>
                  </a:lnTo>
                  <a:lnTo>
                    <a:pt x="655" y="486"/>
                  </a:lnTo>
                  <a:lnTo>
                    <a:pt x="655" y="487"/>
                  </a:lnTo>
                  <a:lnTo>
                    <a:pt x="655" y="489"/>
                  </a:lnTo>
                  <a:lnTo>
                    <a:pt x="653" y="489"/>
                  </a:lnTo>
                  <a:lnTo>
                    <a:pt x="652" y="490"/>
                  </a:lnTo>
                  <a:lnTo>
                    <a:pt x="650" y="490"/>
                  </a:lnTo>
                  <a:lnTo>
                    <a:pt x="650" y="490"/>
                  </a:lnTo>
                  <a:lnTo>
                    <a:pt x="652" y="492"/>
                  </a:lnTo>
                  <a:lnTo>
                    <a:pt x="652" y="492"/>
                  </a:lnTo>
                  <a:lnTo>
                    <a:pt x="652" y="493"/>
                  </a:lnTo>
                  <a:lnTo>
                    <a:pt x="650" y="495"/>
                  </a:lnTo>
                  <a:lnTo>
                    <a:pt x="647" y="493"/>
                  </a:lnTo>
                  <a:lnTo>
                    <a:pt x="645" y="495"/>
                  </a:lnTo>
                  <a:lnTo>
                    <a:pt x="644" y="493"/>
                  </a:lnTo>
                  <a:lnTo>
                    <a:pt x="642" y="493"/>
                  </a:lnTo>
                  <a:lnTo>
                    <a:pt x="642" y="495"/>
                  </a:lnTo>
                  <a:lnTo>
                    <a:pt x="642" y="497"/>
                  </a:lnTo>
                  <a:lnTo>
                    <a:pt x="641" y="497"/>
                  </a:lnTo>
                  <a:lnTo>
                    <a:pt x="641" y="497"/>
                  </a:lnTo>
                  <a:lnTo>
                    <a:pt x="639" y="497"/>
                  </a:lnTo>
                  <a:lnTo>
                    <a:pt x="639" y="497"/>
                  </a:lnTo>
                  <a:lnTo>
                    <a:pt x="639" y="497"/>
                  </a:lnTo>
                  <a:lnTo>
                    <a:pt x="642" y="498"/>
                  </a:lnTo>
                  <a:lnTo>
                    <a:pt x="642" y="498"/>
                  </a:lnTo>
                  <a:lnTo>
                    <a:pt x="642" y="500"/>
                  </a:lnTo>
                  <a:lnTo>
                    <a:pt x="641" y="501"/>
                  </a:lnTo>
                  <a:lnTo>
                    <a:pt x="639" y="503"/>
                  </a:lnTo>
                  <a:lnTo>
                    <a:pt x="637" y="503"/>
                  </a:lnTo>
                  <a:lnTo>
                    <a:pt x="637" y="504"/>
                  </a:lnTo>
                  <a:lnTo>
                    <a:pt x="636" y="506"/>
                  </a:lnTo>
                  <a:lnTo>
                    <a:pt x="636" y="506"/>
                  </a:lnTo>
                  <a:lnTo>
                    <a:pt x="634" y="506"/>
                  </a:lnTo>
                  <a:lnTo>
                    <a:pt x="633" y="506"/>
                  </a:lnTo>
                  <a:lnTo>
                    <a:pt x="634" y="506"/>
                  </a:lnTo>
                  <a:lnTo>
                    <a:pt x="634" y="508"/>
                  </a:lnTo>
                  <a:lnTo>
                    <a:pt x="633" y="508"/>
                  </a:lnTo>
                  <a:lnTo>
                    <a:pt x="633" y="509"/>
                  </a:lnTo>
                  <a:lnTo>
                    <a:pt x="633" y="508"/>
                  </a:lnTo>
                  <a:lnTo>
                    <a:pt x="631" y="508"/>
                  </a:lnTo>
                  <a:lnTo>
                    <a:pt x="631" y="508"/>
                  </a:lnTo>
                  <a:lnTo>
                    <a:pt x="630" y="508"/>
                  </a:lnTo>
                  <a:lnTo>
                    <a:pt x="630" y="509"/>
                  </a:lnTo>
                  <a:lnTo>
                    <a:pt x="628" y="509"/>
                  </a:lnTo>
                  <a:lnTo>
                    <a:pt x="628" y="508"/>
                  </a:lnTo>
                  <a:lnTo>
                    <a:pt x="626" y="508"/>
                  </a:lnTo>
                  <a:lnTo>
                    <a:pt x="625" y="511"/>
                  </a:lnTo>
                  <a:lnTo>
                    <a:pt x="623" y="512"/>
                  </a:lnTo>
                  <a:lnTo>
                    <a:pt x="623" y="512"/>
                  </a:lnTo>
                  <a:lnTo>
                    <a:pt x="622" y="512"/>
                  </a:lnTo>
                  <a:lnTo>
                    <a:pt x="622" y="514"/>
                  </a:lnTo>
                  <a:lnTo>
                    <a:pt x="623" y="514"/>
                  </a:lnTo>
                  <a:lnTo>
                    <a:pt x="622" y="516"/>
                  </a:lnTo>
                  <a:lnTo>
                    <a:pt x="622" y="516"/>
                  </a:lnTo>
                  <a:lnTo>
                    <a:pt x="620" y="516"/>
                  </a:lnTo>
                  <a:lnTo>
                    <a:pt x="620" y="519"/>
                  </a:lnTo>
                  <a:lnTo>
                    <a:pt x="620" y="519"/>
                  </a:lnTo>
                  <a:lnTo>
                    <a:pt x="617" y="519"/>
                  </a:lnTo>
                  <a:lnTo>
                    <a:pt x="617" y="519"/>
                  </a:lnTo>
                  <a:lnTo>
                    <a:pt x="615" y="519"/>
                  </a:lnTo>
                  <a:lnTo>
                    <a:pt x="615" y="520"/>
                  </a:lnTo>
                  <a:lnTo>
                    <a:pt x="615" y="520"/>
                  </a:lnTo>
                  <a:lnTo>
                    <a:pt x="614" y="520"/>
                  </a:lnTo>
                  <a:lnTo>
                    <a:pt x="611" y="522"/>
                  </a:lnTo>
                  <a:lnTo>
                    <a:pt x="609" y="522"/>
                  </a:lnTo>
                  <a:lnTo>
                    <a:pt x="608" y="520"/>
                  </a:lnTo>
                  <a:lnTo>
                    <a:pt x="606" y="522"/>
                  </a:lnTo>
                  <a:lnTo>
                    <a:pt x="606" y="522"/>
                  </a:lnTo>
                  <a:lnTo>
                    <a:pt x="606" y="523"/>
                  </a:lnTo>
                  <a:lnTo>
                    <a:pt x="604" y="523"/>
                  </a:lnTo>
                  <a:lnTo>
                    <a:pt x="603" y="522"/>
                  </a:lnTo>
                  <a:lnTo>
                    <a:pt x="601" y="522"/>
                  </a:lnTo>
                  <a:lnTo>
                    <a:pt x="600" y="522"/>
                  </a:lnTo>
                  <a:lnTo>
                    <a:pt x="598" y="523"/>
                  </a:lnTo>
                  <a:lnTo>
                    <a:pt x="596" y="523"/>
                  </a:lnTo>
                  <a:lnTo>
                    <a:pt x="596" y="523"/>
                  </a:lnTo>
                  <a:lnTo>
                    <a:pt x="596" y="523"/>
                  </a:lnTo>
                  <a:lnTo>
                    <a:pt x="595" y="523"/>
                  </a:lnTo>
                  <a:lnTo>
                    <a:pt x="593" y="522"/>
                  </a:lnTo>
                  <a:lnTo>
                    <a:pt x="593" y="522"/>
                  </a:lnTo>
                  <a:lnTo>
                    <a:pt x="592" y="523"/>
                  </a:lnTo>
                  <a:lnTo>
                    <a:pt x="592" y="523"/>
                  </a:lnTo>
                  <a:lnTo>
                    <a:pt x="592" y="523"/>
                  </a:lnTo>
                  <a:lnTo>
                    <a:pt x="592" y="525"/>
                  </a:lnTo>
                  <a:lnTo>
                    <a:pt x="590" y="525"/>
                  </a:lnTo>
                  <a:lnTo>
                    <a:pt x="590" y="525"/>
                  </a:lnTo>
                  <a:lnTo>
                    <a:pt x="589" y="525"/>
                  </a:lnTo>
                  <a:lnTo>
                    <a:pt x="587" y="525"/>
                  </a:lnTo>
                  <a:lnTo>
                    <a:pt x="587" y="525"/>
                  </a:lnTo>
                  <a:lnTo>
                    <a:pt x="587" y="525"/>
                  </a:lnTo>
                  <a:lnTo>
                    <a:pt x="585" y="525"/>
                  </a:lnTo>
                  <a:lnTo>
                    <a:pt x="585" y="525"/>
                  </a:lnTo>
                  <a:lnTo>
                    <a:pt x="584" y="525"/>
                  </a:lnTo>
                  <a:lnTo>
                    <a:pt x="584" y="525"/>
                  </a:lnTo>
                  <a:lnTo>
                    <a:pt x="584" y="527"/>
                  </a:lnTo>
                  <a:lnTo>
                    <a:pt x="582" y="525"/>
                  </a:lnTo>
                  <a:lnTo>
                    <a:pt x="581" y="525"/>
                  </a:lnTo>
                  <a:lnTo>
                    <a:pt x="581" y="522"/>
                  </a:lnTo>
                  <a:lnTo>
                    <a:pt x="579" y="522"/>
                  </a:lnTo>
                  <a:lnTo>
                    <a:pt x="578" y="520"/>
                  </a:lnTo>
                  <a:lnTo>
                    <a:pt x="578" y="519"/>
                  </a:lnTo>
                  <a:lnTo>
                    <a:pt x="578" y="519"/>
                  </a:lnTo>
                  <a:lnTo>
                    <a:pt x="578" y="517"/>
                  </a:lnTo>
                  <a:lnTo>
                    <a:pt x="578" y="517"/>
                  </a:lnTo>
                  <a:lnTo>
                    <a:pt x="578" y="517"/>
                  </a:lnTo>
                  <a:lnTo>
                    <a:pt x="576" y="517"/>
                  </a:lnTo>
                  <a:lnTo>
                    <a:pt x="576" y="519"/>
                  </a:lnTo>
                  <a:lnTo>
                    <a:pt x="576" y="519"/>
                  </a:lnTo>
                  <a:lnTo>
                    <a:pt x="574" y="520"/>
                  </a:lnTo>
                  <a:lnTo>
                    <a:pt x="574" y="520"/>
                  </a:lnTo>
                  <a:lnTo>
                    <a:pt x="574" y="520"/>
                  </a:lnTo>
                  <a:lnTo>
                    <a:pt x="576" y="522"/>
                  </a:lnTo>
                  <a:lnTo>
                    <a:pt x="576" y="522"/>
                  </a:lnTo>
                  <a:lnTo>
                    <a:pt x="576" y="523"/>
                  </a:lnTo>
                  <a:lnTo>
                    <a:pt x="578" y="525"/>
                  </a:lnTo>
                  <a:lnTo>
                    <a:pt x="578" y="528"/>
                  </a:lnTo>
                  <a:lnTo>
                    <a:pt x="578" y="528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6" y="530"/>
                  </a:lnTo>
                  <a:lnTo>
                    <a:pt x="576" y="530"/>
                  </a:lnTo>
                  <a:lnTo>
                    <a:pt x="576" y="531"/>
                  </a:lnTo>
                  <a:lnTo>
                    <a:pt x="576" y="531"/>
                  </a:lnTo>
                  <a:lnTo>
                    <a:pt x="576" y="531"/>
                  </a:lnTo>
                  <a:lnTo>
                    <a:pt x="574" y="531"/>
                  </a:lnTo>
                  <a:lnTo>
                    <a:pt x="574" y="531"/>
                  </a:lnTo>
                  <a:lnTo>
                    <a:pt x="573" y="533"/>
                  </a:lnTo>
                  <a:lnTo>
                    <a:pt x="571" y="533"/>
                  </a:lnTo>
                  <a:lnTo>
                    <a:pt x="571" y="530"/>
                  </a:lnTo>
                  <a:lnTo>
                    <a:pt x="570" y="531"/>
                  </a:lnTo>
                  <a:lnTo>
                    <a:pt x="570" y="534"/>
                  </a:lnTo>
                  <a:lnTo>
                    <a:pt x="568" y="534"/>
                  </a:lnTo>
                  <a:lnTo>
                    <a:pt x="568" y="536"/>
                  </a:lnTo>
                  <a:lnTo>
                    <a:pt x="567" y="534"/>
                  </a:lnTo>
                  <a:lnTo>
                    <a:pt x="565" y="534"/>
                  </a:lnTo>
                  <a:lnTo>
                    <a:pt x="565" y="536"/>
                  </a:lnTo>
                  <a:lnTo>
                    <a:pt x="563" y="536"/>
                  </a:lnTo>
                  <a:lnTo>
                    <a:pt x="563" y="538"/>
                  </a:lnTo>
                  <a:lnTo>
                    <a:pt x="562" y="536"/>
                  </a:lnTo>
                  <a:lnTo>
                    <a:pt x="560" y="536"/>
                  </a:lnTo>
                  <a:lnTo>
                    <a:pt x="562" y="534"/>
                  </a:lnTo>
                  <a:lnTo>
                    <a:pt x="562" y="534"/>
                  </a:lnTo>
                  <a:lnTo>
                    <a:pt x="560" y="534"/>
                  </a:lnTo>
                  <a:lnTo>
                    <a:pt x="560" y="534"/>
                  </a:lnTo>
                  <a:lnTo>
                    <a:pt x="560" y="534"/>
                  </a:lnTo>
                  <a:lnTo>
                    <a:pt x="560" y="536"/>
                  </a:lnTo>
                  <a:lnTo>
                    <a:pt x="560" y="538"/>
                  </a:lnTo>
                  <a:lnTo>
                    <a:pt x="559" y="538"/>
                  </a:lnTo>
                  <a:lnTo>
                    <a:pt x="557" y="538"/>
                  </a:lnTo>
                  <a:lnTo>
                    <a:pt x="557" y="536"/>
                  </a:lnTo>
                  <a:lnTo>
                    <a:pt x="555" y="536"/>
                  </a:lnTo>
                  <a:lnTo>
                    <a:pt x="554" y="536"/>
                  </a:lnTo>
                  <a:lnTo>
                    <a:pt x="554" y="538"/>
                  </a:lnTo>
                  <a:lnTo>
                    <a:pt x="552" y="538"/>
                  </a:lnTo>
                  <a:lnTo>
                    <a:pt x="552" y="538"/>
                  </a:lnTo>
                  <a:lnTo>
                    <a:pt x="552" y="538"/>
                  </a:lnTo>
                  <a:lnTo>
                    <a:pt x="551" y="539"/>
                  </a:lnTo>
                  <a:lnTo>
                    <a:pt x="551" y="539"/>
                  </a:lnTo>
                  <a:lnTo>
                    <a:pt x="549" y="541"/>
                  </a:lnTo>
                  <a:lnTo>
                    <a:pt x="546" y="541"/>
                  </a:lnTo>
                  <a:lnTo>
                    <a:pt x="544" y="541"/>
                  </a:lnTo>
                  <a:lnTo>
                    <a:pt x="543" y="541"/>
                  </a:lnTo>
                  <a:lnTo>
                    <a:pt x="543" y="541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0" y="542"/>
                  </a:lnTo>
                  <a:lnTo>
                    <a:pt x="538" y="542"/>
                  </a:lnTo>
                  <a:lnTo>
                    <a:pt x="537" y="542"/>
                  </a:lnTo>
                  <a:lnTo>
                    <a:pt x="535" y="544"/>
                  </a:lnTo>
                  <a:lnTo>
                    <a:pt x="533" y="545"/>
                  </a:lnTo>
                  <a:lnTo>
                    <a:pt x="533" y="545"/>
                  </a:lnTo>
                  <a:lnTo>
                    <a:pt x="532" y="545"/>
                  </a:lnTo>
                  <a:lnTo>
                    <a:pt x="532" y="544"/>
                  </a:lnTo>
                  <a:lnTo>
                    <a:pt x="532" y="544"/>
                  </a:lnTo>
                  <a:lnTo>
                    <a:pt x="532" y="545"/>
                  </a:lnTo>
                  <a:lnTo>
                    <a:pt x="532" y="545"/>
                  </a:lnTo>
                  <a:lnTo>
                    <a:pt x="530" y="547"/>
                  </a:lnTo>
                  <a:lnTo>
                    <a:pt x="529" y="549"/>
                  </a:lnTo>
                  <a:lnTo>
                    <a:pt x="529" y="549"/>
                  </a:lnTo>
                  <a:lnTo>
                    <a:pt x="529" y="550"/>
                  </a:lnTo>
                  <a:lnTo>
                    <a:pt x="532" y="550"/>
                  </a:lnTo>
                  <a:lnTo>
                    <a:pt x="532" y="552"/>
                  </a:lnTo>
                  <a:lnTo>
                    <a:pt x="532" y="552"/>
                  </a:lnTo>
                  <a:lnTo>
                    <a:pt x="530" y="553"/>
                  </a:lnTo>
                  <a:lnTo>
                    <a:pt x="530" y="553"/>
                  </a:lnTo>
                  <a:lnTo>
                    <a:pt x="533" y="556"/>
                  </a:lnTo>
                  <a:lnTo>
                    <a:pt x="533" y="556"/>
                  </a:lnTo>
                  <a:lnTo>
                    <a:pt x="533" y="556"/>
                  </a:lnTo>
                  <a:lnTo>
                    <a:pt x="532" y="558"/>
                  </a:lnTo>
                  <a:lnTo>
                    <a:pt x="530" y="560"/>
                  </a:lnTo>
                  <a:lnTo>
                    <a:pt x="527" y="560"/>
                  </a:lnTo>
                  <a:lnTo>
                    <a:pt x="526" y="560"/>
                  </a:lnTo>
                  <a:lnTo>
                    <a:pt x="524" y="558"/>
                  </a:lnTo>
                  <a:lnTo>
                    <a:pt x="524" y="558"/>
                  </a:lnTo>
                  <a:lnTo>
                    <a:pt x="526" y="558"/>
                  </a:lnTo>
                  <a:lnTo>
                    <a:pt x="526" y="558"/>
                  </a:lnTo>
                  <a:lnTo>
                    <a:pt x="526" y="556"/>
                  </a:lnTo>
                  <a:lnTo>
                    <a:pt x="526" y="556"/>
                  </a:lnTo>
                  <a:lnTo>
                    <a:pt x="524" y="556"/>
                  </a:lnTo>
                  <a:lnTo>
                    <a:pt x="522" y="555"/>
                  </a:lnTo>
                  <a:lnTo>
                    <a:pt x="522" y="553"/>
                  </a:lnTo>
                  <a:lnTo>
                    <a:pt x="522" y="552"/>
                  </a:lnTo>
                  <a:lnTo>
                    <a:pt x="522" y="550"/>
                  </a:lnTo>
                  <a:lnTo>
                    <a:pt x="521" y="550"/>
                  </a:lnTo>
                  <a:lnTo>
                    <a:pt x="521" y="550"/>
                  </a:lnTo>
                  <a:lnTo>
                    <a:pt x="522" y="547"/>
                  </a:lnTo>
                  <a:lnTo>
                    <a:pt x="521" y="547"/>
                  </a:lnTo>
                  <a:lnTo>
                    <a:pt x="522" y="545"/>
                  </a:lnTo>
                  <a:lnTo>
                    <a:pt x="522" y="544"/>
                  </a:lnTo>
                  <a:lnTo>
                    <a:pt x="526" y="542"/>
                  </a:lnTo>
                  <a:lnTo>
                    <a:pt x="526" y="541"/>
                  </a:lnTo>
                  <a:lnTo>
                    <a:pt x="524" y="541"/>
                  </a:lnTo>
                  <a:lnTo>
                    <a:pt x="522" y="541"/>
                  </a:lnTo>
                  <a:lnTo>
                    <a:pt x="522" y="541"/>
                  </a:lnTo>
                  <a:lnTo>
                    <a:pt x="521" y="541"/>
                  </a:lnTo>
                  <a:lnTo>
                    <a:pt x="521" y="539"/>
                  </a:lnTo>
                  <a:lnTo>
                    <a:pt x="519" y="538"/>
                  </a:lnTo>
                  <a:lnTo>
                    <a:pt x="519" y="538"/>
                  </a:lnTo>
                  <a:lnTo>
                    <a:pt x="519" y="541"/>
                  </a:lnTo>
                  <a:lnTo>
                    <a:pt x="518" y="541"/>
                  </a:lnTo>
                  <a:lnTo>
                    <a:pt x="516" y="542"/>
                  </a:lnTo>
                  <a:lnTo>
                    <a:pt x="514" y="542"/>
                  </a:lnTo>
                  <a:lnTo>
                    <a:pt x="513" y="542"/>
                  </a:lnTo>
                  <a:lnTo>
                    <a:pt x="513" y="542"/>
                  </a:lnTo>
                  <a:lnTo>
                    <a:pt x="513" y="541"/>
                  </a:lnTo>
                  <a:lnTo>
                    <a:pt x="513" y="541"/>
                  </a:lnTo>
                  <a:lnTo>
                    <a:pt x="513" y="539"/>
                  </a:lnTo>
                  <a:lnTo>
                    <a:pt x="511" y="539"/>
                  </a:lnTo>
                  <a:lnTo>
                    <a:pt x="510" y="539"/>
                  </a:lnTo>
                  <a:lnTo>
                    <a:pt x="510" y="539"/>
                  </a:lnTo>
                  <a:lnTo>
                    <a:pt x="508" y="539"/>
                  </a:lnTo>
                  <a:lnTo>
                    <a:pt x="508" y="539"/>
                  </a:lnTo>
                  <a:lnTo>
                    <a:pt x="507" y="538"/>
                  </a:lnTo>
                  <a:lnTo>
                    <a:pt x="507" y="538"/>
                  </a:lnTo>
                  <a:lnTo>
                    <a:pt x="505" y="536"/>
                  </a:lnTo>
                  <a:lnTo>
                    <a:pt x="507" y="536"/>
                  </a:lnTo>
                  <a:lnTo>
                    <a:pt x="505" y="534"/>
                  </a:lnTo>
                  <a:lnTo>
                    <a:pt x="503" y="534"/>
                  </a:lnTo>
                  <a:lnTo>
                    <a:pt x="503" y="536"/>
                  </a:lnTo>
                  <a:lnTo>
                    <a:pt x="503" y="538"/>
                  </a:lnTo>
                  <a:lnTo>
                    <a:pt x="505" y="539"/>
                  </a:lnTo>
                  <a:lnTo>
                    <a:pt x="505" y="539"/>
                  </a:lnTo>
                  <a:lnTo>
                    <a:pt x="503" y="539"/>
                  </a:lnTo>
                  <a:lnTo>
                    <a:pt x="502" y="538"/>
                  </a:lnTo>
                  <a:lnTo>
                    <a:pt x="502" y="538"/>
                  </a:lnTo>
                  <a:lnTo>
                    <a:pt x="502" y="538"/>
                  </a:lnTo>
                  <a:lnTo>
                    <a:pt x="502" y="539"/>
                  </a:lnTo>
                  <a:lnTo>
                    <a:pt x="500" y="541"/>
                  </a:lnTo>
                  <a:lnTo>
                    <a:pt x="499" y="541"/>
                  </a:lnTo>
                  <a:lnTo>
                    <a:pt x="499" y="541"/>
                  </a:lnTo>
                  <a:lnTo>
                    <a:pt x="497" y="541"/>
                  </a:lnTo>
                  <a:lnTo>
                    <a:pt x="496" y="541"/>
                  </a:lnTo>
                  <a:lnTo>
                    <a:pt x="494" y="539"/>
                  </a:lnTo>
                  <a:lnTo>
                    <a:pt x="494" y="539"/>
                  </a:lnTo>
                  <a:lnTo>
                    <a:pt x="492" y="539"/>
                  </a:lnTo>
                  <a:lnTo>
                    <a:pt x="489" y="539"/>
                  </a:lnTo>
                  <a:lnTo>
                    <a:pt x="489" y="539"/>
                  </a:lnTo>
                  <a:lnTo>
                    <a:pt x="488" y="539"/>
                  </a:lnTo>
                  <a:lnTo>
                    <a:pt x="486" y="538"/>
                  </a:lnTo>
                  <a:lnTo>
                    <a:pt x="485" y="538"/>
                  </a:lnTo>
                  <a:lnTo>
                    <a:pt x="483" y="536"/>
                  </a:lnTo>
                  <a:lnTo>
                    <a:pt x="483" y="536"/>
                  </a:lnTo>
                  <a:lnTo>
                    <a:pt x="483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0" y="534"/>
                  </a:lnTo>
                  <a:lnTo>
                    <a:pt x="478" y="533"/>
                  </a:lnTo>
                  <a:lnTo>
                    <a:pt x="478" y="534"/>
                  </a:lnTo>
                  <a:lnTo>
                    <a:pt x="478" y="534"/>
                  </a:lnTo>
                  <a:lnTo>
                    <a:pt x="478" y="533"/>
                  </a:lnTo>
                  <a:lnTo>
                    <a:pt x="478" y="531"/>
                  </a:lnTo>
                  <a:lnTo>
                    <a:pt x="478" y="530"/>
                  </a:lnTo>
                  <a:lnTo>
                    <a:pt x="477" y="530"/>
                  </a:lnTo>
                  <a:lnTo>
                    <a:pt x="477" y="528"/>
                  </a:lnTo>
                  <a:lnTo>
                    <a:pt x="477" y="528"/>
                  </a:lnTo>
                  <a:lnTo>
                    <a:pt x="475" y="528"/>
                  </a:lnTo>
                  <a:lnTo>
                    <a:pt x="477" y="527"/>
                  </a:lnTo>
                  <a:lnTo>
                    <a:pt x="477" y="525"/>
                  </a:lnTo>
                  <a:lnTo>
                    <a:pt x="477" y="525"/>
                  </a:lnTo>
                  <a:lnTo>
                    <a:pt x="478" y="523"/>
                  </a:lnTo>
                  <a:lnTo>
                    <a:pt x="478" y="523"/>
                  </a:lnTo>
                  <a:lnTo>
                    <a:pt x="480" y="522"/>
                  </a:lnTo>
                  <a:lnTo>
                    <a:pt x="477" y="520"/>
                  </a:lnTo>
                  <a:lnTo>
                    <a:pt x="477" y="520"/>
                  </a:lnTo>
                  <a:lnTo>
                    <a:pt x="475" y="520"/>
                  </a:lnTo>
                  <a:lnTo>
                    <a:pt x="473" y="520"/>
                  </a:lnTo>
                  <a:lnTo>
                    <a:pt x="472" y="520"/>
                  </a:lnTo>
                  <a:lnTo>
                    <a:pt x="472" y="520"/>
                  </a:lnTo>
                  <a:lnTo>
                    <a:pt x="470" y="519"/>
                  </a:lnTo>
                  <a:lnTo>
                    <a:pt x="470" y="519"/>
                  </a:lnTo>
                  <a:lnTo>
                    <a:pt x="469" y="519"/>
                  </a:lnTo>
                  <a:lnTo>
                    <a:pt x="469" y="519"/>
                  </a:lnTo>
                  <a:lnTo>
                    <a:pt x="467" y="519"/>
                  </a:lnTo>
                  <a:lnTo>
                    <a:pt x="467" y="520"/>
                  </a:lnTo>
                  <a:lnTo>
                    <a:pt x="466" y="520"/>
                  </a:lnTo>
                  <a:lnTo>
                    <a:pt x="466" y="519"/>
                  </a:lnTo>
                  <a:lnTo>
                    <a:pt x="464" y="519"/>
                  </a:lnTo>
                  <a:lnTo>
                    <a:pt x="461" y="517"/>
                  </a:lnTo>
                  <a:lnTo>
                    <a:pt x="461" y="517"/>
                  </a:lnTo>
                  <a:lnTo>
                    <a:pt x="461" y="516"/>
                  </a:lnTo>
                  <a:lnTo>
                    <a:pt x="459" y="516"/>
                  </a:lnTo>
                  <a:lnTo>
                    <a:pt x="459" y="514"/>
                  </a:lnTo>
                  <a:lnTo>
                    <a:pt x="458" y="512"/>
                  </a:lnTo>
                  <a:lnTo>
                    <a:pt x="458" y="514"/>
                  </a:lnTo>
                  <a:lnTo>
                    <a:pt x="456" y="514"/>
                  </a:lnTo>
                  <a:lnTo>
                    <a:pt x="453" y="516"/>
                  </a:lnTo>
                  <a:lnTo>
                    <a:pt x="453" y="516"/>
                  </a:lnTo>
                  <a:lnTo>
                    <a:pt x="451" y="517"/>
                  </a:lnTo>
                  <a:lnTo>
                    <a:pt x="451" y="517"/>
                  </a:lnTo>
                  <a:lnTo>
                    <a:pt x="451" y="519"/>
                  </a:lnTo>
                  <a:lnTo>
                    <a:pt x="451" y="520"/>
                  </a:lnTo>
                  <a:lnTo>
                    <a:pt x="450" y="520"/>
                  </a:lnTo>
                  <a:lnTo>
                    <a:pt x="450" y="522"/>
                  </a:lnTo>
                  <a:lnTo>
                    <a:pt x="448" y="522"/>
                  </a:lnTo>
                  <a:lnTo>
                    <a:pt x="448" y="522"/>
                  </a:lnTo>
                  <a:lnTo>
                    <a:pt x="447" y="522"/>
                  </a:lnTo>
                  <a:lnTo>
                    <a:pt x="445" y="523"/>
                  </a:lnTo>
                  <a:lnTo>
                    <a:pt x="444" y="523"/>
                  </a:lnTo>
                  <a:lnTo>
                    <a:pt x="442" y="522"/>
                  </a:lnTo>
                  <a:lnTo>
                    <a:pt x="442" y="522"/>
                  </a:lnTo>
                  <a:lnTo>
                    <a:pt x="442" y="522"/>
                  </a:lnTo>
                  <a:lnTo>
                    <a:pt x="440" y="522"/>
                  </a:lnTo>
                  <a:lnTo>
                    <a:pt x="439" y="523"/>
                  </a:lnTo>
                  <a:lnTo>
                    <a:pt x="439" y="525"/>
                  </a:lnTo>
                  <a:lnTo>
                    <a:pt x="439" y="525"/>
                  </a:lnTo>
                  <a:lnTo>
                    <a:pt x="439" y="525"/>
                  </a:lnTo>
                  <a:lnTo>
                    <a:pt x="437" y="525"/>
                  </a:lnTo>
                  <a:lnTo>
                    <a:pt x="434" y="522"/>
                  </a:lnTo>
                  <a:lnTo>
                    <a:pt x="434" y="522"/>
                  </a:lnTo>
                  <a:lnTo>
                    <a:pt x="432" y="522"/>
                  </a:lnTo>
                  <a:lnTo>
                    <a:pt x="432" y="525"/>
                  </a:lnTo>
                  <a:lnTo>
                    <a:pt x="432" y="525"/>
                  </a:lnTo>
                  <a:lnTo>
                    <a:pt x="431" y="525"/>
                  </a:lnTo>
                  <a:lnTo>
                    <a:pt x="429" y="522"/>
                  </a:lnTo>
                  <a:lnTo>
                    <a:pt x="429" y="522"/>
                  </a:lnTo>
                  <a:lnTo>
                    <a:pt x="429" y="522"/>
                  </a:lnTo>
                  <a:lnTo>
                    <a:pt x="429" y="523"/>
                  </a:lnTo>
                  <a:lnTo>
                    <a:pt x="428" y="523"/>
                  </a:lnTo>
                  <a:lnTo>
                    <a:pt x="426" y="525"/>
                  </a:lnTo>
                  <a:lnTo>
                    <a:pt x="426" y="525"/>
                  </a:lnTo>
                  <a:lnTo>
                    <a:pt x="426" y="527"/>
                  </a:lnTo>
                  <a:lnTo>
                    <a:pt x="425" y="527"/>
                  </a:lnTo>
                  <a:lnTo>
                    <a:pt x="425" y="527"/>
                  </a:lnTo>
                  <a:lnTo>
                    <a:pt x="423" y="527"/>
                  </a:lnTo>
                  <a:lnTo>
                    <a:pt x="423" y="525"/>
                  </a:lnTo>
                  <a:lnTo>
                    <a:pt x="423" y="525"/>
                  </a:lnTo>
                  <a:lnTo>
                    <a:pt x="421" y="523"/>
                  </a:lnTo>
                  <a:lnTo>
                    <a:pt x="418" y="523"/>
                  </a:lnTo>
                  <a:lnTo>
                    <a:pt x="418" y="522"/>
                  </a:lnTo>
                  <a:lnTo>
                    <a:pt x="417" y="522"/>
                  </a:lnTo>
                  <a:lnTo>
                    <a:pt x="417" y="522"/>
                  </a:lnTo>
                  <a:lnTo>
                    <a:pt x="417" y="523"/>
                  </a:lnTo>
                  <a:lnTo>
                    <a:pt x="415" y="523"/>
                  </a:lnTo>
                  <a:lnTo>
                    <a:pt x="415" y="525"/>
                  </a:lnTo>
                  <a:lnTo>
                    <a:pt x="414" y="527"/>
                  </a:lnTo>
                  <a:lnTo>
                    <a:pt x="414" y="527"/>
                  </a:lnTo>
                  <a:lnTo>
                    <a:pt x="412" y="528"/>
                  </a:lnTo>
                  <a:lnTo>
                    <a:pt x="412" y="527"/>
                  </a:lnTo>
                  <a:lnTo>
                    <a:pt x="410" y="527"/>
                  </a:lnTo>
                  <a:lnTo>
                    <a:pt x="409" y="527"/>
                  </a:lnTo>
                  <a:lnTo>
                    <a:pt x="407" y="528"/>
                  </a:lnTo>
                  <a:lnTo>
                    <a:pt x="407" y="527"/>
                  </a:lnTo>
                  <a:lnTo>
                    <a:pt x="406" y="527"/>
                  </a:lnTo>
                  <a:lnTo>
                    <a:pt x="406" y="527"/>
                  </a:lnTo>
                  <a:lnTo>
                    <a:pt x="406" y="527"/>
                  </a:lnTo>
                  <a:lnTo>
                    <a:pt x="406" y="528"/>
                  </a:lnTo>
                  <a:lnTo>
                    <a:pt x="404" y="528"/>
                  </a:lnTo>
                  <a:lnTo>
                    <a:pt x="404" y="530"/>
                  </a:lnTo>
                  <a:lnTo>
                    <a:pt x="404" y="530"/>
                  </a:lnTo>
                  <a:lnTo>
                    <a:pt x="404" y="530"/>
                  </a:lnTo>
                  <a:lnTo>
                    <a:pt x="404" y="531"/>
                  </a:lnTo>
                  <a:lnTo>
                    <a:pt x="404" y="531"/>
                  </a:lnTo>
                  <a:lnTo>
                    <a:pt x="404" y="533"/>
                  </a:lnTo>
                  <a:lnTo>
                    <a:pt x="404" y="534"/>
                  </a:lnTo>
                  <a:lnTo>
                    <a:pt x="406" y="536"/>
                  </a:lnTo>
                  <a:lnTo>
                    <a:pt x="406" y="536"/>
                  </a:lnTo>
                  <a:lnTo>
                    <a:pt x="407" y="538"/>
                  </a:lnTo>
                  <a:lnTo>
                    <a:pt x="407" y="539"/>
                  </a:lnTo>
                  <a:lnTo>
                    <a:pt x="407" y="541"/>
                  </a:lnTo>
                  <a:lnTo>
                    <a:pt x="406" y="542"/>
                  </a:lnTo>
                  <a:lnTo>
                    <a:pt x="406" y="544"/>
                  </a:lnTo>
                  <a:lnTo>
                    <a:pt x="407" y="544"/>
                  </a:lnTo>
                  <a:lnTo>
                    <a:pt x="407" y="545"/>
                  </a:lnTo>
                  <a:lnTo>
                    <a:pt x="407" y="545"/>
                  </a:lnTo>
                  <a:lnTo>
                    <a:pt x="407" y="545"/>
                  </a:lnTo>
                  <a:lnTo>
                    <a:pt x="406" y="545"/>
                  </a:lnTo>
                  <a:lnTo>
                    <a:pt x="406" y="547"/>
                  </a:lnTo>
                  <a:lnTo>
                    <a:pt x="406" y="545"/>
                  </a:lnTo>
                  <a:lnTo>
                    <a:pt x="404" y="545"/>
                  </a:lnTo>
                  <a:lnTo>
                    <a:pt x="404" y="545"/>
                  </a:lnTo>
                  <a:lnTo>
                    <a:pt x="404" y="545"/>
                  </a:lnTo>
                  <a:lnTo>
                    <a:pt x="403" y="545"/>
                  </a:lnTo>
                  <a:lnTo>
                    <a:pt x="399" y="545"/>
                  </a:lnTo>
                  <a:lnTo>
                    <a:pt x="399" y="545"/>
                  </a:lnTo>
                  <a:lnTo>
                    <a:pt x="399" y="545"/>
                  </a:lnTo>
                  <a:lnTo>
                    <a:pt x="399" y="544"/>
                  </a:lnTo>
                  <a:lnTo>
                    <a:pt x="399" y="544"/>
                  </a:lnTo>
                  <a:lnTo>
                    <a:pt x="399" y="542"/>
                  </a:lnTo>
                  <a:lnTo>
                    <a:pt x="398" y="542"/>
                  </a:lnTo>
                  <a:lnTo>
                    <a:pt x="399" y="541"/>
                  </a:lnTo>
                  <a:lnTo>
                    <a:pt x="398" y="541"/>
                  </a:lnTo>
                  <a:lnTo>
                    <a:pt x="398" y="539"/>
                  </a:lnTo>
                  <a:lnTo>
                    <a:pt x="398" y="538"/>
                  </a:lnTo>
                  <a:lnTo>
                    <a:pt x="398" y="538"/>
                  </a:lnTo>
                  <a:lnTo>
                    <a:pt x="398" y="538"/>
                  </a:lnTo>
                  <a:lnTo>
                    <a:pt x="396" y="538"/>
                  </a:lnTo>
                  <a:lnTo>
                    <a:pt x="396" y="538"/>
                  </a:lnTo>
                  <a:lnTo>
                    <a:pt x="393" y="539"/>
                  </a:lnTo>
                  <a:lnTo>
                    <a:pt x="391" y="541"/>
                  </a:lnTo>
                  <a:lnTo>
                    <a:pt x="390" y="541"/>
                  </a:lnTo>
                  <a:lnTo>
                    <a:pt x="388" y="542"/>
                  </a:lnTo>
                  <a:lnTo>
                    <a:pt x="388" y="541"/>
                  </a:lnTo>
                  <a:lnTo>
                    <a:pt x="387" y="541"/>
                  </a:lnTo>
                  <a:lnTo>
                    <a:pt x="385" y="542"/>
                  </a:lnTo>
                  <a:lnTo>
                    <a:pt x="384" y="541"/>
                  </a:lnTo>
                  <a:lnTo>
                    <a:pt x="384" y="541"/>
                  </a:lnTo>
                  <a:lnTo>
                    <a:pt x="382" y="541"/>
                  </a:lnTo>
                  <a:lnTo>
                    <a:pt x="384" y="539"/>
                  </a:lnTo>
                  <a:lnTo>
                    <a:pt x="382" y="539"/>
                  </a:lnTo>
                  <a:lnTo>
                    <a:pt x="382" y="538"/>
                  </a:lnTo>
                  <a:lnTo>
                    <a:pt x="380" y="538"/>
                  </a:lnTo>
                  <a:lnTo>
                    <a:pt x="380" y="538"/>
                  </a:lnTo>
                  <a:lnTo>
                    <a:pt x="380" y="536"/>
                  </a:lnTo>
                  <a:lnTo>
                    <a:pt x="380" y="534"/>
                  </a:lnTo>
                  <a:lnTo>
                    <a:pt x="380" y="534"/>
                  </a:lnTo>
                  <a:lnTo>
                    <a:pt x="380" y="533"/>
                  </a:lnTo>
                  <a:lnTo>
                    <a:pt x="379" y="533"/>
                  </a:lnTo>
                  <a:lnTo>
                    <a:pt x="376" y="533"/>
                  </a:lnTo>
                  <a:lnTo>
                    <a:pt x="373" y="531"/>
                  </a:lnTo>
                  <a:lnTo>
                    <a:pt x="371" y="531"/>
                  </a:lnTo>
                  <a:lnTo>
                    <a:pt x="371" y="531"/>
                  </a:lnTo>
                  <a:lnTo>
                    <a:pt x="369" y="531"/>
                  </a:lnTo>
                  <a:lnTo>
                    <a:pt x="369" y="531"/>
                  </a:lnTo>
                  <a:lnTo>
                    <a:pt x="369" y="531"/>
                  </a:lnTo>
                  <a:lnTo>
                    <a:pt x="369" y="530"/>
                  </a:lnTo>
                  <a:lnTo>
                    <a:pt x="371" y="528"/>
                  </a:lnTo>
                  <a:lnTo>
                    <a:pt x="371" y="527"/>
                  </a:lnTo>
                  <a:lnTo>
                    <a:pt x="373" y="525"/>
                  </a:lnTo>
                  <a:lnTo>
                    <a:pt x="371" y="523"/>
                  </a:lnTo>
                  <a:lnTo>
                    <a:pt x="373" y="520"/>
                  </a:lnTo>
                  <a:lnTo>
                    <a:pt x="374" y="520"/>
                  </a:lnTo>
                  <a:lnTo>
                    <a:pt x="374" y="519"/>
                  </a:lnTo>
                  <a:lnTo>
                    <a:pt x="374" y="519"/>
                  </a:lnTo>
                  <a:lnTo>
                    <a:pt x="374" y="517"/>
                  </a:lnTo>
                  <a:lnTo>
                    <a:pt x="373" y="517"/>
                  </a:lnTo>
                  <a:lnTo>
                    <a:pt x="373" y="517"/>
                  </a:lnTo>
                  <a:lnTo>
                    <a:pt x="369" y="517"/>
                  </a:lnTo>
                  <a:lnTo>
                    <a:pt x="368" y="517"/>
                  </a:lnTo>
                  <a:lnTo>
                    <a:pt x="365" y="516"/>
                  </a:lnTo>
                  <a:lnTo>
                    <a:pt x="365" y="514"/>
                  </a:lnTo>
                  <a:lnTo>
                    <a:pt x="365" y="512"/>
                  </a:lnTo>
                  <a:lnTo>
                    <a:pt x="365" y="512"/>
                  </a:lnTo>
                  <a:lnTo>
                    <a:pt x="365" y="511"/>
                  </a:lnTo>
                  <a:lnTo>
                    <a:pt x="365" y="511"/>
                  </a:lnTo>
                  <a:lnTo>
                    <a:pt x="365" y="508"/>
                  </a:lnTo>
                  <a:lnTo>
                    <a:pt x="363" y="508"/>
                  </a:lnTo>
                  <a:lnTo>
                    <a:pt x="363" y="506"/>
                  </a:lnTo>
                  <a:lnTo>
                    <a:pt x="362" y="506"/>
                  </a:lnTo>
                  <a:lnTo>
                    <a:pt x="362" y="504"/>
                  </a:lnTo>
                  <a:lnTo>
                    <a:pt x="363" y="504"/>
                  </a:lnTo>
                  <a:lnTo>
                    <a:pt x="365" y="501"/>
                  </a:lnTo>
                  <a:lnTo>
                    <a:pt x="365" y="501"/>
                  </a:lnTo>
                  <a:lnTo>
                    <a:pt x="365" y="501"/>
                  </a:lnTo>
                  <a:lnTo>
                    <a:pt x="363" y="501"/>
                  </a:lnTo>
                  <a:lnTo>
                    <a:pt x="362" y="503"/>
                  </a:lnTo>
                  <a:lnTo>
                    <a:pt x="360" y="501"/>
                  </a:lnTo>
                  <a:lnTo>
                    <a:pt x="360" y="501"/>
                  </a:lnTo>
                  <a:lnTo>
                    <a:pt x="358" y="501"/>
                  </a:lnTo>
                  <a:lnTo>
                    <a:pt x="355" y="501"/>
                  </a:lnTo>
                  <a:lnTo>
                    <a:pt x="352" y="503"/>
                  </a:lnTo>
                  <a:lnTo>
                    <a:pt x="350" y="503"/>
                  </a:lnTo>
                  <a:lnTo>
                    <a:pt x="349" y="504"/>
                  </a:lnTo>
                  <a:lnTo>
                    <a:pt x="347" y="504"/>
                  </a:lnTo>
                  <a:lnTo>
                    <a:pt x="347" y="504"/>
                  </a:lnTo>
                  <a:lnTo>
                    <a:pt x="346" y="504"/>
                  </a:lnTo>
                  <a:lnTo>
                    <a:pt x="346" y="503"/>
                  </a:lnTo>
                  <a:lnTo>
                    <a:pt x="347" y="501"/>
                  </a:lnTo>
                  <a:lnTo>
                    <a:pt x="349" y="500"/>
                  </a:lnTo>
                  <a:lnTo>
                    <a:pt x="347" y="498"/>
                  </a:lnTo>
                  <a:lnTo>
                    <a:pt x="347" y="498"/>
                  </a:lnTo>
                  <a:lnTo>
                    <a:pt x="347" y="497"/>
                  </a:lnTo>
                  <a:lnTo>
                    <a:pt x="346" y="497"/>
                  </a:lnTo>
                  <a:lnTo>
                    <a:pt x="346" y="495"/>
                  </a:lnTo>
                  <a:lnTo>
                    <a:pt x="346" y="493"/>
                  </a:lnTo>
                  <a:lnTo>
                    <a:pt x="346" y="492"/>
                  </a:lnTo>
                  <a:lnTo>
                    <a:pt x="347" y="490"/>
                  </a:lnTo>
                  <a:lnTo>
                    <a:pt x="349" y="490"/>
                  </a:lnTo>
                  <a:lnTo>
                    <a:pt x="349" y="490"/>
                  </a:lnTo>
                  <a:lnTo>
                    <a:pt x="349" y="489"/>
                  </a:lnTo>
                  <a:lnTo>
                    <a:pt x="349" y="487"/>
                  </a:lnTo>
                  <a:lnTo>
                    <a:pt x="349" y="486"/>
                  </a:lnTo>
                  <a:lnTo>
                    <a:pt x="350" y="484"/>
                  </a:lnTo>
                  <a:lnTo>
                    <a:pt x="350" y="484"/>
                  </a:lnTo>
                  <a:lnTo>
                    <a:pt x="352" y="484"/>
                  </a:lnTo>
                  <a:lnTo>
                    <a:pt x="352" y="484"/>
                  </a:lnTo>
                  <a:lnTo>
                    <a:pt x="354" y="482"/>
                  </a:lnTo>
                  <a:lnTo>
                    <a:pt x="354" y="481"/>
                  </a:lnTo>
                  <a:lnTo>
                    <a:pt x="355" y="479"/>
                  </a:lnTo>
                  <a:lnTo>
                    <a:pt x="355" y="479"/>
                  </a:lnTo>
                  <a:lnTo>
                    <a:pt x="357" y="479"/>
                  </a:lnTo>
                  <a:lnTo>
                    <a:pt x="357" y="479"/>
                  </a:lnTo>
                  <a:lnTo>
                    <a:pt x="358" y="478"/>
                  </a:lnTo>
                  <a:lnTo>
                    <a:pt x="358" y="476"/>
                  </a:lnTo>
                  <a:lnTo>
                    <a:pt x="360" y="475"/>
                  </a:lnTo>
                  <a:lnTo>
                    <a:pt x="362" y="475"/>
                  </a:lnTo>
                  <a:lnTo>
                    <a:pt x="362" y="475"/>
                  </a:lnTo>
                  <a:lnTo>
                    <a:pt x="362" y="475"/>
                  </a:lnTo>
                  <a:lnTo>
                    <a:pt x="362" y="473"/>
                  </a:lnTo>
                  <a:lnTo>
                    <a:pt x="360" y="471"/>
                  </a:lnTo>
                  <a:lnTo>
                    <a:pt x="360" y="471"/>
                  </a:lnTo>
                  <a:lnTo>
                    <a:pt x="362" y="470"/>
                  </a:lnTo>
                  <a:lnTo>
                    <a:pt x="363" y="470"/>
                  </a:lnTo>
                  <a:lnTo>
                    <a:pt x="362" y="468"/>
                  </a:lnTo>
                  <a:lnTo>
                    <a:pt x="363" y="467"/>
                  </a:lnTo>
                  <a:lnTo>
                    <a:pt x="363" y="464"/>
                  </a:lnTo>
                  <a:lnTo>
                    <a:pt x="363" y="462"/>
                  </a:lnTo>
                  <a:lnTo>
                    <a:pt x="363" y="460"/>
                  </a:lnTo>
                  <a:lnTo>
                    <a:pt x="363" y="459"/>
                  </a:lnTo>
                  <a:lnTo>
                    <a:pt x="363" y="457"/>
                  </a:lnTo>
                  <a:lnTo>
                    <a:pt x="362" y="454"/>
                  </a:lnTo>
                  <a:lnTo>
                    <a:pt x="362" y="454"/>
                  </a:lnTo>
                  <a:lnTo>
                    <a:pt x="362" y="451"/>
                  </a:lnTo>
                  <a:lnTo>
                    <a:pt x="362" y="448"/>
                  </a:lnTo>
                  <a:lnTo>
                    <a:pt x="362" y="448"/>
                  </a:lnTo>
                  <a:lnTo>
                    <a:pt x="360" y="448"/>
                  </a:lnTo>
                  <a:lnTo>
                    <a:pt x="358" y="448"/>
                  </a:lnTo>
                  <a:lnTo>
                    <a:pt x="358" y="448"/>
                  </a:lnTo>
                  <a:lnTo>
                    <a:pt x="358" y="448"/>
                  </a:lnTo>
                  <a:lnTo>
                    <a:pt x="357" y="449"/>
                  </a:lnTo>
                  <a:lnTo>
                    <a:pt x="357" y="449"/>
                  </a:lnTo>
                  <a:lnTo>
                    <a:pt x="357" y="448"/>
                  </a:lnTo>
                  <a:lnTo>
                    <a:pt x="355" y="446"/>
                  </a:lnTo>
                  <a:lnTo>
                    <a:pt x="354" y="441"/>
                  </a:lnTo>
                  <a:lnTo>
                    <a:pt x="354" y="441"/>
                  </a:lnTo>
                  <a:lnTo>
                    <a:pt x="354" y="440"/>
                  </a:lnTo>
                  <a:lnTo>
                    <a:pt x="354" y="438"/>
                  </a:lnTo>
                  <a:lnTo>
                    <a:pt x="352" y="438"/>
                  </a:lnTo>
                  <a:lnTo>
                    <a:pt x="352" y="437"/>
                  </a:lnTo>
                  <a:lnTo>
                    <a:pt x="350" y="437"/>
                  </a:lnTo>
                  <a:lnTo>
                    <a:pt x="350" y="437"/>
                  </a:lnTo>
                  <a:lnTo>
                    <a:pt x="350" y="437"/>
                  </a:lnTo>
                  <a:lnTo>
                    <a:pt x="349" y="437"/>
                  </a:lnTo>
                  <a:lnTo>
                    <a:pt x="349" y="435"/>
                  </a:lnTo>
                  <a:lnTo>
                    <a:pt x="347" y="435"/>
                  </a:lnTo>
                  <a:lnTo>
                    <a:pt x="347" y="434"/>
                  </a:lnTo>
                  <a:lnTo>
                    <a:pt x="347" y="434"/>
                  </a:lnTo>
                  <a:lnTo>
                    <a:pt x="346" y="434"/>
                  </a:lnTo>
                  <a:lnTo>
                    <a:pt x="346" y="435"/>
                  </a:lnTo>
                  <a:lnTo>
                    <a:pt x="344" y="435"/>
                  </a:lnTo>
                  <a:lnTo>
                    <a:pt x="344" y="437"/>
                  </a:lnTo>
                  <a:lnTo>
                    <a:pt x="343" y="438"/>
                  </a:lnTo>
                  <a:lnTo>
                    <a:pt x="343" y="438"/>
                  </a:lnTo>
                  <a:lnTo>
                    <a:pt x="343" y="438"/>
                  </a:lnTo>
                  <a:lnTo>
                    <a:pt x="339" y="437"/>
                  </a:lnTo>
                  <a:lnTo>
                    <a:pt x="339" y="437"/>
                  </a:lnTo>
                  <a:lnTo>
                    <a:pt x="338" y="437"/>
                  </a:lnTo>
                  <a:lnTo>
                    <a:pt x="336" y="437"/>
                  </a:lnTo>
                  <a:lnTo>
                    <a:pt x="335" y="437"/>
                  </a:lnTo>
                  <a:lnTo>
                    <a:pt x="333" y="435"/>
                  </a:lnTo>
                  <a:lnTo>
                    <a:pt x="332" y="435"/>
                  </a:lnTo>
                  <a:lnTo>
                    <a:pt x="330" y="435"/>
                  </a:lnTo>
                  <a:lnTo>
                    <a:pt x="328" y="437"/>
                  </a:lnTo>
                  <a:lnTo>
                    <a:pt x="328" y="437"/>
                  </a:lnTo>
                  <a:lnTo>
                    <a:pt x="328" y="435"/>
                  </a:lnTo>
                  <a:lnTo>
                    <a:pt x="327" y="435"/>
                  </a:lnTo>
                  <a:lnTo>
                    <a:pt x="327" y="435"/>
                  </a:lnTo>
                  <a:lnTo>
                    <a:pt x="328" y="435"/>
                  </a:lnTo>
                  <a:lnTo>
                    <a:pt x="328" y="434"/>
                  </a:lnTo>
                  <a:lnTo>
                    <a:pt x="328" y="434"/>
                  </a:lnTo>
                  <a:lnTo>
                    <a:pt x="330" y="432"/>
                  </a:lnTo>
                  <a:lnTo>
                    <a:pt x="332" y="430"/>
                  </a:lnTo>
                  <a:lnTo>
                    <a:pt x="332" y="429"/>
                  </a:lnTo>
                  <a:lnTo>
                    <a:pt x="330" y="427"/>
                  </a:lnTo>
                  <a:lnTo>
                    <a:pt x="330" y="426"/>
                  </a:lnTo>
                  <a:lnTo>
                    <a:pt x="330" y="426"/>
                  </a:lnTo>
                  <a:lnTo>
                    <a:pt x="328" y="426"/>
                  </a:lnTo>
                  <a:lnTo>
                    <a:pt x="325" y="427"/>
                  </a:lnTo>
                  <a:lnTo>
                    <a:pt x="325" y="427"/>
                  </a:lnTo>
                  <a:lnTo>
                    <a:pt x="325" y="427"/>
                  </a:lnTo>
                  <a:lnTo>
                    <a:pt x="325" y="424"/>
                  </a:lnTo>
                  <a:lnTo>
                    <a:pt x="327" y="424"/>
                  </a:lnTo>
                  <a:lnTo>
                    <a:pt x="327" y="424"/>
                  </a:lnTo>
                  <a:lnTo>
                    <a:pt x="328" y="423"/>
                  </a:lnTo>
                  <a:lnTo>
                    <a:pt x="328" y="423"/>
                  </a:lnTo>
                  <a:lnTo>
                    <a:pt x="328" y="423"/>
                  </a:lnTo>
                  <a:lnTo>
                    <a:pt x="327" y="423"/>
                  </a:lnTo>
                  <a:lnTo>
                    <a:pt x="327" y="423"/>
                  </a:lnTo>
                  <a:lnTo>
                    <a:pt x="325" y="419"/>
                  </a:lnTo>
                  <a:lnTo>
                    <a:pt x="325" y="419"/>
                  </a:lnTo>
                  <a:lnTo>
                    <a:pt x="324" y="419"/>
                  </a:lnTo>
                  <a:lnTo>
                    <a:pt x="322" y="419"/>
                  </a:lnTo>
                  <a:lnTo>
                    <a:pt x="319" y="421"/>
                  </a:lnTo>
                  <a:lnTo>
                    <a:pt x="316" y="423"/>
                  </a:lnTo>
                  <a:lnTo>
                    <a:pt x="316" y="424"/>
                  </a:lnTo>
                  <a:lnTo>
                    <a:pt x="316" y="424"/>
                  </a:lnTo>
                  <a:lnTo>
                    <a:pt x="316" y="424"/>
                  </a:lnTo>
                  <a:lnTo>
                    <a:pt x="316" y="426"/>
                  </a:lnTo>
                  <a:lnTo>
                    <a:pt x="314" y="426"/>
                  </a:lnTo>
                  <a:lnTo>
                    <a:pt x="314" y="426"/>
                  </a:lnTo>
                  <a:lnTo>
                    <a:pt x="313" y="426"/>
                  </a:lnTo>
                  <a:lnTo>
                    <a:pt x="311" y="424"/>
                  </a:lnTo>
                  <a:lnTo>
                    <a:pt x="309" y="424"/>
                  </a:lnTo>
                  <a:lnTo>
                    <a:pt x="308" y="424"/>
                  </a:lnTo>
                  <a:lnTo>
                    <a:pt x="306" y="423"/>
                  </a:lnTo>
                  <a:lnTo>
                    <a:pt x="306" y="423"/>
                  </a:lnTo>
                  <a:lnTo>
                    <a:pt x="305" y="423"/>
                  </a:lnTo>
                  <a:lnTo>
                    <a:pt x="305" y="421"/>
                  </a:lnTo>
                  <a:lnTo>
                    <a:pt x="303" y="421"/>
                  </a:lnTo>
                  <a:lnTo>
                    <a:pt x="302" y="423"/>
                  </a:lnTo>
                  <a:lnTo>
                    <a:pt x="298" y="424"/>
                  </a:lnTo>
                  <a:lnTo>
                    <a:pt x="297" y="426"/>
                  </a:lnTo>
                  <a:lnTo>
                    <a:pt x="297" y="426"/>
                  </a:lnTo>
                  <a:lnTo>
                    <a:pt x="295" y="427"/>
                  </a:lnTo>
                  <a:lnTo>
                    <a:pt x="295" y="427"/>
                  </a:lnTo>
                  <a:lnTo>
                    <a:pt x="294" y="429"/>
                  </a:lnTo>
                  <a:lnTo>
                    <a:pt x="294" y="429"/>
                  </a:lnTo>
                  <a:lnTo>
                    <a:pt x="291" y="430"/>
                  </a:lnTo>
                  <a:lnTo>
                    <a:pt x="289" y="430"/>
                  </a:lnTo>
                  <a:lnTo>
                    <a:pt x="286" y="432"/>
                  </a:lnTo>
                  <a:lnTo>
                    <a:pt x="284" y="432"/>
                  </a:lnTo>
                  <a:lnTo>
                    <a:pt x="283" y="432"/>
                  </a:lnTo>
                  <a:lnTo>
                    <a:pt x="283" y="434"/>
                  </a:lnTo>
                  <a:lnTo>
                    <a:pt x="281" y="435"/>
                  </a:lnTo>
                  <a:lnTo>
                    <a:pt x="281" y="437"/>
                  </a:lnTo>
                  <a:lnTo>
                    <a:pt x="278" y="438"/>
                  </a:lnTo>
                  <a:lnTo>
                    <a:pt x="276" y="440"/>
                  </a:lnTo>
                  <a:lnTo>
                    <a:pt x="275" y="440"/>
                  </a:lnTo>
                  <a:lnTo>
                    <a:pt x="275" y="441"/>
                  </a:lnTo>
                  <a:lnTo>
                    <a:pt x="275" y="441"/>
                  </a:lnTo>
                  <a:lnTo>
                    <a:pt x="276" y="441"/>
                  </a:lnTo>
                  <a:lnTo>
                    <a:pt x="276" y="441"/>
                  </a:lnTo>
                  <a:lnTo>
                    <a:pt x="275" y="443"/>
                  </a:lnTo>
                  <a:lnTo>
                    <a:pt x="273" y="443"/>
                  </a:lnTo>
                  <a:lnTo>
                    <a:pt x="273" y="445"/>
                  </a:lnTo>
                  <a:lnTo>
                    <a:pt x="272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68" y="445"/>
                  </a:lnTo>
                  <a:lnTo>
                    <a:pt x="268" y="445"/>
                  </a:lnTo>
                  <a:lnTo>
                    <a:pt x="267" y="445"/>
                  </a:lnTo>
                  <a:lnTo>
                    <a:pt x="265" y="446"/>
                  </a:lnTo>
                  <a:lnTo>
                    <a:pt x="264" y="446"/>
                  </a:lnTo>
                  <a:lnTo>
                    <a:pt x="264" y="446"/>
                  </a:lnTo>
                  <a:lnTo>
                    <a:pt x="262" y="446"/>
                  </a:lnTo>
                  <a:lnTo>
                    <a:pt x="261" y="446"/>
                  </a:lnTo>
                  <a:lnTo>
                    <a:pt x="261" y="445"/>
                  </a:lnTo>
                  <a:lnTo>
                    <a:pt x="261" y="443"/>
                  </a:lnTo>
                  <a:lnTo>
                    <a:pt x="261" y="443"/>
                  </a:lnTo>
                  <a:lnTo>
                    <a:pt x="259" y="441"/>
                  </a:lnTo>
                  <a:lnTo>
                    <a:pt x="256" y="441"/>
                  </a:lnTo>
                  <a:lnTo>
                    <a:pt x="256" y="441"/>
                  </a:lnTo>
                  <a:lnTo>
                    <a:pt x="256" y="440"/>
                  </a:lnTo>
                  <a:lnTo>
                    <a:pt x="254" y="440"/>
                  </a:lnTo>
                  <a:lnTo>
                    <a:pt x="253" y="441"/>
                  </a:lnTo>
                  <a:lnTo>
                    <a:pt x="253" y="441"/>
                  </a:lnTo>
                  <a:lnTo>
                    <a:pt x="251" y="441"/>
                  </a:lnTo>
                  <a:lnTo>
                    <a:pt x="251" y="441"/>
                  </a:lnTo>
                  <a:lnTo>
                    <a:pt x="250" y="441"/>
                  </a:lnTo>
                  <a:lnTo>
                    <a:pt x="246" y="440"/>
                  </a:lnTo>
                  <a:lnTo>
                    <a:pt x="246" y="440"/>
                  </a:lnTo>
                  <a:lnTo>
                    <a:pt x="243" y="440"/>
                  </a:lnTo>
                  <a:lnTo>
                    <a:pt x="242" y="440"/>
                  </a:lnTo>
                  <a:lnTo>
                    <a:pt x="242" y="440"/>
                  </a:lnTo>
                  <a:lnTo>
                    <a:pt x="242" y="440"/>
                  </a:lnTo>
                  <a:lnTo>
                    <a:pt x="242" y="438"/>
                  </a:lnTo>
                  <a:lnTo>
                    <a:pt x="242" y="438"/>
                  </a:lnTo>
                  <a:lnTo>
                    <a:pt x="242" y="438"/>
                  </a:lnTo>
                  <a:lnTo>
                    <a:pt x="240" y="437"/>
                  </a:lnTo>
                  <a:lnTo>
                    <a:pt x="239" y="437"/>
                  </a:lnTo>
                  <a:lnTo>
                    <a:pt x="237" y="437"/>
                  </a:lnTo>
                  <a:lnTo>
                    <a:pt x="235" y="437"/>
                  </a:lnTo>
                  <a:lnTo>
                    <a:pt x="234" y="438"/>
                  </a:lnTo>
                  <a:lnTo>
                    <a:pt x="234" y="438"/>
                  </a:lnTo>
                  <a:lnTo>
                    <a:pt x="232" y="440"/>
                  </a:lnTo>
                  <a:lnTo>
                    <a:pt x="231" y="440"/>
                  </a:lnTo>
                  <a:lnTo>
                    <a:pt x="229" y="441"/>
                  </a:lnTo>
                  <a:lnTo>
                    <a:pt x="227" y="443"/>
                  </a:lnTo>
                  <a:lnTo>
                    <a:pt x="226" y="445"/>
                  </a:lnTo>
                  <a:lnTo>
                    <a:pt x="224" y="446"/>
                  </a:lnTo>
                  <a:lnTo>
                    <a:pt x="224" y="448"/>
                  </a:lnTo>
                  <a:lnTo>
                    <a:pt x="223" y="449"/>
                  </a:lnTo>
                  <a:lnTo>
                    <a:pt x="221" y="449"/>
                  </a:lnTo>
                  <a:lnTo>
                    <a:pt x="221" y="452"/>
                  </a:lnTo>
                  <a:lnTo>
                    <a:pt x="220" y="451"/>
                  </a:lnTo>
                  <a:lnTo>
                    <a:pt x="220" y="451"/>
                  </a:lnTo>
                  <a:lnTo>
                    <a:pt x="218" y="449"/>
                  </a:lnTo>
                  <a:lnTo>
                    <a:pt x="220" y="445"/>
                  </a:lnTo>
                  <a:lnTo>
                    <a:pt x="220" y="443"/>
                  </a:lnTo>
                  <a:lnTo>
                    <a:pt x="220" y="443"/>
                  </a:lnTo>
                  <a:lnTo>
                    <a:pt x="220" y="441"/>
                  </a:lnTo>
                  <a:lnTo>
                    <a:pt x="218" y="441"/>
                  </a:lnTo>
                  <a:lnTo>
                    <a:pt x="216" y="440"/>
                  </a:lnTo>
                  <a:lnTo>
                    <a:pt x="216" y="440"/>
                  </a:lnTo>
                  <a:lnTo>
                    <a:pt x="215" y="441"/>
                  </a:lnTo>
                  <a:lnTo>
                    <a:pt x="215" y="441"/>
                  </a:lnTo>
                  <a:lnTo>
                    <a:pt x="213" y="441"/>
                  </a:lnTo>
                  <a:lnTo>
                    <a:pt x="212" y="441"/>
                  </a:lnTo>
                  <a:lnTo>
                    <a:pt x="210" y="443"/>
                  </a:lnTo>
                  <a:lnTo>
                    <a:pt x="210" y="443"/>
                  </a:lnTo>
                  <a:lnTo>
                    <a:pt x="209" y="443"/>
                  </a:lnTo>
                  <a:lnTo>
                    <a:pt x="210" y="443"/>
                  </a:lnTo>
                  <a:lnTo>
                    <a:pt x="209" y="443"/>
                  </a:lnTo>
                  <a:lnTo>
                    <a:pt x="207" y="443"/>
                  </a:lnTo>
                  <a:lnTo>
                    <a:pt x="205" y="443"/>
                  </a:lnTo>
                  <a:lnTo>
                    <a:pt x="204" y="445"/>
                  </a:lnTo>
                  <a:lnTo>
                    <a:pt x="202" y="445"/>
                  </a:lnTo>
                  <a:lnTo>
                    <a:pt x="201" y="445"/>
                  </a:lnTo>
                  <a:lnTo>
                    <a:pt x="201" y="445"/>
                  </a:lnTo>
                  <a:lnTo>
                    <a:pt x="198" y="445"/>
                  </a:lnTo>
                  <a:lnTo>
                    <a:pt x="196" y="445"/>
                  </a:lnTo>
                  <a:lnTo>
                    <a:pt x="194" y="443"/>
                  </a:lnTo>
                  <a:lnTo>
                    <a:pt x="193" y="441"/>
                  </a:lnTo>
                  <a:lnTo>
                    <a:pt x="191" y="441"/>
                  </a:lnTo>
                  <a:lnTo>
                    <a:pt x="190" y="441"/>
                  </a:lnTo>
                  <a:lnTo>
                    <a:pt x="190" y="440"/>
                  </a:lnTo>
                  <a:lnTo>
                    <a:pt x="190" y="440"/>
                  </a:lnTo>
                  <a:lnTo>
                    <a:pt x="188" y="440"/>
                  </a:lnTo>
                  <a:lnTo>
                    <a:pt x="187" y="440"/>
                  </a:lnTo>
                  <a:lnTo>
                    <a:pt x="187" y="443"/>
                  </a:lnTo>
                  <a:lnTo>
                    <a:pt x="187" y="443"/>
                  </a:lnTo>
                  <a:lnTo>
                    <a:pt x="185" y="443"/>
                  </a:lnTo>
                  <a:lnTo>
                    <a:pt x="183" y="443"/>
                  </a:lnTo>
                  <a:lnTo>
                    <a:pt x="182" y="441"/>
                  </a:lnTo>
                  <a:lnTo>
                    <a:pt x="182" y="440"/>
                  </a:lnTo>
                  <a:lnTo>
                    <a:pt x="180" y="440"/>
                  </a:lnTo>
                  <a:lnTo>
                    <a:pt x="180" y="440"/>
                  </a:lnTo>
                  <a:lnTo>
                    <a:pt x="180" y="441"/>
                  </a:lnTo>
                  <a:lnTo>
                    <a:pt x="180" y="443"/>
                  </a:lnTo>
                  <a:lnTo>
                    <a:pt x="179" y="443"/>
                  </a:lnTo>
                  <a:lnTo>
                    <a:pt x="179" y="443"/>
                  </a:lnTo>
                  <a:lnTo>
                    <a:pt x="177" y="441"/>
                  </a:lnTo>
                  <a:lnTo>
                    <a:pt x="177" y="440"/>
                  </a:lnTo>
                  <a:lnTo>
                    <a:pt x="175" y="438"/>
                  </a:lnTo>
                  <a:lnTo>
                    <a:pt x="174" y="437"/>
                  </a:lnTo>
                  <a:lnTo>
                    <a:pt x="171" y="437"/>
                  </a:lnTo>
                  <a:lnTo>
                    <a:pt x="168" y="437"/>
                  </a:lnTo>
                  <a:lnTo>
                    <a:pt x="166" y="437"/>
                  </a:lnTo>
                  <a:lnTo>
                    <a:pt x="166" y="435"/>
                  </a:lnTo>
                  <a:lnTo>
                    <a:pt x="166" y="434"/>
                  </a:lnTo>
                  <a:lnTo>
                    <a:pt x="168" y="432"/>
                  </a:lnTo>
                  <a:lnTo>
                    <a:pt x="168" y="432"/>
                  </a:lnTo>
                  <a:lnTo>
                    <a:pt x="166" y="432"/>
                  </a:lnTo>
                  <a:lnTo>
                    <a:pt x="166" y="432"/>
                  </a:lnTo>
                  <a:lnTo>
                    <a:pt x="163" y="434"/>
                  </a:lnTo>
                  <a:lnTo>
                    <a:pt x="161" y="434"/>
                  </a:lnTo>
                  <a:lnTo>
                    <a:pt x="161" y="432"/>
                  </a:lnTo>
                  <a:lnTo>
                    <a:pt x="160" y="432"/>
                  </a:lnTo>
                  <a:lnTo>
                    <a:pt x="160" y="432"/>
                  </a:lnTo>
                  <a:lnTo>
                    <a:pt x="160" y="432"/>
                  </a:lnTo>
                  <a:lnTo>
                    <a:pt x="157" y="430"/>
                  </a:lnTo>
                  <a:lnTo>
                    <a:pt x="157" y="429"/>
                  </a:lnTo>
                  <a:lnTo>
                    <a:pt x="155" y="429"/>
                  </a:lnTo>
                  <a:lnTo>
                    <a:pt x="153" y="427"/>
                  </a:lnTo>
                  <a:lnTo>
                    <a:pt x="152" y="426"/>
                  </a:lnTo>
                  <a:lnTo>
                    <a:pt x="152" y="424"/>
                  </a:lnTo>
                  <a:lnTo>
                    <a:pt x="152" y="423"/>
                  </a:lnTo>
                  <a:lnTo>
                    <a:pt x="150" y="423"/>
                  </a:lnTo>
                  <a:lnTo>
                    <a:pt x="149" y="421"/>
                  </a:lnTo>
                  <a:lnTo>
                    <a:pt x="147" y="423"/>
                  </a:lnTo>
                  <a:lnTo>
                    <a:pt x="146" y="423"/>
                  </a:lnTo>
                  <a:lnTo>
                    <a:pt x="144" y="423"/>
                  </a:lnTo>
                  <a:lnTo>
                    <a:pt x="142" y="421"/>
                  </a:lnTo>
                  <a:lnTo>
                    <a:pt x="141" y="419"/>
                  </a:lnTo>
                  <a:lnTo>
                    <a:pt x="139" y="418"/>
                  </a:lnTo>
                  <a:lnTo>
                    <a:pt x="138" y="416"/>
                  </a:lnTo>
                  <a:lnTo>
                    <a:pt x="136" y="416"/>
                  </a:lnTo>
                  <a:lnTo>
                    <a:pt x="133" y="415"/>
                  </a:lnTo>
                  <a:lnTo>
                    <a:pt x="130" y="413"/>
                  </a:lnTo>
                  <a:lnTo>
                    <a:pt x="128" y="412"/>
                  </a:lnTo>
                  <a:lnTo>
                    <a:pt x="125" y="410"/>
                  </a:lnTo>
                  <a:lnTo>
                    <a:pt x="123" y="408"/>
                  </a:lnTo>
                  <a:lnTo>
                    <a:pt x="123" y="408"/>
                  </a:lnTo>
                  <a:lnTo>
                    <a:pt x="122" y="407"/>
                  </a:lnTo>
                  <a:lnTo>
                    <a:pt x="122" y="405"/>
                  </a:lnTo>
                  <a:lnTo>
                    <a:pt x="119" y="405"/>
                  </a:lnTo>
                  <a:lnTo>
                    <a:pt x="116" y="404"/>
                  </a:lnTo>
                  <a:lnTo>
                    <a:pt x="112" y="405"/>
                  </a:lnTo>
                  <a:lnTo>
                    <a:pt x="111" y="408"/>
                  </a:lnTo>
                  <a:lnTo>
                    <a:pt x="109" y="410"/>
                  </a:lnTo>
                  <a:lnTo>
                    <a:pt x="108" y="410"/>
                  </a:lnTo>
                  <a:lnTo>
                    <a:pt x="108" y="408"/>
                  </a:lnTo>
                  <a:lnTo>
                    <a:pt x="106" y="408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3" y="405"/>
                  </a:lnTo>
                  <a:lnTo>
                    <a:pt x="101" y="404"/>
                  </a:lnTo>
                  <a:lnTo>
                    <a:pt x="101" y="404"/>
                  </a:lnTo>
                  <a:lnTo>
                    <a:pt x="100" y="404"/>
                  </a:lnTo>
                  <a:lnTo>
                    <a:pt x="98" y="402"/>
                  </a:lnTo>
                  <a:lnTo>
                    <a:pt x="97" y="402"/>
                  </a:lnTo>
                  <a:lnTo>
                    <a:pt x="95" y="402"/>
                  </a:lnTo>
                  <a:lnTo>
                    <a:pt x="95" y="401"/>
                  </a:lnTo>
                  <a:lnTo>
                    <a:pt x="95" y="399"/>
                  </a:lnTo>
                  <a:lnTo>
                    <a:pt x="95" y="399"/>
                  </a:lnTo>
                  <a:lnTo>
                    <a:pt x="95" y="397"/>
                  </a:lnTo>
                  <a:lnTo>
                    <a:pt x="93" y="397"/>
                  </a:lnTo>
                  <a:lnTo>
                    <a:pt x="92" y="396"/>
                  </a:lnTo>
                  <a:lnTo>
                    <a:pt x="90" y="396"/>
                  </a:lnTo>
                  <a:lnTo>
                    <a:pt x="90" y="396"/>
                  </a:lnTo>
                  <a:lnTo>
                    <a:pt x="89" y="396"/>
                  </a:lnTo>
                  <a:lnTo>
                    <a:pt x="87" y="396"/>
                  </a:lnTo>
                  <a:lnTo>
                    <a:pt x="86" y="396"/>
                  </a:lnTo>
                  <a:lnTo>
                    <a:pt x="86" y="394"/>
                  </a:lnTo>
                  <a:lnTo>
                    <a:pt x="84" y="394"/>
                  </a:lnTo>
                  <a:lnTo>
                    <a:pt x="82" y="393"/>
                  </a:lnTo>
                  <a:lnTo>
                    <a:pt x="82" y="393"/>
                  </a:lnTo>
                  <a:lnTo>
                    <a:pt x="81" y="391"/>
                  </a:lnTo>
                  <a:lnTo>
                    <a:pt x="79" y="388"/>
                  </a:lnTo>
                  <a:lnTo>
                    <a:pt x="78" y="388"/>
                  </a:lnTo>
                  <a:lnTo>
                    <a:pt x="78" y="388"/>
                  </a:lnTo>
                  <a:lnTo>
                    <a:pt x="78" y="389"/>
                  </a:lnTo>
                  <a:lnTo>
                    <a:pt x="78" y="389"/>
                  </a:lnTo>
                  <a:lnTo>
                    <a:pt x="76" y="389"/>
                  </a:lnTo>
                  <a:lnTo>
                    <a:pt x="76" y="389"/>
                  </a:lnTo>
                  <a:lnTo>
                    <a:pt x="75" y="389"/>
                  </a:lnTo>
                  <a:lnTo>
                    <a:pt x="75" y="389"/>
                  </a:lnTo>
                  <a:lnTo>
                    <a:pt x="75" y="389"/>
                  </a:lnTo>
                  <a:lnTo>
                    <a:pt x="75" y="388"/>
                  </a:lnTo>
                  <a:lnTo>
                    <a:pt x="75" y="388"/>
                  </a:lnTo>
                  <a:lnTo>
                    <a:pt x="75" y="386"/>
                  </a:lnTo>
                  <a:lnTo>
                    <a:pt x="75" y="385"/>
                  </a:lnTo>
                  <a:lnTo>
                    <a:pt x="75" y="385"/>
                  </a:lnTo>
                  <a:lnTo>
                    <a:pt x="73" y="383"/>
                  </a:lnTo>
                  <a:lnTo>
                    <a:pt x="73" y="382"/>
                  </a:lnTo>
                  <a:lnTo>
                    <a:pt x="73" y="380"/>
                  </a:lnTo>
                  <a:lnTo>
                    <a:pt x="75" y="380"/>
                  </a:lnTo>
                  <a:lnTo>
                    <a:pt x="75" y="378"/>
                  </a:lnTo>
                  <a:lnTo>
                    <a:pt x="73" y="378"/>
                  </a:lnTo>
                  <a:lnTo>
                    <a:pt x="70" y="375"/>
                  </a:lnTo>
                  <a:lnTo>
                    <a:pt x="70" y="375"/>
                  </a:lnTo>
                  <a:lnTo>
                    <a:pt x="70" y="374"/>
                  </a:lnTo>
                  <a:lnTo>
                    <a:pt x="70" y="372"/>
                  </a:lnTo>
                  <a:lnTo>
                    <a:pt x="70" y="371"/>
                  </a:lnTo>
                  <a:lnTo>
                    <a:pt x="68" y="371"/>
                  </a:lnTo>
                  <a:lnTo>
                    <a:pt x="68" y="371"/>
                  </a:lnTo>
                  <a:lnTo>
                    <a:pt x="70" y="371"/>
                  </a:lnTo>
                  <a:lnTo>
                    <a:pt x="71" y="369"/>
                  </a:lnTo>
                  <a:lnTo>
                    <a:pt x="73" y="369"/>
                  </a:lnTo>
                  <a:lnTo>
                    <a:pt x="73" y="369"/>
                  </a:lnTo>
                  <a:lnTo>
                    <a:pt x="75" y="371"/>
                  </a:lnTo>
                  <a:lnTo>
                    <a:pt x="75" y="371"/>
                  </a:lnTo>
                  <a:lnTo>
                    <a:pt x="75" y="371"/>
                  </a:lnTo>
                  <a:lnTo>
                    <a:pt x="76" y="372"/>
                  </a:lnTo>
                  <a:lnTo>
                    <a:pt x="76" y="374"/>
                  </a:lnTo>
                  <a:lnTo>
                    <a:pt x="78" y="372"/>
                  </a:lnTo>
                  <a:lnTo>
                    <a:pt x="79" y="372"/>
                  </a:lnTo>
                  <a:lnTo>
                    <a:pt x="79" y="371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81" y="369"/>
                  </a:lnTo>
                  <a:lnTo>
                    <a:pt x="81" y="367"/>
                  </a:lnTo>
                  <a:lnTo>
                    <a:pt x="81" y="366"/>
                  </a:lnTo>
                  <a:lnTo>
                    <a:pt x="81" y="366"/>
                  </a:lnTo>
                  <a:lnTo>
                    <a:pt x="81" y="364"/>
                  </a:lnTo>
                  <a:lnTo>
                    <a:pt x="81" y="364"/>
                  </a:lnTo>
                  <a:lnTo>
                    <a:pt x="79" y="363"/>
                  </a:lnTo>
                  <a:lnTo>
                    <a:pt x="79" y="363"/>
                  </a:lnTo>
                  <a:lnTo>
                    <a:pt x="79" y="361"/>
                  </a:lnTo>
                  <a:lnTo>
                    <a:pt x="79" y="361"/>
                  </a:lnTo>
                  <a:lnTo>
                    <a:pt x="79" y="360"/>
                  </a:lnTo>
                  <a:lnTo>
                    <a:pt x="79" y="360"/>
                  </a:lnTo>
                  <a:lnTo>
                    <a:pt x="79" y="360"/>
                  </a:lnTo>
                  <a:lnTo>
                    <a:pt x="79" y="358"/>
                  </a:lnTo>
                  <a:lnTo>
                    <a:pt x="78" y="358"/>
                  </a:lnTo>
                  <a:lnTo>
                    <a:pt x="78" y="356"/>
                  </a:lnTo>
                  <a:lnTo>
                    <a:pt x="76" y="356"/>
                  </a:lnTo>
                  <a:lnTo>
                    <a:pt x="76" y="356"/>
                  </a:lnTo>
                  <a:lnTo>
                    <a:pt x="75" y="355"/>
                  </a:lnTo>
                  <a:lnTo>
                    <a:pt x="75" y="352"/>
                  </a:lnTo>
                  <a:lnTo>
                    <a:pt x="75" y="350"/>
                  </a:lnTo>
                  <a:lnTo>
                    <a:pt x="75" y="349"/>
                  </a:lnTo>
                  <a:lnTo>
                    <a:pt x="75" y="347"/>
                  </a:lnTo>
                  <a:lnTo>
                    <a:pt x="75" y="345"/>
                  </a:lnTo>
                  <a:lnTo>
                    <a:pt x="75" y="345"/>
                  </a:lnTo>
                  <a:lnTo>
                    <a:pt x="76" y="344"/>
                  </a:lnTo>
                  <a:lnTo>
                    <a:pt x="78" y="342"/>
                  </a:lnTo>
                  <a:lnTo>
                    <a:pt x="78" y="342"/>
                  </a:lnTo>
                  <a:lnTo>
                    <a:pt x="78" y="342"/>
                  </a:lnTo>
                  <a:lnTo>
                    <a:pt x="76" y="341"/>
                  </a:lnTo>
                  <a:lnTo>
                    <a:pt x="76" y="341"/>
                  </a:lnTo>
                  <a:lnTo>
                    <a:pt x="75" y="339"/>
                  </a:lnTo>
                  <a:lnTo>
                    <a:pt x="73" y="337"/>
                  </a:lnTo>
                  <a:lnTo>
                    <a:pt x="71" y="337"/>
                  </a:lnTo>
                  <a:lnTo>
                    <a:pt x="68" y="337"/>
                  </a:lnTo>
                  <a:lnTo>
                    <a:pt x="67" y="336"/>
                  </a:lnTo>
                  <a:lnTo>
                    <a:pt x="67" y="334"/>
                  </a:lnTo>
                  <a:lnTo>
                    <a:pt x="65" y="331"/>
                  </a:lnTo>
                  <a:lnTo>
                    <a:pt x="65" y="328"/>
                  </a:lnTo>
                  <a:lnTo>
                    <a:pt x="64" y="326"/>
                  </a:lnTo>
                  <a:lnTo>
                    <a:pt x="64" y="325"/>
                  </a:lnTo>
                  <a:lnTo>
                    <a:pt x="64" y="323"/>
                  </a:lnTo>
                  <a:lnTo>
                    <a:pt x="64" y="323"/>
                  </a:lnTo>
                  <a:lnTo>
                    <a:pt x="64" y="322"/>
                  </a:lnTo>
                  <a:lnTo>
                    <a:pt x="62" y="323"/>
                  </a:lnTo>
                  <a:lnTo>
                    <a:pt x="62" y="323"/>
                  </a:lnTo>
                  <a:lnTo>
                    <a:pt x="62" y="323"/>
                  </a:lnTo>
                  <a:lnTo>
                    <a:pt x="60" y="322"/>
                  </a:lnTo>
                  <a:lnTo>
                    <a:pt x="60" y="322"/>
                  </a:lnTo>
                  <a:lnTo>
                    <a:pt x="60" y="322"/>
                  </a:lnTo>
                  <a:lnTo>
                    <a:pt x="59" y="322"/>
                  </a:lnTo>
                  <a:lnTo>
                    <a:pt x="57" y="323"/>
                  </a:lnTo>
                  <a:lnTo>
                    <a:pt x="56" y="323"/>
                  </a:lnTo>
                  <a:lnTo>
                    <a:pt x="56" y="323"/>
                  </a:lnTo>
                  <a:lnTo>
                    <a:pt x="52" y="322"/>
                  </a:lnTo>
                  <a:lnTo>
                    <a:pt x="51" y="322"/>
                  </a:lnTo>
                  <a:lnTo>
                    <a:pt x="48" y="320"/>
                  </a:lnTo>
                  <a:lnTo>
                    <a:pt x="46" y="320"/>
                  </a:lnTo>
                  <a:lnTo>
                    <a:pt x="45" y="319"/>
                  </a:lnTo>
                  <a:lnTo>
                    <a:pt x="43" y="319"/>
                  </a:lnTo>
                  <a:lnTo>
                    <a:pt x="43" y="317"/>
                  </a:lnTo>
                  <a:lnTo>
                    <a:pt x="43" y="315"/>
                  </a:lnTo>
                  <a:lnTo>
                    <a:pt x="41" y="315"/>
                  </a:lnTo>
                  <a:lnTo>
                    <a:pt x="40" y="317"/>
                  </a:lnTo>
                  <a:lnTo>
                    <a:pt x="38" y="317"/>
                  </a:lnTo>
                  <a:lnTo>
                    <a:pt x="37" y="317"/>
                  </a:lnTo>
                  <a:lnTo>
                    <a:pt x="37" y="317"/>
                  </a:lnTo>
                  <a:lnTo>
                    <a:pt x="35" y="315"/>
                  </a:lnTo>
                  <a:lnTo>
                    <a:pt x="35" y="314"/>
                  </a:lnTo>
                  <a:lnTo>
                    <a:pt x="35" y="314"/>
                  </a:lnTo>
                  <a:lnTo>
                    <a:pt x="34" y="314"/>
                  </a:lnTo>
                  <a:lnTo>
                    <a:pt x="34" y="314"/>
                  </a:lnTo>
                  <a:lnTo>
                    <a:pt x="34" y="312"/>
                  </a:lnTo>
                  <a:lnTo>
                    <a:pt x="34" y="312"/>
                  </a:lnTo>
                  <a:lnTo>
                    <a:pt x="34" y="311"/>
                  </a:lnTo>
                  <a:lnTo>
                    <a:pt x="34" y="308"/>
                  </a:lnTo>
                  <a:lnTo>
                    <a:pt x="34" y="306"/>
                  </a:lnTo>
                  <a:lnTo>
                    <a:pt x="34" y="306"/>
                  </a:lnTo>
                  <a:lnTo>
                    <a:pt x="32" y="304"/>
                  </a:lnTo>
                  <a:lnTo>
                    <a:pt x="32" y="303"/>
                  </a:lnTo>
                  <a:lnTo>
                    <a:pt x="30" y="303"/>
                  </a:lnTo>
                  <a:lnTo>
                    <a:pt x="29" y="301"/>
                  </a:lnTo>
                  <a:lnTo>
                    <a:pt x="29" y="301"/>
                  </a:lnTo>
                  <a:lnTo>
                    <a:pt x="27" y="303"/>
                  </a:lnTo>
                  <a:lnTo>
                    <a:pt x="26" y="301"/>
                  </a:lnTo>
                  <a:lnTo>
                    <a:pt x="26" y="300"/>
                  </a:lnTo>
                  <a:lnTo>
                    <a:pt x="26" y="300"/>
                  </a:lnTo>
                  <a:lnTo>
                    <a:pt x="23" y="298"/>
                  </a:lnTo>
                  <a:lnTo>
                    <a:pt x="21" y="298"/>
                  </a:lnTo>
                  <a:lnTo>
                    <a:pt x="19" y="298"/>
                  </a:lnTo>
                  <a:lnTo>
                    <a:pt x="18" y="298"/>
                  </a:lnTo>
                  <a:lnTo>
                    <a:pt x="18" y="298"/>
                  </a:lnTo>
                  <a:lnTo>
                    <a:pt x="16" y="297"/>
                  </a:lnTo>
                  <a:lnTo>
                    <a:pt x="16" y="297"/>
                  </a:lnTo>
                  <a:lnTo>
                    <a:pt x="15" y="297"/>
                  </a:lnTo>
                  <a:lnTo>
                    <a:pt x="13" y="297"/>
                  </a:lnTo>
                  <a:lnTo>
                    <a:pt x="13" y="297"/>
                  </a:lnTo>
                  <a:lnTo>
                    <a:pt x="13" y="297"/>
                  </a:lnTo>
                  <a:lnTo>
                    <a:pt x="11" y="295"/>
                  </a:lnTo>
                  <a:lnTo>
                    <a:pt x="11" y="295"/>
                  </a:lnTo>
                  <a:lnTo>
                    <a:pt x="13" y="293"/>
                  </a:lnTo>
                  <a:lnTo>
                    <a:pt x="15" y="293"/>
                  </a:lnTo>
                  <a:lnTo>
                    <a:pt x="16" y="293"/>
                  </a:lnTo>
                  <a:lnTo>
                    <a:pt x="16" y="293"/>
                  </a:lnTo>
                  <a:lnTo>
                    <a:pt x="16" y="293"/>
                  </a:lnTo>
                  <a:lnTo>
                    <a:pt x="18" y="293"/>
                  </a:lnTo>
                  <a:lnTo>
                    <a:pt x="18" y="293"/>
                  </a:lnTo>
                  <a:lnTo>
                    <a:pt x="19" y="293"/>
                  </a:lnTo>
                  <a:lnTo>
                    <a:pt x="19" y="293"/>
                  </a:lnTo>
                  <a:lnTo>
                    <a:pt x="21" y="292"/>
                  </a:lnTo>
                  <a:lnTo>
                    <a:pt x="21" y="292"/>
                  </a:lnTo>
                  <a:lnTo>
                    <a:pt x="21" y="290"/>
                  </a:lnTo>
                  <a:lnTo>
                    <a:pt x="19" y="289"/>
                  </a:lnTo>
                  <a:lnTo>
                    <a:pt x="19" y="289"/>
                  </a:lnTo>
                  <a:lnTo>
                    <a:pt x="18" y="287"/>
                  </a:lnTo>
                  <a:lnTo>
                    <a:pt x="19" y="285"/>
                  </a:lnTo>
                  <a:lnTo>
                    <a:pt x="19" y="284"/>
                  </a:lnTo>
                  <a:lnTo>
                    <a:pt x="19" y="284"/>
                  </a:lnTo>
                  <a:lnTo>
                    <a:pt x="18" y="284"/>
                  </a:lnTo>
                  <a:lnTo>
                    <a:pt x="18" y="282"/>
                  </a:lnTo>
                  <a:lnTo>
                    <a:pt x="18" y="281"/>
                  </a:lnTo>
                  <a:lnTo>
                    <a:pt x="16" y="279"/>
                  </a:lnTo>
                  <a:lnTo>
                    <a:pt x="16" y="278"/>
                  </a:lnTo>
                  <a:lnTo>
                    <a:pt x="16" y="276"/>
                  </a:lnTo>
                  <a:lnTo>
                    <a:pt x="18" y="274"/>
                  </a:lnTo>
                  <a:lnTo>
                    <a:pt x="18" y="273"/>
                  </a:lnTo>
                  <a:lnTo>
                    <a:pt x="16" y="273"/>
                  </a:lnTo>
                  <a:lnTo>
                    <a:pt x="13" y="271"/>
                  </a:lnTo>
                  <a:lnTo>
                    <a:pt x="10" y="270"/>
                  </a:lnTo>
                  <a:lnTo>
                    <a:pt x="8" y="270"/>
                  </a:lnTo>
                  <a:lnTo>
                    <a:pt x="7" y="270"/>
                  </a:lnTo>
                  <a:lnTo>
                    <a:pt x="7" y="271"/>
                  </a:lnTo>
                  <a:lnTo>
                    <a:pt x="5" y="271"/>
                  </a:lnTo>
                  <a:lnTo>
                    <a:pt x="5" y="271"/>
                  </a:lnTo>
                  <a:lnTo>
                    <a:pt x="4" y="271"/>
                  </a:lnTo>
                  <a:lnTo>
                    <a:pt x="2" y="271"/>
                  </a:lnTo>
                  <a:lnTo>
                    <a:pt x="2" y="270"/>
                  </a:lnTo>
                  <a:lnTo>
                    <a:pt x="2" y="267"/>
                  </a:lnTo>
                  <a:lnTo>
                    <a:pt x="0" y="267"/>
                  </a:lnTo>
                  <a:lnTo>
                    <a:pt x="2" y="267"/>
                  </a:lnTo>
                  <a:lnTo>
                    <a:pt x="2" y="265"/>
                  </a:lnTo>
                  <a:lnTo>
                    <a:pt x="2" y="265"/>
                  </a:lnTo>
                  <a:lnTo>
                    <a:pt x="2" y="265"/>
                  </a:lnTo>
                  <a:lnTo>
                    <a:pt x="2" y="263"/>
                  </a:lnTo>
                  <a:lnTo>
                    <a:pt x="2" y="263"/>
                  </a:lnTo>
                  <a:lnTo>
                    <a:pt x="0" y="262"/>
                  </a:lnTo>
                  <a:lnTo>
                    <a:pt x="0" y="260"/>
                  </a:lnTo>
                  <a:lnTo>
                    <a:pt x="0" y="259"/>
                  </a:lnTo>
                  <a:lnTo>
                    <a:pt x="0" y="257"/>
                  </a:lnTo>
                  <a:lnTo>
                    <a:pt x="0" y="257"/>
                  </a:lnTo>
                  <a:lnTo>
                    <a:pt x="2" y="256"/>
                  </a:lnTo>
                  <a:lnTo>
                    <a:pt x="4" y="256"/>
                  </a:lnTo>
                  <a:lnTo>
                    <a:pt x="4" y="256"/>
                  </a:lnTo>
                  <a:lnTo>
                    <a:pt x="4" y="254"/>
                  </a:lnTo>
                  <a:lnTo>
                    <a:pt x="4" y="254"/>
                  </a:lnTo>
                  <a:lnTo>
                    <a:pt x="4" y="252"/>
                  </a:lnTo>
                  <a:lnTo>
                    <a:pt x="4" y="251"/>
                  </a:lnTo>
                  <a:lnTo>
                    <a:pt x="4" y="251"/>
                  </a:lnTo>
                  <a:lnTo>
                    <a:pt x="4" y="251"/>
                  </a:lnTo>
                  <a:lnTo>
                    <a:pt x="4" y="249"/>
                  </a:lnTo>
                  <a:lnTo>
                    <a:pt x="5" y="248"/>
                  </a:lnTo>
                  <a:lnTo>
                    <a:pt x="5" y="246"/>
                  </a:lnTo>
                  <a:lnTo>
                    <a:pt x="5" y="246"/>
                  </a:lnTo>
                  <a:lnTo>
                    <a:pt x="7" y="246"/>
                  </a:lnTo>
                  <a:lnTo>
                    <a:pt x="8" y="246"/>
                  </a:lnTo>
                  <a:lnTo>
                    <a:pt x="11" y="245"/>
                  </a:lnTo>
                  <a:lnTo>
                    <a:pt x="15" y="243"/>
                  </a:lnTo>
                  <a:lnTo>
                    <a:pt x="15" y="241"/>
                  </a:lnTo>
                  <a:lnTo>
                    <a:pt x="16" y="241"/>
                  </a:lnTo>
                  <a:lnTo>
                    <a:pt x="18" y="241"/>
                  </a:lnTo>
                  <a:lnTo>
                    <a:pt x="18" y="241"/>
                  </a:lnTo>
                  <a:lnTo>
                    <a:pt x="18" y="240"/>
                  </a:lnTo>
                  <a:lnTo>
                    <a:pt x="18" y="240"/>
                  </a:lnTo>
                  <a:lnTo>
                    <a:pt x="18" y="238"/>
                  </a:lnTo>
                  <a:lnTo>
                    <a:pt x="18" y="238"/>
                  </a:lnTo>
                  <a:lnTo>
                    <a:pt x="19" y="240"/>
                  </a:lnTo>
                  <a:lnTo>
                    <a:pt x="21" y="240"/>
                  </a:lnTo>
                  <a:lnTo>
                    <a:pt x="24" y="240"/>
                  </a:lnTo>
                  <a:lnTo>
                    <a:pt x="27" y="237"/>
                  </a:lnTo>
                  <a:lnTo>
                    <a:pt x="27" y="237"/>
                  </a:lnTo>
                  <a:lnTo>
                    <a:pt x="29" y="237"/>
                  </a:lnTo>
                  <a:lnTo>
                    <a:pt x="29" y="238"/>
                  </a:lnTo>
                  <a:lnTo>
                    <a:pt x="29" y="241"/>
                  </a:lnTo>
                  <a:lnTo>
                    <a:pt x="30" y="241"/>
                  </a:lnTo>
                  <a:lnTo>
                    <a:pt x="32" y="241"/>
                  </a:lnTo>
                  <a:lnTo>
                    <a:pt x="35" y="241"/>
                  </a:lnTo>
                  <a:lnTo>
                    <a:pt x="35" y="241"/>
                  </a:lnTo>
                  <a:lnTo>
                    <a:pt x="37" y="241"/>
                  </a:lnTo>
                  <a:lnTo>
                    <a:pt x="37" y="240"/>
                  </a:lnTo>
                  <a:lnTo>
                    <a:pt x="38" y="240"/>
                  </a:lnTo>
                  <a:lnTo>
                    <a:pt x="38" y="241"/>
                  </a:lnTo>
                  <a:lnTo>
                    <a:pt x="40" y="240"/>
                  </a:lnTo>
                  <a:lnTo>
                    <a:pt x="41" y="240"/>
                  </a:lnTo>
                  <a:lnTo>
                    <a:pt x="41" y="238"/>
                  </a:lnTo>
                  <a:lnTo>
                    <a:pt x="43" y="237"/>
                  </a:lnTo>
                  <a:lnTo>
                    <a:pt x="43" y="237"/>
                  </a:lnTo>
                  <a:lnTo>
                    <a:pt x="43" y="235"/>
                  </a:lnTo>
                  <a:lnTo>
                    <a:pt x="45" y="233"/>
                  </a:lnTo>
                  <a:lnTo>
                    <a:pt x="45" y="233"/>
                  </a:lnTo>
                  <a:lnTo>
                    <a:pt x="46" y="230"/>
                  </a:lnTo>
                  <a:lnTo>
                    <a:pt x="48" y="230"/>
                  </a:lnTo>
                  <a:lnTo>
                    <a:pt x="49" y="229"/>
                  </a:lnTo>
                  <a:lnTo>
                    <a:pt x="51" y="230"/>
                  </a:lnTo>
                  <a:lnTo>
                    <a:pt x="52" y="230"/>
                  </a:lnTo>
                  <a:lnTo>
                    <a:pt x="57" y="230"/>
                  </a:lnTo>
                  <a:lnTo>
                    <a:pt x="59" y="230"/>
                  </a:lnTo>
                  <a:lnTo>
                    <a:pt x="60" y="229"/>
                  </a:lnTo>
                  <a:lnTo>
                    <a:pt x="62" y="229"/>
                  </a:lnTo>
                  <a:lnTo>
                    <a:pt x="65" y="229"/>
                  </a:lnTo>
                  <a:lnTo>
                    <a:pt x="68" y="226"/>
                  </a:lnTo>
                  <a:lnTo>
                    <a:pt x="68" y="224"/>
                  </a:lnTo>
                  <a:lnTo>
                    <a:pt x="68" y="224"/>
                  </a:lnTo>
                  <a:lnTo>
                    <a:pt x="70" y="222"/>
                  </a:lnTo>
                  <a:lnTo>
                    <a:pt x="71" y="222"/>
                  </a:lnTo>
                  <a:lnTo>
                    <a:pt x="75" y="221"/>
                  </a:lnTo>
                  <a:lnTo>
                    <a:pt x="79" y="218"/>
                  </a:lnTo>
                  <a:lnTo>
                    <a:pt x="82" y="216"/>
                  </a:lnTo>
                  <a:lnTo>
                    <a:pt x="82" y="216"/>
                  </a:lnTo>
                  <a:lnTo>
                    <a:pt x="86" y="216"/>
                  </a:lnTo>
                  <a:lnTo>
                    <a:pt x="89" y="215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5" y="213"/>
                  </a:lnTo>
                  <a:lnTo>
                    <a:pt x="95" y="211"/>
                  </a:lnTo>
                  <a:lnTo>
                    <a:pt x="95" y="211"/>
                  </a:lnTo>
                  <a:lnTo>
                    <a:pt x="95" y="211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7" y="208"/>
                  </a:lnTo>
                  <a:lnTo>
                    <a:pt x="97" y="208"/>
                  </a:lnTo>
                  <a:lnTo>
                    <a:pt x="95" y="207"/>
                  </a:lnTo>
                  <a:lnTo>
                    <a:pt x="95" y="204"/>
                  </a:lnTo>
                  <a:lnTo>
                    <a:pt x="95" y="202"/>
                  </a:lnTo>
                  <a:lnTo>
                    <a:pt x="95" y="202"/>
                  </a:lnTo>
                  <a:lnTo>
                    <a:pt x="95" y="200"/>
                  </a:lnTo>
                  <a:lnTo>
                    <a:pt x="97" y="199"/>
                  </a:lnTo>
                  <a:lnTo>
                    <a:pt x="98" y="199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98" y="197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98" y="194"/>
                  </a:lnTo>
                  <a:lnTo>
                    <a:pt x="100" y="194"/>
                  </a:lnTo>
                  <a:lnTo>
                    <a:pt x="101" y="193"/>
                  </a:lnTo>
                  <a:lnTo>
                    <a:pt x="103" y="194"/>
                  </a:lnTo>
                  <a:lnTo>
                    <a:pt x="103" y="194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91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3" y="188"/>
                  </a:lnTo>
                  <a:lnTo>
                    <a:pt x="101" y="186"/>
                  </a:lnTo>
                  <a:lnTo>
                    <a:pt x="101" y="183"/>
                  </a:lnTo>
                  <a:lnTo>
                    <a:pt x="100" y="180"/>
                  </a:lnTo>
                  <a:lnTo>
                    <a:pt x="98" y="178"/>
                  </a:lnTo>
                  <a:lnTo>
                    <a:pt x="98" y="177"/>
                  </a:lnTo>
                  <a:lnTo>
                    <a:pt x="97" y="177"/>
                  </a:lnTo>
                  <a:lnTo>
                    <a:pt x="97" y="175"/>
                  </a:lnTo>
                  <a:lnTo>
                    <a:pt x="98" y="174"/>
                  </a:lnTo>
                  <a:lnTo>
                    <a:pt x="97" y="172"/>
                  </a:lnTo>
                  <a:lnTo>
                    <a:pt x="97" y="170"/>
                  </a:lnTo>
                  <a:lnTo>
                    <a:pt x="97" y="169"/>
                  </a:lnTo>
                  <a:lnTo>
                    <a:pt x="98" y="167"/>
                  </a:lnTo>
                  <a:lnTo>
                    <a:pt x="98" y="166"/>
                  </a:lnTo>
                  <a:lnTo>
                    <a:pt x="98" y="166"/>
                  </a:lnTo>
                  <a:lnTo>
                    <a:pt x="98" y="166"/>
                  </a:lnTo>
                  <a:lnTo>
                    <a:pt x="100" y="166"/>
                  </a:lnTo>
                  <a:lnTo>
                    <a:pt x="98" y="164"/>
                  </a:lnTo>
                  <a:lnTo>
                    <a:pt x="98" y="164"/>
                  </a:lnTo>
                  <a:lnTo>
                    <a:pt x="97" y="164"/>
                  </a:lnTo>
                  <a:lnTo>
                    <a:pt x="93" y="164"/>
                  </a:lnTo>
                  <a:lnTo>
                    <a:pt x="92" y="164"/>
                  </a:lnTo>
                  <a:lnTo>
                    <a:pt x="92" y="163"/>
                  </a:lnTo>
                  <a:lnTo>
                    <a:pt x="90" y="163"/>
                  </a:lnTo>
                  <a:lnTo>
                    <a:pt x="90" y="163"/>
                  </a:lnTo>
                  <a:lnTo>
                    <a:pt x="92" y="161"/>
                  </a:lnTo>
                  <a:lnTo>
                    <a:pt x="93" y="159"/>
                  </a:lnTo>
                  <a:lnTo>
                    <a:pt x="95" y="159"/>
                  </a:lnTo>
                  <a:lnTo>
                    <a:pt x="98" y="159"/>
                  </a:lnTo>
                  <a:lnTo>
                    <a:pt x="100" y="158"/>
                  </a:lnTo>
                  <a:lnTo>
                    <a:pt x="101" y="158"/>
                  </a:lnTo>
                  <a:lnTo>
                    <a:pt x="103" y="158"/>
                  </a:lnTo>
                  <a:lnTo>
                    <a:pt x="105" y="158"/>
                  </a:lnTo>
                  <a:lnTo>
                    <a:pt x="108" y="158"/>
                  </a:lnTo>
                  <a:lnTo>
                    <a:pt x="111" y="156"/>
                  </a:lnTo>
                  <a:lnTo>
                    <a:pt x="116" y="155"/>
                  </a:lnTo>
                  <a:lnTo>
                    <a:pt x="117" y="155"/>
                  </a:lnTo>
                  <a:lnTo>
                    <a:pt x="117" y="155"/>
                  </a:lnTo>
                  <a:lnTo>
                    <a:pt x="119" y="156"/>
                  </a:lnTo>
                  <a:lnTo>
                    <a:pt x="119" y="156"/>
                  </a:lnTo>
                  <a:lnTo>
                    <a:pt x="120" y="158"/>
                  </a:lnTo>
                  <a:lnTo>
                    <a:pt x="120" y="158"/>
                  </a:lnTo>
                  <a:lnTo>
                    <a:pt x="123" y="156"/>
                  </a:lnTo>
                  <a:lnTo>
                    <a:pt x="125" y="156"/>
                  </a:lnTo>
                  <a:lnTo>
                    <a:pt x="127" y="156"/>
                  </a:lnTo>
                  <a:lnTo>
                    <a:pt x="127" y="158"/>
                  </a:lnTo>
                  <a:lnTo>
                    <a:pt x="128" y="158"/>
                  </a:lnTo>
                  <a:lnTo>
                    <a:pt x="128" y="158"/>
                  </a:lnTo>
                  <a:lnTo>
                    <a:pt x="130" y="158"/>
                  </a:lnTo>
                  <a:lnTo>
                    <a:pt x="130" y="156"/>
                  </a:lnTo>
                  <a:lnTo>
                    <a:pt x="130" y="155"/>
                  </a:lnTo>
                  <a:lnTo>
                    <a:pt x="130" y="153"/>
                  </a:lnTo>
                  <a:lnTo>
                    <a:pt x="130" y="153"/>
                  </a:lnTo>
                  <a:lnTo>
                    <a:pt x="130" y="153"/>
                  </a:lnTo>
                  <a:lnTo>
                    <a:pt x="128" y="152"/>
                  </a:lnTo>
                  <a:lnTo>
                    <a:pt x="127" y="152"/>
                  </a:lnTo>
                  <a:lnTo>
                    <a:pt x="125" y="150"/>
                  </a:lnTo>
                  <a:lnTo>
                    <a:pt x="125" y="150"/>
                  </a:lnTo>
                  <a:lnTo>
                    <a:pt x="127" y="148"/>
                  </a:lnTo>
                  <a:lnTo>
                    <a:pt x="127" y="145"/>
                  </a:lnTo>
                  <a:lnTo>
                    <a:pt x="128" y="142"/>
                  </a:lnTo>
                  <a:lnTo>
                    <a:pt x="130" y="139"/>
                  </a:lnTo>
                  <a:lnTo>
                    <a:pt x="131" y="136"/>
                  </a:lnTo>
                  <a:lnTo>
                    <a:pt x="133" y="131"/>
                  </a:lnTo>
                  <a:lnTo>
                    <a:pt x="134" y="125"/>
                  </a:lnTo>
                  <a:lnTo>
                    <a:pt x="136" y="123"/>
                  </a:lnTo>
                  <a:lnTo>
                    <a:pt x="136" y="122"/>
                  </a:lnTo>
                  <a:lnTo>
                    <a:pt x="136" y="122"/>
                  </a:lnTo>
                  <a:lnTo>
                    <a:pt x="138" y="120"/>
                  </a:lnTo>
                  <a:lnTo>
                    <a:pt x="138" y="122"/>
                  </a:lnTo>
                  <a:lnTo>
                    <a:pt x="142" y="122"/>
                  </a:lnTo>
                  <a:lnTo>
                    <a:pt x="146" y="123"/>
                  </a:lnTo>
                  <a:lnTo>
                    <a:pt x="146" y="123"/>
                  </a:lnTo>
                  <a:lnTo>
                    <a:pt x="147" y="125"/>
                  </a:lnTo>
                  <a:lnTo>
                    <a:pt x="150" y="125"/>
                  </a:lnTo>
                  <a:lnTo>
                    <a:pt x="152" y="125"/>
                  </a:lnTo>
                  <a:lnTo>
                    <a:pt x="153" y="125"/>
                  </a:lnTo>
                  <a:lnTo>
                    <a:pt x="155" y="125"/>
                  </a:lnTo>
                  <a:lnTo>
                    <a:pt x="158" y="125"/>
                  </a:lnTo>
                  <a:lnTo>
                    <a:pt x="158" y="125"/>
                  </a:lnTo>
                  <a:lnTo>
                    <a:pt x="160" y="125"/>
                  </a:lnTo>
                  <a:lnTo>
                    <a:pt x="160" y="125"/>
                  </a:lnTo>
                  <a:lnTo>
                    <a:pt x="161" y="126"/>
                  </a:lnTo>
                  <a:lnTo>
                    <a:pt x="161" y="128"/>
                  </a:lnTo>
                  <a:lnTo>
                    <a:pt x="163" y="126"/>
                  </a:lnTo>
                  <a:lnTo>
                    <a:pt x="164" y="126"/>
                  </a:lnTo>
                  <a:lnTo>
                    <a:pt x="166" y="125"/>
                  </a:lnTo>
                  <a:lnTo>
                    <a:pt x="168" y="123"/>
                  </a:lnTo>
                  <a:lnTo>
                    <a:pt x="169" y="123"/>
                  </a:lnTo>
                  <a:lnTo>
                    <a:pt x="171" y="123"/>
                  </a:lnTo>
                  <a:lnTo>
                    <a:pt x="172" y="122"/>
                  </a:lnTo>
                  <a:lnTo>
                    <a:pt x="172" y="120"/>
                  </a:lnTo>
                  <a:lnTo>
                    <a:pt x="174" y="120"/>
                  </a:lnTo>
                  <a:lnTo>
                    <a:pt x="174" y="118"/>
                  </a:lnTo>
                  <a:lnTo>
                    <a:pt x="174" y="117"/>
                  </a:lnTo>
                  <a:lnTo>
                    <a:pt x="172" y="115"/>
                  </a:lnTo>
                  <a:lnTo>
                    <a:pt x="172" y="114"/>
                  </a:lnTo>
                  <a:lnTo>
                    <a:pt x="172" y="111"/>
                  </a:lnTo>
                  <a:lnTo>
                    <a:pt x="172" y="107"/>
                  </a:lnTo>
                  <a:lnTo>
                    <a:pt x="172" y="104"/>
                  </a:lnTo>
                  <a:lnTo>
                    <a:pt x="174" y="103"/>
                  </a:lnTo>
                  <a:lnTo>
                    <a:pt x="174" y="101"/>
                  </a:lnTo>
                  <a:lnTo>
                    <a:pt x="174" y="100"/>
                  </a:lnTo>
                  <a:lnTo>
                    <a:pt x="175" y="100"/>
                  </a:lnTo>
                  <a:lnTo>
                    <a:pt x="177" y="98"/>
                  </a:lnTo>
                  <a:lnTo>
                    <a:pt x="180" y="98"/>
                  </a:lnTo>
                  <a:lnTo>
                    <a:pt x="183" y="98"/>
                  </a:lnTo>
                  <a:lnTo>
                    <a:pt x="185" y="96"/>
                  </a:lnTo>
                  <a:lnTo>
                    <a:pt x="187" y="96"/>
                  </a:lnTo>
                  <a:lnTo>
                    <a:pt x="187" y="96"/>
                  </a:lnTo>
                  <a:lnTo>
                    <a:pt x="188" y="95"/>
                  </a:lnTo>
                  <a:lnTo>
                    <a:pt x="190" y="93"/>
                  </a:lnTo>
                  <a:lnTo>
                    <a:pt x="190" y="90"/>
                  </a:lnTo>
                  <a:lnTo>
                    <a:pt x="190" y="89"/>
                  </a:lnTo>
                  <a:lnTo>
                    <a:pt x="190" y="87"/>
                  </a:lnTo>
                  <a:lnTo>
                    <a:pt x="191" y="87"/>
                  </a:lnTo>
                  <a:lnTo>
                    <a:pt x="191" y="85"/>
                  </a:lnTo>
                  <a:lnTo>
                    <a:pt x="193" y="85"/>
                  </a:lnTo>
                  <a:lnTo>
                    <a:pt x="194" y="85"/>
                  </a:lnTo>
                  <a:lnTo>
                    <a:pt x="196" y="85"/>
                  </a:lnTo>
                  <a:lnTo>
                    <a:pt x="198" y="85"/>
                  </a:lnTo>
                  <a:lnTo>
                    <a:pt x="199" y="85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2" y="85"/>
                  </a:lnTo>
                  <a:lnTo>
                    <a:pt x="204" y="85"/>
                  </a:lnTo>
                  <a:lnTo>
                    <a:pt x="204" y="84"/>
                  </a:lnTo>
                  <a:lnTo>
                    <a:pt x="205" y="84"/>
                  </a:lnTo>
                  <a:lnTo>
                    <a:pt x="205" y="85"/>
                  </a:lnTo>
                  <a:lnTo>
                    <a:pt x="205" y="85"/>
                  </a:lnTo>
                  <a:lnTo>
                    <a:pt x="205" y="87"/>
                  </a:lnTo>
                  <a:lnTo>
                    <a:pt x="205" y="87"/>
                  </a:lnTo>
                  <a:lnTo>
                    <a:pt x="205" y="89"/>
                  </a:lnTo>
                  <a:lnTo>
                    <a:pt x="205" y="89"/>
                  </a:lnTo>
                  <a:lnTo>
                    <a:pt x="204" y="89"/>
                  </a:lnTo>
                  <a:lnTo>
                    <a:pt x="204" y="90"/>
                  </a:lnTo>
                  <a:lnTo>
                    <a:pt x="205" y="90"/>
                  </a:lnTo>
                  <a:lnTo>
                    <a:pt x="205" y="92"/>
                  </a:lnTo>
                  <a:lnTo>
                    <a:pt x="207" y="92"/>
                  </a:lnTo>
                  <a:lnTo>
                    <a:pt x="209" y="92"/>
                  </a:lnTo>
                  <a:lnTo>
                    <a:pt x="209" y="93"/>
                  </a:lnTo>
                  <a:lnTo>
                    <a:pt x="209" y="93"/>
                  </a:lnTo>
                  <a:lnTo>
                    <a:pt x="209" y="95"/>
                  </a:lnTo>
                  <a:lnTo>
                    <a:pt x="207" y="95"/>
                  </a:lnTo>
                  <a:lnTo>
                    <a:pt x="207" y="95"/>
                  </a:lnTo>
                  <a:lnTo>
                    <a:pt x="207" y="96"/>
                  </a:lnTo>
                  <a:lnTo>
                    <a:pt x="209" y="96"/>
                  </a:lnTo>
                  <a:lnTo>
                    <a:pt x="210" y="96"/>
                  </a:lnTo>
                  <a:lnTo>
                    <a:pt x="212" y="98"/>
                  </a:lnTo>
                  <a:lnTo>
                    <a:pt x="213" y="98"/>
                  </a:lnTo>
                  <a:lnTo>
                    <a:pt x="215" y="100"/>
                  </a:lnTo>
                  <a:lnTo>
                    <a:pt x="216" y="100"/>
                  </a:lnTo>
                  <a:lnTo>
                    <a:pt x="216" y="101"/>
                  </a:lnTo>
                  <a:lnTo>
                    <a:pt x="218" y="103"/>
                  </a:lnTo>
                  <a:lnTo>
                    <a:pt x="220" y="104"/>
                  </a:lnTo>
                  <a:lnTo>
                    <a:pt x="221" y="104"/>
                  </a:lnTo>
                  <a:lnTo>
                    <a:pt x="221" y="104"/>
                  </a:lnTo>
                  <a:lnTo>
                    <a:pt x="223" y="106"/>
                  </a:lnTo>
                  <a:lnTo>
                    <a:pt x="224" y="106"/>
                  </a:lnTo>
                  <a:lnTo>
                    <a:pt x="226" y="106"/>
                  </a:lnTo>
                  <a:lnTo>
                    <a:pt x="227" y="106"/>
                  </a:lnTo>
                  <a:lnTo>
                    <a:pt x="229" y="106"/>
                  </a:lnTo>
                  <a:lnTo>
                    <a:pt x="231" y="106"/>
                  </a:lnTo>
                  <a:lnTo>
                    <a:pt x="232" y="107"/>
                  </a:lnTo>
                  <a:lnTo>
                    <a:pt x="232" y="107"/>
                  </a:lnTo>
                  <a:lnTo>
                    <a:pt x="232" y="109"/>
                  </a:lnTo>
                  <a:lnTo>
                    <a:pt x="234" y="109"/>
                  </a:lnTo>
                  <a:lnTo>
                    <a:pt x="234" y="109"/>
                  </a:lnTo>
                  <a:lnTo>
                    <a:pt x="235" y="109"/>
                  </a:lnTo>
                  <a:lnTo>
                    <a:pt x="237" y="107"/>
                  </a:lnTo>
                  <a:lnTo>
                    <a:pt x="237" y="107"/>
                  </a:lnTo>
                  <a:lnTo>
                    <a:pt x="237" y="109"/>
                  </a:lnTo>
                  <a:lnTo>
                    <a:pt x="237" y="109"/>
                  </a:lnTo>
                  <a:lnTo>
                    <a:pt x="239" y="111"/>
                  </a:lnTo>
                  <a:lnTo>
                    <a:pt x="240" y="112"/>
                  </a:lnTo>
                  <a:lnTo>
                    <a:pt x="242" y="112"/>
                  </a:lnTo>
                  <a:lnTo>
                    <a:pt x="242" y="112"/>
                  </a:lnTo>
                  <a:lnTo>
                    <a:pt x="242" y="114"/>
                  </a:lnTo>
                  <a:lnTo>
                    <a:pt x="242" y="114"/>
                  </a:lnTo>
                  <a:lnTo>
                    <a:pt x="243" y="115"/>
                  </a:lnTo>
                  <a:lnTo>
                    <a:pt x="243" y="117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5" y="120"/>
                  </a:lnTo>
                  <a:lnTo>
                    <a:pt x="246" y="123"/>
                  </a:lnTo>
                  <a:lnTo>
                    <a:pt x="246" y="125"/>
                  </a:lnTo>
                  <a:lnTo>
                    <a:pt x="248" y="125"/>
                  </a:lnTo>
                  <a:lnTo>
                    <a:pt x="250" y="125"/>
                  </a:lnTo>
                  <a:lnTo>
                    <a:pt x="250" y="126"/>
                  </a:lnTo>
                  <a:lnTo>
                    <a:pt x="251" y="130"/>
                  </a:lnTo>
                  <a:lnTo>
                    <a:pt x="251" y="131"/>
                  </a:lnTo>
                  <a:lnTo>
                    <a:pt x="251" y="131"/>
                  </a:lnTo>
                  <a:lnTo>
                    <a:pt x="251" y="133"/>
                  </a:lnTo>
                  <a:lnTo>
                    <a:pt x="251" y="133"/>
                  </a:lnTo>
                  <a:lnTo>
                    <a:pt x="251" y="136"/>
                  </a:lnTo>
                  <a:lnTo>
                    <a:pt x="250" y="136"/>
                  </a:lnTo>
                  <a:lnTo>
                    <a:pt x="250" y="137"/>
                  </a:lnTo>
                  <a:lnTo>
                    <a:pt x="251" y="139"/>
                  </a:lnTo>
                  <a:lnTo>
                    <a:pt x="251" y="141"/>
                  </a:lnTo>
                  <a:lnTo>
                    <a:pt x="251" y="142"/>
                  </a:lnTo>
                  <a:lnTo>
                    <a:pt x="251" y="142"/>
                  </a:lnTo>
                  <a:lnTo>
                    <a:pt x="250" y="144"/>
                  </a:lnTo>
                  <a:lnTo>
                    <a:pt x="250" y="144"/>
                  </a:lnTo>
                  <a:lnTo>
                    <a:pt x="248" y="145"/>
                  </a:lnTo>
                  <a:lnTo>
                    <a:pt x="246" y="147"/>
                  </a:lnTo>
                  <a:lnTo>
                    <a:pt x="246" y="150"/>
                  </a:lnTo>
                  <a:lnTo>
                    <a:pt x="246" y="152"/>
                  </a:lnTo>
                  <a:lnTo>
                    <a:pt x="246" y="152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50" y="156"/>
                  </a:lnTo>
                  <a:lnTo>
                    <a:pt x="250" y="156"/>
                  </a:lnTo>
                  <a:lnTo>
                    <a:pt x="250" y="156"/>
                  </a:lnTo>
                  <a:lnTo>
                    <a:pt x="251" y="156"/>
                  </a:lnTo>
                  <a:lnTo>
                    <a:pt x="253" y="156"/>
                  </a:lnTo>
                  <a:lnTo>
                    <a:pt x="253" y="156"/>
                  </a:lnTo>
                  <a:lnTo>
                    <a:pt x="254" y="158"/>
                  </a:lnTo>
                  <a:lnTo>
                    <a:pt x="256" y="158"/>
                  </a:lnTo>
                  <a:lnTo>
                    <a:pt x="257" y="158"/>
                  </a:lnTo>
                  <a:lnTo>
                    <a:pt x="259" y="158"/>
                  </a:lnTo>
                  <a:lnTo>
                    <a:pt x="259" y="159"/>
                  </a:lnTo>
                  <a:lnTo>
                    <a:pt x="262" y="159"/>
                  </a:lnTo>
                  <a:lnTo>
                    <a:pt x="264" y="159"/>
                  </a:lnTo>
                  <a:lnTo>
                    <a:pt x="265" y="159"/>
                  </a:lnTo>
                  <a:lnTo>
                    <a:pt x="268" y="159"/>
                  </a:lnTo>
                  <a:lnTo>
                    <a:pt x="272" y="159"/>
                  </a:lnTo>
                  <a:lnTo>
                    <a:pt x="275" y="159"/>
                  </a:lnTo>
                  <a:lnTo>
                    <a:pt x="276" y="159"/>
                  </a:lnTo>
                  <a:lnTo>
                    <a:pt x="280" y="159"/>
                  </a:lnTo>
                  <a:lnTo>
                    <a:pt x="284" y="161"/>
                  </a:lnTo>
                  <a:lnTo>
                    <a:pt x="287" y="161"/>
                  </a:lnTo>
                  <a:lnTo>
                    <a:pt x="289" y="163"/>
                  </a:lnTo>
                  <a:lnTo>
                    <a:pt x="291" y="163"/>
                  </a:lnTo>
                  <a:lnTo>
                    <a:pt x="292" y="166"/>
                  </a:lnTo>
                  <a:lnTo>
                    <a:pt x="294" y="166"/>
                  </a:lnTo>
                  <a:lnTo>
                    <a:pt x="297" y="167"/>
                  </a:lnTo>
                  <a:lnTo>
                    <a:pt x="300" y="169"/>
                  </a:lnTo>
                  <a:lnTo>
                    <a:pt x="302" y="169"/>
                  </a:lnTo>
                  <a:lnTo>
                    <a:pt x="305" y="172"/>
                  </a:lnTo>
                  <a:lnTo>
                    <a:pt x="306" y="172"/>
                  </a:lnTo>
                  <a:lnTo>
                    <a:pt x="309" y="174"/>
                  </a:lnTo>
                  <a:lnTo>
                    <a:pt x="314" y="174"/>
                  </a:lnTo>
                  <a:lnTo>
                    <a:pt x="314" y="174"/>
                  </a:lnTo>
                  <a:lnTo>
                    <a:pt x="314" y="175"/>
                  </a:lnTo>
                  <a:lnTo>
                    <a:pt x="314" y="177"/>
                  </a:lnTo>
                  <a:lnTo>
                    <a:pt x="314" y="177"/>
                  </a:lnTo>
                  <a:lnTo>
                    <a:pt x="314" y="178"/>
                  </a:lnTo>
                  <a:lnTo>
                    <a:pt x="316" y="178"/>
                  </a:lnTo>
                  <a:lnTo>
                    <a:pt x="317" y="178"/>
                  </a:lnTo>
                  <a:lnTo>
                    <a:pt x="317" y="180"/>
                  </a:lnTo>
                  <a:lnTo>
                    <a:pt x="317" y="180"/>
                  </a:lnTo>
                  <a:lnTo>
                    <a:pt x="319" y="185"/>
                  </a:lnTo>
                  <a:lnTo>
                    <a:pt x="321" y="189"/>
                  </a:lnTo>
                  <a:lnTo>
                    <a:pt x="322" y="191"/>
                  </a:lnTo>
                  <a:lnTo>
                    <a:pt x="322" y="193"/>
                  </a:lnTo>
                  <a:lnTo>
                    <a:pt x="325" y="194"/>
                  </a:lnTo>
                  <a:lnTo>
                    <a:pt x="325" y="196"/>
                  </a:lnTo>
                  <a:lnTo>
                    <a:pt x="328" y="197"/>
                  </a:lnTo>
                  <a:lnTo>
                    <a:pt x="328" y="199"/>
                  </a:lnTo>
                  <a:lnTo>
                    <a:pt x="328" y="200"/>
                  </a:lnTo>
                  <a:lnTo>
                    <a:pt x="328" y="200"/>
                  </a:lnTo>
                  <a:lnTo>
                    <a:pt x="333" y="200"/>
                  </a:lnTo>
                  <a:lnTo>
                    <a:pt x="336" y="200"/>
                  </a:lnTo>
                  <a:lnTo>
                    <a:pt x="341" y="199"/>
                  </a:lnTo>
                  <a:lnTo>
                    <a:pt x="349" y="200"/>
                  </a:lnTo>
                  <a:lnTo>
                    <a:pt x="355" y="200"/>
                  </a:lnTo>
                  <a:lnTo>
                    <a:pt x="363" y="202"/>
                  </a:lnTo>
                  <a:lnTo>
                    <a:pt x="366" y="202"/>
                  </a:lnTo>
                  <a:lnTo>
                    <a:pt x="374" y="204"/>
                  </a:lnTo>
                  <a:lnTo>
                    <a:pt x="377" y="202"/>
                  </a:lnTo>
                  <a:lnTo>
                    <a:pt x="380" y="200"/>
                  </a:lnTo>
                  <a:lnTo>
                    <a:pt x="382" y="202"/>
                  </a:lnTo>
                  <a:lnTo>
                    <a:pt x="388" y="202"/>
                  </a:lnTo>
                  <a:lnTo>
                    <a:pt x="393" y="202"/>
                  </a:lnTo>
                  <a:lnTo>
                    <a:pt x="398" y="204"/>
                  </a:lnTo>
                  <a:lnTo>
                    <a:pt x="401" y="204"/>
                  </a:lnTo>
                  <a:lnTo>
                    <a:pt x="403" y="204"/>
                  </a:lnTo>
                  <a:lnTo>
                    <a:pt x="404" y="204"/>
                  </a:lnTo>
                  <a:lnTo>
                    <a:pt x="406" y="204"/>
                  </a:lnTo>
                  <a:lnTo>
                    <a:pt x="406" y="205"/>
                  </a:lnTo>
                  <a:lnTo>
                    <a:pt x="409" y="208"/>
                  </a:lnTo>
                  <a:lnTo>
                    <a:pt x="410" y="210"/>
                  </a:lnTo>
                  <a:lnTo>
                    <a:pt x="412" y="210"/>
                  </a:lnTo>
                  <a:lnTo>
                    <a:pt x="418" y="211"/>
                  </a:lnTo>
                  <a:lnTo>
                    <a:pt x="421" y="211"/>
                  </a:lnTo>
                  <a:lnTo>
                    <a:pt x="426" y="213"/>
                  </a:lnTo>
                  <a:lnTo>
                    <a:pt x="428" y="215"/>
                  </a:lnTo>
                  <a:lnTo>
                    <a:pt x="431" y="216"/>
                  </a:lnTo>
                  <a:lnTo>
                    <a:pt x="436" y="218"/>
                  </a:lnTo>
                  <a:lnTo>
                    <a:pt x="439" y="216"/>
                  </a:lnTo>
                  <a:lnTo>
                    <a:pt x="444" y="216"/>
                  </a:lnTo>
                  <a:lnTo>
                    <a:pt x="447" y="215"/>
                  </a:lnTo>
                  <a:lnTo>
                    <a:pt x="447" y="219"/>
                  </a:lnTo>
                  <a:lnTo>
                    <a:pt x="450" y="219"/>
                  </a:lnTo>
                  <a:lnTo>
                    <a:pt x="451" y="219"/>
                  </a:lnTo>
                  <a:lnTo>
                    <a:pt x="453" y="219"/>
                  </a:lnTo>
                  <a:lnTo>
                    <a:pt x="455" y="219"/>
                  </a:lnTo>
                  <a:lnTo>
                    <a:pt x="455" y="219"/>
                  </a:lnTo>
                  <a:lnTo>
                    <a:pt x="456" y="218"/>
                  </a:lnTo>
                  <a:lnTo>
                    <a:pt x="458" y="216"/>
                  </a:lnTo>
                  <a:lnTo>
                    <a:pt x="461" y="216"/>
                  </a:lnTo>
                  <a:lnTo>
                    <a:pt x="462" y="215"/>
                  </a:lnTo>
                  <a:lnTo>
                    <a:pt x="466" y="213"/>
                  </a:lnTo>
                  <a:lnTo>
                    <a:pt x="472" y="210"/>
                  </a:lnTo>
                  <a:lnTo>
                    <a:pt x="475" y="210"/>
                  </a:lnTo>
                  <a:lnTo>
                    <a:pt x="477" y="208"/>
                  </a:lnTo>
                  <a:lnTo>
                    <a:pt x="478" y="208"/>
                  </a:lnTo>
                  <a:lnTo>
                    <a:pt x="480" y="208"/>
                  </a:lnTo>
                  <a:lnTo>
                    <a:pt x="481" y="208"/>
                  </a:lnTo>
                  <a:lnTo>
                    <a:pt x="485" y="207"/>
                  </a:lnTo>
                  <a:lnTo>
                    <a:pt x="486" y="207"/>
                  </a:lnTo>
                  <a:lnTo>
                    <a:pt x="494" y="207"/>
                  </a:lnTo>
                  <a:lnTo>
                    <a:pt x="494" y="205"/>
                  </a:lnTo>
                  <a:lnTo>
                    <a:pt x="497" y="205"/>
                  </a:lnTo>
                  <a:lnTo>
                    <a:pt x="499" y="205"/>
                  </a:lnTo>
                  <a:lnTo>
                    <a:pt x="502" y="205"/>
                  </a:lnTo>
                  <a:lnTo>
                    <a:pt x="505" y="205"/>
                  </a:lnTo>
                  <a:lnTo>
                    <a:pt x="507" y="205"/>
                  </a:lnTo>
                  <a:lnTo>
                    <a:pt x="510" y="205"/>
                  </a:lnTo>
                  <a:lnTo>
                    <a:pt x="513" y="205"/>
                  </a:lnTo>
                  <a:lnTo>
                    <a:pt x="516" y="205"/>
                  </a:lnTo>
                  <a:lnTo>
                    <a:pt x="518" y="205"/>
                  </a:lnTo>
                  <a:lnTo>
                    <a:pt x="521" y="204"/>
                  </a:lnTo>
                  <a:lnTo>
                    <a:pt x="521" y="204"/>
                  </a:lnTo>
                  <a:lnTo>
                    <a:pt x="524" y="202"/>
                  </a:lnTo>
                  <a:lnTo>
                    <a:pt x="527" y="202"/>
                  </a:lnTo>
                  <a:lnTo>
                    <a:pt x="529" y="200"/>
                  </a:lnTo>
                  <a:lnTo>
                    <a:pt x="530" y="200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33" y="197"/>
                  </a:lnTo>
                  <a:lnTo>
                    <a:pt x="535" y="196"/>
                  </a:lnTo>
                  <a:lnTo>
                    <a:pt x="537" y="194"/>
                  </a:lnTo>
                  <a:lnTo>
                    <a:pt x="537" y="194"/>
                  </a:lnTo>
                  <a:lnTo>
                    <a:pt x="538" y="193"/>
                  </a:lnTo>
                  <a:lnTo>
                    <a:pt x="540" y="191"/>
                  </a:lnTo>
                  <a:lnTo>
                    <a:pt x="540" y="189"/>
                  </a:lnTo>
                  <a:lnTo>
                    <a:pt x="541" y="189"/>
                  </a:lnTo>
                  <a:lnTo>
                    <a:pt x="543" y="189"/>
                  </a:lnTo>
                  <a:lnTo>
                    <a:pt x="548" y="188"/>
                  </a:lnTo>
                  <a:lnTo>
                    <a:pt x="548" y="186"/>
                  </a:lnTo>
                  <a:lnTo>
                    <a:pt x="548" y="186"/>
                  </a:lnTo>
                  <a:lnTo>
                    <a:pt x="549" y="186"/>
                  </a:lnTo>
                  <a:lnTo>
                    <a:pt x="551" y="185"/>
                  </a:lnTo>
                  <a:lnTo>
                    <a:pt x="551" y="185"/>
                  </a:lnTo>
                  <a:lnTo>
                    <a:pt x="552" y="183"/>
                  </a:lnTo>
                  <a:lnTo>
                    <a:pt x="554" y="183"/>
                  </a:lnTo>
                  <a:lnTo>
                    <a:pt x="554" y="183"/>
                  </a:lnTo>
                  <a:lnTo>
                    <a:pt x="554" y="182"/>
                  </a:lnTo>
                  <a:lnTo>
                    <a:pt x="552" y="180"/>
                  </a:lnTo>
                  <a:lnTo>
                    <a:pt x="552" y="180"/>
                  </a:lnTo>
                  <a:lnTo>
                    <a:pt x="551" y="177"/>
                  </a:lnTo>
                  <a:lnTo>
                    <a:pt x="549" y="177"/>
                  </a:lnTo>
                  <a:lnTo>
                    <a:pt x="548" y="175"/>
                  </a:lnTo>
                  <a:lnTo>
                    <a:pt x="548" y="174"/>
                  </a:lnTo>
                  <a:lnTo>
                    <a:pt x="546" y="172"/>
                  </a:lnTo>
                  <a:lnTo>
                    <a:pt x="546" y="172"/>
                  </a:lnTo>
                  <a:lnTo>
                    <a:pt x="546" y="170"/>
                  </a:lnTo>
                  <a:lnTo>
                    <a:pt x="548" y="169"/>
                  </a:lnTo>
                  <a:lnTo>
                    <a:pt x="548" y="167"/>
                  </a:lnTo>
                  <a:lnTo>
                    <a:pt x="548" y="166"/>
                  </a:lnTo>
                  <a:lnTo>
                    <a:pt x="549" y="163"/>
                  </a:lnTo>
                  <a:lnTo>
                    <a:pt x="551" y="163"/>
                  </a:lnTo>
                  <a:lnTo>
                    <a:pt x="551" y="161"/>
                  </a:lnTo>
                  <a:lnTo>
                    <a:pt x="554" y="159"/>
                  </a:lnTo>
                  <a:lnTo>
                    <a:pt x="555" y="159"/>
                  </a:lnTo>
                  <a:lnTo>
                    <a:pt x="557" y="159"/>
                  </a:lnTo>
                  <a:lnTo>
                    <a:pt x="559" y="159"/>
                  </a:lnTo>
                  <a:lnTo>
                    <a:pt x="560" y="159"/>
                  </a:lnTo>
                  <a:lnTo>
                    <a:pt x="562" y="159"/>
                  </a:lnTo>
                  <a:lnTo>
                    <a:pt x="563" y="161"/>
                  </a:lnTo>
                  <a:lnTo>
                    <a:pt x="565" y="163"/>
                  </a:lnTo>
                  <a:lnTo>
                    <a:pt x="570" y="164"/>
                  </a:lnTo>
                  <a:lnTo>
                    <a:pt x="573" y="164"/>
                  </a:lnTo>
                  <a:lnTo>
                    <a:pt x="573" y="164"/>
                  </a:lnTo>
                  <a:lnTo>
                    <a:pt x="576" y="164"/>
                  </a:lnTo>
                  <a:lnTo>
                    <a:pt x="576" y="164"/>
                  </a:lnTo>
                  <a:lnTo>
                    <a:pt x="578" y="164"/>
                  </a:lnTo>
                  <a:lnTo>
                    <a:pt x="579" y="164"/>
                  </a:lnTo>
                  <a:lnTo>
                    <a:pt x="581" y="163"/>
                  </a:lnTo>
                  <a:lnTo>
                    <a:pt x="582" y="163"/>
                  </a:lnTo>
                  <a:lnTo>
                    <a:pt x="582" y="163"/>
                  </a:lnTo>
                  <a:lnTo>
                    <a:pt x="584" y="161"/>
                  </a:lnTo>
                  <a:lnTo>
                    <a:pt x="585" y="161"/>
                  </a:lnTo>
                  <a:lnTo>
                    <a:pt x="585" y="159"/>
                  </a:lnTo>
                  <a:lnTo>
                    <a:pt x="587" y="158"/>
                  </a:lnTo>
                  <a:lnTo>
                    <a:pt x="590" y="156"/>
                  </a:lnTo>
                  <a:lnTo>
                    <a:pt x="590" y="155"/>
                  </a:lnTo>
                  <a:lnTo>
                    <a:pt x="592" y="155"/>
                  </a:lnTo>
                  <a:lnTo>
                    <a:pt x="592" y="153"/>
                  </a:lnTo>
                  <a:lnTo>
                    <a:pt x="592" y="153"/>
                  </a:lnTo>
                  <a:lnTo>
                    <a:pt x="593" y="153"/>
                  </a:lnTo>
                  <a:lnTo>
                    <a:pt x="595" y="153"/>
                  </a:lnTo>
                  <a:lnTo>
                    <a:pt x="596" y="153"/>
                  </a:lnTo>
                  <a:lnTo>
                    <a:pt x="601" y="153"/>
                  </a:lnTo>
                  <a:lnTo>
                    <a:pt x="601" y="153"/>
                  </a:lnTo>
                  <a:lnTo>
                    <a:pt x="604" y="153"/>
                  </a:lnTo>
                  <a:lnTo>
                    <a:pt x="606" y="153"/>
                  </a:lnTo>
                  <a:lnTo>
                    <a:pt x="608" y="152"/>
                  </a:lnTo>
                  <a:lnTo>
                    <a:pt x="609" y="150"/>
                  </a:lnTo>
                  <a:lnTo>
                    <a:pt x="612" y="148"/>
                  </a:lnTo>
                  <a:lnTo>
                    <a:pt x="614" y="148"/>
                  </a:lnTo>
                  <a:lnTo>
                    <a:pt x="614" y="148"/>
                  </a:lnTo>
                  <a:lnTo>
                    <a:pt x="615" y="147"/>
                  </a:lnTo>
                  <a:lnTo>
                    <a:pt x="615" y="145"/>
                  </a:lnTo>
                  <a:lnTo>
                    <a:pt x="615" y="145"/>
                  </a:lnTo>
                  <a:lnTo>
                    <a:pt x="615" y="144"/>
                  </a:lnTo>
                  <a:lnTo>
                    <a:pt x="617" y="144"/>
                  </a:lnTo>
                  <a:lnTo>
                    <a:pt x="619" y="141"/>
                  </a:lnTo>
                  <a:lnTo>
                    <a:pt x="619" y="139"/>
                  </a:lnTo>
                  <a:lnTo>
                    <a:pt x="620" y="139"/>
                  </a:lnTo>
                  <a:lnTo>
                    <a:pt x="620" y="137"/>
                  </a:lnTo>
                  <a:lnTo>
                    <a:pt x="622" y="137"/>
                  </a:lnTo>
                  <a:lnTo>
                    <a:pt x="623" y="136"/>
                  </a:lnTo>
                  <a:lnTo>
                    <a:pt x="623" y="136"/>
                  </a:lnTo>
                  <a:lnTo>
                    <a:pt x="625" y="136"/>
                  </a:lnTo>
                  <a:lnTo>
                    <a:pt x="626" y="136"/>
                  </a:lnTo>
                  <a:lnTo>
                    <a:pt x="630" y="136"/>
                  </a:lnTo>
                  <a:lnTo>
                    <a:pt x="631" y="136"/>
                  </a:lnTo>
                  <a:lnTo>
                    <a:pt x="631" y="136"/>
                  </a:lnTo>
                  <a:lnTo>
                    <a:pt x="633" y="136"/>
                  </a:lnTo>
                  <a:lnTo>
                    <a:pt x="633" y="134"/>
                  </a:lnTo>
                  <a:lnTo>
                    <a:pt x="633" y="133"/>
                  </a:lnTo>
                  <a:lnTo>
                    <a:pt x="633" y="133"/>
                  </a:lnTo>
                  <a:lnTo>
                    <a:pt x="633" y="131"/>
                  </a:lnTo>
                  <a:lnTo>
                    <a:pt x="634" y="131"/>
                  </a:lnTo>
                  <a:lnTo>
                    <a:pt x="636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9" y="133"/>
                  </a:lnTo>
                  <a:lnTo>
                    <a:pt x="641" y="131"/>
                  </a:lnTo>
                  <a:lnTo>
                    <a:pt x="642" y="131"/>
                  </a:lnTo>
                  <a:lnTo>
                    <a:pt x="644" y="130"/>
                  </a:lnTo>
                  <a:lnTo>
                    <a:pt x="645" y="130"/>
                  </a:lnTo>
                  <a:lnTo>
                    <a:pt x="647" y="130"/>
                  </a:lnTo>
                  <a:lnTo>
                    <a:pt x="650" y="130"/>
                  </a:lnTo>
                  <a:lnTo>
                    <a:pt x="652" y="130"/>
                  </a:lnTo>
                  <a:lnTo>
                    <a:pt x="652" y="130"/>
                  </a:lnTo>
                  <a:lnTo>
                    <a:pt x="653" y="130"/>
                  </a:lnTo>
                  <a:lnTo>
                    <a:pt x="653" y="128"/>
                  </a:lnTo>
                  <a:lnTo>
                    <a:pt x="655" y="130"/>
                  </a:lnTo>
                  <a:lnTo>
                    <a:pt x="656" y="130"/>
                  </a:lnTo>
                  <a:lnTo>
                    <a:pt x="658" y="131"/>
                  </a:lnTo>
                  <a:lnTo>
                    <a:pt x="661" y="131"/>
                  </a:lnTo>
                  <a:lnTo>
                    <a:pt x="663" y="131"/>
                  </a:lnTo>
                  <a:lnTo>
                    <a:pt x="664" y="131"/>
                  </a:lnTo>
                  <a:lnTo>
                    <a:pt x="666" y="131"/>
                  </a:lnTo>
                  <a:lnTo>
                    <a:pt x="667" y="131"/>
                  </a:lnTo>
                  <a:lnTo>
                    <a:pt x="669" y="130"/>
                  </a:lnTo>
                  <a:lnTo>
                    <a:pt x="669" y="130"/>
                  </a:lnTo>
                  <a:lnTo>
                    <a:pt x="669" y="128"/>
                  </a:lnTo>
                  <a:lnTo>
                    <a:pt x="669" y="126"/>
                  </a:lnTo>
                  <a:lnTo>
                    <a:pt x="669" y="126"/>
                  </a:lnTo>
                  <a:lnTo>
                    <a:pt x="667" y="125"/>
                  </a:lnTo>
                  <a:lnTo>
                    <a:pt x="667" y="123"/>
                  </a:lnTo>
                  <a:lnTo>
                    <a:pt x="667" y="123"/>
                  </a:lnTo>
                  <a:lnTo>
                    <a:pt x="666" y="122"/>
                  </a:lnTo>
                  <a:lnTo>
                    <a:pt x="664" y="120"/>
                  </a:lnTo>
                  <a:lnTo>
                    <a:pt x="664" y="120"/>
                  </a:lnTo>
                  <a:lnTo>
                    <a:pt x="661" y="117"/>
                  </a:lnTo>
                  <a:lnTo>
                    <a:pt x="661" y="117"/>
                  </a:lnTo>
                  <a:lnTo>
                    <a:pt x="661" y="117"/>
                  </a:lnTo>
                  <a:lnTo>
                    <a:pt x="660" y="115"/>
                  </a:lnTo>
                  <a:lnTo>
                    <a:pt x="660" y="115"/>
                  </a:lnTo>
                  <a:lnTo>
                    <a:pt x="658" y="115"/>
                  </a:lnTo>
                  <a:lnTo>
                    <a:pt x="658" y="114"/>
                  </a:lnTo>
                  <a:lnTo>
                    <a:pt x="658" y="114"/>
                  </a:lnTo>
                  <a:lnTo>
                    <a:pt x="656" y="112"/>
                  </a:lnTo>
                  <a:lnTo>
                    <a:pt x="656" y="112"/>
                  </a:lnTo>
                  <a:lnTo>
                    <a:pt x="655" y="112"/>
                  </a:lnTo>
                  <a:lnTo>
                    <a:pt x="655" y="111"/>
                  </a:lnTo>
                  <a:lnTo>
                    <a:pt x="653" y="111"/>
                  </a:lnTo>
                  <a:lnTo>
                    <a:pt x="652" y="109"/>
                  </a:lnTo>
                  <a:lnTo>
                    <a:pt x="650" y="107"/>
                  </a:lnTo>
                  <a:lnTo>
                    <a:pt x="649" y="106"/>
                  </a:lnTo>
                  <a:lnTo>
                    <a:pt x="645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41" y="106"/>
                  </a:lnTo>
                  <a:lnTo>
                    <a:pt x="639" y="106"/>
                  </a:lnTo>
                  <a:lnTo>
                    <a:pt x="637" y="106"/>
                  </a:lnTo>
                  <a:lnTo>
                    <a:pt x="637" y="107"/>
                  </a:lnTo>
                  <a:lnTo>
                    <a:pt x="634" y="109"/>
                  </a:lnTo>
                  <a:lnTo>
                    <a:pt x="634" y="111"/>
                  </a:lnTo>
                  <a:lnTo>
                    <a:pt x="633" y="112"/>
                  </a:lnTo>
                  <a:lnTo>
                    <a:pt x="633" y="112"/>
                  </a:lnTo>
                  <a:lnTo>
                    <a:pt x="631" y="112"/>
                  </a:lnTo>
                  <a:lnTo>
                    <a:pt x="630" y="111"/>
                  </a:lnTo>
                  <a:lnTo>
                    <a:pt x="628" y="109"/>
                  </a:lnTo>
                  <a:lnTo>
                    <a:pt x="626" y="109"/>
                  </a:lnTo>
                  <a:lnTo>
                    <a:pt x="626" y="109"/>
                  </a:lnTo>
                  <a:lnTo>
                    <a:pt x="623" y="109"/>
                  </a:lnTo>
                  <a:lnTo>
                    <a:pt x="622" y="109"/>
                  </a:lnTo>
                  <a:lnTo>
                    <a:pt x="620" y="109"/>
                  </a:lnTo>
                  <a:lnTo>
                    <a:pt x="619" y="109"/>
                  </a:lnTo>
                  <a:lnTo>
                    <a:pt x="617" y="109"/>
                  </a:lnTo>
                  <a:lnTo>
                    <a:pt x="615" y="109"/>
                  </a:lnTo>
                  <a:lnTo>
                    <a:pt x="614" y="109"/>
                  </a:lnTo>
                  <a:lnTo>
                    <a:pt x="612" y="111"/>
                  </a:lnTo>
                  <a:lnTo>
                    <a:pt x="611" y="112"/>
                  </a:lnTo>
                  <a:lnTo>
                    <a:pt x="611" y="111"/>
                  </a:lnTo>
                  <a:lnTo>
                    <a:pt x="609" y="109"/>
                  </a:lnTo>
                  <a:lnTo>
                    <a:pt x="608" y="109"/>
                  </a:lnTo>
                  <a:lnTo>
                    <a:pt x="606" y="107"/>
                  </a:lnTo>
                  <a:lnTo>
                    <a:pt x="606" y="104"/>
                  </a:lnTo>
                  <a:lnTo>
                    <a:pt x="608" y="103"/>
                  </a:lnTo>
                  <a:lnTo>
                    <a:pt x="609" y="101"/>
                  </a:lnTo>
                  <a:lnTo>
                    <a:pt x="609" y="100"/>
                  </a:lnTo>
                  <a:lnTo>
                    <a:pt x="609" y="98"/>
                  </a:lnTo>
                  <a:lnTo>
                    <a:pt x="611" y="95"/>
                  </a:lnTo>
                  <a:lnTo>
                    <a:pt x="612" y="93"/>
                  </a:lnTo>
                  <a:lnTo>
                    <a:pt x="612" y="92"/>
                  </a:lnTo>
                  <a:lnTo>
                    <a:pt x="614" y="90"/>
                  </a:lnTo>
                  <a:lnTo>
                    <a:pt x="614" y="89"/>
                  </a:lnTo>
                  <a:lnTo>
                    <a:pt x="615" y="87"/>
                  </a:lnTo>
                  <a:lnTo>
                    <a:pt x="615" y="84"/>
                  </a:lnTo>
                  <a:lnTo>
                    <a:pt x="619" y="79"/>
                  </a:lnTo>
                  <a:lnTo>
                    <a:pt x="622" y="74"/>
                  </a:lnTo>
                  <a:lnTo>
                    <a:pt x="623" y="73"/>
                  </a:lnTo>
                  <a:lnTo>
                    <a:pt x="625" y="74"/>
                  </a:lnTo>
                  <a:lnTo>
                    <a:pt x="628" y="74"/>
                  </a:lnTo>
                  <a:lnTo>
                    <a:pt x="631" y="76"/>
                  </a:lnTo>
                  <a:lnTo>
                    <a:pt x="634" y="76"/>
                  </a:lnTo>
                  <a:lnTo>
                    <a:pt x="637" y="78"/>
                  </a:lnTo>
                  <a:lnTo>
                    <a:pt x="639" y="78"/>
                  </a:lnTo>
                  <a:lnTo>
                    <a:pt x="639" y="78"/>
                  </a:lnTo>
                  <a:lnTo>
                    <a:pt x="644" y="74"/>
                  </a:lnTo>
                  <a:lnTo>
                    <a:pt x="649" y="71"/>
                  </a:lnTo>
                  <a:lnTo>
                    <a:pt x="653" y="70"/>
                  </a:lnTo>
                  <a:lnTo>
                    <a:pt x="656" y="70"/>
                  </a:lnTo>
                  <a:lnTo>
                    <a:pt x="658" y="68"/>
                  </a:lnTo>
                  <a:lnTo>
                    <a:pt x="660" y="68"/>
                  </a:lnTo>
                  <a:lnTo>
                    <a:pt x="661" y="66"/>
                  </a:lnTo>
                  <a:lnTo>
                    <a:pt x="661" y="63"/>
                  </a:lnTo>
                  <a:lnTo>
                    <a:pt x="661" y="62"/>
                  </a:lnTo>
                  <a:lnTo>
                    <a:pt x="660" y="62"/>
                  </a:lnTo>
                  <a:lnTo>
                    <a:pt x="658" y="62"/>
                  </a:lnTo>
                  <a:lnTo>
                    <a:pt x="660" y="60"/>
                  </a:lnTo>
                  <a:lnTo>
                    <a:pt x="660" y="60"/>
                  </a:lnTo>
                  <a:lnTo>
                    <a:pt x="660" y="59"/>
                  </a:lnTo>
                  <a:lnTo>
                    <a:pt x="661" y="57"/>
                  </a:lnTo>
                  <a:lnTo>
                    <a:pt x="663" y="55"/>
                  </a:lnTo>
                  <a:lnTo>
                    <a:pt x="663" y="54"/>
                  </a:lnTo>
                  <a:lnTo>
                    <a:pt x="663" y="52"/>
                  </a:lnTo>
                  <a:lnTo>
                    <a:pt x="664" y="51"/>
                  </a:lnTo>
                  <a:lnTo>
                    <a:pt x="666" y="49"/>
                  </a:lnTo>
                  <a:lnTo>
                    <a:pt x="667" y="48"/>
                  </a:lnTo>
                  <a:lnTo>
                    <a:pt x="667" y="46"/>
                  </a:lnTo>
                  <a:lnTo>
                    <a:pt x="667" y="44"/>
                  </a:lnTo>
                  <a:lnTo>
                    <a:pt x="671" y="41"/>
                  </a:lnTo>
                  <a:lnTo>
                    <a:pt x="672" y="38"/>
                  </a:lnTo>
                  <a:lnTo>
                    <a:pt x="674" y="37"/>
                  </a:lnTo>
                  <a:lnTo>
                    <a:pt x="678" y="33"/>
                  </a:lnTo>
                  <a:lnTo>
                    <a:pt x="680" y="32"/>
                  </a:lnTo>
                  <a:lnTo>
                    <a:pt x="682" y="29"/>
                  </a:lnTo>
                  <a:lnTo>
                    <a:pt x="682" y="27"/>
                  </a:lnTo>
                  <a:lnTo>
                    <a:pt x="680" y="26"/>
                  </a:lnTo>
                  <a:lnTo>
                    <a:pt x="680" y="22"/>
                  </a:lnTo>
                  <a:lnTo>
                    <a:pt x="680" y="21"/>
                  </a:lnTo>
                  <a:lnTo>
                    <a:pt x="680" y="19"/>
                  </a:lnTo>
                  <a:lnTo>
                    <a:pt x="678" y="19"/>
                  </a:lnTo>
                  <a:lnTo>
                    <a:pt x="675" y="19"/>
                  </a:lnTo>
                  <a:lnTo>
                    <a:pt x="672" y="19"/>
                  </a:lnTo>
                  <a:lnTo>
                    <a:pt x="672" y="18"/>
                  </a:lnTo>
                  <a:lnTo>
                    <a:pt x="671" y="16"/>
                  </a:lnTo>
                  <a:lnTo>
                    <a:pt x="672" y="16"/>
                  </a:lnTo>
                  <a:lnTo>
                    <a:pt x="674" y="15"/>
                  </a:lnTo>
                  <a:lnTo>
                    <a:pt x="677" y="11"/>
                  </a:lnTo>
                  <a:lnTo>
                    <a:pt x="680" y="8"/>
                  </a:lnTo>
                  <a:lnTo>
                    <a:pt x="685" y="5"/>
                  </a:lnTo>
                  <a:lnTo>
                    <a:pt x="691" y="5"/>
                  </a:lnTo>
                  <a:lnTo>
                    <a:pt x="696" y="3"/>
                  </a:lnTo>
                  <a:lnTo>
                    <a:pt x="701" y="2"/>
                  </a:lnTo>
                  <a:lnTo>
                    <a:pt x="704" y="2"/>
                  </a:lnTo>
                  <a:lnTo>
                    <a:pt x="705" y="2"/>
                  </a:lnTo>
                  <a:lnTo>
                    <a:pt x="707" y="2"/>
                  </a:lnTo>
                  <a:lnTo>
                    <a:pt x="710" y="2"/>
                  </a:lnTo>
                  <a:lnTo>
                    <a:pt x="713" y="2"/>
                  </a:lnTo>
                  <a:lnTo>
                    <a:pt x="716" y="0"/>
                  </a:lnTo>
                  <a:lnTo>
                    <a:pt x="7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6" name="Freeform 303">
              <a:extLst>
                <a:ext uri="{FF2B5EF4-FFF2-40B4-BE49-F238E27FC236}">
                  <a16:creationId xmlns:a16="http://schemas.microsoft.com/office/drawing/2014/main" id="{70882BA1-8ED8-8746-C5AF-E970DC1A3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4748" y="4047520"/>
              <a:ext cx="214414" cy="323571"/>
            </a:xfrm>
            <a:custGeom>
              <a:avLst/>
              <a:gdLst>
                <a:gd name="T0" fmla="*/ 88 w 110"/>
                <a:gd name="T1" fmla="*/ 6 h 166"/>
                <a:gd name="T2" fmla="*/ 95 w 110"/>
                <a:gd name="T3" fmla="*/ 18 h 166"/>
                <a:gd name="T4" fmla="*/ 95 w 110"/>
                <a:gd name="T5" fmla="*/ 27 h 166"/>
                <a:gd name="T6" fmla="*/ 99 w 110"/>
                <a:gd name="T7" fmla="*/ 43 h 166"/>
                <a:gd name="T8" fmla="*/ 96 w 110"/>
                <a:gd name="T9" fmla="*/ 46 h 166"/>
                <a:gd name="T10" fmla="*/ 80 w 110"/>
                <a:gd name="T11" fmla="*/ 47 h 166"/>
                <a:gd name="T12" fmla="*/ 84 w 110"/>
                <a:gd name="T13" fmla="*/ 55 h 166"/>
                <a:gd name="T14" fmla="*/ 92 w 110"/>
                <a:gd name="T15" fmla="*/ 63 h 166"/>
                <a:gd name="T16" fmla="*/ 101 w 110"/>
                <a:gd name="T17" fmla="*/ 77 h 166"/>
                <a:gd name="T18" fmla="*/ 99 w 110"/>
                <a:gd name="T19" fmla="*/ 84 h 166"/>
                <a:gd name="T20" fmla="*/ 95 w 110"/>
                <a:gd name="T21" fmla="*/ 92 h 166"/>
                <a:gd name="T22" fmla="*/ 90 w 110"/>
                <a:gd name="T23" fmla="*/ 99 h 166"/>
                <a:gd name="T24" fmla="*/ 85 w 110"/>
                <a:gd name="T25" fmla="*/ 104 h 166"/>
                <a:gd name="T26" fmla="*/ 88 w 110"/>
                <a:gd name="T27" fmla="*/ 110 h 166"/>
                <a:gd name="T28" fmla="*/ 88 w 110"/>
                <a:gd name="T29" fmla="*/ 114 h 166"/>
                <a:gd name="T30" fmla="*/ 92 w 110"/>
                <a:gd name="T31" fmla="*/ 125 h 166"/>
                <a:gd name="T32" fmla="*/ 95 w 110"/>
                <a:gd name="T33" fmla="*/ 131 h 166"/>
                <a:gd name="T34" fmla="*/ 99 w 110"/>
                <a:gd name="T35" fmla="*/ 139 h 166"/>
                <a:gd name="T36" fmla="*/ 107 w 110"/>
                <a:gd name="T37" fmla="*/ 145 h 166"/>
                <a:gd name="T38" fmla="*/ 109 w 110"/>
                <a:gd name="T39" fmla="*/ 150 h 166"/>
                <a:gd name="T40" fmla="*/ 110 w 110"/>
                <a:gd name="T41" fmla="*/ 156 h 166"/>
                <a:gd name="T42" fmla="*/ 109 w 110"/>
                <a:gd name="T43" fmla="*/ 161 h 166"/>
                <a:gd name="T44" fmla="*/ 109 w 110"/>
                <a:gd name="T45" fmla="*/ 166 h 166"/>
                <a:gd name="T46" fmla="*/ 98 w 110"/>
                <a:gd name="T47" fmla="*/ 161 h 166"/>
                <a:gd name="T48" fmla="*/ 93 w 110"/>
                <a:gd name="T49" fmla="*/ 161 h 166"/>
                <a:gd name="T50" fmla="*/ 90 w 110"/>
                <a:gd name="T51" fmla="*/ 159 h 166"/>
                <a:gd name="T52" fmla="*/ 76 w 110"/>
                <a:gd name="T53" fmla="*/ 158 h 166"/>
                <a:gd name="T54" fmla="*/ 63 w 110"/>
                <a:gd name="T55" fmla="*/ 158 h 166"/>
                <a:gd name="T56" fmla="*/ 52 w 110"/>
                <a:gd name="T57" fmla="*/ 156 h 166"/>
                <a:gd name="T58" fmla="*/ 41 w 110"/>
                <a:gd name="T59" fmla="*/ 158 h 166"/>
                <a:gd name="T60" fmla="*/ 19 w 110"/>
                <a:gd name="T61" fmla="*/ 156 h 166"/>
                <a:gd name="T62" fmla="*/ 21 w 110"/>
                <a:gd name="T63" fmla="*/ 145 h 166"/>
                <a:gd name="T64" fmla="*/ 16 w 110"/>
                <a:gd name="T65" fmla="*/ 136 h 166"/>
                <a:gd name="T66" fmla="*/ 16 w 110"/>
                <a:gd name="T67" fmla="*/ 133 h 166"/>
                <a:gd name="T68" fmla="*/ 14 w 110"/>
                <a:gd name="T69" fmla="*/ 131 h 166"/>
                <a:gd name="T70" fmla="*/ 11 w 110"/>
                <a:gd name="T71" fmla="*/ 133 h 166"/>
                <a:gd name="T72" fmla="*/ 6 w 110"/>
                <a:gd name="T73" fmla="*/ 128 h 166"/>
                <a:gd name="T74" fmla="*/ 5 w 110"/>
                <a:gd name="T75" fmla="*/ 123 h 166"/>
                <a:gd name="T76" fmla="*/ 0 w 110"/>
                <a:gd name="T77" fmla="*/ 125 h 166"/>
                <a:gd name="T78" fmla="*/ 2 w 110"/>
                <a:gd name="T79" fmla="*/ 118 h 166"/>
                <a:gd name="T80" fmla="*/ 6 w 110"/>
                <a:gd name="T81" fmla="*/ 104 h 166"/>
                <a:gd name="T82" fmla="*/ 16 w 110"/>
                <a:gd name="T83" fmla="*/ 96 h 166"/>
                <a:gd name="T84" fmla="*/ 22 w 110"/>
                <a:gd name="T85" fmla="*/ 90 h 166"/>
                <a:gd name="T86" fmla="*/ 27 w 110"/>
                <a:gd name="T87" fmla="*/ 90 h 166"/>
                <a:gd name="T88" fmla="*/ 32 w 110"/>
                <a:gd name="T89" fmla="*/ 88 h 166"/>
                <a:gd name="T90" fmla="*/ 38 w 110"/>
                <a:gd name="T91" fmla="*/ 96 h 166"/>
                <a:gd name="T92" fmla="*/ 43 w 110"/>
                <a:gd name="T93" fmla="*/ 93 h 166"/>
                <a:gd name="T94" fmla="*/ 49 w 110"/>
                <a:gd name="T95" fmla="*/ 87 h 166"/>
                <a:gd name="T96" fmla="*/ 51 w 110"/>
                <a:gd name="T97" fmla="*/ 81 h 166"/>
                <a:gd name="T98" fmla="*/ 55 w 110"/>
                <a:gd name="T99" fmla="*/ 68 h 166"/>
                <a:gd name="T100" fmla="*/ 62 w 110"/>
                <a:gd name="T101" fmla="*/ 62 h 166"/>
                <a:gd name="T102" fmla="*/ 68 w 110"/>
                <a:gd name="T103" fmla="*/ 52 h 166"/>
                <a:gd name="T104" fmla="*/ 68 w 110"/>
                <a:gd name="T105" fmla="*/ 44 h 166"/>
                <a:gd name="T106" fmla="*/ 79 w 110"/>
                <a:gd name="T107" fmla="*/ 29 h 166"/>
                <a:gd name="T108" fmla="*/ 87 w 110"/>
                <a:gd name="T109" fmla="*/ 24 h 166"/>
                <a:gd name="T110" fmla="*/ 88 w 110"/>
                <a:gd name="T111" fmla="*/ 14 h 166"/>
                <a:gd name="T112" fmla="*/ 84 w 110"/>
                <a:gd name="T113" fmla="*/ 11 h 166"/>
                <a:gd name="T114" fmla="*/ 80 w 110"/>
                <a:gd name="T115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" h="166">
                  <a:moveTo>
                    <a:pt x="80" y="0"/>
                  </a:moveTo>
                  <a:lnTo>
                    <a:pt x="82" y="0"/>
                  </a:lnTo>
                  <a:lnTo>
                    <a:pt x="85" y="2"/>
                  </a:lnTo>
                  <a:lnTo>
                    <a:pt x="87" y="2"/>
                  </a:lnTo>
                  <a:lnTo>
                    <a:pt x="87" y="5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2" y="10"/>
                  </a:lnTo>
                  <a:lnTo>
                    <a:pt x="92" y="13"/>
                  </a:lnTo>
                  <a:lnTo>
                    <a:pt x="93" y="14"/>
                  </a:lnTo>
                  <a:lnTo>
                    <a:pt x="93" y="14"/>
                  </a:lnTo>
                  <a:lnTo>
                    <a:pt x="95" y="18"/>
                  </a:lnTo>
                  <a:lnTo>
                    <a:pt x="95" y="19"/>
                  </a:lnTo>
                  <a:lnTo>
                    <a:pt x="95" y="21"/>
                  </a:lnTo>
                  <a:lnTo>
                    <a:pt x="95" y="22"/>
                  </a:lnTo>
                  <a:lnTo>
                    <a:pt x="95" y="22"/>
                  </a:lnTo>
                  <a:lnTo>
                    <a:pt x="95" y="25"/>
                  </a:lnTo>
                  <a:lnTo>
                    <a:pt x="95" y="27"/>
                  </a:lnTo>
                  <a:lnTo>
                    <a:pt x="95" y="29"/>
                  </a:lnTo>
                  <a:lnTo>
                    <a:pt x="95" y="33"/>
                  </a:lnTo>
                  <a:lnTo>
                    <a:pt x="96" y="36"/>
                  </a:lnTo>
                  <a:lnTo>
                    <a:pt x="96" y="38"/>
                  </a:lnTo>
                  <a:lnTo>
                    <a:pt x="98" y="40"/>
                  </a:lnTo>
                  <a:lnTo>
                    <a:pt x="99" y="43"/>
                  </a:lnTo>
                  <a:lnTo>
                    <a:pt x="101" y="44"/>
                  </a:lnTo>
                  <a:lnTo>
                    <a:pt x="103" y="46"/>
                  </a:lnTo>
                  <a:lnTo>
                    <a:pt x="101" y="46"/>
                  </a:lnTo>
                  <a:lnTo>
                    <a:pt x="98" y="46"/>
                  </a:lnTo>
                  <a:lnTo>
                    <a:pt x="96" y="46"/>
                  </a:lnTo>
                  <a:lnTo>
                    <a:pt x="96" y="46"/>
                  </a:lnTo>
                  <a:lnTo>
                    <a:pt x="95" y="46"/>
                  </a:lnTo>
                  <a:lnTo>
                    <a:pt x="92" y="46"/>
                  </a:lnTo>
                  <a:lnTo>
                    <a:pt x="88" y="46"/>
                  </a:lnTo>
                  <a:lnTo>
                    <a:pt x="85" y="46"/>
                  </a:lnTo>
                  <a:lnTo>
                    <a:pt x="82" y="46"/>
                  </a:lnTo>
                  <a:lnTo>
                    <a:pt x="80" y="47"/>
                  </a:lnTo>
                  <a:lnTo>
                    <a:pt x="80" y="49"/>
                  </a:lnTo>
                  <a:lnTo>
                    <a:pt x="79" y="51"/>
                  </a:lnTo>
                  <a:lnTo>
                    <a:pt x="79" y="51"/>
                  </a:lnTo>
                  <a:lnTo>
                    <a:pt x="80" y="52"/>
                  </a:lnTo>
                  <a:lnTo>
                    <a:pt x="82" y="54"/>
                  </a:lnTo>
                  <a:lnTo>
                    <a:pt x="84" y="55"/>
                  </a:lnTo>
                  <a:lnTo>
                    <a:pt x="84" y="57"/>
                  </a:lnTo>
                  <a:lnTo>
                    <a:pt x="87" y="60"/>
                  </a:lnTo>
                  <a:lnTo>
                    <a:pt x="90" y="62"/>
                  </a:lnTo>
                  <a:lnTo>
                    <a:pt x="90" y="62"/>
                  </a:lnTo>
                  <a:lnTo>
                    <a:pt x="92" y="63"/>
                  </a:lnTo>
                  <a:lnTo>
                    <a:pt x="92" y="63"/>
                  </a:lnTo>
                  <a:lnTo>
                    <a:pt x="93" y="65"/>
                  </a:lnTo>
                  <a:lnTo>
                    <a:pt x="95" y="66"/>
                  </a:lnTo>
                  <a:lnTo>
                    <a:pt x="98" y="70"/>
                  </a:lnTo>
                  <a:lnTo>
                    <a:pt x="99" y="73"/>
                  </a:lnTo>
                  <a:lnTo>
                    <a:pt x="99" y="76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101" y="79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99" y="84"/>
                  </a:lnTo>
                  <a:lnTo>
                    <a:pt x="98" y="85"/>
                  </a:lnTo>
                  <a:lnTo>
                    <a:pt x="96" y="85"/>
                  </a:lnTo>
                  <a:lnTo>
                    <a:pt x="96" y="87"/>
                  </a:lnTo>
                  <a:lnTo>
                    <a:pt x="96" y="88"/>
                  </a:lnTo>
                  <a:lnTo>
                    <a:pt x="95" y="90"/>
                  </a:lnTo>
                  <a:lnTo>
                    <a:pt x="95" y="92"/>
                  </a:lnTo>
                  <a:lnTo>
                    <a:pt x="93" y="93"/>
                  </a:lnTo>
                  <a:lnTo>
                    <a:pt x="92" y="95"/>
                  </a:lnTo>
                  <a:lnTo>
                    <a:pt x="90" y="98"/>
                  </a:lnTo>
                  <a:lnTo>
                    <a:pt x="90" y="98"/>
                  </a:lnTo>
                  <a:lnTo>
                    <a:pt x="90" y="99"/>
                  </a:lnTo>
                  <a:lnTo>
                    <a:pt x="90" y="99"/>
                  </a:lnTo>
                  <a:lnTo>
                    <a:pt x="87" y="101"/>
                  </a:lnTo>
                  <a:lnTo>
                    <a:pt x="87" y="101"/>
                  </a:lnTo>
                  <a:lnTo>
                    <a:pt x="85" y="101"/>
                  </a:lnTo>
                  <a:lnTo>
                    <a:pt x="85" y="103"/>
                  </a:lnTo>
                  <a:lnTo>
                    <a:pt x="85" y="103"/>
                  </a:lnTo>
                  <a:lnTo>
                    <a:pt x="85" y="104"/>
                  </a:lnTo>
                  <a:lnTo>
                    <a:pt x="87" y="104"/>
                  </a:lnTo>
                  <a:lnTo>
                    <a:pt x="87" y="104"/>
                  </a:lnTo>
                  <a:lnTo>
                    <a:pt x="87" y="104"/>
                  </a:lnTo>
                  <a:lnTo>
                    <a:pt x="88" y="104"/>
                  </a:lnTo>
                  <a:lnTo>
                    <a:pt x="88" y="106"/>
                  </a:lnTo>
                  <a:lnTo>
                    <a:pt x="88" y="110"/>
                  </a:lnTo>
                  <a:lnTo>
                    <a:pt x="87" y="110"/>
                  </a:lnTo>
                  <a:lnTo>
                    <a:pt x="88" y="112"/>
                  </a:lnTo>
                  <a:lnTo>
                    <a:pt x="87" y="112"/>
                  </a:lnTo>
                  <a:lnTo>
                    <a:pt x="87" y="114"/>
                  </a:lnTo>
                  <a:lnTo>
                    <a:pt x="87" y="114"/>
                  </a:lnTo>
                  <a:lnTo>
                    <a:pt x="88" y="114"/>
                  </a:lnTo>
                  <a:lnTo>
                    <a:pt x="88" y="115"/>
                  </a:lnTo>
                  <a:lnTo>
                    <a:pt x="88" y="117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2" y="125"/>
                  </a:lnTo>
                  <a:lnTo>
                    <a:pt x="95" y="126"/>
                  </a:lnTo>
                  <a:lnTo>
                    <a:pt x="95" y="128"/>
                  </a:lnTo>
                  <a:lnTo>
                    <a:pt x="95" y="129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5" y="131"/>
                  </a:lnTo>
                  <a:lnTo>
                    <a:pt x="95" y="131"/>
                  </a:lnTo>
                  <a:lnTo>
                    <a:pt x="95" y="131"/>
                  </a:lnTo>
                  <a:lnTo>
                    <a:pt x="95" y="133"/>
                  </a:lnTo>
                  <a:lnTo>
                    <a:pt x="95" y="134"/>
                  </a:lnTo>
                  <a:lnTo>
                    <a:pt x="98" y="136"/>
                  </a:lnTo>
                  <a:lnTo>
                    <a:pt x="99" y="139"/>
                  </a:lnTo>
                  <a:lnTo>
                    <a:pt x="101" y="140"/>
                  </a:lnTo>
                  <a:lnTo>
                    <a:pt x="103" y="142"/>
                  </a:lnTo>
                  <a:lnTo>
                    <a:pt x="104" y="144"/>
                  </a:lnTo>
                  <a:lnTo>
                    <a:pt x="104" y="145"/>
                  </a:lnTo>
                  <a:lnTo>
                    <a:pt x="106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9" y="147"/>
                  </a:lnTo>
                  <a:lnTo>
                    <a:pt x="109" y="148"/>
                  </a:lnTo>
                  <a:lnTo>
                    <a:pt x="109" y="148"/>
                  </a:lnTo>
                  <a:lnTo>
                    <a:pt x="109" y="150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5"/>
                  </a:lnTo>
                  <a:lnTo>
                    <a:pt x="110" y="156"/>
                  </a:lnTo>
                  <a:lnTo>
                    <a:pt x="110" y="156"/>
                  </a:lnTo>
                  <a:lnTo>
                    <a:pt x="110" y="156"/>
                  </a:lnTo>
                  <a:lnTo>
                    <a:pt x="110" y="158"/>
                  </a:lnTo>
                  <a:lnTo>
                    <a:pt x="110" y="158"/>
                  </a:lnTo>
                  <a:lnTo>
                    <a:pt x="109" y="159"/>
                  </a:lnTo>
                  <a:lnTo>
                    <a:pt x="109" y="161"/>
                  </a:lnTo>
                  <a:lnTo>
                    <a:pt x="109" y="162"/>
                  </a:lnTo>
                  <a:lnTo>
                    <a:pt x="110" y="164"/>
                  </a:lnTo>
                  <a:lnTo>
                    <a:pt x="110" y="164"/>
                  </a:lnTo>
                  <a:lnTo>
                    <a:pt x="110" y="164"/>
                  </a:lnTo>
                  <a:lnTo>
                    <a:pt x="109" y="166"/>
                  </a:lnTo>
                  <a:lnTo>
                    <a:pt x="109" y="166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2"/>
                  </a:lnTo>
                  <a:lnTo>
                    <a:pt x="103" y="161"/>
                  </a:lnTo>
                  <a:lnTo>
                    <a:pt x="99" y="161"/>
                  </a:lnTo>
                  <a:lnTo>
                    <a:pt x="98" y="161"/>
                  </a:lnTo>
                  <a:lnTo>
                    <a:pt x="98" y="161"/>
                  </a:lnTo>
                  <a:lnTo>
                    <a:pt x="96" y="161"/>
                  </a:lnTo>
                  <a:lnTo>
                    <a:pt x="96" y="161"/>
                  </a:lnTo>
                  <a:lnTo>
                    <a:pt x="95" y="161"/>
                  </a:lnTo>
                  <a:lnTo>
                    <a:pt x="95" y="161"/>
                  </a:lnTo>
                  <a:lnTo>
                    <a:pt x="93" y="161"/>
                  </a:lnTo>
                  <a:lnTo>
                    <a:pt x="92" y="161"/>
                  </a:lnTo>
                  <a:lnTo>
                    <a:pt x="92" y="159"/>
                  </a:lnTo>
                  <a:lnTo>
                    <a:pt x="92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88" y="159"/>
                  </a:lnTo>
                  <a:lnTo>
                    <a:pt x="87" y="158"/>
                  </a:lnTo>
                  <a:lnTo>
                    <a:pt x="87" y="158"/>
                  </a:lnTo>
                  <a:lnTo>
                    <a:pt x="84" y="158"/>
                  </a:lnTo>
                  <a:lnTo>
                    <a:pt x="79" y="158"/>
                  </a:lnTo>
                  <a:lnTo>
                    <a:pt x="76" y="158"/>
                  </a:lnTo>
                  <a:lnTo>
                    <a:pt x="73" y="158"/>
                  </a:lnTo>
                  <a:lnTo>
                    <a:pt x="69" y="158"/>
                  </a:lnTo>
                  <a:lnTo>
                    <a:pt x="68" y="158"/>
                  </a:lnTo>
                  <a:lnTo>
                    <a:pt x="68" y="158"/>
                  </a:lnTo>
                  <a:lnTo>
                    <a:pt x="66" y="156"/>
                  </a:lnTo>
                  <a:lnTo>
                    <a:pt x="63" y="158"/>
                  </a:lnTo>
                  <a:lnTo>
                    <a:pt x="60" y="158"/>
                  </a:lnTo>
                  <a:lnTo>
                    <a:pt x="58" y="156"/>
                  </a:lnTo>
                  <a:lnTo>
                    <a:pt x="58" y="156"/>
                  </a:lnTo>
                  <a:lnTo>
                    <a:pt x="55" y="156"/>
                  </a:lnTo>
                  <a:lnTo>
                    <a:pt x="52" y="156"/>
                  </a:lnTo>
                  <a:lnTo>
                    <a:pt x="52" y="156"/>
                  </a:lnTo>
                  <a:lnTo>
                    <a:pt x="49" y="156"/>
                  </a:lnTo>
                  <a:lnTo>
                    <a:pt x="44" y="156"/>
                  </a:lnTo>
                  <a:lnTo>
                    <a:pt x="41" y="156"/>
                  </a:lnTo>
                  <a:lnTo>
                    <a:pt x="41" y="156"/>
                  </a:lnTo>
                  <a:lnTo>
                    <a:pt x="41" y="158"/>
                  </a:lnTo>
                  <a:lnTo>
                    <a:pt x="41" y="158"/>
                  </a:lnTo>
                  <a:lnTo>
                    <a:pt x="28" y="158"/>
                  </a:lnTo>
                  <a:lnTo>
                    <a:pt x="25" y="158"/>
                  </a:lnTo>
                  <a:lnTo>
                    <a:pt x="21" y="158"/>
                  </a:lnTo>
                  <a:lnTo>
                    <a:pt x="19" y="158"/>
                  </a:lnTo>
                  <a:lnTo>
                    <a:pt x="19" y="158"/>
                  </a:lnTo>
                  <a:lnTo>
                    <a:pt x="19" y="156"/>
                  </a:lnTo>
                  <a:lnTo>
                    <a:pt x="19" y="156"/>
                  </a:lnTo>
                  <a:lnTo>
                    <a:pt x="19" y="156"/>
                  </a:lnTo>
                  <a:lnTo>
                    <a:pt x="19" y="153"/>
                  </a:lnTo>
                  <a:lnTo>
                    <a:pt x="19" y="150"/>
                  </a:lnTo>
                  <a:lnTo>
                    <a:pt x="19" y="147"/>
                  </a:lnTo>
                  <a:lnTo>
                    <a:pt x="21" y="145"/>
                  </a:lnTo>
                  <a:lnTo>
                    <a:pt x="21" y="144"/>
                  </a:lnTo>
                  <a:lnTo>
                    <a:pt x="19" y="142"/>
                  </a:lnTo>
                  <a:lnTo>
                    <a:pt x="16" y="139"/>
                  </a:lnTo>
                  <a:lnTo>
                    <a:pt x="17" y="137"/>
                  </a:lnTo>
                  <a:lnTo>
                    <a:pt x="16" y="137"/>
                  </a:lnTo>
                  <a:lnTo>
                    <a:pt x="16" y="136"/>
                  </a:lnTo>
                  <a:lnTo>
                    <a:pt x="14" y="134"/>
                  </a:lnTo>
                  <a:lnTo>
                    <a:pt x="16" y="134"/>
                  </a:lnTo>
                  <a:lnTo>
                    <a:pt x="16" y="134"/>
                  </a:lnTo>
                  <a:lnTo>
                    <a:pt x="17" y="134"/>
                  </a:lnTo>
                  <a:lnTo>
                    <a:pt x="17" y="134"/>
                  </a:lnTo>
                  <a:lnTo>
                    <a:pt x="16" y="133"/>
                  </a:lnTo>
                  <a:lnTo>
                    <a:pt x="16" y="133"/>
                  </a:lnTo>
                  <a:lnTo>
                    <a:pt x="17" y="131"/>
                  </a:lnTo>
                  <a:lnTo>
                    <a:pt x="16" y="131"/>
                  </a:lnTo>
                  <a:lnTo>
                    <a:pt x="16" y="131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3"/>
                  </a:lnTo>
                  <a:lnTo>
                    <a:pt x="14" y="133"/>
                  </a:lnTo>
                  <a:lnTo>
                    <a:pt x="13" y="133"/>
                  </a:lnTo>
                  <a:lnTo>
                    <a:pt x="13" y="133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8" y="131"/>
                  </a:lnTo>
                  <a:lnTo>
                    <a:pt x="6" y="131"/>
                  </a:lnTo>
                  <a:lnTo>
                    <a:pt x="6" y="129"/>
                  </a:lnTo>
                  <a:lnTo>
                    <a:pt x="6" y="128"/>
                  </a:lnTo>
                  <a:lnTo>
                    <a:pt x="6" y="126"/>
                  </a:lnTo>
                  <a:lnTo>
                    <a:pt x="5" y="126"/>
                  </a:lnTo>
                  <a:lnTo>
                    <a:pt x="6" y="125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3" y="123"/>
                  </a:lnTo>
                  <a:lnTo>
                    <a:pt x="3" y="123"/>
                  </a:lnTo>
                  <a:lnTo>
                    <a:pt x="2" y="122"/>
                  </a:lnTo>
                  <a:lnTo>
                    <a:pt x="2" y="125"/>
                  </a:lnTo>
                  <a:lnTo>
                    <a:pt x="2" y="125"/>
                  </a:lnTo>
                  <a:lnTo>
                    <a:pt x="0" y="125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2" y="120"/>
                  </a:lnTo>
                  <a:lnTo>
                    <a:pt x="2" y="118"/>
                  </a:lnTo>
                  <a:lnTo>
                    <a:pt x="3" y="117"/>
                  </a:lnTo>
                  <a:lnTo>
                    <a:pt x="3" y="115"/>
                  </a:lnTo>
                  <a:lnTo>
                    <a:pt x="5" y="110"/>
                  </a:lnTo>
                  <a:lnTo>
                    <a:pt x="5" y="109"/>
                  </a:lnTo>
                  <a:lnTo>
                    <a:pt x="6" y="106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4" y="98"/>
                  </a:lnTo>
                  <a:lnTo>
                    <a:pt x="16" y="96"/>
                  </a:lnTo>
                  <a:lnTo>
                    <a:pt x="16" y="95"/>
                  </a:lnTo>
                  <a:lnTo>
                    <a:pt x="17" y="93"/>
                  </a:lnTo>
                  <a:lnTo>
                    <a:pt x="17" y="92"/>
                  </a:lnTo>
                  <a:lnTo>
                    <a:pt x="19" y="92"/>
                  </a:lnTo>
                  <a:lnTo>
                    <a:pt x="19" y="92"/>
                  </a:lnTo>
                  <a:lnTo>
                    <a:pt x="22" y="90"/>
                  </a:lnTo>
                  <a:lnTo>
                    <a:pt x="24" y="88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5" y="90"/>
                  </a:lnTo>
                  <a:lnTo>
                    <a:pt x="27" y="90"/>
                  </a:lnTo>
                  <a:lnTo>
                    <a:pt x="28" y="90"/>
                  </a:lnTo>
                  <a:lnTo>
                    <a:pt x="28" y="90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3" y="90"/>
                  </a:lnTo>
                  <a:lnTo>
                    <a:pt x="35" y="92"/>
                  </a:lnTo>
                  <a:lnTo>
                    <a:pt x="36" y="93"/>
                  </a:lnTo>
                  <a:lnTo>
                    <a:pt x="36" y="93"/>
                  </a:lnTo>
                  <a:lnTo>
                    <a:pt x="36" y="96"/>
                  </a:lnTo>
                  <a:lnTo>
                    <a:pt x="38" y="96"/>
                  </a:lnTo>
                  <a:lnTo>
                    <a:pt x="38" y="96"/>
                  </a:lnTo>
                  <a:lnTo>
                    <a:pt x="39" y="96"/>
                  </a:lnTo>
                  <a:lnTo>
                    <a:pt x="41" y="96"/>
                  </a:lnTo>
                  <a:lnTo>
                    <a:pt x="41" y="95"/>
                  </a:lnTo>
                  <a:lnTo>
                    <a:pt x="43" y="95"/>
                  </a:lnTo>
                  <a:lnTo>
                    <a:pt x="43" y="93"/>
                  </a:lnTo>
                  <a:lnTo>
                    <a:pt x="44" y="93"/>
                  </a:lnTo>
                  <a:lnTo>
                    <a:pt x="44" y="92"/>
                  </a:lnTo>
                  <a:lnTo>
                    <a:pt x="44" y="90"/>
                  </a:lnTo>
                  <a:lnTo>
                    <a:pt x="44" y="90"/>
                  </a:lnTo>
                  <a:lnTo>
                    <a:pt x="47" y="88"/>
                  </a:lnTo>
                  <a:lnTo>
                    <a:pt x="49" y="87"/>
                  </a:lnTo>
                  <a:lnTo>
                    <a:pt x="47" y="87"/>
                  </a:lnTo>
                  <a:lnTo>
                    <a:pt x="47" y="85"/>
                  </a:lnTo>
                  <a:lnTo>
                    <a:pt x="47" y="85"/>
                  </a:lnTo>
                  <a:lnTo>
                    <a:pt x="47" y="84"/>
                  </a:lnTo>
                  <a:lnTo>
                    <a:pt x="47" y="84"/>
                  </a:lnTo>
                  <a:lnTo>
                    <a:pt x="51" y="81"/>
                  </a:lnTo>
                  <a:lnTo>
                    <a:pt x="51" y="79"/>
                  </a:lnTo>
                  <a:lnTo>
                    <a:pt x="51" y="79"/>
                  </a:lnTo>
                  <a:lnTo>
                    <a:pt x="52" y="76"/>
                  </a:lnTo>
                  <a:lnTo>
                    <a:pt x="54" y="71"/>
                  </a:lnTo>
                  <a:lnTo>
                    <a:pt x="54" y="70"/>
                  </a:lnTo>
                  <a:lnTo>
                    <a:pt x="55" y="68"/>
                  </a:lnTo>
                  <a:lnTo>
                    <a:pt x="57" y="66"/>
                  </a:lnTo>
                  <a:lnTo>
                    <a:pt x="58" y="65"/>
                  </a:lnTo>
                  <a:lnTo>
                    <a:pt x="60" y="65"/>
                  </a:lnTo>
                  <a:lnTo>
                    <a:pt x="62" y="63"/>
                  </a:lnTo>
                  <a:lnTo>
                    <a:pt x="62" y="63"/>
                  </a:lnTo>
                  <a:lnTo>
                    <a:pt x="62" y="62"/>
                  </a:lnTo>
                  <a:lnTo>
                    <a:pt x="62" y="60"/>
                  </a:lnTo>
                  <a:lnTo>
                    <a:pt x="63" y="57"/>
                  </a:lnTo>
                  <a:lnTo>
                    <a:pt x="63" y="55"/>
                  </a:lnTo>
                  <a:lnTo>
                    <a:pt x="63" y="54"/>
                  </a:lnTo>
                  <a:lnTo>
                    <a:pt x="65" y="52"/>
                  </a:lnTo>
                  <a:lnTo>
                    <a:pt x="68" y="52"/>
                  </a:lnTo>
                  <a:lnTo>
                    <a:pt x="68" y="52"/>
                  </a:lnTo>
                  <a:lnTo>
                    <a:pt x="68" y="51"/>
                  </a:lnTo>
                  <a:lnTo>
                    <a:pt x="68" y="47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8" y="44"/>
                  </a:lnTo>
                  <a:lnTo>
                    <a:pt x="71" y="43"/>
                  </a:lnTo>
                  <a:lnTo>
                    <a:pt x="71" y="40"/>
                  </a:lnTo>
                  <a:lnTo>
                    <a:pt x="73" y="36"/>
                  </a:lnTo>
                  <a:lnTo>
                    <a:pt x="74" y="33"/>
                  </a:lnTo>
                  <a:lnTo>
                    <a:pt x="77" y="29"/>
                  </a:lnTo>
                  <a:lnTo>
                    <a:pt x="79" y="29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82" y="27"/>
                  </a:lnTo>
                  <a:lnTo>
                    <a:pt x="85" y="25"/>
                  </a:lnTo>
                  <a:lnTo>
                    <a:pt x="87" y="24"/>
                  </a:lnTo>
                  <a:lnTo>
                    <a:pt x="87" y="24"/>
                  </a:lnTo>
                  <a:lnTo>
                    <a:pt x="87" y="24"/>
                  </a:lnTo>
                  <a:lnTo>
                    <a:pt x="87" y="22"/>
                  </a:lnTo>
                  <a:lnTo>
                    <a:pt x="87" y="21"/>
                  </a:lnTo>
                  <a:lnTo>
                    <a:pt x="88" y="19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3"/>
                  </a:lnTo>
                  <a:lnTo>
                    <a:pt x="87" y="13"/>
                  </a:lnTo>
                  <a:lnTo>
                    <a:pt x="87" y="11"/>
                  </a:lnTo>
                  <a:lnTo>
                    <a:pt x="85" y="11"/>
                  </a:lnTo>
                  <a:lnTo>
                    <a:pt x="84" y="11"/>
                  </a:lnTo>
                  <a:lnTo>
                    <a:pt x="82" y="11"/>
                  </a:lnTo>
                  <a:lnTo>
                    <a:pt x="82" y="10"/>
                  </a:lnTo>
                  <a:lnTo>
                    <a:pt x="82" y="10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7" name="Freeform 304">
              <a:extLst>
                <a:ext uri="{FF2B5EF4-FFF2-40B4-BE49-F238E27FC236}">
                  <a16:creationId xmlns:a16="http://schemas.microsoft.com/office/drawing/2014/main" id="{86028C97-EF16-F5DF-9409-E56AC7DDB5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81326" y="4911025"/>
              <a:ext cx="1212416" cy="1261147"/>
            </a:xfrm>
            <a:custGeom>
              <a:avLst/>
              <a:gdLst>
                <a:gd name="T0" fmla="*/ 620 w 622"/>
                <a:gd name="T1" fmla="*/ 633 h 647"/>
                <a:gd name="T2" fmla="*/ 597 w 622"/>
                <a:gd name="T3" fmla="*/ 633 h 647"/>
                <a:gd name="T4" fmla="*/ 587 w 622"/>
                <a:gd name="T5" fmla="*/ 638 h 647"/>
                <a:gd name="T6" fmla="*/ 571 w 622"/>
                <a:gd name="T7" fmla="*/ 632 h 647"/>
                <a:gd name="T8" fmla="*/ 551 w 622"/>
                <a:gd name="T9" fmla="*/ 627 h 647"/>
                <a:gd name="T10" fmla="*/ 540 w 622"/>
                <a:gd name="T11" fmla="*/ 608 h 647"/>
                <a:gd name="T12" fmla="*/ 529 w 622"/>
                <a:gd name="T13" fmla="*/ 606 h 647"/>
                <a:gd name="T14" fmla="*/ 507 w 622"/>
                <a:gd name="T15" fmla="*/ 588 h 647"/>
                <a:gd name="T16" fmla="*/ 502 w 622"/>
                <a:gd name="T17" fmla="*/ 584 h 647"/>
                <a:gd name="T18" fmla="*/ 559 w 622"/>
                <a:gd name="T19" fmla="*/ 624 h 647"/>
                <a:gd name="T20" fmla="*/ 560 w 622"/>
                <a:gd name="T21" fmla="*/ 614 h 647"/>
                <a:gd name="T22" fmla="*/ 584 w 622"/>
                <a:gd name="T23" fmla="*/ 617 h 647"/>
                <a:gd name="T24" fmla="*/ 568 w 622"/>
                <a:gd name="T25" fmla="*/ 588 h 647"/>
                <a:gd name="T26" fmla="*/ 502 w 622"/>
                <a:gd name="T27" fmla="*/ 567 h 647"/>
                <a:gd name="T28" fmla="*/ 494 w 622"/>
                <a:gd name="T29" fmla="*/ 558 h 647"/>
                <a:gd name="T30" fmla="*/ 491 w 622"/>
                <a:gd name="T31" fmla="*/ 539 h 647"/>
                <a:gd name="T32" fmla="*/ 505 w 622"/>
                <a:gd name="T33" fmla="*/ 510 h 647"/>
                <a:gd name="T34" fmla="*/ 497 w 622"/>
                <a:gd name="T35" fmla="*/ 529 h 647"/>
                <a:gd name="T36" fmla="*/ 496 w 622"/>
                <a:gd name="T37" fmla="*/ 506 h 647"/>
                <a:gd name="T38" fmla="*/ 496 w 622"/>
                <a:gd name="T39" fmla="*/ 499 h 647"/>
                <a:gd name="T40" fmla="*/ 504 w 622"/>
                <a:gd name="T41" fmla="*/ 450 h 647"/>
                <a:gd name="T42" fmla="*/ 526 w 622"/>
                <a:gd name="T43" fmla="*/ 430 h 647"/>
                <a:gd name="T44" fmla="*/ 515 w 622"/>
                <a:gd name="T45" fmla="*/ 438 h 647"/>
                <a:gd name="T46" fmla="*/ 515 w 622"/>
                <a:gd name="T47" fmla="*/ 419 h 647"/>
                <a:gd name="T48" fmla="*/ 519 w 622"/>
                <a:gd name="T49" fmla="*/ 394 h 647"/>
                <a:gd name="T50" fmla="*/ 510 w 622"/>
                <a:gd name="T51" fmla="*/ 394 h 647"/>
                <a:gd name="T52" fmla="*/ 579 w 622"/>
                <a:gd name="T53" fmla="*/ 5 h 647"/>
                <a:gd name="T54" fmla="*/ 590 w 622"/>
                <a:gd name="T55" fmla="*/ 38 h 647"/>
                <a:gd name="T56" fmla="*/ 600 w 622"/>
                <a:gd name="T57" fmla="*/ 74 h 647"/>
                <a:gd name="T58" fmla="*/ 593 w 622"/>
                <a:gd name="T59" fmla="*/ 115 h 647"/>
                <a:gd name="T60" fmla="*/ 582 w 622"/>
                <a:gd name="T61" fmla="*/ 154 h 647"/>
                <a:gd name="T62" fmla="*/ 568 w 622"/>
                <a:gd name="T63" fmla="*/ 197 h 647"/>
                <a:gd name="T64" fmla="*/ 568 w 622"/>
                <a:gd name="T65" fmla="*/ 235 h 647"/>
                <a:gd name="T66" fmla="*/ 565 w 622"/>
                <a:gd name="T67" fmla="*/ 269 h 647"/>
                <a:gd name="T68" fmla="*/ 554 w 622"/>
                <a:gd name="T69" fmla="*/ 304 h 647"/>
                <a:gd name="T70" fmla="*/ 548 w 622"/>
                <a:gd name="T71" fmla="*/ 347 h 647"/>
                <a:gd name="T72" fmla="*/ 545 w 622"/>
                <a:gd name="T73" fmla="*/ 389 h 647"/>
                <a:gd name="T74" fmla="*/ 545 w 622"/>
                <a:gd name="T75" fmla="*/ 422 h 647"/>
                <a:gd name="T76" fmla="*/ 545 w 622"/>
                <a:gd name="T77" fmla="*/ 454 h 647"/>
                <a:gd name="T78" fmla="*/ 537 w 622"/>
                <a:gd name="T79" fmla="*/ 496 h 647"/>
                <a:gd name="T80" fmla="*/ 524 w 622"/>
                <a:gd name="T81" fmla="*/ 547 h 647"/>
                <a:gd name="T82" fmla="*/ 574 w 622"/>
                <a:gd name="T83" fmla="*/ 572 h 647"/>
                <a:gd name="T84" fmla="*/ 540 w 622"/>
                <a:gd name="T85" fmla="*/ 603 h 647"/>
                <a:gd name="T86" fmla="*/ 526 w 622"/>
                <a:gd name="T87" fmla="*/ 594 h 647"/>
                <a:gd name="T88" fmla="*/ 526 w 622"/>
                <a:gd name="T89" fmla="*/ 591 h 647"/>
                <a:gd name="T90" fmla="*/ 511 w 622"/>
                <a:gd name="T91" fmla="*/ 573 h 647"/>
                <a:gd name="T92" fmla="*/ 532 w 622"/>
                <a:gd name="T93" fmla="*/ 570 h 647"/>
                <a:gd name="T94" fmla="*/ 513 w 622"/>
                <a:gd name="T95" fmla="*/ 558 h 647"/>
                <a:gd name="T96" fmla="*/ 518 w 622"/>
                <a:gd name="T97" fmla="*/ 543 h 647"/>
                <a:gd name="T98" fmla="*/ 515 w 622"/>
                <a:gd name="T99" fmla="*/ 525 h 647"/>
                <a:gd name="T100" fmla="*/ 508 w 622"/>
                <a:gd name="T101" fmla="*/ 502 h 647"/>
                <a:gd name="T102" fmla="*/ 504 w 622"/>
                <a:gd name="T103" fmla="*/ 488 h 647"/>
                <a:gd name="T104" fmla="*/ 496 w 622"/>
                <a:gd name="T105" fmla="*/ 469 h 647"/>
                <a:gd name="T106" fmla="*/ 510 w 622"/>
                <a:gd name="T107" fmla="*/ 450 h 647"/>
                <a:gd name="T108" fmla="*/ 515 w 622"/>
                <a:gd name="T109" fmla="*/ 468 h 647"/>
                <a:gd name="T110" fmla="*/ 524 w 622"/>
                <a:gd name="T111" fmla="*/ 427 h 647"/>
                <a:gd name="T112" fmla="*/ 529 w 622"/>
                <a:gd name="T113" fmla="*/ 386 h 647"/>
                <a:gd name="T114" fmla="*/ 515 w 622"/>
                <a:gd name="T115" fmla="*/ 361 h 647"/>
                <a:gd name="T116" fmla="*/ 532 w 622"/>
                <a:gd name="T117" fmla="*/ 283 h 647"/>
                <a:gd name="T118" fmla="*/ 546 w 622"/>
                <a:gd name="T119" fmla="*/ 195 h 647"/>
                <a:gd name="T120" fmla="*/ 563 w 622"/>
                <a:gd name="T121" fmla="*/ 118 h 647"/>
                <a:gd name="T122" fmla="*/ 568 w 622"/>
                <a:gd name="T123" fmla="*/ 35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22" h="647">
                  <a:moveTo>
                    <a:pt x="603" y="646"/>
                  </a:moveTo>
                  <a:lnTo>
                    <a:pt x="606" y="646"/>
                  </a:lnTo>
                  <a:lnTo>
                    <a:pt x="606" y="646"/>
                  </a:lnTo>
                  <a:lnTo>
                    <a:pt x="606" y="646"/>
                  </a:lnTo>
                  <a:lnTo>
                    <a:pt x="606" y="647"/>
                  </a:lnTo>
                  <a:lnTo>
                    <a:pt x="604" y="647"/>
                  </a:lnTo>
                  <a:lnTo>
                    <a:pt x="604" y="647"/>
                  </a:lnTo>
                  <a:lnTo>
                    <a:pt x="603" y="647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3" y="646"/>
                  </a:lnTo>
                  <a:close/>
                  <a:moveTo>
                    <a:pt x="608" y="641"/>
                  </a:moveTo>
                  <a:lnTo>
                    <a:pt x="608" y="641"/>
                  </a:lnTo>
                  <a:lnTo>
                    <a:pt x="608" y="641"/>
                  </a:lnTo>
                  <a:lnTo>
                    <a:pt x="609" y="643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8" y="644"/>
                  </a:lnTo>
                  <a:lnTo>
                    <a:pt x="608" y="644"/>
                  </a:lnTo>
                  <a:lnTo>
                    <a:pt x="604" y="644"/>
                  </a:lnTo>
                  <a:lnTo>
                    <a:pt x="604" y="643"/>
                  </a:lnTo>
                  <a:lnTo>
                    <a:pt x="606" y="643"/>
                  </a:lnTo>
                  <a:lnTo>
                    <a:pt x="606" y="643"/>
                  </a:lnTo>
                  <a:lnTo>
                    <a:pt x="606" y="643"/>
                  </a:lnTo>
                  <a:lnTo>
                    <a:pt x="608" y="641"/>
                  </a:lnTo>
                  <a:close/>
                  <a:moveTo>
                    <a:pt x="620" y="632"/>
                  </a:moveTo>
                  <a:lnTo>
                    <a:pt x="622" y="633"/>
                  </a:lnTo>
                  <a:lnTo>
                    <a:pt x="620" y="633"/>
                  </a:lnTo>
                  <a:lnTo>
                    <a:pt x="620" y="635"/>
                  </a:lnTo>
                  <a:lnTo>
                    <a:pt x="619" y="635"/>
                  </a:lnTo>
                  <a:lnTo>
                    <a:pt x="619" y="635"/>
                  </a:lnTo>
                  <a:lnTo>
                    <a:pt x="619" y="633"/>
                  </a:lnTo>
                  <a:lnTo>
                    <a:pt x="619" y="633"/>
                  </a:lnTo>
                  <a:lnTo>
                    <a:pt x="619" y="633"/>
                  </a:lnTo>
                  <a:lnTo>
                    <a:pt x="620" y="633"/>
                  </a:lnTo>
                  <a:lnTo>
                    <a:pt x="620" y="632"/>
                  </a:lnTo>
                  <a:close/>
                  <a:moveTo>
                    <a:pt x="597" y="627"/>
                  </a:moveTo>
                  <a:lnTo>
                    <a:pt x="601" y="627"/>
                  </a:lnTo>
                  <a:lnTo>
                    <a:pt x="608" y="629"/>
                  </a:lnTo>
                  <a:lnTo>
                    <a:pt x="609" y="629"/>
                  </a:lnTo>
                  <a:lnTo>
                    <a:pt x="612" y="630"/>
                  </a:lnTo>
                  <a:lnTo>
                    <a:pt x="612" y="632"/>
                  </a:lnTo>
                  <a:lnTo>
                    <a:pt x="612" y="632"/>
                  </a:lnTo>
                  <a:lnTo>
                    <a:pt x="612" y="633"/>
                  </a:lnTo>
                  <a:lnTo>
                    <a:pt x="611" y="633"/>
                  </a:lnTo>
                  <a:lnTo>
                    <a:pt x="609" y="635"/>
                  </a:lnTo>
                  <a:lnTo>
                    <a:pt x="608" y="635"/>
                  </a:lnTo>
                  <a:lnTo>
                    <a:pt x="608" y="635"/>
                  </a:lnTo>
                  <a:lnTo>
                    <a:pt x="608" y="633"/>
                  </a:lnTo>
                  <a:lnTo>
                    <a:pt x="608" y="633"/>
                  </a:lnTo>
                  <a:lnTo>
                    <a:pt x="606" y="633"/>
                  </a:lnTo>
                  <a:lnTo>
                    <a:pt x="606" y="633"/>
                  </a:lnTo>
                  <a:lnTo>
                    <a:pt x="606" y="633"/>
                  </a:lnTo>
                  <a:lnTo>
                    <a:pt x="604" y="633"/>
                  </a:lnTo>
                  <a:lnTo>
                    <a:pt x="603" y="633"/>
                  </a:lnTo>
                  <a:lnTo>
                    <a:pt x="603" y="635"/>
                  </a:lnTo>
                  <a:lnTo>
                    <a:pt x="603" y="635"/>
                  </a:lnTo>
                  <a:lnTo>
                    <a:pt x="598" y="633"/>
                  </a:lnTo>
                  <a:lnTo>
                    <a:pt x="597" y="633"/>
                  </a:lnTo>
                  <a:lnTo>
                    <a:pt x="597" y="633"/>
                  </a:lnTo>
                  <a:lnTo>
                    <a:pt x="597" y="630"/>
                  </a:lnTo>
                  <a:lnTo>
                    <a:pt x="595" y="629"/>
                  </a:lnTo>
                  <a:lnTo>
                    <a:pt x="597" y="627"/>
                  </a:lnTo>
                  <a:close/>
                  <a:moveTo>
                    <a:pt x="571" y="627"/>
                  </a:moveTo>
                  <a:lnTo>
                    <a:pt x="574" y="627"/>
                  </a:lnTo>
                  <a:lnTo>
                    <a:pt x="586" y="630"/>
                  </a:lnTo>
                  <a:lnTo>
                    <a:pt x="589" y="629"/>
                  </a:lnTo>
                  <a:lnTo>
                    <a:pt x="592" y="629"/>
                  </a:lnTo>
                  <a:lnTo>
                    <a:pt x="593" y="630"/>
                  </a:lnTo>
                  <a:lnTo>
                    <a:pt x="590" y="632"/>
                  </a:lnTo>
                  <a:lnTo>
                    <a:pt x="590" y="632"/>
                  </a:lnTo>
                  <a:lnTo>
                    <a:pt x="590" y="633"/>
                  </a:lnTo>
                  <a:lnTo>
                    <a:pt x="593" y="633"/>
                  </a:lnTo>
                  <a:lnTo>
                    <a:pt x="593" y="633"/>
                  </a:lnTo>
                  <a:lnTo>
                    <a:pt x="595" y="635"/>
                  </a:lnTo>
                  <a:lnTo>
                    <a:pt x="593" y="635"/>
                  </a:lnTo>
                  <a:lnTo>
                    <a:pt x="593" y="636"/>
                  </a:lnTo>
                  <a:lnTo>
                    <a:pt x="595" y="636"/>
                  </a:lnTo>
                  <a:lnTo>
                    <a:pt x="597" y="638"/>
                  </a:lnTo>
                  <a:lnTo>
                    <a:pt x="598" y="638"/>
                  </a:lnTo>
                  <a:lnTo>
                    <a:pt x="598" y="640"/>
                  </a:lnTo>
                  <a:lnTo>
                    <a:pt x="598" y="641"/>
                  </a:lnTo>
                  <a:lnTo>
                    <a:pt x="598" y="643"/>
                  </a:lnTo>
                  <a:lnTo>
                    <a:pt x="598" y="643"/>
                  </a:lnTo>
                  <a:lnTo>
                    <a:pt x="597" y="641"/>
                  </a:lnTo>
                  <a:lnTo>
                    <a:pt x="595" y="641"/>
                  </a:lnTo>
                  <a:lnTo>
                    <a:pt x="595" y="640"/>
                  </a:lnTo>
                  <a:lnTo>
                    <a:pt x="593" y="640"/>
                  </a:lnTo>
                  <a:lnTo>
                    <a:pt x="592" y="640"/>
                  </a:lnTo>
                  <a:lnTo>
                    <a:pt x="590" y="638"/>
                  </a:lnTo>
                  <a:lnTo>
                    <a:pt x="589" y="638"/>
                  </a:lnTo>
                  <a:lnTo>
                    <a:pt x="587" y="638"/>
                  </a:lnTo>
                  <a:lnTo>
                    <a:pt x="586" y="638"/>
                  </a:lnTo>
                  <a:lnTo>
                    <a:pt x="586" y="638"/>
                  </a:lnTo>
                  <a:lnTo>
                    <a:pt x="586" y="636"/>
                  </a:lnTo>
                  <a:lnTo>
                    <a:pt x="586" y="636"/>
                  </a:lnTo>
                  <a:lnTo>
                    <a:pt x="586" y="635"/>
                  </a:lnTo>
                  <a:lnTo>
                    <a:pt x="586" y="633"/>
                  </a:lnTo>
                  <a:lnTo>
                    <a:pt x="586" y="633"/>
                  </a:lnTo>
                  <a:lnTo>
                    <a:pt x="584" y="635"/>
                  </a:lnTo>
                  <a:lnTo>
                    <a:pt x="584" y="635"/>
                  </a:lnTo>
                  <a:lnTo>
                    <a:pt x="582" y="633"/>
                  </a:lnTo>
                  <a:lnTo>
                    <a:pt x="581" y="633"/>
                  </a:lnTo>
                  <a:lnTo>
                    <a:pt x="581" y="632"/>
                  </a:lnTo>
                  <a:lnTo>
                    <a:pt x="579" y="635"/>
                  </a:lnTo>
                  <a:lnTo>
                    <a:pt x="579" y="635"/>
                  </a:lnTo>
                  <a:lnTo>
                    <a:pt x="579" y="636"/>
                  </a:lnTo>
                  <a:lnTo>
                    <a:pt x="582" y="638"/>
                  </a:lnTo>
                  <a:lnTo>
                    <a:pt x="581" y="638"/>
                  </a:lnTo>
                  <a:lnTo>
                    <a:pt x="578" y="638"/>
                  </a:lnTo>
                  <a:lnTo>
                    <a:pt x="578" y="638"/>
                  </a:lnTo>
                  <a:lnTo>
                    <a:pt x="578" y="636"/>
                  </a:lnTo>
                  <a:lnTo>
                    <a:pt x="576" y="636"/>
                  </a:lnTo>
                  <a:lnTo>
                    <a:pt x="574" y="635"/>
                  </a:lnTo>
                  <a:lnTo>
                    <a:pt x="574" y="635"/>
                  </a:lnTo>
                  <a:lnTo>
                    <a:pt x="574" y="633"/>
                  </a:lnTo>
                  <a:lnTo>
                    <a:pt x="574" y="633"/>
                  </a:lnTo>
                  <a:lnTo>
                    <a:pt x="573" y="633"/>
                  </a:lnTo>
                  <a:lnTo>
                    <a:pt x="571" y="633"/>
                  </a:lnTo>
                  <a:lnTo>
                    <a:pt x="571" y="633"/>
                  </a:lnTo>
                  <a:lnTo>
                    <a:pt x="571" y="633"/>
                  </a:lnTo>
                  <a:lnTo>
                    <a:pt x="570" y="632"/>
                  </a:lnTo>
                  <a:lnTo>
                    <a:pt x="570" y="632"/>
                  </a:lnTo>
                  <a:lnTo>
                    <a:pt x="571" y="632"/>
                  </a:lnTo>
                  <a:lnTo>
                    <a:pt x="571" y="630"/>
                  </a:lnTo>
                  <a:lnTo>
                    <a:pt x="571" y="627"/>
                  </a:lnTo>
                  <a:close/>
                  <a:moveTo>
                    <a:pt x="549" y="625"/>
                  </a:moveTo>
                  <a:lnTo>
                    <a:pt x="552" y="625"/>
                  </a:lnTo>
                  <a:lnTo>
                    <a:pt x="554" y="627"/>
                  </a:lnTo>
                  <a:lnTo>
                    <a:pt x="556" y="627"/>
                  </a:lnTo>
                  <a:lnTo>
                    <a:pt x="556" y="629"/>
                  </a:lnTo>
                  <a:lnTo>
                    <a:pt x="557" y="629"/>
                  </a:lnTo>
                  <a:lnTo>
                    <a:pt x="559" y="629"/>
                  </a:lnTo>
                  <a:lnTo>
                    <a:pt x="559" y="629"/>
                  </a:lnTo>
                  <a:lnTo>
                    <a:pt x="560" y="629"/>
                  </a:lnTo>
                  <a:lnTo>
                    <a:pt x="562" y="627"/>
                  </a:lnTo>
                  <a:lnTo>
                    <a:pt x="563" y="627"/>
                  </a:lnTo>
                  <a:lnTo>
                    <a:pt x="565" y="630"/>
                  </a:lnTo>
                  <a:lnTo>
                    <a:pt x="565" y="632"/>
                  </a:lnTo>
                  <a:lnTo>
                    <a:pt x="563" y="632"/>
                  </a:lnTo>
                  <a:lnTo>
                    <a:pt x="563" y="633"/>
                  </a:lnTo>
                  <a:lnTo>
                    <a:pt x="562" y="632"/>
                  </a:lnTo>
                  <a:lnTo>
                    <a:pt x="562" y="632"/>
                  </a:lnTo>
                  <a:lnTo>
                    <a:pt x="562" y="632"/>
                  </a:lnTo>
                  <a:lnTo>
                    <a:pt x="562" y="630"/>
                  </a:lnTo>
                  <a:lnTo>
                    <a:pt x="560" y="630"/>
                  </a:lnTo>
                  <a:lnTo>
                    <a:pt x="560" y="632"/>
                  </a:lnTo>
                  <a:lnTo>
                    <a:pt x="559" y="632"/>
                  </a:lnTo>
                  <a:lnTo>
                    <a:pt x="559" y="630"/>
                  </a:lnTo>
                  <a:lnTo>
                    <a:pt x="556" y="630"/>
                  </a:lnTo>
                  <a:lnTo>
                    <a:pt x="556" y="630"/>
                  </a:lnTo>
                  <a:lnTo>
                    <a:pt x="556" y="629"/>
                  </a:lnTo>
                  <a:lnTo>
                    <a:pt x="556" y="629"/>
                  </a:lnTo>
                  <a:lnTo>
                    <a:pt x="554" y="629"/>
                  </a:lnTo>
                  <a:lnTo>
                    <a:pt x="552" y="627"/>
                  </a:lnTo>
                  <a:lnTo>
                    <a:pt x="551" y="627"/>
                  </a:lnTo>
                  <a:lnTo>
                    <a:pt x="551" y="627"/>
                  </a:lnTo>
                  <a:lnTo>
                    <a:pt x="551" y="627"/>
                  </a:lnTo>
                  <a:lnTo>
                    <a:pt x="549" y="629"/>
                  </a:lnTo>
                  <a:lnTo>
                    <a:pt x="549" y="629"/>
                  </a:lnTo>
                  <a:lnTo>
                    <a:pt x="549" y="627"/>
                  </a:lnTo>
                  <a:lnTo>
                    <a:pt x="549" y="627"/>
                  </a:lnTo>
                  <a:lnTo>
                    <a:pt x="549" y="625"/>
                  </a:lnTo>
                  <a:lnTo>
                    <a:pt x="549" y="625"/>
                  </a:lnTo>
                  <a:close/>
                  <a:moveTo>
                    <a:pt x="541" y="606"/>
                  </a:moveTo>
                  <a:lnTo>
                    <a:pt x="545" y="608"/>
                  </a:lnTo>
                  <a:lnTo>
                    <a:pt x="548" y="608"/>
                  </a:lnTo>
                  <a:lnTo>
                    <a:pt x="549" y="610"/>
                  </a:lnTo>
                  <a:lnTo>
                    <a:pt x="552" y="611"/>
                  </a:lnTo>
                  <a:lnTo>
                    <a:pt x="556" y="611"/>
                  </a:lnTo>
                  <a:lnTo>
                    <a:pt x="556" y="613"/>
                  </a:lnTo>
                  <a:lnTo>
                    <a:pt x="556" y="614"/>
                  </a:lnTo>
                  <a:lnTo>
                    <a:pt x="556" y="614"/>
                  </a:lnTo>
                  <a:lnTo>
                    <a:pt x="554" y="616"/>
                  </a:lnTo>
                  <a:lnTo>
                    <a:pt x="554" y="616"/>
                  </a:lnTo>
                  <a:lnTo>
                    <a:pt x="554" y="616"/>
                  </a:lnTo>
                  <a:lnTo>
                    <a:pt x="551" y="616"/>
                  </a:lnTo>
                  <a:lnTo>
                    <a:pt x="549" y="614"/>
                  </a:lnTo>
                  <a:lnTo>
                    <a:pt x="548" y="614"/>
                  </a:lnTo>
                  <a:lnTo>
                    <a:pt x="546" y="614"/>
                  </a:lnTo>
                  <a:lnTo>
                    <a:pt x="545" y="614"/>
                  </a:lnTo>
                  <a:lnTo>
                    <a:pt x="543" y="614"/>
                  </a:lnTo>
                  <a:lnTo>
                    <a:pt x="541" y="616"/>
                  </a:lnTo>
                  <a:lnTo>
                    <a:pt x="541" y="613"/>
                  </a:lnTo>
                  <a:lnTo>
                    <a:pt x="540" y="611"/>
                  </a:lnTo>
                  <a:lnTo>
                    <a:pt x="538" y="610"/>
                  </a:lnTo>
                  <a:lnTo>
                    <a:pt x="538" y="608"/>
                  </a:lnTo>
                  <a:lnTo>
                    <a:pt x="540" y="608"/>
                  </a:lnTo>
                  <a:lnTo>
                    <a:pt x="541" y="606"/>
                  </a:lnTo>
                  <a:close/>
                  <a:moveTo>
                    <a:pt x="526" y="597"/>
                  </a:moveTo>
                  <a:lnTo>
                    <a:pt x="526" y="597"/>
                  </a:lnTo>
                  <a:lnTo>
                    <a:pt x="527" y="599"/>
                  </a:lnTo>
                  <a:lnTo>
                    <a:pt x="527" y="599"/>
                  </a:lnTo>
                  <a:lnTo>
                    <a:pt x="527" y="599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30" y="600"/>
                  </a:lnTo>
                  <a:lnTo>
                    <a:pt x="533" y="602"/>
                  </a:lnTo>
                  <a:lnTo>
                    <a:pt x="535" y="602"/>
                  </a:lnTo>
                  <a:lnTo>
                    <a:pt x="535" y="603"/>
                  </a:lnTo>
                  <a:lnTo>
                    <a:pt x="537" y="603"/>
                  </a:lnTo>
                  <a:lnTo>
                    <a:pt x="538" y="605"/>
                  </a:lnTo>
                  <a:lnTo>
                    <a:pt x="537" y="606"/>
                  </a:lnTo>
                  <a:lnTo>
                    <a:pt x="535" y="608"/>
                  </a:lnTo>
                  <a:lnTo>
                    <a:pt x="535" y="608"/>
                  </a:lnTo>
                  <a:lnTo>
                    <a:pt x="535" y="610"/>
                  </a:lnTo>
                  <a:lnTo>
                    <a:pt x="533" y="610"/>
                  </a:lnTo>
                  <a:lnTo>
                    <a:pt x="533" y="611"/>
                  </a:lnTo>
                  <a:lnTo>
                    <a:pt x="532" y="611"/>
                  </a:lnTo>
                  <a:lnTo>
                    <a:pt x="530" y="611"/>
                  </a:lnTo>
                  <a:lnTo>
                    <a:pt x="529" y="611"/>
                  </a:lnTo>
                  <a:lnTo>
                    <a:pt x="529" y="611"/>
                  </a:lnTo>
                  <a:lnTo>
                    <a:pt x="527" y="611"/>
                  </a:lnTo>
                  <a:lnTo>
                    <a:pt x="527" y="611"/>
                  </a:lnTo>
                  <a:lnTo>
                    <a:pt x="527" y="611"/>
                  </a:lnTo>
                  <a:lnTo>
                    <a:pt x="529" y="610"/>
                  </a:lnTo>
                  <a:lnTo>
                    <a:pt x="530" y="608"/>
                  </a:lnTo>
                  <a:lnTo>
                    <a:pt x="530" y="606"/>
                  </a:lnTo>
                  <a:lnTo>
                    <a:pt x="529" y="606"/>
                  </a:lnTo>
                  <a:lnTo>
                    <a:pt x="527" y="606"/>
                  </a:lnTo>
                  <a:lnTo>
                    <a:pt x="527" y="606"/>
                  </a:lnTo>
                  <a:lnTo>
                    <a:pt x="526" y="606"/>
                  </a:lnTo>
                  <a:lnTo>
                    <a:pt x="526" y="606"/>
                  </a:lnTo>
                  <a:lnTo>
                    <a:pt x="526" y="608"/>
                  </a:lnTo>
                  <a:lnTo>
                    <a:pt x="526" y="608"/>
                  </a:lnTo>
                  <a:lnTo>
                    <a:pt x="526" y="610"/>
                  </a:lnTo>
                  <a:lnTo>
                    <a:pt x="524" y="610"/>
                  </a:lnTo>
                  <a:lnTo>
                    <a:pt x="524" y="610"/>
                  </a:lnTo>
                  <a:lnTo>
                    <a:pt x="522" y="608"/>
                  </a:lnTo>
                  <a:lnTo>
                    <a:pt x="522" y="608"/>
                  </a:lnTo>
                  <a:lnTo>
                    <a:pt x="522" y="606"/>
                  </a:lnTo>
                  <a:lnTo>
                    <a:pt x="522" y="605"/>
                  </a:lnTo>
                  <a:lnTo>
                    <a:pt x="522" y="603"/>
                  </a:lnTo>
                  <a:lnTo>
                    <a:pt x="522" y="603"/>
                  </a:lnTo>
                  <a:lnTo>
                    <a:pt x="521" y="603"/>
                  </a:lnTo>
                  <a:lnTo>
                    <a:pt x="519" y="603"/>
                  </a:lnTo>
                  <a:lnTo>
                    <a:pt x="518" y="602"/>
                  </a:lnTo>
                  <a:lnTo>
                    <a:pt x="518" y="600"/>
                  </a:lnTo>
                  <a:lnTo>
                    <a:pt x="515" y="600"/>
                  </a:lnTo>
                  <a:lnTo>
                    <a:pt x="516" y="599"/>
                  </a:lnTo>
                  <a:lnTo>
                    <a:pt x="519" y="597"/>
                  </a:lnTo>
                  <a:lnTo>
                    <a:pt x="521" y="599"/>
                  </a:lnTo>
                  <a:lnTo>
                    <a:pt x="526" y="600"/>
                  </a:lnTo>
                  <a:lnTo>
                    <a:pt x="526" y="599"/>
                  </a:lnTo>
                  <a:lnTo>
                    <a:pt x="526" y="599"/>
                  </a:lnTo>
                  <a:lnTo>
                    <a:pt x="526" y="597"/>
                  </a:lnTo>
                  <a:lnTo>
                    <a:pt x="526" y="597"/>
                  </a:lnTo>
                  <a:close/>
                  <a:moveTo>
                    <a:pt x="502" y="584"/>
                  </a:moveTo>
                  <a:lnTo>
                    <a:pt x="504" y="584"/>
                  </a:lnTo>
                  <a:lnTo>
                    <a:pt x="505" y="586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8" y="589"/>
                  </a:lnTo>
                  <a:lnTo>
                    <a:pt x="511" y="589"/>
                  </a:lnTo>
                  <a:lnTo>
                    <a:pt x="513" y="589"/>
                  </a:lnTo>
                  <a:lnTo>
                    <a:pt x="515" y="591"/>
                  </a:lnTo>
                  <a:lnTo>
                    <a:pt x="518" y="591"/>
                  </a:lnTo>
                  <a:lnTo>
                    <a:pt x="519" y="592"/>
                  </a:lnTo>
                  <a:lnTo>
                    <a:pt x="519" y="592"/>
                  </a:lnTo>
                  <a:lnTo>
                    <a:pt x="519" y="592"/>
                  </a:lnTo>
                  <a:lnTo>
                    <a:pt x="522" y="594"/>
                  </a:lnTo>
                  <a:lnTo>
                    <a:pt x="522" y="594"/>
                  </a:lnTo>
                  <a:lnTo>
                    <a:pt x="524" y="595"/>
                  </a:lnTo>
                  <a:lnTo>
                    <a:pt x="524" y="597"/>
                  </a:lnTo>
                  <a:lnTo>
                    <a:pt x="522" y="597"/>
                  </a:lnTo>
                  <a:lnTo>
                    <a:pt x="521" y="595"/>
                  </a:lnTo>
                  <a:lnTo>
                    <a:pt x="519" y="595"/>
                  </a:lnTo>
                  <a:lnTo>
                    <a:pt x="518" y="595"/>
                  </a:lnTo>
                  <a:lnTo>
                    <a:pt x="518" y="595"/>
                  </a:lnTo>
                  <a:lnTo>
                    <a:pt x="518" y="594"/>
                  </a:lnTo>
                  <a:lnTo>
                    <a:pt x="518" y="594"/>
                  </a:lnTo>
                  <a:lnTo>
                    <a:pt x="515" y="592"/>
                  </a:lnTo>
                  <a:lnTo>
                    <a:pt x="515" y="591"/>
                  </a:lnTo>
                  <a:lnTo>
                    <a:pt x="511" y="591"/>
                  </a:lnTo>
                  <a:lnTo>
                    <a:pt x="510" y="591"/>
                  </a:lnTo>
                  <a:lnTo>
                    <a:pt x="508" y="591"/>
                  </a:lnTo>
                  <a:lnTo>
                    <a:pt x="508" y="591"/>
                  </a:lnTo>
                  <a:lnTo>
                    <a:pt x="507" y="589"/>
                  </a:lnTo>
                  <a:lnTo>
                    <a:pt x="504" y="588"/>
                  </a:lnTo>
                  <a:lnTo>
                    <a:pt x="504" y="586"/>
                  </a:lnTo>
                  <a:lnTo>
                    <a:pt x="502" y="584"/>
                  </a:lnTo>
                  <a:lnTo>
                    <a:pt x="502" y="584"/>
                  </a:lnTo>
                  <a:lnTo>
                    <a:pt x="502" y="584"/>
                  </a:lnTo>
                  <a:close/>
                  <a:moveTo>
                    <a:pt x="578" y="580"/>
                  </a:moveTo>
                  <a:lnTo>
                    <a:pt x="582" y="583"/>
                  </a:lnTo>
                  <a:lnTo>
                    <a:pt x="584" y="583"/>
                  </a:lnTo>
                  <a:lnTo>
                    <a:pt x="587" y="581"/>
                  </a:lnTo>
                  <a:lnTo>
                    <a:pt x="587" y="581"/>
                  </a:lnTo>
                  <a:lnTo>
                    <a:pt x="589" y="583"/>
                  </a:lnTo>
                  <a:lnTo>
                    <a:pt x="590" y="583"/>
                  </a:lnTo>
                  <a:lnTo>
                    <a:pt x="590" y="589"/>
                  </a:lnTo>
                  <a:lnTo>
                    <a:pt x="590" y="594"/>
                  </a:lnTo>
                  <a:lnTo>
                    <a:pt x="590" y="600"/>
                  </a:lnTo>
                  <a:lnTo>
                    <a:pt x="590" y="605"/>
                  </a:lnTo>
                  <a:lnTo>
                    <a:pt x="590" y="610"/>
                  </a:lnTo>
                  <a:lnTo>
                    <a:pt x="590" y="616"/>
                  </a:lnTo>
                  <a:lnTo>
                    <a:pt x="589" y="622"/>
                  </a:lnTo>
                  <a:lnTo>
                    <a:pt x="589" y="627"/>
                  </a:lnTo>
                  <a:lnTo>
                    <a:pt x="587" y="627"/>
                  </a:lnTo>
                  <a:lnTo>
                    <a:pt x="587" y="627"/>
                  </a:lnTo>
                  <a:lnTo>
                    <a:pt x="582" y="627"/>
                  </a:lnTo>
                  <a:lnTo>
                    <a:pt x="578" y="627"/>
                  </a:lnTo>
                  <a:lnTo>
                    <a:pt x="576" y="625"/>
                  </a:lnTo>
                  <a:lnTo>
                    <a:pt x="574" y="624"/>
                  </a:lnTo>
                  <a:lnTo>
                    <a:pt x="573" y="624"/>
                  </a:lnTo>
                  <a:lnTo>
                    <a:pt x="571" y="625"/>
                  </a:lnTo>
                  <a:lnTo>
                    <a:pt x="570" y="625"/>
                  </a:lnTo>
                  <a:lnTo>
                    <a:pt x="568" y="625"/>
                  </a:lnTo>
                  <a:lnTo>
                    <a:pt x="567" y="625"/>
                  </a:lnTo>
                  <a:lnTo>
                    <a:pt x="567" y="624"/>
                  </a:lnTo>
                  <a:lnTo>
                    <a:pt x="565" y="624"/>
                  </a:lnTo>
                  <a:lnTo>
                    <a:pt x="563" y="625"/>
                  </a:lnTo>
                  <a:lnTo>
                    <a:pt x="559" y="624"/>
                  </a:lnTo>
                  <a:lnTo>
                    <a:pt x="557" y="624"/>
                  </a:lnTo>
                  <a:lnTo>
                    <a:pt x="552" y="622"/>
                  </a:lnTo>
                  <a:lnTo>
                    <a:pt x="549" y="622"/>
                  </a:lnTo>
                  <a:lnTo>
                    <a:pt x="543" y="622"/>
                  </a:lnTo>
                  <a:lnTo>
                    <a:pt x="543" y="621"/>
                  </a:lnTo>
                  <a:lnTo>
                    <a:pt x="541" y="619"/>
                  </a:lnTo>
                  <a:lnTo>
                    <a:pt x="543" y="619"/>
                  </a:lnTo>
                  <a:lnTo>
                    <a:pt x="543" y="619"/>
                  </a:lnTo>
                  <a:lnTo>
                    <a:pt x="545" y="617"/>
                  </a:lnTo>
                  <a:lnTo>
                    <a:pt x="545" y="617"/>
                  </a:lnTo>
                  <a:lnTo>
                    <a:pt x="546" y="619"/>
                  </a:lnTo>
                  <a:lnTo>
                    <a:pt x="548" y="619"/>
                  </a:lnTo>
                  <a:lnTo>
                    <a:pt x="548" y="617"/>
                  </a:lnTo>
                  <a:lnTo>
                    <a:pt x="549" y="617"/>
                  </a:lnTo>
                  <a:lnTo>
                    <a:pt x="551" y="617"/>
                  </a:lnTo>
                  <a:lnTo>
                    <a:pt x="552" y="617"/>
                  </a:lnTo>
                  <a:lnTo>
                    <a:pt x="554" y="617"/>
                  </a:lnTo>
                  <a:lnTo>
                    <a:pt x="556" y="617"/>
                  </a:lnTo>
                  <a:lnTo>
                    <a:pt x="556" y="617"/>
                  </a:lnTo>
                  <a:lnTo>
                    <a:pt x="557" y="616"/>
                  </a:lnTo>
                  <a:lnTo>
                    <a:pt x="557" y="616"/>
                  </a:lnTo>
                  <a:lnTo>
                    <a:pt x="559" y="616"/>
                  </a:lnTo>
                  <a:lnTo>
                    <a:pt x="560" y="616"/>
                  </a:lnTo>
                  <a:lnTo>
                    <a:pt x="560" y="617"/>
                  </a:lnTo>
                  <a:lnTo>
                    <a:pt x="560" y="619"/>
                  </a:lnTo>
                  <a:lnTo>
                    <a:pt x="562" y="619"/>
                  </a:lnTo>
                  <a:lnTo>
                    <a:pt x="563" y="619"/>
                  </a:lnTo>
                  <a:lnTo>
                    <a:pt x="565" y="619"/>
                  </a:lnTo>
                  <a:lnTo>
                    <a:pt x="565" y="619"/>
                  </a:lnTo>
                  <a:lnTo>
                    <a:pt x="563" y="616"/>
                  </a:lnTo>
                  <a:lnTo>
                    <a:pt x="562" y="616"/>
                  </a:lnTo>
                  <a:lnTo>
                    <a:pt x="560" y="614"/>
                  </a:lnTo>
                  <a:lnTo>
                    <a:pt x="559" y="614"/>
                  </a:lnTo>
                  <a:lnTo>
                    <a:pt x="557" y="611"/>
                  </a:lnTo>
                  <a:lnTo>
                    <a:pt x="557" y="610"/>
                  </a:lnTo>
                  <a:lnTo>
                    <a:pt x="557" y="606"/>
                  </a:lnTo>
                  <a:lnTo>
                    <a:pt x="560" y="606"/>
                  </a:lnTo>
                  <a:lnTo>
                    <a:pt x="560" y="603"/>
                  </a:lnTo>
                  <a:lnTo>
                    <a:pt x="560" y="602"/>
                  </a:lnTo>
                  <a:lnTo>
                    <a:pt x="562" y="602"/>
                  </a:lnTo>
                  <a:lnTo>
                    <a:pt x="563" y="606"/>
                  </a:lnTo>
                  <a:lnTo>
                    <a:pt x="565" y="610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2" y="611"/>
                  </a:lnTo>
                  <a:lnTo>
                    <a:pt x="565" y="613"/>
                  </a:lnTo>
                  <a:lnTo>
                    <a:pt x="567" y="614"/>
                  </a:lnTo>
                  <a:lnTo>
                    <a:pt x="567" y="616"/>
                  </a:lnTo>
                  <a:lnTo>
                    <a:pt x="568" y="617"/>
                  </a:lnTo>
                  <a:lnTo>
                    <a:pt x="570" y="617"/>
                  </a:lnTo>
                  <a:lnTo>
                    <a:pt x="571" y="616"/>
                  </a:lnTo>
                  <a:lnTo>
                    <a:pt x="573" y="616"/>
                  </a:lnTo>
                  <a:lnTo>
                    <a:pt x="573" y="616"/>
                  </a:lnTo>
                  <a:lnTo>
                    <a:pt x="576" y="616"/>
                  </a:lnTo>
                  <a:lnTo>
                    <a:pt x="578" y="617"/>
                  </a:lnTo>
                  <a:lnTo>
                    <a:pt x="579" y="617"/>
                  </a:lnTo>
                  <a:lnTo>
                    <a:pt x="579" y="619"/>
                  </a:lnTo>
                  <a:lnTo>
                    <a:pt x="579" y="621"/>
                  </a:lnTo>
                  <a:lnTo>
                    <a:pt x="579" y="621"/>
                  </a:lnTo>
                  <a:lnTo>
                    <a:pt x="581" y="621"/>
                  </a:lnTo>
                  <a:lnTo>
                    <a:pt x="582" y="619"/>
                  </a:lnTo>
                  <a:lnTo>
                    <a:pt x="582" y="617"/>
                  </a:lnTo>
                  <a:lnTo>
                    <a:pt x="584" y="617"/>
                  </a:lnTo>
                  <a:lnTo>
                    <a:pt x="584" y="617"/>
                  </a:lnTo>
                  <a:lnTo>
                    <a:pt x="584" y="617"/>
                  </a:lnTo>
                  <a:lnTo>
                    <a:pt x="581" y="616"/>
                  </a:lnTo>
                  <a:lnTo>
                    <a:pt x="570" y="611"/>
                  </a:lnTo>
                  <a:lnTo>
                    <a:pt x="568" y="610"/>
                  </a:lnTo>
                  <a:lnTo>
                    <a:pt x="568" y="606"/>
                  </a:lnTo>
                  <a:lnTo>
                    <a:pt x="568" y="605"/>
                  </a:lnTo>
                  <a:lnTo>
                    <a:pt x="568" y="603"/>
                  </a:lnTo>
                  <a:lnTo>
                    <a:pt x="571" y="603"/>
                  </a:lnTo>
                  <a:lnTo>
                    <a:pt x="574" y="602"/>
                  </a:lnTo>
                  <a:lnTo>
                    <a:pt x="579" y="599"/>
                  </a:lnTo>
                  <a:lnTo>
                    <a:pt x="579" y="599"/>
                  </a:lnTo>
                  <a:lnTo>
                    <a:pt x="579" y="597"/>
                  </a:lnTo>
                  <a:lnTo>
                    <a:pt x="579" y="597"/>
                  </a:lnTo>
                  <a:lnTo>
                    <a:pt x="578" y="595"/>
                  </a:lnTo>
                  <a:lnTo>
                    <a:pt x="574" y="595"/>
                  </a:lnTo>
                  <a:lnTo>
                    <a:pt x="573" y="595"/>
                  </a:lnTo>
                  <a:lnTo>
                    <a:pt x="571" y="597"/>
                  </a:lnTo>
                  <a:lnTo>
                    <a:pt x="568" y="597"/>
                  </a:lnTo>
                  <a:lnTo>
                    <a:pt x="567" y="597"/>
                  </a:lnTo>
                  <a:lnTo>
                    <a:pt x="565" y="597"/>
                  </a:lnTo>
                  <a:lnTo>
                    <a:pt x="563" y="595"/>
                  </a:lnTo>
                  <a:lnTo>
                    <a:pt x="563" y="594"/>
                  </a:lnTo>
                  <a:lnTo>
                    <a:pt x="563" y="592"/>
                  </a:lnTo>
                  <a:lnTo>
                    <a:pt x="563" y="591"/>
                  </a:lnTo>
                  <a:lnTo>
                    <a:pt x="563" y="591"/>
                  </a:lnTo>
                  <a:lnTo>
                    <a:pt x="565" y="589"/>
                  </a:lnTo>
                  <a:lnTo>
                    <a:pt x="567" y="589"/>
                  </a:lnTo>
                  <a:lnTo>
                    <a:pt x="567" y="589"/>
                  </a:lnTo>
                  <a:lnTo>
                    <a:pt x="568" y="589"/>
                  </a:lnTo>
                  <a:lnTo>
                    <a:pt x="568" y="589"/>
                  </a:lnTo>
                  <a:lnTo>
                    <a:pt x="568" y="588"/>
                  </a:lnTo>
                  <a:lnTo>
                    <a:pt x="568" y="588"/>
                  </a:lnTo>
                  <a:lnTo>
                    <a:pt x="567" y="586"/>
                  </a:lnTo>
                  <a:lnTo>
                    <a:pt x="565" y="586"/>
                  </a:lnTo>
                  <a:lnTo>
                    <a:pt x="565" y="584"/>
                  </a:lnTo>
                  <a:lnTo>
                    <a:pt x="565" y="584"/>
                  </a:lnTo>
                  <a:lnTo>
                    <a:pt x="567" y="584"/>
                  </a:lnTo>
                  <a:lnTo>
                    <a:pt x="568" y="584"/>
                  </a:lnTo>
                  <a:lnTo>
                    <a:pt x="570" y="586"/>
                  </a:lnTo>
                  <a:lnTo>
                    <a:pt x="571" y="586"/>
                  </a:lnTo>
                  <a:lnTo>
                    <a:pt x="571" y="586"/>
                  </a:lnTo>
                  <a:lnTo>
                    <a:pt x="573" y="584"/>
                  </a:lnTo>
                  <a:lnTo>
                    <a:pt x="574" y="583"/>
                  </a:lnTo>
                  <a:lnTo>
                    <a:pt x="576" y="581"/>
                  </a:lnTo>
                  <a:lnTo>
                    <a:pt x="578" y="580"/>
                  </a:lnTo>
                  <a:lnTo>
                    <a:pt x="578" y="580"/>
                  </a:lnTo>
                  <a:close/>
                  <a:moveTo>
                    <a:pt x="505" y="566"/>
                  </a:moveTo>
                  <a:lnTo>
                    <a:pt x="507" y="566"/>
                  </a:lnTo>
                  <a:lnTo>
                    <a:pt x="507" y="566"/>
                  </a:lnTo>
                  <a:lnTo>
                    <a:pt x="508" y="567"/>
                  </a:lnTo>
                  <a:lnTo>
                    <a:pt x="510" y="567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08" y="569"/>
                  </a:lnTo>
                  <a:lnTo>
                    <a:pt x="507" y="569"/>
                  </a:lnTo>
                  <a:lnTo>
                    <a:pt x="507" y="567"/>
                  </a:lnTo>
                  <a:lnTo>
                    <a:pt x="505" y="566"/>
                  </a:lnTo>
                  <a:lnTo>
                    <a:pt x="505" y="566"/>
                  </a:lnTo>
                  <a:lnTo>
                    <a:pt x="505" y="566"/>
                  </a:lnTo>
                  <a:close/>
                  <a:moveTo>
                    <a:pt x="500" y="562"/>
                  </a:moveTo>
                  <a:lnTo>
                    <a:pt x="500" y="567"/>
                  </a:lnTo>
                  <a:lnTo>
                    <a:pt x="502" y="567"/>
                  </a:lnTo>
                  <a:lnTo>
                    <a:pt x="502" y="567"/>
                  </a:lnTo>
                  <a:lnTo>
                    <a:pt x="504" y="569"/>
                  </a:lnTo>
                  <a:lnTo>
                    <a:pt x="505" y="570"/>
                  </a:lnTo>
                  <a:lnTo>
                    <a:pt x="502" y="573"/>
                  </a:lnTo>
                  <a:lnTo>
                    <a:pt x="502" y="575"/>
                  </a:lnTo>
                  <a:lnTo>
                    <a:pt x="500" y="575"/>
                  </a:lnTo>
                  <a:lnTo>
                    <a:pt x="499" y="573"/>
                  </a:lnTo>
                  <a:lnTo>
                    <a:pt x="497" y="570"/>
                  </a:lnTo>
                  <a:lnTo>
                    <a:pt x="497" y="569"/>
                  </a:lnTo>
                  <a:lnTo>
                    <a:pt x="496" y="566"/>
                  </a:lnTo>
                  <a:lnTo>
                    <a:pt x="497" y="566"/>
                  </a:lnTo>
                  <a:lnTo>
                    <a:pt x="499" y="566"/>
                  </a:lnTo>
                  <a:lnTo>
                    <a:pt x="499" y="564"/>
                  </a:lnTo>
                  <a:lnTo>
                    <a:pt x="500" y="562"/>
                  </a:lnTo>
                  <a:close/>
                  <a:moveTo>
                    <a:pt x="504" y="554"/>
                  </a:moveTo>
                  <a:lnTo>
                    <a:pt x="504" y="556"/>
                  </a:lnTo>
                  <a:lnTo>
                    <a:pt x="504" y="556"/>
                  </a:lnTo>
                  <a:lnTo>
                    <a:pt x="504" y="558"/>
                  </a:lnTo>
                  <a:lnTo>
                    <a:pt x="504" y="558"/>
                  </a:lnTo>
                  <a:lnTo>
                    <a:pt x="504" y="559"/>
                  </a:lnTo>
                  <a:lnTo>
                    <a:pt x="502" y="558"/>
                  </a:lnTo>
                  <a:lnTo>
                    <a:pt x="502" y="558"/>
                  </a:lnTo>
                  <a:lnTo>
                    <a:pt x="500" y="559"/>
                  </a:lnTo>
                  <a:lnTo>
                    <a:pt x="500" y="559"/>
                  </a:lnTo>
                  <a:lnTo>
                    <a:pt x="499" y="559"/>
                  </a:lnTo>
                  <a:lnTo>
                    <a:pt x="497" y="559"/>
                  </a:lnTo>
                  <a:lnTo>
                    <a:pt x="496" y="561"/>
                  </a:lnTo>
                  <a:lnTo>
                    <a:pt x="494" y="562"/>
                  </a:lnTo>
                  <a:lnTo>
                    <a:pt x="494" y="562"/>
                  </a:lnTo>
                  <a:lnTo>
                    <a:pt x="492" y="561"/>
                  </a:lnTo>
                  <a:lnTo>
                    <a:pt x="494" y="559"/>
                  </a:lnTo>
                  <a:lnTo>
                    <a:pt x="494" y="558"/>
                  </a:lnTo>
                  <a:lnTo>
                    <a:pt x="496" y="556"/>
                  </a:lnTo>
                  <a:lnTo>
                    <a:pt x="497" y="558"/>
                  </a:lnTo>
                  <a:lnTo>
                    <a:pt x="499" y="556"/>
                  </a:lnTo>
                  <a:lnTo>
                    <a:pt x="502" y="554"/>
                  </a:lnTo>
                  <a:lnTo>
                    <a:pt x="504" y="554"/>
                  </a:lnTo>
                  <a:close/>
                  <a:moveTo>
                    <a:pt x="491" y="540"/>
                  </a:moveTo>
                  <a:lnTo>
                    <a:pt x="492" y="542"/>
                  </a:lnTo>
                  <a:lnTo>
                    <a:pt x="496" y="542"/>
                  </a:lnTo>
                  <a:lnTo>
                    <a:pt x="496" y="542"/>
                  </a:lnTo>
                  <a:lnTo>
                    <a:pt x="496" y="542"/>
                  </a:lnTo>
                  <a:lnTo>
                    <a:pt x="494" y="543"/>
                  </a:lnTo>
                  <a:lnTo>
                    <a:pt x="494" y="543"/>
                  </a:lnTo>
                  <a:lnTo>
                    <a:pt x="492" y="545"/>
                  </a:lnTo>
                  <a:lnTo>
                    <a:pt x="492" y="547"/>
                  </a:lnTo>
                  <a:lnTo>
                    <a:pt x="491" y="547"/>
                  </a:lnTo>
                  <a:lnTo>
                    <a:pt x="491" y="547"/>
                  </a:lnTo>
                  <a:lnTo>
                    <a:pt x="491" y="545"/>
                  </a:lnTo>
                  <a:lnTo>
                    <a:pt x="491" y="545"/>
                  </a:lnTo>
                  <a:lnTo>
                    <a:pt x="491" y="543"/>
                  </a:lnTo>
                  <a:lnTo>
                    <a:pt x="491" y="542"/>
                  </a:lnTo>
                  <a:lnTo>
                    <a:pt x="491" y="540"/>
                  </a:lnTo>
                  <a:close/>
                  <a:moveTo>
                    <a:pt x="492" y="532"/>
                  </a:moveTo>
                  <a:lnTo>
                    <a:pt x="494" y="532"/>
                  </a:lnTo>
                  <a:lnTo>
                    <a:pt x="496" y="532"/>
                  </a:lnTo>
                  <a:lnTo>
                    <a:pt x="497" y="534"/>
                  </a:lnTo>
                  <a:lnTo>
                    <a:pt x="499" y="534"/>
                  </a:lnTo>
                  <a:lnTo>
                    <a:pt x="500" y="536"/>
                  </a:lnTo>
                  <a:lnTo>
                    <a:pt x="499" y="537"/>
                  </a:lnTo>
                  <a:lnTo>
                    <a:pt x="497" y="537"/>
                  </a:lnTo>
                  <a:lnTo>
                    <a:pt x="494" y="539"/>
                  </a:lnTo>
                  <a:lnTo>
                    <a:pt x="492" y="539"/>
                  </a:lnTo>
                  <a:lnTo>
                    <a:pt x="491" y="539"/>
                  </a:lnTo>
                  <a:lnTo>
                    <a:pt x="491" y="537"/>
                  </a:lnTo>
                  <a:lnTo>
                    <a:pt x="492" y="536"/>
                  </a:lnTo>
                  <a:lnTo>
                    <a:pt x="492" y="536"/>
                  </a:lnTo>
                  <a:lnTo>
                    <a:pt x="492" y="534"/>
                  </a:lnTo>
                  <a:lnTo>
                    <a:pt x="492" y="532"/>
                  </a:lnTo>
                  <a:close/>
                  <a:moveTo>
                    <a:pt x="496" y="509"/>
                  </a:moveTo>
                  <a:lnTo>
                    <a:pt x="496" y="510"/>
                  </a:lnTo>
                  <a:lnTo>
                    <a:pt x="496" y="512"/>
                  </a:lnTo>
                  <a:lnTo>
                    <a:pt x="494" y="515"/>
                  </a:lnTo>
                  <a:lnTo>
                    <a:pt x="492" y="517"/>
                  </a:lnTo>
                  <a:lnTo>
                    <a:pt x="491" y="518"/>
                  </a:lnTo>
                  <a:lnTo>
                    <a:pt x="489" y="518"/>
                  </a:lnTo>
                  <a:lnTo>
                    <a:pt x="488" y="517"/>
                  </a:lnTo>
                  <a:lnTo>
                    <a:pt x="489" y="515"/>
                  </a:lnTo>
                  <a:lnTo>
                    <a:pt x="491" y="515"/>
                  </a:lnTo>
                  <a:lnTo>
                    <a:pt x="491" y="514"/>
                  </a:lnTo>
                  <a:lnTo>
                    <a:pt x="489" y="514"/>
                  </a:lnTo>
                  <a:lnTo>
                    <a:pt x="489" y="514"/>
                  </a:lnTo>
                  <a:lnTo>
                    <a:pt x="488" y="512"/>
                  </a:lnTo>
                  <a:lnTo>
                    <a:pt x="489" y="510"/>
                  </a:lnTo>
                  <a:lnTo>
                    <a:pt x="489" y="510"/>
                  </a:lnTo>
                  <a:lnTo>
                    <a:pt x="489" y="510"/>
                  </a:lnTo>
                  <a:lnTo>
                    <a:pt x="491" y="510"/>
                  </a:lnTo>
                  <a:lnTo>
                    <a:pt x="494" y="510"/>
                  </a:lnTo>
                  <a:lnTo>
                    <a:pt x="494" y="509"/>
                  </a:lnTo>
                  <a:lnTo>
                    <a:pt x="496" y="509"/>
                  </a:lnTo>
                  <a:close/>
                  <a:moveTo>
                    <a:pt x="500" y="507"/>
                  </a:moveTo>
                  <a:lnTo>
                    <a:pt x="502" y="507"/>
                  </a:lnTo>
                  <a:lnTo>
                    <a:pt x="502" y="509"/>
                  </a:lnTo>
                  <a:lnTo>
                    <a:pt x="504" y="509"/>
                  </a:lnTo>
                  <a:lnTo>
                    <a:pt x="504" y="509"/>
                  </a:lnTo>
                  <a:lnTo>
                    <a:pt x="505" y="510"/>
                  </a:lnTo>
                  <a:lnTo>
                    <a:pt x="505" y="517"/>
                  </a:lnTo>
                  <a:lnTo>
                    <a:pt x="505" y="518"/>
                  </a:lnTo>
                  <a:lnTo>
                    <a:pt x="505" y="521"/>
                  </a:lnTo>
                  <a:lnTo>
                    <a:pt x="505" y="525"/>
                  </a:lnTo>
                  <a:lnTo>
                    <a:pt x="505" y="526"/>
                  </a:lnTo>
                  <a:lnTo>
                    <a:pt x="505" y="526"/>
                  </a:lnTo>
                  <a:lnTo>
                    <a:pt x="505" y="526"/>
                  </a:lnTo>
                  <a:lnTo>
                    <a:pt x="505" y="528"/>
                  </a:lnTo>
                  <a:lnTo>
                    <a:pt x="505" y="529"/>
                  </a:lnTo>
                  <a:lnTo>
                    <a:pt x="504" y="531"/>
                  </a:lnTo>
                  <a:lnTo>
                    <a:pt x="504" y="532"/>
                  </a:lnTo>
                  <a:lnTo>
                    <a:pt x="504" y="532"/>
                  </a:lnTo>
                  <a:lnTo>
                    <a:pt x="502" y="532"/>
                  </a:lnTo>
                  <a:lnTo>
                    <a:pt x="500" y="532"/>
                  </a:lnTo>
                  <a:lnTo>
                    <a:pt x="500" y="531"/>
                  </a:lnTo>
                  <a:lnTo>
                    <a:pt x="500" y="529"/>
                  </a:lnTo>
                  <a:lnTo>
                    <a:pt x="500" y="528"/>
                  </a:lnTo>
                  <a:lnTo>
                    <a:pt x="499" y="526"/>
                  </a:lnTo>
                  <a:lnTo>
                    <a:pt x="499" y="526"/>
                  </a:lnTo>
                  <a:lnTo>
                    <a:pt x="500" y="525"/>
                  </a:lnTo>
                  <a:lnTo>
                    <a:pt x="500" y="525"/>
                  </a:lnTo>
                  <a:lnTo>
                    <a:pt x="500" y="523"/>
                  </a:lnTo>
                  <a:lnTo>
                    <a:pt x="500" y="523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499" y="523"/>
                  </a:lnTo>
                  <a:lnTo>
                    <a:pt x="497" y="525"/>
                  </a:lnTo>
                  <a:lnTo>
                    <a:pt x="497" y="525"/>
                  </a:lnTo>
                  <a:lnTo>
                    <a:pt x="497" y="528"/>
                  </a:lnTo>
                  <a:lnTo>
                    <a:pt x="497" y="529"/>
                  </a:lnTo>
                  <a:lnTo>
                    <a:pt x="497" y="529"/>
                  </a:lnTo>
                  <a:lnTo>
                    <a:pt x="496" y="529"/>
                  </a:lnTo>
                  <a:lnTo>
                    <a:pt x="492" y="529"/>
                  </a:lnTo>
                  <a:lnTo>
                    <a:pt x="491" y="528"/>
                  </a:lnTo>
                  <a:lnTo>
                    <a:pt x="489" y="528"/>
                  </a:lnTo>
                  <a:lnTo>
                    <a:pt x="489" y="526"/>
                  </a:lnTo>
                  <a:lnTo>
                    <a:pt x="489" y="525"/>
                  </a:lnTo>
                  <a:lnTo>
                    <a:pt x="492" y="525"/>
                  </a:lnTo>
                  <a:lnTo>
                    <a:pt x="492" y="523"/>
                  </a:lnTo>
                  <a:lnTo>
                    <a:pt x="492" y="521"/>
                  </a:lnTo>
                  <a:lnTo>
                    <a:pt x="491" y="521"/>
                  </a:lnTo>
                  <a:lnTo>
                    <a:pt x="491" y="520"/>
                  </a:lnTo>
                  <a:lnTo>
                    <a:pt x="491" y="520"/>
                  </a:lnTo>
                  <a:lnTo>
                    <a:pt x="492" y="518"/>
                  </a:lnTo>
                  <a:lnTo>
                    <a:pt x="494" y="518"/>
                  </a:lnTo>
                  <a:lnTo>
                    <a:pt x="494" y="518"/>
                  </a:lnTo>
                  <a:lnTo>
                    <a:pt x="496" y="518"/>
                  </a:lnTo>
                  <a:lnTo>
                    <a:pt x="496" y="517"/>
                  </a:lnTo>
                  <a:lnTo>
                    <a:pt x="494" y="517"/>
                  </a:lnTo>
                  <a:lnTo>
                    <a:pt x="496" y="515"/>
                  </a:lnTo>
                  <a:lnTo>
                    <a:pt x="497" y="514"/>
                  </a:lnTo>
                  <a:lnTo>
                    <a:pt x="499" y="512"/>
                  </a:lnTo>
                  <a:lnTo>
                    <a:pt x="499" y="512"/>
                  </a:lnTo>
                  <a:lnTo>
                    <a:pt x="497" y="510"/>
                  </a:lnTo>
                  <a:lnTo>
                    <a:pt x="499" y="509"/>
                  </a:lnTo>
                  <a:lnTo>
                    <a:pt x="499" y="509"/>
                  </a:lnTo>
                  <a:lnTo>
                    <a:pt x="500" y="507"/>
                  </a:lnTo>
                  <a:close/>
                  <a:moveTo>
                    <a:pt x="492" y="495"/>
                  </a:moveTo>
                  <a:lnTo>
                    <a:pt x="492" y="496"/>
                  </a:lnTo>
                  <a:lnTo>
                    <a:pt x="494" y="499"/>
                  </a:lnTo>
                  <a:lnTo>
                    <a:pt x="496" y="502"/>
                  </a:lnTo>
                  <a:lnTo>
                    <a:pt x="496" y="506"/>
                  </a:lnTo>
                  <a:lnTo>
                    <a:pt x="494" y="507"/>
                  </a:lnTo>
                  <a:lnTo>
                    <a:pt x="491" y="509"/>
                  </a:lnTo>
                  <a:lnTo>
                    <a:pt x="491" y="509"/>
                  </a:lnTo>
                  <a:lnTo>
                    <a:pt x="489" y="509"/>
                  </a:lnTo>
                  <a:lnTo>
                    <a:pt x="488" y="506"/>
                  </a:lnTo>
                  <a:lnTo>
                    <a:pt x="489" y="501"/>
                  </a:lnTo>
                  <a:lnTo>
                    <a:pt x="491" y="499"/>
                  </a:lnTo>
                  <a:lnTo>
                    <a:pt x="489" y="498"/>
                  </a:lnTo>
                  <a:lnTo>
                    <a:pt x="489" y="496"/>
                  </a:lnTo>
                  <a:lnTo>
                    <a:pt x="489" y="496"/>
                  </a:lnTo>
                  <a:lnTo>
                    <a:pt x="492" y="495"/>
                  </a:lnTo>
                  <a:close/>
                  <a:moveTo>
                    <a:pt x="499" y="491"/>
                  </a:moveTo>
                  <a:lnTo>
                    <a:pt x="500" y="491"/>
                  </a:lnTo>
                  <a:lnTo>
                    <a:pt x="500" y="495"/>
                  </a:lnTo>
                  <a:lnTo>
                    <a:pt x="500" y="496"/>
                  </a:lnTo>
                  <a:lnTo>
                    <a:pt x="502" y="498"/>
                  </a:lnTo>
                  <a:lnTo>
                    <a:pt x="502" y="498"/>
                  </a:lnTo>
                  <a:lnTo>
                    <a:pt x="502" y="498"/>
                  </a:lnTo>
                  <a:lnTo>
                    <a:pt x="502" y="501"/>
                  </a:lnTo>
                  <a:lnTo>
                    <a:pt x="504" y="501"/>
                  </a:lnTo>
                  <a:lnTo>
                    <a:pt x="504" y="501"/>
                  </a:lnTo>
                  <a:lnTo>
                    <a:pt x="504" y="502"/>
                  </a:lnTo>
                  <a:lnTo>
                    <a:pt x="504" y="502"/>
                  </a:lnTo>
                  <a:lnTo>
                    <a:pt x="504" y="506"/>
                  </a:lnTo>
                  <a:lnTo>
                    <a:pt x="504" y="506"/>
                  </a:lnTo>
                  <a:lnTo>
                    <a:pt x="502" y="506"/>
                  </a:lnTo>
                  <a:lnTo>
                    <a:pt x="499" y="506"/>
                  </a:lnTo>
                  <a:lnTo>
                    <a:pt x="497" y="504"/>
                  </a:lnTo>
                  <a:lnTo>
                    <a:pt x="497" y="502"/>
                  </a:lnTo>
                  <a:lnTo>
                    <a:pt x="497" y="501"/>
                  </a:lnTo>
                  <a:lnTo>
                    <a:pt x="496" y="499"/>
                  </a:lnTo>
                  <a:lnTo>
                    <a:pt x="496" y="499"/>
                  </a:lnTo>
                  <a:lnTo>
                    <a:pt x="494" y="498"/>
                  </a:lnTo>
                  <a:lnTo>
                    <a:pt x="494" y="496"/>
                  </a:lnTo>
                  <a:lnTo>
                    <a:pt x="494" y="495"/>
                  </a:lnTo>
                  <a:lnTo>
                    <a:pt x="494" y="495"/>
                  </a:lnTo>
                  <a:lnTo>
                    <a:pt x="497" y="493"/>
                  </a:lnTo>
                  <a:lnTo>
                    <a:pt x="499" y="491"/>
                  </a:lnTo>
                  <a:close/>
                  <a:moveTo>
                    <a:pt x="496" y="488"/>
                  </a:moveTo>
                  <a:lnTo>
                    <a:pt x="497" y="490"/>
                  </a:lnTo>
                  <a:lnTo>
                    <a:pt x="499" y="490"/>
                  </a:lnTo>
                  <a:lnTo>
                    <a:pt x="499" y="490"/>
                  </a:lnTo>
                  <a:lnTo>
                    <a:pt x="497" y="491"/>
                  </a:lnTo>
                  <a:lnTo>
                    <a:pt x="496" y="491"/>
                  </a:lnTo>
                  <a:lnTo>
                    <a:pt x="496" y="491"/>
                  </a:lnTo>
                  <a:lnTo>
                    <a:pt x="496" y="491"/>
                  </a:lnTo>
                  <a:lnTo>
                    <a:pt x="494" y="491"/>
                  </a:lnTo>
                  <a:lnTo>
                    <a:pt x="494" y="490"/>
                  </a:lnTo>
                  <a:lnTo>
                    <a:pt x="494" y="490"/>
                  </a:lnTo>
                  <a:lnTo>
                    <a:pt x="496" y="488"/>
                  </a:lnTo>
                  <a:close/>
                  <a:moveTo>
                    <a:pt x="508" y="444"/>
                  </a:moveTo>
                  <a:lnTo>
                    <a:pt x="508" y="446"/>
                  </a:lnTo>
                  <a:lnTo>
                    <a:pt x="508" y="449"/>
                  </a:lnTo>
                  <a:lnTo>
                    <a:pt x="508" y="450"/>
                  </a:lnTo>
                  <a:lnTo>
                    <a:pt x="508" y="452"/>
                  </a:lnTo>
                  <a:lnTo>
                    <a:pt x="508" y="452"/>
                  </a:lnTo>
                  <a:lnTo>
                    <a:pt x="508" y="452"/>
                  </a:lnTo>
                  <a:lnTo>
                    <a:pt x="507" y="454"/>
                  </a:lnTo>
                  <a:lnTo>
                    <a:pt x="505" y="454"/>
                  </a:lnTo>
                  <a:lnTo>
                    <a:pt x="504" y="454"/>
                  </a:lnTo>
                  <a:lnTo>
                    <a:pt x="502" y="454"/>
                  </a:lnTo>
                  <a:lnTo>
                    <a:pt x="502" y="452"/>
                  </a:lnTo>
                  <a:lnTo>
                    <a:pt x="502" y="450"/>
                  </a:lnTo>
                  <a:lnTo>
                    <a:pt x="504" y="450"/>
                  </a:lnTo>
                  <a:lnTo>
                    <a:pt x="505" y="447"/>
                  </a:lnTo>
                  <a:lnTo>
                    <a:pt x="505" y="446"/>
                  </a:lnTo>
                  <a:lnTo>
                    <a:pt x="505" y="444"/>
                  </a:lnTo>
                  <a:lnTo>
                    <a:pt x="507" y="444"/>
                  </a:lnTo>
                  <a:lnTo>
                    <a:pt x="508" y="444"/>
                  </a:lnTo>
                  <a:close/>
                  <a:moveTo>
                    <a:pt x="496" y="436"/>
                  </a:moveTo>
                  <a:lnTo>
                    <a:pt x="496" y="436"/>
                  </a:lnTo>
                  <a:lnTo>
                    <a:pt x="497" y="438"/>
                  </a:lnTo>
                  <a:lnTo>
                    <a:pt x="497" y="438"/>
                  </a:lnTo>
                  <a:lnTo>
                    <a:pt x="497" y="438"/>
                  </a:lnTo>
                  <a:lnTo>
                    <a:pt x="497" y="439"/>
                  </a:lnTo>
                  <a:lnTo>
                    <a:pt x="496" y="438"/>
                  </a:lnTo>
                  <a:lnTo>
                    <a:pt x="496" y="438"/>
                  </a:lnTo>
                  <a:lnTo>
                    <a:pt x="496" y="438"/>
                  </a:lnTo>
                  <a:lnTo>
                    <a:pt x="496" y="436"/>
                  </a:lnTo>
                  <a:close/>
                  <a:moveTo>
                    <a:pt x="516" y="432"/>
                  </a:moveTo>
                  <a:lnTo>
                    <a:pt x="516" y="432"/>
                  </a:lnTo>
                  <a:lnTo>
                    <a:pt x="518" y="433"/>
                  </a:lnTo>
                  <a:lnTo>
                    <a:pt x="518" y="435"/>
                  </a:lnTo>
                  <a:lnTo>
                    <a:pt x="518" y="436"/>
                  </a:lnTo>
                  <a:lnTo>
                    <a:pt x="518" y="438"/>
                  </a:lnTo>
                  <a:lnTo>
                    <a:pt x="516" y="438"/>
                  </a:lnTo>
                  <a:lnTo>
                    <a:pt x="516" y="438"/>
                  </a:lnTo>
                  <a:lnTo>
                    <a:pt x="516" y="436"/>
                  </a:lnTo>
                  <a:lnTo>
                    <a:pt x="516" y="436"/>
                  </a:lnTo>
                  <a:lnTo>
                    <a:pt x="515" y="435"/>
                  </a:lnTo>
                  <a:lnTo>
                    <a:pt x="515" y="435"/>
                  </a:lnTo>
                  <a:lnTo>
                    <a:pt x="515" y="433"/>
                  </a:lnTo>
                  <a:lnTo>
                    <a:pt x="515" y="433"/>
                  </a:lnTo>
                  <a:lnTo>
                    <a:pt x="516" y="432"/>
                  </a:lnTo>
                  <a:close/>
                  <a:moveTo>
                    <a:pt x="524" y="428"/>
                  </a:moveTo>
                  <a:lnTo>
                    <a:pt x="526" y="430"/>
                  </a:lnTo>
                  <a:lnTo>
                    <a:pt x="529" y="430"/>
                  </a:lnTo>
                  <a:lnTo>
                    <a:pt x="530" y="432"/>
                  </a:lnTo>
                  <a:lnTo>
                    <a:pt x="530" y="433"/>
                  </a:lnTo>
                  <a:lnTo>
                    <a:pt x="529" y="435"/>
                  </a:lnTo>
                  <a:lnTo>
                    <a:pt x="529" y="435"/>
                  </a:lnTo>
                  <a:lnTo>
                    <a:pt x="527" y="436"/>
                  </a:lnTo>
                  <a:lnTo>
                    <a:pt x="522" y="438"/>
                  </a:lnTo>
                  <a:lnTo>
                    <a:pt x="521" y="438"/>
                  </a:lnTo>
                  <a:lnTo>
                    <a:pt x="521" y="436"/>
                  </a:lnTo>
                  <a:lnTo>
                    <a:pt x="521" y="435"/>
                  </a:lnTo>
                  <a:lnTo>
                    <a:pt x="519" y="435"/>
                  </a:lnTo>
                  <a:lnTo>
                    <a:pt x="521" y="433"/>
                  </a:lnTo>
                  <a:lnTo>
                    <a:pt x="522" y="432"/>
                  </a:lnTo>
                  <a:lnTo>
                    <a:pt x="522" y="432"/>
                  </a:lnTo>
                  <a:lnTo>
                    <a:pt x="522" y="430"/>
                  </a:lnTo>
                  <a:lnTo>
                    <a:pt x="522" y="430"/>
                  </a:lnTo>
                  <a:lnTo>
                    <a:pt x="522" y="428"/>
                  </a:lnTo>
                  <a:lnTo>
                    <a:pt x="524" y="428"/>
                  </a:lnTo>
                  <a:close/>
                  <a:moveTo>
                    <a:pt x="513" y="425"/>
                  </a:moveTo>
                  <a:lnTo>
                    <a:pt x="515" y="425"/>
                  </a:lnTo>
                  <a:lnTo>
                    <a:pt x="515" y="427"/>
                  </a:lnTo>
                  <a:lnTo>
                    <a:pt x="516" y="427"/>
                  </a:lnTo>
                  <a:lnTo>
                    <a:pt x="516" y="428"/>
                  </a:lnTo>
                  <a:lnTo>
                    <a:pt x="516" y="430"/>
                  </a:lnTo>
                  <a:lnTo>
                    <a:pt x="515" y="430"/>
                  </a:lnTo>
                  <a:lnTo>
                    <a:pt x="515" y="430"/>
                  </a:lnTo>
                  <a:lnTo>
                    <a:pt x="513" y="432"/>
                  </a:lnTo>
                  <a:lnTo>
                    <a:pt x="511" y="432"/>
                  </a:lnTo>
                  <a:lnTo>
                    <a:pt x="511" y="433"/>
                  </a:lnTo>
                  <a:lnTo>
                    <a:pt x="513" y="435"/>
                  </a:lnTo>
                  <a:lnTo>
                    <a:pt x="515" y="436"/>
                  </a:lnTo>
                  <a:lnTo>
                    <a:pt x="515" y="438"/>
                  </a:lnTo>
                  <a:lnTo>
                    <a:pt x="515" y="439"/>
                  </a:lnTo>
                  <a:lnTo>
                    <a:pt x="515" y="439"/>
                  </a:lnTo>
                  <a:lnTo>
                    <a:pt x="515" y="441"/>
                  </a:lnTo>
                  <a:lnTo>
                    <a:pt x="516" y="443"/>
                  </a:lnTo>
                  <a:lnTo>
                    <a:pt x="516" y="443"/>
                  </a:lnTo>
                  <a:lnTo>
                    <a:pt x="516" y="444"/>
                  </a:lnTo>
                  <a:lnTo>
                    <a:pt x="516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1" y="447"/>
                  </a:lnTo>
                  <a:lnTo>
                    <a:pt x="510" y="446"/>
                  </a:lnTo>
                  <a:lnTo>
                    <a:pt x="511" y="444"/>
                  </a:lnTo>
                  <a:lnTo>
                    <a:pt x="510" y="443"/>
                  </a:lnTo>
                  <a:lnTo>
                    <a:pt x="508" y="441"/>
                  </a:lnTo>
                  <a:lnTo>
                    <a:pt x="507" y="439"/>
                  </a:lnTo>
                  <a:lnTo>
                    <a:pt x="507" y="438"/>
                  </a:lnTo>
                  <a:lnTo>
                    <a:pt x="505" y="436"/>
                  </a:lnTo>
                  <a:lnTo>
                    <a:pt x="504" y="435"/>
                  </a:lnTo>
                  <a:lnTo>
                    <a:pt x="505" y="433"/>
                  </a:lnTo>
                  <a:lnTo>
                    <a:pt x="505" y="432"/>
                  </a:lnTo>
                  <a:lnTo>
                    <a:pt x="507" y="430"/>
                  </a:lnTo>
                  <a:lnTo>
                    <a:pt x="508" y="430"/>
                  </a:lnTo>
                  <a:lnTo>
                    <a:pt x="508" y="430"/>
                  </a:lnTo>
                  <a:lnTo>
                    <a:pt x="510" y="430"/>
                  </a:lnTo>
                  <a:lnTo>
                    <a:pt x="511" y="430"/>
                  </a:lnTo>
                  <a:lnTo>
                    <a:pt x="510" y="427"/>
                  </a:lnTo>
                  <a:lnTo>
                    <a:pt x="511" y="425"/>
                  </a:lnTo>
                  <a:lnTo>
                    <a:pt x="511" y="425"/>
                  </a:lnTo>
                  <a:lnTo>
                    <a:pt x="513" y="425"/>
                  </a:lnTo>
                  <a:close/>
                  <a:moveTo>
                    <a:pt x="515" y="419"/>
                  </a:moveTo>
                  <a:lnTo>
                    <a:pt x="515" y="419"/>
                  </a:lnTo>
                  <a:lnTo>
                    <a:pt x="515" y="419"/>
                  </a:lnTo>
                  <a:lnTo>
                    <a:pt x="515" y="421"/>
                  </a:lnTo>
                  <a:lnTo>
                    <a:pt x="515" y="421"/>
                  </a:lnTo>
                  <a:lnTo>
                    <a:pt x="513" y="421"/>
                  </a:lnTo>
                  <a:lnTo>
                    <a:pt x="513" y="421"/>
                  </a:lnTo>
                  <a:lnTo>
                    <a:pt x="513" y="421"/>
                  </a:lnTo>
                  <a:lnTo>
                    <a:pt x="510" y="421"/>
                  </a:lnTo>
                  <a:lnTo>
                    <a:pt x="510" y="421"/>
                  </a:lnTo>
                  <a:lnTo>
                    <a:pt x="510" y="419"/>
                  </a:lnTo>
                  <a:lnTo>
                    <a:pt x="513" y="419"/>
                  </a:lnTo>
                  <a:lnTo>
                    <a:pt x="515" y="419"/>
                  </a:lnTo>
                  <a:close/>
                  <a:moveTo>
                    <a:pt x="502" y="414"/>
                  </a:moveTo>
                  <a:lnTo>
                    <a:pt x="502" y="414"/>
                  </a:lnTo>
                  <a:lnTo>
                    <a:pt x="502" y="416"/>
                  </a:lnTo>
                  <a:lnTo>
                    <a:pt x="502" y="416"/>
                  </a:lnTo>
                  <a:lnTo>
                    <a:pt x="502" y="416"/>
                  </a:lnTo>
                  <a:lnTo>
                    <a:pt x="500" y="416"/>
                  </a:lnTo>
                  <a:lnTo>
                    <a:pt x="500" y="416"/>
                  </a:lnTo>
                  <a:lnTo>
                    <a:pt x="500" y="416"/>
                  </a:lnTo>
                  <a:lnTo>
                    <a:pt x="500" y="414"/>
                  </a:lnTo>
                  <a:lnTo>
                    <a:pt x="502" y="414"/>
                  </a:lnTo>
                  <a:close/>
                  <a:moveTo>
                    <a:pt x="511" y="384"/>
                  </a:moveTo>
                  <a:lnTo>
                    <a:pt x="516" y="386"/>
                  </a:lnTo>
                  <a:lnTo>
                    <a:pt x="519" y="386"/>
                  </a:lnTo>
                  <a:lnTo>
                    <a:pt x="519" y="387"/>
                  </a:lnTo>
                  <a:lnTo>
                    <a:pt x="519" y="389"/>
                  </a:lnTo>
                  <a:lnTo>
                    <a:pt x="519" y="391"/>
                  </a:lnTo>
                  <a:lnTo>
                    <a:pt x="521" y="391"/>
                  </a:lnTo>
                  <a:lnTo>
                    <a:pt x="521" y="392"/>
                  </a:lnTo>
                  <a:lnTo>
                    <a:pt x="519" y="394"/>
                  </a:lnTo>
                  <a:lnTo>
                    <a:pt x="519" y="394"/>
                  </a:lnTo>
                  <a:lnTo>
                    <a:pt x="519" y="395"/>
                  </a:lnTo>
                  <a:lnTo>
                    <a:pt x="519" y="397"/>
                  </a:lnTo>
                  <a:lnTo>
                    <a:pt x="518" y="397"/>
                  </a:lnTo>
                  <a:lnTo>
                    <a:pt x="518" y="397"/>
                  </a:lnTo>
                  <a:lnTo>
                    <a:pt x="516" y="397"/>
                  </a:lnTo>
                  <a:lnTo>
                    <a:pt x="515" y="399"/>
                  </a:lnTo>
                  <a:lnTo>
                    <a:pt x="516" y="399"/>
                  </a:lnTo>
                  <a:lnTo>
                    <a:pt x="516" y="400"/>
                  </a:lnTo>
                  <a:lnTo>
                    <a:pt x="518" y="402"/>
                  </a:lnTo>
                  <a:lnTo>
                    <a:pt x="519" y="403"/>
                  </a:lnTo>
                  <a:lnTo>
                    <a:pt x="521" y="405"/>
                  </a:lnTo>
                  <a:lnTo>
                    <a:pt x="519" y="405"/>
                  </a:lnTo>
                  <a:lnTo>
                    <a:pt x="519" y="406"/>
                  </a:lnTo>
                  <a:lnTo>
                    <a:pt x="518" y="408"/>
                  </a:lnTo>
                  <a:lnTo>
                    <a:pt x="516" y="408"/>
                  </a:lnTo>
                  <a:lnTo>
                    <a:pt x="516" y="410"/>
                  </a:lnTo>
                  <a:lnTo>
                    <a:pt x="515" y="411"/>
                  </a:lnTo>
                  <a:lnTo>
                    <a:pt x="515" y="411"/>
                  </a:lnTo>
                  <a:lnTo>
                    <a:pt x="513" y="411"/>
                  </a:lnTo>
                  <a:lnTo>
                    <a:pt x="511" y="411"/>
                  </a:lnTo>
                  <a:lnTo>
                    <a:pt x="510" y="411"/>
                  </a:lnTo>
                  <a:lnTo>
                    <a:pt x="508" y="411"/>
                  </a:lnTo>
                  <a:lnTo>
                    <a:pt x="507" y="410"/>
                  </a:lnTo>
                  <a:lnTo>
                    <a:pt x="507" y="410"/>
                  </a:lnTo>
                  <a:lnTo>
                    <a:pt x="507" y="408"/>
                  </a:lnTo>
                  <a:lnTo>
                    <a:pt x="508" y="406"/>
                  </a:lnTo>
                  <a:lnTo>
                    <a:pt x="508" y="403"/>
                  </a:lnTo>
                  <a:lnTo>
                    <a:pt x="510" y="399"/>
                  </a:lnTo>
                  <a:lnTo>
                    <a:pt x="510" y="395"/>
                  </a:lnTo>
                  <a:lnTo>
                    <a:pt x="510" y="395"/>
                  </a:lnTo>
                  <a:lnTo>
                    <a:pt x="510" y="394"/>
                  </a:lnTo>
                  <a:lnTo>
                    <a:pt x="510" y="394"/>
                  </a:lnTo>
                  <a:lnTo>
                    <a:pt x="510" y="392"/>
                  </a:lnTo>
                  <a:lnTo>
                    <a:pt x="510" y="392"/>
                  </a:lnTo>
                  <a:lnTo>
                    <a:pt x="511" y="389"/>
                  </a:lnTo>
                  <a:lnTo>
                    <a:pt x="511" y="389"/>
                  </a:lnTo>
                  <a:lnTo>
                    <a:pt x="511" y="387"/>
                  </a:lnTo>
                  <a:lnTo>
                    <a:pt x="511" y="386"/>
                  </a:lnTo>
                  <a:lnTo>
                    <a:pt x="511" y="386"/>
                  </a:lnTo>
                  <a:lnTo>
                    <a:pt x="511" y="384"/>
                  </a:lnTo>
                  <a:lnTo>
                    <a:pt x="511" y="384"/>
                  </a:lnTo>
                  <a:close/>
                  <a:moveTo>
                    <a:pt x="442" y="247"/>
                  </a:moveTo>
                  <a:lnTo>
                    <a:pt x="442" y="247"/>
                  </a:lnTo>
                  <a:lnTo>
                    <a:pt x="442" y="247"/>
                  </a:lnTo>
                  <a:lnTo>
                    <a:pt x="444" y="247"/>
                  </a:lnTo>
                  <a:lnTo>
                    <a:pt x="444" y="249"/>
                  </a:lnTo>
                  <a:lnTo>
                    <a:pt x="444" y="249"/>
                  </a:lnTo>
                  <a:lnTo>
                    <a:pt x="442" y="249"/>
                  </a:lnTo>
                  <a:lnTo>
                    <a:pt x="440" y="249"/>
                  </a:lnTo>
                  <a:lnTo>
                    <a:pt x="440" y="249"/>
                  </a:lnTo>
                  <a:lnTo>
                    <a:pt x="440" y="249"/>
                  </a:lnTo>
                  <a:lnTo>
                    <a:pt x="440" y="247"/>
                  </a:lnTo>
                  <a:lnTo>
                    <a:pt x="442" y="247"/>
                  </a:lnTo>
                  <a:lnTo>
                    <a:pt x="442" y="247"/>
                  </a:lnTo>
                  <a:close/>
                  <a:moveTo>
                    <a:pt x="0" y="145"/>
                  </a:moveTo>
                  <a:lnTo>
                    <a:pt x="2" y="145"/>
                  </a:lnTo>
                  <a:lnTo>
                    <a:pt x="2" y="145"/>
                  </a:lnTo>
                  <a:lnTo>
                    <a:pt x="2" y="146"/>
                  </a:lnTo>
                  <a:lnTo>
                    <a:pt x="0" y="146"/>
                  </a:lnTo>
                  <a:lnTo>
                    <a:pt x="0" y="145"/>
                  </a:lnTo>
                  <a:lnTo>
                    <a:pt x="0" y="145"/>
                  </a:lnTo>
                  <a:close/>
                  <a:moveTo>
                    <a:pt x="578" y="0"/>
                  </a:moveTo>
                  <a:lnTo>
                    <a:pt x="578" y="1"/>
                  </a:lnTo>
                  <a:lnTo>
                    <a:pt x="579" y="5"/>
                  </a:lnTo>
                  <a:lnTo>
                    <a:pt x="579" y="6"/>
                  </a:lnTo>
                  <a:lnTo>
                    <a:pt x="581" y="6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2" y="9"/>
                  </a:lnTo>
                  <a:lnTo>
                    <a:pt x="582" y="9"/>
                  </a:lnTo>
                  <a:lnTo>
                    <a:pt x="582" y="11"/>
                  </a:lnTo>
                  <a:lnTo>
                    <a:pt x="582" y="11"/>
                  </a:lnTo>
                  <a:lnTo>
                    <a:pt x="582" y="13"/>
                  </a:lnTo>
                  <a:lnTo>
                    <a:pt x="584" y="14"/>
                  </a:lnTo>
                  <a:lnTo>
                    <a:pt x="584" y="16"/>
                  </a:lnTo>
                  <a:lnTo>
                    <a:pt x="584" y="17"/>
                  </a:lnTo>
                  <a:lnTo>
                    <a:pt x="584" y="19"/>
                  </a:lnTo>
                  <a:lnTo>
                    <a:pt x="586" y="20"/>
                  </a:lnTo>
                  <a:lnTo>
                    <a:pt x="586" y="22"/>
                  </a:lnTo>
                  <a:lnTo>
                    <a:pt x="586" y="22"/>
                  </a:lnTo>
                  <a:lnTo>
                    <a:pt x="587" y="24"/>
                  </a:lnTo>
                  <a:lnTo>
                    <a:pt x="587" y="25"/>
                  </a:lnTo>
                  <a:lnTo>
                    <a:pt x="589" y="25"/>
                  </a:lnTo>
                  <a:lnTo>
                    <a:pt x="590" y="27"/>
                  </a:lnTo>
                  <a:lnTo>
                    <a:pt x="590" y="27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0" y="30"/>
                  </a:lnTo>
                  <a:lnTo>
                    <a:pt x="589" y="33"/>
                  </a:lnTo>
                  <a:lnTo>
                    <a:pt x="589" y="33"/>
                  </a:lnTo>
                  <a:lnTo>
                    <a:pt x="590" y="35"/>
                  </a:lnTo>
                  <a:lnTo>
                    <a:pt x="590" y="36"/>
                  </a:lnTo>
                  <a:lnTo>
                    <a:pt x="590" y="36"/>
                  </a:lnTo>
                  <a:lnTo>
                    <a:pt x="590" y="38"/>
                  </a:lnTo>
                  <a:lnTo>
                    <a:pt x="589" y="38"/>
                  </a:lnTo>
                  <a:lnTo>
                    <a:pt x="587" y="39"/>
                  </a:lnTo>
                  <a:lnTo>
                    <a:pt x="587" y="39"/>
                  </a:lnTo>
                  <a:lnTo>
                    <a:pt x="589" y="39"/>
                  </a:lnTo>
                  <a:lnTo>
                    <a:pt x="589" y="41"/>
                  </a:lnTo>
                  <a:lnTo>
                    <a:pt x="589" y="42"/>
                  </a:lnTo>
                  <a:lnTo>
                    <a:pt x="589" y="42"/>
                  </a:lnTo>
                  <a:lnTo>
                    <a:pt x="587" y="42"/>
                  </a:lnTo>
                  <a:lnTo>
                    <a:pt x="587" y="44"/>
                  </a:lnTo>
                  <a:lnTo>
                    <a:pt x="589" y="44"/>
                  </a:lnTo>
                  <a:lnTo>
                    <a:pt x="589" y="44"/>
                  </a:lnTo>
                  <a:lnTo>
                    <a:pt x="592" y="46"/>
                  </a:lnTo>
                  <a:lnTo>
                    <a:pt x="592" y="47"/>
                  </a:lnTo>
                  <a:lnTo>
                    <a:pt x="592" y="47"/>
                  </a:lnTo>
                  <a:lnTo>
                    <a:pt x="590" y="49"/>
                  </a:lnTo>
                  <a:lnTo>
                    <a:pt x="590" y="49"/>
                  </a:lnTo>
                  <a:lnTo>
                    <a:pt x="590" y="50"/>
                  </a:lnTo>
                  <a:lnTo>
                    <a:pt x="590" y="50"/>
                  </a:lnTo>
                  <a:lnTo>
                    <a:pt x="592" y="50"/>
                  </a:lnTo>
                  <a:lnTo>
                    <a:pt x="592" y="52"/>
                  </a:lnTo>
                  <a:lnTo>
                    <a:pt x="595" y="53"/>
                  </a:lnTo>
                  <a:lnTo>
                    <a:pt x="597" y="57"/>
                  </a:lnTo>
                  <a:lnTo>
                    <a:pt x="597" y="58"/>
                  </a:lnTo>
                  <a:lnTo>
                    <a:pt x="597" y="61"/>
                  </a:lnTo>
                  <a:lnTo>
                    <a:pt x="597" y="63"/>
                  </a:lnTo>
                  <a:lnTo>
                    <a:pt x="597" y="64"/>
                  </a:lnTo>
                  <a:lnTo>
                    <a:pt x="598" y="68"/>
                  </a:lnTo>
                  <a:lnTo>
                    <a:pt x="600" y="68"/>
                  </a:lnTo>
                  <a:lnTo>
                    <a:pt x="600" y="71"/>
                  </a:lnTo>
                  <a:lnTo>
                    <a:pt x="600" y="71"/>
                  </a:lnTo>
                  <a:lnTo>
                    <a:pt x="600" y="72"/>
                  </a:lnTo>
                  <a:lnTo>
                    <a:pt x="600" y="74"/>
                  </a:lnTo>
                  <a:lnTo>
                    <a:pt x="601" y="77"/>
                  </a:lnTo>
                  <a:lnTo>
                    <a:pt x="600" y="79"/>
                  </a:lnTo>
                  <a:lnTo>
                    <a:pt x="600" y="79"/>
                  </a:lnTo>
                  <a:lnTo>
                    <a:pt x="601" y="80"/>
                  </a:lnTo>
                  <a:lnTo>
                    <a:pt x="601" y="80"/>
                  </a:lnTo>
                  <a:lnTo>
                    <a:pt x="601" y="80"/>
                  </a:lnTo>
                  <a:lnTo>
                    <a:pt x="603" y="80"/>
                  </a:lnTo>
                  <a:lnTo>
                    <a:pt x="604" y="80"/>
                  </a:lnTo>
                  <a:lnTo>
                    <a:pt x="608" y="80"/>
                  </a:lnTo>
                  <a:lnTo>
                    <a:pt x="611" y="80"/>
                  </a:lnTo>
                  <a:lnTo>
                    <a:pt x="612" y="82"/>
                  </a:lnTo>
                  <a:lnTo>
                    <a:pt x="612" y="87"/>
                  </a:lnTo>
                  <a:lnTo>
                    <a:pt x="611" y="91"/>
                  </a:lnTo>
                  <a:lnTo>
                    <a:pt x="609" y="96"/>
                  </a:lnTo>
                  <a:lnTo>
                    <a:pt x="608" y="98"/>
                  </a:lnTo>
                  <a:lnTo>
                    <a:pt x="608" y="98"/>
                  </a:lnTo>
                  <a:lnTo>
                    <a:pt x="604" y="99"/>
                  </a:lnTo>
                  <a:lnTo>
                    <a:pt x="600" y="101"/>
                  </a:lnTo>
                  <a:lnTo>
                    <a:pt x="598" y="102"/>
                  </a:lnTo>
                  <a:lnTo>
                    <a:pt x="595" y="104"/>
                  </a:lnTo>
                  <a:lnTo>
                    <a:pt x="595" y="104"/>
                  </a:lnTo>
                  <a:lnTo>
                    <a:pt x="593" y="105"/>
                  </a:lnTo>
                  <a:lnTo>
                    <a:pt x="593" y="105"/>
                  </a:lnTo>
                  <a:lnTo>
                    <a:pt x="592" y="107"/>
                  </a:lnTo>
                  <a:lnTo>
                    <a:pt x="592" y="107"/>
                  </a:lnTo>
                  <a:lnTo>
                    <a:pt x="590" y="109"/>
                  </a:lnTo>
                  <a:lnTo>
                    <a:pt x="590" y="110"/>
                  </a:lnTo>
                  <a:lnTo>
                    <a:pt x="592" y="112"/>
                  </a:lnTo>
                  <a:lnTo>
                    <a:pt x="592" y="112"/>
                  </a:lnTo>
                  <a:lnTo>
                    <a:pt x="592" y="113"/>
                  </a:lnTo>
                  <a:lnTo>
                    <a:pt x="592" y="113"/>
                  </a:lnTo>
                  <a:lnTo>
                    <a:pt x="593" y="115"/>
                  </a:lnTo>
                  <a:lnTo>
                    <a:pt x="593" y="115"/>
                  </a:lnTo>
                  <a:lnTo>
                    <a:pt x="592" y="115"/>
                  </a:lnTo>
                  <a:lnTo>
                    <a:pt x="592" y="115"/>
                  </a:lnTo>
                  <a:lnTo>
                    <a:pt x="590" y="116"/>
                  </a:lnTo>
                  <a:lnTo>
                    <a:pt x="590" y="120"/>
                  </a:lnTo>
                  <a:lnTo>
                    <a:pt x="590" y="120"/>
                  </a:lnTo>
                  <a:lnTo>
                    <a:pt x="590" y="123"/>
                  </a:lnTo>
                  <a:lnTo>
                    <a:pt x="592" y="124"/>
                  </a:lnTo>
                  <a:lnTo>
                    <a:pt x="592" y="129"/>
                  </a:lnTo>
                  <a:lnTo>
                    <a:pt x="593" y="131"/>
                  </a:lnTo>
                  <a:lnTo>
                    <a:pt x="592" y="132"/>
                  </a:lnTo>
                  <a:lnTo>
                    <a:pt x="590" y="134"/>
                  </a:lnTo>
                  <a:lnTo>
                    <a:pt x="590" y="134"/>
                  </a:lnTo>
                  <a:lnTo>
                    <a:pt x="590" y="135"/>
                  </a:lnTo>
                  <a:lnTo>
                    <a:pt x="590" y="135"/>
                  </a:lnTo>
                  <a:lnTo>
                    <a:pt x="592" y="139"/>
                  </a:lnTo>
                  <a:lnTo>
                    <a:pt x="593" y="140"/>
                  </a:lnTo>
                  <a:lnTo>
                    <a:pt x="593" y="142"/>
                  </a:lnTo>
                  <a:lnTo>
                    <a:pt x="593" y="143"/>
                  </a:lnTo>
                  <a:lnTo>
                    <a:pt x="593" y="143"/>
                  </a:lnTo>
                  <a:lnTo>
                    <a:pt x="593" y="145"/>
                  </a:lnTo>
                  <a:lnTo>
                    <a:pt x="590" y="145"/>
                  </a:lnTo>
                  <a:lnTo>
                    <a:pt x="590" y="146"/>
                  </a:lnTo>
                  <a:lnTo>
                    <a:pt x="589" y="146"/>
                  </a:lnTo>
                  <a:lnTo>
                    <a:pt x="589" y="145"/>
                  </a:lnTo>
                  <a:lnTo>
                    <a:pt x="587" y="145"/>
                  </a:lnTo>
                  <a:lnTo>
                    <a:pt x="587" y="146"/>
                  </a:lnTo>
                  <a:lnTo>
                    <a:pt x="586" y="148"/>
                  </a:lnTo>
                  <a:lnTo>
                    <a:pt x="586" y="150"/>
                  </a:lnTo>
                  <a:lnTo>
                    <a:pt x="584" y="151"/>
                  </a:lnTo>
                  <a:lnTo>
                    <a:pt x="584" y="153"/>
                  </a:lnTo>
                  <a:lnTo>
                    <a:pt x="582" y="154"/>
                  </a:lnTo>
                  <a:lnTo>
                    <a:pt x="582" y="156"/>
                  </a:lnTo>
                  <a:lnTo>
                    <a:pt x="582" y="157"/>
                  </a:lnTo>
                  <a:lnTo>
                    <a:pt x="581" y="159"/>
                  </a:lnTo>
                  <a:lnTo>
                    <a:pt x="579" y="161"/>
                  </a:lnTo>
                  <a:lnTo>
                    <a:pt x="578" y="162"/>
                  </a:lnTo>
                  <a:lnTo>
                    <a:pt x="578" y="162"/>
                  </a:lnTo>
                  <a:lnTo>
                    <a:pt x="578" y="162"/>
                  </a:lnTo>
                  <a:lnTo>
                    <a:pt x="576" y="164"/>
                  </a:lnTo>
                  <a:lnTo>
                    <a:pt x="574" y="165"/>
                  </a:lnTo>
                  <a:lnTo>
                    <a:pt x="574" y="168"/>
                  </a:lnTo>
                  <a:lnTo>
                    <a:pt x="573" y="168"/>
                  </a:lnTo>
                  <a:lnTo>
                    <a:pt x="573" y="172"/>
                  </a:lnTo>
                  <a:lnTo>
                    <a:pt x="573" y="175"/>
                  </a:lnTo>
                  <a:lnTo>
                    <a:pt x="573" y="176"/>
                  </a:lnTo>
                  <a:lnTo>
                    <a:pt x="571" y="176"/>
                  </a:lnTo>
                  <a:lnTo>
                    <a:pt x="570" y="178"/>
                  </a:lnTo>
                  <a:lnTo>
                    <a:pt x="570" y="180"/>
                  </a:lnTo>
                  <a:lnTo>
                    <a:pt x="570" y="183"/>
                  </a:lnTo>
                  <a:lnTo>
                    <a:pt x="571" y="187"/>
                  </a:lnTo>
                  <a:lnTo>
                    <a:pt x="571" y="189"/>
                  </a:lnTo>
                  <a:lnTo>
                    <a:pt x="571" y="191"/>
                  </a:lnTo>
                  <a:lnTo>
                    <a:pt x="570" y="192"/>
                  </a:lnTo>
                  <a:lnTo>
                    <a:pt x="571" y="192"/>
                  </a:lnTo>
                  <a:lnTo>
                    <a:pt x="571" y="192"/>
                  </a:lnTo>
                  <a:lnTo>
                    <a:pt x="571" y="194"/>
                  </a:lnTo>
                  <a:lnTo>
                    <a:pt x="571" y="194"/>
                  </a:lnTo>
                  <a:lnTo>
                    <a:pt x="571" y="195"/>
                  </a:lnTo>
                  <a:lnTo>
                    <a:pt x="570" y="195"/>
                  </a:lnTo>
                  <a:lnTo>
                    <a:pt x="568" y="197"/>
                  </a:lnTo>
                  <a:lnTo>
                    <a:pt x="568" y="195"/>
                  </a:lnTo>
                  <a:lnTo>
                    <a:pt x="568" y="197"/>
                  </a:lnTo>
                  <a:lnTo>
                    <a:pt x="568" y="197"/>
                  </a:lnTo>
                  <a:lnTo>
                    <a:pt x="567" y="198"/>
                  </a:lnTo>
                  <a:lnTo>
                    <a:pt x="567" y="202"/>
                  </a:lnTo>
                  <a:lnTo>
                    <a:pt x="565" y="203"/>
                  </a:lnTo>
                  <a:lnTo>
                    <a:pt x="565" y="205"/>
                  </a:lnTo>
                  <a:lnTo>
                    <a:pt x="565" y="205"/>
                  </a:lnTo>
                  <a:lnTo>
                    <a:pt x="565" y="206"/>
                  </a:lnTo>
                  <a:lnTo>
                    <a:pt x="565" y="206"/>
                  </a:lnTo>
                  <a:lnTo>
                    <a:pt x="565" y="206"/>
                  </a:lnTo>
                  <a:lnTo>
                    <a:pt x="565" y="208"/>
                  </a:lnTo>
                  <a:lnTo>
                    <a:pt x="563" y="208"/>
                  </a:lnTo>
                  <a:lnTo>
                    <a:pt x="563" y="208"/>
                  </a:lnTo>
                  <a:lnTo>
                    <a:pt x="562" y="208"/>
                  </a:lnTo>
                  <a:lnTo>
                    <a:pt x="562" y="209"/>
                  </a:lnTo>
                  <a:lnTo>
                    <a:pt x="562" y="211"/>
                  </a:lnTo>
                  <a:lnTo>
                    <a:pt x="562" y="213"/>
                  </a:lnTo>
                  <a:lnTo>
                    <a:pt x="562" y="216"/>
                  </a:lnTo>
                  <a:lnTo>
                    <a:pt x="562" y="217"/>
                  </a:lnTo>
                  <a:lnTo>
                    <a:pt x="563" y="219"/>
                  </a:lnTo>
                  <a:lnTo>
                    <a:pt x="563" y="220"/>
                  </a:lnTo>
                  <a:lnTo>
                    <a:pt x="565" y="220"/>
                  </a:lnTo>
                  <a:lnTo>
                    <a:pt x="565" y="220"/>
                  </a:lnTo>
                  <a:lnTo>
                    <a:pt x="567" y="222"/>
                  </a:lnTo>
                  <a:lnTo>
                    <a:pt x="565" y="222"/>
                  </a:lnTo>
                  <a:lnTo>
                    <a:pt x="565" y="222"/>
                  </a:lnTo>
                  <a:lnTo>
                    <a:pt x="565" y="224"/>
                  </a:lnTo>
                  <a:lnTo>
                    <a:pt x="565" y="225"/>
                  </a:lnTo>
                  <a:lnTo>
                    <a:pt x="565" y="227"/>
                  </a:lnTo>
                  <a:lnTo>
                    <a:pt x="567" y="227"/>
                  </a:lnTo>
                  <a:lnTo>
                    <a:pt x="567" y="228"/>
                  </a:lnTo>
                  <a:lnTo>
                    <a:pt x="568" y="230"/>
                  </a:lnTo>
                  <a:lnTo>
                    <a:pt x="567" y="232"/>
                  </a:lnTo>
                  <a:lnTo>
                    <a:pt x="568" y="235"/>
                  </a:lnTo>
                  <a:lnTo>
                    <a:pt x="570" y="236"/>
                  </a:lnTo>
                  <a:lnTo>
                    <a:pt x="570" y="236"/>
                  </a:lnTo>
                  <a:lnTo>
                    <a:pt x="570" y="238"/>
                  </a:lnTo>
                  <a:lnTo>
                    <a:pt x="568" y="238"/>
                  </a:lnTo>
                  <a:lnTo>
                    <a:pt x="568" y="239"/>
                  </a:lnTo>
                  <a:lnTo>
                    <a:pt x="568" y="241"/>
                  </a:lnTo>
                  <a:lnTo>
                    <a:pt x="570" y="243"/>
                  </a:lnTo>
                  <a:lnTo>
                    <a:pt x="570" y="243"/>
                  </a:lnTo>
                  <a:lnTo>
                    <a:pt x="571" y="243"/>
                  </a:lnTo>
                  <a:lnTo>
                    <a:pt x="573" y="243"/>
                  </a:lnTo>
                  <a:lnTo>
                    <a:pt x="573" y="244"/>
                  </a:lnTo>
                  <a:lnTo>
                    <a:pt x="573" y="244"/>
                  </a:lnTo>
                  <a:lnTo>
                    <a:pt x="573" y="246"/>
                  </a:lnTo>
                  <a:lnTo>
                    <a:pt x="571" y="247"/>
                  </a:lnTo>
                  <a:lnTo>
                    <a:pt x="571" y="250"/>
                  </a:lnTo>
                  <a:lnTo>
                    <a:pt x="571" y="254"/>
                  </a:lnTo>
                  <a:lnTo>
                    <a:pt x="571" y="255"/>
                  </a:lnTo>
                  <a:lnTo>
                    <a:pt x="571" y="257"/>
                  </a:lnTo>
                  <a:lnTo>
                    <a:pt x="571" y="258"/>
                  </a:lnTo>
                  <a:lnTo>
                    <a:pt x="571" y="258"/>
                  </a:lnTo>
                  <a:lnTo>
                    <a:pt x="571" y="258"/>
                  </a:lnTo>
                  <a:lnTo>
                    <a:pt x="570" y="258"/>
                  </a:lnTo>
                  <a:lnTo>
                    <a:pt x="570" y="258"/>
                  </a:lnTo>
                  <a:lnTo>
                    <a:pt x="568" y="260"/>
                  </a:lnTo>
                  <a:lnTo>
                    <a:pt x="568" y="261"/>
                  </a:lnTo>
                  <a:lnTo>
                    <a:pt x="568" y="261"/>
                  </a:lnTo>
                  <a:lnTo>
                    <a:pt x="567" y="263"/>
                  </a:lnTo>
                  <a:lnTo>
                    <a:pt x="567" y="265"/>
                  </a:lnTo>
                  <a:lnTo>
                    <a:pt x="565" y="266"/>
                  </a:lnTo>
                  <a:lnTo>
                    <a:pt x="565" y="266"/>
                  </a:lnTo>
                  <a:lnTo>
                    <a:pt x="565" y="268"/>
                  </a:lnTo>
                  <a:lnTo>
                    <a:pt x="565" y="269"/>
                  </a:lnTo>
                  <a:lnTo>
                    <a:pt x="563" y="272"/>
                  </a:lnTo>
                  <a:lnTo>
                    <a:pt x="563" y="274"/>
                  </a:lnTo>
                  <a:lnTo>
                    <a:pt x="562" y="274"/>
                  </a:lnTo>
                  <a:lnTo>
                    <a:pt x="562" y="274"/>
                  </a:lnTo>
                  <a:lnTo>
                    <a:pt x="562" y="276"/>
                  </a:lnTo>
                  <a:lnTo>
                    <a:pt x="563" y="276"/>
                  </a:lnTo>
                  <a:lnTo>
                    <a:pt x="563" y="277"/>
                  </a:lnTo>
                  <a:lnTo>
                    <a:pt x="563" y="277"/>
                  </a:lnTo>
                  <a:lnTo>
                    <a:pt x="563" y="279"/>
                  </a:lnTo>
                  <a:lnTo>
                    <a:pt x="563" y="280"/>
                  </a:lnTo>
                  <a:lnTo>
                    <a:pt x="565" y="283"/>
                  </a:lnTo>
                  <a:lnTo>
                    <a:pt x="563" y="285"/>
                  </a:lnTo>
                  <a:lnTo>
                    <a:pt x="563" y="287"/>
                  </a:lnTo>
                  <a:lnTo>
                    <a:pt x="563" y="288"/>
                  </a:lnTo>
                  <a:lnTo>
                    <a:pt x="563" y="288"/>
                  </a:lnTo>
                  <a:lnTo>
                    <a:pt x="562" y="290"/>
                  </a:lnTo>
                  <a:lnTo>
                    <a:pt x="560" y="290"/>
                  </a:lnTo>
                  <a:lnTo>
                    <a:pt x="559" y="291"/>
                  </a:lnTo>
                  <a:lnTo>
                    <a:pt x="559" y="293"/>
                  </a:lnTo>
                  <a:lnTo>
                    <a:pt x="559" y="293"/>
                  </a:lnTo>
                  <a:lnTo>
                    <a:pt x="559" y="293"/>
                  </a:lnTo>
                  <a:lnTo>
                    <a:pt x="557" y="293"/>
                  </a:lnTo>
                  <a:lnTo>
                    <a:pt x="557" y="293"/>
                  </a:lnTo>
                  <a:lnTo>
                    <a:pt x="556" y="295"/>
                  </a:lnTo>
                  <a:lnTo>
                    <a:pt x="554" y="295"/>
                  </a:lnTo>
                  <a:lnTo>
                    <a:pt x="554" y="296"/>
                  </a:lnTo>
                  <a:lnTo>
                    <a:pt x="554" y="298"/>
                  </a:lnTo>
                  <a:lnTo>
                    <a:pt x="554" y="298"/>
                  </a:lnTo>
                  <a:lnTo>
                    <a:pt x="552" y="299"/>
                  </a:lnTo>
                  <a:lnTo>
                    <a:pt x="552" y="301"/>
                  </a:lnTo>
                  <a:lnTo>
                    <a:pt x="552" y="302"/>
                  </a:lnTo>
                  <a:lnTo>
                    <a:pt x="554" y="304"/>
                  </a:lnTo>
                  <a:lnTo>
                    <a:pt x="554" y="306"/>
                  </a:lnTo>
                  <a:lnTo>
                    <a:pt x="552" y="307"/>
                  </a:lnTo>
                  <a:lnTo>
                    <a:pt x="552" y="309"/>
                  </a:lnTo>
                  <a:lnTo>
                    <a:pt x="552" y="310"/>
                  </a:lnTo>
                  <a:lnTo>
                    <a:pt x="554" y="310"/>
                  </a:lnTo>
                  <a:lnTo>
                    <a:pt x="552" y="312"/>
                  </a:lnTo>
                  <a:lnTo>
                    <a:pt x="552" y="313"/>
                  </a:lnTo>
                  <a:lnTo>
                    <a:pt x="552" y="317"/>
                  </a:lnTo>
                  <a:lnTo>
                    <a:pt x="554" y="318"/>
                  </a:lnTo>
                  <a:lnTo>
                    <a:pt x="556" y="320"/>
                  </a:lnTo>
                  <a:lnTo>
                    <a:pt x="556" y="323"/>
                  </a:lnTo>
                  <a:lnTo>
                    <a:pt x="556" y="324"/>
                  </a:lnTo>
                  <a:lnTo>
                    <a:pt x="556" y="328"/>
                  </a:lnTo>
                  <a:lnTo>
                    <a:pt x="557" y="328"/>
                  </a:lnTo>
                  <a:lnTo>
                    <a:pt x="557" y="329"/>
                  </a:lnTo>
                  <a:lnTo>
                    <a:pt x="557" y="329"/>
                  </a:lnTo>
                  <a:lnTo>
                    <a:pt x="557" y="331"/>
                  </a:lnTo>
                  <a:lnTo>
                    <a:pt x="556" y="332"/>
                  </a:lnTo>
                  <a:lnTo>
                    <a:pt x="554" y="332"/>
                  </a:lnTo>
                  <a:lnTo>
                    <a:pt x="552" y="334"/>
                  </a:lnTo>
                  <a:lnTo>
                    <a:pt x="551" y="334"/>
                  </a:lnTo>
                  <a:lnTo>
                    <a:pt x="551" y="335"/>
                  </a:lnTo>
                  <a:lnTo>
                    <a:pt x="549" y="335"/>
                  </a:lnTo>
                  <a:lnTo>
                    <a:pt x="549" y="337"/>
                  </a:lnTo>
                  <a:lnTo>
                    <a:pt x="549" y="340"/>
                  </a:lnTo>
                  <a:lnTo>
                    <a:pt x="549" y="342"/>
                  </a:lnTo>
                  <a:lnTo>
                    <a:pt x="549" y="343"/>
                  </a:lnTo>
                  <a:lnTo>
                    <a:pt x="548" y="345"/>
                  </a:lnTo>
                  <a:lnTo>
                    <a:pt x="548" y="345"/>
                  </a:lnTo>
                  <a:lnTo>
                    <a:pt x="548" y="347"/>
                  </a:lnTo>
                  <a:lnTo>
                    <a:pt x="548" y="347"/>
                  </a:lnTo>
                  <a:lnTo>
                    <a:pt x="548" y="347"/>
                  </a:lnTo>
                  <a:lnTo>
                    <a:pt x="546" y="347"/>
                  </a:lnTo>
                  <a:lnTo>
                    <a:pt x="546" y="347"/>
                  </a:lnTo>
                  <a:lnTo>
                    <a:pt x="545" y="347"/>
                  </a:lnTo>
                  <a:lnTo>
                    <a:pt x="546" y="348"/>
                  </a:lnTo>
                  <a:lnTo>
                    <a:pt x="546" y="351"/>
                  </a:lnTo>
                  <a:lnTo>
                    <a:pt x="546" y="351"/>
                  </a:lnTo>
                  <a:lnTo>
                    <a:pt x="546" y="353"/>
                  </a:lnTo>
                  <a:lnTo>
                    <a:pt x="546" y="354"/>
                  </a:lnTo>
                  <a:lnTo>
                    <a:pt x="545" y="354"/>
                  </a:lnTo>
                  <a:lnTo>
                    <a:pt x="545" y="354"/>
                  </a:lnTo>
                  <a:lnTo>
                    <a:pt x="545" y="356"/>
                  </a:lnTo>
                  <a:lnTo>
                    <a:pt x="543" y="356"/>
                  </a:lnTo>
                  <a:lnTo>
                    <a:pt x="545" y="358"/>
                  </a:lnTo>
                  <a:lnTo>
                    <a:pt x="545" y="359"/>
                  </a:lnTo>
                  <a:lnTo>
                    <a:pt x="546" y="359"/>
                  </a:lnTo>
                  <a:lnTo>
                    <a:pt x="545" y="361"/>
                  </a:lnTo>
                  <a:lnTo>
                    <a:pt x="545" y="361"/>
                  </a:lnTo>
                  <a:lnTo>
                    <a:pt x="545" y="361"/>
                  </a:lnTo>
                  <a:lnTo>
                    <a:pt x="543" y="362"/>
                  </a:lnTo>
                  <a:lnTo>
                    <a:pt x="543" y="364"/>
                  </a:lnTo>
                  <a:lnTo>
                    <a:pt x="541" y="365"/>
                  </a:lnTo>
                  <a:lnTo>
                    <a:pt x="541" y="367"/>
                  </a:lnTo>
                  <a:lnTo>
                    <a:pt x="543" y="369"/>
                  </a:lnTo>
                  <a:lnTo>
                    <a:pt x="543" y="370"/>
                  </a:lnTo>
                  <a:lnTo>
                    <a:pt x="543" y="375"/>
                  </a:lnTo>
                  <a:lnTo>
                    <a:pt x="543" y="378"/>
                  </a:lnTo>
                  <a:lnTo>
                    <a:pt x="543" y="380"/>
                  </a:lnTo>
                  <a:lnTo>
                    <a:pt x="543" y="381"/>
                  </a:lnTo>
                  <a:lnTo>
                    <a:pt x="543" y="381"/>
                  </a:lnTo>
                  <a:lnTo>
                    <a:pt x="543" y="384"/>
                  </a:lnTo>
                  <a:lnTo>
                    <a:pt x="545" y="387"/>
                  </a:lnTo>
                  <a:lnTo>
                    <a:pt x="545" y="389"/>
                  </a:lnTo>
                  <a:lnTo>
                    <a:pt x="545" y="389"/>
                  </a:lnTo>
                  <a:lnTo>
                    <a:pt x="543" y="391"/>
                  </a:lnTo>
                  <a:lnTo>
                    <a:pt x="541" y="391"/>
                  </a:lnTo>
                  <a:lnTo>
                    <a:pt x="541" y="391"/>
                  </a:lnTo>
                  <a:lnTo>
                    <a:pt x="540" y="391"/>
                  </a:lnTo>
                  <a:lnTo>
                    <a:pt x="540" y="391"/>
                  </a:lnTo>
                  <a:lnTo>
                    <a:pt x="540" y="392"/>
                  </a:lnTo>
                  <a:lnTo>
                    <a:pt x="540" y="392"/>
                  </a:lnTo>
                  <a:lnTo>
                    <a:pt x="540" y="394"/>
                  </a:lnTo>
                  <a:lnTo>
                    <a:pt x="540" y="395"/>
                  </a:lnTo>
                  <a:lnTo>
                    <a:pt x="540" y="397"/>
                  </a:lnTo>
                  <a:lnTo>
                    <a:pt x="538" y="399"/>
                  </a:lnTo>
                  <a:lnTo>
                    <a:pt x="540" y="399"/>
                  </a:lnTo>
                  <a:lnTo>
                    <a:pt x="540" y="402"/>
                  </a:lnTo>
                  <a:lnTo>
                    <a:pt x="538" y="405"/>
                  </a:lnTo>
                  <a:lnTo>
                    <a:pt x="540" y="406"/>
                  </a:lnTo>
                  <a:lnTo>
                    <a:pt x="540" y="406"/>
                  </a:lnTo>
                  <a:lnTo>
                    <a:pt x="543" y="408"/>
                  </a:lnTo>
                  <a:lnTo>
                    <a:pt x="545" y="408"/>
                  </a:lnTo>
                  <a:lnTo>
                    <a:pt x="545" y="410"/>
                  </a:lnTo>
                  <a:lnTo>
                    <a:pt x="545" y="410"/>
                  </a:lnTo>
                  <a:lnTo>
                    <a:pt x="543" y="411"/>
                  </a:lnTo>
                  <a:lnTo>
                    <a:pt x="543" y="411"/>
                  </a:lnTo>
                  <a:lnTo>
                    <a:pt x="543" y="413"/>
                  </a:lnTo>
                  <a:lnTo>
                    <a:pt x="543" y="414"/>
                  </a:lnTo>
                  <a:lnTo>
                    <a:pt x="545" y="416"/>
                  </a:lnTo>
                  <a:lnTo>
                    <a:pt x="545" y="416"/>
                  </a:lnTo>
                  <a:lnTo>
                    <a:pt x="545" y="417"/>
                  </a:lnTo>
                  <a:lnTo>
                    <a:pt x="545" y="419"/>
                  </a:lnTo>
                  <a:lnTo>
                    <a:pt x="545" y="421"/>
                  </a:lnTo>
                  <a:lnTo>
                    <a:pt x="546" y="422"/>
                  </a:lnTo>
                  <a:lnTo>
                    <a:pt x="545" y="422"/>
                  </a:lnTo>
                  <a:lnTo>
                    <a:pt x="545" y="424"/>
                  </a:lnTo>
                  <a:lnTo>
                    <a:pt x="543" y="425"/>
                  </a:lnTo>
                  <a:lnTo>
                    <a:pt x="543" y="425"/>
                  </a:lnTo>
                  <a:lnTo>
                    <a:pt x="543" y="427"/>
                  </a:lnTo>
                  <a:lnTo>
                    <a:pt x="543" y="428"/>
                  </a:lnTo>
                  <a:lnTo>
                    <a:pt x="543" y="430"/>
                  </a:lnTo>
                  <a:lnTo>
                    <a:pt x="551" y="430"/>
                  </a:lnTo>
                  <a:lnTo>
                    <a:pt x="552" y="430"/>
                  </a:lnTo>
                  <a:lnTo>
                    <a:pt x="554" y="432"/>
                  </a:lnTo>
                  <a:lnTo>
                    <a:pt x="552" y="433"/>
                  </a:lnTo>
                  <a:lnTo>
                    <a:pt x="552" y="433"/>
                  </a:lnTo>
                  <a:lnTo>
                    <a:pt x="552" y="436"/>
                  </a:lnTo>
                  <a:lnTo>
                    <a:pt x="551" y="436"/>
                  </a:lnTo>
                  <a:lnTo>
                    <a:pt x="549" y="436"/>
                  </a:lnTo>
                  <a:lnTo>
                    <a:pt x="548" y="436"/>
                  </a:lnTo>
                  <a:lnTo>
                    <a:pt x="546" y="436"/>
                  </a:lnTo>
                  <a:lnTo>
                    <a:pt x="545" y="436"/>
                  </a:lnTo>
                  <a:lnTo>
                    <a:pt x="541" y="436"/>
                  </a:lnTo>
                  <a:lnTo>
                    <a:pt x="540" y="436"/>
                  </a:lnTo>
                  <a:lnTo>
                    <a:pt x="540" y="438"/>
                  </a:lnTo>
                  <a:lnTo>
                    <a:pt x="540" y="439"/>
                  </a:lnTo>
                  <a:lnTo>
                    <a:pt x="543" y="439"/>
                  </a:lnTo>
                  <a:lnTo>
                    <a:pt x="546" y="439"/>
                  </a:lnTo>
                  <a:lnTo>
                    <a:pt x="548" y="441"/>
                  </a:lnTo>
                  <a:lnTo>
                    <a:pt x="549" y="444"/>
                  </a:lnTo>
                  <a:lnTo>
                    <a:pt x="551" y="444"/>
                  </a:lnTo>
                  <a:lnTo>
                    <a:pt x="551" y="446"/>
                  </a:lnTo>
                  <a:lnTo>
                    <a:pt x="548" y="449"/>
                  </a:lnTo>
                  <a:lnTo>
                    <a:pt x="548" y="449"/>
                  </a:lnTo>
                  <a:lnTo>
                    <a:pt x="546" y="450"/>
                  </a:lnTo>
                  <a:lnTo>
                    <a:pt x="545" y="450"/>
                  </a:lnTo>
                  <a:lnTo>
                    <a:pt x="545" y="454"/>
                  </a:lnTo>
                  <a:lnTo>
                    <a:pt x="545" y="455"/>
                  </a:lnTo>
                  <a:lnTo>
                    <a:pt x="546" y="457"/>
                  </a:lnTo>
                  <a:lnTo>
                    <a:pt x="546" y="457"/>
                  </a:lnTo>
                  <a:lnTo>
                    <a:pt x="546" y="458"/>
                  </a:lnTo>
                  <a:lnTo>
                    <a:pt x="543" y="460"/>
                  </a:lnTo>
                  <a:lnTo>
                    <a:pt x="543" y="462"/>
                  </a:lnTo>
                  <a:lnTo>
                    <a:pt x="543" y="462"/>
                  </a:lnTo>
                  <a:lnTo>
                    <a:pt x="545" y="463"/>
                  </a:lnTo>
                  <a:lnTo>
                    <a:pt x="545" y="465"/>
                  </a:lnTo>
                  <a:lnTo>
                    <a:pt x="545" y="466"/>
                  </a:lnTo>
                  <a:lnTo>
                    <a:pt x="546" y="469"/>
                  </a:lnTo>
                  <a:lnTo>
                    <a:pt x="545" y="469"/>
                  </a:lnTo>
                  <a:lnTo>
                    <a:pt x="545" y="471"/>
                  </a:lnTo>
                  <a:lnTo>
                    <a:pt x="543" y="473"/>
                  </a:lnTo>
                  <a:lnTo>
                    <a:pt x="541" y="474"/>
                  </a:lnTo>
                  <a:lnTo>
                    <a:pt x="541" y="476"/>
                  </a:lnTo>
                  <a:lnTo>
                    <a:pt x="541" y="477"/>
                  </a:lnTo>
                  <a:lnTo>
                    <a:pt x="541" y="477"/>
                  </a:lnTo>
                  <a:lnTo>
                    <a:pt x="543" y="479"/>
                  </a:lnTo>
                  <a:lnTo>
                    <a:pt x="543" y="480"/>
                  </a:lnTo>
                  <a:lnTo>
                    <a:pt x="541" y="480"/>
                  </a:lnTo>
                  <a:lnTo>
                    <a:pt x="540" y="480"/>
                  </a:lnTo>
                  <a:lnTo>
                    <a:pt x="540" y="482"/>
                  </a:lnTo>
                  <a:lnTo>
                    <a:pt x="537" y="485"/>
                  </a:lnTo>
                  <a:lnTo>
                    <a:pt x="537" y="485"/>
                  </a:lnTo>
                  <a:lnTo>
                    <a:pt x="537" y="487"/>
                  </a:lnTo>
                  <a:lnTo>
                    <a:pt x="535" y="488"/>
                  </a:lnTo>
                  <a:lnTo>
                    <a:pt x="533" y="491"/>
                  </a:lnTo>
                  <a:lnTo>
                    <a:pt x="533" y="493"/>
                  </a:lnTo>
                  <a:lnTo>
                    <a:pt x="533" y="495"/>
                  </a:lnTo>
                  <a:lnTo>
                    <a:pt x="535" y="495"/>
                  </a:lnTo>
                  <a:lnTo>
                    <a:pt x="537" y="496"/>
                  </a:lnTo>
                  <a:lnTo>
                    <a:pt x="537" y="499"/>
                  </a:lnTo>
                  <a:lnTo>
                    <a:pt x="535" y="501"/>
                  </a:lnTo>
                  <a:lnTo>
                    <a:pt x="533" y="502"/>
                  </a:lnTo>
                  <a:lnTo>
                    <a:pt x="532" y="504"/>
                  </a:lnTo>
                  <a:lnTo>
                    <a:pt x="532" y="504"/>
                  </a:lnTo>
                  <a:lnTo>
                    <a:pt x="532" y="507"/>
                  </a:lnTo>
                  <a:lnTo>
                    <a:pt x="532" y="509"/>
                  </a:lnTo>
                  <a:lnTo>
                    <a:pt x="532" y="509"/>
                  </a:lnTo>
                  <a:lnTo>
                    <a:pt x="532" y="510"/>
                  </a:lnTo>
                  <a:lnTo>
                    <a:pt x="530" y="512"/>
                  </a:lnTo>
                  <a:lnTo>
                    <a:pt x="529" y="512"/>
                  </a:lnTo>
                  <a:lnTo>
                    <a:pt x="527" y="514"/>
                  </a:lnTo>
                  <a:lnTo>
                    <a:pt x="526" y="514"/>
                  </a:lnTo>
                  <a:lnTo>
                    <a:pt x="526" y="515"/>
                  </a:lnTo>
                  <a:lnTo>
                    <a:pt x="524" y="517"/>
                  </a:lnTo>
                  <a:lnTo>
                    <a:pt x="524" y="518"/>
                  </a:lnTo>
                  <a:lnTo>
                    <a:pt x="519" y="520"/>
                  </a:lnTo>
                  <a:lnTo>
                    <a:pt x="519" y="521"/>
                  </a:lnTo>
                  <a:lnTo>
                    <a:pt x="518" y="521"/>
                  </a:lnTo>
                  <a:lnTo>
                    <a:pt x="518" y="525"/>
                  </a:lnTo>
                  <a:lnTo>
                    <a:pt x="519" y="526"/>
                  </a:lnTo>
                  <a:lnTo>
                    <a:pt x="519" y="528"/>
                  </a:lnTo>
                  <a:lnTo>
                    <a:pt x="519" y="531"/>
                  </a:lnTo>
                  <a:lnTo>
                    <a:pt x="519" y="532"/>
                  </a:lnTo>
                  <a:lnTo>
                    <a:pt x="519" y="534"/>
                  </a:lnTo>
                  <a:lnTo>
                    <a:pt x="521" y="536"/>
                  </a:lnTo>
                  <a:lnTo>
                    <a:pt x="522" y="539"/>
                  </a:lnTo>
                  <a:lnTo>
                    <a:pt x="522" y="540"/>
                  </a:lnTo>
                  <a:lnTo>
                    <a:pt x="522" y="542"/>
                  </a:lnTo>
                  <a:lnTo>
                    <a:pt x="524" y="543"/>
                  </a:lnTo>
                  <a:lnTo>
                    <a:pt x="524" y="545"/>
                  </a:lnTo>
                  <a:lnTo>
                    <a:pt x="524" y="547"/>
                  </a:lnTo>
                  <a:lnTo>
                    <a:pt x="526" y="547"/>
                  </a:lnTo>
                  <a:lnTo>
                    <a:pt x="527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32" y="543"/>
                  </a:lnTo>
                  <a:lnTo>
                    <a:pt x="533" y="543"/>
                  </a:lnTo>
                  <a:lnTo>
                    <a:pt x="535" y="543"/>
                  </a:lnTo>
                  <a:lnTo>
                    <a:pt x="535" y="543"/>
                  </a:lnTo>
                  <a:lnTo>
                    <a:pt x="537" y="545"/>
                  </a:lnTo>
                  <a:lnTo>
                    <a:pt x="537" y="547"/>
                  </a:lnTo>
                  <a:lnTo>
                    <a:pt x="537" y="550"/>
                  </a:lnTo>
                  <a:lnTo>
                    <a:pt x="537" y="551"/>
                  </a:lnTo>
                  <a:lnTo>
                    <a:pt x="535" y="551"/>
                  </a:lnTo>
                  <a:lnTo>
                    <a:pt x="535" y="553"/>
                  </a:lnTo>
                  <a:lnTo>
                    <a:pt x="535" y="554"/>
                  </a:lnTo>
                  <a:lnTo>
                    <a:pt x="537" y="554"/>
                  </a:lnTo>
                  <a:lnTo>
                    <a:pt x="537" y="556"/>
                  </a:lnTo>
                  <a:lnTo>
                    <a:pt x="535" y="559"/>
                  </a:lnTo>
                  <a:lnTo>
                    <a:pt x="535" y="561"/>
                  </a:lnTo>
                  <a:lnTo>
                    <a:pt x="537" y="562"/>
                  </a:lnTo>
                  <a:lnTo>
                    <a:pt x="537" y="564"/>
                  </a:lnTo>
                  <a:lnTo>
                    <a:pt x="538" y="566"/>
                  </a:lnTo>
                  <a:lnTo>
                    <a:pt x="540" y="567"/>
                  </a:lnTo>
                  <a:lnTo>
                    <a:pt x="541" y="567"/>
                  </a:lnTo>
                  <a:lnTo>
                    <a:pt x="541" y="569"/>
                  </a:lnTo>
                  <a:lnTo>
                    <a:pt x="541" y="570"/>
                  </a:lnTo>
                  <a:lnTo>
                    <a:pt x="545" y="570"/>
                  </a:lnTo>
                  <a:lnTo>
                    <a:pt x="549" y="570"/>
                  </a:lnTo>
                  <a:lnTo>
                    <a:pt x="556" y="570"/>
                  </a:lnTo>
                  <a:lnTo>
                    <a:pt x="563" y="570"/>
                  </a:lnTo>
                  <a:lnTo>
                    <a:pt x="570" y="570"/>
                  </a:lnTo>
                  <a:lnTo>
                    <a:pt x="574" y="572"/>
                  </a:lnTo>
                  <a:lnTo>
                    <a:pt x="578" y="573"/>
                  </a:lnTo>
                  <a:lnTo>
                    <a:pt x="581" y="573"/>
                  </a:lnTo>
                  <a:lnTo>
                    <a:pt x="586" y="573"/>
                  </a:lnTo>
                  <a:lnTo>
                    <a:pt x="589" y="575"/>
                  </a:lnTo>
                  <a:lnTo>
                    <a:pt x="590" y="575"/>
                  </a:lnTo>
                  <a:lnTo>
                    <a:pt x="592" y="575"/>
                  </a:lnTo>
                  <a:lnTo>
                    <a:pt x="592" y="577"/>
                  </a:lnTo>
                  <a:lnTo>
                    <a:pt x="584" y="575"/>
                  </a:lnTo>
                  <a:lnTo>
                    <a:pt x="582" y="575"/>
                  </a:lnTo>
                  <a:lnTo>
                    <a:pt x="581" y="573"/>
                  </a:lnTo>
                  <a:lnTo>
                    <a:pt x="578" y="575"/>
                  </a:lnTo>
                  <a:lnTo>
                    <a:pt x="576" y="578"/>
                  </a:lnTo>
                  <a:lnTo>
                    <a:pt x="576" y="580"/>
                  </a:lnTo>
                  <a:lnTo>
                    <a:pt x="573" y="580"/>
                  </a:lnTo>
                  <a:lnTo>
                    <a:pt x="571" y="580"/>
                  </a:lnTo>
                  <a:lnTo>
                    <a:pt x="563" y="583"/>
                  </a:lnTo>
                  <a:lnTo>
                    <a:pt x="562" y="583"/>
                  </a:lnTo>
                  <a:lnTo>
                    <a:pt x="560" y="584"/>
                  </a:lnTo>
                  <a:lnTo>
                    <a:pt x="559" y="584"/>
                  </a:lnTo>
                  <a:lnTo>
                    <a:pt x="557" y="588"/>
                  </a:lnTo>
                  <a:lnTo>
                    <a:pt x="559" y="589"/>
                  </a:lnTo>
                  <a:lnTo>
                    <a:pt x="556" y="594"/>
                  </a:lnTo>
                  <a:lnTo>
                    <a:pt x="556" y="597"/>
                  </a:lnTo>
                  <a:lnTo>
                    <a:pt x="556" y="599"/>
                  </a:lnTo>
                  <a:lnTo>
                    <a:pt x="556" y="600"/>
                  </a:lnTo>
                  <a:lnTo>
                    <a:pt x="556" y="605"/>
                  </a:lnTo>
                  <a:lnTo>
                    <a:pt x="554" y="606"/>
                  </a:lnTo>
                  <a:lnTo>
                    <a:pt x="551" y="606"/>
                  </a:lnTo>
                  <a:lnTo>
                    <a:pt x="549" y="606"/>
                  </a:lnTo>
                  <a:lnTo>
                    <a:pt x="546" y="605"/>
                  </a:lnTo>
                  <a:lnTo>
                    <a:pt x="543" y="603"/>
                  </a:lnTo>
                  <a:lnTo>
                    <a:pt x="540" y="603"/>
                  </a:lnTo>
                  <a:lnTo>
                    <a:pt x="538" y="602"/>
                  </a:lnTo>
                  <a:lnTo>
                    <a:pt x="535" y="599"/>
                  </a:lnTo>
                  <a:lnTo>
                    <a:pt x="535" y="597"/>
                  </a:lnTo>
                  <a:lnTo>
                    <a:pt x="535" y="597"/>
                  </a:lnTo>
                  <a:lnTo>
                    <a:pt x="537" y="594"/>
                  </a:lnTo>
                  <a:lnTo>
                    <a:pt x="537" y="594"/>
                  </a:lnTo>
                  <a:lnTo>
                    <a:pt x="540" y="594"/>
                  </a:lnTo>
                  <a:lnTo>
                    <a:pt x="541" y="594"/>
                  </a:lnTo>
                  <a:lnTo>
                    <a:pt x="543" y="595"/>
                  </a:lnTo>
                  <a:lnTo>
                    <a:pt x="543" y="597"/>
                  </a:lnTo>
                  <a:lnTo>
                    <a:pt x="543" y="599"/>
                  </a:lnTo>
                  <a:lnTo>
                    <a:pt x="543" y="599"/>
                  </a:lnTo>
                  <a:lnTo>
                    <a:pt x="543" y="600"/>
                  </a:lnTo>
                  <a:lnTo>
                    <a:pt x="545" y="599"/>
                  </a:lnTo>
                  <a:lnTo>
                    <a:pt x="545" y="594"/>
                  </a:lnTo>
                  <a:lnTo>
                    <a:pt x="549" y="592"/>
                  </a:lnTo>
                  <a:lnTo>
                    <a:pt x="551" y="591"/>
                  </a:lnTo>
                  <a:lnTo>
                    <a:pt x="552" y="588"/>
                  </a:lnTo>
                  <a:lnTo>
                    <a:pt x="552" y="588"/>
                  </a:lnTo>
                  <a:lnTo>
                    <a:pt x="552" y="586"/>
                  </a:lnTo>
                  <a:lnTo>
                    <a:pt x="552" y="586"/>
                  </a:lnTo>
                  <a:lnTo>
                    <a:pt x="549" y="584"/>
                  </a:lnTo>
                  <a:lnTo>
                    <a:pt x="543" y="589"/>
                  </a:lnTo>
                  <a:lnTo>
                    <a:pt x="540" y="591"/>
                  </a:lnTo>
                  <a:lnTo>
                    <a:pt x="537" y="592"/>
                  </a:lnTo>
                  <a:lnTo>
                    <a:pt x="535" y="594"/>
                  </a:lnTo>
                  <a:lnTo>
                    <a:pt x="533" y="595"/>
                  </a:lnTo>
                  <a:lnTo>
                    <a:pt x="533" y="597"/>
                  </a:lnTo>
                  <a:lnTo>
                    <a:pt x="533" y="599"/>
                  </a:lnTo>
                  <a:lnTo>
                    <a:pt x="530" y="597"/>
                  </a:lnTo>
                  <a:lnTo>
                    <a:pt x="527" y="595"/>
                  </a:lnTo>
                  <a:lnTo>
                    <a:pt x="526" y="594"/>
                  </a:lnTo>
                  <a:lnTo>
                    <a:pt x="527" y="592"/>
                  </a:lnTo>
                  <a:lnTo>
                    <a:pt x="527" y="592"/>
                  </a:lnTo>
                  <a:lnTo>
                    <a:pt x="527" y="588"/>
                  </a:lnTo>
                  <a:lnTo>
                    <a:pt x="529" y="588"/>
                  </a:lnTo>
                  <a:lnTo>
                    <a:pt x="529" y="586"/>
                  </a:lnTo>
                  <a:lnTo>
                    <a:pt x="530" y="584"/>
                  </a:lnTo>
                  <a:lnTo>
                    <a:pt x="532" y="584"/>
                  </a:lnTo>
                  <a:lnTo>
                    <a:pt x="532" y="584"/>
                  </a:lnTo>
                  <a:lnTo>
                    <a:pt x="532" y="586"/>
                  </a:lnTo>
                  <a:lnTo>
                    <a:pt x="535" y="586"/>
                  </a:lnTo>
                  <a:lnTo>
                    <a:pt x="540" y="583"/>
                  </a:lnTo>
                  <a:lnTo>
                    <a:pt x="541" y="583"/>
                  </a:lnTo>
                  <a:lnTo>
                    <a:pt x="545" y="583"/>
                  </a:lnTo>
                  <a:lnTo>
                    <a:pt x="546" y="583"/>
                  </a:lnTo>
                  <a:lnTo>
                    <a:pt x="548" y="583"/>
                  </a:lnTo>
                  <a:lnTo>
                    <a:pt x="548" y="581"/>
                  </a:lnTo>
                  <a:lnTo>
                    <a:pt x="546" y="581"/>
                  </a:lnTo>
                  <a:lnTo>
                    <a:pt x="543" y="581"/>
                  </a:lnTo>
                  <a:lnTo>
                    <a:pt x="538" y="580"/>
                  </a:lnTo>
                  <a:lnTo>
                    <a:pt x="537" y="581"/>
                  </a:lnTo>
                  <a:lnTo>
                    <a:pt x="535" y="583"/>
                  </a:lnTo>
                  <a:lnTo>
                    <a:pt x="533" y="581"/>
                  </a:lnTo>
                  <a:lnTo>
                    <a:pt x="533" y="581"/>
                  </a:lnTo>
                  <a:lnTo>
                    <a:pt x="532" y="580"/>
                  </a:lnTo>
                  <a:lnTo>
                    <a:pt x="530" y="580"/>
                  </a:lnTo>
                  <a:lnTo>
                    <a:pt x="530" y="581"/>
                  </a:lnTo>
                  <a:lnTo>
                    <a:pt x="530" y="583"/>
                  </a:lnTo>
                  <a:lnTo>
                    <a:pt x="529" y="584"/>
                  </a:lnTo>
                  <a:lnTo>
                    <a:pt x="527" y="586"/>
                  </a:lnTo>
                  <a:lnTo>
                    <a:pt x="526" y="588"/>
                  </a:lnTo>
                  <a:lnTo>
                    <a:pt x="526" y="589"/>
                  </a:lnTo>
                  <a:lnTo>
                    <a:pt x="526" y="591"/>
                  </a:lnTo>
                  <a:lnTo>
                    <a:pt x="526" y="591"/>
                  </a:lnTo>
                  <a:lnTo>
                    <a:pt x="524" y="591"/>
                  </a:lnTo>
                  <a:lnTo>
                    <a:pt x="521" y="591"/>
                  </a:lnTo>
                  <a:lnTo>
                    <a:pt x="519" y="589"/>
                  </a:lnTo>
                  <a:lnTo>
                    <a:pt x="519" y="588"/>
                  </a:lnTo>
                  <a:lnTo>
                    <a:pt x="518" y="586"/>
                  </a:lnTo>
                  <a:lnTo>
                    <a:pt x="521" y="584"/>
                  </a:lnTo>
                  <a:lnTo>
                    <a:pt x="522" y="584"/>
                  </a:lnTo>
                  <a:lnTo>
                    <a:pt x="524" y="581"/>
                  </a:lnTo>
                  <a:lnTo>
                    <a:pt x="526" y="580"/>
                  </a:lnTo>
                  <a:lnTo>
                    <a:pt x="524" y="580"/>
                  </a:lnTo>
                  <a:lnTo>
                    <a:pt x="524" y="580"/>
                  </a:lnTo>
                  <a:lnTo>
                    <a:pt x="524" y="581"/>
                  </a:lnTo>
                  <a:lnTo>
                    <a:pt x="522" y="583"/>
                  </a:lnTo>
                  <a:lnTo>
                    <a:pt x="521" y="581"/>
                  </a:lnTo>
                  <a:lnTo>
                    <a:pt x="518" y="583"/>
                  </a:lnTo>
                  <a:lnTo>
                    <a:pt x="516" y="583"/>
                  </a:lnTo>
                  <a:lnTo>
                    <a:pt x="513" y="583"/>
                  </a:lnTo>
                  <a:lnTo>
                    <a:pt x="511" y="583"/>
                  </a:lnTo>
                  <a:lnTo>
                    <a:pt x="511" y="581"/>
                  </a:lnTo>
                  <a:lnTo>
                    <a:pt x="511" y="580"/>
                  </a:lnTo>
                  <a:lnTo>
                    <a:pt x="511" y="578"/>
                  </a:lnTo>
                  <a:lnTo>
                    <a:pt x="511" y="578"/>
                  </a:lnTo>
                  <a:lnTo>
                    <a:pt x="510" y="578"/>
                  </a:lnTo>
                  <a:lnTo>
                    <a:pt x="510" y="577"/>
                  </a:lnTo>
                  <a:lnTo>
                    <a:pt x="508" y="573"/>
                  </a:lnTo>
                  <a:lnTo>
                    <a:pt x="508" y="573"/>
                  </a:lnTo>
                  <a:lnTo>
                    <a:pt x="508" y="572"/>
                  </a:lnTo>
                  <a:lnTo>
                    <a:pt x="508" y="572"/>
                  </a:lnTo>
                  <a:lnTo>
                    <a:pt x="510" y="572"/>
                  </a:lnTo>
                  <a:lnTo>
                    <a:pt x="510" y="573"/>
                  </a:lnTo>
                  <a:lnTo>
                    <a:pt x="511" y="573"/>
                  </a:lnTo>
                  <a:lnTo>
                    <a:pt x="515" y="575"/>
                  </a:lnTo>
                  <a:lnTo>
                    <a:pt x="516" y="575"/>
                  </a:lnTo>
                  <a:lnTo>
                    <a:pt x="516" y="573"/>
                  </a:lnTo>
                  <a:lnTo>
                    <a:pt x="516" y="573"/>
                  </a:lnTo>
                  <a:lnTo>
                    <a:pt x="516" y="572"/>
                  </a:lnTo>
                  <a:lnTo>
                    <a:pt x="518" y="572"/>
                  </a:lnTo>
                  <a:lnTo>
                    <a:pt x="519" y="573"/>
                  </a:lnTo>
                  <a:lnTo>
                    <a:pt x="519" y="573"/>
                  </a:lnTo>
                  <a:lnTo>
                    <a:pt x="522" y="573"/>
                  </a:lnTo>
                  <a:lnTo>
                    <a:pt x="522" y="573"/>
                  </a:lnTo>
                  <a:lnTo>
                    <a:pt x="524" y="573"/>
                  </a:lnTo>
                  <a:lnTo>
                    <a:pt x="527" y="570"/>
                  </a:lnTo>
                  <a:lnTo>
                    <a:pt x="529" y="569"/>
                  </a:lnTo>
                  <a:lnTo>
                    <a:pt x="529" y="569"/>
                  </a:lnTo>
                  <a:lnTo>
                    <a:pt x="530" y="569"/>
                  </a:lnTo>
                  <a:lnTo>
                    <a:pt x="530" y="570"/>
                  </a:lnTo>
                  <a:lnTo>
                    <a:pt x="530" y="570"/>
                  </a:lnTo>
                  <a:lnTo>
                    <a:pt x="532" y="572"/>
                  </a:lnTo>
                  <a:lnTo>
                    <a:pt x="532" y="573"/>
                  </a:lnTo>
                  <a:lnTo>
                    <a:pt x="532" y="573"/>
                  </a:lnTo>
                  <a:lnTo>
                    <a:pt x="532" y="575"/>
                  </a:lnTo>
                  <a:lnTo>
                    <a:pt x="530" y="577"/>
                  </a:lnTo>
                  <a:lnTo>
                    <a:pt x="530" y="577"/>
                  </a:lnTo>
                  <a:lnTo>
                    <a:pt x="532" y="578"/>
                  </a:lnTo>
                  <a:lnTo>
                    <a:pt x="532" y="577"/>
                  </a:lnTo>
                  <a:lnTo>
                    <a:pt x="533" y="577"/>
                  </a:lnTo>
                  <a:lnTo>
                    <a:pt x="533" y="575"/>
                  </a:lnTo>
                  <a:lnTo>
                    <a:pt x="533" y="575"/>
                  </a:lnTo>
                  <a:lnTo>
                    <a:pt x="533" y="575"/>
                  </a:lnTo>
                  <a:lnTo>
                    <a:pt x="533" y="573"/>
                  </a:lnTo>
                  <a:lnTo>
                    <a:pt x="532" y="570"/>
                  </a:lnTo>
                  <a:lnTo>
                    <a:pt x="532" y="570"/>
                  </a:lnTo>
                  <a:lnTo>
                    <a:pt x="532" y="569"/>
                  </a:lnTo>
                  <a:lnTo>
                    <a:pt x="533" y="569"/>
                  </a:lnTo>
                  <a:lnTo>
                    <a:pt x="533" y="567"/>
                  </a:lnTo>
                  <a:lnTo>
                    <a:pt x="533" y="566"/>
                  </a:lnTo>
                  <a:lnTo>
                    <a:pt x="533" y="564"/>
                  </a:lnTo>
                  <a:lnTo>
                    <a:pt x="530" y="562"/>
                  </a:lnTo>
                  <a:lnTo>
                    <a:pt x="524" y="559"/>
                  </a:lnTo>
                  <a:lnTo>
                    <a:pt x="524" y="559"/>
                  </a:lnTo>
                  <a:lnTo>
                    <a:pt x="524" y="561"/>
                  </a:lnTo>
                  <a:lnTo>
                    <a:pt x="524" y="561"/>
                  </a:lnTo>
                  <a:lnTo>
                    <a:pt x="526" y="561"/>
                  </a:lnTo>
                  <a:lnTo>
                    <a:pt x="529" y="562"/>
                  </a:lnTo>
                  <a:lnTo>
                    <a:pt x="530" y="564"/>
                  </a:lnTo>
                  <a:lnTo>
                    <a:pt x="532" y="564"/>
                  </a:lnTo>
                  <a:lnTo>
                    <a:pt x="532" y="566"/>
                  </a:lnTo>
                  <a:lnTo>
                    <a:pt x="532" y="566"/>
                  </a:lnTo>
                  <a:lnTo>
                    <a:pt x="527" y="567"/>
                  </a:lnTo>
                  <a:lnTo>
                    <a:pt x="524" y="570"/>
                  </a:lnTo>
                  <a:lnTo>
                    <a:pt x="521" y="572"/>
                  </a:lnTo>
                  <a:lnTo>
                    <a:pt x="519" y="570"/>
                  </a:lnTo>
                  <a:lnTo>
                    <a:pt x="518" y="569"/>
                  </a:lnTo>
                  <a:lnTo>
                    <a:pt x="518" y="567"/>
                  </a:lnTo>
                  <a:lnTo>
                    <a:pt x="516" y="566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13" y="566"/>
                  </a:lnTo>
                  <a:lnTo>
                    <a:pt x="513" y="566"/>
                  </a:lnTo>
                  <a:lnTo>
                    <a:pt x="510" y="564"/>
                  </a:lnTo>
                  <a:lnTo>
                    <a:pt x="510" y="564"/>
                  </a:lnTo>
                  <a:lnTo>
                    <a:pt x="511" y="562"/>
                  </a:lnTo>
                  <a:lnTo>
                    <a:pt x="513" y="562"/>
                  </a:lnTo>
                  <a:lnTo>
                    <a:pt x="513" y="558"/>
                  </a:lnTo>
                  <a:lnTo>
                    <a:pt x="513" y="556"/>
                  </a:lnTo>
                  <a:lnTo>
                    <a:pt x="510" y="554"/>
                  </a:lnTo>
                  <a:lnTo>
                    <a:pt x="508" y="554"/>
                  </a:lnTo>
                  <a:lnTo>
                    <a:pt x="507" y="554"/>
                  </a:lnTo>
                  <a:lnTo>
                    <a:pt x="507" y="554"/>
                  </a:lnTo>
                  <a:lnTo>
                    <a:pt x="505" y="554"/>
                  </a:lnTo>
                  <a:lnTo>
                    <a:pt x="504" y="553"/>
                  </a:lnTo>
                  <a:lnTo>
                    <a:pt x="502" y="553"/>
                  </a:lnTo>
                  <a:lnTo>
                    <a:pt x="500" y="551"/>
                  </a:lnTo>
                  <a:lnTo>
                    <a:pt x="497" y="548"/>
                  </a:lnTo>
                  <a:lnTo>
                    <a:pt x="497" y="547"/>
                  </a:lnTo>
                  <a:lnTo>
                    <a:pt x="496" y="545"/>
                  </a:lnTo>
                  <a:lnTo>
                    <a:pt x="500" y="545"/>
                  </a:lnTo>
                  <a:lnTo>
                    <a:pt x="502" y="545"/>
                  </a:lnTo>
                  <a:lnTo>
                    <a:pt x="502" y="543"/>
                  </a:lnTo>
                  <a:lnTo>
                    <a:pt x="502" y="542"/>
                  </a:lnTo>
                  <a:lnTo>
                    <a:pt x="500" y="540"/>
                  </a:lnTo>
                  <a:lnTo>
                    <a:pt x="502" y="540"/>
                  </a:lnTo>
                  <a:lnTo>
                    <a:pt x="502" y="539"/>
                  </a:lnTo>
                  <a:lnTo>
                    <a:pt x="504" y="539"/>
                  </a:lnTo>
                  <a:lnTo>
                    <a:pt x="507" y="542"/>
                  </a:lnTo>
                  <a:lnTo>
                    <a:pt x="507" y="542"/>
                  </a:lnTo>
                  <a:lnTo>
                    <a:pt x="510" y="547"/>
                  </a:lnTo>
                  <a:lnTo>
                    <a:pt x="510" y="547"/>
                  </a:lnTo>
                  <a:lnTo>
                    <a:pt x="510" y="548"/>
                  </a:lnTo>
                  <a:lnTo>
                    <a:pt x="515" y="550"/>
                  </a:lnTo>
                  <a:lnTo>
                    <a:pt x="515" y="550"/>
                  </a:lnTo>
                  <a:lnTo>
                    <a:pt x="515" y="548"/>
                  </a:lnTo>
                  <a:lnTo>
                    <a:pt x="516" y="545"/>
                  </a:lnTo>
                  <a:lnTo>
                    <a:pt x="518" y="545"/>
                  </a:lnTo>
                  <a:lnTo>
                    <a:pt x="518" y="545"/>
                  </a:lnTo>
                  <a:lnTo>
                    <a:pt x="518" y="543"/>
                  </a:lnTo>
                  <a:lnTo>
                    <a:pt x="516" y="543"/>
                  </a:lnTo>
                  <a:lnTo>
                    <a:pt x="518" y="542"/>
                  </a:lnTo>
                  <a:lnTo>
                    <a:pt x="516" y="542"/>
                  </a:lnTo>
                  <a:lnTo>
                    <a:pt x="516" y="542"/>
                  </a:lnTo>
                  <a:lnTo>
                    <a:pt x="513" y="547"/>
                  </a:lnTo>
                  <a:lnTo>
                    <a:pt x="513" y="548"/>
                  </a:lnTo>
                  <a:lnTo>
                    <a:pt x="511" y="545"/>
                  </a:lnTo>
                  <a:lnTo>
                    <a:pt x="510" y="543"/>
                  </a:lnTo>
                  <a:lnTo>
                    <a:pt x="510" y="543"/>
                  </a:lnTo>
                  <a:lnTo>
                    <a:pt x="510" y="542"/>
                  </a:lnTo>
                  <a:lnTo>
                    <a:pt x="513" y="542"/>
                  </a:lnTo>
                  <a:lnTo>
                    <a:pt x="511" y="540"/>
                  </a:lnTo>
                  <a:lnTo>
                    <a:pt x="508" y="539"/>
                  </a:lnTo>
                  <a:lnTo>
                    <a:pt x="507" y="539"/>
                  </a:lnTo>
                  <a:lnTo>
                    <a:pt x="505" y="539"/>
                  </a:lnTo>
                  <a:lnTo>
                    <a:pt x="505" y="537"/>
                  </a:lnTo>
                  <a:lnTo>
                    <a:pt x="504" y="536"/>
                  </a:lnTo>
                  <a:lnTo>
                    <a:pt x="505" y="532"/>
                  </a:lnTo>
                  <a:lnTo>
                    <a:pt x="507" y="531"/>
                  </a:lnTo>
                  <a:lnTo>
                    <a:pt x="511" y="532"/>
                  </a:lnTo>
                  <a:lnTo>
                    <a:pt x="513" y="532"/>
                  </a:lnTo>
                  <a:lnTo>
                    <a:pt x="511" y="531"/>
                  </a:lnTo>
                  <a:lnTo>
                    <a:pt x="511" y="531"/>
                  </a:lnTo>
                  <a:lnTo>
                    <a:pt x="510" y="531"/>
                  </a:lnTo>
                  <a:lnTo>
                    <a:pt x="507" y="528"/>
                  </a:lnTo>
                  <a:lnTo>
                    <a:pt x="507" y="526"/>
                  </a:lnTo>
                  <a:lnTo>
                    <a:pt x="508" y="525"/>
                  </a:lnTo>
                  <a:lnTo>
                    <a:pt x="508" y="525"/>
                  </a:lnTo>
                  <a:lnTo>
                    <a:pt x="510" y="523"/>
                  </a:lnTo>
                  <a:lnTo>
                    <a:pt x="513" y="525"/>
                  </a:lnTo>
                  <a:lnTo>
                    <a:pt x="513" y="525"/>
                  </a:lnTo>
                  <a:lnTo>
                    <a:pt x="515" y="525"/>
                  </a:lnTo>
                  <a:lnTo>
                    <a:pt x="513" y="523"/>
                  </a:lnTo>
                  <a:lnTo>
                    <a:pt x="513" y="523"/>
                  </a:lnTo>
                  <a:lnTo>
                    <a:pt x="511" y="521"/>
                  </a:lnTo>
                  <a:lnTo>
                    <a:pt x="511" y="520"/>
                  </a:lnTo>
                  <a:lnTo>
                    <a:pt x="511" y="518"/>
                  </a:lnTo>
                  <a:lnTo>
                    <a:pt x="511" y="518"/>
                  </a:lnTo>
                  <a:lnTo>
                    <a:pt x="511" y="517"/>
                  </a:lnTo>
                  <a:lnTo>
                    <a:pt x="511" y="515"/>
                  </a:lnTo>
                  <a:lnTo>
                    <a:pt x="513" y="515"/>
                  </a:lnTo>
                  <a:lnTo>
                    <a:pt x="513" y="514"/>
                  </a:lnTo>
                  <a:lnTo>
                    <a:pt x="513" y="514"/>
                  </a:lnTo>
                  <a:lnTo>
                    <a:pt x="511" y="514"/>
                  </a:lnTo>
                  <a:lnTo>
                    <a:pt x="511" y="515"/>
                  </a:lnTo>
                  <a:lnTo>
                    <a:pt x="511" y="517"/>
                  </a:lnTo>
                  <a:lnTo>
                    <a:pt x="510" y="518"/>
                  </a:lnTo>
                  <a:lnTo>
                    <a:pt x="510" y="520"/>
                  </a:lnTo>
                  <a:lnTo>
                    <a:pt x="510" y="521"/>
                  </a:lnTo>
                  <a:lnTo>
                    <a:pt x="508" y="523"/>
                  </a:lnTo>
                  <a:lnTo>
                    <a:pt x="508" y="521"/>
                  </a:lnTo>
                  <a:lnTo>
                    <a:pt x="507" y="521"/>
                  </a:lnTo>
                  <a:lnTo>
                    <a:pt x="507" y="521"/>
                  </a:lnTo>
                  <a:lnTo>
                    <a:pt x="507" y="520"/>
                  </a:lnTo>
                  <a:lnTo>
                    <a:pt x="507" y="514"/>
                  </a:lnTo>
                  <a:lnTo>
                    <a:pt x="507" y="509"/>
                  </a:lnTo>
                  <a:lnTo>
                    <a:pt x="507" y="506"/>
                  </a:lnTo>
                  <a:lnTo>
                    <a:pt x="508" y="504"/>
                  </a:lnTo>
                  <a:lnTo>
                    <a:pt x="510" y="504"/>
                  </a:lnTo>
                  <a:lnTo>
                    <a:pt x="510" y="504"/>
                  </a:lnTo>
                  <a:lnTo>
                    <a:pt x="511" y="504"/>
                  </a:lnTo>
                  <a:lnTo>
                    <a:pt x="511" y="504"/>
                  </a:lnTo>
                  <a:lnTo>
                    <a:pt x="510" y="502"/>
                  </a:lnTo>
                  <a:lnTo>
                    <a:pt x="508" y="502"/>
                  </a:lnTo>
                  <a:lnTo>
                    <a:pt x="507" y="504"/>
                  </a:lnTo>
                  <a:lnTo>
                    <a:pt x="505" y="504"/>
                  </a:lnTo>
                  <a:lnTo>
                    <a:pt x="505" y="501"/>
                  </a:lnTo>
                  <a:lnTo>
                    <a:pt x="504" y="499"/>
                  </a:lnTo>
                  <a:lnTo>
                    <a:pt x="504" y="498"/>
                  </a:lnTo>
                  <a:lnTo>
                    <a:pt x="504" y="495"/>
                  </a:lnTo>
                  <a:lnTo>
                    <a:pt x="507" y="495"/>
                  </a:lnTo>
                  <a:lnTo>
                    <a:pt x="508" y="496"/>
                  </a:lnTo>
                  <a:lnTo>
                    <a:pt x="515" y="496"/>
                  </a:lnTo>
                  <a:lnTo>
                    <a:pt x="519" y="498"/>
                  </a:lnTo>
                  <a:lnTo>
                    <a:pt x="521" y="498"/>
                  </a:lnTo>
                  <a:lnTo>
                    <a:pt x="521" y="498"/>
                  </a:lnTo>
                  <a:lnTo>
                    <a:pt x="519" y="496"/>
                  </a:lnTo>
                  <a:lnTo>
                    <a:pt x="518" y="495"/>
                  </a:lnTo>
                  <a:lnTo>
                    <a:pt x="518" y="495"/>
                  </a:lnTo>
                  <a:lnTo>
                    <a:pt x="518" y="493"/>
                  </a:lnTo>
                  <a:lnTo>
                    <a:pt x="518" y="493"/>
                  </a:lnTo>
                  <a:lnTo>
                    <a:pt x="516" y="488"/>
                  </a:lnTo>
                  <a:lnTo>
                    <a:pt x="516" y="488"/>
                  </a:lnTo>
                  <a:lnTo>
                    <a:pt x="515" y="490"/>
                  </a:lnTo>
                  <a:lnTo>
                    <a:pt x="515" y="493"/>
                  </a:lnTo>
                  <a:lnTo>
                    <a:pt x="513" y="493"/>
                  </a:lnTo>
                  <a:lnTo>
                    <a:pt x="511" y="495"/>
                  </a:lnTo>
                  <a:lnTo>
                    <a:pt x="508" y="495"/>
                  </a:lnTo>
                  <a:lnTo>
                    <a:pt x="507" y="493"/>
                  </a:lnTo>
                  <a:lnTo>
                    <a:pt x="507" y="493"/>
                  </a:lnTo>
                  <a:lnTo>
                    <a:pt x="507" y="491"/>
                  </a:lnTo>
                  <a:lnTo>
                    <a:pt x="505" y="491"/>
                  </a:lnTo>
                  <a:lnTo>
                    <a:pt x="504" y="490"/>
                  </a:lnTo>
                  <a:lnTo>
                    <a:pt x="504" y="490"/>
                  </a:lnTo>
                  <a:lnTo>
                    <a:pt x="502" y="490"/>
                  </a:lnTo>
                  <a:lnTo>
                    <a:pt x="504" y="488"/>
                  </a:lnTo>
                  <a:lnTo>
                    <a:pt x="504" y="487"/>
                  </a:lnTo>
                  <a:lnTo>
                    <a:pt x="505" y="487"/>
                  </a:lnTo>
                  <a:lnTo>
                    <a:pt x="507" y="487"/>
                  </a:lnTo>
                  <a:lnTo>
                    <a:pt x="507" y="488"/>
                  </a:lnTo>
                  <a:lnTo>
                    <a:pt x="508" y="488"/>
                  </a:lnTo>
                  <a:lnTo>
                    <a:pt x="510" y="488"/>
                  </a:lnTo>
                  <a:lnTo>
                    <a:pt x="510" y="487"/>
                  </a:lnTo>
                  <a:lnTo>
                    <a:pt x="510" y="487"/>
                  </a:lnTo>
                  <a:lnTo>
                    <a:pt x="508" y="487"/>
                  </a:lnTo>
                  <a:lnTo>
                    <a:pt x="507" y="487"/>
                  </a:lnTo>
                  <a:lnTo>
                    <a:pt x="505" y="484"/>
                  </a:lnTo>
                  <a:lnTo>
                    <a:pt x="507" y="482"/>
                  </a:lnTo>
                  <a:lnTo>
                    <a:pt x="508" y="480"/>
                  </a:lnTo>
                  <a:lnTo>
                    <a:pt x="510" y="480"/>
                  </a:lnTo>
                  <a:lnTo>
                    <a:pt x="508" y="477"/>
                  </a:lnTo>
                  <a:lnTo>
                    <a:pt x="510" y="476"/>
                  </a:lnTo>
                  <a:lnTo>
                    <a:pt x="508" y="474"/>
                  </a:lnTo>
                  <a:lnTo>
                    <a:pt x="508" y="473"/>
                  </a:lnTo>
                  <a:lnTo>
                    <a:pt x="505" y="473"/>
                  </a:lnTo>
                  <a:lnTo>
                    <a:pt x="505" y="473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2" y="474"/>
                  </a:lnTo>
                  <a:lnTo>
                    <a:pt x="500" y="473"/>
                  </a:lnTo>
                  <a:lnTo>
                    <a:pt x="497" y="471"/>
                  </a:lnTo>
                  <a:lnTo>
                    <a:pt x="497" y="471"/>
                  </a:lnTo>
                  <a:lnTo>
                    <a:pt x="497" y="469"/>
                  </a:lnTo>
                  <a:lnTo>
                    <a:pt x="497" y="468"/>
                  </a:lnTo>
                  <a:lnTo>
                    <a:pt x="497" y="468"/>
                  </a:lnTo>
                  <a:lnTo>
                    <a:pt x="496" y="469"/>
                  </a:lnTo>
                  <a:lnTo>
                    <a:pt x="492" y="469"/>
                  </a:lnTo>
                  <a:lnTo>
                    <a:pt x="491" y="471"/>
                  </a:lnTo>
                  <a:lnTo>
                    <a:pt x="489" y="471"/>
                  </a:lnTo>
                  <a:lnTo>
                    <a:pt x="489" y="471"/>
                  </a:lnTo>
                  <a:lnTo>
                    <a:pt x="489" y="473"/>
                  </a:lnTo>
                  <a:lnTo>
                    <a:pt x="491" y="473"/>
                  </a:lnTo>
                  <a:lnTo>
                    <a:pt x="492" y="474"/>
                  </a:lnTo>
                  <a:lnTo>
                    <a:pt x="492" y="474"/>
                  </a:lnTo>
                  <a:lnTo>
                    <a:pt x="491" y="476"/>
                  </a:lnTo>
                  <a:lnTo>
                    <a:pt x="491" y="476"/>
                  </a:lnTo>
                  <a:lnTo>
                    <a:pt x="488" y="474"/>
                  </a:lnTo>
                  <a:lnTo>
                    <a:pt x="488" y="473"/>
                  </a:lnTo>
                  <a:lnTo>
                    <a:pt x="488" y="471"/>
                  </a:lnTo>
                  <a:lnTo>
                    <a:pt x="488" y="469"/>
                  </a:lnTo>
                  <a:lnTo>
                    <a:pt x="491" y="468"/>
                  </a:lnTo>
                  <a:lnTo>
                    <a:pt x="492" y="466"/>
                  </a:lnTo>
                  <a:lnTo>
                    <a:pt x="494" y="465"/>
                  </a:lnTo>
                  <a:lnTo>
                    <a:pt x="497" y="463"/>
                  </a:lnTo>
                  <a:lnTo>
                    <a:pt x="499" y="462"/>
                  </a:lnTo>
                  <a:lnTo>
                    <a:pt x="497" y="460"/>
                  </a:lnTo>
                  <a:lnTo>
                    <a:pt x="497" y="458"/>
                  </a:lnTo>
                  <a:lnTo>
                    <a:pt x="497" y="457"/>
                  </a:lnTo>
                  <a:lnTo>
                    <a:pt x="500" y="455"/>
                  </a:lnTo>
                  <a:lnTo>
                    <a:pt x="504" y="455"/>
                  </a:lnTo>
                  <a:lnTo>
                    <a:pt x="505" y="455"/>
                  </a:lnTo>
                  <a:lnTo>
                    <a:pt x="507" y="455"/>
                  </a:lnTo>
                  <a:lnTo>
                    <a:pt x="508" y="455"/>
                  </a:lnTo>
                  <a:lnTo>
                    <a:pt x="510" y="454"/>
                  </a:lnTo>
                  <a:lnTo>
                    <a:pt x="511" y="454"/>
                  </a:lnTo>
                  <a:lnTo>
                    <a:pt x="511" y="452"/>
                  </a:lnTo>
                  <a:lnTo>
                    <a:pt x="511" y="452"/>
                  </a:lnTo>
                  <a:lnTo>
                    <a:pt x="510" y="450"/>
                  </a:lnTo>
                  <a:lnTo>
                    <a:pt x="510" y="449"/>
                  </a:lnTo>
                  <a:lnTo>
                    <a:pt x="510" y="449"/>
                  </a:lnTo>
                  <a:lnTo>
                    <a:pt x="511" y="447"/>
                  </a:lnTo>
                  <a:lnTo>
                    <a:pt x="513" y="447"/>
                  </a:lnTo>
                  <a:lnTo>
                    <a:pt x="513" y="447"/>
                  </a:lnTo>
                  <a:lnTo>
                    <a:pt x="515" y="449"/>
                  </a:lnTo>
                  <a:lnTo>
                    <a:pt x="515" y="449"/>
                  </a:lnTo>
                  <a:lnTo>
                    <a:pt x="513" y="450"/>
                  </a:lnTo>
                  <a:lnTo>
                    <a:pt x="513" y="455"/>
                  </a:lnTo>
                  <a:lnTo>
                    <a:pt x="511" y="457"/>
                  </a:lnTo>
                  <a:lnTo>
                    <a:pt x="511" y="457"/>
                  </a:lnTo>
                  <a:lnTo>
                    <a:pt x="511" y="460"/>
                  </a:lnTo>
                  <a:lnTo>
                    <a:pt x="511" y="460"/>
                  </a:lnTo>
                  <a:lnTo>
                    <a:pt x="507" y="462"/>
                  </a:lnTo>
                  <a:lnTo>
                    <a:pt x="507" y="462"/>
                  </a:lnTo>
                  <a:lnTo>
                    <a:pt x="507" y="463"/>
                  </a:lnTo>
                  <a:lnTo>
                    <a:pt x="508" y="463"/>
                  </a:lnTo>
                  <a:lnTo>
                    <a:pt x="511" y="463"/>
                  </a:lnTo>
                  <a:lnTo>
                    <a:pt x="513" y="462"/>
                  </a:lnTo>
                  <a:lnTo>
                    <a:pt x="513" y="460"/>
                  </a:lnTo>
                  <a:lnTo>
                    <a:pt x="515" y="455"/>
                  </a:lnTo>
                  <a:lnTo>
                    <a:pt x="515" y="455"/>
                  </a:lnTo>
                  <a:lnTo>
                    <a:pt x="516" y="455"/>
                  </a:lnTo>
                  <a:lnTo>
                    <a:pt x="516" y="455"/>
                  </a:lnTo>
                  <a:lnTo>
                    <a:pt x="516" y="458"/>
                  </a:lnTo>
                  <a:lnTo>
                    <a:pt x="516" y="460"/>
                  </a:lnTo>
                  <a:lnTo>
                    <a:pt x="515" y="465"/>
                  </a:lnTo>
                  <a:lnTo>
                    <a:pt x="513" y="468"/>
                  </a:lnTo>
                  <a:lnTo>
                    <a:pt x="513" y="468"/>
                  </a:lnTo>
                  <a:lnTo>
                    <a:pt x="513" y="469"/>
                  </a:lnTo>
                  <a:lnTo>
                    <a:pt x="515" y="468"/>
                  </a:lnTo>
                  <a:lnTo>
                    <a:pt x="515" y="468"/>
                  </a:lnTo>
                  <a:lnTo>
                    <a:pt x="516" y="466"/>
                  </a:lnTo>
                  <a:lnTo>
                    <a:pt x="516" y="463"/>
                  </a:lnTo>
                  <a:lnTo>
                    <a:pt x="516" y="462"/>
                  </a:lnTo>
                  <a:lnTo>
                    <a:pt x="518" y="462"/>
                  </a:lnTo>
                  <a:lnTo>
                    <a:pt x="518" y="458"/>
                  </a:lnTo>
                  <a:lnTo>
                    <a:pt x="518" y="457"/>
                  </a:lnTo>
                  <a:lnTo>
                    <a:pt x="518" y="454"/>
                  </a:lnTo>
                  <a:lnTo>
                    <a:pt x="516" y="454"/>
                  </a:lnTo>
                  <a:lnTo>
                    <a:pt x="516" y="454"/>
                  </a:lnTo>
                  <a:lnTo>
                    <a:pt x="515" y="452"/>
                  </a:lnTo>
                  <a:lnTo>
                    <a:pt x="516" y="449"/>
                  </a:lnTo>
                  <a:lnTo>
                    <a:pt x="519" y="449"/>
                  </a:lnTo>
                  <a:lnTo>
                    <a:pt x="521" y="447"/>
                  </a:lnTo>
                  <a:lnTo>
                    <a:pt x="522" y="447"/>
                  </a:lnTo>
                  <a:lnTo>
                    <a:pt x="524" y="447"/>
                  </a:lnTo>
                  <a:lnTo>
                    <a:pt x="527" y="449"/>
                  </a:lnTo>
                  <a:lnTo>
                    <a:pt x="527" y="449"/>
                  </a:lnTo>
                  <a:lnTo>
                    <a:pt x="527" y="447"/>
                  </a:lnTo>
                  <a:lnTo>
                    <a:pt x="527" y="447"/>
                  </a:lnTo>
                  <a:lnTo>
                    <a:pt x="526" y="447"/>
                  </a:lnTo>
                  <a:lnTo>
                    <a:pt x="522" y="444"/>
                  </a:lnTo>
                  <a:lnTo>
                    <a:pt x="519" y="444"/>
                  </a:lnTo>
                  <a:lnTo>
                    <a:pt x="521" y="443"/>
                  </a:lnTo>
                  <a:lnTo>
                    <a:pt x="521" y="439"/>
                  </a:lnTo>
                  <a:lnTo>
                    <a:pt x="522" y="439"/>
                  </a:lnTo>
                  <a:lnTo>
                    <a:pt x="526" y="439"/>
                  </a:lnTo>
                  <a:lnTo>
                    <a:pt x="530" y="436"/>
                  </a:lnTo>
                  <a:lnTo>
                    <a:pt x="530" y="433"/>
                  </a:lnTo>
                  <a:lnTo>
                    <a:pt x="532" y="430"/>
                  </a:lnTo>
                  <a:lnTo>
                    <a:pt x="529" y="430"/>
                  </a:lnTo>
                  <a:lnTo>
                    <a:pt x="527" y="428"/>
                  </a:lnTo>
                  <a:lnTo>
                    <a:pt x="524" y="427"/>
                  </a:lnTo>
                  <a:lnTo>
                    <a:pt x="522" y="425"/>
                  </a:lnTo>
                  <a:lnTo>
                    <a:pt x="522" y="424"/>
                  </a:lnTo>
                  <a:lnTo>
                    <a:pt x="524" y="421"/>
                  </a:lnTo>
                  <a:lnTo>
                    <a:pt x="526" y="421"/>
                  </a:lnTo>
                  <a:lnTo>
                    <a:pt x="527" y="416"/>
                  </a:lnTo>
                  <a:lnTo>
                    <a:pt x="526" y="413"/>
                  </a:lnTo>
                  <a:lnTo>
                    <a:pt x="526" y="411"/>
                  </a:lnTo>
                  <a:lnTo>
                    <a:pt x="527" y="410"/>
                  </a:lnTo>
                  <a:lnTo>
                    <a:pt x="527" y="408"/>
                  </a:lnTo>
                  <a:lnTo>
                    <a:pt x="529" y="406"/>
                  </a:lnTo>
                  <a:lnTo>
                    <a:pt x="530" y="406"/>
                  </a:lnTo>
                  <a:lnTo>
                    <a:pt x="530" y="405"/>
                  </a:lnTo>
                  <a:lnTo>
                    <a:pt x="530" y="403"/>
                  </a:lnTo>
                  <a:lnTo>
                    <a:pt x="529" y="402"/>
                  </a:lnTo>
                  <a:lnTo>
                    <a:pt x="529" y="400"/>
                  </a:lnTo>
                  <a:lnTo>
                    <a:pt x="530" y="397"/>
                  </a:lnTo>
                  <a:lnTo>
                    <a:pt x="532" y="397"/>
                  </a:lnTo>
                  <a:lnTo>
                    <a:pt x="532" y="397"/>
                  </a:lnTo>
                  <a:lnTo>
                    <a:pt x="530" y="395"/>
                  </a:lnTo>
                  <a:lnTo>
                    <a:pt x="530" y="392"/>
                  </a:lnTo>
                  <a:lnTo>
                    <a:pt x="530" y="392"/>
                  </a:lnTo>
                  <a:lnTo>
                    <a:pt x="530" y="392"/>
                  </a:lnTo>
                  <a:lnTo>
                    <a:pt x="532" y="391"/>
                  </a:lnTo>
                  <a:lnTo>
                    <a:pt x="533" y="392"/>
                  </a:lnTo>
                  <a:lnTo>
                    <a:pt x="535" y="395"/>
                  </a:lnTo>
                  <a:lnTo>
                    <a:pt x="535" y="394"/>
                  </a:lnTo>
                  <a:lnTo>
                    <a:pt x="535" y="391"/>
                  </a:lnTo>
                  <a:lnTo>
                    <a:pt x="533" y="387"/>
                  </a:lnTo>
                  <a:lnTo>
                    <a:pt x="532" y="387"/>
                  </a:lnTo>
                  <a:lnTo>
                    <a:pt x="530" y="387"/>
                  </a:lnTo>
                  <a:lnTo>
                    <a:pt x="530" y="387"/>
                  </a:lnTo>
                  <a:lnTo>
                    <a:pt x="529" y="386"/>
                  </a:lnTo>
                  <a:lnTo>
                    <a:pt x="530" y="384"/>
                  </a:lnTo>
                  <a:lnTo>
                    <a:pt x="530" y="384"/>
                  </a:lnTo>
                  <a:lnTo>
                    <a:pt x="532" y="383"/>
                  </a:lnTo>
                  <a:lnTo>
                    <a:pt x="533" y="383"/>
                  </a:lnTo>
                  <a:lnTo>
                    <a:pt x="535" y="381"/>
                  </a:lnTo>
                  <a:lnTo>
                    <a:pt x="537" y="380"/>
                  </a:lnTo>
                  <a:lnTo>
                    <a:pt x="535" y="380"/>
                  </a:lnTo>
                  <a:lnTo>
                    <a:pt x="535" y="381"/>
                  </a:lnTo>
                  <a:lnTo>
                    <a:pt x="533" y="383"/>
                  </a:lnTo>
                  <a:lnTo>
                    <a:pt x="532" y="383"/>
                  </a:lnTo>
                  <a:lnTo>
                    <a:pt x="532" y="381"/>
                  </a:lnTo>
                  <a:lnTo>
                    <a:pt x="529" y="380"/>
                  </a:lnTo>
                  <a:lnTo>
                    <a:pt x="529" y="380"/>
                  </a:lnTo>
                  <a:lnTo>
                    <a:pt x="527" y="380"/>
                  </a:lnTo>
                  <a:lnTo>
                    <a:pt x="526" y="380"/>
                  </a:lnTo>
                  <a:lnTo>
                    <a:pt x="524" y="383"/>
                  </a:lnTo>
                  <a:lnTo>
                    <a:pt x="522" y="384"/>
                  </a:lnTo>
                  <a:lnTo>
                    <a:pt x="519" y="384"/>
                  </a:lnTo>
                  <a:lnTo>
                    <a:pt x="518" y="384"/>
                  </a:lnTo>
                  <a:lnTo>
                    <a:pt x="516" y="383"/>
                  </a:lnTo>
                  <a:lnTo>
                    <a:pt x="516" y="383"/>
                  </a:lnTo>
                  <a:lnTo>
                    <a:pt x="516" y="381"/>
                  </a:lnTo>
                  <a:lnTo>
                    <a:pt x="518" y="381"/>
                  </a:lnTo>
                  <a:lnTo>
                    <a:pt x="518" y="381"/>
                  </a:lnTo>
                  <a:lnTo>
                    <a:pt x="516" y="381"/>
                  </a:lnTo>
                  <a:lnTo>
                    <a:pt x="515" y="380"/>
                  </a:lnTo>
                  <a:lnTo>
                    <a:pt x="515" y="378"/>
                  </a:lnTo>
                  <a:lnTo>
                    <a:pt x="515" y="376"/>
                  </a:lnTo>
                  <a:lnTo>
                    <a:pt x="513" y="373"/>
                  </a:lnTo>
                  <a:lnTo>
                    <a:pt x="513" y="370"/>
                  </a:lnTo>
                  <a:lnTo>
                    <a:pt x="513" y="369"/>
                  </a:lnTo>
                  <a:lnTo>
                    <a:pt x="515" y="361"/>
                  </a:lnTo>
                  <a:lnTo>
                    <a:pt x="516" y="358"/>
                  </a:lnTo>
                  <a:lnTo>
                    <a:pt x="516" y="354"/>
                  </a:lnTo>
                  <a:lnTo>
                    <a:pt x="516" y="353"/>
                  </a:lnTo>
                  <a:lnTo>
                    <a:pt x="519" y="351"/>
                  </a:lnTo>
                  <a:lnTo>
                    <a:pt x="521" y="350"/>
                  </a:lnTo>
                  <a:lnTo>
                    <a:pt x="522" y="343"/>
                  </a:lnTo>
                  <a:lnTo>
                    <a:pt x="522" y="340"/>
                  </a:lnTo>
                  <a:lnTo>
                    <a:pt x="519" y="331"/>
                  </a:lnTo>
                  <a:lnTo>
                    <a:pt x="519" y="328"/>
                  </a:lnTo>
                  <a:lnTo>
                    <a:pt x="519" y="326"/>
                  </a:lnTo>
                  <a:lnTo>
                    <a:pt x="519" y="321"/>
                  </a:lnTo>
                  <a:lnTo>
                    <a:pt x="519" y="320"/>
                  </a:lnTo>
                  <a:lnTo>
                    <a:pt x="519" y="318"/>
                  </a:lnTo>
                  <a:lnTo>
                    <a:pt x="516" y="315"/>
                  </a:lnTo>
                  <a:lnTo>
                    <a:pt x="516" y="313"/>
                  </a:lnTo>
                  <a:lnTo>
                    <a:pt x="518" y="312"/>
                  </a:lnTo>
                  <a:lnTo>
                    <a:pt x="516" y="309"/>
                  </a:lnTo>
                  <a:lnTo>
                    <a:pt x="518" y="307"/>
                  </a:lnTo>
                  <a:lnTo>
                    <a:pt x="518" y="306"/>
                  </a:lnTo>
                  <a:lnTo>
                    <a:pt x="521" y="307"/>
                  </a:lnTo>
                  <a:lnTo>
                    <a:pt x="522" y="307"/>
                  </a:lnTo>
                  <a:lnTo>
                    <a:pt x="524" y="306"/>
                  </a:lnTo>
                  <a:lnTo>
                    <a:pt x="524" y="304"/>
                  </a:lnTo>
                  <a:lnTo>
                    <a:pt x="524" y="301"/>
                  </a:lnTo>
                  <a:lnTo>
                    <a:pt x="524" y="299"/>
                  </a:lnTo>
                  <a:lnTo>
                    <a:pt x="524" y="298"/>
                  </a:lnTo>
                  <a:lnTo>
                    <a:pt x="526" y="298"/>
                  </a:lnTo>
                  <a:lnTo>
                    <a:pt x="527" y="296"/>
                  </a:lnTo>
                  <a:lnTo>
                    <a:pt x="529" y="293"/>
                  </a:lnTo>
                  <a:lnTo>
                    <a:pt x="530" y="287"/>
                  </a:lnTo>
                  <a:lnTo>
                    <a:pt x="530" y="285"/>
                  </a:lnTo>
                  <a:lnTo>
                    <a:pt x="532" y="283"/>
                  </a:lnTo>
                  <a:lnTo>
                    <a:pt x="532" y="280"/>
                  </a:lnTo>
                  <a:lnTo>
                    <a:pt x="533" y="279"/>
                  </a:lnTo>
                  <a:lnTo>
                    <a:pt x="533" y="277"/>
                  </a:lnTo>
                  <a:lnTo>
                    <a:pt x="535" y="276"/>
                  </a:lnTo>
                  <a:lnTo>
                    <a:pt x="535" y="274"/>
                  </a:lnTo>
                  <a:lnTo>
                    <a:pt x="538" y="272"/>
                  </a:lnTo>
                  <a:lnTo>
                    <a:pt x="538" y="269"/>
                  </a:lnTo>
                  <a:lnTo>
                    <a:pt x="540" y="265"/>
                  </a:lnTo>
                  <a:lnTo>
                    <a:pt x="540" y="261"/>
                  </a:lnTo>
                  <a:lnTo>
                    <a:pt x="541" y="258"/>
                  </a:lnTo>
                  <a:lnTo>
                    <a:pt x="541" y="257"/>
                  </a:lnTo>
                  <a:lnTo>
                    <a:pt x="541" y="254"/>
                  </a:lnTo>
                  <a:lnTo>
                    <a:pt x="543" y="252"/>
                  </a:lnTo>
                  <a:lnTo>
                    <a:pt x="543" y="250"/>
                  </a:lnTo>
                  <a:lnTo>
                    <a:pt x="546" y="249"/>
                  </a:lnTo>
                  <a:lnTo>
                    <a:pt x="546" y="246"/>
                  </a:lnTo>
                  <a:lnTo>
                    <a:pt x="546" y="244"/>
                  </a:lnTo>
                  <a:lnTo>
                    <a:pt x="546" y="243"/>
                  </a:lnTo>
                  <a:lnTo>
                    <a:pt x="545" y="239"/>
                  </a:lnTo>
                  <a:lnTo>
                    <a:pt x="546" y="238"/>
                  </a:lnTo>
                  <a:lnTo>
                    <a:pt x="546" y="238"/>
                  </a:lnTo>
                  <a:lnTo>
                    <a:pt x="549" y="233"/>
                  </a:lnTo>
                  <a:lnTo>
                    <a:pt x="549" y="230"/>
                  </a:lnTo>
                  <a:lnTo>
                    <a:pt x="549" y="228"/>
                  </a:lnTo>
                  <a:lnTo>
                    <a:pt x="548" y="225"/>
                  </a:lnTo>
                  <a:lnTo>
                    <a:pt x="548" y="219"/>
                  </a:lnTo>
                  <a:lnTo>
                    <a:pt x="548" y="214"/>
                  </a:lnTo>
                  <a:lnTo>
                    <a:pt x="546" y="209"/>
                  </a:lnTo>
                  <a:lnTo>
                    <a:pt x="546" y="206"/>
                  </a:lnTo>
                  <a:lnTo>
                    <a:pt x="545" y="202"/>
                  </a:lnTo>
                  <a:lnTo>
                    <a:pt x="545" y="200"/>
                  </a:lnTo>
                  <a:lnTo>
                    <a:pt x="546" y="195"/>
                  </a:lnTo>
                  <a:lnTo>
                    <a:pt x="549" y="192"/>
                  </a:lnTo>
                  <a:lnTo>
                    <a:pt x="551" y="189"/>
                  </a:lnTo>
                  <a:lnTo>
                    <a:pt x="551" y="184"/>
                  </a:lnTo>
                  <a:lnTo>
                    <a:pt x="551" y="181"/>
                  </a:lnTo>
                  <a:lnTo>
                    <a:pt x="551" y="180"/>
                  </a:lnTo>
                  <a:lnTo>
                    <a:pt x="548" y="178"/>
                  </a:lnTo>
                  <a:lnTo>
                    <a:pt x="548" y="173"/>
                  </a:lnTo>
                  <a:lnTo>
                    <a:pt x="548" y="172"/>
                  </a:lnTo>
                  <a:lnTo>
                    <a:pt x="549" y="172"/>
                  </a:lnTo>
                  <a:lnTo>
                    <a:pt x="551" y="170"/>
                  </a:lnTo>
                  <a:lnTo>
                    <a:pt x="551" y="167"/>
                  </a:lnTo>
                  <a:lnTo>
                    <a:pt x="552" y="165"/>
                  </a:lnTo>
                  <a:lnTo>
                    <a:pt x="552" y="161"/>
                  </a:lnTo>
                  <a:lnTo>
                    <a:pt x="554" y="156"/>
                  </a:lnTo>
                  <a:lnTo>
                    <a:pt x="554" y="154"/>
                  </a:lnTo>
                  <a:lnTo>
                    <a:pt x="556" y="153"/>
                  </a:lnTo>
                  <a:lnTo>
                    <a:pt x="557" y="153"/>
                  </a:lnTo>
                  <a:lnTo>
                    <a:pt x="557" y="151"/>
                  </a:lnTo>
                  <a:lnTo>
                    <a:pt x="557" y="148"/>
                  </a:lnTo>
                  <a:lnTo>
                    <a:pt x="557" y="146"/>
                  </a:lnTo>
                  <a:lnTo>
                    <a:pt x="559" y="143"/>
                  </a:lnTo>
                  <a:lnTo>
                    <a:pt x="559" y="142"/>
                  </a:lnTo>
                  <a:lnTo>
                    <a:pt x="560" y="137"/>
                  </a:lnTo>
                  <a:lnTo>
                    <a:pt x="560" y="134"/>
                  </a:lnTo>
                  <a:lnTo>
                    <a:pt x="560" y="134"/>
                  </a:lnTo>
                  <a:lnTo>
                    <a:pt x="560" y="132"/>
                  </a:lnTo>
                  <a:lnTo>
                    <a:pt x="560" y="128"/>
                  </a:lnTo>
                  <a:lnTo>
                    <a:pt x="560" y="126"/>
                  </a:lnTo>
                  <a:lnTo>
                    <a:pt x="560" y="124"/>
                  </a:lnTo>
                  <a:lnTo>
                    <a:pt x="560" y="121"/>
                  </a:lnTo>
                  <a:lnTo>
                    <a:pt x="562" y="120"/>
                  </a:lnTo>
                  <a:lnTo>
                    <a:pt x="563" y="118"/>
                  </a:lnTo>
                  <a:lnTo>
                    <a:pt x="563" y="116"/>
                  </a:lnTo>
                  <a:lnTo>
                    <a:pt x="563" y="115"/>
                  </a:lnTo>
                  <a:lnTo>
                    <a:pt x="562" y="109"/>
                  </a:lnTo>
                  <a:lnTo>
                    <a:pt x="562" y="107"/>
                  </a:lnTo>
                  <a:lnTo>
                    <a:pt x="562" y="102"/>
                  </a:lnTo>
                  <a:lnTo>
                    <a:pt x="562" y="99"/>
                  </a:lnTo>
                  <a:lnTo>
                    <a:pt x="562" y="98"/>
                  </a:lnTo>
                  <a:lnTo>
                    <a:pt x="562" y="96"/>
                  </a:lnTo>
                  <a:lnTo>
                    <a:pt x="563" y="94"/>
                  </a:lnTo>
                  <a:lnTo>
                    <a:pt x="563" y="93"/>
                  </a:lnTo>
                  <a:lnTo>
                    <a:pt x="563" y="91"/>
                  </a:lnTo>
                  <a:lnTo>
                    <a:pt x="563" y="90"/>
                  </a:lnTo>
                  <a:lnTo>
                    <a:pt x="562" y="90"/>
                  </a:lnTo>
                  <a:lnTo>
                    <a:pt x="562" y="88"/>
                  </a:lnTo>
                  <a:lnTo>
                    <a:pt x="562" y="87"/>
                  </a:lnTo>
                  <a:lnTo>
                    <a:pt x="562" y="85"/>
                  </a:lnTo>
                  <a:lnTo>
                    <a:pt x="562" y="83"/>
                  </a:lnTo>
                  <a:lnTo>
                    <a:pt x="563" y="83"/>
                  </a:lnTo>
                  <a:lnTo>
                    <a:pt x="563" y="82"/>
                  </a:lnTo>
                  <a:lnTo>
                    <a:pt x="565" y="80"/>
                  </a:lnTo>
                  <a:lnTo>
                    <a:pt x="567" y="76"/>
                  </a:lnTo>
                  <a:lnTo>
                    <a:pt x="567" y="71"/>
                  </a:lnTo>
                  <a:lnTo>
                    <a:pt x="567" y="66"/>
                  </a:lnTo>
                  <a:lnTo>
                    <a:pt x="568" y="64"/>
                  </a:lnTo>
                  <a:lnTo>
                    <a:pt x="568" y="61"/>
                  </a:lnTo>
                  <a:lnTo>
                    <a:pt x="568" y="60"/>
                  </a:lnTo>
                  <a:lnTo>
                    <a:pt x="568" y="58"/>
                  </a:lnTo>
                  <a:lnTo>
                    <a:pt x="568" y="57"/>
                  </a:lnTo>
                  <a:lnTo>
                    <a:pt x="567" y="49"/>
                  </a:lnTo>
                  <a:lnTo>
                    <a:pt x="567" y="46"/>
                  </a:lnTo>
                  <a:lnTo>
                    <a:pt x="568" y="41"/>
                  </a:lnTo>
                  <a:lnTo>
                    <a:pt x="568" y="35"/>
                  </a:lnTo>
                  <a:lnTo>
                    <a:pt x="568" y="33"/>
                  </a:lnTo>
                  <a:lnTo>
                    <a:pt x="567" y="31"/>
                  </a:lnTo>
                  <a:lnTo>
                    <a:pt x="567" y="30"/>
                  </a:lnTo>
                  <a:lnTo>
                    <a:pt x="567" y="27"/>
                  </a:lnTo>
                  <a:lnTo>
                    <a:pt x="565" y="20"/>
                  </a:lnTo>
                  <a:lnTo>
                    <a:pt x="565" y="16"/>
                  </a:lnTo>
                  <a:lnTo>
                    <a:pt x="565" y="14"/>
                  </a:lnTo>
                  <a:lnTo>
                    <a:pt x="563" y="13"/>
                  </a:lnTo>
                  <a:lnTo>
                    <a:pt x="565" y="13"/>
                  </a:lnTo>
                  <a:lnTo>
                    <a:pt x="565" y="13"/>
                  </a:lnTo>
                  <a:lnTo>
                    <a:pt x="567" y="13"/>
                  </a:lnTo>
                  <a:lnTo>
                    <a:pt x="570" y="11"/>
                  </a:lnTo>
                  <a:lnTo>
                    <a:pt x="571" y="11"/>
                  </a:lnTo>
                  <a:lnTo>
                    <a:pt x="573" y="9"/>
                  </a:lnTo>
                  <a:lnTo>
                    <a:pt x="573" y="8"/>
                  </a:lnTo>
                  <a:lnTo>
                    <a:pt x="573" y="6"/>
                  </a:lnTo>
                  <a:lnTo>
                    <a:pt x="573" y="5"/>
                  </a:lnTo>
                  <a:lnTo>
                    <a:pt x="571" y="3"/>
                  </a:lnTo>
                  <a:lnTo>
                    <a:pt x="573" y="3"/>
                  </a:lnTo>
                  <a:lnTo>
                    <a:pt x="574" y="1"/>
                  </a:lnTo>
                  <a:lnTo>
                    <a:pt x="576" y="1"/>
                  </a:lnTo>
                  <a:lnTo>
                    <a:pt x="57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8" name="Freeform 305">
              <a:extLst>
                <a:ext uri="{FF2B5EF4-FFF2-40B4-BE49-F238E27FC236}">
                  <a16:creationId xmlns:a16="http://schemas.microsoft.com/office/drawing/2014/main" id="{AD456843-55F0-3CA1-79E2-EEA5CA65E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394" y="5018232"/>
              <a:ext cx="3898" cy="3898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2 h 2"/>
                <a:gd name="T10" fmla="*/ 2 w 2"/>
                <a:gd name="T11" fmla="*/ 2 h 2"/>
                <a:gd name="T12" fmla="*/ 2 w 2"/>
                <a:gd name="T13" fmla="*/ 0 h 2"/>
                <a:gd name="T14" fmla="*/ 0 w 2"/>
                <a:gd name="T15" fmla="*/ 0 h 2"/>
                <a:gd name="T16" fmla="*/ 0 w 2"/>
                <a:gd name="T17" fmla="*/ 0 h 2"/>
                <a:gd name="T18" fmla="*/ 2 w 2"/>
                <a:gd name="T19" fmla="*/ 0 h 2"/>
                <a:gd name="T20" fmla="*/ 2 w 2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9" name="Freeform 306">
              <a:extLst>
                <a:ext uri="{FF2B5EF4-FFF2-40B4-BE49-F238E27FC236}">
                  <a16:creationId xmlns:a16="http://schemas.microsoft.com/office/drawing/2014/main" id="{AE534E5D-42BB-7CA2-C1FF-010B62EFBC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1341" y="4115743"/>
              <a:ext cx="173481" cy="177380"/>
            </a:xfrm>
            <a:custGeom>
              <a:avLst/>
              <a:gdLst>
                <a:gd name="T0" fmla="*/ 78 w 89"/>
                <a:gd name="T1" fmla="*/ 80 h 91"/>
                <a:gd name="T2" fmla="*/ 35 w 89"/>
                <a:gd name="T3" fmla="*/ 3 h 91"/>
                <a:gd name="T4" fmla="*/ 35 w 89"/>
                <a:gd name="T5" fmla="*/ 6 h 91"/>
                <a:gd name="T6" fmla="*/ 38 w 89"/>
                <a:gd name="T7" fmla="*/ 6 h 91"/>
                <a:gd name="T8" fmla="*/ 45 w 89"/>
                <a:gd name="T9" fmla="*/ 5 h 91"/>
                <a:gd name="T10" fmla="*/ 49 w 89"/>
                <a:gd name="T11" fmla="*/ 6 h 91"/>
                <a:gd name="T12" fmla="*/ 54 w 89"/>
                <a:gd name="T13" fmla="*/ 12 h 91"/>
                <a:gd name="T14" fmla="*/ 60 w 89"/>
                <a:gd name="T15" fmla="*/ 16 h 91"/>
                <a:gd name="T16" fmla="*/ 67 w 89"/>
                <a:gd name="T17" fmla="*/ 12 h 91"/>
                <a:gd name="T18" fmla="*/ 78 w 89"/>
                <a:gd name="T19" fmla="*/ 12 h 91"/>
                <a:gd name="T20" fmla="*/ 81 w 89"/>
                <a:gd name="T21" fmla="*/ 16 h 91"/>
                <a:gd name="T22" fmla="*/ 84 w 89"/>
                <a:gd name="T23" fmla="*/ 19 h 91"/>
                <a:gd name="T24" fmla="*/ 86 w 89"/>
                <a:gd name="T25" fmla="*/ 20 h 91"/>
                <a:gd name="T26" fmla="*/ 86 w 89"/>
                <a:gd name="T27" fmla="*/ 25 h 91"/>
                <a:gd name="T28" fmla="*/ 87 w 89"/>
                <a:gd name="T29" fmla="*/ 33 h 91"/>
                <a:gd name="T30" fmla="*/ 87 w 89"/>
                <a:gd name="T31" fmla="*/ 38 h 91"/>
                <a:gd name="T32" fmla="*/ 84 w 89"/>
                <a:gd name="T33" fmla="*/ 41 h 91"/>
                <a:gd name="T34" fmla="*/ 81 w 89"/>
                <a:gd name="T35" fmla="*/ 50 h 91"/>
                <a:gd name="T36" fmla="*/ 78 w 89"/>
                <a:gd name="T37" fmla="*/ 57 h 91"/>
                <a:gd name="T38" fmla="*/ 78 w 89"/>
                <a:gd name="T39" fmla="*/ 61 h 91"/>
                <a:gd name="T40" fmla="*/ 81 w 89"/>
                <a:gd name="T41" fmla="*/ 72 h 91"/>
                <a:gd name="T42" fmla="*/ 86 w 89"/>
                <a:gd name="T43" fmla="*/ 77 h 91"/>
                <a:gd name="T44" fmla="*/ 84 w 89"/>
                <a:gd name="T45" fmla="*/ 80 h 91"/>
                <a:gd name="T46" fmla="*/ 81 w 89"/>
                <a:gd name="T47" fmla="*/ 80 h 91"/>
                <a:gd name="T48" fmla="*/ 76 w 89"/>
                <a:gd name="T49" fmla="*/ 80 h 91"/>
                <a:gd name="T50" fmla="*/ 62 w 89"/>
                <a:gd name="T51" fmla="*/ 79 h 91"/>
                <a:gd name="T52" fmla="*/ 67 w 89"/>
                <a:gd name="T53" fmla="*/ 79 h 91"/>
                <a:gd name="T54" fmla="*/ 48 w 89"/>
                <a:gd name="T55" fmla="*/ 80 h 91"/>
                <a:gd name="T56" fmla="*/ 51 w 89"/>
                <a:gd name="T57" fmla="*/ 80 h 91"/>
                <a:gd name="T58" fmla="*/ 26 w 89"/>
                <a:gd name="T59" fmla="*/ 87 h 91"/>
                <a:gd name="T60" fmla="*/ 16 w 89"/>
                <a:gd name="T61" fmla="*/ 91 h 91"/>
                <a:gd name="T62" fmla="*/ 15 w 89"/>
                <a:gd name="T63" fmla="*/ 82 h 91"/>
                <a:gd name="T64" fmla="*/ 18 w 89"/>
                <a:gd name="T65" fmla="*/ 79 h 91"/>
                <a:gd name="T66" fmla="*/ 16 w 89"/>
                <a:gd name="T67" fmla="*/ 71 h 91"/>
                <a:gd name="T68" fmla="*/ 13 w 89"/>
                <a:gd name="T69" fmla="*/ 69 h 91"/>
                <a:gd name="T70" fmla="*/ 10 w 89"/>
                <a:gd name="T71" fmla="*/ 64 h 91"/>
                <a:gd name="T72" fmla="*/ 5 w 89"/>
                <a:gd name="T73" fmla="*/ 63 h 91"/>
                <a:gd name="T74" fmla="*/ 2 w 89"/>
                <a:gd name="T75" fmla="*/ 61 h 91"/>
                <a:gd name="T76" fmla="*/ 4 w 89"/>
                <a:gd name="T77" fmla="*/ 55 h 91"/>
                <a:gd name="T78" fmla="*/ 2 w 89"/>
                <a:gd name="T79" fmla="*/ 46 h 91"/>
                <a:gd name="T80" fmla="*/ 5 w 89"/>
                <a:gd name="T81" fmla="*/ 46 h 91"/>
                <a:gd name="T82" fmla="*/ 8 w 89"/>
                <a:gd name="T83" fmla="*/ 39 h 91"/>
                <a:gd name="T84" fmla="*/ 8 w 89"/>
                <a:gd name="T85" fmla="*/ 38 h 91"/>
                <a:gd name="T86" fmla="*/ 5 w 89"/>
                <a:gd name="T87" fmla="*/ 33 h 91"/>
                <a:gd name="T88" fmla="*/ 12 w 89"/>
                <a:gd name="T89" fmla="*/ 33 h 91"/>
                <a:gd name="T90" fmla="*/ 13 w 89"/>
                <a:gd name="T91" fmla="*/ 33 h 91"/>
                <a:gd name="T92" fmla="*/ 10 w 89"/>
                <a:gd name="T93" fmla="*/ 27 h 91"/>
                <a:gd name="T94" fmla="*/ 12 w 89"/>
                <a:gd name="T95" fmla="*/ 22 h 91"/>
                <a:gd name="T96" fmla="*/ 8 w 89"/>
                <a:gd name="T97" fmla="*/ 19 h 91"/>
                <a:gd name="T98" fmla="*/ 7 w 89"/>
                <a:gd name="T99" fmla="*/ 11 h 91"/>
                <a:gd name="T100" fmla="*/ 10 w 89"/>
                <a:gd name="T101" fmla="*/ 8 h 91"/>
                <a:gd name="T102" fmla="*/ 15 w 89"/>
                <a:gd name="T103" fmla="*/ 5 h 91"/>
                <a:gd name="T104" fmla="*/ 18 w 89"/>
                <a:gd name="T105" fmla="*/ 6 h 91"/>
                <a:gd name="T106" fmla="*/ 23 w 89"/>
                <a:gd name="T107" fmla="*/ 8 h 91"/>
                <a:gd name="T108" fmla="*/ 24 w 89"/>
                <a:gd name="T109" fmla="*/ 6 h 91"/>
                <a:gd name="T110" fmla="*/ 27 w 89"/>
                <a:gd name="T111" fmla="*/ 5 h 91"/>
                <a:gd name="T112" fmla="*/ 29 w 89"/>
                <a:gd name="T113" fmla="*/ 1 h 91"/>
                <a:gd name="T114" fmla="*/ 32 w 89"/>
                <a:gd name="T115" fmla="*/ 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9" h="91">
                  <a:moveTo>
                    <a:pt x="78" y="80"/>
                  </a:moveTo>
                  <a:lnTo>
                    <a:pt x="79" y="80"/>
                  </a:lnTo>
                  <a:lnTo>
                    <a:pt x="79" y="82"/>
                  </a:lnTo>
                  <a:lnTo>
                    <a:pt x="78" y="80"/>
                  </a:lnTo>
                  <a:lnTo>
                    <a:pt x="78" y="80"/>
                  </a:lnTo>
                  <a:close/>
                  <a:moveTo>
                    <a:pt x="34" y="0"/>
                  </a:moveTo>
                  <a:lnTo>
                    <a:pt x="34" y="0"/>
                  </a:lnTo>
                  <a:lnTo>
                    <a:pt x="35" y="1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7" y="8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3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6" y="5"/>
                  </a:lnTo>
                  <a:lnTo>
                    <a:pt x="46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51" y="6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3" y="11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59" y="14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7" y="12"/>
                  </a:lnTo>
                  <a:lnTo>
                    <a:pt x="68" y="12"/>
                  </a:lnTo>
                  <a:lnTo>
                    <a:pt x="70" y="11"/>
                  </a:lnTo>
                  <a:lnTo>
                    <a:pt x="73" y="11"/>
                  </a:lnTo>
                  <a:lnTo>
                    <a:pt x="76" y="12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79" y="12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2" y="16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4" y="19"/>
                  </a:lnTo>
                  <a:lnTo>
                    <a:pt x="84" y="19"/>
                  </a:lnTo>
                  <a:lnTo>
                    <a:pt x="86" y="19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6" y="22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5"/>
                  </a:lnTo>
                  <a:lnTo>
                    <a:pt x="87" y="25"/>
                  </a:lnTo>
                  <a:lnTo>
                    <a:pt x="87" y="27"/>
                  </a:lnTo>
                  <a:lnTo>
                    <a:pt x="87" y="28"/>
                  </a:lnTo>
                  <a:lnTo>
                    <a:pt x="87" y="28"/>
                  </a:lnTo>
                  <a:lnTo>
                    <a:pt x="87" y="33"/>
                  </a:lnTo>
                  <a:lnTo>
                    <a:pt x="89" y="36"/>
                  </a:lnTo>
                  <a:lnTo>
                    <a:pt x="89" y="36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9"/>
                  </a:lnTo>
                  <a:lnTo>
                    <a:pt x="86" y="39"/>
                  </a:lnTo>
                  <a:lnTo>
                    <a:pt x="84" y="41"/>
                  </a:lnTo>
                  <a:lnTo>
                    <a:pt x="84" y="41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2" y="44"/>
                  </a:lnTo>
                  <a:lnTo>
                    <a:pt x="82" y="47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79" y="55"/>
                  </a:lnTo>
                  <a:lnTo>
                    <a:pt x="78" y="57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78" y="60"/>
                  </a:lnTo>
                  <a:lnTo>
                    <a:pt x="78" y="61"/>
                  </a:lnTo>
                  <a:lnTo>
                    <a:pt x="78" y="63"/>
                  </a:lnTo>
                  <a:lnTo>
                    <a:pt x="79" y="68"/>
                  </a:lnTo>
                  <a:lnTo>
                    <a:pt x="81" y="69"/>
                  </a:lnTo>
                  <a:lnTo>
                    <a:pt x="81" y="71"/>
                  </a:lnTo>
                  <a:lnTo>
                    <a:pt x="81" y="72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84" y="74"/>
                  </a:lnTo>
                  <a:lnTo>
                    <a:pt x="84" y="74"/>
                  </a:lnTo>
                  <a:lnTo>
                    <a:pt x="86" y="77"/>
                  </a:lnTo>
                  <a:lnTo>
                    <a:pt x="84" y="77"/>
                  </a:lnTo>
                  <a:lnTo>
                    <a:pt x="84" y="77"/>
                  </a:lnTo>
                  <a:lnTo>
                    <a:pt x="84" y="79"/>
                  </a:lnTo>
                  <a:lnTo>
                    <a:pt x="84" y="80"/>
                  </a:lnTo>
                  <a:lnTo>
                    <a:pt x="84" y="80"/>
                  </a:lnTo>
                  <a:lnTo>
                    <a:pt x="82" y="80"/>
                  </a:lnTo>
                  <a:lnTo>
                    <a:pt x="82" y="80"/>
                  </a:lnTo>
                  <a:lnTo>
                    <a:pt x="81" y="80"/>
                  </a:lnTo>
                  <a:lnTo>
                    <a:pt x="81" y="80"/>
                  </a:lnTo>
                  <a:lnTo>
                    <a:pt x="81" y="80"/>
                  </a:lnTo>
                  <a:lnTo>
                    <a:pt x="79" y="80"/>
                  </a:lnTo>
                  <a:lnTo>
                    <a:pt x="79" y="77"/>
                  </a:lnTo>
                  <a:lnTo>
                    <a:pt x="78" y="77"/>
                  </a:lnTo>
                  <a:lnTo>
                    <a:pt x="78" y="77"/>
                  </a:lnTo>
                  <a:lnTo>
                    <a:pt x="76" y="80"/>
                  </a:lnTo>
                  <a:lnTo>
                    <a:pt x="76" y="80"/>
                  </a:lnTo>
                  <a:lnTo>
                    <a:pt x="68" y="79"/>
                  </a:lnTo>
                  <a:lnTo>
                    <a:pt x="67" y="79"/>
                  </a:lnTo>
                  <a:lnTo>
                    <a:pt x="65" y="79"/>
                  </a:lnTo>
                  <a:lnTo>
                    <a:pt x="62" y="79"/>
                  </a:lnTo>
                  <a:lnTo>
                    <a:pt x="59" y="79"/>
                  </a:lnTo>
                  <a:lnTo>
                    <a:pt x="59" y="79"/>
                  </a:lnTo>
                  <a:lnTo>
                    <a:pt x="65" y="79"/>
                  </a:lnTo>
                  <a:lnTo>
                    <a:pt x="67" y="79"/>
                  </a:lnTo>
                  <a:lnTo>
                    <a:pt x="67" y="79"/>
                  </a:lnTo>
                  <a:lnTo>
                    <a:pt x="57" y="80"/>
                  </a:lnTo>
                  <a:lnTo>
                    <a:pt x="54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9" y="80"/>
                  </a:lnTo>
                  <a:lnTo>
                    <a:pt x="51" y="80"/>
                  </a:lnTo>
                  <a:lnTo>
                    <a:pt x="51" y="80"/>
                  </a:lnTo>
                  <a:lnTo>
                    <a:pt x="45" y="82"/>
                  </a:lnTo>
                  <a:lnTo>
                    <a:pt x="40" y="82"/>
                  </a:lnTo>
                  <a:lnTo>
                    <a:pt x="37" y="83"/>
                  </a:lnTo>
                  <a:lnTo>
                    <a:pt x="30" y="87"/>
                  </a:lnTo>
                  <a:lnTo>
                    <a:pt x="26" y="87"/>
                  </a:lnTo>
                  <a:lnTo>
                    <a:pt x="24" y="88"/>
                  </a:lnTo>
                  <a:lnTo>
                    <a:pt x="23" y="90"/>
                  </a:lnTo>
                  <a:lnTo>
                    <a:pt x="21" y="90"/>
                  </a:lnTo>
                  <a:lnTo>
                    <a:pt x="18" y="91"/>
                  </a:lnTo>
                  <a:lnTo>
                    <a:pt x="16" y="91"/>
                  </a:lnTo>
                  <a:lnTo>
                    <a:pt x="15" y="91"/>
                  </a:lnTo>
                  <a:lnTo>
                    <a:pt x="15" y="88"/>
                  </a:lnTo>
                  <a:lnTo>
                    <a:pt x="15" y="85"/>
                  </a:lnTo>
                  <a:lnTo>
                    <a:pt x="15" y="83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6" y="79"/>
                  </a:lnTo>
                  <a:lnTo>
                    <a:pt x="18" y="79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2" y="69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2" y="66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8" y="64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5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4" y="58"/>
                  </a:lnTo>
                  <a:lnTo>
                    <a:pt x="4" y="57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4" y="47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5" y="46"/>
                  </a:lnTo>
                  <a:lnTo>
                    <a:pt x="7" y="46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7" y="41"/>
                  </a:lnTo>
                  <a:lnTo>
                    <a:pt x="8" y="39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7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3"/>
                  </a:lnTo>
                  <a:lnTo>
                    <a:pt x="10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10" y="27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7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3" y="6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21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7" y="3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0" name="Freeform 307">
              <a:extLst>
                <a:ext uri="{FF2B5EF4-FFF2-40B4-BE49-F238E27FC236}">
                  <a16:creationId xmlns:a16="http://schemas.microsoft.com/office/drawing/2014/main" id="{5080B7C6-8DA0-9D50-0AD4-4AF4E5BE0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4576" y="2967651"/>
              <a:ext cx="124750" cy="66274"/>
            </a:xfrm>
            <a:custGeom>
              <a:avLst/>
              <a:gdLst>
                <a:gd name="T0" fmla="*/ 39 w 64"/>
                <a:gd name="T1" fmla="*/ 1 h 34"/>
                <a:gd name="T2" fmla="*/ 39 w 64"/>
                <a:gd name="T3" fmla="*/ 0 h 34"/>
                <a:gd name="T4" fmla="*/ 41 w 64"/>
                <a:gd name="T5" fmla="*/ 1 h 34"/>
                <a:gd name="T6" fmla="*/ 47 w 64"/>
                <a:gd name="T7" fmla="*/ 3 h 34"/>
                <a:gd name="T8" fmla="*/ 52 w 64"/>
                <a:gd name="T9" fmla="*/ 4 h 34"/>
                <a:gd name="T10" fmla="*/ 50 w 64"/>
                <a:gd name="T11" fmla="*/ 11 h 34"/>
                <a:gd name="T12" fmla="*/ 50 w 64"/>
                <a:gd name="T13" fmla="*/ 12 h 34"/>
                <a:gd name="T14" fmla="*/ 53 w 64"/>
                <a:gd name="T15" fmla="*/ 12 h 34"/>
                <a:gd name="T16" fmla="*/ 55 w 64"/>
                <a:gd name="T17" fmla="*/ 14 h 34"/>
                <a:gd name="T18" fmla="*/ 60 w 64"/>
                <a:gd name="T19" fmla="*/ 15 h 34"/>
                <a:gd name="T20" fmla="*/ 64 w 64"/>
                <a:gd name="T21" fmla="*/ 15 h 34"/>
                <a:gd name="T22" fmla="*/ 63 w 64"/>
                <a:gd name="T23" fmla="*/ 20 h 34"/>
                <a:gd name="T24" fmla="*/ 63 w 64"/>
                <a:gd name="T25" fmla="*/ 22 h 34"/>
                <a:gd name="T26" fmla="*/ 60 w 64"/>
                <a:gd name="T27" fmla="*/ 20 h 34"/>
                <a:gd name="T28" fmla="*/ 58 w 64"/>
                <a:gd name="T29" fmla="*/ 22 h 34"/>
                <a:gd name="T30" fmla="*/ 58 w 64"/>
                <a:gd name="T31" fmla="*/ 23 h 34"/>
                <a:gd name="T32" fmla="*/ 60 w 64"/>
                <a:gd name="T33" fmla="*/ 26 h 34"/>
                <a:gd name="T34" fmla="*/ 58 w 64"/>
                <a:gd name="T35" fmla="*/ 26 h 34"/>
                <a:gd name="T36" fmla="*/ 55 w 64"/>
                <a:gd name="T37" fmla="*/ 25 h 34"/>
                <a:gd name="T38" fmla="*/ 52 w 64"/>
                <a:gd name="T39" fmla="*/ 26 h 34"/>
                <a:gd name="T40" fmla="*/ 49 w 64"/>
                <a:gd name="T41" fmla="*/ 23 h 34"/>
                <a:gd name="T42" fmla="*/ 47 w 64"/>
                <a:gd name="T43" fmla="*/ 22 h 34"/>
                <a:gd name="T44" fmla="*/ 47 w 64"/>
                <a:gd name="T45" fmla="*/ 26 h 34"/>
                <a:gd name="T46" fmla="*/ 44 w 64"/>
                <a:gd name="T47" fmla="*/ 31 h 34"/>
                <a:gd name="T48" fmla="*/ 42 w 64"/>
                <a:gd name="T49" fmla="*/ 33 h 34"/>
                <a:gd name="T50" fmla="*/ 42 w 64"/>
                <a:gd name="T51" fmla="*/ 34 h 34"/>
                <a:gd name="T52" fmla="*/ 39 w 64"/>
                <a:gd name="T53" fmla="*/ 31 h 34"/>
                <a:gd name="T54" fmla="*/ 38 w 64"/>
                <a:gd name="T55" fmla="*/ 30 h 34"/>
                <a:gd name="T56" fmla="*/ 34 w 64"/>
                <a:gd name="T57" fmla="*/ 26 h 34"/>
                <a:gd name="T58" fmla="*/ 34 w 64"/>
                <a:gd name="T59" fmla="*/ 23 h 34"/>
                <a:gd name="T60" fmla="*/ 31 w 64"/>
                <a:gd name="T61" fmla="*/ 25 h 34"/>
                <a:gd name="T62" fmla="*/ 30 w 64"/>
                <a:gd name="T63" fmla="*/ 28 h 34"/>
                <a:gd name="T64" fmla="*/ 28 w 64"/>
                <a:gd name="T65" fmla="*/ 31 h 34"/>
                <a:gd name="T66" fmla="*/ 22 w 64"/>
                <a:gd name="T67" fmla="*/ 31 h 34"/>
                <a:gd name="T68" fmla="*/ 19 w 64"/>
                <a:gd name="T69" fmla="*/ 33 h 34"/>
                <a:gd name="T70" fmla="*/ 14 w 64"/>
                <a:gd name="T71" fmla="*/ 33 h 34"/>
                <a:gd name="T72" fmla="*/ 12 w 64"/>
                <a:gd name="T73" fmla="*/ 31 h 34"/>
                <a:gd name="T74" fmla="*/ 11 w 64"/>
                <a:gd name="T75" fmla="*/ 28 h 34"/>
                <a:gd name="T76" fmla="*/ 11 w 64"/>
                <a:gd name="T77" fmla="*/ 25 h 34"/>
                <a:gd name="T78" fmla="*/ 8 w 64"/>
                <a:gd name="T79" fmla="*/ 23 h 34"/>
                <a:gd name="T80" fmla="*/ 3 w 64"/>
                <a:gd name="T81" fmla="*/ 25 h 34"/>
                <a:gd name="T82" fmla="*/ 3 w 64"/>
                <a:gd name="T83" fmla="*/ 26 h 34"/>
                <a:gd name="T84" fmla="*/ 0 w 64"/>
                <a:gd name="T85" fmla="*/ 30 h 34"/>
                <a:gd name="T86" fmla="*/ 0 w 64"/>
                <a:gd name="T87" fmla="*/ 26 h 34"/>
                <a:gd name="T88" fmla="*/ 1 w 64"/>
                <a:gd name="T89" fmla="*/ 25 h 34"/>
                <a:gd name="T90" fmla="*/ 1 w 64"/>
                <a:gd name="T91" fmla="*/ 22 h 34"/>
                <a:gd name="T92" fmla="*/ 3 w 64"/>
                <a:gd name="T93" fmla="*/ 19 h 34"/>
                <a:gd name="T94" fmla="*/ 6 w 64"/>
                <a:gd name="T95" fmla="*/ 15 h 34"/>
                <a:gd name="T96" fmla="*/ 9 w 64"/>
                <a:gd name="T97" fmla="*/ 12 h 34"/>
                <a:gd name="T98" fmla="*/ 14 w 64"/>
                <a:gd name="T99" fmla="*/ 9 h 34"/>
                <a:gd name="T100" fmla="*/ 14 w 64"/>
                <a:gd name="T101" fmla="*/ 7 h 34"/>
                <a:gd name="T102" fmla="*/ 12 w 64"/>
                <a:gd name="T103" fmla="*/ 6 h 34"/>
                <a:gd name="T104" fmla="*/ 16 w 64"/>
                <a:gd name="T105" fmla="*/ 4 h 34"/>
                <a:gd name="T106" fmla="*/ 17 w 64"/>
                <a:gd name="T107" fmla="*/ 6 h 34"/>
                <a:gd name="T108" fmla="*/ 20 w 64"/>
                <a:gd name="T109" fmla="*/ 4 h 34"/>
                <a:gd name="T110" fmla="*/ 23 w 64"/>
                <a:gd name="T111" fmla="*/ 3 h 34"/>
                <a:gd name="T112" fmla="*/ 30 w 64"/>
                <a:gd name="T113" fmla="*/ 3 h 34"/>
                <a:gd name="T114" fmla="*/ 34 w 64"/>
                <a:gd name="T115" fmla="*/ 3 h 34"/>
                <a:gd name="T116" fmla="*/ 36 w 64"/>
                <a:gd name="T117" fmla="*/ 3 h 34"/>
                <a:gd name="T118" fmla="*/ 36 w 64"/>
                <a:gd name="T119" fmla="*/ 1 h 34"/>
                <a:gd name="T120" fmla="*/ 34 w 64"/>
                <a:gd name="T121" fmla="*/ 1 h 34"/>
                <a:gd name="T122" fmla="*/ 36 w 64"/>
                <a:gd name="T1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" h="34">
                  <a:moveTo>
                    <a:pt x="36" y="0"/>
                  </a:moveTo>
                  <a:lnTo>
                    <a:pt x="38" y="0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4" y="1"/>
                  </a:lnTo>
                  <a:lnTo>
                    <a:pt x="46" y="1"/>
                  </a:lnTo>
                  <a:lnTo>
                    <a:pt x="47" y="3"/>
                  </a:lnTo>
                  <a:lnTo>
                    <a:pt x="49" y="4"/>
                  </a:lnTo>
                  <a:lnTo>
                    <a:pt x="50" y="4"/>
                  </a:lnTo>
                  <a:lnTo>
                    <a:pt x="52" y="4"/>
                  </a:lnTo>
                  <a:lnTo>
                    <a:pt x="52" y="6"/>
                  </a:lnTo>
                  <a:lnTo>
                    <a:pt x="50" y="9"/>
                  </a:lnTo>
                  <a:lnTo>
                    <a:pt x="50" y="11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3" y="12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7" y="15"/>
                  </a:lnTo>
                  <a:lnTo>
                    <a:pt x="60" y="15"/>
                  </a:lnTo>
                  <a:lnTo>
                    <a:pt x="60" y="15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3" y="19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4" y="20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1" y="22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58" y="20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58" y="28"/>
                  </a:lnTo>
                  <a:lnTo>
                    <a:pt x="58" y="26"/>
                  </a:lnTo>
                  <a:lnTo>
                    <a:pt x="57" y="25"/>
                  </a:lnTo>
                  <a:lnTo>
                    <a:pt x="57" y="25"/>
                  </a:lnTo>
                  <a:lnTo>
                    <a:pt x="55" y="25"/>
                  </a:lnTo>
                  <a:lnTo>
                    <a:pt x="55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0" y="26"/>
                  </a:lnTo>
                  <a:lnTo>
                    <a:pt x="50" y="25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7" y="22"/>
                  </a:lnTo>
                  <a:lnTo>
                    <a:pt x="47" y="23"/>
                  </a:lnTo>
                  <a:lnTo>
                    <a:pt x="47" y="25"/>
                  </a:lnTo>
                  <a:lnTo>
                    <a:pt x="47" y="26"/>
                  </a:lnTo>
                  <a:lnTo>
                    <a:pt x="46" y="28"/>
                  </a:lnTo>
                  <a:lnTo>
                    <a:pt x="44" y="30"/>
                  </a:lnTo>
                  <a:lnTo>
                    <a:pt x="44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3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1" y="34"/>
                  </a:lnTo>
                  <a:lnTo>
                    <a:pt x="41" y="33"/>
                  </a:lnTo>
                  <a:lnTo>
                    <a:pt x="39" y="31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38" y="30"/>
                  </a:lnTo>
                  <a:lnTo>
                    <a:pt x="36" y="28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5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33" y="25"/>
                  </a:lnTo>
                  <a:lnTo>
                    <a:pt x="31" y="25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7" y="33"/>
                  </a:lnTo>
                  <a:lnTo>
                    <a:pt x="25" y="33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0" y="33"/>
                  </a:lnTo>
                  <a:lnTo>
                    <a:pt x="19" y="33"/>
                  </a:lnTo>
                  <a:lnTo>
                    <a:pt x="16" y="34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1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3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8"/>
                  </a:lnTo>
                  <a:lnTo>
                    <a:pt x="1" y="28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3" y="19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1"/>
                  </a:lnTo>
                  <a:lnTo>
                    <a:pt x="14" y="9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7" y="3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1" name="Freeform 308">
              <a:extLst>
                <a:ext uri="{FF2B5EF4-FFF2-40B4-BE49-F238E27FC236}">
                  <a16:creationId xmlns:a16="http://schemas.microsoft.com/office/drawing/2014/main" id="{A2A939DB-8281-DA2D-3A39-CA5EAF740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818" y="4312614"/>
              <a:ext cx="212466" cy="245602"/>
            </a:xfrm>
            <a:custGeom>
              <a:avLst/>
              <a:gdLst>
                <a:gd name="T0" fmla="*/ 98 w 109"/>
                <a:gd name="T1" fmla="*/ 3 h 126"/>
                <a:gd name="T2" fmla="*/ 102 w 109"/>
                <a:gd name="T3" fmla="*/ 3 h 126"/>
                <a:gd name="T4" fmla="*/ 109 w 109"/>
                <a:gd name="T5" fmla="*/ 6 h 126"/>
                <a:gd name="T6" fmla="*/ 99 w 109"/>
                <a:gd name="T7" fmla="*/ 28 h 126"/>
                <a:gd name="T8" fmla="*/ 98 w 109"/>
                <a:gd name="T9" fmla="*/ 50 h 126"/>
                <a:gd name="T10" fmla="*/ 87 w 109"/>
                <a:gd name="T11" fmla="*/ 69 h 126"/>
                <a:gd name="T12" fmla="*/ 77 w 109"/>
                <a:gd name="T13" fmla="*/ 80 h 126"/>
                <a:gd name="T14" fmla="*/ 72 w 109"/>
                <a:gd name="T15" fmla="*/ 97 h 126"/>
                <a:gd name="T16" fmla="*/ 65 w 109"/>
                <a:gd name="T17" fmla="*/ 112 h 126"/>
                <a:gd name="T18" fmla="*/ 55 w 109"/>
                <a:gd name="T19" fmla="*/ 121 h 126"/>
                <a:gd name="T20" fmla="*/ 47 w 109"/>
                <a:gd name="T21" fmla="*/ 123 h 126"/>
                <a:gd name="T22" fmla="*/ 47 w 109"/>
                <a:gd name="T23" fmla="*/ 118 h 126"/>
                <a:gd name="T24" fmla="*/ 44 w 109"/>
                <a:gd name="T25" fmla="*/ 116 h 126"/>
                <a:gd name="T26" fmla="*/ 39 w 109"/>
                <a:gd name="T27" fmla="*/ 118 h 126"/>
                <a:gd name="T28" fmla="*/ 36 w 109"/>
                <a:gd name="T29" fmla="*/ 121 h 126"/>
                <a:gd name="T30" fmla="*/ 31 w 109"/>
                <a:gd name="T31" fmla="*/ 121 h 126"/>
                <a:gd name="T32" fmla="*/ 28 w 109"/>
                <a:gd name="T33" fmla="*/ 119 h 126"/>
                <a:gd name="T34" fmla="*/ 22 w 109"/>
                <a:gd name="T35" fmla="*/ 118 h 126"/>
                <a:gd name="T36" fmla="*/ 17 w 109"/>
                <a:gd name="T37" fmla="*/ 121 h 126"/>
                <a:gd name="T38" fmla="*/ 13 w 109"/>
                <a:gd name="T39" fmla="*/ 124 h 126"/>
                <a:gd name="T40" fmla="*/ 6 w 109"/>
                <a:gd name="T41" fmla="*/ 116 h 126"/>
                <a:gd name="T42" fmla="*/ 1 w 109"/>
                <a:gd name="T43" fmla="*/ 105 h 126"/>
                <a:gd name="T44" fmla="*/ 9 w 109"/>
                <a:gd name="T45" fmla="*/ 107 h 126"/>
                <a:gd name="T46" fmla="*/ 11 w 109"/>
                <a:gd name="T47" fmla="*/ 102 h 126"/>
                <a:gd name="T48" fmla="*/ 6 w 109"/>
                <a:gd name="T49" fmla="*/ 99 h 126"/>
                <a:gd name="T50" fmla="*/ 6 w 109"/>
                <a:gd name="T51" fmla="*/ 94 h 126"/>
                <a:gd name="T52" fmla="*/ 6 w 109"/>
                <a:gd name="T53" fmla="*/ 88 h 126"/>
                <a:gd name="T54" fmla="*/ 13 w 109"/>
                <a:gd name="T55" fmla="*/ 88 h 126"/>
                <a:gd name="T56" fmla="*/ 19 w 109"/>
                <a:gd name="T57" fmla="*/ 83 h 126"/>
                <a:gd name="T58" fmla="*/ 22 w 109"/>
                <a:gd name="T59" fmla="*/ 80 h 126"/>
                <a:gd name="T60" fmla="*/ 28 w 109"/>
                <a:gd name="T61" fmla="*/ 88 h 126"/>
                <a:gd name="T62" fmla="*/ 38 w 109"/>
                <a:gd name="T63" fmla="*/ 85 h 126"/>
                <a:gd name="T64" fmla="*/ 41 w 109"/>
                <a:gd name="T65" fmla="*/ 89 h 126"/>
                <a:gd name="T66" fmla="*/ 44 w 109"/>
                <a:gd name="T67" fmla="*/ 85 h 126"/>
                <a:gd name="T68" fmla="*/ 47 w 109"/>
                <a:gd name="T69" fmla="*/ 80 h 126"/>
                <a:gd name="T70" fmla="*/ 47 w 109"/>
                <a:gd name="T71" fmla="*/ 71 h 126"/>
                <a:gd name="T72" fmla="*/ 47 w 109"/>
                <a:gd name="T73" fmla="*/ 61 h 126"/>
                <a:gd name="T74" fmla="*/ 39 w 109"/>
                <a:gd name="T75" fmla="*/ 56 h 126"/>
                <a:gd name="T76" fmla="*/ 41 w 109"/>
                <a:gd name="T77" fmla="*/ 49 h 126"/>
                <a:gd name="T78" fmla="*/ 46 w 109"/>
                <a:gd name="T79" fmla="*/ 44 h 126"/>
                <a:gd name="T80" fmla="*/ 47 w 109"/>
                <a:gd name="T81" fmla="*/ 39 h 126"/>
                <a:gd name="T82" fmla="*/ 39 w 109"/>
                <a:gd name="T83" fmla="*/ 33 h 126"/>
                <a:gd name="T84" fmla="*/ 30 w 109"/>
                <a:gd name="T85" fmla="*/ 34 h 126"/>
                <a:gd name="T86" fmla="*/ 30 w 109"/>
                <a:gd name="T87" fmla="*/ 28 h 126"/>
                <a:gd name="T88" fmla="*/ 41 w 109"/>
                <a:gd name="T89" fmla="*/ 22 h 126"/>
                <a:gd name="T90" fmla="*/ 52 w 109"/>
                <a:gd name="T91" fmla="*/ 23 h 126"/>
                <a:gd name="T92" fmla="*/ 57 w 109"/>
                <a:gd name="T93" fmla="*/ 25 h 126"/>
                <a:gd name="T94" fmla="*/ 61 w 109"/>
                <a:gd name="T95" fmla="*/ 25 h 126"/>
                <a:gd name="T96" fmla="*/ 71 w 109"/>
                <a:gd name="T97" fmla="*/ 30 h 126"/>
                <a:gd name="T98" fmla="*/ 71 w 109"/>
                <a:gd name="T99" fmla="*/ 23 h 126"/>
                <a:gd name="T100" fmla="*/ 74 w 109"/>
                <a:gd name="T101" fmla="*/ 17 h 126"/>
                <a:gd name="T102" fmla="*/ 77 w 109"/>
                <a:gd name="T103" fmla="*/ 8 h 126"/>
                <a:gd name="T104" fmla="*/ 80 w 109"/>
                <a:gd name="T105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9" h="126">
                  <a:moveTo>
                    <a:pt x="91" y="0"/>
                  </a:moveTo>
                  <a:lnTo>
                    <a:pt x="93" y="1"/>
                  </a:lnTo>
                  <a:lnTo>
                    <a:pt x="96" y="1"/>
                  </a:lnTo>
                  <a:lnTo>
                    <a:pt x="98" y="3"/>
                  </a:lnTo>
                  <a:lnTo>
                    <a:pt x="98" y="3"/>
                  </a:lnTo>
                  <a:lnTo>
                    <a:pt x="98" y="3"/>
                  </a:lnTo>
                  <a:lnTo>
                    <a:pt x="99" y="3"/>
                  </a:lnTo>
                  <a:lnTo>
                    <a:pt x="99" y="3"/>
                  </a:lnTo>
                  <a:lnTo>
                    <a:pt x="101" y="3"/>
                  </a:lnTo>
                  <a:lnTo>
                    <a:pt x="101" y="3"/>
                  </a:lnTo>
                  <a:lnTo>
                    <a:pt x="102" y="3"/>
                  </a:lnTo>
                  <a:lnTo>
                    <a:pt x="102" y="3"/>
                  </a:lnTo>
                  <a:lnTo>
                    <a:pt x="104" y="1"/>
                  </a:lnTo>
                  <a:lnTo>
                    <a:pt x="106" y="1"/>
                  </a:lnTo>
                  <a:lnTo>
                    <a:pt x="106" y="1"/>
                  </a:lnTo>
                  <a:lnTo>
                    <a:pt x="107" y="3"/>
                  </a:lnTo>
                  <a:lnTo>
                    <a:pt x="107" y="3"/>
                  </a:lnTo>
                  <a:lnTo>
                    <a:pt x="109" y="6"/>
                  </a:lnTo>
                  <a:lnTo>
                    <a:pt x="107" y="9"/>
                  </a:lnTo>
                  <a:lnTo>
                    <a:pt x="106" y="11"/>
                  </a:lnTo>
                  <a:lnTo>
                    <a:pt x="104" y="15"/>
                  </a:lnTo>
                  <a:lnTo>
                    <a:pt x="102" y="19"/>
                  </a:lnTo>
                  <a:lnTo>
                    <a:pt x="99" y="25"/>
                  </a:lnTo>
                  <a:lnTo>
                    <a:pt x="99" y="28"/>
                  </a:lnTo>
                  <a:lnTo>
                    <a:pt x="99" y="31"/>
                  </a:lnTo>
                  <a:lnTo>
                    <a:pt x="99" y="33"/>
                  </a:lnTo>
                  <a:lnTo>
                    <a:pt x="98" y="37"/>
                  </a:lnTo>
                  <a:lnTo>
                    <a:pt x="98" y="41"/>
                  </a:lnTo>
                  <a:lnTo>
                    <a:pt x="98" y="45"/>
                  </a:lnTo>
                  <a:lnTo>
                    <a:pt x="98" y="50"/>
                  </a:lnTo>
                  <a:lnTo>
                    <a:pt x="96" y="55"/>
                  </a:lnTo>
                  <a:lnTo>
                    <a:pt x="95" y="58"/>
                  </a:lnTo>
                  <a:lnTo>
                    <a:pt x="96" y="61"/>
                  </a:lnTo>
                  <a:lnTo>
                    <a:pt x="93" y="64"/>
                  </a:lnTo>
                  <a:lnTo>
                    <a:pt x="88" y="67"/>
                  </a:lnTo>
                  <a:lnTo>
                    <a:pt x="87" y="69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79" y="78"/>
                  </a:lnTo>
                  <a:lnTo>
                    <a:pt x="77" y="80"/>
                  </a:lnTo>
                  <a:lnTo>
                    <a:pt x="76" y="82"/>
                  </a:lnTo>
                  <a:lnTo>
                    <a:pt x="74" y="83"/>
                  </a:lnTo>
                  <a:lnTo>
                    <a:pt x="72" y="85"/>
                  </a:lnTo>
                  <a:lnTo>
                    <a:pt x="72" y="86"/>
                  </a:lnTo>
                  <a:lnTo>
                    <a:pt x="72" y="89"/>
                  </a:lnTo>
                  <a:lnTo>
                    <a:pt x="72" y="97"/>
                  </a:lnTo>
                  <a:lnTo>
                    <a:pt x="72" y="99"/>
                  </a:lnTo>
                  <a:lnTo>
                    <a:pt x="72" y="104"/>
                  </a:lnTo>
                  <a:lnTo>
                    <a:pt x="69" y="107"/>
                  </a:lnTo>
                  <a:lnTo>
                    <a:pt x="68" y="110"/>
                  </a:lnTo>
                  <a:lnTo>
                    <a:pt x="66" y="110"/>
                  </a:lnTo>
                  <a:lnTo>
                    <a:pt x="65" y="112"/>
                  </a:lnTo>
                  <a:lnTo>
                    <a:pt x="63" y="112"/>
                  </a:lnTo>
                  <a:lnTo>
                    <a:pt x="63" y="113"/>
                  </a:lnTo>
                  <a:lnTo>
                    <a:pt x="61" y="115"/>
                  </a:lnTo>
                  <a:lnTo>
                    <a:pt x="60" y="115"/>
                  </a:lnTo>
                  <a:lnTo>
                    <a:pt x="57" y="118"/>
                  </a:lnTo>
                  <a:lnTo>
                    <a:pt x="55" y="121"/>
                  </a:lnTo>
                  <a:lnTo>
                    <a:pt x="52" y="123"/>
                  </a:lnTo>
                  <a:lnTo>
                    <a:pt x="52" y="124"/>
                  </a:lnTo>
                  <a:lnTo>
                    <a:pt x="50" y="124"/>
                  </a:lnTo>
                  <a:lnTo>
                    <a:pt x="49" y="123"/>
                  </a:lnTo>
                  <a:lnTo>
                    <a:pt x="49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1"/>
                  </a:lnTo>
                  <a:lnTo>
                    <a:pt x="46" y="119"/>
                  </a:lnTo>
                  <a:lnTo>
                    <a:pt x="47" y="118"/>
                  </a:lnTo>
                  <a:lnTo>
                    <a:pt x="47" y="118"/>
                  </a:lnTo>
                  <a:lnTo>
                    <a:pt x="47" y="116"/>
                  </a:lnTo>
                  <a:lnTo>
                    <a:pt x="47" y="116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4" y="116"/>
                  </a:lnTo>
                  <a:lnTo>
                    <a:pt x="42" y="116"/>
                  </a:lnTo>
                  <a:lnTo>
                    <a:pt x="42" y="116"/>
                  </a:lnTo>
                  <a:lnTo>
                    <a:pt x="41" y="118"/>
                  </a:lnTo>
                  <a:lnTo>
                    <a:pt x="41" y="118"/>
                  </a:lnTo>
                  <a:lnTo>
                    <a:pt x="39" y="118"/>
                  </a:lnTo>
                  <a:lnTo>
                    <a:pt x="39" y="118"/>
                  </a:lnTo>
                  <a:lnTo>
                    <a:pt x="38" y="116"/>
                  </a:lnTo>
                  <a:lnTo>
                    <a:pt x="38" y="118"/>
                  </a:lnTo>
                  <a:lnTo>
                    <a:pt x="38" y="118"/>
                  </a:lnTo>
                  <a:lnTo>
                    <a:pt x="36" y="118"/>
                  </a:lnTo>
                  <a:lnTo>
                    <a:pt x="36" y="119"/>
                  </a:lnTo>
                  <a:lnTo>
                    <a:pt x="36" y="121"/>
                  </a:lnTo>
                  <a:lnTo>
                    <a:pt x="36" y="121"/>
                  </a:lnTo>
                  <a:lnTo>
                    <a:pt x="35" y="121"/>
                  </a:lnTo>
                  <a:lnTo>
                    <a:pt x="33" y="123"/>
                  </a:lnTo>
                  <a:lnTo>
                    <a:pt x="33" y="123"/>
                  </a:lnTo>
                  <a:lnTo>
                    <a:pt x="31" y="123"/>
                  </a:lnTo>
                  <a:lnTo>
                    <a:pt x="31" y="121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25" y="118"/>
                  </a:lnTo>
                  <a:lnTo>
                    <a:pt x="25" y="116"/>
                  </a:lnTo>
                  <a:lnTo>
                    <a:pt x="24" y="116"/>
                  </a:lnTo>
                  <a:lnTo>
                    <a:pt x="22" y="118"/>
                  </a:lnTo>
                  <a:lnTo>
                    <a:pt x="22" y="118"/>
                  </a:lnTo>
                  <a:lnTo>
                    <a:pt x="19" y="119"/>
                  </a:lnTo>
                  <a:lnTo>
                    <a:pt x="17" y="119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6" y="123"/>
                  </a:lnTo>
                  <a:lnTo>
                    <a:pt x="14" y="123"/>
                  </a:lnTo>
                  <a:lnTo>
                    <a:pt x="14" y="124"/>
                  </a:lnTo>
                  <a:lnTo>
                    <a:pt x="13" y="126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1" y="123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6" y="116"/>
                  </a:lnTo>
                  <a:lnTo>
                    <a:pt x="3" y="113"/>
                  </a:lnTo>
                  <a:lnTo>
                    <a:pt x="3" y="113"/>
                  </a:lnTo>
                  <a:lnTo>
                    <a:pt x="0" y="110"/>
                  </a:lnTo>
                  <a:lnTo>
                    <a:pt x="0" y="107"/>
                  </a:lnTo>
                  <a:lnTo>
                    <a:pt x="1" y="107"/>
                  </a:lnTo>
                  <a:lnTo>
                    <a:pt x="1" y="105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6" y="107"/>
                  </a:lnTo>
                  <a:lnTo>
                    <a:pt x="8" y="107"/>
                  </a:lnTo>
                  <a:lnTo>
                    <a:pt x="9" y="107"/>
                  </a:lnTo>
                  <a:lnTo>
                    <a:pt x="9" y="107"/>
                  </a:lnTo>
                  <a:lnTo>
                    <a:pt x="11" y="105"/>
                  </a:lnTo>
                  <a:lnTo>
                    <a:pt x="11" y="105"/>
                  </a:lnTo>
                  <a:lnTo>
                    <a:pt x="9" y="105"/>
                  </a:lnTo>
                  <a:lnTo>
                    <a:pt x="9" y="104"/>
                  </a:lnTo>
                  <a:lnTo>
                    <a:pt x="11" y="104"/>
                  </a:lnTo>
                  <a:lnTo>
                    <a:pt x="11" y="102"/>
                  </a:lnTo>
                  <a:lnTo>
                    <a:pt x="11" y="102"/>
                  </a:lnTo>
                  <a:lnTo>
                    <a:pt x="11" y="101"/>
                  </a:lnTo>
                  <a:lnTo>
                    <a:pt x="11" y="101"/>
                  </a:lnTo>
                  <a:lnTo>
                    <a:pt x="9" y="99"/>
                  </a:lnTo>
                  <a:lnTo>
                    <a:pt x="8" y="99"/>
                  </a:lnTo>
                  <a:lnTo>
                    <a:pt x="6" y="99"/>
                  </a:lnTo>
                  <a:lnTo>
                    <a:pt x="8" y="97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8" y="96"/>
                  </a:lnTo>
                  <a:lnTo>
                    <a:pt x="6" y="94"/>
                  </a:lnTo>
                  <a:lnTo>
                    <a:pt x="6" y="94"/>
                  </a:lnTo>
                  <a:lnTo>
                    <a:pt x="6" y="94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6" y="88"/>
                  </a:lnTo>
                  <a:lnTo>
                    <a:pt x="6" y="88"/>
                  </a:lnTo>
                  <a:lnTo>
                    <a:pt x="6" y="86"/>
                  </a:lnTo>
                  <a:lnTo>
                    <a:pt x="6" y="88"/>
                  </a:lnTo>
                  <a:lnTo>
                    <a:pt x="8" y="88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19" y="86"/>
                  </a:lnTo>
                  <a:lnTo>
                    <a:pt x="19" y="86"/>
                  </a:lnTo>
                  <a:lnTo>
                    <a:pt x="19" y="85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20" y="80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24" y="82"/>
                  </a:lnTo>
                  <a:lnTo>
                    <a:pt x="25" y="83"/>
                  </a:lnTo>
                  <a:lnTo>
                    <a:pt x="25" y="85"/>
                  </a:lnTo>
                  <a:lnTo>
                    <a:pt x="27" y="86"/>
                  </a:lnTo>
                  <a:lnTo>
                    <a:pt x="28" y="88"/>
                  </a:lnTo>
                  <a:lnTo>
                    <a:pt x="31" y="88"/>
                  </a:lnTo>
                  <a:lnTo>
                    <a:pt x="33" y="88"/>
                  </a:lnTo>
                  <a:lnTo>
                    <a:pt x="36" y="86"/>
                  </a:lnTo>
                  <a:lnTo>
                    <a:pt x="36" y="85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9" y="86"/>
                  </a:lnTo>
                  <a:lnTo>
                    <a:pt x="39" y="86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39" y="89"/>
                  </a:lnTo>
                  <a:lnTo>
                    <a:pt x="41" y="89"/>
                  </a:lnTo>
                  <a:lnTo>
                    <a:pt x="42" y="89"/>
                  </a:lnTo>
                  <a:lnTo>
                    <a:pt x="42" y="88"/>
                  </a:lnTo>
                  <a:lnTo>
                    <a:pt x="44" y="88"/>
                  </a:lnTo>
                  <a:lnTo>
                    <a:pt x="44" y="86"/>
                  </a:lnTo>
                  <a:lnTo>
                    <a:pt x="44" y="86"/>
                  </a:lnTo>
                  <a:lnTo>
                    <a:pt x="44" y="85"/>
                  </a:lnTo>
                  <a:lnTo>
                    <a:pt x="44" y="85"/>
                  </a:lnTo>
                  <a:lnTo>
                    <a:pt x="44" y="83"/>
                  </a:lnTo>
                  <a:lnTo>
                    <a:pt x="44" y="82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7" y="80"/>
                  </a:lnTo>
                  <a:lnTo>
                    <a:pt x="47" y="78"/>
                  </a:lnTo>
                  <a:lnTo>
                    <a:pt x="47" y="77"/>
                  </a:lnTo>
                  <a:lnTo>
                    <a:pt x="47" y="77"/>
                  </a:lnTo>
                  <a:lnTo>
                    <a:pt x="47" y="75"/>
                  </a:lnTo>
                  <a:lnTo>
                    <a:pt x="47" y="74"/>
                  </a:lnTo>
                  <a:lnTo>
                    <a:pt x="47" y="71"/>
                  </a:lnTo>
                  <a:lnTo>
                    <a:pt x="47" y="69"/>
                  </a:lnTo>
                  <a:lnTo>
                    <a:pt x="47" y="67"/>
                  </a:lnTo>
                  <a:lnTo>
                    <a:pt x="47" y="64"/>
                  </a:lnTo>
                  <a:lnTo>
                    <a:pt x="49" y="63"/>
                  </a:lnTo>
                  <a:lnTo>
                    <a:pt x="47" y="61"/>
                  </a:lnTo>
                  <a:lnTo>
                    <a:pt x="47" y="61"/>
                  </a:lnTo>
                  <a:lnTo>
                    <a:pt x="46" y="60"/>
                  </a:lnTo>
                  <a:lnTo>
                    <a:pt x="44" y="60"/>
                  </a:lnTo>
                  <a:lnTo>
                    <a:pt x="44" y="58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9" y="55"/>
                  </a:lnTo>
                  <a:lnTo>
                    <a:pt x="39" y="52"/>
                  </a:lnTo>
                  <a:lnTo>
                    <a:pt x="39" y="50"/>
                  </a:lnTo>
                  <a:lnTo>
                    <a:pt x="39" y="49"/>
                  </a:lnTo>
                  <a:lnTo>
                    <a:pt x="41" y="49"/>
                  </a:lnTo>
                  <a:lnTo>
                    <a:pt x="41" y="47"/>
                  </a:lnTo>
                  <a:lnTo>
                    <a:pt x="42" y="45"/>
                  </a:lnTo>
                  <a:lnTo>
                    <a:pt x="42" y="45"/>
                  </a:lnTo>
                  <a:lnTo>
                    <a:pt x="44" y="45"/>
                  </a:lnTo>
                  <a:lnTo>
                    <a:pt x="46" y="45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41"/>
                  </a:lnTo>
                  <a:lnTo>
                    <a:pt x="47" y="41"/>
                  </a:lnTo>
                  <a:lnTo>
                    <a:pt x="47" y="39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2" y="33"/>
                  </a:lnTo>
                  <a:lnTo>
                    <a:pt x="39" y="33"/>
                  </a:lnTo>
                  <a:lnTo>
                    <a:pt x="38" y="33"/>
                  </a:lnTo>
                  <a:lnTo>
                    <a:pt x="35" y="34"/>
                  </a:lnTo>
                  <a:lnTo>
                    <a:pt x="31" y="3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30" y="33"/>
                  </a:lnTo>
                  <a:lnTo>
                    <a:pt x="30" y="31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0" y="26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5" y="22"/>
                  </a:lnTo>
                  <a:lnTo>
                    <a:pt x="38" y="22"/>
                  </a:lnTo>
                  <a:lnTo>
                    <a:pt x="41" y="22"/>
                  </a:lnTo>
                  <a:lnTo>
                    <a:pt x="46" y="22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7" y="25"/>
                  </a:lnTo>
                  <a:lnTo>
                    <a:pt x="57" y="25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5" y="25"/>
                  </a:lnTo>
                  <a:lnTo>
                    <a:pt x="66" y="26"/>
                  </a:lnTo>
                  <a:lnTo>
                    <a:pt x="68" y="28"/>
                  </a:lnTo>
                  <a:lnTo>
                    <a:pt x="69" y="28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1" y="26"/>
                  </a:lnTo>
                  <a:lnTo>
                    <a:pt x="71" y="25"/>
                  </a:lnTo>
                  <a:lnTo>
                    <a:pt x="71" y="23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4" y="19"/>
                  </a:lnTo>
                  <a:lnTo>
                    <a:pt x="74" y="17"/>
                  </a:lnTo>
                  <a:lnTo>
                    <a:pt x="76" y="14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7" y="8"/>
                  </a:lnTo>
                  <a:lnTo>
                    <a:pt x="77" y="8"/>
                  </a:lnTo>
                  <a:lnTo>
                    <a:pt x="77" y="4"/>
                  </a:lnTo>
                  <a:lnTo>
                    <a:pt x="79" y="4"/>
                  </a:lnTo>
                  <a:lnTo>
                    <a:pt x="79" y="3"/>
                  </a:lnTo>
                  <a:lnTo>
                    <a:pt x="80" y="3"/>
                  </a:lnTo>
                  <a:lnTo>
                    <a:pt x="80" y="3"/>
                  </a:lnTo>
                  <a:lnTo>
                    <a:pt x="85" y="3"/>
                  </a:lnTo>
                  <a:lnTo>
                    <a:pt x="88" y="1"/>
                  </a:lnTo>
                  <a:lnTo>
                    <a:pt x="88" y="1"/>
                  </a:lnTo>
                  <a:lnTo>
                    <a:pt x="9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2" name="Freeform 309">
              <a:extLst>
                <a:ext uri="{FF2B5EF4-FFF2-40B4-BE49-F238E27FC236}">
                  <a16:creationId xmlns:a16="http://schemas.microsoft.com/office/drawing/2014/main" id="{12B1F683-375B-D3EE-1239-51D5DFCA0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0432" y="4109895"/>
              <a:ext cx="366454" cy="241703"/>
            </a:xfrm>
            <a:custGeom>
              <a:avLst/>
              <a:gdLst>
                <a:gd name="T0" fmla="*/ 123 w 188"/>
                <a:gd name="T1" fmla="*/ 1 h 124"/>
                <a:gd name="T2" fmla="*/ 134 w 188"/>
                <a:gd name="T3" fmla="*/ 15 h 124"/>
                <a:gd name="T4" fmla="*/ 131 w 188"/>
                <a:gd name="T5" fmla="*/ 26 h 124"/>
                <a:gd name="T6" fmla="*/ 134 w 188"/>
                <a:gd name="T7" fmla="*/ 31 h 124"/>
                <a:gd name="T8" fmla="*/ 141 w 188"/>
                <a:gd name="T9" fmla="*/ 36 h 124"/>
                <a:gd name="T10" fmla="*/ 152 w 188"/>
                <a:gd name="T11" fmla="*/ 41 h 124"/>
                <a:gd name="T12" fmla="*/ 156 w 188"/>
                <a:gd name="T13" fmla="*/ 49 h 124"/>
                <a:gd name="T14" fmla="*/ 169 w 188"/>
                <a:gd name="T15" fmla="*/ 58 h 124"/>
                <a:gd name="T16" fmla="*/ 172 w 188"/>
                <a:gd name="T17" fmla="*/ 66 h 124"/>
                <a:gd name="T18" fmla="*/ 178 w 188"/>
                <a:gd name="T19" fmla="*/ 72 h 124"/>
                <a:gd name="T20" fmla="*/ 185 w 188"/>
                <a:gd name="T21" fmla="*/ 77 h 124"/>
                <a:gd name="T22" fmla="*/ 183 w 188"/>
                <a:gd name="T23" fmla="*/ 83 h 124"/>
                <a:gd name="T24" fmla="*/ 171 w 188"/>
                <a:gd name="T25" fmla="*/ 83 h 124"/>
                <a:gd name="T26" fmla="*/ 156 w 188"/>
                <a:gd name="T27" fmla="*/ 85 h 124"/>
                <a:gd name="T28" fmla="*/ 142 w 188"/>
                <a:gd name="T29" fmla="*/ 86 h 124"/>
                <a:gd name="T30" fmla="*/ 130 w 188"/>
                <a:gd name="T31" fmla="*/ 91 h 124"/>
                <a:gd name="T32" fmla="*/ 120 w 188"/>
                <a:gd name="T33" fmla="*/ 91 h 124"/>
                <a:gd name="T34" fmla="*/ 109 w 188"/>
                <a:gd name="T35" fmla="*/ 96 h 124"/>
                <a:gd name="T36" fmla="*/ 96 w 188"/>
                <a:gd name="T37" fmla="*/ 96 h 124"/>
                <a:gd name="T38" fmla="*/ 87 w 188"/>
                <a:gd name="T39" fmla="*/ 90 h 124"/>
                <a:gd name="T40" fmla="*/ 74 w 188"/>
                <a:gd name="T41" fmla="*/ 83 h 124"/>
                <a:gd name="T42" fmla="*/ 60 w 188"/>
                <a:gd name="T43" fmla="*/ 96 h 124"/>
                <a:gd name="T44" fmla="*/ 59 w 188"/>
                <a:gd name="T45" fmla="*/ 105 h 124"/>
                <a:gd name="T46" fmla="*/ 54 w 188"/>
                <a:gd name="T47" fmla="*/ 107 h 124"/>
                <a:gd name="T48" fmla="*/ 49 w 188"/>
                <a:gd name="T49" fmla="*/ 105 h 124"/>
                <a:gd name="T50" fmla="*/ 38 w 188"/>
                <a:gd name="T51" fmla="*/ 107 h 124"/>
                <a:gd name="T52" fmla="*/ 30 w 188"/>
                <a:gd name="T53" fmla="*/ 112 h 124"/>
                <a:gd name="T54" fmla="*/ 29 w 188"/>
                <a:gd name="T55" fmla="*/ 118 h 124"/>
                <a:gd name="T56" fmla="*/ 24 w 188"/>
                <a:gd name="T57" fmla="*/ 119 h 124"/>
                <a:gd name="T58" fmla="*/ 24 w 188"/>
                <a:gd name="T59" fmla="*/ 116 h 124"/>
                <a:gd name="T60" fmla="*/ 19 w 188"/>
                <a:gd name="T61" fmla="*/ 113 h 124"/>
                <a:gd name="T62" fmla="*/ 10 w 188"/>
                <a:gd name="T63" fmla="*/ 102 h 124"/>
                <a:gd name="T64" fmla="*/ 11 w 188"/>
                <a:gd name="T65" fmla="*/ 99 h 124"/>
                <a:gd name="T66" fmla="*/ 5 w 188"/>
                <a:gd name="T67" fmla="*/ 91 h 124"/>
                <a:gd name="T68" fmla="*/ 2 w 188"/>
                <a:gd name="T69" fmla="*/ 82 h 124"/>
                <a:gd name="T70" fmla="*/ 3 w 188"/>
                <a:gd name="T71" fmla="*/ 72 h 124"/>
                <a:gd name="T72" fmla="*/ 0 w 188"/>
                <a:gd name="T73" fmla="*/ 71 h 124"/>
                <a:gd name="T74" fmla="*/ 5 w 188"/>
                <a:gd name="T75" fmla="*/ 66 h 124"/>
                <a:gd name="T76" fmla="*/ 11 w 188"/>
                <a:gd name="T77" fmla="*/ 56 h 124"/>
                <a:gd name="T78" fmla="*/ 18 w 188"/>
                <a:gd name="T79" fmla="*/ 49 h 124"/>
                <a:gd name="T80" fmla="*/ 29 w 188"/>
                <a:gd name="T81" fmla="*/ 47 h 124"/>
                <a:gd name="T82" fmla="*/ 32 w 188"/>
                <a:gd name="T83" fmla="*/ 45 h 124"/>
                <a:gd name="T84" fmla="*/ 40 w 188"/>
                <a:gd name="T85" fmla="*/ 47 h 124"/>
                <a:gd name="T86" fmla="*/ 49 w 188"/>
                <a:gd name="T87" fmla="*/ 42 h 124"/>
                <a:gd name="T88" fmla="*/ 62 w 188"/>
                <a:gd name="T89" fmla="*/ 41 h 124"/>
                <a:gd name="T90" fmla="*/ 66 w 188"/>
                <a:gd name="T91" fmla="*/ 34 h 124"/>
                <a:gd name="T92" fmla="*/ 65 w 188"/>
                <a:gd name="T93" fmla="*/ 30 h 124"/>
                <a:gd name="T94" fmla="*/ 76 w 188"/>
                <a:gd name="T95" fmla="*/ 28 h 124"/>
                <a:gd name="T96" fmla="*/ 89 w 188"/>
                <a:gd name="T97" fmla="*/ 23 h 124"/>
                <a:gd name="T98" fmla="*/ 95 w 188"/>
                <a:gd name="T99" fmla="*/ 19 h 124"/>
                <a:gd name="T100" fmla="*/ 103 w 188"/>
                <a:gd name="T101" fmla="*/ 11 h 124"/>
                <a:gd name="T102" fmla="*/ 106 w 188"/>
                <a:gd name="T103" fmla="*/ 6 h 124"/>
                <a:gd name="T104" fmla="*/ 111 w 188"/>
                <a:gd name="T105" fmla="*/ 1 h 124"/>
                <a:gd name="T106" fmla="*/ 117 w 188"/>
                <a:gd name="T10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8" h="124">
                  <a:moveTo>
                    <a:pt x="117" y="0"/>
                  </a:move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3" y="1"/>
                  </a:lnTo>
                  <a:lnTo>
                    <a:pt x="123" y="3"/>
                  </a:lnTo>
                  <a:lnTo>
                    <a:pt x="128" y="6"/>
                  </a:lnTo>
                  <a:lnTo>
                    <a:pt x="130" y="8"/>
                  </a:lnTo>
                  <a:lnTo>
                    <a:pt x="131" y="11"/>
                  </a:lnTo>
                  <a:lnTo>
                    <a:pt x="133" y="12"/>
                  </a:lnTo>
                  <a:lnTo>
                    <a:pt x="134" y="15"/>
                  </a:lnTo>
                  <a:lnTo>
                    <a:pt x="134" y="17"/>
                  </a:lnTo>
                  <a:lnTo>
                    <a:pt x="134" y="19"/>
                  </a:lnTo>
                  <a:lnTo>
                    <a:pt x="133" y="23"/>
                  </a:lnTo>
                  <a:lnTo>
                    <a:pt x="133" y="23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31" y="28"/>
                  </a:lnTo>
                  <a:lnTo>
                    <a:pt x="131" y="28"/>
                  </a:lnTo>
                  <a:lnTo>
                    <a:pt x="133" y="28"/>
                  </a:lnTo>
                  <a:lnTo>
                    <a:pt x="133" y="31"/>
                  </a:lnTo>
                  <a:lnTo>
                    <a:pt x="133" y="31"/>
                  </a:lnTo>
                  <a:lnTo>
                    <a:pt x="134" y="31"/>
                  </a:lnTo>
                  <a:lnTo>
                    <a:pt x="137" y="33"/>
                  </a:lnTo>
                  <a:lnTo>
                    <a:pt x="139" y="33"/>
                  </a:lnTo>
                  <a:lnTo>
                    <a:pt x="141" y="33"/>
                  </a:lnTo>
                  <a:lnTo>
                    <a:pt x="142" y="33"/>
                  </a:lnTo>
                  <a:lnTo>
                    <a:pt x="142" y="33"/>
                  </a:lnTo>
                  <a:lnTo>
                    <a:pt x="141" y="36"/>
                  </a:lnTo>
                  <a:lnTo>
                    <a:pt x="142" y="38"/>
                  </a:lnTo>
                  <a:lnTo>
                    <a:pt x="142" y="38"/>
                  </a:lnTo>
                  <a:lnTo>
                    <a:pt x="144" y="39"/>
                  </a:lnTo>
                  <a:lnTo>
                    <a:pt x="145" y="39"/>
                  </a:lnTo>
                  <a:lnTo>
                    <a:pt x="150" y="39"/>
                  </a:lnTo>
                  <a:lnTo>
                    <a:pt x="152" y="41"/>
                  </a:lnTo>
                  <a:lnTo>
                    <a:pt x="153" y="42"/>
                  </a:lnTo>
                  <a:lnTo>
                    <a:pt x="156" y="45"/>
                  </a:lnTo>
                  <a:lnTo>
                    <a:pt x="156" y="47"/>
                  </a:lnTo>
                  <a:lnTo>
                    <a:pt x="156" y="47"/>
                  </a:lnTo>
                  <a:lnTo>
                    <a:pt x="156" y="49"/>
                  </a:lnTo>
                  <a:lnTo>
                    <a:pt x="156" y="49"/>
                  </a:lnTo>
                  <a:lnTo>
                    <a:pt x="158" y="50"/>
                  </a:lnTo>
                  <a:lnTo>
                    <a:pt x="158" y="52"/>
                  </a:lnTo>
                  <a:lnTo>
                    <a:pt x="161" y="53"/>
                  </a:lnTo>
                  <a:lnTo>
                    <a:pt x="166" y="56"/>
                  </a:lnTo>
                  <a:lnTo>
                    <a:pt x="167" y="58"/>
                  </a:lnTo>
                  <a:lnTo>
                    <a:pt x="169" y="58"/>
                  </a:lnTo>
                  <a:lnTo>
                    <a:pt x="171" y="60"/>
                  </a:lnTo>
                  <a:lnTo>
                    <a:pt x="172" y="61"/>
                  </a:lnTo>
                  <a:lnTo>
                    <a:pt x="172" y="63"/>
                  </a:lnTo>
                  <a:lnTo>
                    <a:pt x="172" y="64"/>
                  </a:lnTo>
                  <a:lnTo>
                    <a:pt x="172" y="66"/>
                  </a:lnTo>
                  <a:lnTo>
                    <a:pt x="172" y="66"/>
                  </a:lnTo>
                  <a:lnTo>
                    <a:pt x="174" y="67"/>
                  </a:lnTo>
                  <a:lnTo>
                    <a:pt x="174" y="69"/>
                  </a:lnTo>
                  <a:lnTo>
                    <a:pt x="175" y="71"/>
                  </a:lnTo>
                  <a:lnTo>
                    <a:pt x="177" y="71"/>
                  </a:lnTo>
                  <a:lnTo>
                    <a:pt x="178" y="71"/>
                  </a:lnTo>
                  <a:lnTo>
                    <a:pt x="178" y="72"/>
                  </a:lnTo>
                  <a:lnTo>
                    <a:pt x="182" y="74"/>
                  </a:lnTo>
                  <a:lnTo>
                    <a:pt x="183" y="74"/>
                  </a:lnTo>
                  <a:lnTo>
                    <a:pt x="185" y="75"/>
                  </a:lnTo>
                  <a:lnTo>
                    <a:pt x="185" y="75"/>
                  </a:lnTo>
                  <a:lnTo>
                    <a:pt x="185" y="77"/>
                  </a:lnTo>
                  <a:lnTo>
                    <a:pt x="185" y="77"/>
                  </a:lnTo>
                  <a:lnTo>
                    <a:pt x="185" y="78"/>
                  </a:lnTo>
                  <a:lnTo>
                    <a:pt x="186" y="82"/>
                  </a:lnTo>
                  <a:lnTo>
                    <a:pt x="186" y="83"/>
                  </a:lnTo>
                  <a:lnTo>
                    <a:pt x="188" y="83"/>
                  </a:lnTo>
                  <a:lnTo>
                    <a:pt x="183" y="83"/>
                  </a:lnTo>
                  <a:lnTo>
                    <a:pt x="183" y="83"/>
                  </a:lnTo>
                  <a:lnTo>
                    <a:pt x="183" y="83"/>
                  </a:lnTo>
                  <a:lnTo>
                    <a:pt x="180" y="85"/>
                  </a:lnTo>
                  <a:lnTo>
                    <a:pt x="180" y="85"/>
                  </a:lnTo>
                  <a:lnTo>
                    <a:pt x="178" y="85"/>
                  </a:lnTo>
                  <a:lnTo>
                    <a:pt x="177" y="85"/>
                  </a:lnTo>
                  <a:lnTo>
                    <a:pt x="171" y="83"/>
                  </a:lnTo>
                  <a:lnTo>
                    <a:pt x="166" y="82"/>
                  </a:lnTo>
                  <a:lnTo>
                    <a:pt x="164" y="82"/>
                  </a:lnTo>
                  <a:lnTo>
                    <a:pt x="161" y="82"/>
                  </a:lnTo>
                  <a:lnTo>
                    <a:pt x="159" y="82"/>
                  </a:lnTo>
                  <a:lnTo>
                    <a:pt x="158" y="85"/>
                  </a:lnTo>
                  <a:lnTo>
                    <a:pt x="156" y="85"/>
                  </a:lnTo>
                  <a:lnTo>
                    <a:pt x="155" y="86"/>
                  </a:lnTo>
                  <a:lnTo>
                    <a:pt x="153" y="86"/>
                  </a:lnTo>
                  <a:lnTo>
                    <a:pt x="150" y="86"/>
                  </a:lnTo>
                  <a:lnTo>
                    <a:pt x="145" y="85"/>
                  </a:lnTo>
                  <a:lnTo>
                    <a:pt x="144" y="86"/>
                  </a:lnTo>
                  <a:lnTo>
                    <a:pt x="142" y="86"/>
                  </a:lnTo>
                  <a:lnTo>
                    <a:pt x="139" y="88"/>
                  </a:lnTo>
                  <a:lnTo>
                    <a:pt x="136" y="88"/>
                  </a:lnTo>
                  <a:lnTo>
                    <a:pt x="134" y="90"/>
                  </a:lnTo>
                  <a:lnTo>
                    <a:pt x="131" y="90"/>
                  </a:lnTo>
                  <a:lnTo>
                    <a:pt x="130" y="91"/>
                  </a:lnTo>
                  <a:lnTo>
                    <a:pt x="130" y="91"/>
                  </a:lnTo>
                  <a:lnTo>
                    <a:pt x="128" y="90"/>
                  </a:lnTo>
                  <a:lnTo>
                    <a:pt x="126" y="90"/>
                  </a:lnTo>
                  <a:lnTo>
                    <a:pt x="125" y="90"/>
                  </a:lnTo>
                  <a:lnTo>
                    <a:pt x="122" y="90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18" y="94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5" y="97"/>
                  </a:lnTo>
                  <a:lnTo>
                    <a:pt x="109" y="96"/>
                  </a:lnTo>
                  <a:lnTo>
                    <a:pt x="106" y="96"/>
                  </a:lnTo>
                  <a:lnTo>
                    <a:pt x="103" y="96"/>
                  </a:lnTo>
                  <a:lnTo>
                    <a:pt x="101" y="96"/>
                  </a:lnTo>
                  <a:lnTo>
                    <a:pt x="100" y="96"/>
                  </a:lnTo>
                  <a:lnTo>
                    <a:pt x="98" y="96"/>
                  </a:lnTo>
                  <a:lnTo>
                    <a:pt x="96" y="96"/>
                  </a:lnTo>
                  <a:lnTo>
                    <a:pt x="95" y="94"/>
                  </a:lnTo>
                  <a:lnTo>
                    <a:pt x="92" y="94"/>
                  </a:lnTo>
                  <a:lnTo>
                    <a:pt x="90" y="94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7" y="90"/>
                  </a:lnTo>
                  <a:lnTo>
                    <a:pt x="84" y="88"/>
                  </a:lnTo>
                  <a:lnTo>
                    <a:pt x="81" y="86"/>
                  </a:lnTo>
                  <a:lnTo>
                    <a:pt x="79" y="85"/>
                  </a:lnTo>
                  <a:lnTo>
                    <a:pt x="77" y="85"/>
                  </a:lnTo>
                  <a:lnTo>
                    <a:pt x="76" y="83"/>
                  </a:lnTo>
                  <a:lnTo>
                    <a:pt x="74" y="83"/>
                  </a:lnTo>
                  <a:lnTo>
                    <a:pt x="71" y="85"/>
                  </a:lnTo>
                  <a:lnTo>
                    <a:pt x="68" y="86"/>
                  </a:lnTo>
                  <a:lnTo>
                    <a:pt x="63" y="93"/>
                  </a:lnTo>
                  <a:lnTo>
                    <a:pt x="62" y="94"/>
                  </a:lnTo>
                  <a:lnTo>
                    <a:pt x="60" y="94"/>
                  </a:lnTo>
                  <a:lnTo>
                    <a:pt x="60" y="96"/>
                  </a:lnTo>
                  <a:lnTo>
                    <a:pt x="60" y="99"/>
                  </a:lnTo>
                  <a:lnTo>
                    <a:pt x="62" y="101"/>
                  </a:lnTo>
                  <a:lnTo>
                    <a:pt x="60" y="105"/>
                  </a:lnTo>
                  <a:lnTo>
                    <a:pt x="60" y="107"/>
                  </a:lnTo>
                  <a:lnTo>
                    <a:pt x="60" y="107"/>
                  </a:lnTo>
                  <a:lnTo>
                    <a:pt x="59" y="105"/>
                  </a:lnTo>
                  <a:lnTo>
                    <a:pt x="59" y="105"/>
                  </a:lnTo>
                  <a:lnTo>
                    <a:pt x="57" y="105"/>
                  </a:lnTo>
                  <a:lnTo>
                    <a:pt x="55" y="107"/>
                  </a:lnTo>
                  <a:lnTo>
                    <a:pt x="55" y="107"/>
                  </a:lnTo>
                  <a:lnTo>
                    <a:pt x="54" y="107"/>
                  </a:lnTo>
                  <a:lnTo>
                    <a:pt x="54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9" y="105"/>
                  </a:lnTo>
                  <a:lnTo>
                    <a:pt x="46" y="105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41" y="105"/>
                  </a:lnTo>
                  <a:lnTo>
                    <a:pt x="41" y="105"/>
                  </a:lnTo>
                  <a:lnTo>
                    <a:pt x="38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2" y="107"/>
                  </a:lnTo>
                  <a:lnTo>
                    <a:pt x="32" y="108"/>
                  </a:lnTo>
                  <a:lnTo>
                    <a:pt x="30" y="108"/>
                  </a:lnTo>
                  <a:lnTo>
                    <a:pt x="30" y="112"/>
                  </a:lnTo>
                  <a:lnTo>
                    <a:pt x="30" y="112"/>
                  </a:lnTo>
                  <a:lnTo>
                    <a:pt x="30" y="113"/>
                  </a:lnTo>
                  <a:lnTo>
                    <a:pt x="30" y="115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29" y="118"/>
                  </a:lnTo>
                  <a:lnTo>
                    <a:pt x="27" y="121"/>
                  </a:lnTo>
                  <a:lnTo>
                    <a:pt x="27" y="123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4" y="123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8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24" y="115"/>
                  </a:lnTo>
                  <a:lnTo>
                    <a:pt x="22" y="113"/>
                  </a:lnTo>
                  <a:lnTo>
                    <a:pt x="22" y="113"/>
                  </a:lnTo>
                  <a:lnTo>
                    <a:pt x="22" y="113"/>
                  </a:lnTo>
                  <a:lnTo>
                    <a:pt x="21" y="113"/>
                  </a:lnTo>
                  <a:lnTo>
                    <a:pt x="19" y="113"/>
                  </a:lnTo>
                  <a:lnTo>
                    <a:pt x="19" y="112"/>
                  </a:lnTo>
                  <a:lnTo>
                    <a:pt x="18" y="110"/>
                  </a:lnTo>
                  <a:lnTo>
                    <a:pt x="16" y="108"/>
                  </a:lnTo>
                  <a:lnTo>
                    <a:pt x="14" y="107"/>
                  </a:lnTo>
                  <a:lnTo>
                    <a:pt x="13" y="104"/>
                  </a:lnTo>
                  <a:lnTo>
                    <a:pt x="10" y="102"/>
                  </a:lnTo>
                  <a:lnTo>
                    <a:pt x="10" y="101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10" y="97"/>
                  </a:lnTo>
                  <a:lnTo>
                    <a:pt x="10" y="96"/>
                  </a:lnTo>
                  <a:lnTo>
                    <a:pt x="10" y="94"/>
                  </a:lnTo>
                  <a:lnTo>
                    <a:pt x="7" y="93"/>
                  </a:lnTo>
                  <a:lnTo>
                    <a:pt x="5" y="93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3" y="85"/>
                  </a:lnTo>
                  <a:lnTo>
                    <a:pt x="3" y="83"/>
                  </a:lnTo>
                  <a:lnTo>
                    <a:pt x="3" y="82"/>
                  </a:lnTo>
                  <a:lnTo>
                    <a:pt x="2" y="82"/>
                  </a:lnTo>
                  <a:lnTo>
                    <a:pt x="2" y="82"/>
                  </a:lnTo>
                  <a:lnTo>
                    <a:pt x="2" y="80"/>
                  </a:lnTo>
                  <a:lnTo>
                    <a:pt x="3" y="80"/>
                  </a:lnTo>
                  <a:lnTo>
                    <a:pt x="2" y="78"/>
                  </a:lnTo>
                  <a:lnTo>
                    <a:pt x="3" y="78"/>
                  </a:lnTo>
                  <a:lnTo>
                    <a:pt x="3" y="74"/>
                  </a:lnTo>
                  <a:lnTo>
                    <a:pt x="3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7" y="63"/>
                  </a:lnTo>
                  <a:lnTo>
                    <a:pt x="8" y="61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11" y="56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3" y="53"/>
                  </a:lnTo>
                  <a:lnTo>
                    <a:pt x="14" y="52"/>
                  </a:lnTo>
                  <a:lnTo>
                    <a:pt x="16" y="49"/>
                  </a:lnTo>
                  <a:lnTo>
                    <a:pt x="18" y="49"/>
                  </a:lnTo>
                  <a:lnTo>
                    <a:pt x="19" y="50"/>
                  </a:lnTo>
                  <a:lnTo>
                    <a:pt x="21" y="50"/>
                  </a:lnTo>
                  <a:lnTo>
                    <a:pt x="22" y="50"/>
                  </a:lnTo>
                  <a:lnTo>
                    <a:pt x="24" y="49"/>
                  </a:lnTo>
                  <a:lnTo>
                    <a:pt x="25" y="49"/>
                  </a:lnTo>
                  <a:lnTo>
                    <a:pt x="29" y="47"/>
                  </a:lnTo>
                  <a:lnTo>
                    <a:pt x="29" y="45"/>
                  </a:lnTo>
                  <a:lnTo>
                    <a:pt x="30" y="45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33" y="47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6" y="47"/>
                  </a:lnTo>
                  <a:lnTo>
                    <a:pt x="38" y="47"/>
                  </a:lnTo>
                  <a:lnTo>
                    <a:pt x="40" y="47"/>
                  </a:lnTo>
                  <a:lnTo>
                    <a:pt x="41" y="45"/>
                  </a:lnTo>
                  <a:lnTo>
                    <a:pt x="43" y="44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49" y="42"/>
                  </a:lnTo>
                  <a:lnTo>
                    <a:pt x="51" y="42"/>
                  </a:lnTo>
                  <a:lnTo>
                    <a:pt x="55" y="42"/>
                  </a:lnTo>
                  <a:lnTo>
                    <a:pt x="59" y="42"/>
                  </a:lnTo>
                  <a:lnTo>
                    <a:pt x="60" y="42"/>
                  </a:lnTo>
                  <a:lnTo>
                    <a:pt x="60" y="41"/>
                  </a:lnTo>
                  <a:lnTo>
                    <a:pt x="62" y="41"/>
                  </a:lnTo>
                  <a:lnTo>
                    <a:pt x="62" y="39"/>
                  </a:lnTo>
                  <a:lnTo>
                    <a:pt x="63" y="39"/>
                  </a:lnTo>
                  <a:lnTo>
                    <a:pt x="65" y="36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68" y="34"/>
                  </a:lnTo>
                  <a:lnTo>
                    <a:pt x="68" y="33"/>
                  </a:lnTo>
                  <a:lnTo>
                    <a:pt x="68" y="31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68" y="28"/>
                  </a:lnTo>
                  <a:lnTo>
                    <a:pt x="73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9" y="26"/>
                  </a:lnTo>
                  <a:lnTo>
                    <a:pt x="81" y="26"/>
                  </a:lnTo>
                  <a:lnTo>
                    <a:pt x="82" y="26"/>
                  </a:lnTo>
                  <a:lnTo>
                    <a:pt x="85" y="26"/>
                  </a:lnTo>
                  <a:lnTo>
                    <a:pt x="89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2" y="22"/>
                  </a:lnTo>
                  <a:lnTo>
                    <a:pt x="93" y="20"/>
                  </a:lnTo>
                  <a:lnTo>
                    <a:pt x="95" y="19"/>
                  </a:lnTo>
                  <a:lnTo>
                    <a:pt x="95" y="17"/>
                  </a:ln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1"/>
                  </a:lnTo>
                  <a:lnTo>
                    <a:pt x="103" y="11"/>
                  </a:lnTo>
                  <a:lnTo>
                    <a:pt x="104" y="11"/>
                  </a:lnTo>
                  <a:lnTo>
                    <a:pt x="104" y="11"/>
                  </a:lnTo>
                  <a:lnTo>
                    <a:pt x="106" y="9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6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9" y="3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2" y="1"/>
                  </a:lnTo>
                  <a:lnTo>
                    <a:pt x="112" y="1"/>
                  </a:lnTo>
                  <a:lnTo>
                    <a:pt x="114" y="0"/>
                  </a:lnTo>
                  <a:lnTo>
                    <a:pt x="115" y="0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3" name="Freeform 310">
              <a:extLst>
                <a:ext uri="{FF2B5EF4-FFF2-40B4-BE49-F238E27FC236}">
                  <a16:creationId xmlns:a16="http://schemas.microsoft.com/office/drawing/2014/main" id="{6CF2AA3D-4E46-B6EE-98EE-FD951D074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0006" y="4269731"/>
              <a:ext cx="534087" cy="524341"/>
            </a:xfrm>
            <a:custGeom>
              <a:avLst/>
              <a:gdLst>
                <a:gd name="T0" fmla="*/ 214 w 274"/>
                <a:gd name="T1" fmla="*/ 1 h 269"/>
                <a:gd name="T2" fmla="*/ 228 w 274"/>
                <a:gd name="T3" fmla="*/ 11 h 269"/>
                <a:gd name="T4" fmla="*/ 243 w 274"/>
                <a:gd name="T5" fmla="*/ 12 h 269"/>
                <a:gd name="T6" fmla="*/ 260 w 274"/>
                <a:gd name="T7" fmla="*/ 19 h 269"/>
                <a:gd name="T8" fmla="*/ 268 w 274"/>
                <a:gd name="T9" fmla="*/ 25 h 269"/>
                <a:gd name="T10" fmla="*/ 269 w 274"/>
                <a:gd name="T11" fmla="*/ 34 h 269"/>
                <a:gd name="T12" fmla="*/ 274 w 274"/>
                <a:gd name="T13" fmla="*/ 42 h 269"/>
                <a:gd name="T14" fmla="*/ 265 w 274"/>
                <a:gd name="T15" fmla="*/ 53 h 269"/>
                <a:gd name="T16" fmla="*/ 260 w 274"/>
                <a:gd name="T17" fmla="*/ 59 h 269"/>
                <a:gd name="T18" fmla="*/ 252 w 274"/>
                <a:gd name="T19" fmla="*/ 74 h 269"/>
                <a:gd name="T20" fmla="*/ 247 w 274"/>
                <a:gd name="T21" fmla="*/ 85 h 269"/>
                <a:gd name="T22" fmla="*/ 250 w 274"/>
                <a:gd name="T23" fmla="*/ 91 h 269"/>
                <a:gd name="T24" fmla="*/ 243 w 274"/>
                <a:gd name="T25" fmla="*/ 99 h 269"/>
                <a:gd name="T26" fmla="*/ 239 w 274"/>
                <a:gd name="T27" fmla="*/ 110 h 269"/>
                <a:gd name="T28" fmla="*/ 246 w 274"/>
                <a:gd name="T29" fmla="*/ 121 h 269"/>
                <a:gd name="T30" fmla="*/ 244 w 274"/>
                <a:gd name="T31" fmla="*/ 130 h 269"/>
                <a:gd name="T32" fmla="*/ 244 w 274"/>
                <a:gd name="T33" fmla="*/ 138 h 269"/>
                <a:gd name="T34" fmla="*/ 244 w 274"/>
                <a:gd name="T35" fmla="*/ 148 h 269"/>
                <a:gd name="T36" fmla="*/ 247 w 274"/>
                <a:gd name="T37" fmla="*/ 159 h 269"/>
                <a:gd name="T38" fmla="*/ 249 w 274"/>
                <a:gd name="T39" fmla="*/ 168 h 269"/>
                <a:gd name="T40" fmla="*/ 257 w 274"/>
                <a:gd name="T41" fmla="*/ 178 h 269"/>
                <a:gd name="T42" fmla="*/ 261 w 274"/>
                <a:gd name="T43" fmla="*/ 189 h 269"/>
                <a:gd name="T44" fmla="*/ 249 w 274"/>
                <a:gd name="T45" fmla="*/ 197 h 269"/>
                <a:gd name="T46" fmla="*/ 235 w 274"/>
                <a:gd name="T47" fmla="*/ 208 h 269"/>
                <a:gd name="T48" fmla="*/ 236 w 274"/>
                <a:gd name="T49" fmla="*/ 230 h 269"/>
                <a:gd name="T50" fmla="*/ 236 w 274"/>
                <a:gd name="T51" fmla="*/ 247 h 269"/>
                <a:gd name="T52" fmla="*/ 249 w 274"/>
                <a:gd name="T53" fmla="*/ 252 h 269"/>
                <a:gd name="T54" fmla="*/ 254 w 274"/>
                <a:gd name="T55" fmla="*/ 269 h 269"/>
                <a:gd name="T56" fmla="*/ 246 w 274"/>
                <a:gd name="T57" fmla="*/ 269 h 269"/>
                <a:gd name="T58" fmla="*/ 235 w 274"/>
                <a:gd name="T59" fmla="*/ 260 h 269"/>
                <a:gd name="T60" fmla="*/ 220 w 274"/>
                <a:gd name="T61" fmla="*/ 252 h 269"/>
                <a:gd name="T62" fmla="*/ 213 w 274"/>
                <a:gd name="T63" fmla="*/ 247 h 269"/>
                <a:gd name="T64" fmla="*/ 194 w 274"/>
                <a:gd name="T65" fmla="*/ 245 h 269"/>
                <a:gd name="T66" fmla="*/ 187 w 274"/>
                <a:gd name="T67" fmla="*/ 238 h 269"/>
                <a:gd name="T68" fmla="*/ 175 w 274"/>
                <a:gd name="T69" fmla="*/ 238 h 269"/>
                <a:gd name="T70" fmla="*/ 168 w 274"/>
                <a:gd name="T71" fmla="*/ 233 h 269"/>
                <a:gd name="T72" fmla="*/ 148 w 274"/>
                <a:gd name="T73" fmla="*/ 234 h 269"/>
                <a:gd name="T74" fmla="*/ 145 w 274"/>
                <a:gd name="T75" fmla="*/ 228 h 269"/>
                <a:gd name="T76" fmla="*/ 140 w 274"/>
                <a:gd name="T77" fmla="*/ 200 h 269"/>
                <a:gd name="T78" fmla="*/ 126 w 274"/>
                <a:gd name="T79" fmla="*/ 179 h 269"/>
                <a:gd name="T80" fmla="*/ 107 w 274"/>
                <a:gd name="T81" fmla="*/ 176 h 269"/>
                <a:gd name="T82" fmla="*/ 96 w 274"/>
                <a:gd name="T83" fmla="*/ 190 h 269"/>
                <a:gd name="T84" fmla="*/ 77 w 274"/>
                <a:gd name="T85" fmla="*/ 192 h 269"/>
                <a:gd name="T86" fmla="*/ 66 w 274"/>
                <a:gd name="T87" fmla="*/ 173 h 269"/>
                <a:gd name="T88" fmla="*/ 58 w 274"/>
                <a:gd name="T89" fmla="*/ 160 h 269"/>
                <a:gd name="T90" fmla="*/ 22 w 274"/>
                <a:gd name="T91" fmla="*/ 159 h 269"/>
                <a:gd name="T92" fmla="*/ 4 w 274"/>
                <a:gd name="T93" fmla="*/ 162 h 269"/>
                <a:gd name="T94" fmla="*/ 4 w 274"/>
                <a:gd name="T95" fmla="*/ 149 h 269"/>
                <a:gd name="T96" fmla="*/ 12 w 274"/>
                <a:gd name="T97" fmla="*/ 141 h 269"/>
                <a:gd name="T98" fmla="*/ 20 w 274"/>
                <a:gd name="T99" fmla="*/ 143 h 269"/>
                <a:gd name="T100" fmla="*/ 26 w 274"/>
                <a:gd name="T101" fmla="*/ 138 h 269"/>
                <a:gd name="T102" fmla="*/ 31 w 274"/>
                <a:gd name="T103" fmla="*/ 145 h 269"/>
                <a:gd name="T104" fmla="*/ 44 w 274"/>
                <a:gd name="T105" fmla="*/ 137 h 269"/>
                <a:gd name="T106" fmla="*/ 56 w 274"/>
                <a:gd name="T107" fmla="*/ 111 h 269"/>
                <a:gd name="T108" fmla="*/ 71 w 274"/>
                <a:gd name="T109" fmla="*/ 91 h 269"/>
                <a:gd name="T110" fmla="*/ 83 w 274"/>
                <a:gd name="T111" fmla="*/ 53 h 269"/>
                <a:gd name="T112" fmla="*/ 91 w 274"/>
                <a:gd name="T113" fmla="*/ 17 h 269"/>
                <a:gd name="T114" fmla="*/ 112 w 274"/>
                <a:gd name="T115" fmla="*/ 4 h 269"/>
                <a:gd name="T116" fmla="*/ 132 w 274"/>
                <a:gd name="T117" fmla="*/ 14 h 269"/>
                <a:gd name="T118" fmla="*/ 153 w 274"/>
                <a:gd name="T119" fmla="*/ 8 h 269"/>
                <a:gd name="T120" fmla="*/ 175 w 274"/>
                <a:gd name="T121" fmla="*/ 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4" h="269">
                  <a:moveTo>
                    <a:pt x="192" y="0"/>
                  </a:moveTo>
                  <a:lnTo>
                    <a:pt x="195" y="0"/>
                  </a:lnTo>
                  <a:lnTo>
                    <a:pt x="197" y="0"/>
                  </a:lnTo>
                  <a:lnTo>
                    <a:pt x="202" y="1"/>
                  </a:lnTo>
                  <a:lnTo>
                    <a:pt x="208" y="3"/>
                  </a:lnTo>
                  <a:lnTo>
                    <a:pt x="209" y="3"/>
                  </a:lnTo>
                  <a:lnTo>
                    <a:pt x="211" y="3"/>
                  </a:lnTo>
                  <a:lnTo>
                    <a:pt x="211" y="3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219" y="1"/>
                  </a:lnTo>
                  <a:lnTo>
                    <a:pt x="219" y="3"/>
                  </a:lnTo>
                  <a:lnTo>
                    <a:pt x="220" y="4"/>
                  </a:lnTo>
                  <a:lnTo>
                    <a:pt x="222" y="6"/>
                  </a:lnTo>
                  <a:lnTo>
                    <a:pt x="224" y="8"/>
                  </a:lnTo>
                  <a:lnTo>
                    <a:pt x="224" y="8"/>
                  </a:lnTo>
                  <a:lnTo>
                    <a:pt x="225" y="9"/>
                  </a:lnTo>
                  <a:lnTo>
                    <a:pt x="225" y="9"/>
                  </a:lnTo>
                  <a:lnTo>
                    <a:pt x="227" y="9"/>
                  </a:lnTo>
                  <a:lnTo>
                    <a:pt x="227" y="11"/>
                  </a:lnTo>
                  <a:lnTo>
                    <a:pt x="228" y="11"/>
                  </a:lnTo>
                  <a:lnTo>
                    <a:pt x="228" y="12"/>
                  </a:lnTo>
                  <a:lnTo>
                    <a:pt x="230" y="12"/>
                  </a:lnTo>
                  <a:lnTo>
                    <a:pt x="231" y="12"/>
                  </a:lnTo>
                  <a:lnTo>
                    <a:pt x="231" y="14"/>
                  </a:lnTo>
                  <a:lnTo>
                    <a:pt x="233" y="14"/>
                  </a:lnTo>
                  <a:lnTo>
                    <a:pt x="233" y="14"/>
                  </a:lnTo>
                  <a:lnTo>
                    <a:pt x="235" y="12"/>
                  </a:lnTo>
                  <a:lnTo>
                    <a:pt x="236" y="11"/>
                  </a:lnTo>
                  <a:lnTo>
                    <a:pt x="238" y="11"/>
                  </a:lnTo>
                  <a:lnTo>
                    <a:pt x="241" y="11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6" y="12"/>
                  </a:lnTo>
                  <a:lnTo>
                    <a:pt x="247" y="11"/>
                  </a:lnTo>
                  <a:lnTo>
                    <a:pt x="249" y="9"/>
                  </a:lnTo>
                  <a:lnTo>
                    <a:pt x="250" y="9"/>
                  </a:lnTo>
                  <a:lnTo>
                    <a:pt x="252" y="9"/>
                  </a:lnTo>
                  <a:lnTo>
                    <a:pt x="254" y="11"/>
                  </a:lnTo>
                  <a:lnTo>
                    <a:pt x="255" y="14"/>
                  </a:lnTo>
                  <a:lnTo>
                    <a:pt x="255" y="14"/>
                  </a:lnTo>
                  <a:lnTo>
                    <a:pt x="257" y="15"/>
                  </a:lnTo>
                  <a:lnTo>
                    <a:pt x="260" y="19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3"/>
                  </a:lnTo>
                  <a:lnTo>
                    <a:pt x="265" y="23"/>
                  </a:lnTo>
                  <a:lnTo>
                    <a:pt x="266" y="23"/>
                  </a:lnTo>
                  <a:lnTo>
                    <a:pt x="266" y="23"/>
                  </a:lnTo>
                  <a:lnTo>
                    <a:pt x="268" y="23"/>
                  </a:lnTo>
                  <a:lnTo>
                    <a:pt x="268" y="25"/>
                  </a:lnTo>
                  <a:lnTo>
                    <a:pt x="268" y="25"/>
                  </a:lnTo>
                  <a:lnTo>
                    <a:pt x="269" y="25"/>
                  </a:lnTo>
                  <a:lnTo>
                    <a:pt x="269" y="26"/>
                  </a:lnTo>
                  <a:lnTo>
                    <a:pt x="269" y="26"/>
                  </a:lnTo>
                  <a:lnTo>
                    <a:pt x="269" y="28"/>
                  </a:lnTo>
                  <a:lnTo>
                    <a:pt x="268" y="28"/>
                  </a:lnTo>
                  <a:lnTo>
                    <a:pt x="268" y="30"/>
                  </a:lnTo>
                  <a:lnTo>
                    <a:pt x="268" y="31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9" y="33"/>
                  </a:lnTo>
                  <a:lnTo>
                    <a:pt x="269" y="34"/>
                  </a:lnTo>
                  <a:lnTo>
                    <a:pt x="269" y="34"/>
                  </a:lnTo>
                  <a:lnTo>
                    <a:pt x="268" y="37"/>
                  </a:lnTo>
                  <a:lnTo>
                    <a:pt x="268" y="39"/>
                  </a:lnTo>
                  <a:lnTo>
                    <a:pt x="268" y="41"/>
                  </a:lnTo>
                  <a:lnTo>
                    <a:pt x="268" y="41"/>
                  </a:lnTo>
                  <a:lnTo>
                    <a:pt x="271" y="41"/>
                  </a:lnTo>
                  <a:lnTo>
                    <a:pt x="271" y="41"/>
                  </a:lnTo>
                  <a:lnTo>
                    <a:pt x="271" y="42"/>
                  </a:lnTo>
                  <a:lnTo>
                    <a:pt x="272" y="42"/>
                  </a:lnTo>
                  <a:lnTo>
                    <a:pt x="272" y="42"/>
                  </a:lnTo>
                  <a:lnTo>
                    <a:pt x="274" y="42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5"/>
                  </a:lnTo>
                  <a:lnTo>
                    <a:pt x="271" y="47"/>
                  </a:lnTo>
                  <a:lnTo>
                    <a:pt x="269" y="48"/>
                  </a:lnTo>
                  <a:lnTo>
                    <a:pt x="269" y="48"/>
                  </a:lnTo>
                  <a:lnTo>
                    <a:pt x="266" y="52"/>
                  </a:lnTo>
                  <a:lnTo>
                    <a:pt x="266" y="52"/>
                  </a:lnTo>
                  <a:lnTo>
                    <a:pt x="265" y="53"/>
                  </a:lnTo>
                  <a:lnTo>
                    <a:pt x="265" y="53"/>
                  </a:lnTo>
                  <a:lnTo>
                    <a:pt x="263" y="55"/>
                  </a:lnTo>
                  <a:lnTo>
                    <a:pt x="263" y="55"/>
                  </a:lnTo>
                  <a:lnTo>
                    <a:pt x="261" y="56"/>
                  </a:lnTo>
                  <a:lnTo>
                    <a:pt x="261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1" y="58"/>
                  </a:lnTo>
                  <a:lnTo>
                    <a:pt x="260" y="59"/>
                  </a:lnTo>
                  <a:lnTo>
                    <a:pt x="260" y="61"/>
                  </a:lnTo>
                  <a:lnTo>
                    <a:pt x="257" y="63"/>
                  </a:lnTo>
                  <a:lnTo>
                    <a:pt x="255" y="64"/>
                  </a:lnTo>
                  <a:lnTo>
                    <a:pt x="255" y="64"/>
                  </a:lnTo>
                  <a:lnTo>
                    <a:pt x="255" y="66"/>
                  </a:lnTo>
                  <a:lnTo>
                    <a:pt x="255" y="69"/>
                  </a:lnTo>
                  <a:lnTo>
                    <a:pt x="255" y="69"/>
                  </a:lnTo>
                  <a:lnTo>
                    <a:pt x="254" y="72"/>
                  </a:lnTo>
                  <a:lnTo>
                    <a:pt x="254" y="74"/>
                  </a:lnTo>
                  <a:lnTo>
                    <a:pt x="254" y="74"/>
                  </a:lnTo>
                  <a:lnTo>
                    <a:pt x="252" y="74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0" y="77"/>
                  </a:lnTo>
                  <a:lnTo>
                    <a:pt x="249" y="78"/>
                  </a:lnTo>
                  <a:lnTo>
                    <a:pt x="247" y="80"/>
                  </a:lnTo>
                  <a:lnTo>
                    <a:pt x="247" y="82"/>
                  </a:lnTo>
                  <a:lnTo>
                    <a:pt x="247" y="83"/>
                  </a:lnTo>
                  <a:lnTo>
                    <a:pt x="247" y="83"/>
                  </a:lnTo>
                  <a:lnTo>
                    <a:pt x="247" y="85"/>
                  </a:lnTo>
                  <a:lnTo>
                    <a:pt x="247" y="85"/>
                  </a:lnTo>
                  <a:lnTo>
                    <a:pt x="249" y="85"/>
                  </a:lnTo>
                  <a:lnTo>
                    <a:pt x="249" y="85"/>
                  </a:lnTo>
                  <a:lnTo>
                    <a:pt x="252" y="83"/>
                  </a:lnTo>
                  <a:lnTo>
                    <a:pt x="252" y="83"/>
                  </a:lnTo>
                  <a:lnTo>
                    <a:pt x="252" y="83"/>
                  </a:lnTo>
                  <a:lnTo>
                    <a:pt x="250" y="85"/>
                  </a:lnTo>
                  <a:lnTo>
                    <a:pt x="250" y="86"/>
                  </a:lnTo>
                  <a:lnTo>
                    <a:pt x="250" y="88"/>
                  </a:lnTo>
                  <a:lnTo>
                    <a:pt x="250" y="89"/>
                  </a:lnTo>
                  <a:lnTo>
                    <a:pt x="250" y="91"/>
                  </a:lnTo>
                  <a:lnTo>
                    <a:pt x="250" y="94"/>
                  </a:lnTo>
                  <a:lnTo>
                    <a:pt x="250" y="96"/>
                  </a:lnTo>
                  <a:lnTo>
                    <a:pt x="250" y="96"/>
                  </a:lnTo>
                  <a:lnTo>
                    <a:pt x="249" y="96"/>
                  </a:lnTo>
                  <a:lnTo>
                    <a:pt x="247" y="97"/>
                  </a:lnTo>
                  <a:lnTo>
                    <a:pt x="247" y="97"/>
                  </a:lnTo>
                  <a:lnTo>
                    <a:pt x="246" y="99"/>
                  </a:lnTo>
                  <a:lnTo>
                    <a:pt x="246" y="99"/>
                  </a:lnTo>
                  <a:lnTo>
                    <a:pt x="244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102"/>
                  </a:lnTo>
                  <a:lnTo>
                    <a:pt x="241" y="104"/>
                  </a:lnTo>
                  <a:lnTo>
                    <a:pt x="241" y="105"/>
                  </a:lnTo>
                  <a:lnTo>
                    <a:pt x="241" y="107"/>
                  </a:lnTo>
                  <a:lnTo>
                    <a:pt x="239" y="107"/>
                  </a:lnTo>
                  <a:lnTo>
                    <a:pt x="241" y="107"/>
                  </a:lnTo>
                  <a:lnTo>
                    <a:pt x="241" y="107"/>
                  </a:lnTo>
                  <a:lnTo>
                    <a:pt x="241" y="108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41" y="111"/>
                  </a:lnTo>
                  <a:lnTo>
                    <a:pt x="241" y="113"/>
                  </a:lnTo>
                  <a:lnTo>
                    <a:pt x="241" y="113"/>
                  </a:lnTo>
                  <a:lnTo>
                    <a:pt x="243" y="115"/>
                  </a:lnTo>
                  <a:lnTo>
                    <a:pt x="243" y="115"/>
                  </a:lnTo>
                  <a:lnTo>
                    <a:pt x="243" y="116"/>
                  </a:lnTo>
                  <a:lnTo>
                    <a:pt x="243" y="116"/>
                  </a:lnTo>
                  <a:lnTo>
                    <a:pt x="244" y="118"/>
                  </a:lnTo>
                  <a:lnTo>
                    <a:pt x="246" y="119"/>
                  </a:lnTo>
                  <a:lnTo>
                    <a:pt x="246" y="121"/>
                  </a:lnTo>
                  <a:lnTo>
                    <a:pt x="246" y="123"/>
                  </a:lnTo>
                  <a:lnTo>
                    <a:pt x="246" y="123"/>
                  </a:lnTo>
                  <a:lnTo>
                    <a:pt x="244" y="123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6"/>
                  </a:lnTo>
                  <a:lnTo>
                    <a:pt x="244" y="127"/>
                  </a:lnTo>
                  <a:lnTo>
                    <a:pt x="244" y="129"/>
                  </a:lnTo>
                  <a:lnTo>
                    <a:pt x="244" y="129"/>
                  </a:lnTo>
                  <a:lnTo>
                    <a:pt x="244" y="130"/>
                  </a:lnTo>
                  <a:lnTo>
                    <a:pt x="244" y="130"/>
                  </a:lnTo>
                  <a:lnTo>
                    <a:pt x="244" y="130"/>
                  </a:lnTo>
                  <a:lnTo>
                    <a:pt x="244" y="132"/>
                  </a:lnTo>
                  <a:lnTo>
                    <a:pt x="243" y="134"/>
                  </a:lnTo>
                  <a:lnTo>
                    <a:pt x="243" y="135"/>
                  </a:lnTo>
                  <a:lnTo>
                    <a:pt x="244" y="135"/>
                  </a:lnTo>
                  <a:lnTo>
                    <a:pt x="243" y="137"/>
                  </a:lnTo>
                  <a:lnTo>
                    <a:pt x="243" y="137"/>
                  </a:lnTo>
                  <a:lnTo>
                    <a:pt x="243" y="137"/>
                  </a:lnTo>
                  <a:lnTo>
                    <a:pt x="244" y="138"/>
                  </a:lnTo>
                  <a:lnTo>
                    <a:pt x="244" y="138"/>
                  </a:lnTo>
                  <a:lnTo>
                    <a:pt x="246" y="135"/>
                  </a:lnTo>
                  <a:lnTo>
                    <a:pt x="246" y="134"/>
                  </a:lnTo>
                  <a:lnTo>
                    <a:pt x="246" y="134"/>
                  </a:lnTo>
                  <a:lnTo>
                    <a:pt x="246" y="134"/>
                  </a:lnTo>
                  <a:lnTo>
                    <a:pt x="246" y="138"/>
                  </a:lnTo>
                  <a:lnTo>
                    <a:pt x="246" y="140"/>
                  </a:lnTo>
                  <a:lnTo>
                    <a:pt x="244" y="140"/>
                  </a:lnTo>
                  <a:lnTo>
                    <a:pt x="244" y="140"/>
                  </a:lnTo>
                  <a:lnTo>
                    <a:pt x="244" y="141"/>
                  </a:lnTo>
                  <a:lnTo>
                    <a:pt x="244" y="143"/>
                  </a:lnTo>
                  <a:lnTo>
                    <a:pt x="244" y="148"/>
                  </a:lnTo>
                  <a:lnTo>
                    <a:pt x="244" y="148"/>
                  </a:lnTo>
                  <a:lnTo>
                    <a:pt x="244" y="149"/>
                  </a:lnTo>
                  <a:lnTo>
                    <a:pt x="244" y="151"/>
                  </a:lnTo>
                  <a:lnTo>
                    <a:pt x="246" y="152"/>
                  </a:lnTo>
                  <a:lnTo>
                    <a:pt x="247" y="156"/>
                  </a:lnTo>
                  <a:lnTo>
                    <a:pt x="247" y="156"/>
                  </a:lnTo>
                  <a:lnTo>
                    <a:pt x="247" y="156"/>
                  </a:lnTo>
                  <a:lnTo>
                    <a:pt x="247" y="157"/>
                  </a:lnTo>
                  <a:lnTo>
                    <a:pt x="247" y="157"/>
                  </a:lnTo>
                  <a:lnTo>
                    <a:pt x="247" y="159"/>
                  </a:lnTo>
                  <a:lnTo>
                    <a:pt x="247" y="159"/>
                  </a:lnTo>
                  <a:lnTo>
                    <a:pt x="246" y="160"/>
                  </a:lnTo>
                  <a:lnTo>
                    <a:pt x="244" y="160"/>
                  </a:lnTo>
                  <a:lnTo>
                    <a:pt x="244" y="160"/>
                  </a:lnTo>
                  <a:lnTo>
                    <a:pt x="244" y="162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7" y="165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70"/>
                  </a:lnTo>
                  <a:lnTo>
                    <a:pt x="249" y="171"/>
                  </a:lnTo>
                  <a:lnTo>
                    <a:pt x="249" y="171"/>
                  </a:lnTo>
                  <a:lnTo>
                    <a:pt x="250" y="173"/>
                  </a:lnTo>
                  <a:lnTo>
                    <a:pt x="250" y="173"/>
                  </a:lnTo>
                  <a:lnTo>
                    <a:pt x="254" y="176"/>
                  </a:lnTo>
                  <a:lnTo>
                    <a:pt x="254" y="176"/>
                  </a:lnTo>
                  <a:lnTo>
                    <a:pt x="255" y="178"/>
                  </a:lnTo>
                  <a:lnTo>
                    <a:pt x="257" y="178"/>
                  </a:lnTo>
                  <a:lnTo>
                    <a:pt x="258" y="179"/>
                  </a:lnTo>
                  <a:lnTo>
                    <a:pt x="258" y="181"/>
                  </a:lnTo>
                  <a:lnTo>
                    <a:pt x="260" y="182"/>
                  </a:lnTo>
                  <a:lnTo>
                    <a:pt x="260" y="184"/>
                  </a:lnTo>
                  <a:lnTo>
                    <a:pt x="260" y="184"/>
                  </a:lnTo>
                  <a:lnTo>
                    <a:pt x="260" y="186"/>
                  </a:lnTo>
                  <a:lnTo>
                    <a:pt x="260" y="187"/>
                  </a:lnTo>
                  <a:lnTo>
                    <a:pt x="260" y="189"/>
                  </a:lnTo>
                  <a:lnTo>
                    <a:pt x="261" y="189"/>
                  </a:lnTo>
                  <a:lnTo>
                    <a:pt x="261" y="189"/>
                  </a:lnTo>
                  <a:lnTo>
                    <a:pt x="261" y="189"/>
                  </a:lnTo>
                  <a:lnTo>
                    <a:pt x="263" y="190"/>
                  </a:lnTo>
                  <a:lnTo>
                    <a:pt x="263" y="190"/>
                  </a:lnTo>
                  <a:lnTo>
                    <a:pt x="263" y="190"/>
                  </a:lnTo>
                  <a:lnTo>
                    <a:pt x="265" y="192"/>
                  </a:lnTo>
                  <a:lnTo>
                    <a:pt x="265" y="192"/>
                  </a:lnTo>
                  <a:lnTo>
                    <a:pt x="265" y="193"/>
                  </a:lnTo>
                  <a:lnTo>
                    <a:pt x="265" y="193"/>
                  </a:lnTo>
                  <a:lnTo>
                    <a:pt x="261" y="193"/>
                  </a:lnTo>
                  <a:lnTo>
                    <a:pt x="257" y="195"/>
                  </a:lnTo>
                  <a:lnTo>
                    <a:pt x="254" y="195"/>
                  </a:lnTo>
                  <a:lnTo>
                    <a:pt x="249" y="197"/>
                  </a:lnTo>
                  <a:lnTo>
                    <a:pt x="246" y="197"/>
                  </a:lnTo>
                  <a:lnTo>
                    <a:pt x="241" y="197"/>
                  </a:lnTo>
                  <a:lnTo>
                    <a:pt x="241" y="198"/>
                  </a:lnTo>
                  <a:lnTo>
                    <a:pt x="241" y="198"/>
                  </a:lnTo>
                  <a:lnTo>
                    <a:pt x="241" y="200"/>
                  </a:lnTo>
                  <a:lnTo>
                    <a:pt x="239" y="201"/>
                  </a:lnTo>
                  <a:lnTo>
                    <a:pt x="239" y="203"/>
                  </a:lnTo>
                  <a:lnTo>
                    <a:pt x="238" y="204"/>
                  </a:lnTo>
                  <a:lnTo>
                    <a:pt x="238" y="204"/>
                  </a:lnTo>
                  <a:lnTo>
                    <a:pt x="236" y="206"/>
                  </a:lnTo>
                  <a:lnTo>
                    <a:pt x="235" y="208"/>
                  </a:lnTo>
                  <a:lnTo>
                    <a:pt x="233" y="208"/>
                  </a:lnTo>
                  <a:lnTo>
                    <a:pt x="233" y="209"/>
                  </a:lnTo>
                  <a:lnTo>
                    <a:pt x="235" y="212"/>
                  </a:lnTo>
                  <a:lnTo>
                    <a:pt x="236" y="214"/>
                  </a:lnTo>
                  <a:lnTo>
                    <a:pt x="236" y="217"/>
                  </a:lnTo>
                  <a:lnTo>
                    <a:pt x="236" y="219"/>
                  </a:lnTo>
                  <a:lnTo>
                    <a:pt x="236" y="220"/>
                  </a:lnTo>
                  <a:lnTo>
                    <a:pt x="236" y="223"/>
                  </a:lnTo>
                  <a:lnTo>
                    <a:pt x="236" y="225"/>
                  </a:lnTo>
                  <a:lnTo>
                    <a:pt x="236" y="226"/>
                  </a:lnTo>
                  <a:lnTo>
                    <a:pt x="236" y="230"/>
                  </a:lnTo>
                  <a:lnTo>
                    <a:pt x="235" y="231"/>
                  </a:lnTo>
                  <a:lnTo>
                    <a:pt x="235" y="233"/>
                  </a:lnTo>
                  <a:lnTo>
                    <a:pt x="235" y="236"/>
                  </a:lnTo>
                  <a:lnTo>
                    <a:pt x="233" y="239"/>
                  </a:lnTo>
                  <a:lnTo>
                    <a:pt x="233" y="241"/>
                  </a:lnTo>
                  <a:lnTo>
                    <a:pt x="233" y="242"/>
                  </a:lnTo>
                  <a:lnTo>
                    <a:pt x="233" y="242"/>
                  </a:lnTo>
                  <a:lnTo>
                    <a:pt x="233" y="244"/>
                  </a:lnTo>
                  <a:lnTo>
                    <a:pt x="235" y="245"/>
                  </a:lnTo>
                  <a:lnTo>
                    <a:pt x="235" y="247"/>
                  </a:lnTo>
                  <a:lnTo>
                    <a:pt x="236" y="247"/>
                  </a:lnTo>
                  <a:lnTo>
                    <a:pt x="239" y="249"/>
                  </a:lnTo>
                  <a:lnTo>
                    <a:pt x="239" y="250"/>
                  </a:lnTo>
                  <a:lnTo>
                    <a:pt x="241" y="252"/>
                  </a:lnTo>
                  <a:lnTo>
                    <a:pt x="243" y="253"/>
                  </a:lnTo>
                  <a:lnTo>
                    <a:pt x="244" y="253"/>
                  </a:lnTo>
                  <a:lnTo>
                    <a:pt x="247" y="255"/>
                  </a:lnTo>
                  <a:lnTo>
                    <a:pt x="249" y="255"/>
                  </a:lnTo>
                  <a:lnTo>
                    <a:pt x="249" y="255"/>
                  </a:lnTo>
                  <a:lnTo>
                    <a:pt x="249" y="253"/>
                  </a:lnTo>
                  <a:lnTo>
                    <a:pt x="249" y="253"/>
                  </a:lnTo>
                  <a:lnTo>
                    <a:pt x="249" y="252"/>
                  </a:lnTo>
                  <a:lnTo>
                    <a:pt x="249" y="252"/>
                  </a:lnTo>
                  <a:lnTo>
                    <a:pt x="250" y="252"/>
                  </a:lnTo>
                  <a:lnTo>
                    <a:pt x="252" y="252"/>
                  </a:lnTo>
                  <a:lnTo>
                    <a:pt x="254" y="250"/>
                  </a:lnTo>
                  <a:lnTo>
                    <a:pt x="254" y="250"/>
                  </a:lnTo>
                  <a:lnTo>
                    <a:pt x="254" y="258"/>
                  </a:lnTo>
                  <a:lnTo>
                    <a:pt x="254" y="261"/>
                  </a:lnTo>
                  <a:lnTo>
                    <a:pt x="254" y="263"/>
                  </a:lnTo>
                  <a:lnTo>
                    <a:pt x="254" y="266"/>
                  </a:lnTo>
                  <a:lnTo>
                    <a:pt x="254" y="269"/>
                  </a:lnTo>
                  <a:lnTo>
                    <a:pt x="254" y="269"/>
                  </a:lnTo>
                  <a:lnTo>
                    <a:pt x="254" y="269"/>
                  </a:lnTo>
                  <a:lnTo>
                    <a:pt x="252" y="269"/>
                  </a:lnTo>
                  <a:lnTo>
                    <a:pt x="252" y="269"/>
                  </a:lnTo>
                  <a:lnTo>
                    <a:pt x="252" y="269"/>
                  </a:lnTo>
                  <a:lnTo>
                    <a:pt x="250" y="267"/>
                  </a:lnTo>
                  <a:lnTo>
                    <a:pt x="250" y="267"/>
                  </a:lnTo>
                  <a:lnTo>
                    <a:pt x="250" y="266"/>
                  </a:lnTo>
                  <a:lnTo>
                    <a:pt x="249" y="267"/>
                  </a:lnTo>
                  <a:lnTo>
                    <a:pt x="247" y="267"/>
                  </a:lnTo>
                  <a:lnTo>
                    <a:pt x="246" y="269"/>
                  </a:lnTo>
                  <a:lnTo>
                    <a:pt x="246" y="269"/>
                  </a:lnTo>
                  <a:lnTo>
                    <a:pt x="244" y="269"/>
                  </a:lnTo>
                  <a:lnTo>
                    <a:pt x="243" y="269"/>
                  </a:lnTo>
                  <a:lnTo>
                    <a:pt x="241" y="267"/>
                  </a:lnTo>
                  <a:lnTo>
                    <a:pt x="241" y="266"/>
                  </a:lnTo>
                  <a:lnTo>
                    <a:pt x="239" y="264"/>
                  </a:lnTo>
                  <a:lnTo>
                    <a:pt x="239" y="263"/>
                  </a:lnTo>
                  <a:lnTo>
                    <a:pt x="238" y="261"/>
                  </a:lnTo>
                  <a:lnTo>
                    <a:pt x="238" y="261"/>
                  </a:lnTo>
                  <a:lnTo>
                    <a:pt x="236" y="261"/>
                  </a:lnTo>
                  <a:lnTo>
                    <a:pt x="236" y="261"/>
                  </a:lnTo>
                  <a:lnTo>
                    <a:pt x="235" y="260"/>
                  </a:lnTo>
                  <a:lnTo>
                    <a:pt x="235" y="258"/>
                  </a:lnTo>
                  <a:lnTo>
                    <a:pt x="235" y="256"/>
                  </a:lnTo>
                  <a:lnTo>
                    <a:pt x="233" y="256"/>
                  </a:lnTo>
                  <a:lnTo>
                    <a:pt x="233" y="255"/>
                  </a:lnTo>
                  <a:lnTo>
                    <a:pt x="231" y="255"/>
                  </a:lnTo>
                  <a:lnTo>
                    <a:pt x="228" y="253"/>
                  </a:lnTo>
                  <a:lnTo>
                    <a:pt x="225" y="252"/>
                  </a:lnTo>
                  <a:lnTo>
                    <a:pt x="224" y="252"/>
                  </a:lnTo>
                  <a:lnTo>
                    <a:pt x="222" y="252"/>
                  </a:lnTo>
                  <a:lnTo>
                    <a:pt x="222" y="252"/>
                  </a:lnTo>
                  <a:lnTo>
                    <a:pt x="220" y="252"/>
                  </a:lnTo>
                  <a:lnTo>
                    <a:pt x="220" y="250"/>
                  </a:lnTo>
                  <a:lnTo>
                    <a:pt x="219" y="247"/>
                  </a:lnTo>
                  <a:lnTo>
                    <a:pt x="217" y="245"/>
                  </a:lnTo>
                  <a:lnTo>
                    <a:pt x="216" y="242"/>
                  </a:lnTo>
                  <a:lnTo>
                    <a:pt x="216" y="242"/>
                  </a:lnTo>
                  <a:lnTo>
                    <a:pt x="214" y="242"/>
                  </a:lnTo>
                  <a:lnTo>
                    <a:pt x="214" y="242"/>
                  </a:lnTo>
                  <a:lnTo>
                    <a:pt x="214" y="244"/>
                  </a:lnTo>
                  <a:lnTo>
                    <a:pt x="213" y="245"/>
                  </a:lnTo>
                  <a:lnTo>
                    <a:pt x="213" y="247"/>
                  </a:lnTo>
                  <a:lnTo>
                    <a:pt x="213" y="247"/>
                  </a:lnTo>
                  <a:lnTo>
                    <a:pt x="211" y="247"/>
                  </a:lnTo>
                  <a:lnTo>
                    <a:pt x="211" y="249"/>
                  </a:lnTo>
                  <a:lnTo>
                    <a:pt x="209" y="249"/>
                  </a:lnTo>
                  <a:lnTo>
                    <a:pt x="208" y="249"/>
                  </a:lnTo>
                  <a:lnTo>
                    <a:pt x="205" y="247"/>
                  </a:lnTo>
                  <a:lnTo>
                    <a:pt x="203" y="247"/>
                  </a:lnTo>
                  <a:lnTo>
                    <a:pt x="200" y="247"/>
                  </a:lnTo>
                  <a:lnTo>
                    <a:pt x="198" y="247"/>
                  </a:lnTo>
                  <a:lnTo>
                    <a:pt x="197" y="247"/>
                  </a:lnTo>
                  <a:lnTo>
                    <a:pt x="197" y="245"/>
                  </a:lnTo>
                  <a:lnTo>
                    <a:pt x="194" y="245"/>
                  </a:lnTo>
                  <a:lnTo>
                    <a:pt x="192" y="245"/>
                  </a:lnTo>
                  <a:lnTo>
                    <a:pt x="190" y="244"/>
                  </a:lnTo>
                  <a:lnTo>
                    <a:pt x="190" y="244"/>
                  </a:lnTo>
                  <a:lnTo>
                    <a:pt x="189" y="242"/>
                  </a:lnTo>
                  <a:lnTo>
                    <a:pt x="189" y="242"/>
                  </a:lnTo>
                  <a:lnTo>
                    <a:pt x="189" y="239"/>
                  </a:lnTo>
                  <a:lnTo>
                    <a:pt x="189" y="239"/>
                  </a:lnTo>
                  <a:lnTo>
                    <a:pt x="189" y="238"/>
                  </a:lnTo>
                  <a:lnTo>
                    <a:pt x="189" y="238"/>
                  </a:lnTo>
                  <a:lnTo>
                    <a:pt x="187" y="238"/>
                  </a:lnTo>
                  <a:lnTo>
                    <a:pt x="187" y="238"/>
                  </a:lnTo>
                  <a:lnTo>
                    <a:pt x="186" y="238"/>
                  </a:lnTo>
                  <a:lnTo>
                    <a:pt x="183" y="238"/>
                  </a:lnTo>
                  <a:lnTo>
                    <a:pt x="181" y="239"/>
                  </a:lnTo>
                  <a:lnTo>
                    <a:pt x="179" y="239"/>
                  </a:lnTo>
                  <a:lnTo>
                    <a:pt x="179" y="239"/>
                  </a:lnTo>
                  <a:lnTo>
                    <a:pt x="178" y="241"/>
                  </a:lnTo>
                  <a:lnTo>
                    <a:pt x="176" y="241"/>
                  </a:lnTo>
                  <a:lnTo>
                    <a:pt x="175" y="239"/>
                  </a:lnTo>
                  <a:lnTo>
                    <a:pt x="175" y="239"/>
                  </a:lnTo>
                  <a:lnTo>
                    <a:pt x="175" y="239"/>
                  </a:lnTo>
                  <a:lnTo>
                    <a:pt x="175" y="238"/>
                  </a:lnTo>
                  <a:lnTo>
                    <a:pt x="175" y="236"/>
                  </a:lnTo>
                  <a:lnTo>
                    <a:pt x="175" y="234"/>
                  </a:lnTo>
                  <a:lnTo>
                    <a:pt x="173" y="234"/>
                  </a:lnTo>
                  <a:lnTo>
                    <a:pt x="172" y="234"/>
                  </a:lnTo>
                  <a:lnTo>
                    <a:pt x="172" y="233"/>
                  </a:lnTo>
                  <a:lnTo>
                    <a:pt x="172" y="233"/>
                  </a:lnTo>
                  <a:lnTo>
                    <a:pt x="170" y="233"/>
                  </a:lnTo>
                  <a:lnTo>
                    <a:pt x="170" y="231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67" y="234"/>
                  </a:lnTo>
                  <a:lnTo>
                    <a:pt x="165" y="234"/>
                  </a:lnTo>
                  <a:lnTo>
                    <a:pt x="164" y="233"/>
                  </a:lnTo>
                  <a:lnTo>
                    <a:pt x="162" y="233"/>
                  </a:lnTo>
                  <a:lnTo>
                    <a:pt x="161" y="233"/>
                  </a:lnTo>
                  <a:lnTo>
                    <a:pt x="157" y="234"/>
                  </a:lnTo>
                  <a:lnTo>
                    <a:pt x="156" y="234"/>
                  </a:lnTo>
                  <a:lnTo>
                    <a:pt x="153" y="234"/>
                  </a:lnTo>
                  <a:lnTo>
                    <a:pt x="151" y="234"/>
                  </a:lnTo>
                  <a:lnTo>
                    <a:pt x="149" y="234"/>
                  </a:lnTo>
                  <a:lnTo>
                    <a:pt x="148" y="234"/>
                  </a:lnTo>
                  <a:lnTo>
                    <a:pt x="146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3" y="234"/>
                  </a:lnTo>
                  <a:lnTo>
                    <a:pt x="143" y="233"/>
                  </a:lnTo>
                  <a:lnTo>
                    <a:pt x="143" y="231"/>
                  </a:lnTo>
                  <a:lnTo>
                    <a:pt x="145" y="231"/>
                  </a:lnTo>
                  <a:lnTo>
                    <a:pt x="145" y="230"/>
                  </a:lnTo>
                  <a:lnTo>
                    <a:pt x="145" y="228"/>
                  </a:lnTo>
                  <a:lnTo>
                    <a:pt x="145" y="226"/>
                  </a:lnTo>
                  <a:lnTo>
                    <a:pt x="145" y="225"/>
                  </a:lnTo>
                  <a:lnTo>
                    <a:pt x="145" y="223"/>
                  </a:lnTo>
                  <a:lnTo>
                    <a:pt x="143" y="220"/>
                  </a:lnTo>
                  <a:lnTo>
                    <a:pt x="142" y="217"/>
                  </a:lnTo>
                  <a:lnTo>
                    <a:pt x="140" y="215"/>
                  </a:lnTo>
                  <a:lnTo>
                    <a:pt x="138" y="214"/>
                  </a:lnTo>
                  <a:lnTo>
                    <a:pt x="138" y="212"/>
                  </a:lnTo>
                  <a:lnTo>
                    <a:pt x="138" y="208"/>
                  </a:lnTo>
                  <a:lnTo>
                    <a:pt x="138" y="203"/>
                  </a:lnTo>
                  <a:lnTo>
                    <a:pt x="140" y="200"/>
                  </a:lnTo>
                  <a:lnTo>
                    <a:pt x="140" y="195"/>
                  </a:lnTo>
                  <a:lnTo>
                    <a:pt x="138" y="192"/>
                  </a:lnTo>
                  <a:lnTo>
                    <a:pt x="137" y="189"/>
                  </a:lnTo>
                  <a:lnTo>
                    <a:pt x="138" y="184"/>
                  </a:lnTo>
                  <a:lnTo>
                    <a:pt x="138" y="182"/>
                  </a:lnTo>
                  <a:lnTo>
                    <a:pt x="138" y="181"/>
                  </a:lnTo>
                  <a:lnTo>
                    <a:pt x="137" y="181"/>
                  </a:lnTo>
                  <a:lnTo>
                    <a:pt x="137" y="181"/>
                  </a:lnTo>
                  <a:lnTo>
                    <a:pt x="134" y="181"/>
                  </a:lnTo>
                  <a:lnTo>
                    <a:pt x="129" y="181"/>
                  </a:lnTo>
                  <a:lnTo>
                    <a:pt x="126" y="179"/>
                  </a:lnTo>
                  <a:lnTo>
                    <a:pt x="121" y="179"/>
                  </a:lnTo>
                  <a:lnTo>
                    <a:pt x="120" y="179"/>
                  </a:lnTo>
                  <a:lnTo>
                    <a:pt x="120" y="179"/>
                  </a:lnTo>
                  <a:lnTo>
                    <a:pt x="120" y="178"/>
                  </a:lnTo>
                  <a:lnTo>
                    <a:pt x="121" y="175"/>
                  </a:lnTo>
                  <a:lnTo>
                    <a:pt x="121" y="175"/>
                  </a:lnTo>
                  <a:lnTo>
                    <a:pt x="120" y="175"/>
                  </a:lnTo>
                  <a:lnTo>
                    <a:pt x="115" y="175"/>
                  </a:lnTo>
                  <a:lnTo>
                    <a:pt x="112" y="176"/>
                  </a:lnTo>
                  <a:lnTo>
                    <a:pt x="110" y="176"/>
                  </a:lnTo>
                  <a:lnTo>
                    <a:pt x="107" y="176"/>
                  </a:lnTo>
                  <a:lnTo>
                    <a:pt x="105" y="178"/>
                  </a:lnTo>
                  <a:lnTo>
                    <a:pt x="104" y="179"/>
                  </a:lnTo>
                  <a:lnTo>
                    <a:pt x="104" y="181"/>
                  </a:lnTo>
                  <a:lnTo>
                    <a:pt x="104" y="182"/>
                  </a:lnTo>
                  <a:lnTo>
                    <a:pt x="104" y="184"/>
                  </a:lnTo>
                  <a:lnTo>
                    <a:pt x="102" y="186"/>
                  </a:lnTo>
                  <a:lnTo>
                    <a:pt x="102" y="186"/>
                  </a:lnTo>
                  <a:lnTo>
                    <a:pt x="102" y="190"/>
                  </a:lnTo>
                  <a:lnTo>
                    <a:pt x="99" y="190"/>
                  </a:lnTo>
                  <a:lnTo>
                    <a:pt x="96" y="190"/>
                  </a:lnTo>
                  <a:lnTo>
                    <a:pt x="96" y="190"/>
                  </a:lnTo>
                  <a:lnTo>
                    <a:pt x="93" y="189"/>
                  </a:lnTo>
                  <a:lnTo>
                    <a:pt x="91" y="189"/>
                  </a:lnTo>
                  <a:lnTo>
                    <a:pt x="90" y="190"/>
                  </a:lnTo>
                  <a:lnTo>
                    <a:pt x="88" y="190"/>
                  </a:lnTo>
                  <a:lnTo>
                    <a:pt x="86" y="190"/>
                  </a:lnTo>
                  <a:lnTo>
                    <a:pt x="83" y="192"/>
                  </a:lnTo>
                  <a:lnTo>
                    <a:pt x="83" y="192"/>
                  </a:lnTo>
                  <a:lnTo>
                    <a:pt x="82" y="192"/>
                  </a:lnTo>
                  <a:lnTo>
                    <a:pt x="80" y="192"/>
                  </a:lnTo>
                  <a:lnTo>
                    <a:pt x="79" y="192"/>
                  </a:lnTo>
                  <a:lnTo>
                    <a:pt x="77" y="192"/>
                  </a:lnTo>
                  <a:lnTo>
                    <a:pt x="77" y="192"/>
                  </a:lnTo>
                  <a:lnTo>
                    <a:pt x="74" y="189"/>
                  </a:lnTo>
                  <a:lnTo>
                    <a:pt x="72" y="186"/>
                  </a:lnTo>
                  <a:lnTo>
                    <a:pt x="71" y="182"/>
                  </a:lnTo>
                  <a:lnTo>
                    <a:pt x="71" y="182"/>
                  </a:lnTo>
                  <a:lnTo>
                    <a:pt x="69" y="181"/>
                  </a:lnTo>
                  <a:lnTo>
                    <a:pt x="69" y="179"/>
                  </a:lnTo>
                  <a:lnTo>
                    <a:pt x="67" y="178"/>
                  </a:lnTo>
                  <a:lnTo>
                    <a:pt x="67" y="176"/>
                  </a:lnTo>
                  <a:lnTo>
                    <a:pt x="67" y="175"/>
                  </a:lnTo>
                  <a:lnTo>
                    <a:pt x="66" y="173"/>
                  </a:lnTo>
                  <a:lnTo>
                    <a:pt x="64" y="170"/>
                  </a:lnTo>
                  <a:lnTo>
                    <a:pt x="64" y="168"/>
                  </a:lnTo>
                  <a:lnTo>
                    <a:pt x="64" y="167"/>
                  </a:lnTo>
                  <a:lnTo>
                    <a:pt x="64" y="165"/>
                  </a:lnTo>
                  <a:lnTo>
                    <a:pt x="64" y="163"/>
                  </a:lnTo>
                  <a:lnTo>
                    <a:pt x="63" y="163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1" y="160"/>
                  </a:lnTo>
                  <a:lnTo>
                    <a:pt x="60" y="160"/>
                  </a:lnTo>
                  <a:lnTo>
                    <a:pt x="58" y="160"/>
                  </a:lnTo>
                  <a:lnTo>
                    <a:pt x="55" y="160"/>
                  </a:lnTo>
                  <a:lnTo>
                    <a:pt x="50" y="160"/>
                  </a:lnTo>
                  <a:lnTo>
                    <a:pt x="45" y="160"/>
                  </a:lnTo>
                  <a:lnTo>
                    <a:pt x="41" y="160"/>
                  </a:lnTo>
                  <a:lnTo>
                    <a:pt x="36" y="160"/>
                  </a:lnTo>
                  <a:lnTo>
                    <a:pt x="34" y="160"/>
                  </a:lnTo>
                  <a:lnTo>
                    <a:pt x="31" y="160"/>
                  </a:lnTo>
                  <a:lnTo>
                    <a:pt x="28" y="160"/>
                  </a:lnTo>
                  <a:lnTo>
                    <a:pt x="26" y="160"/>
                  </a:lnTo>
                  <a:lnTo>
                    <a:pt x="25" y="159"/>
                  </a:lnTo>
                  <a:lnTo>
                    <a:pt x="22" y="159"/>
                  </a:lnTo>
                  <a:lnTo>
                    <a:pt x="20" y="159"/>
                  </a:lnTo>
                  <a:lnTo>
                    <a:pt x="15" y="159"/>
                  </a:lnTo>
                  <a:lnTo>
                    <a:pt x="15" y="160"/>
                  </a:lnTo>
                  <a:lnTo>
                    <a:pt x="15" y="160"/>
                  </a:lnTo>
                  <a:lnTo>
                    <a:pt x="14" y="159"/>
                  </a:lnTo>
                  <a:lnTo>
                    <a:pt x="12" y="160"/>
                  </a:lnTo>
                  <a:lnTo>
                    <a:pt x="11" y="159"/>
                  </a:lnTo>
                  <a:lnTo>
                    <a:pt x="9" y="159"/>
                  </a:lnTo>
                  <a:lnTo>
                    <a:pt x="8" y="160"/>
                  </a:lnTo>
                  <a:lnTo>
                    <a:pt x="6" y="160"/>
                  </a:lnTo>
                  <a:lnTo>
                    <a:pt x="4" y="162"/>
                  </a:lnTo>
                  <a:lnTo>
                    <a:pt x="3" y="162"/>
                  </a:lnTo>
                  <a:lnTo>
                    <a:pt x="3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1" y="157"/>
                  </a:lnTo>
                  <a:lnTo>
                    <a:pt x="3" y="157"/>
                  </a:lnTo>
                  <a:lnTo>
                    <a:pt x="3" y="157"/>
                  </a:lnTo>
                  <a:lnTo>
                    <a:pt x="4" y="154"/>
                  </a:lnTo>
                  <a:lnTo>
                    <a:pt x="4" y="149"/>
                  </a:lnTo>
                  <a:lnTo>
                    <a:pt x="3" y="149"/>
                  </a:lnTo>
                  <a:lnTo>
                    <a:pt x="3" y="148"/>
                  </a:lnTo>
                  <a:lnTo>
                    <a:pt x="3" y="148"/>
                  </a:lnTo>
                  <a:lnTo>
                    <a:pt x="3" y="148"/>
                  </a:lnTo>
                  <a:lnTo>
                    <a:pt x="4" y="148"/>
                  </a:lnTo>
                  <a:lnTo>
                    <a:pt x="4" y="146"/>
                  </a:lnTo>
                  <a:lnTo>
                    <a:pt x="6" y="146"/>
                  </a:lnTo>
                  <a:lnTo>
                    <a:pt x="8" y="143"/>
                  </a:lnTo>
                  <a:lnTo>
                    <a:pt x="9" y="143"/>
                  </a:lnTo>
                  <a:lnTo>
                    <a:pt x="11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4" y="141"/>
                  </a:lnTo>
                  <a:lnTo>
                    <a:pt x="14" y="143"/>
                  </a:lnTo>
                  <a:lnTo>
                    <a:pt x="15" y="143"/>
                  </a:lnTo>
                  <a:lnTo>
                    <a:pt x="15" y="145"/>
                  </a:lnTo>
                  <a:lnTo>
                    <a:pt x="17" y="145"/>
                  </a:lnTo>
                  <a:lnTo>
                    <a:pt x="17" y="145"/>
                  </a:lnTo>
                  <a:lnTo>
                    <a:pt x="19" y="143"/>
                  </a:lnTo>
                  <a:lnTo>
                    <a:pt x="20" y="143"/>
                  </a:lnTo>
                  <a:lnTo>
                    <a:pt x="20" y="143"/>
                  </a:lnTo>
                  <a:lnTo>
                    <a:pt x="20" y="141"/>
                  </a:lnTo>
                  <a:lnTo>
                    <a:pt x="20" y="140"/>
                  </a:lnTo>
                  <a:lnTo>
                    <a:pt x="22" y="140"/>
                  </a:lnTo>
                  <a:lnTo>
                    <a:pt x="22" y="140"/>
                  </a:lnTo>
                  <a:lnTo>
                    <a:pt x="22" y="138"/>
                  </a:lnTo>
                  <a:lnTo>
                    <a:pt x="23" y="140"/>
                  </a:lnTo>
                  <a:lnTo>
                    <a:pt x="23" y="140"/>
                  </a:lnTo>
                  <a:lnTo>
                    <a:pt x="25" y="140"/>
                  </a:lnTo>
                  <a:lnTo>
                    <a:pt x="25" y="140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8" y="138"/>
                  </a:lnTo>
                  <a:lnTo>
                    <a:pt x="30" y="137"/>
                  </a:lnTo>
                  <a:lnTo>
                    <a:pt x="30" y="137"/>
                  </a:lnTo>
                  <a:lnTo>
                    <a:pt x="31" y="138"/>
                  </a:lnTo>
                  <a:lnTo>
                    <a:pt x="31" y="138"/>
                  </a:lnTo>
                  <a:lnTo>
                    <a:pt x="31" y="140"/>
                  </a:lnTo>
                  <a:lnTo>
                    <a:pt x="31" y="140"/>
                  </a:lnTo>
                  <a:lnTo>
                    <a:pt x="30" y="141"/>
                  </a:lnTo>
                  <a:lnTo>
                    <a:pt x="31" y="143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4" y="146"/>
                  </a:lnTo>
                  <a:lnTo>
                    <a:pt x="36" y="146"/>
                  </a:lnTo>
                  <a:lnTo>
                    <a:pt x="36" y="145"/>
                  </a:lnTo>
                  <a:lnTo>
                    <a:pt x="39" y="143"/>
                  </a:lnTo>
                  <a:lnTo>
                    <a:pt x="41" y="140"/>
                  </a:lnTo>
                  <a:lnTo>
                    <a:pt x="44" y="137"/>
                  </a:lnTo>
                  <a:lnTo>
                    <a:pt x="45" y="137"/>
                  </a:lnTo>
                  <a:lnTo>
                    <a:pt x="47" y="135"/>
                  </a:lnTo>
                  <a:lnTo>
                    <a:pt x="47" y="134"/>
                  </a:lnTo>
                  <a:lnTo>
                    <a:pt x="49" y="134"/>
                  </a:lnTo>
                  <a:lnTo>
                    <a:pt x="50" y="132"/>
                  </a:lnTo>
                  <a:lnTo>
                    <a:pt x="52" y="132"/>
                  </a:lnTo>
                  <a:lnTo>
                    <a:pt x="53" y="129"/>
                  </a:lnTo>
                  <a:lnTo>
                    <a:pt x="56" y="126"/>
                  </a:lnTo>
                  <a:lnTo>
                    <a:pt x="56" y="121"/>
                  </a:lnTo>
                  <a:lnTo>
                    <a:pt x="56" y="119"/>
                  </a:lnTo>
                  <a:lnTo>
                    <a:pt x="56" y="111"/>
                  </a:lnTo>
                  <a:lnTo>
                    <a:pt x="56" y="108"/>
                  </a:lnTo>
                  <a:lnTo>
                    <a:pt x="56" y="107"/>
                  </a:lnTo>
                  <a:lnTo>
                    <a:pt x="58" y="105"/>
                  </a:lnTo>
                  <a:lnTo>
                    <a:pt x="60" y="104"/>
                  </a:lnTo>
                  <a:lnTo>
                    <a:pt x="61" y="102"/>
                  </a:lnTo>
                  <a:lnTo>
                    <a:pt x="63" y="100"/>
                  </a:lnTo>
                  <a:lnTo>
                    <a:pt x="66" y="96"/>
                  </a:lnTo>
                  <a:lnTo>
                    <a:pt x="66" y="94"/>
                  </a:lnTo>
                  <a:lnTo>
                    <a:pt x="67" y="93"/>
                  </a:lnTo>
                  <a:lnTo>
                    <a:pt x="67" y="91"/>
                  </a:lnTo>
                  <a:lnTo>
                    <a:pt x="71" y="91"/>
                  </a:lnTo>
                  <a:lnTo>
                    <a:pt x="72" y="89"/>
                  </a:lnTo>
                  <a:lnTo>
                    <a:pt x="77" y="86"/>
                  </a:lnTo>
                  <a:lnTo>
                    <a:pt x="80" y="83"/>
                  </a:lnTo>
                  <a:lnTo>
                    <a:pt x="79" y="80"/>
                  </a:lnTo>
                  <a:lnTo>
                    <a:pt x="80" y="77"/>
                  </a:lnTo>
                  <a:lnTo>
                    <a:pt x="82" y="72"/>
                  </a:lnTo>
                  <a:lnTo>
                    <a:pt x="82" y="67"/>
                  </a:lnTo>
                  <a:lnTo>
                    <a:pt x="82" y="63"/>
                  </a:lnTo>
                  <a:lnTo>
                    <a:pt x="82" y="59"/>
                  </a:lnTo>
                  <a:lnTo>
                    <a:pt x="83" y="55"/>
                  </a:lnTo>
                  <a:lnTo>
                    <a:pt x="83" y="53"/>
                  </a:lnTo>
                  <a:lnTo>
                    <a:pt x="83" y="50"/>
                  </a:lnTo>
                  <a:lnTo>
                    <a:pt x="83" y="47"/>
                  </a:lnTo>
                  <a:lnTo>
                    <a:pt x="86" y="41"/>
                  </a:lnTo>
                  <a:lnTo>
                    <a:pt x="88" y="37"/>
                  </a:lnTo>
                  <a:lnTo>
                    <a:pt x="90" y="33"/>
                  </a:lnTo>
                  <a:lnTo>
                    <a:pt x="91" y="31"/>
                  </a:lnTo>
                  <a:lnTo>
                    <a:pt x="93" y="28"/>
                  </a:lnTo>
                  <a:lnTo>
                    <a:pt x="91" y="25"/>
                  </a:lnTo>
                  <a:lnTo>
                    <a:pt x="91" y="23"/>
                  </a:lnTo>
                  <a:lnTo>
                    <a:pt x="93" y="19"/>
                  </a:lnTo>
                  <a:lnTo>
                    <a:pt x="91" y="17"/>
                  </a:lnTo>
                  <a:lnTo>
                    <a:pt x="91" y="14"/>
                  </a:lnTo>
                  <a:lnTo>
                    <a:pt x="91" y="12"/>
                  </a:lnTo>
                  <a:lnTo>
                    <a:pt x="93" y="12"/>
                  </a:lnTo>
                  <a:lnTo>
                    <a:pt x="94" y="11"/>
                  </a:lnTo>
                  <a:lnTo>
                    <a:pt x="99" y="4"/>
                  </a:lnTo>
                  <a:lnTo>
                    <a:pt x="102" y="3"/>
                  </a:lnTo>
                  <a:lnTo>
                    <a:pt x="105" y="1"/>
                  </a:lnTo>
                  <a:lnTo>
                    <a:pt x="107" y="1"/>
                  </a:lnTo>
                  <a:lnTo>
                    <a:pt x="108" y="3"/>
                  </a:lnTo>
                  <a:lnTo>
                    <a:pt x="110" y="3"/>
                  </a:lnTo>
                  <a:lnTo>
                    <a:pt x="112" y="4"/>
                  </a:lnTo>
                  <a:lnTo>
                    <a:pt x="115" y="6"/>
                  </a:lnTo>
                  <a:lnTo>
                    <a:pt x="118" y="8"/>
                  </a:lnTo>
                  <a:lnTo>
                    <a:pt x="120" y="11"/>
                  </a:lnTo>
                  <a:lnTo>
                    <a:pt x="120" y="11"/>
                  </a:lnTo>
                  <a:lnTo>
                    <a:pt x="121" y="12"/>
                  </a:lnTo>
                  <a:lnTo>
                    <a:pt x="123" y="12"/>
                  </a:lnTo>
                  <a:lnTo>
                    <a:pt x="126" y="12"/>
                  </a:lnTo>
                  <a:lnTo>
                    <a:pt x="127" y="14"/>
                  </a:lnTo>
                  <a:lnTo>
                    <a:pt x="129" y="14"/>
                  </a:lnTo>
                  <a:lnTo>
                    <a:pt x="131" y="14"/>
                  </a:lnTo>
                  <a:lnTo>
                    <a:pt x="132" y="14"/>
                  </a:lnTo>
                  <a:lnTo>
                    <a:pt x="134" y="14"/>
                  </a:lnTo>
                  <a:lnTo>
                    <a:pt x="137" y="14"/>
                  </a:lnTo>
                  <a:lnTo>
                    <a:pt x="140" y="14"/>
                  </a:lnTo>
                  <a:lnTo>
                    <a:pt x="146" y="15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9" y="12"/>
                  </a:lnTo>
                  <a:lnTo>
                    <a:pt x="151" y="9"/>
                  </a:lnTo>
                  <a:lnTo>
                    <a:pt x="151" y="9"/>
                  </a:lnTo>
                  <a:lnTo>
                    <a:pt x="153" y="8"/>
                  </a:lnTo>
                  <a:lnTo>
                    <a:pt x="156" y="8"/>
                  </a:lnTo>
                  <a:lnTo>
                    <a:pt x="157" y="8"/>
                  </a:lnTo>
                  <a:lnTo>
                    <a:pt x="159" y="8"/>
                  </a:lnTo>
                  <a:lnTo>
                    <a:pt x="161" y="9"/>
                  </a:lnTo>
                  <a:lnTo>
                    <a:pt x="161" y="9"/>
                  </a:lnTo>
                  <a:lnTo>
                    <a:pt x="162" y="8"/>
                  </a:lnTo>
                  <a:lnTo>
                    <a:pt x="165" y="8"/>
                  </a:lnTo>
                  <a:lnTo>
                    <a:pt x="167" y="6"/>
                  </a:lnTo>
                  <a:lnTo>
                    <a:pt x="170" y="6"/>
                  </a:lnTo>
                  <a:lnTo>
                    <a:pt x="173" y="4"/>
                  </a:lnTo>
                  <a:lnTo>
                    <a:pt x="175" y="4"/>
                  </a:lnTo>
                  <a:lnTo>
                    <a:pt x="176" y="3"/>
                  </a:lnTo>
                  <a:lnTo>
                    <a:pt x="181" y="4"/>
                  </a:lnTo>
                  <a:lnTo>
                    <a:pt x="184" y="4"/>
                  </a:lnTo>
                  <a:lnTo>
                    <a:pt x="186" y="4"/>
                  </a:lnTo>
                  <a:lnTo>
                    <a:pt x="187" y="3"/>
                  </a:lnTo>
                  <a:lnTo>
                    <a:pt x="189" y="3"/>
                  </a:lnTo>
                  <a:lnTo>
                    <a:pt x="190" y="0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4" name="Freeform 311">
              <a:extLst>
                <a:ext uri="{FF2B5EF4-FFF2-40B4-BE49-F238E27FC236}">
                  <a16:creationId xmlns:a16="http://schemas.microsoft.com/office/drawing/2014/main" id="{37CE3709-A40B-CEAE-EE1B-D8088A4136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14692" y="2649928"/>
              <a:ext cx="2264995" cy="526290"/>
            </a:xfrm>
            <a:custGeom>
              <a:avLst/>
              <a:gdLst>
                <a:gd name="T0" fmla="*/ 819 w 1162"/>
                <a:gd name="T1" fmla="*/ 227 h 270"/>
                <a:gd name="T2" fmla="*/ 764 w 1162"/>
                <a:gd name="T3" fmla="*/ 215 h 270"/>
                <a:gd name="T4" fmla="*/ 855 w 1162"/>
                <a:gd name="T5" fmla="*/ 205 h 270"/>
                <a:gd name="T6" fmla="*/ 732 w 1162"/>
                <a:gd name="T7" fmla="*/ 196 h 270"/>
                <a:gd name="T8" fmla="*/ 745 w 1162"/>
                <a:gd name="T9" fmla="*/ 197 h 270"/>
                <a:gd name="T10" fmla="*/ 721 w 1162"/>
                <a:gd name="T11" fmla="*/ 196 h 270"/>
                <a:gd name="T12" fmla="*/ 711 w 1162"/>
                <a:gd name="T13" fmla="*/ 191 h 270"/>
                <a:gd name="T14" fmla="*/ 1041 w 1162"/>
                <a:gd name="T15" fmla="*/ 196 h 270"/>
                <a:gd name="T16" fmla="*/ 1058 w 1162"/>
                <a:gd name="T17" fmla="*/ 193 h 270"/>
                <a:gd name="T18" fmla="*/ 1049 w 1162"/>
                <a:gd name="T19" fmla="*/ 177 h 270"/>
                <a:gd name="T20" fmla="*/ 1019 w 1162"/>
                <a:gd name="T21" fmla="*/ 191 h 270"/>
                <a:gd name="T22" fmla="*/ 1002 w 1162"/>
                <a:gd name="T23" fmla="*/ 188 h 270"/>
                <a:gd name="T24" fmla="*/ 1030 w 1162"/>
                <a:gd name="T25" fmla="*/ 169 h 270"/>
                <a:gd name="T26" fmla="*/ 989 w 1162"/>
                <a:gd name="T27" fmla="*/ 161 h 270"/>
                <a:gd name="T28" fmla="*/ 653 w 1162"/>
                <a:gd name="T29" fmla="*/ 144 h 270"/>
                <a:gd name="T30" fmla="*/ 995 w 1162"/>
                <a:gd name="T31" fmla="*/ 141 h 270"/>
                <a:gd name="T32" fmla="*/ 975 w 1162"/>
                <a:gd name="T33" fmla="*/ 164 h 270"/>
                <a:gd name="T34" fmla="*/ 1000 w 1162"/>
                <a:gd name="T35" fmla="*/ 191 h 270"/>
                <a:gd name="T36" fmla="*/ 1036 w 1162"/>
                <a:gd name="T37" fmla="*/ 205 h 270"/>
                <a:gd name="T38" fmla="*/ 1002 w 1162"/>
                <a:gd name="T39" fmla="*/ 221 h 270"/>
                <a:gd name="T40" fmla="*/ 972 w 1162"/>
                <a:gd name="T41" fmla="*/ 234 h 270"/>
                <a:gd name="T42" fmla="*/ 994 w 1162"/>
                <a:gd name="T43" fmla="*/ 208 h 270"/>
                <a:gd name="T44" fmla="*/ 983 w 1162"/>
                <a:gd name="T45" fmla="*/ 202 h 270"/>
                <a:gd name="T46" fmla="*/ 948 w 1162"/>
                <a:gd name="T47" fmla="*/ 208 h 270"/>
                <a:gd name="T48" fmla="*/ 943 w 1162"/>
                <a:gd name="T49" fmla="*/ 188 h 270"/>
                <a:gd name="T50" fmla="*/ 909 w 1162"/>
                <a:gd name="T51" fmla="*/ 188 h 270"/>
                <a:gd name="T52" fmla="*/ 883 w 1162"/>
                <a:gd name="T53" fmla="*/ 211 h 270"/>
                <a:gd name="T54" fmla="*/ 904 w 1162"/>
                <a:gd name="T55" fmla="*/ 175 h 270"/>
                <a:gd name="T56" fmla="*/ 1136 w 1162"/>
                <a:gd name="T57" fmla="*/ 128 h 270"/>
                <a:gd name="T58" fmla="*/ 126 w 1162"/>
                <a:gd name="T59" fmla="*/ 128 h 270"/>
                <a:gd name="T60" fmla="*/ 1027 w 1162"/>
                <a:gd name="T61" fmla="*/ 133 h 270"/>
                <a:gd name="T62" fmla="*/ 115 w 1162"/>
                <a:gd name="T63" fmla="*/ 114 h 270"/>
                <a:gd name="T64" fmla="*/ 111 w 1162"/>
                <a:gd name="T65" fmla="*/ 115 h 270"/>
                <a:gd name="T66" fmla="*/ 138 w 1162"/>
                <a:gd name="T67" fmla="*/ 152 h 270"/>
                <a:gd name="T68" fmla="*/ 106 w 1162"/>
                <a:gd name="T69" fmla="*/ 136 h 270"/>
                <a:gd name="T70" fmla="*/ 95 w 1162"/>
                <a:gd name="T71" fmla="*/ 126 h 270"/>
                <a:gd name="T72" fmla="*/ 76 w 1162"/>
                <a:gd name="T73" fmla="*/ 115 h 270"/>
                <a:gd name="T74" fmla="*/ 1121 w 1162"/>
                <a:gd name="T75" fmla="*/ 92 h 270"/>
                <a:gd name="T76" fmla="*/ 1104 w 1162"/>
                <a:gd name="T77" fmla="*/ 122 h 270"/>
                <a:gd name="T78" fmla="*/ 1118 w 1162"/>
                <a:gd name="T79" fmla="*/ 123 h 270"/>
                <a:gd name="T80" fmla="*/ 1125 w 1162"/>
                <a:gd name="T81" fmla="*/ 137 h 270"/>
                <a:gd name="T82" fmla="*/ 1150 w 1162"/>
                <a:gd name="T83" fmla="*/ 136 h 270"/>
                <a:gd name="T84" fmla="*/ 1150 w 1162"/>
                <a:gd name="T85" fmla="*/ 148 h 270"/>
                <a:gd name="T86" fmla="*/ 1145 w 1162"/>
                <a:gd name="T87" fmla="*/ 161 h 270"/>
                <a:gd name="T88" fmla="*/ 1162 w 1162"/>
                <a:gd name="T89" fmla="*/ 167 h 270"/>
                <a:gd name="T90" fmla="*/ 1142 w 1162"/>
                <a:gd name="T91" fmla="*/ 180 h 270"/>
                <a:gd name="T92" fmla="*/ 1126 w 1162"/>
                <a:gd name="T93" fmla="*/ 175 h 270"/>
                <a:gd name="T94" fmla="*/ 1123 w 1162"/>
                <a:gd name="T95" fmla="*/ 166 h 270"/>
                <a:gd name="T96" fmla="*/ 1080 w 1162"/>
                <a:gd name="T97" fmla="*/ 163 h 270"/>
                <a:gd name="T98" fmla="*/ 1073 w 1162"/>
                <a:gd name="T99" fmla="*/ 147 h 270"/>
                <a:gd name="T100" fmla="*/ 1087 w 1162"/>
                <a:gd name="T101" fmla="*/ 126 h 270"/>
                <a:gd name="T102" fmla="*/ 1120 w 1162"/>
                <a:gd name="T103" fmla="*/ 92 h 270"/>
                <a:gd name="T104" fmla="*/ 776 w 1162"/>
                <a:gd name="T105" fmla="*/ 84 h 270"/>
                <a:gd name="T106" fmla="*/ 56 w 1162"/>
                <a:gd name="T107" fmla="*/ 67 h 270"/>
                <a:gd name="T108" fmla="*/ 751 w 1162"/>
                <a:gd name="T109" fmla="*/ 68 h 270"/>
                <a:gd name="T110" fmla="*/ 26 w 1162"/>
                <a:gd name="T111" fmla="*/ 76 h 270"/>
                <a:gd name="T112" fmla="*/ 65 w 1162"/>
                <a:gd name="T113" fmla="*/ 60 h 270"/>
                <a:gd name="T114" fmla="*/ 54 w 1162"/>
                <a:gd name="T115" fmla="*/ 60 h 270"/>
                <a:gd name="T116" fmla="*/ 40 w 1162"/>
                <a:gd name="T117" fmla="*/ 43 h 270"/>
                <a:gd name="T118" fmla="*/ 13 w 1162"/>
                <a:gd name="T119" fmla="*/ 44 h 270"/>
                <a:gd name="T120" fmla="*/ 5 w 1162"/>
                <a:gd name="T121" fmla="*/ 55 h 270"/>
                <a:gd name="T122" fmla="*/ 37 w 1162"/>
                <a:gd name="T123" fmla="*/ 29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2" h="270">
                  <a:moveTo>
                    <a:pt x="729" y="268"/>
                  </a:moveTo>
                  <a:lnTo>
                    <a:pt x="729" y="268"/>
                  </a:lnTo>
                  <a:lnTo>
                    <a:pt x="729" y="268"/>
                  </a:lnTo>
                  <a:lnTo>
                    <a:pt x="729" y="270"/>
                  </a:lnTo>
                  <a:lnTo>
                    <a:pt x="729" y="270"/>
                  </a:lnTo>
                  <a:lnTo>
                    <a:pt x="729" y="270"/>
                  </a:lnTo>
                  <a:lnTo>
                    <a:pt x="729" y="268"/>
                  </a:lnTo>
                  <a:lnTo>
                    <a:pt x="729" y="268"/>
                  </a:lnTo>
                  <a:close/>
                  <a:moveTo>
                    <a:pt x="1060" y="230"/>
                  </a:moveTo>
                  <a:lnTo>
                    <a:pt x="1060" y="230"/>
                  </a:lnTo>
                  <a:lnTo>
                    <a:pt x="1057" y="232"/>
                  </a:lnTo>
                  <a:lnTo>
                    <a:pt x="1055" y="232"/>
                  </a:lnTo>
                  <a:lnTo>
                    <a:pt x="1055" y="230"/>
                  </a:lnTo>
                  <a:lnTo>
                    <a:pt x="1055" y="230"/>
                  </a:lnTo>
                  <a:lnTo>
                    <a:pt x="1057" y="230"/>
                  </a:lnTo>
                  <a:lnTo>
                    <a:pt x="1058" y="230"/>
                  </a:lnTo>
                  <a:lnTo>
                    <a:pt x="1060" y="230"/>
                  </a:lnTo>
                  <a:close/>
                  <a:moveTo>
                    <a:pt x="816" y="227"/>
                  </a:moveTo>
                  <a:lnTo>
                    <a:pt x="816" y="227"/>
                  </a:lnTo>
                  <a:lnTo>
                    <a:pt x="816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6" y="227"/>
                  </a:lnTo>
                  <a:close/>
                  <a:moveTo>
                    <a:pt x="822" y="226"/>
                  </a:moveTo>
                  <a:lnTo>
                    <a:pt x="822" y="226"/>
                  </a:lnTo>
                  <a:lnTo>
                    <a:pt x="820" y="226"/>
                  </a:lnTo>
                  <a:lnTo>
                    <a:pt x="820" y="227"/>
                  </a:lnTo>
                  <a:lnTo>
                    <a:pt x="820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6"/>
                  </a:lnTo>
                  <a:lnTo>
                    <a:pt x="820" y="226"/>
                  </a:lnTo>
                  <a:lnTo>
                    <a:pt x="822" y="226"/>
                  </a:lnTo>
                  <a:lnTo>
                    <a:pt x="822" y="226"/>
                  </a:lnTo>
                  <a:close/>
                  <a:moveTo>
                    <a:pt x="967" y="222"/>
                  </a:moveTo>
                  <a:lnTo>
                    <a:pt x="965" y="224"/>
                  </a:lnTo>
                  <a:lnTo>
                    <a:pt x="965" y="226"/>
                  </a:lnTo>
                  <a:lnTo>
                    <a:pt x="965" y="226"/>
                  </a:lnTo>
                  <a:lnTo>
                    <a:pt x="965" y="224"/>
                  </a:lnTo>
                  <a:lnTo>
                    <a:pt x="967" y="222"/>
                  </a:lnTo>
                  <a:close/>
                  <a:moveTo>
                    <a:pt x="957" y="216"/>
                  </a:moveTo>
                  <a:lnTo>
                    <a:pt x="959" y="216"/>
                  </a:lnTo>
                  <a:lnTo>
                    <a:pt x="959" y="218"/>
                  </a:lnTo>
                  <a:lnTo>
                    <a:pt x="959" y="218"/>
                  </a:lnTo>
                  <a:lnTo>
                    <a:pt x="957" y="219"/>
                  </a:lnTo>
                  <a:lnTo>
                    <a:pt x="957" y="216"/>
                  </a:lnTo>
                  <a:lnTo>
                    <a:pt x="957" y="216"/>
                  </a:lnTo>
                  <a:close/>
                  <a:moveTo>
                    <a:pt x="764" y="215"/>
                  </a:moveTo>
                  <a:lnTo>
                    <a:pt x="765" y="215"/>
                  </a:lnTo>
                  <a:lnTo>
                    <a:pt x="765" y="215"/>
                  </a:lnTo>
                  <a:lnTo>
                    <a:pt x="765" y="216"/>
                  </a:lnTo>
                  <a:lnTo>
                    <a:pt x="765" y="216"/>
                  </a:lnTo>
                  <a:lnTo>
                    <a:pt x="764" y="216"/>
                  </a:lnTo>
                  <a:lnTo>
                    <a:pt x="764" y="215"/>
                  </a:lnTo>
                  <a:lnTo>
                    <a:pt x="764" y="215"/>
                  </a:lnTo>
                  <a:lnTo>
                    <a:pt x="764" y="215"/>
                  </a:lnTo>
                  <a:close/>
                  <a:moveTo>
                    <a:pt x="741" y="204"/>
                  </a:moveTo>
                  <a:lnTo>
                    <a:pt x="743" y="204"/>
                  </a:lnTo>
                  <a:lnTo>
                    <a:pt x="743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close/>
                  <a:moveTo>
                    <a:pt x="1041" y="202"/>
                  </a:moveTo>
                  <a:lnTo>
                    <a:pt x="1043" y="202"/>
                  </a:lnTo>
                  <a:lnTo>
                    <a:pt x="1043" y="204"/>
                  </a:lnTo>
                  <a:lnTo>
                    <a:pt x="1043" y="204"/>
                  </a:lnTo>
                  <a:lnTo>
                    <a:pt x="1043" y="204"/>
                  </a:lnTo>
                  <a:lnTo>
                    <a:pt x="1041" y="204"/>
                  </a:lnTo>
                  <a:lnTo>
                    <a:pt x="1041" y="202"/>
                  </a:lnTo>
                  <a:lnTo>
                    <a:pt x="1041" y="202"/>
                  </a:lnTo>
                  <a:lnTo>
                    <a:pt x="1041" y="202"/>
                  </a:lnTo>
                  <a:close/>
                  <a:moveTo>
                    <a:pt x="860" y="200"/>
                  </a:moveTo>
                  <a:lnTo>
                    <a:pt x="858" y="202"/>
                  </a:lnTo>
                  <a:lnTo>
                    <a:pt x="857" y="202"/>
                  </a:lnTo>
                  <a:lnTo>
                    <a:pt x="857" y="202"/>
                  </a:lnTo>
                  <a:lnTo>
                    <a:pt x="858" y="200"/>
                  </a:lnTo>
                  <a:lnTo>
                    <a:pt x="860" y="200"/>
                  </a:lnTo>
                  <a:close/>
                  <a:moveTo>
                    <a:pt x="861" y="200"/>
                  </a:moveTo>
                  <a:lnTo>
                    <a:pt x="861" y="202"/>
                  </a:lnTo>
                  <a:lnTo>
                    <a:pt x="861" y="204"/>
                  </a:lnTo>
                  <a:lnTo>
                    <a:pt x="860" y="204"/>
                  </a:lnTo>
                  <a:lnTo>
                    <a:pt x="860" y="204"/>
                  </a:lnTo>
                  <a:lnTo>
                    <a:pt x="857" y="204"/>
                  </a:lnTo>
                  <a:lnTo>
                    <a:pt x="855" y="205"/>
                  </a:lnTo>
                  <a:lnTo>
                    <a:pt x="855" y="205"/>
                  </a:lnTo>
                  <a:lnTo>
                    <a:pt x="857" y="204"/>
                  </a:lnTo>
                  <a:lnTo>
                    <a:pt x="858" y="202"/>
                  </a:lnTo>
                  <a:lnTo>
                    <a:pt x="861" y="200"/>
                  </a:lnTo>
                  <a:lnTo>
                    <a:pt x="861" y="200"/>
                  </a:lnTo>
                  <a:close/>
                  <a:moveTo>
                    <a:pt x="726" y="194"/>
                  </a:moveTo>
                  <a:lnTo>
                    <a:pt x="727" y="194"/>
                  </a:lnTo>
                  <a:lnTo>
                    <a:pt x="726" y="196"/>
                  </a:lnTo>
                  <a:lnTo>
                    <a:pt x="727" y="196"/>
                  </a:lnTo>
                  <a:lnTo>
                    <a:pt x="727" y="196"/>
                  </a:lnTo>
                  <a:lnTo>
                    <a:pt x="727" y="197"/>
                  </a:lnTo>
                  <a:lnTo>
                    <a:pt x="727" y="197"/>
                  </a:lnTo>
                  <a:lnTo>
                    <a:pt x="727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2" y="196"/>
                  </a:lnTo>
                  <a:lnTo>
                    <a:pt x="732" y="196"/>
                  </a:lnTo>
                  <a:lnTo>
                    <a:pt x="732" y="196"/>
                  </a:lnTo>
                  <a:lnTo>
                    <a:pt x="732" y="194"/>
                  </a:lnTo>
                  <a:lnTo>
                    <a:pt x="734" y="194"/>
                  </a:lnTo>
                  <a:lnTo>
                    <a:pt x="734" y="194"/>
                  </a:lnTo>
                  <a:lnTo>
                    <a:pt x="734" y="196"/>
                  </a:lnTo>
                  <a:lnTo>
                    <a:pt x="735" y="196"/>
                  </a:lnTo>
                  <a:lnTo>
                    <a:pt x="735" y="196"/>
                  </a:lnTo>
                  <a:lnTo>
                    <a:pt x="735" y="196"/>
                  </a:lnTo>
                  <a:lnTo>
                    <a:pt x="735" y="197"/>
                  </a:lnTo>
                  <a:lnTo>
                    <a:pt x="737" y="197"/>
                  </a:lnTo>
                  <a:lnTo>
                    <a:pt x="737" y="196"/>
                  </a:lnTo>
                  <a:lnTo>
                    <a:pt x="738" y="196"/>
                  </a:lnTo>
                  <a:lnTo>
                    <a:pt x="738" y="194"/>
                  </a:lnTo>
                  <a:lnTo>
                    <a:pt x="740" y="194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1" y="196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1" y="199"/>
                  </a:lnTo>
                  <a:lnTo>
                    <a:pt x="741" y="199"/>
                  </a:lnTo>
                  <a:lnTo>
                    <a:pt x="741" y="199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3" y="196"/>
                  </a:lnTo>
                  <a:lnTo>
                    <a:pt x="743" y="196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5" y="197"/>
                  </a:lnTo>
                  <a:lnTo>
                    <a:pt x="745" y="199"/>
                  </a:lnTo>
                  <a:lnTo>
                    <a:pt x="743" y="200"/>
                  </a:lnTo>
                  <a:lnTo>
                    <a:pt x="741" y="202"/>
                  </a:lnTo>
                  <a:lnTo>
                    <a:pt x="741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38" y="202"/>
                  </a:lnTo>
                  <a:lnTo>
                    <a:pt x="738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1" y="200"/>
                  </a:lnTo>
                  <a:lnTo>
                    <a:pt x="741" y="200"/>
                  </a:lnTo>
                  <a:lnTo>
                    <a:pt x="741" y="200"/>
                  </a:lnTo>
                  <a:lnTo>
                    <a:pt x="738" y="202"/>
                  </a:lnTo>
                  <a:lnTo>
                    <a:pt x="738" y="202"/>
                  </a:lnTo>
                  <a:lnTo>
                    <a:pt x="737" y="202"/>
                  </a:lnTo>
                  <a:lnTo>
                    <a:pt x="737" y="202"/>
                  </a:lnTo>
                  <a:lnTo>
                    <a:pt x="735" y="200"/>
                  </a:lnTo>
                  <a:lnTo>
                    <a:pt x="735" y="200"/>
                  </a:lnTo>
                  <a:lnTo>
                    <a:pt x="734" y="200"/>
                  </a:lnTo>
                  <a:lnTo>
                    <a:pt x="732" y="200"/>
                  </a:lnTo>
                  <a:lnTo>
                    <a:pt x="730" y="199"/>
                  </a:lnTo>
                  <a:lnTo>
                    <a:pt x="729" y="199"/>
                  </a:lnTo>
                  <a:lnTo>
                    <a:pt x="727" y="197"/>
                  </a:lnTo>
                  <a:lnTo>
                    <a:pt x="724" y="197"/>
                  </a:lnTo>
                  <a:lnTo>
                    <a:pt x="724" y="197"/>
                  </a:lnTo>
                  <a:lnTo>
                    <a:pt x="721" y="197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6" y="194"/>
                  </a:lnTo>
                  <a:lnTo>
                    <a:pt x="726" y="194"/>
                  </a:lnTo>
                  <a:close/>
                  <a:moveTo>
                    <a:pt x="719" y="194"/>
                  </a:moveTo>
                  <a:lnTo>
                    <a:pt x="719" y="194"/>
                  </a:lnTo>
                  <a:lnTo>
                    <a:pt x="719" y="196"/>
                  </a:lnTo>
                  <a:lnTo>
                    <a:pt x="719" y="196"/>
                  </a:lnTo>
                  <a:lnTo>
                    <a:pt x="719" y="197"/>
                  </a:lnTo>
                  <a:lnTo>
                    <a:pt x="718" y="197"/>
                  </a:lnTo>
                  <a:lnTo>
                    <a:pt x="718" y="196"/>
                  </a:lnTo>
                  <a:lnTo>
                    <a:pt x="716" y="196"/>
                  </a:lnTo>
                  <a:lnTo>
                    <a:pt x="718" y="196"/>
                  </a:lnTo>
                  <a:lnTo>
                    <a:pt x="718" y="196"/>
                  </a:lnTo>
                  <a:lnTo>
                    <a:pt x="718" y="194"/>
                  </a:lnTo>
                  <a:lnTo>
                    <a:pt x="719" y="194"/>
                  </a:lnTo>
                  <a:close/>
                  <a:moveTo>
                    <a:pt x="708" y="189"/>
                  </a:moveTo>
                  <a:lnTo>
                    <a:pt x="710" y="189"/>
                  </a:lnTo>
                  <a:lnTo>
                    <a:pt x="711" y="189"/>
                  </a:lnTo>
                  <a:lnTo>
                    <a:pt x="711" y="189"/>
                  </a:lnTo>
                  <a:lnTo>
                    <a:pt x="713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3"/>
                  </a:lnTo>
                  <a:lnTo>
                    <a:pt x="711" y="193"/>
                  </a:lnTo>
                  <a:lnTo>
                    <a:pt x="710" y="193"/>
                  </a:lnTo>
                  <a:lnTo>
                    <a:pt x="710" y="193"/>
                  </a:lnTo>
                  <a:lnTo>
                    <a:pt x="708" y="191"/>
                  </a:lnTo>
                  <a:lnTo>
                    <a:pt x="708" y="189"/>
                  </a:lnTo>
                  <a:lnTo>
                    <a:pt x="708" y="189"/>
                  </a:lnTo>
                  <a:lnTo>
                    <a:pt x="708" y="189"/>
                  </a:lnTo>
                  <a:close/>
                  <a:moveTo>
                    <a:pt x="899" y="177"/>
                  </a:moveTo>
                  <a:lnTo>
                    <a:pt x="899" y="177"/>
                  </a:lnTo>
                  <a:lnTo>
                    <a:pt x="899" y="178"/>
                  </a:lnTo>
                  <a:lnTo>
                    <a:pt x="898" y="178"/>
                  </a:lnTo>
                  <a:lnTo>
                    <a:pt x="896" y="178"/>
                  </a:lnTo>
                  <a:lnTo>
                    <a:pt x="896" y="178"/>
                  </a:lnTo>
                  <a:lnTo>
                    <a:pt x="898" y="177"/>
                  </a:lnTo>
                  <a:lnTo>
                    <a:pt x="899" y="177"/>
                  </a:lnTo>
                  <a:close/>
                  <a:moveTo>
                    <a:pt x="1049" y="177"/>
                  </a:moveTo>
                  <a:lnTo>
                    <a:pt x="1050" y="177"/>
                  </a:lnTo>
                  <a:lnTo>
                    <a:pt x="1050" y="177"/>
                  </a:lnTo>
                  <a:lnTo>
                    <a:pt x="1050" y="178"/>
                  </a:lnTo>
                  <a:lnTo>
                    <a:pt x="1052" y="180"/>
                  </a:lnTo>
                  <a:lnTo>
                    <a:pt x="1052" y="182"/>
                  </a:lnTo>
                  <a:lnTo>
                    <a:pt x="1050" y="183"/>
                  </a:lnTo>
                  <a:lnTo>
                    <a:pt x="1049" y="186"/>
                  </a:lnTo>
                  <a:lnTo>
                    <a:pt x="1049" y="189"/>
                  </a:lnTo>
                  <a:lnTo>
                    <a:pt x="1049" y="189"/>
                  </a:lnTo>
                  <a:lnTo>
                    <a:pt x="1049" y="191"/>
                  </a:lnTo>
                  <a:lnTo>
                    <a:pt x="1047" y="191"/>
                  </a:lnTo>
                  <a:lnTo>
                    <a:pt x="1046" y="193"/>
                  </a:lnTo>
                  <a:lnTo>
                    <a:pt x="1044" y="193"/>
                  </a:lnTo>
                  <a:lnTo>
                    <a:pt x="1043" y="194"/>
                  </a:lnTo>
                  <a:lnTo>
                    <a:pt x="1041" y="196"/>
                  </a:lnTo>
                  <a:lnTo>
                    <a:pt x="1041" y="196"/>
                  </a:lnTo>
                  <a:lnTo>
                    <a:pt x="1043" y="194"/>
                  </a:lnTo>
                  <a:lnTo>
                    <a:pt x="1044" y="194"/>
                  </a:lnTo>
                  <a:lnTo>
                    <a:pt x="1044" y="196"/>
                  </a:lnTo>
                  <a:lnTo>
                    <a:pt x="1043" y="196"/>
                  </a:lnTo>
                  <a:lnTo>
                    <a:pt x="1041" y="196"/>
                  </a:lnTo>
                  <a:lnTo>
                    <a:pt x="1043" y="197"/>
                  </a:lnTo>
                  <a:lnTo>
                    <a:pt x="1043" y="197"/>
                  </a:lnTo>
                  <a:lnTo>
                    <a:pt x="1041" y="197"/>
                  </a:lnTo>
                  <a:lnTo>
                    <a:pt x="1041" y="199"/>
                  </a:lnTo>
                  <a:lnTo>
                    <a:pt x="1041" y="200"/>
                  </a:lnTo>
                  <a:lnTo>
                    <a:pt x="1043" y="199"/>
                  </a:lnTo>
                  <a:lnTo>
                    <a:pt x="1044" y="199"/>
                  </a:lnTo>
                  <a:lnTo>
                    <a:pt x="1044" y="199"/>
                  </a:lnTo>
                  <a:lnTo>
                    <a:pt x="1046" y="199"/>
                  </a:lnTo>
                  <a:lnTo>
                    <a:pt x="1046" y="199"/>
                  </a:lnTo>
                  <a:lnTo>
                    <a:pt x="1049" y="196"/>
                  </a:lnTo>
                  <a:lnTo>
                    <a:pt x="1050" y="196"/>
                  </a:lnTo>
                  <a:lnTo>
                    <a:pt x="1046" y="196"/>
                  </a:lnTo>
                  <a:lnTo>
                    <a:pt x="1046" y="196"/>
                  </a:lnTo>
                  <a:lnTo>
                    <a:pt x="1047" y="193"/>
                  </a:lnTo>
                  <a:lnTo>
                    <a:pt x="1047" y="193"/>
                  </a:lnTo>
                  <a:lnTo>
                    <a:pt x="1049" y="191"/>
                  </a:lnTo>
                  <a:lnTo>
                    <a:pt x="1050" y="189"/>
                  </a:lnTo>
                  <a:lnTo>
                    <a:pt x="1050" y="189"/>
                  </a:lnTo>
                  <a:lnTo>
                    <a:pt x="1052" y="189"/>
                  </a:lnTo>
                  <a:lnTo>
                    <a:pt x="1054" y="189"/>
                  </a:lnTo>
                  <a:lnTo>
                    <a:pt x="1054" y="191"/>
                  </a:lnTo>
                  <a:lnTo>
                    <a:pt x="1055" y="191"/>
                  </a:lnTo>
                  <a:lnTo>
                    <a:pt x="1057" y="191"/>
                  </a:lnTo>
                  <a:lnTo>
                    <a:pt x="1058" y="191"/>
                  </a:lnTo>
                  <a:lnTo>
                    <a:pt x="1058" y="193"/>
                  </a:lnTo>
                  <a:lnTo>
                    <a:pt x="1058" y="193"/>
                  </a:lnTo>
                  <a:lnTo>
                    <a:pt x="1058" y="193"/>
                  </a:lnTo>
                  <a:lnTo>
                    <a:pt x="1057" y="194"/>
                  </a:lnTo>
                  <a:lnTo>
                    <a:pt x="1058" y="196"/>
                  </a:lnTo>
                  <a:lnTo>
                    <a:pt x="1058" y="196"/>
                  </a:lnTo>
                  <a:lnTo>
                    <a:pt x="1057" y="197"/>
                  </a:lnTo>
                  <a:lnTo>
                    <a:pt x="1055" y="197"/>
                  </a:lnTo>
                  <a:lnTo>
                    <a:pt x="1054" y="199"/>
                  </a:lnTo>
                  <a:lnTo>
                    <a:pt x="1050" y="200"/>
                  </a:lnTo>
                  <a:lnTo>
                    <a:pt x="1047" y="202"/>
                  </a:lnTo>
                  <a:lnTo>
                    <a:pt x="1046" y="202"/>
                  </a:lnTo>
                  <a:lnTo>
                    <a:pt x="1044" y="202"/>
                  </a:lnTo>
                  <a:lnTo>
                    <a:pt x="1043" y="202"/>
                  </a:lnTo>
                  <a:lnTo>
                    <a:pt x="1041" y="202"/>
                  </a:lnTo>
                  <a:lnTo>
                    <a:pt x="1039" y="202"/>
                  </a:lnTo>
                  <a:lnTo>
                    <a:pt x="1038" y="202"/>
                  </a:lnTo>
                  <a:lnTo>
                    <a:pt x="1038" y="202"/>
                  </a:lnTo>
                  <a:lnTo>
                    <a:pt x="1038" y="202"/>
                  </a:lnTo>
                  <a:lnTo>
                    <a:pt x="1036" y="200"/>
                  </a:lnTo>
                  <a:lnTo>
                    <a:pt x="1035" y="199"/>
                  </a:lnTo>
                  <a:lnTo>
                    <a:pt x="1035" y="196"/>
                  </a:lnTo>
                  <a:lnTo>
                    <a:pt x="1035" y="193"/>
                  </a:lnTo>
                  <a:lnTo>
                    <a:pt x="1036" y="191"/>
                  </a:lnTo>
                  <a:lnTo>
                    <a:pt x="1038" y="189"/>
                  </a:lnTo>
                  <a:lnTo>
                    <a:pt x="1038" y="189"/>
                  </a:lnTo>
                  <a:lnTo>
                    <a:pt x="1043" y="183"/>
                  </a:lnTo>
                  <a:lnTo>
                    <a:pt x="1043" y="182"/>
                  </a:lnTo>
                  <a:lnTo>
                    <a:pt x="1044" y="180"/>
                  </a:lnTo>
                  <a:lnTo>
                    <a:pt x="1046" y="178"/>
                  </a:lnTo>
                  <a:lnTo>
                    <a:pt x="1047" y="177"/>
                  </a:lnTo>
                  <a:lnTo>
                    <a:pt x="1049" y="177"/>
                  </a:lnTo>
                  <a:lnTo>
                    <a:pt x="1049" y="177"/>
                  </a:lnTo>
                  <a:close/>
                  <a:moveTo>
                    <a:pt x="998" y="175"/>
                  </a:moveTo>
                  <a:lnTo>
                    <a:pt x="998" y="177"/>
                  </a:lnTo>
                  <a:lnTo>
                    <a:pt x="998" y="178"/>
                  </a:lnTo>
                  <a:lnTo>
                    <a:pt x="997" y="180"/>
                  </a:lnTo>
                  <a:lnTo>
                    <a:pt x="1000" y="183"/>
                  </a:lnTo>
                  <a:lnTo>
                    <a:pt x="1000" y="183"/>
                  </a:lnTo>
                  <a:lnTo>
                    <a:pt x="1000" y="185"/>
                  </a:lnTo>
                  <a:lnTo>
                    <a:pt x="1000" y="185"/>
                  </a:lnTo>
                  <a:lnTo>
                    <a:pt x="1000" y="185"/>
                  </a:lnTo>
                  <a:lnTo>
                    <a:pt x="1002" y="185"/>
                  </a:lnTo>
                  <a:lnTo>
                    <a:pt x="1002" y="186"/>
                  </a:lnTo>
                  <a:lnTo>
                    <a:pt x="1002" y="186"/>
                  </a:lnTo>
                  <a:lnTo>
                    <a:pt x="1002" y="186"/>
                  </a:lnTo>
                  <a:lnTo>
                    <a:pt x="1003" y="185"/>
                  </a:lnTo>
                  <a:lnTo>
                    <a:pt x="1005" y="185"/>
                  </a:lnTo>
                  <a:lnTo>
                    <a:pt x="1006" y="185"/>
                  </a:lnTo>
                  <a:lnTo>
                    <a:pt x="1006" y="185"/>
                  </a:lnTo>
                  <a:lnTo>
                    <a:pt x="1008" y="185"/>
                  </a:lnTo>
                  <a:lnTo>
                    <a:pt x="1009" y="186"/>
                  </a:lnTo>
                  <a:lnTo>
                    <a:pt x="1011" y="186"/>
                  </a:lnTo>
                  <a:lnTo>
                    <a:pt x="1014" y="186"/>
                  </a:lnTo>
                  <a:lnTo>
                    <a:pt x="1017" y="186"/>
                  </a:lnTo>
                  <a:lnTo>
                    <a:pt x="1017" y="186"/>
                  </a:lnTo>
                  <a:lnTo>
                    <a:pt x="1022" y="186"/>
                  </a:lnTo>
                  <a:lnTo>
                    <a:pt x="1025" y="186"/>
                  </a:lnTo>
                  <a:lnTo>
                    <a:pt x="1027" y="186"/>
                  </a:lnTo>
                  <a:lnTo>
                    <a:pt x="1027" y="186"/>
                  </a:lnTo>
                  <a:lnTo>
                    <a:pt x="1027" y="186"/>
                  </a:lnTo>
                  <a:lnTo>
                    <a:pt x="1025" y="188"/>
                  </a:lnTo>
                  <a:lnTo>
                    <a:pt x="1022" y="189"/>
                  </a:lnTo>
                  <a:lnTo>
                    <a:pt x="1021" y="191"/>
                  </a:lnTo>
                  <a:lnTo>
                    <a:pt x="1019" y="191"/>
                  </a:lnTo>
                  <a:lnTo>
                    <a:pt x="1019" y="193"/>
                  </a:lnTo>
                  <a:lnTo>
                    <a:pt x="1019" y="194"/>
                  </a:lnTo>
                  <a:lnTo>
                    <a:pt x="1021" y="194"/>
                  </a:lnTo>
                  <a:lnTo>
                    <a:pt x="1021" y="194"/>
                  </a:lnTo>
                  <a:lnTo>
                    <a:pt x="1021" y="194"/>
                  </a:lnTo>
                  <a:lnTo>
                    <a:pt x="1017" y="196"/>
                  </a:lnTo>
                  <a:lnTo>
                    <a:pt x="1016" y="194"/>
                  </a:lnTo>
                  <a:lnTo>
                    <a:pt x="1014" y="194"/>
                  </a:lnTo>
                  <a:lnTo>
                    <a:pt x="1014" y="193"/>
                  </a:lnTo>
                  <a:lnTo>
                    <a:pt x="1013" y="193"/>
                  </a:lnTo>
                  <a:lnTo>
                    <a:pt x="1013" y="193"/>
                  </a:lnTo>
                  <a:lnTo>
                    <a:pt x="1014" y="193"/>
                  </a:lnTo>
                  <a:lnTo>
                    <a:pt x="1014" y="191"/>
                  </a:lnTo>
                  <a:lnTo>
                    <a:pt x="1013" y="191"/>
                  </a:lnTo>
                  <a:lnTo>
                    <a:pt x="1013" y="191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1" y="189"/>
                  </a:lnTo>
                  <a:lnTo>
                    <a:pt x="1009" y="189"/>
                  </a:lnTo>
                  <a:lnTo>
                    <a:pt x="1009" y="191"/>
                  </a:lnTo>
                  <a:lnTo>
                    <a:pt x="1011" y="191"/>
                  </a:lnTo>
                  <a:lnTo>
                    <a:pt x="1009" y="191"/>
                  </a:lnTo>
                  <a:lnTo>
                    <a:pt x="1009" y="191"/>
                  </a:lnTo>
                  <a:lnTo>
                    <a:pt x="1005" y="191"/>
                  </a:lnTo>
                  <a:lnTo>
                    <a:pt x="1003" y="191"/>
                  </a:lnTo>
                  <a:lnTo>
                    <a:pt x="1003" y="189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0" y="186"/>
                  </a:lnTo>
                  <a:lnTo>
                    <a:pt x="998" y="188"/>
                  </a:lnTo>
                  <a:lnTo>
                    <a:pt x="997" y="186"/>
                  </a:lnTo>
                  <a:lnTo>
                    <a:pt x="997" y="185"/>
                  </a:lnTo>
                  <a:lnTo>
                    <a:pt x="997" y="183"/>
                  </a:lnTo>
                  <a:lnTo>
                    <a:pt x="995" y="183"/>
                  </a:lnTo>
                  <a:lnTo>
                    <a:pt x="994" y="183"/>
                  </a:lnTo>
                  <a:lnTo>
                    <a:pt x="992" y="182"/>
                  </a:lnTo>
                  <a:lnTo>
                    <a:pt x="994" y="180"/>
                  </a:lnTo>
                  <a:lnTo>
                    <a:pt x="995" y="180"/>
                  </a:lnTo>
                  <a:lnTo>
                    <a:pt x="995" y="178"/>
                  </a:lnTo>
                  <a:lnTo>
                    <a:pt x="997" y="177"/>
                  </a:lnTo>
                  <a:lnTo>
                    <a:pt x="998" y="175"/>
                  </a:lnTo>
                  <a:close/>
                  <a:moveTo>
                    <a:pt x="1142" y="164"/>
                  </a:moveTo>
                  <a:lnTo>
                    <a:pt x="1140" y="166"/>
                  </a:lnTo>
                  <a:lnTo>
                    <a:pt x="1140" y="169"/>
                  </a:lnTo>
                  <a:lnTo>
                    <a:pt x="1139" y="169"/>
                  </a:lnTo>
                  <a:lnTo>
                    <a:pt x="1139" y="169"/>
                  </a:lnTo>
                  <a:lnTo>
                    <a:pt x="1139" y="169"/>
                  </a:lnTo>
                  <a:lnTo>
                    <a:pt x="1139" y="167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2" y="164"/>
                  </a:lnTo>
                  <a:close/>
                  <a:moveTo>
                    <a:pt x="1035" y="164"/>
                  </a:moveTo>
                  <a:lnTo>
                    <a:pt x="1036" y="164"/>
                  </a:lnTo>
                  <a:lnTo>
                    <a:pt x="1035" y="166"/>
                  </a:lnTo>
                  <a:lnTo>
                    <a:pt x="1033" y="166"/>
                  </a:lnTo>
                  <a:lnTo>
                    <a:pt x="1032" y="167"/>
                  </a:lnTo>
                  <a:lnTo>
                    <a:pt x="1032" y="169"/>
                  </a:lnTo>
                  <a:lnTo>
                    <a:pt x="1030" y="169"/>
                  </a:lnTo>
                  <a:lnTo>
                    <a:pt x="1028" y="170"/>
                  </a:lnTo>
                  <a:lnTo>
                    <a:pt x="1028" y="170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28" y="172"/>
                  </a:lnTo>
                  <a:lnTo>
                    <a:pt x="1027" y="172"/>
                  </a:lnTo>
                  <a:lnTo>
                    <a:pt x="1028" y="169"/>
                  </a:lnTo>
                  <a:lnTo>
                    <a:pt x="1030" y="167"/>
                  </a:lnTo>
                  <a:lnTo>
                    <a:pt x="1033" y="166"/>
                  </a:lnTo>
                  <a:lnTo>
                    <a:pt x="1035" y="164"/>
                  </a:lnTo>
                  <a:lnTo>
                    <a:pt x="1035" y="164"/>
                  </a:lnTo>
                  <a:close/>
                  <a:moveTo>
                    <a:pt x="685" y="161"/>
                  </a:moveTo>
                  <a:lnTo>
                    <a:pt x="686" y="163"/>
                  </a:lnTo>
                  <a:lnTo>
                    <a:pt x="686" y="163"/>
                  </a:lnTo>
                  <a:lnTo>
                    <a:pt x="686" y="163"/>
                  </a:lnTo>
                  <a:lnTo>
                    <a:pt x="685" y="163"/>
                  </a:lnTo>
                  <a:lnTo>
                    <a:pt x="683" y="163"/>
                  </a:lnTo>
                  <a:lnTo>
                    <a:pt x="682" y="163"/>
                  </a:lnTo>
                  <a:lnTo>
                    <a:pt x="682" y="163"/>
                  </a:lnTo>
                  <a:lnTo>
                    <a:pt x="682" y="163"/>
                  </a:lnTo>
                  <a:lnTo>
                    <a:pt x="682" y="161"/>
                  </a:lnTo>
                  <a:lnTo>
                    <a:pt x="683" y="161"/>
                  </a:lnTo>
                  <a:lnTo>
                    <a:pt x="685" y="161"/>
                  </a:lnTo>
                  <a:close/>
                  <a:moveTo>
                    <a:pt x="991" y="159"/>
                  </a:moveTo>
                  <a:lnTo>
                    <a:pt x="991" y="161"/>
                  </a:lnTo>
                  <a:lnTo>
                    <a:pt x="989" y="163"/>
                  </a:lnTo>
                  <a:lnTo>
                    <a:pt x="989" y="163"/>
                  </a:lnTo>
                  <a:lnTo>
                    <a:pt x="989" y="163"/>
                  </a:lnTo>
                  <a:lnTo>
                    <a:pt x="989" y="161"/>
                  </a:lnTo>
                  <a:lnTo>
                    <a:pt x="989" y="161"/>
                  </a:lnTo>
                  <a:lnTo>
                    <a:pt x="991" y="161"/>
                  </a:lnTo>
                  <a:lnTo>
                    <a:pt x="991" y="161"/>
                  </a:lnTo>
                  <a:lnTo>
                    <a:pt x="991" y="159"/>
                  </a:lnTo>
                  <a:close/>
                  <a:moveTo>
                    <a:pt x="991" y="158"/>
                  </a:moveTo>
                  <a:lnTo>
                    <a:pt x="992" y="158"/>
                  </a:lnTo>
                  <a:lnTo>
                    <a:pt x="992" y="159"/>
                  </a:lnTo>
                  <a:lnTo>
                    <a:pt x="991" y="159"/>
                  </a:lnTo>
                  <a:lnTo>
                    <a:pt x="991" y="158"/>
                  </a:lnTo>
                  <a:lnTo>
                    <a:pt x="991" y="158"/>
                  </a:lnTo>
                  <a:lnTo>
                    <a:pt x="991" y="158"/>
                  </a:lnTo>
                  <a:close/>
                  <a:moveTo>
                    <a:pt x="656" y="142"/>
                  </a:moveTo>
                  <a:lnTo>
                    <a:pt x="656" y="142"/>
                  </a:lnTo>
                  <a:lnTo>
                    <a:pt x="656" y="144"/>
                  </a:lnTo>
                  <a:lnTo>
                    <a:pt x="658" y="144"/>
                  </a:lnTo>
                  <a:lnTo>
                    <a:pt x="656" y="144"/>
                  </a:lnTo>
                  <a:lnTo>
                    <a:pt x="656" y="144"/>
                  </a:lnTo>
                  <a:lnTo>
                    <a:pt x="655" y="144"/>
                  </a:lnTo>
                  <a:lnTo>
                    <a:pt x="656" y="144"/>
                  </a:lnTo>
                  <a:lnTo>
                    <a:pt x="656" y="144"/>
                  </a:lnTo>
                  <a:lnTo>
                    <a:pt x="655" y="142"/>
                  </a:lnTo>
                  <a:lnTo>
                    <a:pt x="655" y="142"/>
                  </a:lnTo>
                  <a:lnTo>
                    <a:pt x="656" y="142"/>
                  </a:lnTo>
                  <a:lnTo>
                    <a:pt x="656" y="142"/>
                  </a:lnTo>
                  <a:close/>
                  <a:moveTo>
                    <a:pt x="653" y="142"/>
                  </a:moveTo>
                  <a:lnTo>
                    <a:pt x="655" y="142"/>
                  </a:lnTo>
                  <a:lnTo>
                    <a:pt x="655" y="142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3" y="144"/>
                  </a:lnTo>
                  <a:lnTo>
                    <a:pt x="653" y="144"/>
                  </a:lnTo>
                  <a:lnTo>
                    <a:pt x="652" y="144"/>
                  </a:lnTo>
                  <a:lnTo>
                    <a:pt x="652" y="145"/>
                  </a:lnTo>
                  <a:lnTo>
                    <a:pt x="652" y="145"/>
                  </a:lnTo>
                  <a:lnTo>
                    <a:pt x="650" y="144"/>
                  </a:lnTo>
                  <a:lnTo>
                    <a:pt x="650" y="144"/>
                  </a:lnTo>
                  <a:lnTo>
                    <a:pt x="652" y="142"/>
                  </a:lnTo>
                  <a:lnTo>
                    <a:pt x="652" y="142"/>
                  </a:lnTo>
                  <a:lnTo>
                    <a:pt x="653" y="142"/>
                  </a:lnTo>
                  <a:close/>
                  <a:moveTo>
                    <a:pt x="138" y="141"/>
                  </a:moveTo>
                  <a:lnTo>
                    <a:pt x="138" y="141"/>
                  </a:lnTo>
                  <a:lnTo>
                    <a:pt x="139" y="142"/>
                  </a:lnTo>
                  <a:lnTo>
                    <a:pt x="139" y="142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8" y="144"/>
                  </a:lnTo>
                  <a:lnTo>
                    <a:pt x="138" y="141"/>
                  </a:lnTo>
                  <a:close/>
                  <a:moveTo>
                    <a:pt x="136" y="137"/>
                  </a:moveTo>
                  <a:lnTo>
                    <a:pt x="139" y="141"/>
                  </a:lnTo>
                  <a:lnTo>
                    <a:pt x="141" y="141"/>
                  </a:lnTo>
                  <a:lnTo>
                    <a:pt x="141" y="142"/>
                  </a:lnTo>
                  <a:lnTo>
                    <a:pt x="141" y="142"/>
                  </a:lnTo>
                  <a:lnTo>
                    <a:pt x="138" y="141"/>
                  </a:lnTo>
                  <a:lnTo>
                    <a:pt x="136" y="139"/>
                  </a:lnTo>
                  <a:lnTo>
                    <a:pt x="136" y="137"/>
                  </a:lnTo>
                  <a:close/>
                  <a:moveTo>
                    <a:pt x="976" y="134"/>
                  </a:moveTo>
                  <a:lnTo>
                    <a:pt x="978" y="134"/>
                  </a:lnTo>
                  <a:lnTo>
                    <a:pt x="986" y="136"/>
                  </a:lnTo>
                  <a:lnTo>
                    <a:pt x="991" y="137"/>
                  </a:lnTo>
                  <a:lnTo>
                    <a:pt x="995" y="141"/>
                  </a:lnTo>
                  <a:lnTo>
                    <a:pt x="995" y="142"/>
                  </a:lnTo>
                  <a:lnTo>
                    <a:pt x="995" y="144"/>
                  </a:lnTo>
                  <a:lnTo>
                    <a:pt x="994" y="142"/>
                  </a:lnTo>
                  <a:lnTo>
                    <a:pt x="991" y="142"/>
                  </a:lnTo>
                  <a:lnTo>
                    <a:pt x="992" y="144"/>
                  </a:lnTo>
                  <a:lnTo>
                    <a:pt x="995" y="145"/>
                  </a:lnTo>
                  <a:lnTo>
                    <a:pt x="995" y="148"/>
                  </a:lnTo>
                  <a:lnTo>
                    <a:pt x="994" y="150"/>
                  </a:lnTo>
                  <a:lnTo>
                    <a:pt x="989" y="152"/>
                  </a:lnTo>
                  <a:lnTo>
                    <a:pt x="989" y="152"/>
                  </a:lnTo>
                  <a:lnTo>
                    <a:pt x="987" y="153"/>
                  </a:lnTo>
                  <a:lnTo>
                    <a:pt x="987" y="155"/>
                  </a:lnTo>
                  <a:lnTo>
                    <a:pt x="984" y="155"/>
                  </a:lnTo>
                  <a:lnTo>
                    <a:pt x="984" y="156"/>
                  </a:lnTo>
                  <a:lnTo>
                    <a:pt x="981" y="158"/>
                  </a:lnTo>
                  <a:lnTo>
                    <a:pt x="980" y="158"/>
                  </a:lnTo>
                  <a:lnTo>
                    <a:pt x="978" y="158"/>
                  </a:lnTo>
                  <a:lnTo>
                    <a:pt x="973" y="156"/>
                  </a:lnTo>
                  <a:lnTo>
                    <a:pt x="970" y="155"/>
                  </a:lnTo>
                  <a:lnTo>
                    <a:pt x="970" y="155"/>
                  </a:lnTo>
                  <a:lnTo>
                    <a:pt x="969" y="156"/>
                  </a:lnTo>
                  <a:lnTo>
                    <a:pt x="965" y="156"/>
                  </a:lnTo>
                  <a:lnTo>
                    <a:pt x="965" y="156"/>
                  </a:lnTo>
                  <a:lnTo>
                    <a:pt x="964" y="156"/>
                  </a:lnTo>
                  <a:lnTo>
                    <a:pt x="959" y="158"/>
                  </a:lnTo>
                  <a:lnTo>
                    <a:pt x="961" y="158"/>
                  </a:lnTo>
                  <a:lnTo>
                    <a:pt x="964" y="156"/>
                  </a:lnTo>
                  <a:lnTo>
                    <a:pt x="964" y="156"/>
                  </a:lnTo>
                  <a:lnTo>
                    <a:pt x="967" y="158"/>
                  </a:lnTo>
                  <a:lnTo>
                    <a:pt x="972" y="159"/>
                  </a:lnTo>
                  <a:lnTo>
                    <a:pt x="973" y="161"/>
                  </a:lnTo>
                  <a:lnTo>
                    <a:pt x="975" y="164"/>
                  </a:lnTo>
                  <a:lnTo>
                    <a:pt x="975" y="164"/>
                  </a:lnTo>
                  <a:lnTo>
                    <a:pt x="976" y="164"/>
                  </a:lnTo>
                  <a:lnTo>
                    <a:pt x="980" y="163"/>
                  </a:lnTo>
                  <a:lnTo>
                    <a:pt x="981" y="161"/>
                  </a:lnTo>
                  <a:lnTo>
                    <a:pt x="984" y="161"/>
                  </a:lnTo>
                  <a:lnTo>
                    <a:pt x="983" y="161"/>
                  </a:lnTo>
                  <a:lnTo>
                    <a:pt x="986" y="161"/>
                  </a:lnTo>
                  <a:lnTo>
                    <a:pt x="989" y="163"/>
                  </a:lnTo>
                  <a:lnTo>
                    <a:pt x="987" y="164"/>
                  </a:lnTo>
                  <a:lnTo>
                    <a:pt x="986" y="166"/>
                  </a:lnTo>
                  <a:lnTo>
                    <a:pt x="986" y="169"/>
                  </a:lnTo>
                  <a:lnTo>
                    <a:pt x="983" y="172"/>
                  </a:lnTo>
                  <a:lnTo>
                    <a:pt x="980" y="174"/>
                  </a:lnTo>
                  <a:lnTo>
                    <a:pt x="981" y="175"/>
                  </a:lnTo>
                  <a:lnTo>
                    <a:pt x="981" y="175"/>
                  </a:lnTo>
                  <a:lnTo>
                    <a:pt x="984" y="175"/>
                  </a:lnTo>
                  <a:lnTo>
                    <a:pt x="984" y="175"/>
                  </a:lnTo>
                  <a:lnTo>
                    <a:pt x="986" y="175"/>
                  </a:lnTo>
                  <a:lnTo>
                    <a:pt x="986" y="177"/>
                  </a:lnTo>
                  <a:lnTo>
                    <a:pt x="986" y="178"/>
                  </a:lnTo>
                  <a:lnTo>
                    <a:pt x="986" y="180"/>
                  </a:lnTo>
                  <a:lnTo>
                    <a:pt x="987" y="182"/>
                  </a:lnTo>
                  <a:lnTo>
                    <a:pt x="987" y="182"/>
                  </a:lnTo>
                  <a:lnTo>
                    <a:pt x="989" y="185"/>
                  </a:lnTo>
                  <a:lnTo>
                    <a:pt x="989" y="186"/>
                  </a:lnTo>
                  <a:lnTo>
                    <a:pt x="989" y="188"/>
                  </a:lnTo>
                  <a:lnTo>
                    <a:pt x="991" y="189"/>
                  </a:lnTo>
                  <a:lnTo>
                    <a:pt x="991" y="189"/>
                  </a:lnTo>
                  <a:lnTo>
                    <a:pt x="995" y="191"/>
                  </a:lnTo>
                  <a:lnTo>
                    <a:pt x="997" y="191"/>
                  </a:lnTo>
                  <a:lnTo>
                    <a:pt x="1000" y="191"/>
                  </a:lnTo>
                  <a:lnTo>
                    <a:pt x="1000" y="191"/>
                  </a:lnTo>
                  <a:lnTo>
                    <a:pt x="1002" y="193"/>
                  </a:lnTo>
                  <a:lnTo>
                    <a:pt x="998" y="194"/>
                  </a:lnTo>
                  <a:lnTo>
                    <a:pt x="1000" y="196"/>
                  </a:lnTo>
                  <a:lnTo>
                    <a:pt x="1003" y="197"/>
                  </a:lnTo>
                  <a:lnTo>
                    <a:pt x="1005" y="197"/>
                  </a:lnTo>
                  <a:lnTo>
                    <a:pt x="1006" y="197"/>
                  </a:lnTo>
                  <a:lnTo>
                    <a:pt x="1008" y="197"/>
                  </a:lnTo>
                  <a:lnTo>
                    <a:pt x="1008" y="199"/>
                  </a:lnTo>
                  <a:lnTo>
                    <a:pt x="1009" y="199"/>
                  </a:lnTo>
                  <a:lnTo>
                    <a:pt x="1009" y="199"/>
                  </a:lnTo>
                  <a:lnTo>
                    <a:pt x="1011" y="199"/>
                  </a:lnTo>
                  <a:lnTo>
                    <a:pt x="1014" y="199"/>
                  </a:lnTo>
                  <a:lnTo>
                    <a:pt x="1017" y="199"/>
                  </a:lnTo>
                  <a:lnTo>
                    <a:pt x="1017" y="200"/>
                  </a:lnTo>
                  <a:lnTo>
                    <a:pt x="1017" y="200"/>
                  </a:lnTo>
                  <a:lnTo>
                    <a:pt x="1019" y="200"/>
                  </a:lnTo>
                  <a:lnTo>
                    <a:pt x="1021" y="200"/>
                  </a:lnTo>
                  <a:lnTo>
                    <a:pt x="1021" y="200"/>
                  </a:lnTo>
                  <a:lnTo>
                    <a:pt x="1022" y="200"/>
                  </a:lnTo>
                  <a:lnTo>
                    <a:pt x="1024" y="199"/>
                  </a:lnTo>
                  <a:lnTo>
                    <a:pt x="1028" y="197"/>
                  </a:lnTo>
                  <a:lnTo>
                    <a:pt x="1028" y="197"/>
                  </a:lnTo>
                  <a:lnTo>
                    <a:pt x="1028" y="197"/>
                  </a:lnTo>
                  <a:lnTo>
                    <a:pt x="1030" y="199"/>
                  </a:lnTo>
                  <a:lnTo>
                    <a:pt x="1030" y="200"/>
                  </a:lnTo>
                  <a:lnTo>
                    <a:pt x="1033" y="200"/>
                  </a:lnTo>
                  <a:lnTo>
                    <a:pt x="1035" y="200"/>
                  </a:lnTo>
                  <a:lnTo>
                    <a:pt x="1036" y="200"/>
                  </a:lnTo>
                  <a:lnTo>
                    <a:pt x="1036" y="202"/>
                  </a:lnTo>
                  <a:lnTo>
                    <a:pt x="1038" y="204"/>
                  </a:lnTo>
                  <a:lnTo>
                    <a:pt x="1038" y="205"/>
                  </a:lnTo>
                  <a:lnTo>
                    <a:pt x="1036" y="205"/>
                  </a:lnTo>
                  <a:lnTo>
                    <a:pt x="1035" y="205"/>
                  </a:lnTo>
                  <a:lnTo>
                    <a:pt x="1041" y="207"/>
                  </a:lnTo>
                  <a:lnTo>
                    <a:pt x="1041" y="207"/>
                  </a:lnTo>
                  <a:lnTo>
                    <a:pt x="1041" y="207"/>
                  </a:lnTo>
                  <a:lnTo>
                    <a:pt x="1041" y="208"/>
                  </a:lnTo>
                  <a:lnTo>
                    <a:pt x="1041" y="208"/>
                  </a:lnTo>
                  <a:lnTo>
                    <a:pt x="1039" y="208"/>
                  </a:lnTo>
                  <a:lnTo>
                    <a:pt x="1038" y="208"/>
                  </a:lnTo>
                  <a:lnTo>
                    <a:pt x="1036" y="208"/>
                  </a:lnTo>
                  <a:lnTo>
                    <a:pt x="1035" y="210"/>
                  </a:lnTo>
                  <a:lnTo>
                    <a:pt x="1033" y="210"/>
                  </a:lnTo>
                  <a:lnTo>
                    <a:pt x="1033" y="210"/>
                  </a:lnTo>
                  <a:lnTo>
                    <a:pt x="1032" y="210"/>
                  </a:lnTo>
                  <a:lnTo>
                    <a:pt x="1030" y="211"/>
                  </a:lnTo>
                  <a:lnTo>
                    <a:pt x="1027" y="213"/>
                  </a:lnTo>
                  <a:lnTo>
                    <a:pt x="1024" y="213"/>
                  </a:lnTo>
                  <a:lnTo>
                    <a:pt x="1021" y="215"/>
                  </a:lnTo>
                  <a:lnTo>
                    <a:pt x="1016" y="216"/>
                  </a:lnTo>
                  <a:lnTo>
                    <a:pt x="1013" y="218"/>
                  </a:lnTo>
                  <a:lnTo>
                    <a:pt x="1011" y="218"/>
                  </a:lnTo>
                  <a:lnTo>
                    <a:pt x="1011" y="218"/>
                  </a:lnTo>
                  <a:lnTo>
                    <a:pt x="1008" y="219"/>
                  </a:lnTo>
                  <a:lnTo>
                    <a:pt x="1008" y="218"/>
                  </a:lnTo>
                  <a:lnTo>
                    <a:pt x="1006" y="219"/>
                  </a:lnTo>
                  <a:lnTo>
                    <a:pt x="1005" y="218"/>
                  </a:lnTo>
                  <a:lnTo>
                    <a:pt x="1005" y="218"/>
                  </a:lnTo>
                  <a:lnTo>
                    <a:pt x="1005" y="219"/>
                  </a:lnTo>
                  <a:lnTo>
                    <a:pt x="1005" y="221"/>
                  </a:lnTo>
                  <a:lnTo>
                    <a:pt x="1005" y="221"/>
                  </a:lnTo>
                  <a:lnTo>
                    <a:pt x="1005" y="221"/>
                  </a:lnTo>
                  <a:lnTo>
                    <a:pt x="1002" y="221"/>
                  </a:lnTo>
                  <a:lnTo>
                    <a:pt x="1002" y="221"/>
                  </a:lnTo>
                  <a:lnTo>
                    <a:pt x="1000" y="221"/>
                  </a:lnTo>
                  <a:lnTo>
                    <a:pt x="1000" y="219"/>
                  </a:lnTo>
                  <a:lnTo>
                    <a:pt x="998" y="219"/>
                  </a:lnTo>
                  <a:lnTo>
                    <a:pt x="998" y="219"/>
                  </a:lnTo>
                  <a:lnTo>
                    <a:pt x="998" y="221"/>
                  </a:lnTo>
                  <a:lnTo>
                    <a:pt x="997" y="221"/>
                  </a:lnTo>
                  <a:lnTo>
                    <a:pt x="997" y="219"/>
                  </a:lnTo>
                  <a:lnTo>
                    <a:pt x="994" y="221"/>
                  </a:lnTo>
                  <a:lnTo>
                    <a:pt x="994" y="222"/>
                  </a:lnTo>
                  <a:lnTo>
                    <a:pt x="994" y="222"/>
                  </a:lnTo>
                  <a:lnTo>
                    <a:pt x="995" y="224"/>
                  </a:lnTo>
                  <a:lnTo>
                    <a:pt x="994" y="226"/>
                  </a:lnTo>
                  <a:lnTo>
                    <a:pt x="994" y="224"/>
                  </a:lnTo>
                  <a:lnTo>
                    <a:pt x="992" y="227"/>
                  </a:lnTo>
                  <a:lnTo>
                    <a:pt x="991" y="227"/>
                  </a:lnTo>
                  <a:lnTo>
                    <a:pt x="989" y="230"/>
                  </a:lnTo>
                  <a:lnTo>
                    <a:pt x="987" y="232"/>
                  </a:lnTo>
                  <a:lnTo>
                    <a:pt x="986" y="232"/>
                  </a:lnTo>
                  <a:lnTo>
                    <a:pt x="983" y="235"/>
                  </a:lnTo>
                  <a:lnTo>
                    <a:pt x="981" y="235"/>
                  </a:lnTo>
                  <a:lnTo>
                    <a:pt x="981" y="235"/>
                  </a:lnTo>
                  <a:lnTo>
                    <a:pt x="980" y="235"/>
                  </a:lnTo>
                  <a:lnTo>
                    <a:pt x="980" y="238"/>
                  </a:lnTo>
                  <a:lnTo>
                    <a:pt x="978" y="238"/>
                  </a:lnTo>
                  <a:lnTo>
                    <a:pt x="978" y="238"/>
                  </a:lnTo>
                  <a:lnTo>
                    <a:pt x="978" y="238"/>
                  </a:lnTo>
                  <a:lnTo>
                    <a:pt x="976" y="238"/>
                  </a:lnTo>
                  <a:lnTo>
                    <a:pt x="976" y="238"/>
                  </a:lnTo>
                  <a:lnTo>
                    <a:pt x="975" y="238"/>
                  </a:lnTo>
                  <a:lnTo>
                    <a:pt x="973" y="238"/>
                  </a:lnTo>
                  <a:lnTo>
                    <a:pt x="972" y="235"/>
                  </a:lnTo>
                  <a:lnTo>
                    <a:pt x="972" y="234"/>
                  </a:lnTo>
                  <a:lnTo>
                    <a:pt x="970" y="234"/>
                  </a:lnTo>
                  <a:lnTo>
                    <a:pt x="970" y="234"/>
                  </a:lnTo>
                  <a:lnTo>
                    <a:pt x="969" y="235"/>
                  </a:lnTo>
                  <a:lnTo>
                    <a:pt x="969" y="234"/>
                  </a:lnTo>
                  <a:lnTo>
                    <a:pt x="967" y="229"/>
                  </a:lnTo>
                  <a:lnTo>
                    <a:pt x="967" y="227"/>
                  </a:lnTo>
                  <a:lnTo>
                    <a:pt x="969" y="224"/>
                  </a:lnTo>
                  <a:lnTo>
                    <a:pt x="972" y="219"/>
                  </a:lnTo>
                  <a:lnTo>
                    <a:pt x="970" y="219"/>
                  </a:lnTo>
                  <a:lnTo>
                    <a:pt x="967" y="222"/>
                  </a:lnTo>
                  <a:lnTo>
                    <a:pt x="969" y="221"/>
                  </a:lnTo>
                  <a:lnTo>
                    <a:pt x="969" y="221"/>
                  </a:lnTo>
                  <a:lnTo>
                    <a:pt x="970" y="219"/>
                  </a:lnTo>
                  <a:lnTo>
                    <a:pt x="970" y="219"/>
                  </a:lnTo>
                  <a:lnTo>
                    <a:pt x="973" y="219"/>
                  </a:lnTo>
                  <a:lnTo>
                    <a:pt x="975" y="218"/>
                  </a:lnTo>
                  <a:lnTo>
                    <a:pt x="975" y="218"/>
                  </a:lnTo>
                  <a:lnTo>
                    <a:pt x="976" y="218"/>
                  </a:lnTo>
                  <a:lnTo>
                    <a:pt x="976" y="216"/>
                  </a:lnTo>
                  <a:lnTo>
                    <a:pt x="976" y="218"/>
                  </a:lnTo>
                  <a:lnTo>
                    <a:pt x="973" y="218"/>
                  </a:lnTo>
                  <a:lnTo>
                    <a:pt x="975" y="216"/>
                  </a:lnTo>
                  <a:lnTo>
                    <a:pt x="975" y="216"/>
                  </a:lnTo>
                  <a:lnTo>
                    <a:pt x="986" y="210"/>
                  </a:lnTo>
                  <a:lnTo>
                    <a:pt x="987" y="208"/>
                  </a:lnTo>
                  <a:lnTo>
                    <a:pt x="992" y="208"/>
                  </a:lnTo>
                  <a:lnTo>
                    <a:pt x="992" y="207"/>
                  </a:lnTo>
                  <a:lnTo>
                    <a:pt x="992" y="207"/>
                  </a:lnTo>
                  <a:lnTo>
                    <a:pt x="994" y="207"/>
                  </a:lnTo>
                  <a:lnTo>
                    <a:pt x="994" y="207"/>
                  </a:lnTo>
                  <a:lnTo>
                    <a:pt x="994" y="208"/>
                  </a:lnTo>
                  <a:lnTo>
                    <a:pt x="994" y="208"/>
                  </a:lnTo>
                  <a:lnTo>
                    <a:pt x="994" y="210"/>
                  </a:lnTo>
                  <a:lnTo>
                    <a:pt x="995" y="210"/>
                  </a:lnTo>
                  <a:lnTo>
                    <a:pt x="997" y="211"/>
                  </a:lnTo>
                  <a:lnTo>
                    <a:pt x="995" y="210"/>
                  </a:lnTo>
                  <a:lnTo>
                    <a:pt x="997" y="208"/>
                  </a:lnTo>
                  <a:lnTo>
                    <a:pt x="1002" y="207"/>
                  </a:lnTo>
                  <a:lnTo>
                    <a:pt x="1006" y="207"/>
                  </a:lnTo>
                  <a:lnTo>
                    <a:pt x="1008" y="205"/>
                  </a:lnTo>
                  <a:lnTo>
                    <a:pt x="1005" y="205"/>
                  </a:lnTo>
                  <a:lnTo>
                    <a:pt x="1000" y="205"/>
                  </a:lnTo>
                  <a:lnTo>
                    <a:pt x="997" y="205"/>
                  </a:lnTo>
                  <a:lnTo>
                    <a:pt x="994" y="205"/>
                  </a:lnTo>
                  <a:lnTo>
                    <a:pt x="991" y="205"/>
                  </a:lnTo>
                  <a:lnTo>
                    <a:pt x="989" y="205"/>
                  </a:lnTo>
                  <a:lnTo>
                    <a:pt x="987" y="207"/>
                  </a:lnTo>
                  <a:lnTo>
                    <a:pt x="986" y="207"/>
                  </a:lnTo>
                  <a:lnTo>
                    <a:pt x="986" y="207"/>
                  </a:lnTo>
                  <a:lnTo>
                    <a:pt x="986" y="205"/>
                  </a:lnTo>
                  <a:lnTo>
                    <a:pt x="986" y="204"/>
                  </a:lnTo>
                  <a:lnTo>
                    <a:pt x="991" y="200"/>
                  </a:lnTo>
                  <a:lnTo>
                    <a:pt x="992" y="199"/>
                  </a:lnTo>
                  <a:lnTo>
                    <a:pt x="994" y="199"/>
                  </a:lnTo>
                  <a:lnTo>
                    <a:pt x="994" y="197"/>
                  </a:lnTo>
                  <a:lnTo>
                    <a:pt x="992" y="197"/>
                  </a:lnTo>
                  <a:lnTo>
                    <a:pt x="992" y="197"/>
                  </a:lnTo>
                  <a:lnTo>
                    <a:pt x="991" y="197"/>
                  </a:lnTo>
                  <a:lnTo>
                    <a:pt x="989" y="196"/>
                  </a:lnTo>
                  <a:lnTo>
                    <a:pt x="989" y="196"/>
                  </a:lnTo>
                  <a:lnTo>
                    <a:pt x="991" y="197"/>
                  </a:lnTo>
                  <a:lnTo>
                    <a:pt x="987" y="200"/>
                  </a:lnTo>
                  <a:lnTo>
                    <a:pt x="986" y="200"/>
                  </a:lnTo>
                  <a:lnTo>
                    <a:pt x="983" y="202"/>
                  </a:lnTo>
                  <a:lnTo>
                    <a:pt x="980" y="204"/>
                  </a:lnTo>
                  <a:lnTo>
                    <a:pt x="976" y="207"/>
                  </a:lnTo>
                  <a:lnTo>
                    <a:pt x="972" y="208"/>
                  </a:lnTo>
                  <a:lnTo>
                    <a:pt x="970" y="208"/>
                  </a:lnTo>
                  <a:lnTo>
                    <a:pt x="969" y="207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7" y="207"/>
                  </a:lnTo>
                  <a:lnTo>
                    <a:pt x="969" y="208"/>
                  </a:lnTo>
                  <a:lnTo>
                    <a:pt x="967" y="208"/>
                  </a:lnTo>
                  <a:lnTo>
                    <a:pt x="965" y="208"/>
                  </a:lnTo>
                  <a:lnTo>
                    <a:pt x="965" y="210"/>
                  </a:lnTo>
                  <a:lnTo>
                    <a:pt x="964" y="210"/>
                  </a:lnTo>
                  <a:lnTo>
                    <a:pt x="962" y="210"/>
                  </a:lnTo>
                  <a:lnTo>
                    <a:pt x="959" y="211"/>
                  </a:lnTo>
                  <a:lnTo>
                    <a:pt x="957" y="211"/>
                  </a:lnTo>
                  <a:lnTo>
                    <a:pt x="956" y="210"/>
                  </a:lnTo>
                  <a:lnTo>
                    <a:pt x="956" y="210"/>
                  </a:lnTo>
                  <a:lnTo>
                    <a:pt x="956" y="210"/>
                  </a:lnTo>
                  <a:lnTo>
                    <a:pt x="954" y="210"/>
                  </a:lnTo>
                  <a:lnTo>
                    <a:pt x="953" y="210"/>
                  </a:lnTo>
                  <a:lnTo>
                    <a:pt x="953" y="208"/>
                  </a:lnTo>
                  <a:lnTo>
                    <a:pt x="953" y="208"/>
                  </a:lnTo>
                  <a:lnTo>
                    <a:pt x="951" y="208"/>
                  </a:lnTo>
                  <a:lnTo>
                    <a:pt x="951" y="208"/>
                  </a:lnTo>
                  <a:lnTo>
                    <a:pt x="951" y="210"/>
                  </a:lnTo>
                  <a:lnTo>
                    <a:pt x="951" y="210"/>
                  </a:lnTo>
                  <a:lnTo>
                    <a:pt x="950" y="210"/>
                  </a:lnTo>
                  <a:lnTo>
                    <a:pt x="950" y="208"/>
                  </a:lnTo>
                  <a:lnTo>
                    <a:pt x="948" y="208"/>
                  </a:lnTo>
                  <a:lnTo>
                    <a:pt x="948" y="207"/>
                  </a:lnTo>
                  <a:lnTo>
                    <a:pt x="948" y="207"/>
                  </a:lnTo>
                  <a:lnTo>
                    <a:pt x="950" y="207"/>
                  </a:lnTo>
                  <a:lnTo>
                    <a:pt x="950" y="205"/>
                  </a:lnTo>
                  <a:lnTo>
                    <a:pt x="948" y="205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50" y="204"/>
                  </a:lnTo>
                  <a:lnTo>
                    <a:pt x="950" y="202"/>
                  </a:lnTo>
                  <a:lnTo>
                    <a:pt x="950" y="202"/>
                  </a:lnTo>
                  <a:lnTo>
                    <a:pt x="948" y="202"/>
                  </a:lnTo>
                  <a:lnTo>
                    <a:pt x="948" y="200"/>
                  </a:lnTo>
                  <a:lnTo>
                    <a:pt x="948" y="200"/>
                  </a:lnTo>
                  <a:lnTo>
                    <a:pt x="948" y="200"/>
                  </a:lnTo>
                  <a:lnTo>
                    <a:pt x="946" y="200"/>
                  </a:lnTo>
                  <a:lnTo>
                    <a:pt x="945" y="200"/>
                  </a:lnTo>
                  <a:lnTo>
                    <a:pt x="943" y="199"/>
                  </a:lnTo>
                  <a:lnTo>
                    <a:pt x="943" y="199"/>
                  </a:lnTo>
                  <a:lnTo>
                    <a:pt x="943" y="199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6"/>
                  </a:lnTo>
                  <a:lnTo>
                    <a:pt x="945" y="196"/>
                  </a:lnTo>
                  <a:lnTo>
                    <a:pt x="943" y="196"/>
                  </a:lnTo>
                  <a:lnTo>
                    <a:pt x="943" y="194"/>
                  </a:lnTo>
                  <a:lnTo>
                    <a:pt x="943" y="191"/>
                  </a:lnTo>
                  <a:lnTo>
                    <a:pt x="943" y="188"/>
                  </a:lnTo>
                  <a:lnTo>
                    <a:pt x="943" y="185"/>
                  </a:lnTo>
                  <a:lnTo>
                    <a:pt x="943" y="183"/>
                  </a:lnTo>
                  <a:lnTo>
                    <a:pt x="943" y="180"/>
                  </a:lnTo>
                  <a:lnTo>
                    <a:pt x="943" y="177"/>
                  </a:lnTo>
                  <a:lnTo>
                    <a:pt x="943" y="175"/>
                  </a:lnTo>
                  <a:lnTo>
                    <a:pt x="942" y="174"/>
                  </a:lnTo>
                  <a:lnTo>
                    <a:pt x="940" y="170"/>
                  </a:lnTo>
                  <a:lnTo>
                    <a:pt x="937" y="170"/>
                  </a:lnTo>
                  <a:lnTo>
                    <a:pt x="937" y="170"/>
                  </a:lnTo>
                  <a:lnTo>
                    <a:pt x="935" y="170"/>
                  </a:lnTo>
                  <a:lnTo>
                    <a:pt x="935" y="170"/>
                  </a:lnTo>
                  <a:lnTo>
                    <a:pt x="934" y="170"/>
                  </a:lnTo>
                  <a:lnTo>
                    <a:pt x="931" y="172"/>
                  </a:lnTo>
                  <a:lnTo>
                    <a:pt x="929" y="172"/>
                  </a:lnTo>
                  <a:lnTo>
                    <a:pt x="928" y="172"/>
                  </a:lnTo>
                  <a:lnTo>
                    <a:pt x="928" y="172"/>
                  </a:lnTo>
                  <a:lnTo>
                    <a:pt x="926" y="172"/>
                  </a:lnTo>
                  <a:lnTo>
                    <a:pt x="926" y="170"/>
                  </a:lnTo>
                  <a:lnTo>
                    <a:pt x="926" y="170"/>
                  </a:lnTo>
                  <a:lnTo>
                    <a:pt x="926" y="169"/>
                  </a:lnTo>
                  <a:lnTo>
                    <a:pt x="924" y="169"/>
                  </a:lnTo>
                  <a:lnTo>
                    <a:pt x="923" y="167"/>
                  </a:lnTo>
                  <a:lnTo>
                    <a:pt x="921" y="169"/>
                  </a:lnTo>
                  <a:lnTo>
                    <a:pt x="921" y="170"/>
                  </a:lnTo>
                  <a:lnTo>
                    <a:pt x="920" y="172"/>
                  </a:lnTo>
                  <a:lnTo>
                    <a:pt x="916" y="175"/>
                  </a:lnTo>
                  <a:lnTo>
                    <a:pt x="916" y="177"/>
                  </a:lnTo>
                  <a:lnTo>
                    <a:pt x="913" y="178"/>
                  </a:lnTo>
                  <a:lnTo>
                    <a:pt x="912" y="182"/>
                  </a:lnTo>
                  <a:lnTo>
                    <a:pt x="912" y="185"/>
                  </a:lnTo>
                  <a:lnTo>
                    <a:pt x="910" y="186"/>
                  </a:lnTo>
                  <a:lnTo>
                    <a:pt x="909" y="188"/>
                  </a:lnTo>
                  <a:lnTo>
                    <a:pt x="909" y="189"/>
                  </a:lnTo>
                  <a:lnTo>
                    <a:pt x="909" y="191"/>
                  </a:lnTo>
                  <a:lnTo>
                    <a:pt x="907" y="193"/>
                  </a:lnTo>
                  <a:lnTo>
                    <a:pt x="907" y="194"/>
                  </a:lnTo>
                  <a:lnTo>
                    <a:pt x="907" y="196"/>
                  </a:lnTo>
                  <a:lnTo>
                    <a:pt x="907" y="196"/>
                  </a:lnTo>
                  <a:lnTo>
                    <a:pt x="907" y="197"/>
                  </a:lnTo>
                  <a:lnTo>
                    <a:pt x="905" y="197"/>
                  </a:lnTo>
                  <a:lnTo>
                    <a:pt x="905" y="199"/>
                  </a:lnTo>
                  <a:lnTo>
                    <a:pt x="905" y="199"/>
                  </a:lnTo>
                  <a:lnTo>
                    <a:pt x="904" y="200"/>
                  </a:lnTo>
                  <a:lnTo>
                    <a:pt x="902" y="202"/>
                  </a:lnTo>
                  <a:lnTo>
                    <a:pt x="902" y="204"/>
                  </a:lnTo>
                  <a:lnTo>
                    <a:pt x="902" y="204"/>
                  </a:lnTo>
                  <a:lnTo>
                    <a:pt x="902" y="205"/>
                  </a:lnTo>
                  <a:lnTo>
                    <a:pt x="902" y="205"/>
                  </a:lnTo>
                  <a:lnTo>
                    <a:pt x="901" y="205"/>
                  </a:lnTo>
                  <a:lnTo>
                    <a:pt x="901" y="205"/>
                  </a:lnTo>
                  <a:lnTo>
                    <a:pt x="899" y="205"/>
                  </a:lnTo>
                  <a:lnTo>
                    <a:pt x="899" y="207"/>
                  </a:lnTo>
                  <a:lnTo>
                    <a:pt x="899" y="207"/>
                  </a:lnTo>
                  <a:lnTo>
                    <a:pt x="899" y="208"/>
                  </a:lnTo>
                  <a:lnTo>
                    <a:pt x="899" y="207"/>
                  </a:lnTo>
                  <a:lnTo>
                    <a:pt x="898" y="207"/>
                  </a:lnTo>
                  <a:lnTo>
                    <a:pt x="898" y="207"/>
                  </a:lnTo>
                  <a:lnTo>
                    <a:pt x="896" y="207"/>
                  </a:lnTo>
                  <a:lnTo>
                    <a:pt x="896" y="208"/>
                  </a:lnTo>
                  <a:lnTo>
                    <a:pt x="894" y="208"/>
                  </a:lnTo>
                  <a:lnTo>
                    <a:pt x="893" y="207"/>
                  </a:lnTo>
                  <a:lnTo>
                    <a:pt x="891" y="208"/>
                  </a:lnTo>
                  <a:lnTo>
                    <a:pt x="890" y="211"/>
                  </a:lnTo>
                  <a:lnTo>
                    <a:pt x="883" y="211"/>
                  </a:lnTo>
                  <a:lnTo>
                    <a:pt x="879" y="211"/>
                  </a:lnTo>
                  <a:lnTo>
                    <a:pt x="872" y="211"/>
                  </a:lnTo>
                  <a:lnTo>
                    <a:pt x="866" y="211"/>
                  </a:lnTo>
                  <a:lnTo>
                    <a:pt x="860" y="211"/>
                  </a:lnTo>
                  <a:lnTo>
                    <a:pt x="847" y="211"/>
                  </a:lnTo>
                  <a:lnTo>
                    <a:pt x="844" y="211"/>
                  </a:lnTo>
                  <a:lnTo>
                    <a:pt x="844" y="211"/>
                  </a:lnTo>
                  <a:lnTo>
                    <a:pt x="846" y="211"/>
                  </a:lnTo>
                  <a:lnTo>
                    <a:pt x="850" y="208"/>
                  </a:lnTo>
                  <a:lnTo>
                    <a:pt x="853" y="208"/>
                  </a:lnTo>
                  <a:lnTo>
                    <a:pt x="858" y="205"/>
                  </a:lnTo>
                  <a:lnTo>
                    <a:pt x="860" y="205"/>
                  </a:lnTo>
                  <a:lnTo>
                    <a:pt x="861" y="204"/>
                  </a:lnTo>
                  <a:lnTo>
                    <a:pt x="861" y="202"/>
                  </a:lnTo>
                  <a:lnTo>
                    <a:pt x="861" y="200"/>
                  </a:lnTo>
                  <a:lnTo>
                    <a:pt x="863" y="199"/>
                  </a:lnTo>
                  <a:lnTo>
                    <a:pt x="864" y="197"/>
                  </a:lnTo>
                  <a:lnTo>
                    <a:pt x="866" y="194"/>
                  </a:lnTo>
                  <a:lnTo>
                    <a:pt x="869" y="193"/>
                  </a:lnTo>
                  <a:lnTo>
                    <a:pt x="872" y="191"/>
                  </a:lnTo>
                  <a:lnTo>
                    <a:pt x="875" y="188"/>
                  </a:lnTo>
                  <a:lnTo>
                    <a:pt x="877" y="188"/>
                  </a:lnTo>
                  <a:lnTo>
                    <a:pt x="880" y="186"/>
                  </a:lnTo>
                  <a:lnTo>
                    <a:pt x="880" y="185"/>
                  </a:lnTo>
                  <a:lnTo>
                    <a:pt x="882" y="185"/>
                  </a:lnTo>
                  <a:lnTo>
                    <a:pt x="885" y="183"/>
                  </a:lnTo>
                  <a:lnTo>
                    <a:pt x="888" y="183"/>
                  </a:lnTo>
                  <a:lnTo>
                    <a:pt x="891" y="182"/>
                  </a:lnTo>
                  <a:lnTo>
                    <a:pt x="894" y="180"/>
                  </a:lnTo>
                  <a:lnTo>
                    <a:pt x="896" y="180"/>
                  </a:lnTo>
                  <a:lnTo>
                    <a:pt x="898" y="178"/>
                  </a:lnTo>
                  <a:lnTo>
                    <a:pt x="904" y="175"/>
                  </a:lnTo>
                  <a:lnTo>
                    <a:pt x="907" y="174"/>
                  </a:lnTo>
                  <a:lnTo>
                    <a:pt x="909" y="170"/>
                  </a:lnTo>
                  <a:lnTo>
                    <a:pt x="910" y="169"/>
                  </a:lnTo>
                  <a:lnTo>
                    <a:pt x="912" y="167"/>
                  </a:lnTo>
                  <a:lnTo>
                    <a:pt x="915" y="164"/>
                  </a:lnTo>
                  <a:lnTo>
                    <a:pt x="918" y="161"/>
                  </a:lnTo>
                  <a:lnTo>
                    <a:pt x="920" y="158"/>
                  </a:lnTo>
                  <a:lnTo>
                    <a:pt x="921" y="156"/>
                  </a:lnTo>
                  <a:lnTo>
                    <a:pt x="926" y="153"/>
                  </a:lnTo>
                  <a:lnTo>
                    <a:pt x="929" y="152"/>
                  </a:lnTo>
                  <a:lnTo>
                    <a:pt x="931" y="152"/>
                  </a:lnTo>
                  <a:lnTo>
                    <a:pt x="932" y="150"/>
                  </a:lnTo>
                  <a:lnTo>
                    <a:pt x="934" y="148"/>
                  </a:lnTo>
                  <a:lnTo>
                    <a:pt x="937" y="147"/>
                  </a:lnTo>
                  <a:lnTo>
                    <a:pt x="942" y="144"/>
                  </a:lnTo>
                  <a:lnTo>
                    <a:pt x="946" y="142"/>
                  </a:lnTo>
                  <a:lnTo>
                    <a:pt x="953" y="141"/>
                  </a:lnTo>
                  <a:lnTo>
                    <a:pt x="961" y="137"/>
                  </a:lnTo>
                  <a:lnTo>
                    <a:pt x="967" y="136"/>
                  </a:lnTo>
                  <a:lnTo>
                    <a:pt x="972" y="136"/>
                  </a:lnTo>
                  <a:lnTo>
                    <a:pt x="976" y="134"/>
                  </a:lnTo>
                  <a:close/>
                  <a:moveTo>
                    <a:pt x="100" y="133"/>
                  </a:moveTo>
                  <a:lnTo>
                    <a:pt x="101" y="133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0" y="134"/>
                  </a:lnTo>
                  <a:lnTo>
                    <a:pt x="100" y="134"/>
                  </a:lnTo>
                  <a:lnTo>
                    <a:pt x="100" y="133"/>
                  </a:lnTo>
                  <a:lnTo>
                    <a:pt x="100" y="133"/>
                  </a:lnTo>
                  <a:close/>
                  <a:moveTo>
                    <a:pt x="1136" y="128"/>
                  </a:moveTo>
                  <a:lnTo>
                    <a:pt x="1136" y="128"/>
                  </a:lnTo>
                  <a:lnTo>
                    <a:pt x="1136" y="128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1" y="130"/>
                  </a:lnTo>
                  <a:lnTo>
                    <a:pt x="1131" y="128"/>
                  </a:lnTo>
                  <a:lnTo>
                    <a:pt x="1131" y="128"/>
                  </a:lnTo>
                  <a:lnTo>
                    <a:pt x="1131" y="128"/>
                  </a:lnTo>
                  <a:lnTo>
                    <a:pt x="1132" y="128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4" y="128"/>
                  </a:lnTo>
                  <a:lnTo>
                    <a:pt x="1136" y="128"/>
                  </a:lnTo>
                  <a:close/>
                  <a:moveTo>
                    <a:pt x="1140" y="125"/>
                  </a:moveTo>
                  <a:lnTo>
                    <a:pt x="1142" y="125"/>
                  </a:lnTo>
                  <a:lnTo>
                    <a:pt x="1144" y="126"/>
                  </a:lnTo>
                  <a:lnTo>
                    <a:pt x="1144" y="126"/>
                  </a:lnTo>
                  <a:lnTo>
                    <a:pt x="1140" y="128"/>
                  </a:lnTo>
                  <a:lnTo>
                    <a:pt x="1139" y="128"/>
                  </a:lnTo>
                  <a:lnTo>
                    <a:pt x="1139" y="128"/>
                  </a:lnTo>
                  <a:lnTo>
                    <a:pt x="1139" y="126"/>
                  </a:lnTo>
                  <a:lnTo>
                    <a:pt x="1139" y="126"/>
                  </a:lnTo>
                  <a:lnTo>
                    <a:pt x="1139" y="126"/>
                  </a:lnTo>
                  <a:lnTo>
                    <a:pt x="1140" y="126"/>
                  </a:lnTo>
                  <a:lnTo>
                    <a:pt x="1140" y="125"/>
                  </a:lnTo>
                  <a:close/>
                  <a:moveTo>
                    <a:pt x="122" y="125"/>
                  </a:moveTo>
                  <a:lnTo>
                    <a:pt x="123" y="125"/>
                  </a:lnTo>
                  <a:lnTo>
                    <a:pt x="125" y="126"/>
                  </a:lnTo>
                  <a:lnTo>
                    <a:pt x="126" y="126"/>
                  </a:lnTo>
                  <a:lnTo>
                    <a:pt x="130" y="130"/>
                  </a:lnTo>
                  <a:lnTo>
                    <a:pt x="130" y="130"/>
                  </a:lnTo>
                  <a:lnTo>
                    <a:pt x="126" y="128"/>
                  </a:lnTo>
                  <a:lnTo>
                    <a:pt x="125" y="128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2" y="126"/>
                  </a:lnTo>
                  <a:lnTo>
                    <a:pt x="122" y="125"/>
                  </a:lnTo>
                  <a:lnTo>
                    <a:pt x="122" y="125"/>
                  </a:lnTo>
                  <a:close/>
                  <a:moveTo>
                    <a:pt x="90" y="123"/>
                  </a:moveTo>
                  <a:lnTo>
                    <a:pt x="92" y="123"/>
                  </a:lnTo>
                  <a:lnTo>
                    <a:pt x="92" y="125"/>
                  </a:lnTo>
                  <a:lnTo>
                    <a:pt x="93" y="125"/>
                  </a:lnTo>
                  <a:lnTo>
                    <a:pt x="93" y="126"/>
                  </a:lnTo>
                  <a:lnTo>
                    <a:pt x="93" y="128"/>
                  </a:lnTo>
                  <a:lnTo>
                    <a:pt x="93" y="128"/>
                  </a:lnTo>
                  <a:lnTo>
                    <a:pt x="92" y="128"/>
                  </a:lnTo>
                  <a:lnTo>
                    <a:pt x="92" y="128"/>
                  </a:lnTo>
                  <a:lnTo>
                    <a:pt x="90" y="128"/>
                  </a:lnTo>
                  <a:lnTo>
                    <a:pt x="89" y="126"/>
                  </a:lnTo>
                  <a:lnTo>
                    <a:pt x="89" y="126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9" y="123"/>
                  </a:lnTo>
                  <a:lnTo>
                    <a:pt x="90" y="123"/>
                  </a:lnTo>
                  <a:close/>
                  <a:moveTo>
                    <a:pt x="995" y="122"/>
                  </a:moveTo>
                  <a:lnTo>
                    <a:pt x="997" y="122"/>
                  </a:lnTo>
                  <a:lnTo>
                    <a:pt x="1002" y="123"/>
                  </a:lnTo>
                  <a:lnTo>
                    <a:pt x="1009" y="125"/>
                  </a:lnTo>
                  <a:lnTo>
                    <a:pt x="1011" y="125"/>
                  </a:lnTo>
                  <a:lnTo>
                    <a:pt x="1016" y="126"/>
                  </a:lnTo>
                  <a:lnTo>
                    <a:pt x="1019" y="128"/>
                  </a:lnTo>
                  <a:lnTo>
                    <a:pt x="1025" y="131"/>
                  </a:lnTo>
                  <a:lnTo>
                    <a:pt x="1027" y="133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2" y="137"/>
                  </a:lnTo>
                  <a:lnTo>
                    <a:pt x="1032" y="137"/>
                  </a:lnTo>
                  <a:lnTo>
                    <a:pt x="1030" y="137"/>
                  </a:lnTo>
                  <a:lnTo>
                    <a:pt x="1024" y="137"/>
                  </a:lnTo>
                  <a:lnTo>
                    <a:pt x="1019" y="137"/>
                  </a:lnTo>
                  <a:lnTo>
                    <a:pt x="1016" y="136"/>
                  </a:lnTo>
                  <a:lnTo>
                    <a:pt x="1013" y="136"/>
                  </a:lnTo>
                  <a:lnTo>
                    <a:pt x="1005" y="133"/>
                  </a:lnTo>
                  <a:lnTo>
                    <a:pt x="1003" y="131"/>
                  </a:lnTo>
                  <a:lnTo>
                    <a:pt x="1003" y="130"/>
                  </a:lnTo>
                  <a:lnTo>
                    <a:pt x="1002" y="128"/>
                  </a:lnTo>
                  <a:lnTo>
                    <a:pt x="1000" y="126"/>
                  </a:lnTo>
                  <a:lnTo>
                    <a:pt x="992" y="123"/>
                  </a:lnTo>
                  <a:lnTo>
                    <a:pt x="992" y="123"/>
                  </a:lnTo>
                  <a:lnTo>
                    <a:pt x="994" y="122"/>
                  </a:lnTo>
                  <a:lnTo>
                    <a:pt x="995" y="122"/>
                  </a:lnTo>
                  <a:close/>
                  <a:moveTo>
                    <a:pt x="117" y="117"/>
                  </a:moveTo>
                  <a:lnTo>
                    <a:pt x="117" y="117"/>
                  </a:lnTo>
                  <a:lnTo>
                    <a:pt x="119" y="118"/>
                  </a:lnTo>
                  <a:lnTo>
                    <a:pt x="119" y="118"/>
                  </a:lnTo>
                  <a:lnTo>
                    <a:pt x="119" y="120"/>
                  </a:lnTo>
                  <a:lnTo>
                    <a:pt x="117" y="120"/>
                  </a:lnTo>
                  <a:lnTo>
                    <a:pt x="117" y="120"/>
                  </a:lnTo>
                  <a:lnTo>
                    <a:pt x="117" y="118"/>
                  </a:lnTo>
                  <a:lnTo>
                    <a:pt x="117" y="117"/>
                  </a:lnTo>
                  <a:lnTo>
                    <a:pt x="117" y="117"/>
                  </a:lnTo>
                  <a:lnTo>
                    <a:pt x="117" y="117"/>
                  </a:lnTo>
                  <a:close/>
                  <a:moveTo>
                    <a:pt x="112" y="112"/>
                  </a:moveTo>
                  <a:lnTo>
                    <a:pt x="114" y="114"/>
                  </a:lnTo>
                  <a:lnTo>
                    <a:pt x="115" y="114"/>
                  </a:lnTo>
                  <a:lnTo>
                    <a:pt x="115" y="115"/>
                  </a:lnTo>
                  <a:lnTo>
                    <a:pt x="115" y="115"/>
                  </a:lnTo>
                  <a:lnTo>
                    <a:pt x="115" y="117"/>
                  </a:lnTo>
                  <a:lnTo>
                    <a:pt x="115" y="117"/>
                  </a:lnTo>
                  <a:lnTo>
                    <a:pt x="114" y="118"/>
                  </a:lnTo>
                  <a:lnTo>
                    <a:pt x="114" y="120"/>
                  </a:lnTo>
                  <a:lnTo>
                    <a:pt x="112" y="118"/>
                  </a:lnTo>
                  <a:lnTo>
                    <a:pt x="112" y="115"/>
                  </a:lnTo>
                  <a:lnTo>
                    <a:pt x="112" y="114"/>
                  </a:lnTo>
                  <a:lnTo>
                    <a:pt x="112" y="112"/>
                  </a:lnTo>
                  <a:lnTo>
                    <a:pt x="112" y="112"/>
                  </a:lnTo>
                  <a:close/>
                  <a:moveTo>
                    <a:pt x="1121" y="106"/>
                  </a:moveTo>
                  <a:lnTo>
                    <a:pt x="1121" y="106"/>
                  </a:lnTo>
                  <a:lnTo>
                    <a:pt x="1121" y="106"/>
                  </a:lnTo>
                  <a:lnTo>
                    <a:pt x="1121" y="107"/>
                  </a:lnTo>
                  <a:lnTo>
                    <a:pt x="1121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6"/>
                  </a:lnTo>
                  <a:lnTo>
                    <a:pt x="1121" y="106"/>
                  </a:lnTo>
                  <a:close/>
                  <a:moveTo>
                    <a:pt x="74" y="104"/>
                  </a:moveTo>
                  <a:lnTo>
                    <a:pt x="78" y="106"/>
                  </a:lnTo>
                  <a:lnTo>
                    <a:pt x="85" y="109"/>
                  </a:lnTo>
                  <a:lnTo>
                    <a:pt x="92" y="111"/>
                  </a:lnTo>
                  <a:lnTo>
                    <a:pt x="100" y="112"/>
                  </a:lnTo>
                  <a:lnTo>
                    <a:pt x="104" y="114"/>
                  </a:lnTo>
                  <a:lnTo>
                    <a:pt x="108" y="114"/>
                  </a:lnTo>
                  <a:lnTo>
                    <a:pt x="109" y="114"/>
                  </a:lnTo>
                  <a:lnTo>
                    <a:pt x="109" y="115"/>
                  </a:lnTo>
                  <a:lnTo>
                    <a:pt x="111" y="115"/>
                  </a:lnTo>
                  <a:lnTo>
                    <a:pt x="112" y="118"/>
                  </a:lnTo>
                  <a:lnTo>
                    <a:pt x="114" y="120"/>
                  </a:lnTo>
                  <a:lnTo>
                    <a:pt x="115" y="123"/>
                  </a:lnTo>
                  <a:lnTo>
                    <a:pt x="117" y="126"/>
                  </a:lnTo>
                  <a:lnTo>
                    <a:pt x="119" y="126"/>
                  </a:lnTo>
                  <a:lnTo>
                    <a:pt x="117" y="126"/>
                  </a:lnTo>
                  <a:lnTo>
                    <a:pt x="117" y="128"/>
                  </a:lnTo>
                  <a:lnTo>
                    <a:pt x="119" y="130"/>
                  </a:lnTo>
                  <a:lnTo>
                    <a:pt x="122" y="131"/>
                  </a:lnTo>
                  <a:lnTo>
                    <a:pt x="123" y="133"/>
                  </a:lnTo>
                  <a:lnTo>
                    <a:pt x="128" y="134"/>
                  </a:lnTo>
                  <a:lnTo>
                    <a:pt x="131" y="136"/>
                  </a:lnTo>
                  <a:lnTo>
                    <a:pt x="133" y="136"/>
                  </a:lnTo>
                  <a:lnTo>
                    <a:pt x="133" y="137"/>
                  </a:lnTo>
                  <a:lnTo>
                    <a:pt x="134" y="137"/>
                  </a:lnTo>
                  <a:lnTo>
                    <a:pt x="134" y="141"/>
                  </a:lnTo>
                  <a:lnTo>
                    <a:pt x="136" y="142"/>
                  </a:lnTo>
                  <a:lnTo>
                    <a:pt x="139" y="147"/>
                  </a:lnTo>
                  <a:lnTo>
                    <a:pt x="139" y="147"/>
                  </a:lnTo>
                  <a:lnTo>
                    <a:pt x="139" y="145"/>
                  </a:lnTo>
                  <a:lnTo>
                    <a:pt x="139" y="145"/>
                  </a:lnTo>
                  <a:lnTo>
                    <a:pt x="139" y="145"/>
                  </a:lnTo>
                  <a:lnTo>
                    <a:pt x="141" y="145"/>
                  </a:lnTo>
                  <a:lnTo>
                    <a:pt x="141" y="147"/>
                  </a:lnTo>
                  <a:lnTo>
                    <a:pt x="142" y="150"/>
                  </a:lnTo>
                  <a:lnTo>
                    <a:pt x="141" y="150"/>
                  </a:lnTo>
                  <a:lnTo>
                    <a:pt x="141" y="150"/>
                  </a:lnTo>
                  <a:lnTo>
                    <a:pt x="139" y="150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8" y="152"/>
                  </a:lnTo>
                  <a:lnTo>
                    <a:pt x="138" y="152"/>
                  </a:lnTo>
                  <a:lnTo>
                    <a:pt x="133" y="152"/>
                  </a:lnTo>
                  <a:lnTo>
                    <a:pt x="130" y="150"/>
                  </a:lnTo>
                  <a:lnTo>
                    <a:pt x="126" y="148"/>
                  </a:lnTo>
                  <a:lnTo>
                    <a:pt x="122" y="147"/>
                  </a:lnTo>
                  <a:lnTo>
                    <a:pt x="119" y="145"/>
                  </a:lnTo>
                  <a:lnTo>
                    <a:pt x="117" y="145"/>
                  </a:lnTo>
                  <a:lnTo>
                    <a:pt x="115" y="144"/>
                  </a:lnTo>
                  <a:lnTo>
                    <a:pt x="115" y="144"/>
                  </a:lnTo>
                  <a:lnTo>
                    <a:pt x="115" y="142"/>
                  </a:lnTo>
                  <a:lnTo>
                    <a:pt x="117" y="141"/>
                  </a:lnTo>
                  <a:lnTo>
                    <a:pt x="119" y="139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0" y="136"/>
                  </a:lnTo>
                  <a:lnTo>
                    <a:pt x="119" y="136"/>
                  </a:lnTo>
                  <a:lnTo>
                    <a:pt x="119" y="137"/>
                  </a:lnTo>
                  <a:lnTo>
                    <a:pt x="119" y="137"/>
                  </a:lnTo>
                  <a:lnTo>
                    <a:pt x="119" y="139"/>
                  </a:lnTo>
                  <a:lnTo>
                    <a:pt x="119" y="139"/>
                  </a:lnTo>
                  <a:lnTo>
                    <a:pt x="114" y="139"/>
                  </a:lnTo>
                  <a:lnTo>
                    <a:pt x="112" y="139"/>
                  </a:lnTo>
                  <a:lnTo>
                    <a:pt x="111" y="141"/>
                  </a:lnTo>
                  <a:lnTo>
                    <a:pt x="109" y="141"/>
                  </a:lnTo>
                  <a:lnTo>
                    <a:pt x="109" y="141"/>
                  </a:lnTo>
                  <a:lnTo>
                    <a:pt x="108" y="139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6" y="137"/>
                  </a:lnTo>
                  <a:lnTo>
                    <a:pt x="108" y="136"/>
                  </a:lnTo>
                  <a:lnTo>
                    <a:pt x="108" y="136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106" y="134"/>
                  </a:lnTo>
                  <a:lnTo>
                    <a:pt x="104" y="134"/>
                  </a:lnTo>
                  <a:lnTo>
                    <a:pt x="103" y="134"/>
                  </a:lnTo>
                  <a:lnTo>
                    <a:pt x="103" y="134"/>
                  </a:lnTo>
                  <a:lnTo>
                    <a:pt x="103" y="134"/>
                  </a:lnTo>
                  <a:lnTo>
                    <a:pt x="103" y="133"/>
                  </a:lnTo>
                  <a:lnTo>
                    <a:pt x="103" y="133"/>
                  </a:lnTo>
                  <a:lnTo>
                    <a:pt x="101" y="133"/>
                  </a:lnTo>
                  <a:lnTo>
                    <a:pt x="101" y="133"/>
                  </a:lnTo>
                  <a:lnTo>
                    <a:pt x="101" y="131"/>
                  </a:lnTo>
                  <a:lnTo>
                    <a:pt x="101" y="131"/>
                  </a:lnTo>
                  <a:lnTo>
                    <a:pt x="100" y="131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8" y="133"/>
                  </a:lnTo>
                  <a:lnTo>
                    <a:pt x="98" y="133"/>
                  </a:lnTo>
                  <a:lnTo>
                    <a:pt x="97" y="131"/>
                  </a:lnTo>
                  <a:lnTo>
                    <a:pt x="97" y="131"/>
                  </a:lnTo>
                  <a:lnTo>
                    <a:pt x="95" y="133"/>
                  </a:lnTo>
                  <a:lnTo>
                    <a:pt x="95" y="133"/>
                  </a:lnTo>
                  <a:lnTo>
                    <a:pt x="95" y="131"/>
                  </a:lnTo>
                  <a:lnTo>
                    <a:pt x="95" y="130"/>
                  </a:lnTo>
                  <a:lnTo>
                    <a:pt x="95" y="128"/>
                  </a:lnTo>
                  <a:lnTo>
                    <a:pt x="95" y="128"/>
                  </a:lnTo>
                  <a:lnTo>
                    <a:pt x="97" y="128"/>
                  </a:lnTo>
                  <a:lnTo>
                    <a:pt x="100" y="128"/>
                  </a:lnTo>
                  <a:lnTo>
                    <a:pt x="100" y="126"/>
                  </a:lnTo>
                  <a:lnTo>
                    <a:pt x="97" y="126"/>
                  </a:lnTo>
                  <a:lnTo>
                    <a:pt x="97" y="126"/>
                  </a:lnTo>
                  <a:lnTo>
                    <a:pt x="95" y="126"/>
                  </a:lnTo>
                  <a:lnTo>
                    <a:pt x="95" y="126"/>
                  </a:lnTo>
                  <a:lnTo>
                    <a:pt x="95" y="126"/>
                  </a:lnTo>
                  <a:lnTo>
                    <a:pt x="93" y="125"/>
                  </a:lnTo>
                  <a:lnTo>
                    <a:pt x="92" y="123"/>
                  </a:lnTo>
                  <a:lnTo>
                    <a:pt x="92" y="123"/>
                  </a:lnTo>
                  <a:lnTo>
                    <a:pt x="90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3"/>
                  </a:lnTo>
                  <a:lnTo>
                    <a:pt x="89" y="123"/>
                  </a:lnTo>
                  <a:lnTo>
                    <a:pt x="87" y="123"/>
                  </a:lnTo>
                  <a:lnTo>
                    <a:pt x="85" y="123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5" y="120"/>
                  </a:lnTo>
                  <a:lnTo>
                    <a:pt x="85" y="120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84" y="118"/>
                  </a:lnTo>
                  <a:lnTo>
                    <a:pt x="84" y="118"/>
                  </a:lnTo>
                  <a:lnTo>
                    <a:pt x="84" y="118"/>
                  </a:lnTo>
                  <a:lnTo>
                    <a:pt x="84" y="120"/>
                  </a:lnTo>
                  <a:lnTo>
                    <a:pt x="82" y="120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1" y="117"/>
                  </a:lnTo>
                  <a:lnTo>
                    <a:pt x="78" y="117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7"/>
                  </a:lnTo>
                  <a:lnTo>
                    <a:pt x="76" y="115"/>
                  </a:lnTo>
                  <a:lnTo>
                    <a:pt x="76" y="115"/>
                  </a:lnTo>
                  <a:lnTo>
                    <a:pt x="74" y="115"/>
                  </a:lnTo>
                  <a:lnTo>
                    <a:pt x="74" y="114"/>
                  </a:lnTo>
                  <a:lnTo>
                    <a:pt x="74" y="112"/>
                  </a:lnTo>
                  <a:lnTo>
                    <a:pt x="74" y="112"/>
                  </a:lnTo>
                  <a:lnTo>
                    <a:pt x="76" y="112"/>
                  </a:lnTo>
                  <a:lnTo>
                    <a:pt x="79" y="112"/>
                  </a:lnTo>
                  <a:lnTo>
                    <a:pt x="79" y="112"/>
                  </a:lnTo>
                  <a:lnTo>
                    <a:pt x="81" y="114"/>
                  </a:lnTo>
                  <a:lnTo>
                    <a:pt x="81" y="112"/>
                  </a:lnTo>
                  <a:lnTo>
                    <a:pt x="81" y="111"/>
                  </a:lnTo>
                  <a:lnTo>
                    <a:pt x="81" y="111"/>
                  </a:lnTo>
                  <a:lnTo>
                    <a:pt x="81" y="109"/>
                  </a:lnTo>
                  <a:lnTo>
                    <a:pt x="81" y="109"/>
                  </a:lnTo>
                  <a:lnTo>
                    <a:pt x="78" y="109"/>
                  </a:lnTo>
                  <a:lnTo>
                    <a:pt x="78" y="109"/>
                  </a:lnTo>
                  <a:lnTo>
                    <a:pt x="78" y="111"/>
                  </a:lnTo>
                  <a:lnTo>
                    <a:pt x="76" y="111"/>
                  </a:lnTo>
                  <a:lnTo>
                    <a:pt x="74" y="112"/>
                  </a:lnTo>
                  <a:lnTo>
                    <a:pt x="73" y="111"/>
                  </a:lnTo>
                  <a:lnTo>
                    <a:pt x="71" y="111"/>
                  </a:lnTo>
                  <a:lnTo>
                    <a:pt x="70" y="109"/>
                  </a:lnTo>
                  <a:lnTo>
                    <a:pt x="68" y="107"/>
                  </a:lnTo>
                  <a:lnTo>
                    <a:pt x="68" y="106"/>
                  </a:lnTo>
                  <a:lnTo>
                    <a:pt x="70" y="106"/>
                  </a:lnTo>
                  <a:lnTo>
                    <a:pt x="70" y="104"/>
                  </a:lnTo>
                  <a:lnTo>
                    <a:pt x="71" y="104"/>
                  </a:lnTo>
                  <a:lnTo>
                    <a:pt x="74" y="104"/>
                  </a:lnTo>
                  <a:close/>
                  <a:moveTo>
                    <a:pt x="1121" y="90"/>
                  </a:moveTo>
                  <a:lnTo>
                    <a:pt x="1121" y="90"/>
                  </a:lnTo>
                  <a:lnTo>
                    <a:pt x="1121" y="92"/>
                  </a:lnTo>
                  <a:lnTo>
                    <a:pt x="1121" y="92"/>
                  </a:lnTo>
                  <a:lnTo>
                    <a:pt x="1121" y="93"/>
                  </a:lnTo>
                  <a:lnTo>
                    <a:pt x="1120" y="95"/>
                  </a:lnTo>
                  <a:lnTo>
                    <a:pt x="1120" y="95"/>
                  </a:lnTo>
                  <a:lnTo>
                    <a:pt x="1118" y="95"/>
                  </a:lnTo>
                  <a:lnTo>
                    <a:pt x="1115" y="95"/>
                  </a:lnTo>
                  <a:lnTo>
                    <a:pt x="1114" y="95"/>
                  </a:lnTo>
                  <a:lnTo>
                    <a:pt x="1114" y="96"/>
                  </a:lnTo>
                  <a:lnTo>
                    <a:pt x="1114" y="98"/>
                  </a:lnTo>
                  <a:lnTo>
                    <a:pt x="1114" y="98"/>
                  </a:lnTo>
                  <a:lnTo>
                    <a:pt x="1115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100"/>
                  </a:lnTo>
                  <a:lnTo>
                    <a:pt x="1117" y="100"/>
                  </a:lnTo>
                  <a:lnTo>
                    <a:pt x="1117" y="101"/>
                  </a:lnTo>
                  <a:lnTo>
                    <a:pt x="1117" y="104"/>
                  </a:lnTo>
                  <a:lnTo>
                    <a:pt x="1115" y="104"/>
                  </a:lnTo>
                  <a:lnTo>
                    <a:pt x="1114" y="106"/>
                  </a:lnTo>
                  <a:lnTo>
                    <a:pt x="1112" y="106"/>
                  </a:lnTo>
                  <a:lnTo>
                    <a:pt x="1112" y="107"/>
                  </a:lnTo>
                  <a:lnTo>
                    <a:pt x="1112" y="109"/>
                  </a:lnTo>
                  <a:lnTo>
                    <a:pt x="1112" y="109"/>
                  </a:lnTo>
                  <a:lnTo>
                    <a:pt x="1109" y="112"/>
                  </a:lnTo>
                  <a:lnTo>
                    <a:pt x="1107" y="114"/>
                  </a:lnTo>
                  <a:lnTo>
                    <a:pt x="1107" y="114"/>
                  </a:lnTo>
                  <a:lnTo>
                    <a:pt x="1107" y="115"/>
                  </a:lnTo>
                  <a:lnTo>
                    <a:pt x="1106" y="117"/>
                  </a:lnTo>
                  <a:lnTo>
                    <a:pt x="1104" y="120"/>
                  </a:lnTo>
                  <a:lnTo>
                    <a:pt x="1104" y="120"/>
                  </a:lnTo>
                  <a:lnTo>
                    <a:pt x="1104" y="122"/>
                  </a:lnTo>
                  <a:lnTo>
                    <a:pt x="1104" y="123"/>
                  </a:lnTo>
                  <a:lnTo>
                    <a:pt x="1103" y="123"/>
                  </a:lnTo>
                  <a:lnTo>
                    <a:pt x="1103" y="123"/>
                  </a:lnTo>
                  <a:lnTo>
                    <a:pt x="1103" y="125"/>
                  </a:lnTo>
                  <a:lnTo>
                    <a:pt x="1103" y="125"/>
                  </a:lnTo>
                  <a:lnTo>
                    <a:pt x="1103" y="126"/>
                  </a:lnTo>
                  <a:lnTo>
                    <a:pt x="1103" y="126"/>
                  </a:lnTo>
                  <a:lnTo>
                    <a:pt x="1103" y="126"/>
                  </a:lnTo>
                  <a:lnTo>
                    <a:pt x="1103" y="128"/>
                  </a:lnTo>
                  <a:lnTo>
                    <a:pt x="1103" y="128"/>
                  </a:lnTo>
                  <a:lnTo>
                    <a:pt x="1106" y="125"/>
                  </a:lnTo>
                  <a:lnTo>
                    <a:pt x="1107" y="123"/>
                  </a:lnTo>
                  <a:lnTo>
                    <a:pt x="1107" y="123"/>
                  </a:lnTo>
                  <a:lnTo>
                    <a:pt x="1109" y="122"/>
                  </a:lnTo>
                  <a:lnTo>
                    <a:pt x="1109" y="120"/>
                  </a:lnTo>
                  <a:lnTo>
                    <a:pt x="1110" y="118"/>
                  </a:lnTo>
                  <a:lnTo>
                    <a:pt x="1112" y="118"/>
                  </a:lnTo>
                  <a:lnTo>
                    <a:pt x="1112" y="118"/>
                  </a:lnTo>
                  <a:lnTo>
                    <a:pt x="1112" y="120"/>
                  </a:lnTo>
                  <a:lnTo>
                    <a:pt x="1112" y="120"/>
                  </a:lnTo>
                  <a:lnTo>
                    <a:pt x="1112" y="122"/>
                  </a:lnTo>
                  <a:lnTo>
                    <a:pt x="1112" y="122"/>
                  </a:lnTo>
                  <a:lnTo>
                    <a:pt x="1114" y="122"/>
                  </a:lnTo>
                  <a:lnTo>
                    <a:pt x="1115" y="120"/>
                  </a:lnTo>
                  <a:lnTo>
                    <a:pt x="1117" y="120"/>
                  </a:lnTo>
                  <a:lnTo>
                    <a:pt x="1118" y="122"/>
                  </a:lnTo>
                  <a:lnTo>
                    <a:pt x="1118" y="122"/>
                  </a:lnTo>
                  <a:lnTo>
                    <a:pt x="1121" y="120"/>
                  </a:lnTo>
                  <a:lnTo>
                    <a:pt x="1121" y="122"/>
                  </a:lnTo>
                  <a:lnTo>
                    <a:pt x="1121" y="122"/>
                  </a:lnTo>
                  <a:lnTo>
                    <a:pt x="1120" y="123"/>
                  </a:lnTo>
                  <a:lnTo>
                    <a:pt x="1118" y="123"/>
                  </a:lnTo>
                  <a:lnTo>
                    <a:pt x="1114" y="126"/>
                  </a:lnTo>
                  <a:lnTo>
                    <a:pt x="1112" y="128"/>
                  </a:lnTo>
                  <a:lnTo>
                    <a:pt x="1112" y="128"/>
                  </a:lnTo>
                  <a:lnTo>
                    <a:pt x="1114" y="126"/>
                  </a:lnTo>
                  <a:lnTo>
                    <a:pt x="1115" y="126"/>
                  </a:lnTo>
                  <a:lnTo>
                    <a:pt x="1115" y="126"/>
                  </a:lnTo>
                  <a:lnTo>
                    <a:pt x="1117" y="126"/>
                  </a:lnTo>
                  <a:lnTo>
                    <a:pt x="1115" y="128"/>
                  </a:lnTo>
                  <a:lnTo>
                    <a:pt x="1115" y="128"/>
                  </a:lnTo>
                  <a:lnTo>
                    <a:pt x="1114" y="131"/>
                  </a:lnTo>
                  <a:lnTo>
                    <a:pt x="1114" y="131"/>
                  </a:lnTo>
                  <a:lnTo>
                    <a:pt x="1117" y="130"/>
                  </a:lnTo>
                  <a:lnTo>
                    <a:pt x="1118" y="131"/>
                  </a:lnTo>
                  <a:lnTo>
                    <a:pt x="1121" y="131"/>
                  </a:lnTo>
                  <a:lnTo>
                    <a:pt x="1123" y="130"/>
                  </a:lnTo>
                  <a:lnTo>
                    <a:pt x="1123" y="131"/>
                  </a:lnTo>
                  <a:lnTo>
                    <a:pt x="1123" y="131"/>
                  </a:lnTo>
                  <a:lnTo>
                    <a:pt x="1123" y="133"/>
                  </a:lnTo>
                  <a:lnTo>
                    <a:pt x="1123" y="133"/>
                  </a:lnTo>
                  <a:lnTo>
                    <a:pt x="1125" y="133"/>
                  </a:lnTo>
                  <a:lnTo>
                    <a:pt x="1125" y="131"/>
                  </a:lnTo>
                  <a:lnTo>
                    <a:pt x="1125" y="130"/>
                  </a:lnTo>
                  <a:lnTo>
                    <a:pt x="1125" y="130"/>
                  </a:lnTo>
                  <a:lnTo>
                    <a:pt x="1125" y="130"/>
                  </a:lnTo>
                  <a:lnTo>
                    <a:pt x="1126" y="131"/>
                  </a:lnTo>
                  <a:lnTo>
                    <a:pt x="1126" y="131"/>
                  </a:lnTo>
                  <a:lnTo>
                    <a:pt x="1126" y="133"/>
                  </a:lnTo>
                  <a:lnTo>
                    <a:pt x="1125" y="134"/>
                  </a:lnTo>
                  <a:lnTo>
                    <a:pt x="1123" y="136"/>
                  </a:lnTo>
                  <a:lnTo>
                    <a:pt x="1125" y="137"/>
                  </a:lnTo>
                  <a:lnTo>
                    <a:pt x="1123" y="137"/>
                  </a:lnTo>
                  <a:lnTo>
                    <a:pt x="1125" y="137"/>
                  </a:lnTo>
                  <a:lnTo>
                    <a:pt x="1125" y="137"/>
                  </a:lnTo>
                  <a:lnTo>
                    <a:pt x="1125" y="137"/>
                  </a:lnTo>
                  <a:lnTo>
                    <a:pt x="1125" y="136"/>
                  </a:lnTo>
                  <a:lnTo>
                    <a:pt x="1125" y="136"/>
                  </a:lnTo>
                  <a:lnTo>
                    <a:pt x="1126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9" y="134"/>
                  </a:lnTo>
                  <a:lnTo>
                    <a:pt x="1129" y="134"/>
                  </a:lnTo>
                  <a:lnTo>
                    <a:pt x="1131" y="133"/>
                  </a:lnTo>
                  <a:lnTo>
                    <a:pt x="1132" y="133"/>
                  </a:lnTo>
                  <a:lnTo>
                    <a:pt x="1132" y="133"/>
                  </a:lnTo>
                  <a:lnTo>
                    <a:pt x="1134" y="131"/>
                  </a:lnTo>
                  <a:lnTo>
                    <a:pt x="1134" y="130"/>
                  </a:lnTo>
                  <a:lnTo>
                    <a:pt x="1136" y="130"/>
                  </a:lnTo>
                  <a:lnTo>
                    <a:pt x="1136" y="130"/>
                  </a:lnTo>
                  <a:lnTo>
                    <a:pt x="1136" y="131"/>
                  </a:lnTo>
                  <a:lnTo>
                    <a:pt x="1136" y="133"/>
                  </a:lnTo>
                  <a:lnTo>
                    <a:pt x="1136" y="133"/>
                  </a:lnTo>
                  <a:lnTo>
                    <a:pt x="1137" y="133"/>
                  </a:lnTo>
                  <a:lnTo>
                    <a:pt x="1137" y="133"/>
                  </a:lnTo>
                  <a:lnTo>
                    <a:pt x="1137" y="131"/>
                  </a:lnTo>
                  <a:lnTo>
                    <a:pt x="1139" y="131"/>
                  </a:lnTo>
                  <a:lnTo>
                    <a:pt x="1139" y="131"/>
                  </a:lnTo>
                  <a:lnTo>
                    <a:pt x="1144" y="131"/>
                  </a:lnTo>
                  <a:lnTo>
                    <a:pt x="1145" y="131"/>
                  </a:lnTo>
                  <a:lnTo>
                    <a:pt x="1147" y="133"/>
                  </a:lnTo>
                  <a:lnTo>
                    <a:pt x="1148" y="133"/>
                  </a:lnTo>
                  <a:lnTo>
                    <a:pt x="1150" y="134"/>
                  </a:lnTo>
                  <a:lnTo>
                    <a:pt x="1150" y="136"/>
                  </a:lnTo>
                  <a:lnTo>
                    <a:pt x="1150" y="137"/>
                  </a:lnTo>
                  <a:lnTo>
                    <a:pt x="1148" y="137"/>
                  </a:lnTo>
                  <a:lnTo>
                    <a:pt x="1147" y="139"/>
                  </a:lnTo>
                  <a:lnTo>
                    <a:pt x="1145" y="139"/>
                  </a:lnTo>
                  <a:lnTo>
                    <a:pt x="1145" y="141"/>
                  </a:lnTo>
                  <a:lnTo>
                    <a:pt x="1145" y="141"/>
                  </a:lnTo>
                  <a:lnTo>
                    <a:pt x="1145" y="142"/>
                  </a:lnTo>
                  <a:lnTo>
                    <a:pt x="1140" y="144"/>
                  </a:lnTo>
                  <a:lnTo>
                    <a:pt x="1142" y="144"/>
                  </a:lnTo>
                  <a:lnTo>
                    <a:pt x="1144" y="144"/>
                  </a:lnTo>
                  <a:lnTo>
                    <a:pt x="1145" y="144"/>
                  </a:lnTo>
                  <a:lnTo>
                    <a:pt x="1145" y="144"/>
                  </a:lnTo>
                  <a:lnTo>
                    <a:pt x="1145" y="144"/>
                  </a:lnTo>
                  <a:lnTo>
                    <a:pt x="1144" y="144"/>
                  </a:lnTo>
                  <a:lnTo>
                    <a:pt x="1144" y="145"/>
                  </a:lnTo>
                  <a:lnTo>
                    <a:pt x="1144" y="145"/>
                  </a:lnTo>
                  <a:lnTo>
                    <a:pt x="1145" y="145"/>
                  </a:lnTo>
                  <a:lnTo>
                    <a:pt x="1147" y="145"/>
                  </a:lnTo>
                  <a:lnTo>
                    <a:pt x="1148" y="145"/>
                  </a:lnTo>
                  <a:lnTo>
                    <a:pt x="1147" y="145"/>
                  </a:lnTo>
                  <a:lnTo>
                    <a:pt x="1147" y="147"/>
                  </a:lnTo>
                  <a:lnTo>
                    <a:pt x="1147" y="148"/>
                  </a:lnTo>
                  <a:lnTo>
                    <a:pt x="1145" y="148"/>
                  </a:lnTo>
                  <a:lnTo>
                    <a:pt x="1142" y="150"/>
                  </a:lnTo>
                  <a:lnTo>
                    <a:pt x="1142" y="150"/>
                  </a:lnTo>
                  <a:lnTo>
                    <a:pt x="1142" y="150"/>
                  </a:lnTo>
                  <a:lnTo>
                    <a:pt x="1144" y="150"/>
                  </a:lnTo>
                  <a:lnTo>
                    <a:pt x="1145" y="150"/>
                  </a:lnTo>
                  <a:lnTo>
                    <a:pt x="1147" y="150"/>
                  </a:lnTo>
                  <a:lnTo>
                    <a:pt x="1147" y="148"/>
                  </a:lnTo>
                  <a:lnTo>
                    <a:pt x="1148" y="148"/>
                  </a:lnTo>
                  <a:lnTo>
                    <a:pt x="1150" y="148"/>
                  </a:lnTo>
                  <a:lnTo>
                    <a:pt x="1151" y="147"/>
                  </a:lnTo>
                  <a:lnTo>
                    <a:pt x="1153" y="147"/>
                  </a:lnTo>
                  <a:lnTo>
                    <a:pt x="1153" y="147"/>
                  </a:lnTo>
                  <a:lnTo>
                    <a:pt x="1155" y="147"/>
                  </a:lnTo>
                  <a:lnTo>
                    <a:pt x="1156" y="147"/>
                  </a:lnTo>
                  <a:lnTo>
                    <a:pt x="1156" y="145"/>
                  </a:lnTo>
                  <a:lnTo>
                    <a:pt x="1158" y="145"/>
                  </a:lnTo>
                  <a:lnTo>
                    <a:pt x="1158" y="147"/>
                  </a:lnTo>
                  <a:lnTo>
                    <a:pt x="1158" y="147"/>
                  </a:lnTo>
                  <a:lnTo>
                    <a:pt x="1158" y="148"/>
                  </a:lnTo>
                  <a:lnTo>
                    <a:pt x="1156" y="148"/>
                  </a:lnTo>
                  <a:lnTo>
                    <a:pt x="1156" y="150"/>
                  </a:lnTo>
                  <a:lnTo>
                    <a:pt x="1155" y="152"/>
                  </a:lnTo>
                  <a:lnTo>
                    <a:pt x="1155" y="152"/>
                  </a:lnTo>
                  <a:lnTo>
                    <a:pt x="1153" y="152"/>
                  </a:lnTo>
                  <a:lnTo>
                    <a:pt x="1153" y="152"/>
                  </a:lnTo>
                  <a:lnTo>
                    <a:pt x="1151" y="153"/>
                  </a:lnTo>
                  <a:lnTo>
                    <a:pt x="1150" y="153"/>
                  </a:lnTo>
                  <a:lnTo>
                    <a:pt x="1148" y="155"/>
                  </a:lnTo>
                  <a:lnTo>
                    <a:pt x="1150" y="155"/>
                  </a:lnTo>
                  <a:lnTo>
                    <a:pt x="1150" y="156"/>
                  </a:lnTo>
                  <a:lnTo>
                    <a:pt x="1150" y="156"/>
                  </a:lnTo>
                  <a:lnTo>
                    <a:pt x="1147" y="156"/>
                  </a:lnTo>
                  <a:lnTo>
                    <a:pt x="1147" y="156"/>
                  </a:lnTo>
                  <a:lnTo>
                    <a:pt x="1147" y="158"/>
                  </a:lnTo>
                  <a:lnTo>
                    <a:pt x="1145" y="158"/>
                  </a:lnTo>
                  <a:lnTo>
                    <a:pt x="1147" y="158"/>
                  </a:lnTo>
                  <a:lnTo>
                    <a:pt x="1148" y="158"/>
                  </a:lnTo>
                  <a:lnTo>
                    <a:pt x="1148" y="158"/>
                  </a:lnTo>
                  <a:lnTo>
                    <a:pt x="1148" y="158"/>
                  </a:lnTo>
                  <a:lnTo>
                    <a:pt x="1148" y="159"/>
                  </a:lnTo>
                  <a:lnTo>
                    <a:pt x="1145" y="161"/>
                  </a:lnTo>
                  <a:lnTo>
                    <a:pt x="1145" y="163"/>
                  </a:lnTo>
                  <a:lnTo>
                    <a:pt x="1145" y="163"/>
                  </a:lnTo>
                  <a:lnTo>
                    <a:pt x="1147" y="164"/>
                  </a:lnTo>
                  <a:lnTo>
                    <a:pt x="1147" y="164"/>
                  </a:lnTo>
                  <a:lnTo>
                    <a:pt x="1148" y="164"/>
                  </a:lnTo>
                  <a:lnTo>
                    <a:pt x="1148" y="164"/>
                  </a:lnTo>
                  <a:lnTo>
                    <a:pt x="1150" y="163"/>
                  </a:lnTo>
                  <a:lnTo>
                    <a:pt x="1153" y="158"/>
                  </a:lnTo>
                  <a:lnTo>
                    <a:pt x="1156" y="156"/>
                  </a:lnTo>
                  <a:lnTo>
                    <a:pt x="1159" y="155"/>
                  </a:lnTo>
                  <a:lnTo>
                    <a:pt x="1159" y="156"/>
                  </a:lnTo>
                  <a:lnTo>
                    <a:pt x="1159" y="156"/>
                  </a:lnTo>
                  <a:lnTo>
                    <a:pt x="1159" y="156"/>
                  </a:lnTo>
                  <a:lnTo>
                    <a:pt x="1158" y="158"/>
                  </a:lnTo>
                  <a:lnTo>
                    <a:pt x="1158" y="158"/>
                  </a:lnTo>
                  <a:lnTo>
                    <a:pt x="1156" y="161"/>
                  </a:lnTo>
                  <a:lnTo>
                    <a:pt x="1156" y="163"/>
                  </a:lnTo>
                  <a:lnTo>
                    <a:pt x="1155" y="164"/>
                  </a:lnTo>
                  <a:lnTo>
                    <a:pt x="1155" y="167"/>
                  </a:lnTo>
                  <a:lnTo>
                    <a:pt x="1155" y="167"/>
                  </a:lnTo>
                  <a:lnTo>
                    <a:pt x="1156" y="167"/>
                  </a:lnTo>
                  <a:lnTo>
                    <a:pt x="1156" y="167"/>
                  </a:lnTo>
                  <a:lnTo>
                    <a:pt x="1158" y="166"/>
                  </a:lnTo>
                  <a:lnTo>
                    <a:pt x="1159" y="164"/>
                  </a:lnTo>
                  <a:lnTo>
                    <a:pt x="1161" y="163"/>
                  </a:lnTo>
                  <a:lnTo>
                    <a:pt x="1161" y="163"/>
                  </a:lnTo>
                  <a:lnTo>
                    <a:pt x="1161" y="163"/>
                  </a:lnTo>
                  <a:lnTo>
                    <a:pt x="1162" y="163"/>
                  </a:lnTo>
                  <a:lnTo>
                    <a:pt x="1162" y="164"/>
                  </a:lnTo>
                  <a:lnTo>
                    <a:pt x="1162" y="164"/>
                  </a:lnTo>
                  <a:lnTo>
                    <a:pt x="1162" y="166"/>
                  </a:lnTo>
                  <a:lnTo>
                    <a:pt x="1162" y="167"/>
                  </a:lnTo>
                  <a:lnTo>
                    <a:pt x="1162" y="169"/>
                  </a:lnTo>
                  <a:lnTo>
                    <a:pt x="1159" y="174"/>
                  </a:lnTo>
                  <a:lnTo>
                    <a:pt x="1159" y="175"/>
                  </a:lnTo>
                  <a:lnTo>
                    <a:pt x="1159" y="177"/>
                  </a:lnTo>
                  <a:lnTo>
                    <a:pt x="1159" y="177"/>
                  </a:lnTo>
                  <a:lnTo>
                    <a:pt x="1158" y="180"/>
                  </a:lnTo>
                  <a:lnTo>
                    <a:pt x="1158" y="182"/>
                  </a:lnTo>
                  <a:lnTo>
                    <a:pt x="1156" y="182"/>
                  </a:lnTo>
                  <a:lnTo>
                    <a:pt x="1156" y="183"/>
                  </a:lnTo>
                  <a:lnTo>
                    <a:pt x="1155" y="183"/>
                  </a:lnTo>
                  <a:lnTo>
                    <a:pt x="1155" y="183"/>
                  </a:lnTo>
                  <a:lnTo>
                    <a:pt x="1155" y="182"/>
                  </a:lnTo>
                  <a:lnTo>
                    <a:pt x="1153" y="182"/>
                  </a:lnTo>
                  <a:lnTo>
                    <a:pt x="1153" y="182"/>
                  </a:lnTo>
                  <a:lnTo>
                    <a:pt x="1151" y="182"/>
                  </a:lnTo>
                  <a:lnTo>
                    <a:pt x="1150" y="183"/>
                  </a:lnTo>
                  <a:lnTo>
                    <a:pt x="1150" y="183"/>
                  </a:lnTo>
                  <a:lnTo>
                    <a:pt x="1150" y="183"/>
                  </a:lnTo>
                  <a:lnTo>
                    <a:pt x="1148" y="182"/>
                  </a:lnTo>
                  <a:lnTo>
                    <a:pt x="1148" y="178"/>
                  </a:lnTo>
                  <a:lnTo>
                    <a:pt x="1150" y="177"/>
                  </a:lnTo>
                  <a:lnTo>
                    <a:pt x="1148" y="177"/>
                  </a:lnTo>
                  <a:lnTo>
                    <a:pt x="1150" y="175"/>
                  </a:lnTo>
                  <a:lnTo>
                    <a:pt x="1150" y="174"/>
                  </a:lnTo>
                  <a:lnTo>
                    <a:pt x="1148" y="174"/>
                  </a:lnTo>
                  <a:lnTo>
                    <a:pt x="1148" y="174"/>
                  </a:lnTo>
                  <a:lnTo>
                    <a:pt x="1148" y="175"/>
                  </a:lnTo>
                  <a:lnTo>
                    <a:pt x="1147" y="177"/>
                  </a:lnTo>
                  <a:lnTo>
                    <a:pt x="1145" y="177"/>
                  </a:lnTo>
                  <a:lnTo>
                    <a:pt x="1144" y="180"/>
                  </a:lnTo>
                  <a:lnTo>
                    <a:pt x="1142" y="180"/>
                  </a:lnTo>
                  <a:lnTo>
                    <a:pt x="1142" y="180"/>
                  </a:lnTo>
                  <a:lnTo>
                    <a:pt x="1142" y="180"/>
                  </a:lnTo>
                  <a:lnTo>
                    <a:pt x="1140" y="178"/>
                  </a:lnTo>
                  <a:lnTo>
                    <a:pt x="1140" y="178"/>
                  </a:lnTo>
                  <a:lnTo>
                    <a:pt x="1140" y="177"/>
                  </a:lnTo>
                  <a:lnTo>
                    <a:pt x="1142" y="175"/>
                  </a:lnTo>
                  <a:lnTo>
                    <a:pt x="1144" y="172"/>
                  </a:lnTo>
                  <a:lnTo>
                    <a:pt x="1145" y="169"/>
                  </a:lnTo>
                  <a:lnTo>
                    <a:pt x="1145" y="169"/>
                  </a:lnTo>
                  <a:lnTo>
                    <a:pt x="1145" y="167"/>
                  </a:lnTo>
                  <a:lnTo>
                    <a:pt x="1145" y="167"/>
                  </a:lnTo>
                  <a:lnTo>
                    <a:pt x="1144" y="164"/>
                  </a:lnTo>
                  <a:lnTo>
                    <a:pt x="1144" y="163"/>
                  </a:lnTo>
                  <a:lnTo>
                    <a:pt x="1142" y="161"/>
                  </a:lnTo>
                  <a:lnTo>
                    <a:pt x="1140" y="161"/>
                  </a:lnTo>
                  <a:lnTo>
                    <a:pt x="1140" y="161"/>
                  </a:lnTo>
                  <a:lnTo>
                    <a:pt x="1140" y="163"/>
                  </a:lnTo>
                  <a:lnTo>
                    <a:pt x="1137" y="166"/>
                  </a:lnTo>
                  <a:lnTo>
                    <a:pt x="1137" y="167"/>
                  </a:lnTo>
                  <a:lnTo>
                    <a:pt x="1137" y="169"/>
                  </a:lnTo>
                  <a:lnTo>
                    <a:pt x="1136" y="169"/>
                  </a:lnTo>
                  <a:lnTo>
                    <a:pt x="1136" y="169"/>
                  </a:lnTo>
                  <a:lnTo>
                    <a:pt x="1136" y="169"/>
                  </a:lnTo>
                  <a:lnTo>
                    <a:pt x="1137" y="166"/>
                  </a:lnTo>
                  <a:lnTo>
                    <a:pt x="1136" y="166"/>
                  </a:lnTo>
                  <a:lnTo>
                    <a:pt x="1134" y="167"/>
                  </a:lnTo>
                  <a:lnTo>
                    <a:pt x="1134" y="169"/>
                  </a:lnTo>
                  <a:lnTo>
                    <a:pt x="1132" y="169"/>
                  </a:lnTo>
                  <a:lnTo>
                    <a:pt x="1131" y="169"/>
                  </a:lnTo>
                  <a:lnTo>
                    <a:pt x="1131" y="169"/>
                  </a:lnTo>
                  <a:lnTo>
                    <a:pt x="1128" y="174"/>
                  </a:lnTo>
                  <a:lnTo>
                    <a:pt x="1128" y="174"/>
                  </a:lnTo>
                  <a:lnTo>
                    <a:pt x="1126" y="175"/>
                  </a:lnTo>
                  <a:lnTo>
                    <a:pt x="1125" y="177"/>
                  </a:lnTo>
                  <a:lnTo>
                    <a:pt x="1125" y="178"/>
                  </a:lnTo>
                  <a:lnTo>
                    <a:pt x="1123" y="178"/>
                  </a:lnTo>
                  <a:lnTo>
                    <a:pt x="1121" y="178"/>
                  </a:lnTo>
                  <a:lnTo>
                    <a:pt x="1121" y="178"/>
                  </a:lnTo>
                  <a:lnTo>
                    <a:pt x="1120" y="178"/>
                  </a:lnTo>
                  <a:lnTo>
                    <a:pt x="1117" y="178"/>
                  </a:lnTo>
                  <a:lnTo>
                    <a:pt x="1117" y="178"/>
                  </a:lnTo>
                  <a:lnTo>
                    <a:pt x="1117" y="178"/>
                  </a:lnTo>
                  <a:lnTo>
                    <a:pt x="1115" y="177"/>
                  </a:lnTo>
                  <a:lnTo>
                    <a:pt x="1115" y="177"/>
                  </a:lnTo>
                  <a:lnTo>
                    <a:pt x="1115" y="177"/>
                  </a:lnTo>
                  <a:lnTo>
                    <a:pt x="1115" y="175"/>
                  </a:lnTo>
                  <a:lnTo>
                    <a:pt x="1117" y="175"/>
                  </a:lnTo>
                  <a:lnTo>
                    <a:pt x="1118" y="175"/>
                  </a:lnTo>
                  <a:lnTo>
                    <a:pt x="1120" y="174"/>
                  </a:lnTo>
                  <a:lnTo>
                    <a:pt x="1121" y="174"/>
                  </a:lnTo>
                  <a:lnTo>
                    <a:pt x="1123" y="172"/>
                  </a:lnTo>
                  <a:lnTo>
                    <a:pt x="1123" y="172"/>
                  </a:lnTo>
                  <a:lnTo>
                    <a:pt x="1126" y="167"/>
                  </a:lnTo>
                  <a:lnTo>
                    <a:pt x="1129" y="167"/>
                  </a:lnTo>
                  <a:lnTo>
                    <a:pt x="1131" y="166"/>
                  </a:lnTo>
                  <a:lnTo>
                    <a:pt x="1131" y="164"/>
                  </a:lnTo>
                  <a:lnTo>
                    <a:pt x="1132" y="164"/>
                  </a:lnTo>
                  <a:lnTo>
                    <a:pt x="1131" y="164"/>
                  </a:lnTo>
                  <a:lnTo>
                    <a:pt x="1129" y="164"/>
                  </a:lnTo>
                  <a:lnTo>
                    <a:pt x="1128" y="164"/>
                  </a:lnTo>
                  <a:lnTo>
                    <a:pt x="1128" y="164"/>
                  </a:lnTo>
                  <a:lnTo>
                    <a:pt x="1126" y="164"/>
                  </a:lnTo>
                  <a:lnTo>
                    <a:pt x="1123" y="164"/>
                  </a:lnTo>
                  <a:lnTo>
                    <a:pt x="1123" y="164"/>
                  </a:lnTo>
                  <a:lnTo>
                    <a:pt x="1123" y="166"/>
                  </a:lnTo>
                  <a:lnTo>
                    <a:pt x="1123" y="167"/>
                  </a:lnTo>
                  <a:lnTo>
                    <a:pt x="1121" y="167"/>
                  </a:lnTo>
                  <a:lnTo>
                    <a:pt x="1121" y="167"/>
                  </a:lnTo>
                  <a:lnTo>
                    <a:pt x="1120" y="167"/>
                  </a:lnTo>
                  <a:lnTo>
                    <a:pt x="1117" y="167"/>
                  </a:lnTo>
                  <a:lnTo>
                    <a:pt x="1117" y="167"/>
                  </a:lnTo>
                  <a:lnTo>
                    <a:pt x="1117" y="167"/>
                  </a:lnTo>
                  <a:lnTo>
                    <a:pt x="1114" y="167"/>
                  </a:lnTo>
                  <a:lnTo>
                    <a:pt x="1112" y="167"/>
                  </a:lnTo>
                  <a:lnTo>
                    <a:pt x="1114" y="167"/>
                  </a:lnTo>
                  <a:lnTo>
                    <a:pt x="1117" y="166"/>
                  </a:lnTo>
                  <a:lnTo>
                    <a:pt x="1117" y="163"/>
                  </a:lnTo>
                  <a:lnTo>
                    <a:pt x="1117" y="161"/>
                  </a:lnTo>
                  <a:lnTo>
                    <a:pt x="1115" y="161"/>
                  </a:lnTo>
                  <a:lnTo>
                    <a:pt x="1114" y="163"/>
                  </a:lnTo>
                  <a:lnTo>
                    <a:pt x="1114" y="163"/>
                  </a:lnTo>
                  <a:lnTo>
                    <a:pt x="1112" y="163"/>
                  </a:lnTo>
                  <a:lnTo>
                    <a:pt x="1112" y="163"/>
                  </a:lnTo>
                  <a:lnTo>
                    <a:pt x="1110" y="164"/>
                  </a:lnTo>
                  <a:lnTo>
                    <a:pt x="1110" y="164"/>
                  </a:lnTo>
                  <a:lnTo>
                    <a:pt x="1109" y="164"/>
                  </a:lnTo>
                  <a:lnTo>
                    <a:pt x="1107" y="166"/>
                  </a:lnTo>
                  <a:lnTo>
                    <a:pt x="1104" y="166"/>
                  </a:lnTo>
                  <a:lnTo>
                    <a:pt x="1103" y="166"/>
                  </a:lnTo>
                  <a:lnTo>
                    <a:pt x="1101" y="166"/>
                  </a:lnTo>
                  <a:lnTo>
                    <a:pt x="1093" y="164"/>
                  </a:lnTo>
                  <a:lnTo>
                    <a:pt x="1090" y="164"/>
                  </a:lnTo>
                  <a:lnTo>
                    <a:pt x="1087" y="164"/>
                  </a:lnTo>
                  <a:lnTo>
                    <a:pt x="1087" y="164"/>
                  </a:lnTo>
                  <a:lnTo>
                    <a:pt x="1082" y="164"/>
                  </a:lnTo>
                  <a:lnTo>
                    <a:pt x="1080" y="164"/>
                  </a:lnTo>
                  <a:lnTo>
                    <a:pt x="1080" y="163"/>
                  </a:lnTo>
                  <a:lnTo>
                    <a:pt x="1080" y="163"/>
                  </a:lnTo>
                  <a:lnTo>
                    <a:pt x="1079" y="164"/>
                  </a:lnTo>
                  <a:lnTo>
                    <a:pt x="1077" y="164"/>
                  </a:lnTo>
                  <a:lnTo>
                    <a:pt x="1076" y="164"/>
                  </a:lnTo>
                  <a:lnTo>
                    <a:pt x="1071" y="166"/>
                  </a:lnTo>
                  <a:lnTo>
                    <a:pt x="1069" y="166"/>
                  </a:lnTo>
                  <a:lnTo>
                    <a:pt x="1068" y="166"/>
                  </a:lnTo>
                  <a:lnTo>
                    <a:pt x="1068" y="164"/>
                  </a:lnTo>
                  <a:lnTo>
                    <a:pt x="1066" y="163"/>
                  </a:lnTo>
                  <a:lnTo>
                    <a:pt x="1066" y="161"/>
                  </a:lnTo>
                  <a:lnTo>
                    <a:pt x="1066" y="159"/>
                  </a:lnTo>
                  <a:lnTo>
                    <a:pt x="1066" y="159"/>
                  </a:lnTo>
                  <a:lnTo>
                    <a:pt x="1066" y="158"/>
                  </a:lnTo>
                  <a:lnTo>
                    <a:pt x="1071" y="155"/>
                  </a:lnTo>
                  <a:lnTo>
                    <a:pt x="1076" y="152"/>
                  </a:lnTo>
                  <a:lnTo>
                    <a:pt x="1077" y="150"/>
                  </a:lnTo>
                  <a:lnTo>
                    <a:pt x="1077" y="150"/>
                  </a:lnTo>
                  <a:lnTo>
                    <a:pt x="1080" y="148"/>
                  </a:lnTo>
                  <a:lnTo>
                    <a:pt x="1080" y="148"/>
                  </a:lnTo>
                  <a:lnTo>
                    <a:pt x="1079" y="148"/>
                  </a:lnTo>
                  <a:lnTo>
                    <a:pt x="1077" y="148"/>
                  </a:lnTo>
                  <a:lnTo>
                    <a:pt x="1074" y="148"/>
                  </a:lnTo>
                  <a:lnTo>
                    <a:pt x="1071" y="148"/>
                  </a:lnTo>
                  <a:lnTo>
                    <a:pt x="1068" y="148"/>
                  </a:lnTo>
                  <a:lnTo>
                    <a:pt x="1068" y="148"/>
                  </a:lnTo>
                  <a:lnTo>
                    <a:pt x="1069" y="147"/>
                  </a:lnTo>
                  <a:lnTo>
                    <a:pt x="1073" y="144"/>
                  </a:lnTo>
                  <a:lnTo>
                    <a:pt x="1074" y="144"/>
                  </a:lnTo>
                  <a:lnTo>
                    <a:pt x="1073" y="145"/>
                  </a:lnTo>
                  <a:lnTo>
                    <a:pt x="1073" y="145"/>
                  </a:lnTo>
                  <a:lnTo>
                    <a:pt x="1073" y="147"/>
                  </a:lnTo>
                  <a:lnTo>
                    <a:pt x="1073" y="147"/>
                  </a:lnTo>
                  <a:lnTo>
                    <a:pt x="1076" y="147"/>
                  </a:lnTo>
                  <a:lnTo>
                    <a:pt x="1076" y="147"/>
                  </a:lnTo>
                  <a:lnTo>
                    <a:pt x="1076" y="144"/>
                  </a:lnTo>
                  <a:lnTo>
                    <a:pt x="1077" y="142"/>
                  </a:lnTo>
                  <a:lnTo>
                    <a:pt x="1079" y="139"/>
                  </a:lnTo>
                  <a:lnTo>
                    <a:pt x="1079" y="137"/>
                  </a:lnTo>
                  <a:lnTo>
                    <a:pt x="1080" y="137"/>
                  </a:lnTo>
                  <a:lnTo>
                    <a:pt x="1080" y="137"/>
                  </a:lnTo>
                  <a:lnTo>
                    <a:pt x="1082" y="139"/>
                  </a:lnTo>
                  <a:lnTo>
                    <a:pt x="1085" y="139"/>
                  </a:lnTo>
                  <a:lnTo>
                    <a:pt x="1085" y="141"/>
                  </a:lnTo>
                  <a:lnTo>
                    <a:pt x="1085" y="139"/>
                  </a:lnTo>
                  <a:lnTo>
                    <a:pt x="1085" y="139"/>
                  </a:lnTo>
                  <a:lnTo>
                    <a:pt x="1084" y="139"/>
                  </a:lnTo>
                  <a:lnTo>
                    <a:pt x="1084" y="137"/>
                  </a:lnTo>
                  <a:lnTo>
                    <a:pt x="1085" y="136"/>
                  </a:lnTo>
                  <a:lnTo>
                    <a:pt x="1085" y="136"/>
                  </a:lnTo>
                  <a:lnTo>
                    <a:pt x="1085" y="136"/>
                  </a:lnTo>
                  <a:lnTo>
                    <a:pt x="1084" y="136"/>
                  </a:lnTo>
                  <a:lnTo>
                    <a:pt x="1082" y="134"/>
                  </a:lnTo>
                  <a:lnTo>
                    <a:pt x="1082" y="134"/>
                  </a:lnTo>
                  <a:lnTo>
                    <a:pt x="1082" y="133"/>
                  </a:lnTo>
                  <a:lnTo>
                    <a:pt x="1082" y="131"/>
                  </a:lnTo>
                  <a:lnTo>
                    <a:pt x="1084" y="130"/>
                  </a:lnTo>
                  <a:lnTo>
                    <a:pt x="1085" y="130"/>
                  </a:lnTo>
                  <a:lnTo>
                    <a:pt x="1085" y="130"/>
                  </a:lnTo>
                  <a:lnTo>
                    <a:pt x="1087" y="131"/>
                  </a:lnTo>
                  <a:lnTo>
                    <a:pt x="1088" y="130"/>
                  </a:lnTo>
                  <a:lnTo>
                    <a:pt x="1088" y="130"/>
                  </a:lnTo>
                  <a:lnTo>
                    <a:pt x="1087" y="128"/>
                  </a:lnTo>
                  <a:lnTo>
                    <a:pt x="1087" y="126"/>
                  </a:lnTo>
                  <a:lnTo>
                    <a:pt x="1087" y="126"/>
                  </a:lnTo>
                  <a:lnTo>
                    <a:pt x="1090" y="120"/>
                  </a:lnTo>
                  <a:lnTo>
                    <a:pt x="1091" y="117"/>
                  </a:lnTo>
                  <a:lnTo>
                    <a:pt x="1093" y="112"/>
                  </a:lnTo>
                  <a:lnTo>
                    <a:pt x="1093" y="111"/>
                  </a:lnTo>
                  <a:lnTo>
                    <a:pt x="1095" y="109"/>
                  </a:lnTo>
                  <a:lnTo>
                    <a:pt x="1095" y="109"/>
                  </a:lnTo>
                  <a:lnTo>
                    <a:pt x="1096" y="109"/>
                  </a:lnTo>
                  <a:lnTo>
                    <a:pt x="1098" y="109"/>
                  </a:lnTo>
                  <a:lnTo>
                    <a:pt x="1096" y="109"/>
                  </a:lnTo>
                  <a:lnTo>
                    <a:pt x="1096" y="107"/>
                  </a:lnTo>
                  <a:lnTo>
                    <a:pt x="1096" y="107"/>
                  </a:lnTo>
                  <a:lnTo>
                    <a:pt x="1096" y="107"/>
                  </a:lnTo>
                  <a:lnTo>
                    <a:pt x="1096" y="106"/>
                  </a:lnTo>
                  <a:lnTo>
                    <a:pt x="1098" y="106"/>
                  </a:lnTo>
                  <a:lnTo>
                    <a:pt x="1099" y="104"/>
                  </a:lnTo>
                  <a:lnTo>
                    <a:pt x="1099" y="103"/>
                  </a:lnTo>
                  <a:lnTo>
                    <a:pt x="1099" y="103"/>
                  </a:lnTo>
                  <a:lnTo>
                    <a:pt x="1099" y="101"/>
                  </a:lnTo>
                  <a:lnTo>
                    <a:pt x="1099" y="101"/>
                  </a:lnTo>
                  <a:lnTo>
                    <a:pt x="1099" y="101"/>
                  </a:lnTo>
                  <a:lnTo>
                    <a:pt x="1103" y="100"/>
                  </a:lnTo>
                  <a:lnTo>
                    <a:pt x="1103" y="100"/>
                  </a:lnTo>
                  <a:lnTo>
                    <a:pt x="1104" y="96"/>
                  </a:lnTo>
                  <a:lnTo>
                    <a:pt x="1104" y="95"/>
                  </a:lnTo>
                  <a:lnTo>
                    <a:pt x="1106" y="95"/>
                  </a:lnTo>
                  <a:lnTo>
                    <a:pt x="1107" y="95"/>
                  </a:lnTo>
                  <a:lnTo>
                    <a:pt x="1112" y="92"/>
                  </a:lnTo>
                  <a:lnTo>
                    <a:pt x="1114" y="90"/>
                  </a:lnTo>
                  <a:lnTo>
                    <a:pt x="1115" y="92"/>
                  </a:lnTo>
                  <a:lnTo>
                    <a:pt x="1117" y="92"/>
                  </a:lnTo>
                  <a:lnTo>
                    <a:pt x="1118" y="93"/>
                  </a:lnTo>
                  <a:lnTo>
                    <a:pt x="1120" y="92"/>
                  </a:lnTo>
                  <a:lnTo>
                    <a:pt x="1118" y="92"/>
                  </a:lnTo>
                  <a:lnTo>
                    <a:pt x="1118" y="90"/>
                  </a:lnTo>
                  <a:lnTo>
                    <a:pt x="1121" y="90"/>
                  </a:lnTo>
                  <a:close/>
                  <a:moveTo>
                    <a:pt x="73" y="89"/>
                  </a:moveTo>
                  <a:lnTo>
                    <a:pt x="73" y="89"/>
                  </a:lnTo>
                  <a:lnTo>
                    <a:pt x="73" y="89"/>
                  </a:lnTo>
                  <a:lnTo>
                    <a:pt x="74" y="90"/>
                  </a:lnTo>
                  <a:lnTo>
                    <a:pt x="74" y="90"/>
                  </a:lnTo>
                  <a:lnTo>
                    <a:pt x="74" y="92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3" y="93"/>
                  </a:lnTo>
                  <a:lnTo>
                    <a:pt x="73" y="92"/>
                  </a:lnTo>
                  <a:lnTo>
                    <a:pt x="71" y="90"/>
                  </a:lnTo>
                  <a:lnTo>
                    <a:pt x="71" y="90"/>
                  </a:lnTo>
                  <a:lnTo>
                    <a:pt x="71" y="89"/>
                  </a:lnTo>
                  <a:lnTo>
                    <a:pt x="73" y="89"/>
                  </a:lnTo>
                  <a:close/>
                  <a:moveTo>
                    <a:pt x="1125" y="82"/>
                  </a:moveTo>
                  <a:lnTo>
                    <a:pt x="1125" y="84"/>
                  </a:lnTo>
                  <a:lnTo>
                    <a:pt x="1123" y="85"/>
                  </a:lnTo>
                  <a:lnTo>
                    <a:pt x="1123" y="85"/>
                  </a:lnTo>
                  <a:lnTo>
                    <a:pt x="1123" y="84"/>
                  </a:lnTo>
                  <a:lnTo>
                    <a:pt x="1123" y="84"/>
                  </a:lnTo>
                  <a:lnTo>
                    <a:pt x="1123" y="82"/>
                  </a:lnTo>
                  <a:lnTo>
                    <a:pt x="1125" y="82"/>
                  </a:lnTo>
                  <a:close/>
                  <a:moveTo>
                    <a:pt x="776" y="81"/>
                  </a:moveTo>
                  <a:lnTo>
                    <a:pt x="778" y="81"/>
                  </a:lnTo>
                  <a:lnTo>
                    <a:pt x="778" y="81"/>
                  </a:lnTo>
                  <a:lnTo>
                    <a:pt x="778" y="82"/>
                  </a:lnTo>
                  <a:lnTo>
                    <a:pt x="778" y="82"/>
                  </a:lnTo>
                  <a:lnTo>
                    <a:pt x="776" y="84"/>
                  </a:lnTo>
                  <a:lnTo>
                    <a:pt x="776" y="84"/>
                  </a:lnTo>
                  <a:lnTo>
                    <a:pt x="776" y="84"/>
                  </a:lnTo>
                  <a:lnTo>
                    <a:pt x="775" y="84"/>
                  </a:lnTo>
                  <a:lnTo>
                    <a:pt x="773" y="82"/>
                  </a:lnTo>
                  <a:lnTo>
                    <a:pt x="773" y="82"/>
                  </a:lnTo>
                  <a:lnTo>
                    <a:pt x="776" y="81"/>
                  </a:lnTo>
                  <a:close/>
                  <a:moveTo>
                    <a:pt x="29" y="79"/>
                  </a:moveTo>
                  <a:lnTo>
                    <a:pt x="30" y="81"/>
                  </a:lnTo>
                  <a:lnTo>
                    <a:pt x="30" y="84"/>
                  </a:lnTo>
                  <a:lnTo>
                    <a:pt x="29" y="84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9" y="79"/>
                  </a:lnTo>
                  <a:close/>
                  <a:moveTo>
                    <a:pt x="70" y="68"/>
                  </a:moveTo>
                  <a:lnTo>
                    <a:pt x="70" y="68"/>
                  </a:lnTo>
                  <a:lnTo>
                    <a:pt x="70" y="71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7" y="74"/>
                  </a:lnTo>
                  <a:lnTo>
                    <a:pt x="67" y="74"/>
                  </a:lnTo>
                  <a:lnTo>
                    <a:pt x="68" y="73"/>
                  </a:lnTo>
                  <a:lnTo>
                    <a:pt x="67" y="73"/>
                  </a:lnTo>
                  <a:lnTo>
                    <a:pt x="67" y="71"/>
                  </a:lnTo>
                  <a:lnTo>
                    <a:pt x="67" y="70"/>
                  </a:lnTo>
                  <a:lnTo>
                    <a:pt x="68" y="68"/>
                  </a:lnTo>
                  <a:lnTo>
                    <a:pt x="70" y="68"/>
                  </a:lnTo>
                  <a:close/>
                  <a:moveTo>
                    <a:pt x="56" y="67"/>
                  </a:moveTo>
                  <a:lnTo>
                    <a:pt x="56" y="67"/>
                  </a:lnTo>
                  <a:lnTo>
                    <a:pt x="56" y="67"/>
                  </a:lnTo>
                  <a:lnTo>
                    <a:pt x="59" y="70"/>
                  </a:lnTo>
                  <a:lnTo>
                    <a:pt x="60" y="71"/>
                  </a:lnTo>
                  <a:lnTo>
                    <a:pt x="60" y="73"/>
                  </a:lnTo>
                  <a:lnTo>
                    <a:pt x="59" y="74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6" y="68"/>
                  </a:lnTo>
                  <a:lnTo>
                    <a:pt x="56" y="68"/>
                  </a:lnTo>
                  <a:lnTo>
                    <a:pt x="56" y="67"/>
                  </a:lnTo>
                  <a:lnTo>
                    <a:pt x="56" y="67"/>
                  </a:lnTo>
                  <a:close/>
                  <a:moveTo>
                    <a:pt x="52" y="60"/>
                  </a:moveTo>
                  <a:lnTo>
                    <a:pt x="52" y="60"/>
                  </a:lnTo>
                  <a:lnTo>
                    <a:pt x="52" y="60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2" y="63"/>
                  </a:lnTo>
                  <a:lnTo>
                    <a:pt x="52" y="62"/>
                  </a:lnTo>
                  <a:lnTo>
                    <a:pt x="52" y="60"/>
                  </a:lnTo>
                  <a:lnTo>
                    <a:pt x="51" y="60"/>
                  </a:lnTo>
                  <a:lnTo>
                    <a:pt x="52" y="60"/>
                  </a:lnTo>
                  <a:close/>
                  <a:moveTo>
                    <a:pt x="748" y="59"/>
                  </a:moveTo>
                  <a:lnTo>
                    <a:pt x="751" y="59"/>
                  </a:lnTo>
                  <a:lnTo>
                    <a:pt x="754" y="62"/>
                  </a:lnTo>
                  <a:lnTo>
                    <a:pt x="756" y="65"/>
                  </a:lnTo>
                  <a:lnTo>
                    <a:pt x="757" y="67"/>
                  </a:lnTo>
                  <a:lnTo>
                    <a:pt x="757" y="68"/>
                  </a:lnTo>
                  <a:lnTo>
                    <a:pt x="757" y="68"/>
                  </a:lnTo>
                  <a:lnTo>
                    <a:pt x="756" y="68"/>
                  </a:lnTo>
                  <a:lnTo>
                    <a:pt x="752" y="68"/>
                  </a:lnTo>
                  <a:lnTo>
                    <a:pt x="751" y="68"/>
                  </a:lnTo>
                  <a:lnTo>
                    <a:pt x="748" y="67"/>
                  </a:lnTo>
                  <a:lnTo>
                    <a:pt x="741" y="63"/>
                  </a:lnTo>
                  <a:lnTo>
                    <a:pt x="738" y="63"/>
                  </a:lnTo>
                  <a:lnTo>
                    <a:pt x="738" y="62"/>
                  </a:lnTo>
                  <a:lnTo>
                    <a:pt x="740" y="60"/>
                  </a:lnTo>
                  <a:lnTo>
                    <a:pt x="740" y="60"/>
                  </a:lnTo>
                  <a:lnTo>
                    <a:pt x="740" y="60"/>
                  </a:lnTo>
                  <a:lnTo>
                    <a:pt x="748" y="59"/>
                  </a:lnTo>
                  <a:close/>
                  <a:moveTo>
                    <a:pt x="18" y="59"/>
                  </a:moveTo>
                  <a:lnTo>
                    <a:pt x="18" y="59"/>
                  </a:lnTo>
                  <a:lnTo>
                    <a:pt x="19" y="59"/>
                  </a:lnTo>
                  <a:lnTo>
                    <a:pt x="21" y="62"/>
                  </a:lnTo>
                  <a:lnTo>
                    <a:pt x="21" y="63"/>
                  </a:lnTo>
                  <a:lnTo>
                    <a:pt x="21" y="65"/>
                  </a:lnTo>
                  <a:lnTo>
                    <a:pt x="19" y="65"/>
                  </a:lnTo>
                  <a:lnTo>
                    <a:pt x="18" y="65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18" y="67"/>
                  </a:lnTo>
                  <a:lnTo>
                    <a:pt x="18" y="67"/>
                  </a:lnTo>
                  <a:lnTo>
                    <a:pt x="19" y="68"/>
                  </a:lnTo>
                  <a:lnTo>
                    <a:pt x="21" y="68"/>
                  </a:lnTo>
                  <a:lnTo>
                    <a:pt x="24" y="70"/>
                  </a:lnTo>
                  <a:lnTo>
                    <a:pt x="22" y="71"/>
                  </a:lnTo>
                  <a:lnTo>
                    <a:pt x="21" y="71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8"/>
                  </a:lnTo>
                  <a:lnTo>
                    <a:pt x="29" y="78"/>
                  </a:lnTo>
                  <a:lnTo>
                    <a:pt x="29" y="79"/>
                  </a:lnTo>
                  <a:lnTo>
                    <a:pt x="27" y="79"/>
                  </a:lnTo>
                  <a:lnTo>
                    <a:pt x="24" y="78"/>
                  </a:lnTo>
                  <a:lnTo>
                    <a:pt x="22" y="76"/>
                  </a:lnTo>
                  <a:lnTo>
                    <a:pt x="22" y="74"/>
                  </a:lnTo>
                  <a:lnTo>
                    <a:pt x="21" y="74"/>
                  </a:lnTo>
                  <a:lnTo>
                    <a:pt x="18" y="73"/>
                  </a:lnTo>
                  <a:lnTo>
                    <a:pt x="15" y="68"/>
                  </a:lnTo>
                  <a:lnTo>
                    <a:pt x="13" y="68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5" y="60"/>
                  </a:lnTo>
                  <a:lnTo>
                    <a:pt x="16" y="59"/>
                  </a:lnTo>
                  <a:lnTo>
                    <a:pt x="18" y="59"/>
                  </a:lnTo>
                  <a:close/>
                  <a:moveTo>
                    <a:pt x="59" y="57"/>
                  </a:moveTo>
                  <a:lnTo>
                    <a:pt x="59" y="57"/>
                  </a:lnTo>
                  <a:lnTo>
                    <a:pt x="60" y="59"/>
                  </a:lnTo>
                  <a:lnTo>
                    <a:pt x="63" y="60"/>
                  </a:lnTo>
                  <a:lnTo>
                    <a:pt x="65" y="60"/>
                  </a:lnTo>
                  <a:lnTo>
                    <a:pt x="65" y="65"/>
                  </a:lnTo>
                  <a:lnTo>
                    <a:pt x="67" y="71"/>
                  </a:lnTo>
                  <a:lnTo>
                    <a:pt x="67" y="73"/>
                  </a:lnTo>
                  <a:lnTo>
                    <a:pt x="65" y="74"/>
                  </a:lnTo>
                  <a:lnTo>
                    <a:pt x="65" y="76"/>
                  </a:lnTo>
                  <a:lnTo>
                    <a:pt x="63" y="78"/>
                  </a:lnTo>
                  <a:lnTo>
                    <a:pt x="63" y="76"/>
                  </a:lnTo>
                  <a:lnTo>
                    <a:pt x="63" y="73"/>
                  </a:lnTo>
                  <a:lnTo>
                    <a:pt x="62" y="71"/>
                  </a:lnTo>
                  <a:lnTo>
                    <a:pt x="62" y="71"/>
                  </a:lnTo>
                  <a:lnTo>
                    <a:pt x="62" y="6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60" y="70"/>
                  </a:lnTo>
                  <a:lnTo>
                    <a:pt x="59" y="68"/>
                  </a:lnTo>
                  <a:lnTo>
                    <a:pt x="57" y="67"/>
                  </a:lnTo>
                  <a:lnTo>
                    <a:pt x="57" y="65"/>
                  </a:lnTo>
                  <a:lnTo>
                    <a:pt x="57" y="63"/>
                  </a:lnTo>
                  <a:lnTo>
                    <a:pt x="56" y="63"/>
                  </a:lnTo>
                  <a:lnTo>
                    <a:pt x="57" y="63"/>
                  </a:lnTo>
                  <a:lnTo>
                    <a:pt x="57" y="62"/>
                  </a:lnTo>
                  <a:lnTo>
                    <a:pt x="57" y="60"/>
                  </a:lnTo>
                  <a:lnTo>
                    <a:pt x="59" y="59"/>
                  </a:lnTo>
                  <a:lnTo>
                    <a:pt x="59" y="57"/>
                  </a:lnTo>
                  <a:close/>
                  <a:moveTo>
                    <a:pt x="56" y="57"/>
                  </a:moveTo>
                  <a:lnTo>
                    <a:pt x="56" y="57"/>
                  </a:lnTo>
                  <a:lnTo>
                    <a:pt x="57" y="59"/>
                  </a:lnTo>
                  <a:lnTo>
                    <a:pt x="57" y="60"/>
                  </a:lnTo>
                  <a:lnTo>
                    <a:pt x="57" y="62"/>
                  </a:lnTo>
                  <a:lnTo>
                    <a:pt x="56" y="62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59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56" y="57"/>
                  </a:lnTo>
                  <a:close/>
                  <a:moveTo>
                    <a:pt x="767" y="55"/>
                  </a:moveTo>
                  <a:lnTo>
                    <a:pt x="768" y="57"/>
                  </a:lnTo>
                  <a:lnTo>
                    <a:pt x="768" y="57"/>
                  </a:lnTo>
                  <a:lnTo>
                    <a:pt x="768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5"/>
                  </a:lnTo>
                  <a:close/>
                  <a:moveTo>
                    <a:pt x="38" y="51"/>
                  </a:moveTo>
                  <a:lnTo>
                    <a:pt x="38" y="51"/>
                  </a:lnTo>
                  <a:lnTo>
                    <a:pt x="41" y="52"/>
                  </a:lnTo>
                  <a:lnTo>
                    <a:pt x="44" y="54"/>
                  </a:lnTo>
                  <a:lnTo>
                    <a:pt x="46" y="54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38" y="54"/>
                  </a:lnTo>
                  <a:lnTo>
                    <a:pt x="37" y="52"/>
                  </a:lnTo>
                  <a:lnTo>
                    <a:pt x="38" y="51"/>
                  </a:lnTo>
                  <a:close/>
                  <a:moveTo>
                    <a:pt x="38" y="41"/>
                  </a:moveTo>
                  <a:lnTo>
                    <a:pt x="38" y="41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1" y="44"/>
                  </a:lnTo>
                  <a:lnTo>
                    <a:pt x="41" y="44"/>
                  </a:lnTo>
                  <a:lnTo>
                    <a:pt x="40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7" y="41"/>
                  </a:lnTo>
                  <a:lnTo>
                    <a:pt x="38" y="41"/>
                  </a:lnTo>
                  <a:close/>
                  <a:moveTo>
                    <a:pt x="0" y="40"/>
                  </a:moveTo>
                  <a:lnTo>
                    <a:pt x="2" y="40"/>
                  </a:lnTo>
                  <a:lnTo>
                    <a:pt x="2" y="41"/>
                  </a:lnTo>
                  <a:lnTo>
                    <a:pt x="7" y="41"/>
                  </a:lnTo>
                  <a:lnTo>
                    <a:pt x="8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3" y="43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3" y="48"/>
                  </a:lnTo>
                  <a:lnTo>
                    <a:pt x="7" y="49"/>
                  </a:lnTo>
                  <a:lnTo>
                    <a:pt x="7" y="49"/>
                  </a:lnTo>
                  <a:lnTo>
                    <a:pt x="7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8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6" y="43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21" y="41"/>
                  </a:lnTo>
                  <a:lnTo>
                    <a:pt x="21" y="43"/>
                  </a:lnTo>
                  <a:lnTo>
                    <a:pt x="19" y="44"/>
                  </a:lnTo>
                  <a:lnTo>
                    <a:pt x="18" y="46"/>
                  </a:lnTo>
                  <a:lnTo>
                    <a:pt x="18" y="49"/>
                  </a:lnTo>
                  <a:lnTo>
                    <a:pt x="16" y="52"/>
                  </a:lnTo>
                  <a:lnTo>
                    <a:pt x="16" y="55"/>
                  </a:lnTo>
                  <a:lnTo>
                    <a:pt x="16" y="57"/>
                  </a:lnTo>
                  <a:lnTo>
                    <a:pt x="16" y="59"/>
                  </a:lnTo>
                  <a:lnTo>
                    <a:pt x="10" y="60"/>
                  </a:lnTo>
                  <a:lnTo>
                    <a:pt x="8" y="59"/>
                  </a:lnTo>
                  <a:lnTo>
                    <a:pt x="5" y="59"/>
                  </a:lnTo>
                  <a:lnTo>
                    <a:pt x="5" y="57"/>
                  </a:lnTo>
                  <a:lnTo>
                    <a:pt x="5" y="55"/>
                  </a:lnTo>
                  <a:lnTo>
                    <a:pt x="7" y="55"/>
                  </a:lnTo>
                  <a:lnTo>
                    <a:pt x="8" y="55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7" y="54"/>
                  </a:lnTo>
                  <a:lnTo>
                    <a:pt x="3" y="54"/>
                  </a:lnTo>
                  <a:lnTo>
                    <a:pt x="2" y="52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48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0" y="40"/>
                  </a:lnTo>
                  <a:close/>
                  <a:moveTo>
                    <a:pt x="32" y="30"/>
                  </a:moveTo>
                  <a:lnTo>
                    <a:pt x="33" y="32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3"/>
                  </a:lnTo>
                  <a:lnTo>
                    <a:pt x="32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2" y="32"/>
                  </a:lnTo>
                  <a:lnTo>
                    <a:pt x="32" y="30"/>
                  </a:lnTo>
                  <a:close/>
                  <a:moveTo>
                    <a:pt x="41" y="22"/>
                  </a:moveTo>
                  <a:lnTo>
                    <a:pt x="41" y="24"/>
                  </a:lnTo>
                  <a:lnTo>
                    <a:pt x="40" y="27"/>
                  </a:lnTo>
                  <a:lnTo>
                    <a:pt x="37" y="29"/>
                  </a:lnTo>
                  <a:lnTo>
                    <a:pt x="37" y="29"/>
                  </a:lnTo>
                  <a:lnTo>
                    <a:pt x="37" y="27"/>
                  </a:lnTo>
                  <a:lnTo>
                    <a:pt x="40" y="24"/>
                  </a:lnTo>
                  <a:lnTo>
                    <a:pt x="41" y="22"/>
                  </a:lnTo>
                  <a:close/>
                  <a:moveTo>
                    <a:pt x="1041" y="0"/>
                  </a:moveTo>
                  <a:lnTo>
                    <a:pt x="1041" y="0"/>
                  </a:lnTo>
                  <a:lnTo>
                    <a:pt x="1043" y="2"/>
                  </a:lnTo>
                  <a:lnTo>
                    <a:pt x="1043" y="2"/>
                  </a:lnTo>
                  <a:lnTo>
                    <a:pt x="1043" y="2"/>
                  </a:lnTo>
                  <a:lnTo>
                    <a:pt x="1043" y="3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0"/>
                  </a:lnTo>
                  <a:lnTo>
                    <a:pt x="10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5" name="Freeform 312">
              <a:extLst>
                <a:ext uri="{FF2B5EF4-FFF2-40B4-BE49-F238E27FC236}">
                  <a16:creationId xmlns:a16="http://schemas.microsoft.com/office/drawing/2014/main" id="{359FC9CE-73FB-1D1A-AB31-CC1B8A5277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90531" y="1932615"/>
              <a:ext cx="2403391" cy="1237756"/>
            </a:xfrm>
            <a:custGeom>
              <a:avLst/>
              <a:gdLst>
                <a:gd name="T0" fmla="*/ 890 w 1233"/>
                <a:gd name="T1" fmla="*/ 360 h 635"/>
                <a:gd name="T2" fmla="*/ 880 w 1233"/>
                <a:gd name="T3" fmla="*/ 294 h 635"/>
                <a:gd name="T4" fmla="*/ 692 w 1233"/>
                <a:gd name="T5" fmla="*/ 247 h 635"/>
                <a:gd name="T6" fmla="*/ 970 w 1233"/>
                <a:gd name="T7" fmla="*/ 230 h 635"/>
                <a:gd name="T8" fmla="*/ 904 w 1233"/>
                <a:gd name="T9" fmla="*/ 212 h 635"/>
                <a:gd name="T10" fmla="*/ 874 w 1233"/>
                <a:gd name="T11" fmla="*/ 200 h 635"/>
                <a:gd name="T12" fmla="*/ 798 w 1233"/>
                <a:gd name="T13" fmla="*/ 156 h 635"/>
                <a:gd name="T14" fmla="*/ 838 w 1233"/>
                <a:gd name="T15" fmla="*/ 146 h 635"/>
                <a:gd name="T16" fmla="*/ 459 w 1233"/>
                <a:gd name="T17" fmla="*/ 102 h 635"/>
                <a:gd name="T18" fmla="*/ 894 w 1233"/>
                <a:gd name="T19" fmla="*/ 94 h 635"/>
                <a:gd name="T20" fmla="*/ 585 w 1233"/>
                <a:gd name="T21" fmla="*/ 77 h 635"/>
                <a:gd name="T22" fmla="*/ 733 w 1233"/>
                <a:gd name="T23" fmla="*/ 66 h 635"/>
                <a:gd name="T24" fmla="*/ 27 w 1233"/>
                <a:gd name="T25" fmla="*/ 61 h 635"/>
                <a:gd name="T26" fmla="*/ 625 w 1233"/>
                <a:gd name="T27" fmla="*/ 55 h 635"/>
                <a:gd name="T28" fmla="*/ 615 w 1233"/>
                <a:gd name="T29" fmla="*/ 69 h 635"/>
                <a:gd name="T30" fmla="*/ 696 w 1233"/>
                <a:gd name="T31" fmla="*/ 22 h 635"/>
                <a:gd name="T32" fmla="*/ 722 w 1233"/>
                <a:gd name="T33" fmla="*/ 69 h 635"/>
                <a:gd name="T34" fmla="*/ 787 w 1233"/>
                <a:gd name="T35" fmla="*/ 115 h 635"/>
                <a:gd name="T36" fmla="*/ 853 w 1233"/>
                <a:gd name="T37" fmla="*/ 71 h 635"/>
                <a:gd name="T38" fmla="*/ 825 w 1233"/>
                <a:gd name="T39" fmla="*/ 134 h 635"/>
                <a:gd name="T40" fmla="*/ 756 w 1233"/>
                <a:gd name="T41" fmla="*/ 159 h 635"/>
                <a:gd name="T42" fmla="*/ 738 w 1233"/>
                <a:gd name="T43" fmla="*/ 203 h 635"/>
                <a:gd name="T44" fmla="*/ 705 w 1233"/>
                <a:gd name="T45" fmla="*/ 228 h 635"/>
                <a:gd name="T46" fmla="*/ 669 w 1233"/>
                <a:gd name="T47" fmla="*/ 304 h 635"/>
                <a:gd name="T48" fmla="*/ 801 w 1233"/>
                <a:gd name="T49" fmla="*/ 381 h 635"/>
                <a:gd name="T50" fmla="*/ 871 w 1233"/>
                <a:gd name="T51" fmla="*/ 468 h 635"/>
                <a:gd name="T52" fmla="*/ 896 w 1233"/>
                <a:gd name="T53" fmla="*/ 412 h 635"/>
                <a:gd name="T54" fmla="*/ 921 w 1233"/>
                <a:gd name="T55" fmla="*/ 291 h 635"/>
                <a:gd name="T56" fmla="*/ 981 w 1233"/>
                <a:gd name="T57" fmla="*/ 238 h 635"/>
                <a:gd name="T58" fmla="*/ 1031 w 1233"/>
                <a:gd name="T59" fmla="*/ 282 h 635"/>
                <a:gd name="T60" fmla="*/ 1050 w 1233"/>
                <a:gd name="T61" fmla="*/ 329 h 635"/>
                <a:gd name="T62" fmla="*/ 1093 w 1233"/>
                <a:gd name="T63" fmla="*/ 302 h 635"/>
                <a:gd name="T64" fmla="*/ 1124 w 1233"/>
                <a:gd name="T65" fmla="*/ 310 h 635"/>
                <a:gd name="T66" fmla="*/ 1136 w 1233"/>
                <a:gd name="T67" fmla="*/ 354 h 635"/>
                <a:gd name="T68" fmla="*/ 1197 w 1233"/>
                <a:gd name="T69" fmla="*/ 395 h 635"/>
                <a:gd name="T70" fmla="*/ 1213 w 1233"/>
                <a:gd name="T71" fmla="*/ 416 h 635"/>
                <a:gd name="T72" fmla="*/ 1162 w 1233"/>
                <a:gd name="T73" fmla="*/ 485 h 635"/>
                <a:gd name="T74" fmla="*/ 1002 w 1233"/>
                <a:gd name="T75" fmla="*/ 550 h 635"/>
                <a:gd name="T76" fmla="*/ 924 w 1233"/>
                <a:gd name="T77" fmla="*/ 597 h 635"/>
                <a:gd name="T78" fmla="*/ 897 w 1233"/>
                <a:gd name="T79" fmla="*/ 617 h 635"/>
                <a:gd name="T80" fmla="*/ 845 w 1233"/>
                <a:gd name="T81" fmla="*/ 622 h 635"/>
                <a:gd name="T82" fmla="*/ 869 w 1233"/>
                <a:gd name="T83" fmla="*/ 584 h 635"/>
                <a:gd name="T84" fmla="*/ 875 w 1233"/>
                <a:gd name="T85" fmla="*/ 570 h 635"/>
                <a:gd name="T86" fmla="*/ 817 w 1233"/>
                <a:gd name="T87" fmla="*/ 554 h 635"/>
                <a:gd name="T88" fmla="*/ 787 w 1233"/>
                <a:gd name="T89" fmla="*/ 512 h 635"/>
                <a:gd name="T90" fmla="*/ 756 w 1233"/>
                <a:gd name="T91" fmla="*/ 515 h 635"/>
                <a:gd name="T92" fmla="*/ 259 w 1233"/>
                <a:gd name="T93" fmla="*/ 509 h 635"/>
                <a:gd name="T94" fmla="*/ 232 w 1233"/>
                <a:gd name="T95" fmla="*/ 483 h 635"/>
                <a:gd name="T96" fmla="*/ 194 w 1233"/>
                <a:gd name="T97" fmla="*/ 460 h 635"/>
                <a:gd name="T98" fmla="*/ 172 w 1233"/>
                <a:gd name="T99" fmla="*/ 423 h 635"/>
                <a:gd name="T100" fmla="*/ 164 w 1233"/>
                <a:gd name="T101" fmla="*/ 383 h 635"/>
                <a:gd name="T102" fmla="*/ 89 w 1233"/>
                <a:gd name="T103" fmla="*/ 304 h 635"/>
                <a:gd name="T104" fmla="*/ 77 w 1233"/>
                <a:gd name="T105" fmla="*/ 77 h 635"/>
                <a:gd name="T106" fmla="*/ 150 w 1233"/>
                <a:gd name="T107" fmla="*/ 60 h 635"/>
                <a:gd name="T108" fmla="*/ 172 w 1233"/>
                <a:gd name="T109" fmla="*/ 56 h 635"/>
                <a:gd name="T110" fmla="*/ 245 w 1233"/>
                <a:gd name="T111" fmla="*/ 67 h 635"/>
                <a:gd name="T112" fmla="*/ 387 w 1233"/>
                <a:gd name="T113" fmla="*/ 108 h 635"/>
                <a:gd name="T114" fmla="*/ 483 w 1233"/>
                <a:gd name="T115" fmla="*/ 127 h 635"/>
                <a:gd name="T116" fmla="*/ 467 w 1233"/>
                <a:gd name="T117" fmla="*/ 96 h 635"/>
                <a:gd name="T118" fmla="*/ 623 w 1233"/>
                <a:gd name="T119" fmla="*/ 108 h 635"/>
                <a:gd name="T120" fmla="*/ 659 w 1233"/>
                <a:gd name="T121" fmla="*/ 123 h 635"/>
                <a:gd name="T122" fmla="*/ 678 w 1233"/>
                <a:gd name="T123" fmla="*/ 74 h 635"/>
                <a:gd name="T124" fmla="*/ 655 w 1233"/>
                <a:gd name="T125" fmla="*/ 17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3" h="635">
                  <a:moveTo>
                    <a:pt x="901" y="362"/>
                  </a:moveTo>
                  <a:lnTo>
                    <a:pt x="902" y="362"/>
                  </a:lnTo>
                  <a:lnTo>
                    <a:pt x="902" y="365"/>
                  </a:lnTo>
                  <a:lnTo>
                    <a:pt x="902" y="367"/>
                  </a:lnTo>
                  <a:lnTo>
                    <a:pt x="901" y="367"/>
                  </a:lnTo>
                  <a:lnTo>
                    <a:pt x="901" y="368"/>
                  </a:lnTo>
                  <a:lnTo>
                    <a:pt x="899" y="368"/>
                  </a:lnTo>
                  <a:lnTo>
                    <a:pt x="899" y="368"/>
                  </a:lnTo>
                  <a:lnTo>
                    <a:pt x="897" y="368"/>
                  </a:lnTo>
                  <a:lnTo>
                    <a:pt x="897" y="368"/>
                  </a:lnTo>
                  <a:lnTo>
                    <a:pt x="899" y="367"/>
                  </a:lnTo>
                  <a:lnTo>
                    <a:pt x="899" y="365"/>
                  </a:lnTo>
                  <a:lnTo>
                    <a:pt x="899" y="365"/>
                  </a:lnTo>
                  <a:lnTo>
                    <a:pt x="899" y="364"/>
                  </a:lnTo>
                  <a:lnTo>
                    <a:pt x="901" y="362"/>
                  </a:lnTo>
                  <a:lnTo>
                    <a:pt x="901" y="362"/>
                  </a:lnTo>
                  <a:close/>
                  <a:moveTo>
                    <a:pt x="888" y="362"/>
                  </a:moveTo>
                  <a:lnTo>
                    <a:pt x="888" y="364"/>
                  </a:lnTo>
                  <a:lnTo>
                    <a:pt x="886" y="365"/>
                  </a:lnTo>
                  <a:lnTo>
                    <a:pt x="883" y="367"/>
                  </a:lnTo>
                  <a:lnTo>
                    <a:pt x="882" y="367"/>
                  </a:lnTo>
                  <a:lnTo>
                    <a:pt x="882" y="367"/>
                  </a:lnTo>
                  <a:lnTo>
                    <a:pt x="882" y="365"/>
                  </a:lnTo>
                  <a:lnTo>
                    <a:pt x="882" y="365"/>
                  </a:lnTo>
                  <a:lnTo>
                    <a:pt x="885" y="364"/>
                  </a:lnTo>
                  <a:lnTo>
                    <a:pt x="885" y="364"/>
                  </a:lnTo>
                  <a:lnTo>
                    <a:pt x="885" y="364"/>
                  </a:lnTo>
                  <a:lnTo>
                    <a:pt x="886" y="364"/>
                  </a:lnTo>
                  <a:lnTo>
                    <a:pt x="886" y="364"/>
                  </a:lnTo>
                  <a:lnTo>
                    <a:pt x="888" y="362"/>
                  </a:lnTo>
                  <a:lnTo>
                    <a:pt x="888" y="362"/>
                  </a:lnTo>
                  <a:close/>
                  <a:moveTo>
                    <a:pt x="893" y="359"/>
                  </a:moveTo>
                  <a:lnTo>
                    <a:pt x="893" y="359"/>
                  </a:lnTo>
                  <a:lnTo>
                    <a:pt x="893" y="360"/>
                  </a:lnTo>
                  <a:lnTo>
                    <a:pt x="894" y="360"/>
                  </a:lnTo>
                  <a:lnTo>
                    <a:pt x="894" y="360"/>
                  </a:lnTo>
                  <a:lnTo>
                    <a:pt x="894" y="360"/>
                  </a:lnTo>
                  <a:lnTo>
                    <a:pt x="896" y="362"/>
                  </a:lnTo>
                  <a:lnTo>
                    <a:pt x="896" y="362"/>
                  </a:lnTo>
                  <a:lnTo>
                    <a:pt x="897" y="362"/>
                  </a:lnTo>
                  <a:lnTo>
                    <a:pt x="897" y="362"/>
                  </a:lnTo>
                  <a:lnTo>
                    <a:pt x="897" y="364"/>
                  </a:lnTo>
                  <a:lnTo>
                    <a:pt x="897" y="364"/>
                  </a:lnTo>
                  <a:lnTo>
                    <a:pt x="897" y="365"/>
                  </a:lnTo>
                  <a:lnTo>
                    <a:pt x="897" y="365"/>
                  </a:lnTo>
                  <a:lnTo>
                    <a:pt x="897" y="365"/>
                  </a:lnTo>
                  <a:lnTo>
                    <a:pt x="896" y="368"/>
                  </a:lnTo>
                  <a:lnTo>
                    <a:pt x="896" y="370"/>
                  </a:lnTo>
                  <a:lnTo>
                    <a:pt x="894" y="373"/>
                  </a:lnTo>
                  <a:lnTo>
                    <a:pt x="893" y="373"/>
                  </a:lnTo>
                  <a:lnTo>
                    <a:pt x="893" y="373"/>
                  </a:lnTo>
                  <a:lnTo>
                    <a:pt x="894" y="368"/>
                  </a:lnTo>
                  <a:lnTo>
                    <a:pt x="894" y="368"/>
                  </a:lnTo>
                  <a:lnTo>
                    <a:pt x="894" y="368"/>
                  </a:lnTo>
                  <a:lnTo>
                    <a:pt x="894" y="367"/>
                  </a:lnTo>
                  <a:lnTo>
                    <a:pt x="894" y="368"/>
                  </a:lnTo>
                  <a:lnTo>
                    <a:pt x="891" y="373"/>
                  </a:lnTo>
                  <a:lnTo>
                    <a:pt x="890" y="373"/>
                  </a:lnTo>
                  <a:lnTo>
                    <a:pt x="890" y="375"/>
                  </a:lnTo>
                  <a:lnTo>
                    <a:pt x="890" y="375"/>
                  </a:lnTo>
                  <a:lnTo>
                    <a:pt x="888" y="375"/>
                  </a:lnTo>
                  <a:lnTo>
                    <a:pt x="886" y="375"/>
                  </a:lnTo>
                  <a:lnTo>
                    <a:pt x="890" y="370"/>
                  </a:lnTo>
                  <a:lnTo>
                    <a:pt x="890" y="368"/>
                  </a:lnTo>
                  <a:lnTo>
                    <a:pt x="890" y="368"/>
                  </a:lnTo>
                  <a:lnTo>
                    <a:pt x="888" y="368"/>
                  </a:lnTo>
                  <a:lnTo>
                    <a:pt x="885" y="373"/>
                  </a:lnTo>
                  <a:lnTo>
                    <a:pt x="883" y="375"/>
                  </a:lnTo>
                  <a:lnTo>
                    <a:pt x="883" y="373"/>
                  </a:lnTo>
                  <a:lnTo>
                    <a:pt x="882" y="373"/>
                  </a:lnTo>
                  <a:lnTo>
                    <a:pt x="882" y="373"/>
                  </a:lnTo>
                  <a:lnTo>
                    <a:pt x="885" y="368"/>
                  </a:lnTo>
                  <a:lnTo>
                    <a:pt x="888" y="367"/>
                  </a:lnTo>
                  <a:lnTo>
                    <a:pt x="890" y="365"/>
                  </a:lnTo>
                  <a:lnTo>
                    <a:pt x="890" y="364"/>
                  </a:lnTo>
                  <a:lnTo>
                    <a:pt x="890" y="362"/>
                  </a:lnTo>
                  <a:lnTo>
                    <a:pt x="890" y="360"/>
                  </a:lnTo>
                  <a:lnTo>
                    <a:pt x="890" y="360"/>
                  </a:lnTo>
                  <a:lnTo>
                    <a:pt x="890" y="360"/>
                  </a:lnTo>
                  <a:lnTo>
                    <a:pt x="891" y="360"/>
                  </a:lnTo>
                  <a:lnTo>
                    <a:pt x="891" y="362"/>
                  </a:lnTo>
                  <a:lnTo>
                    <a:pt x="890" y="365"/>
                  </a:lnTo>
                  <a:lnTo>
                    <a:pt x="890" y="367"/>
                  </a:lnTo>
                  <a:lnTo>
                    <a:pt x="888" y="367"/>
                  </a:lnTo>
                  <a:lnTo>
                    <a:pt x="890" y="368"/>
                  </a:lnTo>
                  <a:lnTo>
                    <a:pt x="890" y="367"/>
                  </a:lnTo>
                  <a:lnTo>
                    <a:pt x="891" y="365"/>
                  </a:lnTo>
                  <a:lnTo>
                    <a:pt x="891" y="364"/>
                  </a:lnTo>
                  <a:lnTo>
                    <a:pt x="893" y="362"/>
                  </a:lnTo>
                  <a:lnTo>
                    <a:pt x="893" y="359"/>
                  </a:lnTo>
                  <a:close/>
                  <a:moveTo>
                    <a:pt x="888" y="356"/>
                  </a:moveTo>
                  <a:lnTo>
                    <a:pt x="890" y="356"/>
                  </a:lnTo>
                  <a:lnTo>
                    <a:pt x="890" y="356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88" y="359"/>
                  </a:lnTo>
                  <a:lnTo>
                    <a:pt x="888" y="359"/>
                  </a:lnTo>
                  <a:lnTo>
                    <a:pt x="890" y="356"/>
                  </a:lnTo>
                  <a:lnTo>
                    <a:pt x="888" y="356"/>
                  </a:lnTo>
                  <a:lnTo>
                    <a:pt x="888" y="356"/>
                  </a:lnTo>
                  <a:lnTo>
                    <a:pt x="888" y="356"/>
                  </a:lnTo>
                  <a:lnTo>
                    <a:pt x="888" y="356"/>
                  </a:lnTo>
                  <a:close/>
                  <a:moveTo>
                    <a:pt x="883" y="354"/>
                  </a:moveTo>
                  <a:lnTo>
                    <a:pt x="885" y="354"/>
                  </a:lnTo>
                  <a:lnTo>
                    <a:pt x="885" y="354"/>
                  </a:lnTo>
                  <a:lnTo>
                    <a:pt x="885" y="354"/>
                  </a:lnTo>
                  <a:lnTo>
                    <a:pt x="885" y="356"/>
                  </a:lnTo>
                  <a:lnTo>
                    <a:pt x="883" y="356"/>
                  </a:lnTo>
                  <a:lnTo>
                    <a:pt x="883" y="356"/>
                  </a:lnTo>
                  <a:lnTo>
                    <a:pt x="883" y="354"/>
                  </a:lnTo>
                  <a:lnTo>
                    <a:pt x="883" y="354"/>
                  </a:lnTo>
                  <a:close/>
                  <a:moveTo>
                    <a:pt x="1145" y="338"/>
                  </a:moveTo>
                  <a:lnTo>
                    <a:pt x="1147" y="340"/>
                  </a:lnTo>
                  <a:lnTo>
                    <a:pt x="1148" y="340"/>
                  </a:lnTo>
                  <a:lnTo>
                    <a:pt x="1148" y="342"/>
                  </a:lnTo>
                  <a:lnTo>
                    <a:pt x="1145" y="342"/>
                  </a:lnTo>
                  <a:lnTo>
                    <a:pt x="1143" y="340"/>
                  </a:lnTo>
                  <a:lnTo>
                    <a:pt x="1142" y="340"/>
                  </a:lnTo>
                  <a:lnTo>
                    <a:pt x="1142" y="340"/>
                  </a:lnTo>
                  <a:lnTo>
                    <a:pt x="1143" y="338"/>
                  </a:lnTo>
                  <a:lnTo>
                    <a:pt x="1143" y="340"/>
                  </a:lnTo>
                  <a:lnTo>
                    <a:pt x="1143" y="338"/>
                  </a:lnTo>
                  <a:lnTo>
                    <a:pt x="1145" y="338"/>
                  </a:lnTo>
                  <a:close/>
                  <a:moveTo>
                    <a:pt x="886" y="338"/>
                  </a:moveTo>
                  <a:lnTo>
                    <a:pt x="886" y="338"/>
                  </a:lnTo>
                  <a:lnTo>
                    <a:pt x="886" y="340"/>
                  </a:lnTo>
                  <a:lnTo>
                    <a:pt x="886" y="340"/>
                  </a:lnTo>
                  <a:lnTo>
                    <a:pt x="886" y="340"/>
                  </a:lnTo>
                  <a:lnTo>
                    <a:pt x="885" y="340"/>
                  </a:lnTo>
                  <a:lnTo>
                    <a:pt x="885" y="342"/>
                  </a:lnTo>
                  <a:lnTo>
                    <a:pt x="885" y="342"/>
                  </a:lnTo>
                  <a:lnTo>
                    <a:pt x="885" y="342"/>
                  </a:lnTo>
                  <a:lnTo>
                    <a:pt x="885" y="340"/>
                  </a:lnTo>
                  <a:lnTo>
                    <a:pt x="885" y="340"/>
                  </a:lnTo>
                  <a:lnTo>
                    <a:pt x="885" y="340"/>
                  </a:lnTo>
                  <a:lnTo>
                    <a:pt x="886" y="338"/>
                  </a:lnTo>
                  <a:lnTo>
                    <a:pt x="886" y="338"/>
                  </a:lnTo>
                  <a:close/>
                  <a:moveTo>
                    <a:pt x="1038" y="305"/>
                  </a:moveTo>
                  <a:lnTo>
                    <a:pt x="1038" y="307"/>
                  </a:lnTo>
                  <a:lnTo>
                    <a:pt x="1039" y="307"/>
                  </a:lnTo>
                  <a:lnTo>
                    <a:pt x="1039" y="307"/>
                  </a:lnTo>
                  <a:lnTo>
                    <a:pt x="1039" y="308"/>
                  </a:lnTo>
                  <a:lnTo>
                    <a:pt x="1038" y="310"/>
                  </a:lnTo>
                  <a:lnTo>
                    <a:pt x="1036" y="310"/>
                  </a:lnTo>
                  <a:lnTo>
                    <a:pt x="1036" y="310"/>
                  </a:lnTo>
                  <a:lnTo>
                    <a:pt x="1036" y="310"/>
                  </a:lnTo>
                  <a:lnTo>
                    <a:pt x="1036" y="308"/>
                  </a:lnTo>
                  <a:lnTo>
                    <a:pt x="1036" y="307"/>
                  </a:lnTo>
                  <a:lnTo>
                    <a:pt x="1036" y="307"/>
                  </a:lnTo>
                  <a:lnTo>
                    <a:pt x="1036" y="305"/>
                  </a:lnTo>
                  <a:lnTo>
                    <a:pt x="1038" y="305"/>
                  </a:lnTo>
                  <a:close/>
                  <a:moveTo>
                    <a:pt x="879" y="293"/>
                  </a:moveTo>
                  <a:lnTo>
                    <a:pt x="880" y="294"/>
                  </a:lnTo>
                  <a:lnTo>
                    <a:pt x="880" y="294"/>
                  </a:lnTo>
                  <a:lnTo>
                    <a:pt x="879" y="296"/>
                  </a:lnTo>
                  <a:lnTo>
                    <a:pt x="879" y="296"/>
                  </a:lnTo>
                  <a:lnTo>
                    <a:pt x="877" y="296"/>
                  </a:lnTo>
                  <a:lnTo>
                    <a:pt x="877" y="296"/>
                  </a:lnTo>
                  <a:lnTo>
                    <a:pt x="879" y="294"/>
                  </a:lnTo>
                  <a:lnTo>
                    <a:pt x="879" y="294"/>
                  </a:lnTo>
                  <a:lnTo>
                    <a:pt x="879" y="293"/>
                  </a:lnTo>
                  <a:close/>
                  <a:moveTo>
                    <a:pt x="883" y="290"/>
                  </a:moveTo>
                  <a:lnTo>
                    <a:pt x="883" y="291"/>
                  </a:lnTo>
                  <a:lnTo>
                    <a:pt x="883" y="291"/>
                  </a:lnTo>
                  <a:lnTo>
                    <a:pt x="882" y="293"/>
                  </a:lnTo>
                  <a:lnTo>
                    <a:pt x="880" y="293"/>
                  </a:lnTo>
                  <a:lnTo>
                    <a:pt x="880" y="291"/>
                  </a:lnTo>
                  <a:lnTo>
                    <a:pt x="882" y="291"/>
                  </a:lnTo>
                  <a:lnTo>
                    <a:pt x="882" y="290"/>
                  </a:lnTo>
                  <a:lnTo>
                    <a:pt x="883" y="290"/>
                  </a:lnTo>
                  <a:close/>
                  <a:moveTo>
                    <a:pt x="1104" y="277"/>
                  </a:moveTo>
                  <a:lnTo>
                    <a:pt x="1106" y="279"/>
                  </a:lnTo>
                  <a:lnTo>
                    <a:pt x="1106" y="279"/>
                  </a:lnTo>
                  <a:lnTo>
                    <a:pt x="1107" y="280"/>
                  </a:lnTo>
                  <a:lnTo>
                    <a:pt x="1107" y="282"/>
                  </a:lnTo>
                  <a:lnTo>
                    <a:pt x="1106" y="280"/>
                  </a:lnTo>
                  <a:lnTo>
                    <a:pt x="1102" y="280"/>
                  </a:lnTo>
                  <a:lnTo>
                    <a:pt x="1102" y="279"/>
                  </a:lnTo>
                  <a:lnTo>
                    <a:pt x="1101" y="279"/>
                  </a:lnTo>
                  <a:lnTo>
                    <a:pt x="1101" y="277"/>
                  </a:lnTo>
                  <a:lnTo>
                    <a:pt x="1102" y="277"/>
                  </a:lnTo>
                  <a:lnTo>
                    <a:pt x="1104" y="277"/>
                  </a:lnTo>
                  <a:close/>
                  <a:moveTo>
                    <a:pt x="1055" y="275"/>
                  </a:moveTo>
                  <a:lnTo>
                    <a:pt x="1057" y="275"/>
                  </a:lnTo>
                  <a:lnTo>
                    <a:pt x="1057" y="275"/>
                  </a:lnTo>
                  <a:lnTo>
                    <a:pt x="1058" y="277"/>
                  </a:lnTo>
                  <a:lnTo>
                    <a:pt x="1058" y="279"/>
                  </a:lnTo>
                  <a:lnTo>
                    <a:pt x="1058" y="279"/>
                  </a:lnTo>
                  <a:lnTo>
                    <a:pt x="1057" y="280"/>
                  </a:lnTo>
                  <a:lnTo>
                    <a:pt x="1055" y="282"/>
                  </a:lnTo>
                  <a:lnTo>
                    <a:pt x="1052" y="282"/>
                  </a:lnTo>
                  <a:lnTo>
                    <a:pt x="1050" y="282"/>
                  </a:lnTo>
                  <a:lnTo>
                    <a:pt x="1050" y="282"/>
                  </a:lnTo>
                  <a:lnTo>
                    <a:pt x="1050" y="280"/>
                  </a:lnTo>
                  <a:lnTo>
                    <a:pt x="1050" y="280"/>
                  </a:lnTo>
                  <a:lnTo>
                    <a:pt x="1052" y="277"/>
                  </a:lnTo>
                  <a:lnTo>
                    <a:pt x="1054" y="275"/>
                  </a:lnTo>
                  <a:lnTo>
                    <a:pt x="1055" y="275"/>
                  </a:lnTo>
                  <a:close/>
                  <a:moveTo>
                    <a:pt x="908" y="269"/>
                  </a:moveTo>
                  <a:lnTo>
                    <a:pt x="907" y="271"/>
                  </a:lnTo>
                  <a:lnTo>
                    <a:pt x="905" y="271"/>
                  </a:lnTo>
                  <a:lnTo>
                    <a:pt x="904" y="272"/>
                  </a:lnTo>
                  <a:lnTo>
                    <a:pt x="902" y="272"/>
                  </a:lnTo>
                  <a:lnTo>
                    <a:pt x="902" y="272"/>
                  </a:lnTo>
                  <a:lnTo>
                    <a:pt x="902" y="271"/>
                  </a:lnTo>
                  <a:lnTo>
                    <a:pt x="905" y="271"/>
                  </a:lnTo>
                  <a:lnTo>
                    <a:pt x="908" y="269"/>
                  </a:lnTo>
                  <a:close/>
                  <a:moveTo>
                    <a:pt x="1098" y="250"/>
                  </a:moveTo>
                  <a:lnTo>
                    <a:pt x="1099" y="250"/>
                  </a:lnTo>
                  <a:lnTo>
                    <a:pt x="1102" y="252"/>
                  </a:lnTo>
                  <a:lnTo>
                    <a:pt x="1102" y="252"/>
                  </a:lnTo>
                  <a:lnTo>
                    <a:pt x="1104" y="253"/>
                  </a:lnTo>
                  <a:lnTo>
                    <a:pt x="1104" y="253"/>
                  </a:lnTo>
                  <a:lnTo>
                    <a:pt x="1104" y="255"/>
                  </a:lnTo>
                  <a:lnTo>
                    <a:pt x="1102" y="256"/>
                  </a:lnTo>
                  <a:lnTo>
                    <a:pt x="1102" y="256"/>
                  </a:lnTo>
                  <a:lnTo>
                    <a:pt x="1101" y="258"/>
                  </a:lnTo>
                  <a:lnTo>
                    <a:pt x="1101" y="258"/>
                  </a:lnTo>
                  <a:lnTo>
                    <a:pt x="1101" y="258"/>
                  </a:lnTo>
                  <a:lnTo>
                    <a:pt x="1099" y="256"/>
                  </a:lnTo>
                  <a:lnTo>
                    <a:pt x="1098" y="256"/>
                  </a:lnTo>
                  <a:lnTo>
                    <a:pt x="1098" y="256"/>
                  </a:lnTo>
                  <a:lnTo>
                    <a:pt x="1093" y="253"/>
                  </a:lnTo>
                  <a:lnTo>
                    <a:pt x="1093" y="252"/>
                  </a:lnTo>
                  <a:lnTo>
                    <a:pt x="1093" y="252"/>
                  </a:lnTo>
                  <a:lnTo>
                    <a:pt x="1095" y="252"/>
                  </a:lnTo>
                  <a:lnTo>
                    <a:pt x="1098" y="250"/>
                  </a:lnTo>
                  <a:close/>
                  <a:moveTo>
                    <a:pt x="694" y="245"/>
                  </a:moveTo>
                  <a:lnTo>
                    <a:pt x="694" y="245"/>
                  </a:lnTo>
                  <a:lnTo>
                    <a:pt x="694" y="247"/>
                  </a:lnTo>
                  <a:lnTo>
                    <a:pt x="694" y="247"/>
                  </a:lnTo>
                  <a:lnTo>
                    <a:pt x="692" y="247"/>
                  </a:lnTo>
                  <a:lnTo>
                    <a:pt x="692" y="245"/>
                  </a:lnTo>
                  <a:lnTo>
                    <a:pt x="691" y="245"/>
                  </a:lnTo>
                  <a:lnTo>
                    <a:pt x="694" y="245"/>
                  </a:lnTo>
                  <a:close/>
                  <a:moveTo>
                    <a:pt x="1096" y="245"/>
                  </a:moveTo>
                  <a:lnTo>
                    <a:pt x="1098" y="245"/>
                  </a:lnTo>
                  <a:lnTo>
                    <a:pt x="1098" y="245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101" y="247"/>
                  </a:lnTo>
                  <a:lnTo>
                    <a:pt x="1101" y="249"/>
                  </a:lnTo>
                  <a:lnTo>
                    <a:pt x="1101" y="249"/>
                  </a:lnTo>
                  <a:lnTo>
                    <a:pt x="1101" y="249"/>
                  </a:lnTo>
                  <a:lnTo>
                    <a:pt x="1101" y="250"/>
                  </a:lnTo>
                  <a:lnTo>
                    <a:pt x="1101" y="250"/>
                  </a:lnTo>
                  <a:lnTo>
                    <a:pt x="1096" y="249"/>
                  </a:lnTo>
                  <a:lnTo>
                    <a:pt x="1096" y="247"/>
                  </a:lnTo>
                  <a:lnTo>
                    <a:pt x="1096" y="245"/>
                  </a:lnTo>
                  <a:lnTo>
                    <a:pt x="1096" y="245"/>
                  </a:lnTo>
                  <a:lnTo>
                    <a:pt x="1096" y="245"/>
                  </a:lnTo>
                  <a:close/>
                  <a:moveTo>
                    <a:pt x="888" y="234"/>
                  </a:moveTo>
                  <a:lnTo>
                    <a:pt x="890" y="234"/>
                  </a:lnTo>
                  <a:lnTo>
                    <a:pt x="890" y="234"/>
                  </a:lnTo>
                  <a:lnTo>
                    <a:pt x="891" y="238"/>
                  </a:lnTo>
                  <a:lnTo>
                    <a:pt x="893" y="238"/>
                  </a:lnTo>
                  <a:lnTo>
                    <a:pt x="893" y="239"/>
                  </a:lnTo>
                  <a:lnTo>
                    <a:pt x="893" y="241"/>
                  </a:lnTo>
                  <a:lnTo>
                    <a:pt x="893" y="242"/>
                  </a:lnTo>
                  <a:lnTo>
                    <a:pt x="891" y="244"/>
                  </a:lnTo>
                  <a:lnTo>
                    <a:pt x="890" y="245"/>
                  </a:lnTo>
                  <a:lnTo>
                    <a:pt x="890" y="249"/>
                  </a:lnTo>
                  <a:lnTo>
                    <a:pt x="888" y="250"/>
                  </a:lnTo>
                  <a:lnTo>
                    <a:pt x="886" y="252"/>
                  </a:lnTo>
                  <a:lnTo>
                    <a:pt x="886" y="252"/>
                  </a:lnTo>
                  <a:lnTo>
                    <a:pt x="886" y="253"/>
                  </a:lnTo>
                  <a:lnTo>
                    <a:pt x="885" y="253"/>
                  </a:lnTo>
                  <a:lnTo>
                    <a:pt x="883" y="252"/>
                  </a:lnTo>
                  <a:lnTo>
                    <a:pt x="882" y="250"/>
                  </a:lnTo>
                  <a:lnTo>
                    <a:pt x="882" y="249"/>
                  </a:lnTo>
                  <a:lnTo>
                    <a:pt x="880" y="249"/>
                  </a:lnTo>
                  <a:lnTo>
                    <a:pt x="879" y="247"/>
                  </a:lnTo>
                  <a:lnTo>
                    <a:pt x="879" y="247"/>
                  </a:lnTo>
                  <a:lnTo>
                    <a:pt x="879" y="244"/>
                  </a:lnTo>
                  <a:lnTo>
                    <a:pt x="879" y="242"/>
                  </a:lnTo>
                  <a:lnTo>
                    <a:pt x="879" y="241"/>
                  </a:lnTo>
                  <a:lnTo>
                    <a:pt x="879" y="241"/>
                  </a:lnTo>
                  <a:lnTo>
                    <a:pt x="880" y="239"/>
                  </a:lnTo>
                  <a:lnTo>
                    <a:pt x="882" y="236"/>
                  </a:lnTo>
                  <a:lnTo>
                    <a:pt x="883" y="234"/>
                  </a:lnTo>
                  <a:lnTo>
                    <a:pt x="885" y="234"/>
                  </a:lnTo>
                  <a:lnTo>
                    <a:pt x="886" y="234"/>
                  </a:lnTo>
                  <a:lnTo>
                    <a:pt x="888" y="234"/>
                  </a:lnTo>
                  <a:lnTo>
                    <a:pt x="888" y="234"/>
                  </a:lnTo>
                  <a:close/>
                  <a:moveTo>
                    <a:pt x="1102" y="231"/>
                  </a:moveTo>
                  <a:lnTo>
                    <a:pt x="1104" y="231"/>
                  </a:lnTo>
                  <a:lnTo>
                    <a:pt x="1106" y="231"/>
                  </a:lnTo>
                  <a:lnTo>
                    <a:pt x="1107" y="231"/>
                  </a:lnTo>
                  <a:lnTo>
                    <a:pt x="1107" y="233"/>
                  </a:lnTo>
                  <a:lnTo>
                    <a:pt x="1107" y="234"/>
                  </a:lnTo>
                  <a:lnTo>
                    <a:pt x="1106" y="234"/>
                  </a:lnTo>
                  <a:lnTo>
                    <a:pt x="1104" y="234"/>
                  </a:lnTo>
                  <a:lnTo>
                    <a:pt x="1101" y="234"/>
                  </a:lnTo>
                  <a:lnTo>
                    <a:pt x="1101" y="234"/>
                  </a:lnTo>
                  <a:lnTo>
                    <a:pt x="1099" y="233"/>
                  </a:lnTo>
                  <a:lnTo>
                    <a:pt x="1101" y="233"/>
                  </a:lnTo>
                  <a:lnTo>
                    <a:pt x="1101" y="233"/>
                  </a:lnTo>
                  <a:lnTo>
                    <a:pt x="1101" y="233"/>
                  </a:lnTo>
                  <a:lnTo>
                    <a:pt x="1101" y="231"/>
                  </a:lnTo>
                  <a:lnTo>
                    <a:pt x="1101" y="231"/>
                  </a:lnTo>
                  <a:lnTo>
                    <a:pt x="1102" y="231"/>
                  </a:lnTo>
                  <a:close/>
                  <a:moveTo>
                    <a:pt x="961" y="227"/>
                  </a:moveTo>
                  <a:lnTo>
                    <a:pt x="962" y="227"/>
                  </a:lnTo>
                  <a:lnTo>
                    <a:pt x="964" y="228"/>
                  </a:lnTo>
                  <a:lnTo>
                    <a:pt x="967" y="228"/>
                  </a:lnTo>
                  <a:lnTo>
                    <a:pt x="968" y="228"/>
                  </a:lnTo>
                  <a:lnTo>
                    <a:pt x="970" y="230"/>
                  </a:lnTo>
                  <a:lnTo>
                    <a:pt x="968" y="230"/>
                  </a:lnTo>
                  <a:lnTo>
                    <a:pt x="968" y="230"/>
                  </a:lnTo>
                  <a:lnTo>
                    <a:pt x="965" y="230"/>
                  </a:lnTo>
                  <a:lnTo>
                    <a:pt x="962" y="228"/>
                  </a:lnTo>
                  <a:lnTo>
                    <a:pt x="961" y="228"/>
                  </a:lnTo>
                  <a:lnTo>
                    <a:pt x="961" y="227"/>
                  </a:lnTo>
                  <a:lnTo>
                    <a:pt x="961" y="227"/>
                  </a:lnTo>
                  <a:close/>
                  <a:moveTo>
                    <a:pt x="1011" y="223"/>
                  </a:moveTo>
                  <a:lnTo>
                    <a:pt x="1013" y="223"/>
                  </a:lnTo>
                  <a:lnTo>
                    <a:pt x="1014" y="225"/>
                  </a:lnTo>
                  <a:lnTo>
                    <a:pt x="1017" y="225"/>
                  </a:lnTo>
                  <a:lnTo>
                    <a:pt x="1020" y="227"/>
                  </a:lnTo>
                  <a:lnTo>
                    <a:pt x="1022" y="228"/>
                  </a:lnTo>
                  <a:lnTo>
                    <a:pt x="1022" y="230"/>
                  </a:lnTo>
                  <a:lnTo>
                    <a:pt x="1024" y="231"/>
                  </a:lnTo>
                  <a:lnTo>
                    <a:pt x="1022" y="231"/>
                  </a:lnTo>
                  <a:lnTo>
                    <a:pt x="1022" y="231"/>
                  </a:lnTo>
                  <a:lnTo>
                    <a:pt x="1020" y="231"/>
                  </a:lnTo>
                  <a:lnTo>
                    <a:pt x="1019" y="231"/>
                  </a:lnTo>
                  <a:lnTo>
                    <a:pt x="1017" y="231"/>
                  </a:lnTo>
                  <a:lnTo>
                    <a:pt x="1016" y="230"/>
                  </a:lnTo>
                  <a:lnTo>
                    <a:pt x="1014" y="230"/>
                  </a:lnTo>
                  <a:lnTo>
                    <a:pt x="1014" y="228"/>
                  </a:lnTo>
                  <a:lnTo>
                    <a:pt x="1013" y="227"/>
                  </a:lnTo>
                  <a:lnTo>
                    <a:pt x="1011" y="225"/>
                  </a:lnTo>
                  <a:lnTo>
                    <a:pt x="1009" y="223"/>
                  </a:lnTo>
                  <a:lnTo>
                    <a:pt x="1011" y="223"/>
                  </a:lnTo>
                  <a:close/>
                  <a:moveTo>
                    <a:pt x="852" y="222"/>
                  </a:moveTo>
                  <a:lnTo>
                    <a:pt x="853" y="222"/>
                  </a:lnTo>
                  <a:lnTo>
                    <a:pt x="853" y="222"/>
                  </a:lnTo>
                  <a:lnTo>
                    <a:pt x="853" y="223"/>
                  </a:lnTo>
                  <a:lnTo>
                    <a:pt x="855" y="223"/>
                  </a:lnTo>
                  <a:lnTo>
                    <a:pt x="853" y="225"/>
                  </a:lnTo>
                  <a:lnTo>
                    <a:pt x="853" y="227"/>
                  </a:lnTo>
                  <a:lnTo>
                    <a:pt x="853" y="227"/>
                  </a:lnTo>
                  <a:lnTo>
                    <a:pt x="852" y="230"/>
                  </a:lnTo>
                  <a:lnTo>
                    <a:pt x="847" y="231"/>
                  </a:lnTo>
                  <a:lnTo>
                    <a:pt x="847" y="233"/>
                  </a:lnTo>
                  <a:lnTo>
                    <a:pt x="845" y="234"/>
                  </a:lnTo>
                  <a:lnTo>
                    <a:pt x="839" y="239"/>
                  </a:lnTo>
                  <a:lnTo>
                    <a:pt x="838" y="239"/>
                  </a:lnTo>
                  <a:lnTo>
                    <a:pt x="838" y="239"/>
                  </a:lnTo>
                  <a:lnTo>
                    <a:pt x="836" y="239"/>
                  </a:lnTo>
                  <a:lnTo>
                    <a:pt x="833" y="238"/>
                  </a:lnTo>
                  <a:lnTo>
                    <a:pt x="828" y="241"/>
                  </a:lnTo>
                  <a:lnTo>
                    <a:pt x="828" y="239"/>
                  </a:lnTo>
                  <a:lnTo>
                    <a:pt x="828" y="238"/>
                  </a:lnTo>
                  <a:lnTo>
                    <a:pt x="828" y="238"/>
                  </a:lnTo>
                  <a:lnTo>
                    <a:pt x="826" y="234"/>
                  </a:lnTo>
                  <a:lnTo>
                    <a:pt x="826" y="234"/>
                  </a:lnTo>
                  <a:lnTo>
                    <a:pt x="826" y="233"/>
                  </a:lnTo>
                  <a:lnTo>
                    <a:pt x="826" y="233"/>
                  </a:lnTo>
                  <a:lnTo>
                    <a:pt x="828" y="231"/>
                  </a:lnTo>
                  <a:lnTo>
                    <a:pt x="833" y="223"/>
                  </a:lnTo>
                  <a:lnTo>
                    <a:pt x="834" y="223"/>
                  </a:lnTo>
                  <a:lnTo>
                    <a:pt x="838" y="223"/>
                  </a:lnTo>
                  <a:lnTo>
                    <a:pt x="839" y="223"/>
                  </a:lnTo>
                  <a:lnTo>
                    <a:pt x="839" y="223"/>
                  </a:lnTo>
                  <a:lnTo>
                    <a:pt x="844" y="222"/>
                  </a:lnTo>
                  <a:lnTo>
                    <a:pt x="847" y="222"/>
                  </a:lnTo>
                  <a:lnTo>
                    <a:pt x="850" y="222"/>
                  </a:lnTo>
                  <a:lnTo>
                    <a:pt x="852" y="222"/>
                  </a:lnTo>
                  <a:close/>
                  <a:moveTo>
                    <a:pt x="908" y="209"/>
                  </a:moveTo>
                  <a:lnTo>
                    <a:pt x="912" y="211"/>
                  </a:lnTo>
                  <a:lnTo>
                    <a:pt x="913" y="211"/>
                  </a:lnTo>
                  <a:lnTo>
                    <a:pt x="915" y="211"/>
                  </a:lnTo>
                  <a:lnTo>
                    <a:pt x="915" y="211"/>
                  </a:lnTo>
                  <a:lnTo>
                    <a:pt x="916" y="212"/>
                  </a:lnTo>
                  <a:lnTo>
                    <a:pt x="918" y="214"/>
                  </a:lnTo>
                  <a:lnTo>
                    <a:pt x="918" y="216"/>
                  </a:lnTo>
                  <a:lnTo>
                    <a:pt x="918" y="216"/>
                  </a:lnTo>
                  <a:lnTo>
                    <a:pt x="916" y="217"/>
                  </a:lnTo>
                  <a:lnTo>
                    <a:pt x="916" y="217"/>
                  </a:lnTo>
                  <a:lnTo>
                    <a:pt x="915" y="219"/>
                  </a:lnTo>
                  <a:lnTo>
                    <a:pt x="912" y="219"/>
                  </a:lnTo>
                  <a:lnTo>
                    <a:pt x="910" y="219"/>
                  </a:lnTo>
                  <a:lnTo>
                    <a:pt x="907" y="216"/>
                  </a:lnTo>
                  <a:lnTo>
                    <a:pt x="904" y="212"/>
                  </a:lnTo>
                  <a:lnTo>
                    <a:pt x="904" y="211"/>
                  </a:lnTo>
                  <a:lnTo>
                    <a:pt x="904" y="211"/>
                  </a:lnTo>
                  <a:lnTo>
                    <a:pt x="905" y="211"/>
                  </a:lnTo>
                  <a:lnTo>
                    <a:pt x="908" y="209"/>
                  </a:lnTo>
                  <a:close/>
                  <a:moveTo>
                    <a:pt x="924" y="206"/>
                  </a:moveTo>
                  <a:lnTo>
                    <a:pt x="929" y="208"/>
                  </a:lnTo>
                  <a:lnTo>
                    <a:pt x="931" y="209"/>
                  </a:lnTo>
                  <a:lnTo>
                    <a:pt x="931" y="212"/>
                  </a:lnTo>
                  <a:lnTo>
                    <a:pt x="929" y="212"/>
                  </a:lnTo>
                  <a:lnTo>
                    <a:pt x="927" y="212"/>
                  </a:lnTo>
                  <a:lnTo>
                    <a:pt x="924" y="211"/>
                  </a:lnTo>
                  <a:lnTo>
                    <a:pt x="921" y="208"/>
                  </a:lnTo>
                  <a:lnTo>
                    <a:pt x="924" y="206"/>
                  </a:lnTo>
                  <a:close/>
                  <a:moveTo>
                    <a:pt x="916" y="197"/>
                  </a:moveTo>
                  <a:lnTo>
                    <a:pt x="918" y="198"/>
                  </a:lnTo>
                  <a:lnTo>
                    <a:pt x="918" y="198"/>
                  </a:lnTo>
                  <a:lnTo>
                    <a:pt x="916" y="198"/>
                  </a:lnTo>
                  <a:lnTo>
                    <a:pt x="915" y="200"/>
                  </a:lnTo>
                  <a:lnTo>
                    <a:pt x="912" y="200"/>
                  </a:lnTo>
                  <a:lnTo>
                    <a:pt x="912" y="198"/>
                  </a:lnTo>
                  <a:lnTo>
                    <a:pt x="912" y="198"/>
                  </a:lnTo>
                  <a:lnTo>
                    <a:pt x="912" y="198"/>
                  </a:lnTo>
                  <a:lnTo>
                    <a:pt x="915" y="197"/>
                  </a:lnTo>
                  <a:lnTo>
                    <a:pt x="916" y="197"/>
                  </a:lnTo>
                  <a:close/>
                  <a:moveTo>
                    <a:pt x="801" y="152"/>
                  </a:moveTo>
                  <a:lnTo>
                    <a:pt x="803" y="152"/>
                  </a:lnTo>
                  <a:lnTo>
                    <a:pt x="803" y="154"/>
                  </a:lnTo>
                  <a:lnTo>
                    <a:pt x="803" y="156"/>
                  </a:lnTo>
                  <a:lnTo>
                    <a:pt x="806" y="156"/>
                  </a:lnTo>
                  <a:lnTo>
                    <a:pt x="808" y="157"/>
                  </a:lnTo>
                  <a:lnTo>
                    <a:pt x="808" y="159"/>
                  </a:lnTo>
                  <a:lnTo>
                    <a:pt x="809" y="160"/>
                  </a:lnTo>
                  <a:lnTo>
                    <a:pt x="808" y="160"/>
                  </a:lnTo>
                  <a:lnTo>
                    <a:pt x="806" y="162"/>
                  </a:lnTo>
                  <a:lnTo>
                    <a:pt x="806" y="162"/>
                  </a:lnTo>
                  <a:lnTo>
                    <a:pt x="806" y="164"/>
                  </a:lnTo>
                  <a:lnTo>
                    <a:pt x="809" y="165"/>
                  </a:lnTo>
                  <a:lnTo>
                    <a:pt x="811" y="168"/>
                  </a:lnTo>
                  <a:lnTo>
                    <a:pt x="812" y="170"/>
                  </a:lnTo>
                  <a:lnTo>
                    <a:pt x="812" y="168"/>
                  </a:lnTo>
                  <a:lnTo>
                    <a:pt x="814" y="168"/>
                  </a:lnTo>
                  <a:lnTo>
                    <a:pt x="815" y="165"/>
                  </a:lnTo>
                  <a:lnTo>
                    <a:pt x="817" y="164"/>
                  </a:lnTo>
                  <a:lnTo>
                    <a:pt x="817" y="164"/>
                  </a:lnTo>
                  <a:lnTo>
                    <a:pt x="820" y="167"/>
                  </a:lnTo>
                  <a:lnTo>
                    <a:pt x="822" y="168"/>
                  </a:lnTo>
                  <a:lnTo>
                    <a:pt x="822" y="170"/>
                  </a:lnTo>
                  <a:lnTo>
                    <a:pt x="823" y="170"/>
                  </a:lnTo>
                  <a:lnTo>
                    <a:pt x="826" y="171"/>
                  </a:lnTo>
                  <a:lnTo>
                    <a:pt x="828" y="171"/>
                  </a:lnTo>
                  <a:lnTo>
                    <a:pt x="831" y="171"/>
                  </a:lnTo>
                  <a:lnTo>
                    <a:pt x="833" y="173"/>
                  </a:lnTo>
                  <a:lnTo>
                    <a:pt x="836" y="176"/>
                  </a:lnTo>
                  <a:lnTo>
                    <a:pt x="836" y="176"/>
                  </a:lnTo>
                  <a:lnTo>
                    <a:pt x="839" y="178"/>
                  </a:lnTo>
                  <a:lnTo>
                    <a:pt x="844" y="181"/>
                  </a:lnTo>
                  <a:lnTo>
                    <a:pt x="845" y="181"/>
                  </a:lnTo>
                  <a:lnTo>
                    <a:pt x="850" y="181"/>
                  </a:lnTo>
                  <a:lnTo>
                    <a:pt x="852" y="182"/>
                  </a:lnTo>
                  <a:lnTo>
                    <a:pt x="853" y="184"/>
                  </a:lnTo>
                  <a:lnTo>
                    <a:pt x="855" y="186"/>
                  </a:lnTo>
                  <a:lnTo>
                    <a:pt x="856" y="189"/>
                  </a:lnTo>
                  <a:lnTo>
                    <a:pt x="858" y="193"/>
                  </a:lnTo>
                  <a:lnTo>
                    <a:pt x="858" y="195"/>
                  </a:lnTo>
                  <a:lnTo>
                    <a:pt x="858" y="195"/>
                  </a:lnTo>
                  <a:lnTo>
                    <a:pt x="858" y="195"/>
                  </a:lnTo>
                  <a:lnTo>
                    <a:pt x="855" y="198"/>
                  </a:lnTo>
                  <a:lnTo>
                    <a:pt x="855" y="198"/>
                  </a:lnTo>
                  <a:lnTo>
                    <a:pt x="858" y="198"/>
                  </a:lnTo>
                  <a:lnTo>
                    <a:pt x="863" y="197"/>
                  </a:lnTo>
                  <a:lnTo>
                    <a:pt x="866" y="197"/>
                  </a:lnTo>
                  <a:lnTo>
                    <a:pt x="867" y="198"/>
                  </a:lnTo>
                  <a:lnTo>
                    <a:pt x="867" y="198"/>
                  </a:lnTo>
                  <a:lnTo>
                    <a:pt x="869" y="197"/>
                  </a:lnTo>
                  <a:lnTo>
                    <a:pt x="871" y="197"/>
                  </a:lnTo>
                  <a:lnTo>
                    <a:pt x="872" y="198"/>
                  </a:lnTo>
                  <a:lnTo>
                    <a:pt x="874" y="198"/>
                  </a:lnTo>
                  <a:lnTo>
                    <a:pt x="874" y="200"/>
                  </a:lnTo>
                  <a:lnTo>
                    <a:pt x="874" y="200"/>
                  </a:lnTo>
                  <a:lnTo>
                    <a:pt x="872" y="200"/>
                  </a:lnTo>
                  <a:lnTo>
                    <a:pt x="875" y="201"/>
                  </a:lnTo>
                  <a:lnTo>
                    <a:pt x="879" y="203"/>
                  </a:lnTo>
                  <a:lnTo>
                    <a:pt x="879" y="203"/>
                  </a:lnTo>
                  <a:lnTo>
                    <a:pt x="875" y="206"/>
                  </a:lnTo>
                  <a:lnTo>
                    <a:pt x="872" y="208"/>
                  </a:lnTo>
                  <a:lnTo>
                    <a:pt x="869" y="211"/>
                  </a:lnTo>
                  <a:lnTo>
                    <a:pt x="867" y="211"/>
                  </a:lnTo>
                  <a:lnTo>
                    <a:pt x="867" y="211"/>
                  </a:lnTo>
                  <a:lnTo>
                    <a:pt x="866" y="211"/>
                  </a:lnTo>
                  <a:lnTo>
                    <a:pt x="863" y="209"/>
                  </a:lnTo>
                  <a:lnTo>
                    <a:pt x="853" y="206"/>
                  </a:lnTo>
                  <a:lnTo>
                    <a:pt x="852" y="206"/>
                  </a:lnTo>
                  <a:lnTo>
                    <a:pt x="849" y="204"/>
                  </a:lnTo>
                  <a:lnTo>
                    <a:pt x="847" y="204"/>
                  </a:lnTo>
                  <a:lnTo>
                    <a:pt x="847" y="200"/>
                  </a:lnTo>
                  <a:lnTo>
                    <a:pt x="845" y="200"/>
                  </a:lnTo>
                  <a:lnTo>
                    <a:pt x="841" y="198"/>
                  </a:lnTo>
                  <a:lnTo>
                    <a:pt x="839" y="198"/>
                  </a:lnTo>
                  <a:lnTo>
                    <a:pt x="839" y="197"/>
                  </a:lnTo>
                  <a:lnTo>
                    <a:pt x="839" y="195"/>
                  </a:lnTo>
                  <a:lnTo>
                    <a:pt x="838" y="195"/>
                  </a:lnTo>
                  <a:lnTo>
                    <a:pt x="836" y="195"/>
                  </a:lnTo>
                  <a:lnTo>
                    <a:pt x="834" y="195"/>
                  </a:lnTo>
                  <a:lnTo>
                    <a:pt x="831" y="197"/>
                  </a:lnTo>
                  <a:lnTo>
                    <a:pt x="831" y="197"/>
                  </a:lnTo>
                  <a:lnTo>
                    <a:pt x="830" y="198"/>
                  </a:lnTo>
                  <a:lnTo>
                    <a:pt x="830" y="200"/>
                  </a:lnTo>
                  <a:lnTo>
                    <a:pt x="830" y="201"/>
                  </a:lnTo>
                  <a:lnTo>
                    <a:pt x="828" y="203"/>
                  </a:lnTo>
                  <a:lnTo>
                    <a:pt x="825" y="206"/>
                  </a:lnTo>
                  <a:lnTo>
                    <a:pt x="822" y="208"/>
                  </a:lnTo>
                  <a:lnTo>
                    <a:pt x="820" y="208"/>
                  </a:lnTo>
                  <a:lnTo>
                    <a:pt x="820" y="208"/>
                  </a:lnTo>
                  <a:lnTo>
                    <a:pt x="819" y="209"/>
                  </a:lnTo>
                  <a:lnTo>
                    <a:pt x="817" y="212"/>
                  </a:lnTo>
                  <a:lnTo>
                    <a:pt x="817" y="212"/>
                  </a:lnTo>
                  <a:lnTo>
                    <a:pt x="815" y="214"/>
                  </a:lnTo>
                  <a:lnTo>
                    <a:pt x="812" y="216"/>
                  </a:lnTo>
                  <a:lnTo>
                    <a:pt x="811" y="217"/>
                  </a:lnTo>
                  <a:lnTo>
                    <a:pt x="806" y="219"/>
                  </a:lnTo>
                  <a:lnTo>
                    <a:pt x="804" y="219"/>
                  </a:lnTo>
                  <a:lnTo>
                    <a:pt x="803" y="219"/>
                  </a:lnTo>
                  <a:lnTo>
                    <a:pt x="801" y="216"/>
                  </a:lnTo>
                  <a:lnTo>
                    <a:pt x="800" y="206"/>
                  </a:lnTo>
                  <a:lnTo>
                    <a:pt x="800" y="206"/>
                  </a:lnTo>
                  <a:lnTo>
                    <a:pt x="800" y="204"/>
                  </a:lnTo>
                  <a:lnTo>
                    <a:pt x="798" y="204"/>
                  </a:lnTo>
                  <a:lnTo>
                    <a:pt x="792" y="206"/>
                  </a:lnTo>
                  <a:lnTo>
                    <a:pt x="787" y="206"/>
                  </a:lnTo>
                  <a:lnTo>
                    <a:pt x="784" y="208"/>
                  </a:lnTo>
                  <a:lnTo>
                    <a:pt x="782" y="208"/>
                  </a:lnTo>
                  <a:lnTo>
                    <a:pt x="781" y="208"/>
                  </a:lnTo>
                  <a:lnTo>
                    <a:pt x="779" y="208"/>
                  </a:lnTo>
                  <a:lnTo>
                    <a:pt x="779" y="208"/>
                  </a:lnTo>
                  <a:lnTo>
                    <a:pt x="778" y="206"/>
                  </a:lnTo>
                  <a:lnTo>
                    <a:pt x="778" y="206"/>
                  </a:lnTo>
                  <a:lnTo>
                    <a:pt x="779" y="204"/>
                  </a:lnTo>
                  <a:lnTo>
                    <a:pt x="781" y="201"/>
                  </a:lnTo>
                  <a:lnTo>
                    <a:pt x="782" y="200"/>
                  </a:lnTo>
                  <a:lnTo>
                    <a:pt x="782" y="200"/>
                  </a:lnTo>
                  <a:lnTo>
                    <a:pt x="790" y="197"/>
                  </a:lnTo>
                  <a:lnTo>
                    <a:pt x="792" y="197"/>
                  </a:lnTo>
                  <a:lnTo>
                    <a:pt x="792" y="195"/>
                  </a:lnTo>
                  <a:lnTo>
                    <a:pt x="792" y="193"/>
                  </a:lnTo>
                  <a:lnTo>
                    <a:pt x="792" y="193"/>
                  </a:lnTo>
                  <a:lnTo>
                    <a:pt x="790" y="189"/>
                  </a:lnTo>
                  <a:lnTo>
                    <a:pt x="790" y="187"/>
                  </a:lnTo>
                  <a:lnTo>
                    <a:pt x="790" y="186"/>
                  </a:lnTo>
                  <a:lnTo>
                    <a:pt x="790" y="182"/>
                  </a:lnTo>
                  <a:lnTo>
                    <a:pt x="792" y="178"/>
                  </a:lnTo>
                  <a:lnTo>
                    <a:pt x="793" y="175"/>
                  </a:lnTo>
                  <a:lnTo>
                    <a:pt x="793" y="165"/>
                  </a:lnTo>
                  <a:lnTo>
                    <a:pt x="795" y="162"/>
                  </a:lnTo>
                  <a:lnTo>
                    <a:pt x="795" y="160"/>
                  </a:lnTo>
                  <a:lnTo>
                    <a:pt x="797" y="159"/>
                  </a:lnTo>
                  <a:lnTo>
                    <a:pt x="798" y="156"/>
                  </a:lnTo>
                  <a:lnTo>
                    <a:pt x="800" y="154"/>
                  </a:lnTo>
                  <a:lnTo>
                    <a:pt x="801" y="152"/>
                  </a:lnTo>
                  <a:close/>
                  <a:moveTo>
                    <a:pt x="809" y="151"/>
                  </a:moveTo>
                  <a:lnTo>
                    <a:pt x="811" y="151"/>
                  </a:lnTo>
                  <a:lnTo>
                    <a:pt x="811" y="151"/>
                  </a:lnTo>
                  <a:lnTo>
                    <a:pt x="812" y="152"/>
                  </a:lnTo>
                  <a:lnTo>
                    <a:pt x="812" y="152"/>
                  </a:lnTo>
                  <a:lnTo>
                    <a:pt x="814" y="154"/>
                  </a:lnTo>
                  <a:lnTo>
                    <a:pt x="814" y="156"/>
                  </a:lnTo>
                  <a:lnTo>
                    <a:pt x="815" y="159"/>
                  </a:lnTo>
                  <a:lnTo>
                    <a:pt x="815" y="160"/>
                  </a:lnTo>
                  <a:lnTo>
                    <a:pt x="815" y="160"/>
                  </a:lnTo>
                  <a:lnTo>
                    <a:pt x="815" y="162"/>
                  </a:lnTo>
                  <a:lnTo>
                    <a:pt x="814" y="162"/>
                  </a:lnTo>
                  <a:lnTo>
                    <a:pt x="814" y="162"/>
                  </a:lnTo>
                  <a:lnTo>
                    <a:pt x="812" y="160"/>
                  </a:lnTo>
                  <a:lnTo>
                    <a:pt x="812" y="159"/>
                  </a:lnTo>
                  <a:lnTo>
                    <a:pt x="811" y="159"/>
                  </a:lnTo>
                  <a:lnTo>
                    <a:pt x="809" y="157"/>
                  </a:lnTo>
                  <a:lnTo>
                    <a:pt x="809" y="157"/>
                  </a:lnTo>
                  <a:lnTo>
                    <a:pt x="808" y="156"/>
                  </a:lnTo>
                  <a:lnTo>
                    <a:pt x="808" y="154"/>
                  </a:lnTo>
                  <a:lnTo>
                    <a:pt x="808" y="152"/>
                  </a:lnTo>
                  <a:lnTo>
                    <a:pt x="808" y="152"/>
                  </a:lnTo>
                  <a:lnTo>
                    <a:pt x="808" y="151"/>
                  </a:lnTo>
                  <a:lnTo>
                    <a:pt x="809" y="151"/>
                  </a:lnTo>
                  <a:close/>
                  <a:moveTo>
                    <a:pt x="819" y="148"/>
                  </a:moveTo>
                  <a:lnTo>
                    <a:pt x="823" y="149"/>
                  </a:lnTo>
                  <a:lnTo>
                    <a:pt x="825" y="151"/>
                  </a:lnTo>
                  <a:lnTo>
                    <a:pt x="828" y="152"/>
                  </a:lnTo>
                  <a:lnTo>
                    <a:pt x="828" y="152"/>
                  </a:lnTo>
                  <a:lnTo>
                    <a:pt x="830" y="154"/>
                  </a:lnTo>
                  <a:lnTo>
                    <a:pt x="828" y="154"/>
                  </a:lnTo>
                  <a:lnTo>
                    <a:pt x="828" y="156"/>
                  </a:lnTo>
                  <a:lnTo>
                    <a:pt x="828" y="156"/>
                  </a:lnTo>
                  <a:lnTo>
                    <a:pt x="830" y="157"/>
                  </a:lnTo>
                  <a:lnTo>
                    <a:pt x="833" y="157"/>
                  </a:lnTo>
                  <a:lnTo>
                    <a:pt x="834" y="157"/>
                  </a:lnTo>
                  <a:lnTo>
                    <a:pt x="836" y="157"/>
                  </a:lnTo>
                  <a:lnTo>
                    <a:pt x="836" y="159"/>
                  </a:lnTo>
                  <a:lnTo>
                    <a:pt x="834" y="159"/>
                  </a:lnTo>
                  <a:lnTo>
                    <a:pt x="834" y="160"/>
                  </a:lnTo>
                  <a:lnTo>
                    <a:pt x="833" y="160"/>
                  </a:lnTo>
                  <a:lnTo>
                    <a:pt x="831" y="159"/>
                  </a:lnTo>
                  <a:lnTo>
                    <a:pt x="831" y="159"/>
                  </a:lnTo>
                  <a:lnTo>
                    <a:pt x="831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28" y="159"/>
                  </a:lnTo>
                  <a:lnTo>
                    <a:pt x="826" y="159"/>
                  </a:lnTo>
                  <a:lnTo>
                    <a:pt x="828" y="159"/>
                  </a:lnTo>
                  <a:lnTo>
                    <a:pt x="828" y="157"/>
                  </a:lnTo>
                  <a:lnTo>
                    <a:pt x="828" y="157"/>
                  </a:lnTo>
                  <a:lnTo>
                    <a:pt x="826" y="156"/>
                  </a:lnTo>
                  <a:lnTo>
                    <a:pt x="825" y="157"/>
                  </a:lnTo>
                  <a:lnTo>
                    <a:pt x="825" y="157"/>
                  </a:lnTo>
                  <a:lnTo>
                    <a:pt x="823" y="157"/>
                  </a:lnTo>
                  <a:lnTo>
                    <a:pt x="823" y="154"/>
                  </a:lnTo>
                  <a:lnTo>
                    <a:pt x="822" y="152"/>
                  </a:lnTo>
                  <a:lnTo>
                    <a:pt x="822" y="152"/>
                  </a:lnTo>
                  <a:lnTo>
                    <a:pt x="822" y="152"/>
                  </a:lnTo>
                  <a:lnTo>
                    <a:pt x="820" y="151"/>
                  </a:lnTo>
                  <a:lnTo>
                    <a:pt x="819" y="151"/>
                  </a:lnTo>
                  <a:lnTo>
                    <a:pt x="819" y="149"/>
                  </a:lnTo>
                  <a:lnTo>
                    <a:pt x="817" y="149"/>
                  </a:lnTo>
                  <a:lnTo>
                    <a:pt x="819" y="149"/>
                  </a:lnTo>
                  <a:lnTo>
                    <a:pt x="819" y="148"/>
                  </a:lnTo>
                  <a:close/>
                  <a:moveTo>
                    <a:pt x="836" y="143"/>
                  </a:moveTo>
                  <a:lnTo>
                    <a:pt x="838" y="145"/>
                  </a:lnTo>
                  <a:lnTo>
                    <a:pt x="839" y="145"/>
                  </a:lnTo>
                  <a:lnTo>
                    <a:pt x="839" y="145"/>
                  </a:lnTo>
                  <a:lnTo>
                    <a:pt x="841" y="145"/>
                  </a:lnTo>
                  <a:lnTo>
                    <a:pt x="839" y="146"/>
                  </a:lnTo>
                  <a:lnTo>
                    <a:pt x="838" y="146"/>
                  </a:lnTo>
                  <a:lnTo>
                    <a:pt x="838" y="146"/>
                  </a:lnTo>
                  <a:lnTo>
                    <a:pt x="836" y="145"/>
                  </a:lnTo>
                  <a:lnTo>
                    <a:pt x="836" y="145"/>
                  </a:lnTo>
                  <a:lnTo>
                    <a:pt x="836" y="143"/>
                  </a:lnTo>
                  <a:lnTo>
                    <a:pt x="836" y="143"/>
                  </a:lnTo>
                  <a:close/>
                  <a:moveTo>
                    <a:pt x="476" y="127"/>
                  </a:moveTo>
                  <a:lnTo>
                    <a:pt x="478" y="127"/>
                  </a:lnTo>
                  <a:lnTo>
                    <a:pt x="480" y="127"/>
                  </a:lnTo>
                  <a:lnTo>
                    <a:pt x="480" y="129"/>
                  </a:lnTo>
                  <a:lnTo>
                    <a:pt x="480" y="130"/>
                  </a:lnTo>
                  <a:lnTo>
                    <a:pt x="478" y="130"/>
                  </a:lnTo>
                  <a:lnTo>
                    <a:pt x="478" y="130"/>
                  </a:lnTo>
                  <a:lnTo>
                    <a:pt x="476" y="129"/>
                  </a:lnTo>
                  <a:lnTo>
                    <a:pt x="476" y="127"/>
                  </a:lnTo>
                  <a:close/>
                  <a:moveTo>
                    <a:pt x="1136" y="123"/>
                  </a:moveTo>
                  <a:lnTo>
                    <a:pt x="1137" y="123"/>
                  </a:lnTo>
                  <a:lnTo>
                    <a:pt x="1137" y="123"/>
                  </a:lnTo>
                  <a:lnTo>
                    <a:pt x="1136" y="124"/>
                  </a:lnTo>
                  <a:lnTo>
                    <a:pt x="1132" y="126"/>
                  </a:lnTo>
                  <a:lnTo>
                    <a:pt x="1131" y="126"/>
                  </a:lnTo>
                  <a:lnTo>
                    <a:pt x="1129" y="126"/>
                  </a:lnTo>
                  <a:lnTo>
                    <a:pt x="1131" y="126"/>
                  </a:lnTo>
                  <a:lnTo>
                    <a:pt x="1131" y="124"/>
                  </a:lnTo>
                  <a:lnTo>
                    <a:pt x="1132" y="124"/>
                  </a:lnTo>
                  <a:lnTo>
                    <a:pt x="1134" y="123"/>
                  </a:lnTo>
                  <a:lnTo>
                    <a:pt x="1136" y="123"/>
                  </a:lnTo>
                  <a:close/>
                  <a:moveTo>
                    <a:pt x="476" y="110"/>
                  </a:moveTo>
                  <a:lnTo>
                    <a:pt x="478" y="112"/>
                  </a:lnTo>
                  <a:lnTo>
                    <a:pt x="478" y="113"/>
                  </a:lnTo>
                  <a:lnTo>
                    <a:pt x="478" y="115"/>
                  </a:lnTo>
                  <a:lnTo>
                    <a:pt x="478" y="115"/>
                  </a:lnTo>
                  <a:lnTo>
                    <a:pt x="480" y="116"/>
                  </a:lnTo>
                  <a:lnTo>
                    <a:pt x="480" y="116"/>
                  </a:lnTo>
                  <a:lnTo>
                    <a:pt x="480" y="118"/>
                  </a:lnTo>
                  <a:lnTo>
                    <a:pt x="478" y="119"/>
                  </a:lnTo>
                  <a:lnTo>
                    <a:pt x="478" y="119"/>
                  </a:lnTo>
                  <a:lnTo>
                    <a:pt x="478" y="118"/>
                  </a:lnTo>
                  <a:lnTo>
                    <a:pt x="476" y="118"/>
                  </a:lnTo>
                  <a:lnTo>
                    <a:pt x="475" y="116"/>
                  </a:lnTo>
                  <a:lnTo>
                    <a:pt x="475" y="115"/>
                  </a:lnTo>
                  <a:lnTo>
                    <a:pt x="476" y="113"/>
                  </a:lnTo>
                  <a:lnTo>
                    <a:pt x="476" y="112"/>
                  </a:lnTo>
                  <a:lnTo>
                    <a:pt x="476" y="110"/>
                  </a:lnTo>
                  <a:close/>
                  <a:moveTo>
                    <a:pt x="461" y="102"/>
                  </a:moveTo>
                  <a:lnTo>
                    <a:pt x="462" y="104"/>
                  </a:lnTo>
                  <a:lnTo>
                    <a:pt x="464" y="104"/>
                  </a:lnTo>
                  <a:lnTo>
                    <a:pt x="464" y="104"/>
                  </a:lnTo>
                  <a:lnTo>
                    <a:pt x="465" y="105"/>
                  </a:lnTo>
                  <a:lnTo>
                    <a:pt x="464" y="105"/>
                  </a:lnTo>
                  <a:lnTo>
                    <a:pt x="464" y="105"/>
                  </a:lnTo>
                  <a:lnTo>
                    <a:pt x="462" y="104"/>
                  </a:lnTo>
                  <a:lnTo>
                    <a:pt x="461" y="104"/>
                  </a:lnTo>
                  <a:lnTo>
                    <a:pt x="461" y="104"/>
                  </a:lnTo>
                  <a:lnTo>
                    <a:pt x="461" y="102"/>
                  </a:lnTo>
                  <a:close/>
                  <a:moveTo>
                    <a:pt x="964" y="100"/>
                  </a:moveTo>
                  <a:lnTo>
                    <a:pt x="967" y="100"/>
                  </a:lnTo>
                  <a:lnTo>
                    <a:pt x="970" y="102"/>
                  </a:lnTo>
                  <a:lnTo>
                    <a:pt x="975" y="102"/>
                  </a:lnTo>
                  <a:lnTo>
                    <a:pt x="976" y="102"/>
                  </a:lnTo>
                  <a:lnTo>
                    <a:pt x="976" y="102"/>
                  </a:lnTo>
                  <a:lnTo>
                    <a:pt x="978" y="104"/>
                  </a:lnTo>
                  <a:lnTo>
                    <a:pt x="978" y="105"/>
                  </a:lnTo>
                  <a:lnTo>
                    <a:pt x="978" y="107"/>
                  </a:lnTo>
                  <a:lnTo>
                    <a:pt x="978" y="107"/>
                  </a:lnTo>
                  <a:lnTo>
                    <a:pt x="975" y="108"/>
                  </a:lnTo>
                  <a:lnTo>
                    <a:pt x="967" y="108"/>
                  </a:lnTo>
                  <a:lnTo>
                    <a:pt x="964" y="108"/>
                  </a:lnTo>
                  <a:lnTo>
                    <a:pt x="962" y="107"/>
                  </a:lnTo>
                  <a:lnTo>
                    <a:pt x="961" y="107"/>
                  </a:lnTo>
                  <a:lnTo>
                    <a:pt x="959" y="105"/>
                  </a:lnTo>
                  <a:lnTo>
                    <a:pt x="959" y="102"/>
                  </a:lnTo>
                  <a:lnTo>
                    <a:pt x="959" y="102"/>
                  </a:lnTo>
                  <a:lnTo>
                    <a:pt x="959" y="100"/>
                  </a:lnTo>
                  <a:lnTo>
                    <a:pt x="959" y="100"/>
                  </a:lnTo>
                  <a:lnTo>
                    <a:pt x="964" y="100"/>
                  </a:lnTo>
                  <a:close/>
                  <a:moveTo>
                    <a:pt x="456" y="100"/>
                  </a:moveTo>
                  <a:lnTo>
                    <a:pt x="457" y="100"/>
                  </a:lnTo>
                  <a:lnTo>
                    <a:pt x="459" y="102"/>
                  </a:lnTo>
                  <a:lnTo>
                    <a:pt x="459" y="102"/>
                  </a:lnTo>
                  <a:lnTo>
                    <a:pt x="457" y="102"/>
                  </a:lnTo>
                  <a:lnTo>
                    <a:pt x="456" y="100"/>
                  </a:lnTo>
                  <a:lnTo>
                    <a:pt x="456" y="100"/>
                  </a:lnTo>
                  <a:close/>
                  <a:moveTo>
                    <a:pt x="785" y="94"/>
                  </a:moveTo>
                  <a:lnTo>
                    <a:pt x="787" y="96"/>
                  </a:lnTo>
                  <a:lnTo>
                    <a:pt x="789" y="97"/>
                  </a:lnTo>
                  <a:lnTo>
                    <a:pt x="790" y="97"/>
                  </a:lnTo>
                  <a:lnTo>
                    <a:pt x="789" y="99"/>
                  </a:lnTo>
                  <a:lnTo>
                    <a:pt x="790" y="100"/>
                  </a:lnTo>
                  <a:lnTo>
                    <a:pt x="790" y="102"/>
                  </a:lnTo>
                  <a:lnTo>
                    <a:pt x="790" y="104"/>
                  </a:lnTo>
                  <a:lnTo>
                    <a:pt x="790" y="105"/>
                  </a:lnTo>
                  <a:lnTo>
                    <a:pt x="789" y="107"/>
                  </a:lnTo>
                  <a:lnTo>
                    <a:pt x="789" y="108"/>
                  </a:lnTo>
                  <a:lnTo>
                    <a:pt x="787" y="108"/>
                  </a:lnTo>
                  <a:lnTo>
                    <a:pt x="787" y="108"/>
                  </a:lnTo>
                  <a:lnTo>
                    <a:pt x="787" y="108"/>
                  </a:lnTo>
                  <a:lnTo>
                    <a:pt x="785" y="108"/>
                  </a:lnTo>
                  <a:lnTo>
                    <a:pt x="782" y="107"/>
                  </a:lnTo>
                  <a:lnTo>
                    <a:pt x="782" y="107"/>
                  </a:lnTo>
                  <a:lnTo>
                    <a:pt x="782" y="105"/>
                  </a:lnTo>
                  <a:lnTo>
                    <a:pt x="782" y="105"/>
                  </a:lnTo>
                  <a:lnTo>
                    <a:pt x="782" y="104"/>
                  </a:lnTo>
                  <a:lnTo>
                    <a:pt x="784" y="102"/>
                  </a:lnTo>
                  <a:lnTo>
                    <a:pt x="782" y="100"/>
                  </a:lnTo>
                  <a:lnTo>
                    <a:pt x="782" y="100"/>
                  </a:lnTo>
                  <a:lnTo>
                    <a:pt x="782" y="99"/>
                  </a:lnTo>
                  <a:lnTo>
                    <a:pt x="782" y="99"/>
                  </a:lnTo>
                  <a:lnTo>
                    <a:pt x="782" y="97"/>
                  </a:lnTo>
                  <a:lnTo>
                    <a:pt x="784" y="97"/>
                  </a:lnTo>
                  <a:lnTo>
                    <a:pt x="785" y="94"/>
                  </a:lnTo>
                  <a:close/>
                  <a:moveTo>
                    <a:pt x="942" y="94"/>
                  </a:moveTo>
                  <a:lnTo>
                    <a:pt x="945" y="94"/>
                  </a:lnTo>
                  <a:lnTo>
                    <a:pt x="953" y="97"/>
                  </a:lnTo>
                  <a:lnTo>
                    <a:pt x="953" y="97"/>
                  </a:lnTo>
                  <a:lnTo>
                    <a:pt x="954" y="97"/>
                  </a:lnTo>
                  <a:lnTo>
                    <a:pt x="954" y="99"/>
                  </a:lnTo>
                  <a:lnTo>
                    <a:pt x="954" y="100"/>
                  </a:lnTo>
                  <a:lnTo>
                    <a:pt x="954" y="100"/>
                  </a:lnTo>
                  <a:lnTo>
                    <a:pt x="953" y="102"/>
                  </a:lnTo>
                  <a:lnTo>
                    <a:pt x="953" y="104"/>
                  </a:lnTo>
                  <a:lnTo>
                    <a:pt x="953" y="108"/>
                  </a:lnTo>
                  <a:lnTo>
                    <a:pt x="953" y="112"/>
                  </a:lnTo>
                  <a:lnTo>
                    <a:pt x="953" y="113"/>
                  </a:lnTo>
                  <a:lnTo>
                    <a:pt x="951" y="116"/>
                  </a:lnTo>
                  <a:lnTo>
                    <a:pt x="949" y="118"/>
                  </a:lnTo>
                  <a:lnTo>
                    <a:pt x="949" y="118"/>
                  </a:lnTo>
                  <a:lnTo>
                    <a:pt x="943" y="119"/>
                  </a:lnTo>
                  <a:lnTo>
                    <a:pt x="940" y="121"/>
                  </a:lnTo>
                  <a:lnTo>
                    <a:pt x="935" y="121"/>
                  </a:lnTo>
                  <a:lnTo>
                    <a:pt x="931" y="121"/>
                  </a:lnTo>
                  <a:lnTo>
                    <a:pt x="927" y="121"/>
                  </a:lnTo>
                  <a:lnTo>
                    <a:pt x="926" y="121"/>
                  </a:lnTo>
                  <a:lnTo>
                    <a:pt x="926" y="121"/>
                  </a:lnTo>
                  <a:lnTo>
                    <a:pt x="924" y="119"/>
                  </a:lnTo>
                  <a:lnTo>
                    <a:pt x="923" y="118"/>
                  </a:lnTo>
                  <a:lnTo>
                    <a:pt x="923" y="115"/>
                  </a:lnTo>
                  <a:lnTo>
                    <a:pt x="921" y="110"/>
                  </a:lnTo>
                  <a:lnTo>
                    <a:pt x="921" y="110"/>
                  </a:lnTo>
                  <a:lnTo>
                    <a:pt x="923" y="107"/>
                  </a:lnTo>
                  <a:lnTo>
                    <a:pt x="924" y="104"/>
                  </a:lnTo>
                  <a:lnTo>
                    <a:pt x="926" y="100"/>
                  </a:lnTo>
                  <a:lnTo>
                    <a:pt x="929" y="97"/>
                  </a:lnTo>
                  <a:lnTo>
                    <a:pt x="931" y="96"/>
                  </a:lnTo>
                  <a:lnTo>
                    <a:pt x="932" y="96"/>
                  </a:lnTo>
                  <a:lnTo>
                    <a:pt x="935" y="94"/>
                  </a:lnTo>
                  <a:lnTo>
                    <a:pt x="937" y="94"/>
                  </a:lnTo>
                  <a:lnTo>
                    <a:pt x="938" y="94"/>
                  </a:lnTo>
                  <a:lnTo>
                    <a:pt x="940" y="94"/>
                  </a:lnTo>
                  <a:lnTo>
                    <a:pt x="942" y="94"/>
                  </a:lnTo>
                  <a:close/>
                  <a:moveTo>
                    <a:pt x="897" y="94"/>
                  </a:moveTo>
                  <a:lnTo>
                    <a:pt x="899" y="94"/>
                  </a:lnTo>
                  <a:lnTo>
                    <a:pt x="899" y="96"/>
                  </a:lnTo>
                  <a:lnTo>
                    <a:pt x="897" y="97"/>
                  </a:lnTo>
                  <a:lnTo>
                    <a:pt x="896" y="97"/>
                  </a:lnTo>
                  <a:lnTo>
                    <a:pt x="894" y="96"/>
                  </a:lnTo>
                  <a:lnTo>
                    <a:pt x="894" y="96"/>
                  </a:lnTo>
                  <a:lnTo>
                    <a:pt x="894" y="94"/>
                  </a:lnTo>
                  <a:lnTo>
                    <a:pt x="897" y="94"/>
                  </a:lnTo>
                  <a:close/>
                  <a:moveTo>
                    <a:pt x="522" y="88"/>
                  </a:moveTo>
                  <a:lnTo>
                    <a:pt x="525" y="88"/>
                  </a:lnTo>
                  <a:lnTo>
                    <a:pt x="527" y="88"/>
                  </a:lnTo>
                  <a:lnTo>
                    <a:pt x="528" y="89"/>
                  </a:lnTo>
                  <a:lnTo>
                    <a:pt x="528" y="91"/>
                  </a:lnTo>
                  <a:lnTo>
                    <a:pt x="528" y="91"/>
                  </a:lnTo>
                  <a:lnTo>
                    <a:pt x="528" y="91"/>
                  </a:lnTo>
                  <a:lnTo>
                    <a:pt x="527" y="93"/>
                  </a:lnTo>
                  <a:lnTo>
                    <a:pt x="527" y="93"/>
                  </a:lnTo>
                  <a:lnTo>
                    <a:pt x="525" y="93"/>
                  </a:lnTo>
                  <a:lnTo>
                    <a:pt x="524" y="91"/>
                  </a:lnTo>
                  <a:lnTo>
                    <a:pt x="522" y="89"/>
                  </a:lnTo>
                  <a:lnTo>
                    <a:pt x="521" y="89"/>
                  </a:lnTo>
                  <a:lnTo>
                    <a:pt x="521" y="88"/>
                  </a:lnTo>
                  <a:lnTo>
                    <a:pt x="521" y="88"/>
                  </a:lnTo>
                  <a:lnTo>
                    <a:pt x="522" y="88"/>
                  </a:lnTo>
                  <a:close/>
                  <a:moveTo>
                    <a:pt x="951" y="85"/>
                  </a:moveTo>
                  <a:lnTo>
                    <a:pt x="954" y="85"/>
                  </a:lnTo>
                  <a:lnTo>
                    <a:pt x="954" y="86"/>
                  </a:lnTo>
                  <a:lnTo>
                    <a:pt x="956" y="89"/>
                  </a:lnTo>
                  <a:lnTo>
                    <a:pt x="957" y="89"/>
                  </a:lnTo>
                  <a:lnTo>
                    <a:pt x="957" y="91"/>
                  </a:lnTo>
                  <a:lnTo>
                    <a:pt x="957" y="91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6" y="94"/>
                  </a:lnTo>
                  <a:lnTo>
                    <a:pt x="956" y="94"/>
                  </a:lnTo>
                  <a:lnTo>
                    <a:pt x="954" y="93"/>
                  </a:lnTo>
                  <a:lnTo>
                    <a:pt x="949" y="91"/>
                  </a:lnTo>
                  <a:lnTo>
                    <a:pt x="949" y="89"/>
                  </a:lnTo>
                  <a:lnTo>
                    <a:pt x="949" y="88"/>
                  </a:lnTo>
                  <a:lnTo>
                    <a:pt x="949" y="88"/>
                  </a:lnTo>
                  <a:lnTo>
                    <a:pt x="949" y="86"/>
                  </a:lnTo>
                  <a:lnTo>
                    <a:pt x="951" y="85"/>
                  </a:lnTo>
                  <a:lnTo>
                    <a:pt x="951" y="85"/>
                  </a:lnTo>
                  <a:close/>
                  <a:moveTo>
                    <a:pt x="565" y="82"/>
                  </a:moveTo>
                  <a:lnTo>
                    <a:pt x="566" y="83"/>
                  </a:lnTo>
                  <a:lnTo>
                    <a:pt x="568" y="83"/>
                  </a:lnTo>
                  <a:lnTo>
                    <a:pt x="568" y="83"/>
                  </a:lnTo>
                  <a:lnTo>
                    <a:pt x="568" y="85"/>
                  </a:lnTo>
                  <a:lnTo>
                    <a:pt x="568" y="86"/>
                  </a:lnTo>
                  <a:lnTo>
                    <a:pt x="568" y="86"/>
                  </a:lnTo>
                  <a:lnTo>
                    <a:pt x="566" y="88"/>
                  </a:lnTo>
                  <a:lnTo>
                    <a:pt x="566" y="88"/>
                  </a:lnTo>
                  <a:lnTo>
                    <a:pt x="565" y="88"/>
                  </a:lnTo>
                  <a:lnTo>
                    <a:pt x="560" y="86"/>
                  </a:lnTo>
                  <a:lnTo>
                    <a:pt x="560" y="85"/>
                  </a:lnTo>
                  <a:lnTo>
                    <a:pt x="560" y="85"/>
                  </a:lnTo>
                  <a:lnTo>
                    <a:pt x="562" y="83"/>
                  </a:lnTo>
                  <a:lnTo>
                    <a:pt x="563" y="83"/>
                  </a:lnTo>
                  <a:lnTo>
                    <a:pt x="565" y="82"/>
                  </a:lnTo>
                  <a:close/>
                  <a:moveTo>
                    <a:pt x="585" y="77"/>
                  </a:moveTo>
                  <a:lnTo>
                    <a:pt x="587" y="77"/>
                  </a:lnTo>
                  <a:lnTo>
                    <a:pt x="588" y="77"/>
                  </a:lnTo>
                  <a:lnTo>
                    <a:pt x="588" y="78"/>
                  </a:lnTo>
                  <a:lnTo>
                    <a:pt x="590" y="78"/>
                  </a:lnTo>
                  <a:lnTo>
                    <a:pt x="590" y="80"/>
                  </a:lnTo>
                  <a:lnTo>
                    <a:pt x="590" y="82"/>
                  </a:lnTo>
                  <a:lnTo>
                    <a:pt x="590" y="83"/>
                  </a:lnTo>
                  <a:lnTo>
                    <a:pt x="588" y="83"/>
                  </a:lnTo>
                  <a:lnTo>
                    <a:pt x="588" y="85"/>
                  </a:lnTo>
                  <a:lnTo>
                    <a:pt x="587" y="85"/>
                  </a:lnTo>
                  <a:lnTo>
                    <a:pt x="587" y="83"/>
                  </a:lnTo>
                  <a:lnTo>
                    <a:pt x="587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4" y="83"/>
                  </a:lnTo>
                  <a:lnTo>
                    <a:pt x="584" y="82"/>
                  </a:lnTo>
                  <a:lnTo>
                    <a:pt x="584" y="80"/>
                  </a:lnTo>
                  <a:lnTo>
                    <a:pt x="585" y="78"/>
                  </a:lnTo>
                  <a:lnTo>
                    <a:pt x="585" y="78"/>
                  </a:lnTo>
                  <a:lnTo>
                    <a:pt x="584" y="77"/>
                  </a:lnTo>
                  <a:lnTo>
                    <a:pt x="585" y="77"/>
                  </a:lnTo>
                  <a:lnTo>
                    <a:pt x="585" y="77"/>
                  </a:lnTo>
                  <a:lnTo>
                    <a:pt x="585" y="77"/>
                  </a:lnTo>
                  <a:close/>
                  <a:moveTo>
                    <a:pt x="592" y="74"/>
                  </a:moveTo>
                  <a:lnTo>
                    <a:pt x="592" y="74"/>
                  </a:lnTo>
                  <a:lnTo>
                    <a:pt x="593" y="75"/>
                  </a:lnTo>
                  <a:lnTo>
                    <a:pt x="593" y="77"/>
                  </a:lnTo>
                  <a:lnTo>
                    <a:pt x="593" y="77"/>
                  </a:lnTo>
                  <a:lnTo>
                    <a:pt x="593" y="78"/>
                  </a:lnTo>
                  <a:lnTo>
                    <a:pt x="592" y="78"/>
                  </a:lnTo>
                  <a:lnTo>
                    <a:pt x="590" y="77"/>
                  </a:lnTo>
                  <a:lnTo>
                    <a:pt x="590" y="77"/>
                  </a:lnTo>
                  <a:lnTo>
                    <a:pt x="590" y="75"/>
                  </a:lnTo>
                  <a:lnTo>
                    <a:pt x="590" y="75"/>
                  </a:lnTo>
                  <a:lnTo>
                    <a:pt x="590" y="74"/>
                  </a:lnTo>
                  <a:lnTo>
                    <a:pt x="592" y="74"/>
                  </a:lnTo>
                  <a:close/>
                  <a:moveTo>
                    <a:pt x="729" y="67"/>
                  </a:moveTo>
                  <a:lnTo>
                    <a:pt x="729" y="67"/>
                  </a:lnTo>
                  <a:lnTo>
                    <a:pt x="730" y="69"/>
                  </a:lnTo>
                  <a:lnTo>
                    <a:pt x="730" y="71"/>
                  </a:lnTo>
                  <a:lnTo>
                    <a:pt x="730" y="71"/>
                  </a:lnTo>
                  <a:lnTo>
                    <a:pt x="730" y="72"/>
                  </a:lnTo>
                  <a:lnTo>
                    <a:pt x="729" y="72"/>
                  </a:lnTo>
                  <a:lnTo>
                    <a:pt x="729" y="71"/>
                  </a:lnTo>
                  <a:lnTo>
                    <a:pt x="729" y="71"/>
                  </a:lnTo>
                  <a:lnTo>
                    <a:pt x="727" y="71"/>
                  </a:lnTo>
                  <a:lnTo>
                    <a:pt x="727" y="71"/>
                  </a:lnTo>
                  <a:lnTo>
                    <a:pt x="727" y="69"/>
                  </a:lnTo>
                  <a:lnTo>
                    <a:pt x="727" y="69"/>
                  </a:lnTo>
                  <a:lnTo>
                    <a:pt x="729" y="67"/>
                  </a:lnTo>
                  <a:close/>
                  <a:moveTo>
                    <a:pt x="905" y="67"/>
                  </a:moveTo>
                  <a:lnTo>
                    <a:pt x="907" y="67"/>
                  </a:lnTo>
                  <a:lnTo>
                    <a:pt x="907" y="67"/>
                  </a:lnTo>
                  <a:lnTo>
                    <a:pt x="907" y="67"/>
                  </a:lnTo>
                  <a:lnTo>
                    <a:pt x="908" y="69"/>
                  </a:lnTo>
                  <a:lnTo>
                    <a:pt x="908" y="69"/>
                  </a:lnTo>
                  <a:lnTo>
                    <a:pt x="907" y="71"/>
                  </a:lnTo>
                  <a:lnTo>
                    <a:pt x="905" y="72"/>
                  </a:lnTo>
                  <a:lnTo>
                    <a:pt x="904" y="74"/>
                  </a:lnTo>
                  <a:lnTo>
                    <a:pt x="904" y="74"/>
                  </a:lnTo>
                  <a:lnTo>
                    <a:pt x="904" y="75"/>
                  </a:lnTo>
                  <a:lnTo>
                    <a:pt x="902" y="75"/>
                  </a:lnTo>
                  <a:lnTo>
                    <a:pt x="901" y="77"/>
                  </a:lnTo>
                  <a:lnTo>
                    <a:pt x="901" y="78"/>
                  </a:lnTo>
                  <a:lnTo>
                    <a:pt x="899" y="80"/>
                  </a:lnTo>
                  <a:lnTo>
                    <a:pt x="896" y="80"/>
                  </a:lnTo>
                  <a:lnTo>
                    <a:pt x="894" y="82"/>
                  </a:lnTo>
                  <a:lnTo>
                    <a:pt x="893" y="82"/>
                  </a:lnTo>
                  <a:lnTo>
                    <a:pt x="891" y="82"/>
                  </a:lnTo>
                  <a:lnTo>
                    <a:pt x="891" y="80"/>
                  </a:lnTo>
                  <a:lnTo>
                    <a:pt x="891" y="80"/>
                  </a:lnTo>
                  <a:lnTo>
                    <a:pt x="891" y="78"/>
                  </a:lnTo>
                  <a:lnTo>
                    <a:pt x="891" y="78"/>
                  </a:lnTo>
                  <a:lnTo>
                    <a:pt x="893" y="77"/>
                  </a:lnTo>
                  <a:lnTo>
                    <a:pt x="893" y="75"/>
                  </a:lnTo>
                  <a:lnTo>
                    <a:pt x="894" y="75"/>
                  </a:lnTo>
                  <a:lnTo>
                    <a:pt x="897" y="74"/>
                  </a:lnTo>
                  <a:lnTo>
                    <a:pt x="897" y="74"/>
                  </a:lnTo>
                  <a:lnTo>
                    <a:pt x="899" y="71"/>
                  </a:lnTo>
                  <a:lnTo>
                    <a:pt x="901" y="71"/>
                  </a:lnTo>
                  <a:lnTo>
                    <a:pt x="902" y="71"/>
                  </a:lnTo>
                  <a:lnTo>
                    <a:pt x="902" y="71"/>
                  </a:lnTo>
                  <a:lnTo>
                    <a:pt x="901" y="69"/>
                  </a:lnTo>
                  <a:lnTo>
                    <a:pt x="901" y="69"/>
                  </a:lnTo>
                  <a:lnTo>
                    <a:pt x="902" y="69"/>
                  </a:lnTo>
                  <a:lnTo>
                    <a:pt x="902" y="67"/>
                  </a:lnTo>
                  <a:lnTo>
                    <a:pt x="905" y="67"/>
                  </a:lnTo>
                  <a:close/>
                  <a:moveTo>
                    <a:pt x="735" y="66"/>
                  </a:moveTo>
                  <a:lnTo>
                    <a:pt x="735" y="66"/>
                  </a:lnTo>
                  <a:lnTo>
                    <a:pt x="735" y="69"/>
                  </a:lnTo>
                  <a:lnTo>
                    <a:pt x="733" y="71"/>
                  </a:lnTo>
                  <a:lnTo>
                    <a:pt x="733" y="71"/>
                  </a:lnTo>
                  <a:lnTo>
                    <a:pt x="733" y="71"/>
                  </a:lnTo>
                  <a:lnTo>
                    <a:pt x="732" y="71"/>
                  </a:lnTo>
                  <a:lnTo>
                    <a:pt x="730" y="69"/>
                  </a:lnTo>
                  <a:lnTo>
                    <a:pt x="730" y="67"/>
                  </a:lnTo>
                  <a:lnTo>
                    <a:pt x="732" y="67"/>
                  </a:lnTo>
                  <a:lnTo>
                    <a:pt x="732" y="67"/>
                  </a:lnTo>
                  <a:lnTo>
                    <a:pt x="733" y="66"/>
                  </a:lnTo>
                  <a:lnTo>
                    <a:pt x="733" y="67"/>
                  </a:lnTo>
                  <a:lnTo>
                    <a:pt x="735" y="66"/>
                  </a:lnTo>
                  <a:close/>
                  <a:moveTo>
                    <a:pt x="923" y="66"/>
                  </a:moveTo>
                  <a:lnTo>
                    <a:pt x="924" y="66"/>
                  </a:lnTo>
                  <a:lnTo>
                    <a:pt x="926" y="67"/>
                  </a:lnTo>
                  <a:lnTo>
                    <a:pt x="929" y="67"/>
                  </a:lnTo>
                  <a:lnTo>
                    <a:pt x="931" y="67"/>
                  </a:lnTo>
                  <a:lnTo>
                    <a:pt x="931" y="67"/>
                  </a:lnTo>
                  <a:lnTo>
                    <a:pt x="931" y="69"/>
                  </a:lnTo>
                  <a:lnTo>
                    <a:pt x="931" y="69"/>
                  </a:lnTo>
                  <a:lnTo>
                    <a:pt x="929" y="71"/>
                  </a:lnTo>
                  <a:lnTo>
                    <a:pt x="927" y="72"/>
                  </a:lnTo>
                  <a:lnTo>
                    <a:pt x="927" y="72"/>
                  </a:lnTo>
                  <a:lnTo>
                    <a:pt x="926" y="74"/>
                  </a:lnTo>
                  <a:lnTo>
                    <a:pt x="924" y="74"/>
                  </a:lnTo>
                  <a:lnTo>
                    <a:pt x="923" y="74"/>
                  </a:lnTo>
                  <a:lnTo>
                    <a:pt x="921" y="74"/>
                  </a:lnTo>
                  <a:lnTo>
                    <a:pt x="921" y="72"/>
                  </a:lnTo>
                  <a:lnTo>
                    <a:pt x="920" y="71"/>
                  </a:lnTo>
                  <a:lnTo>
                    <a:pt x="921" y="69"/>
                  </a:lnTo>
                  <a:lnTo>
                    <a:pt x="921" y="67"/>
                  </a:lnTo>
                  <a:lnTo>
                    <a:pt x="921" y="67"/>
                  </a:lnTo>
                  <a:lnTo>
                    <a:pt x="921" y="67"/>
                  </a:lnTo>
                  <a:lnTo>
                    <a:pt x="923" y="66"/>
                  </a:lnTo>
                  <a:close/>
                  <a:moveTo>
                    <a:pt x="574" y="63"/>
                  </a:moveTo>
                  <a:lnTo>
                    <a:pt x="576" y="63"/>
                  </a:lnTo>
                  <a:lnTo>
                    <a:pt x="577" y="64"/>
                  </a:lnTo>
                  <a:lnTo>
                    <a:pt x="579" y="64"/>
                  </a:lnTo>
                  <a:lnTo>
                    <a:pt x="579" y="66"/>
                  </a:lnTo>
                  <a:lnTo>
                    <a:pt x="577" y="66"/>
                  </a:lnTo>
                  <a:lnTo>
                    <a:pt x="577" y="66"/>
                  </a:lnTo>
                  <a:lnTo>
                    <a:pt x="577" y="67"/>
                  </a:lnTo>
                  <a:lnTo>
                    <a:pt x="576" y="67"/>
                  </a:lnTo>
                  <a:lnTo>
                    <a:pt x="576" y="67"/>
                  </a:lnTo>
                  <a:lnTo>
                    <a:pt x="574" y="67"/>
                  </a:lnTo>
                  <a:lnTo>
                    <a:pt x="574" y="67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6" y="66"/>
                  </a:lnTo>
                  <a:lnTo>
                    <a:pt x="576" y="66"/>
                  </a:lnTo>
                  <a:lnTo>
                    <a:pt x="576" y="64"/>
                  </a:lnTo>
                  <a:lnTo>
                    <a:pt x="574" y="64"/>
                  </a:lnTo>
                  <a:lnTo>
                    <a:pt x="574" y="64"/>
                  </a:lnTo>
                  <a:lnTo>
                    <a:pt x="574" y="63"/>
                  </a:lnTo>
                  <a:lnTo>
                    <a:pt x="574" y="63"/>
                  </a:lnTo>
                  <a:close/>
                  <a:moveTo>
                    <a:pt x="655" y="61"/>
                  </a:moveTo>
                  <a:lnTo>
                    <a:pt x="655" y="61"/>
                  </a:lnTo>
                  <a:lnTo>
                    <a:pt x="656" y="63"/>
                  </a:lnTo>
                  <a:lnTo>
                    <a:pt x="658" y="63"/>
                  </a:lnTo>
                  <a:lnTo>
                    <a:pt x="659" y="64"/>
                  </a:lnTo>
                  <a:lnTo>
                    <a:pt x="659" y="66"/>
                  </a:lnTo>
                  <a:lnTo>
                    <a:pt x="659" y="66"/>
                  </a:lnTo>
                  <a:lnTo>
                    <a:pt x="659" y="67"/>
                  </a:lnTo>
                  <a:lnTo>
                    <a:pt x="658" y="69"/>
                  </a:lnTo>
                  <a:lnTo>
                    <a:pt x="658" y="69"/>
                  </a:lnTo>
                  <a:lnTo>
                    <a:pt x="656" y="69"/>
                  </a:lnTo>
                  <a:lnTo>
                    <a:pt x="655" y="69"/>
                  </a:lnTo>
                  <a:lnTo>
                    <a:pt x="655" y="67"/>
                  </a:lnTo>
                  <a:lnTo>
                    <a:pt x="656" y="67"/>
                  </a:lnTo>
                  <a:lnTo>
                    <a:pt x="656" y="66"/>
                  </a:lnTo>
                  <a:lnTo>
                    <a:pt x="656" y="64"/>
                  </a:lnTo>
                  <a:lnTo>
                    <a:pt x="655" y="64"/>
                  </a:lnTo>
                  <a:lnTo>
                    <a:pt x="655" y="63"/>
                  </a:lnTo>
                  <a:lnTo>
                    <a:pt x="653" y="63"/>
                  </a:lnTo>
                  <a:lnTo>
                    <a:pt x="653" y="64"/>
                  </a:lnTo>
                  <a:lnTo>
                    <a:pt x="655" y="64"/>
                  </a:lnTo>
                  <a:lnTo>
                    <a:pt x="653" y="66"/>
                  </a:lnTo>
                  <a:lnTo>
                    <a:pt x="653" y="67"/>
                  </a:lnTo>
                  <a:lnTo>
                    <a:pt x="653" y="69"/>
                  </a:lnTo>
                  <a:lnTo>
                    <a:pt x="651" y="67"/>
                  </a:lnTo>
                  <a:lnTo>
                    <a:pt x="651" y="67"/>
                  </a:lnTo>
                  <a:lnTo>
                    <a:pt x="651" y="66"/>
                  </a:lnTo>
                  <a:lnTo>
                    <a:pt x="651" y="66"/>
                  </a:lnTo>
                  <a:lnTo>
                    <a:pt x="651" y="64"/>
                  </a:lnTo>
                  <a:lnTo>
                    <a:pt x="651" y="63"/>
                  </a:lnTo>
                  <a:lnTo>
                    <a:pt x="653" y="61"/>
                  </a:lnTo>
                  <a:lnTo>
                    <a:pt x="655" y="61"/>
                  </a:lnTo>
                  <a:close/>
                  <a:moveTo>
                    <a:pt x="27" y="61"/>
                  </a:moveTo>
                  <a:lnTo>
                    <a:pt x="29" y="61"/>
                  </a:lnTo>
                  <a:lnTo>
                    <a:pt x="30" y="61"/>
                  </a:lnTo>
                  <a:lnTo>
                    <a:pt x="32" y="63"/>
                  </a:lnTo>
                  <a:lnTo>
                    <a:pt x="29" y="63"/>
                  </a:lnTo>
                  <a:lnTo>
                    <a:pt x="27" y="64"/>
                  </a:lnTo>
                  <a:lnTo>
                    <a:pt x="25" y="63"/>
                  </a:lnTo>
                  <a:lnTo>
                    <a:pt x="25" y="63"/>
                  </a:lnTo>
                  <a:lnTo>
                    <a:pt x="27" y="61"/>
                  </a:lnTo>
                  <a:close/>
                  <a:moveTo>
                    <a:pt x="1057" y="60"/>
                  </a:moveTo>
                  <a:lnTo>
                    <a:pt x="1058" y="60"/>
                  </a:lnTo>
                  <a:lnTo>
                    <a:pt x="1060" y="61"/>
                  </a:lnTo>
                  <a:lnTo>
                    <a:pt x="1058" y="63"/>
                  </a:lnTo>
                  <a:lnTo>
                    <a:pt x="1057" y="64"/>
                  </a:lnTo>
                  <a:lnTo>
                    <a:pt x="1057" y="64"/>
                  </a:lnTo>
                  <a:lnTo>
                    <a:pt x="1054" y="63"/>
                  </a:lnTo>
                  <a:lnTo>
                    <a:pt x="1052" y="61"/>
                  </a:lnTo>
                  <a:lnTo>
                    <a:pt x="1055" y="61"/>
                  </a:lnTo>
                  <a:lnTo>
                    <a:pt x="1055" y="60"/>
                  </a:lnTo>
                  <a:lnTo>
                    <a:pt x="1057" y="60"/>
                  </a:lnTo>
                  <a:close/>
                  <a:moveTo>
                    <a:pt x="908" y="58"/>
                  </a:moveTo>
                  <a:lnTo>
                    <a:pt x="908" y="58"/>
                  </a:lnTo>
                  <a:lnTo>
                    <a:pt x="910" y="60"/>
                  </a:lnTo>
                  <a:lnTo>
                    <a:pt x="912" y="60"/>
                  </a:lnTo>
                  <a:lnTo>
                    <a:pt x="912" y="61"/>
                  </a:lnTo>
                  <a:lnTo>
                    <a:pt x="910" y="61"/>
                  </a:lnTo>
                  <a:lnTo>
                    <a:pt x="907" y="63"/>
                  </a:lnTo>
                  <a:lnTo>
                    <a:pt x="904" y="64"/>
                  </a:lnTo>
                  <a:lnTo>
                    <a:pt x="904" y="64"/>
                  </a:lnTo>
                  <a:lnTo>
                    <a:pt x="902" y="64"/>
                  </a:lnTo>
                  <a:lnTo>
                    <a:pt x="899" y="66"/>
                  </a:lnTo>
                  <a:lnTo>
                    <a:pt x="899" y="64"/>
                  </a:lnTo>
                  <a:lnTo>
                    <a:pt x="899" y="64"/>
                  </a:lnTo>
                  <a:lnTo>
                    <a:pt x="902" y="61"/>
                  </a:lnTo>
                  <a:lnTo>
                    <a:pt x="905" y="61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8" y="58"/>
                  </a:lnTo>
                  <a:close/>
                  <a:moveTo>
                    <a:pt x="888" y="56"/>
                  </a:moveTo>
                  <a:lnTo>
                    <a:pt x="891" y="56"/>
                  </a:lnTo>
                  <a:lnTo>
                    <a:pt x="891" y="58"/>
                  </a:lnTo>
                  <a:lnTo>
                    <a:pt x="891" y="60"/>
                  </a:lnTo>
                  <a:lnTo>
                    <a:pt x="891" y="60"/>
                  </a:lnTo>
                  <a:lnTo>
                    <a:pt x="888" y="61"/>
                  </a:lnTo>
                  <a:lnTo>
                    <a:pt x="883" y="61"/>
                  </a:lnTo>
                  <a:lnTo>
                    <a:pt x="882" y="61"/>
                  </a:lnTo>
                  <a:lnTo>
                    <a:pt x="883" y="63"/>
                  </a:lnTo>
                  <a:lnTo>
                    <a:pt x="883" y="64"/>
                  </a:lnTo>
                  <a:lnTo>
                    <a:pt x="883" y="64"/>
                  </a:lnTo>
                  <a:lnTo>
                    <a:pt x="882" y="64"/>
                  </a:lnTo>
                  <a:lnTo>
                    <a:pt x="880" y="64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7" y="63"/>
                  </a:lnTo>
                  <a:lnTo>
                    <a:pt x="877" y="61"/>
                  </a:lnTo>
                  <a:lnTo>
                    <a:pt x="875" y="61"/>
                  </a:lnTo>
                  <a:lnTo>
                    <a:pt x="871" y="60"/>
                  </a:lnTo>
                  <a:lnTo>
                    <a:pt x="871" y="60"/>
                  </a:lnTo>
                  <a:lnTo>
                    <a:pt x="871" y="60"/>
                  </a:lnTo>
                  <a:lnTo>
                    <a:pt x="872" y="58"/>
                  </a:lnTo>
                  <a:lnTo>
                    <a:pt x="872" y="58"/>
                  </a:lnTo>
                  <a:lnTo>
                    <a:pt x="875" y="58"/>
                  </a:lnTo>
                  <a:lnTo>
                    <a:pt x="875" y="58"/>
                  </a:lnTo>
                  <a:lnTo>
                    <a:pt x="875" y="58"/>
                  </a:lnTo>
                  <a:lnTo>
                    <a:pt x="875" y="56"/>
                  </a:lnTo>
                  <a:lnTo>
                    <a:pt x="879" y="56"/>
                  </a:lnTo>
                  <a:lnTo>
                    <a:pt x="879" y="56"/>
                  </a:lnTo>
                  <a:lnTo>
                    <a:pt x="880" y="58"/>
                  </a:lnTo>
                  <a:lnTo>
                    <a:pt x="880" y="58"/>
                  </a:lnTo>
                  <a:lnTo>
                    <a:pt x="882" y="58"/>
                  </a:lnTo>
                  <a:lnTo>
                    <a:pt x="883" y="58"/>
                  </a:lnTo>
                  <a:lnTo>
                    <a:pt x="885" y="58"/>
                  </a:lnTo>
                  <a:lnTo>
                    <a:pt x="886" y="56"/>
                  </a:lnTo>
                  <a:lnTo>
                    <a:pt x="888" y="56"/>
                  </a:lnTo>
                  <a:close/>
                  <a:moveTo>
                    <a:pt x="625" y="55"/>
                  </a:moveTo>
                  <a:lnTo>
                    <a:pt x="626" y="56"/>
                  </a:lnTo>
                  <a:lnTo>
                    <a:pt x="628" y="56"/>
                  </a:lnTo>
                  <a:lnTo>
                    <a:pt x="631" y="58"/>
                  </a:lnTo>
                  <a:lnTo>
                    <a:pt x="631" y="60"/>
                  </a:lnTo>
                  <a:lnTo>
                    <a:pt x="631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31" y="61"/>
                  </a:lnTo>
                  <a:lnTo>
                    <a:pt x="631" y="61"/>
                  </a:lnTo>
                  <a:lnTo>
                    <a:pt x="631" y="61"/>
                  </a:lnTo>
                  <a:lnTo>
                    <a:pt x="633" y="60"/>
                  </a:lnTo>
                  <a:lnTo>
                    <a:pt x="633" y="60"/>
                  </a:lnTo>
                  <a:lnTo>
                    <a:pt x="633" y="60"/>
                  </a:lnTo>
                  <a:lnTo>
                    <a:pt x="636" y="61"/>
                  </a:lnTo>
                  <a:lnTo>
                    <a:pt x="637" y="63"/>
                  </a:lnTo>
                  <a:lnTo>
                    <a:pt x="639" y="64"/>
                  </a:lnTo>
                  <a:lnTo>
                    <a:pt x="640" y="66"/>
                  </a:lnTo>
                  <a:lnTo>
                    <a:pt x="647" y="69"/>
                  </a:lnTo>
                  <a:lnTo>
                    <a:pt x="648" y="71"/>
                  </a:lnTo>
                  <a:lnTo>
                    <a:pt x="650" y="74"/>
                  </a:lnTo>
                  <a:lnTo>
                    <a:pt x="651" y="77"/>
                  </a:lnTo>
                  <a:lnTo>
                    <a:pt x="653" y="78"/>
                  </a:lnTo>
                  <a:lnTo>
                    <a:pt x="655" y="80"/>
                  </a:lnTo>
                  <a:lnTo>
                    <a:pt x="658" y="82"/>
                  </a:lnTo>
                  <a:lnTo>
                    <a:pt x="659" y="80"/>
                  </a:lnTo>
                  <a:lnTo>
                    <a:pt x="659" y="80"/>
                  </a:lnTo>
                  <a:lnTo>
                    <a:pt x="661" y="80"/>
                  </a:lnTo>
                  <a:lnTo>
                    <a:pt x="661" y="82"/>
                  </a:lnTo>
                  <a:lnTo>
                    <a:pt x="661" y="82"/>
                  </a:lnTo>
                  <a:lnTo>
                    <a:pt x="661" y="83"/>
                  </a:lnTo>
                  <a:lnTo>
                    <a:pt x="659" y="83"/>
                  </a:lnTo>
                  <a:lnTo>
                    <a:pt x="656" y="83"/>
                  </a:lnTo>
                  <a:lnTo>
                    <a:pt x="656" y="85"/>
                  </a:lnTo>
                  <a:lnTo>
                    <a:pt x="655" y="85"/>
                  </a:lnTo>
                  <a:lnTo>
                    <a:pt x="653" y="86"/>
                  </a:lnTo>
                  <a:lnTo>
                    <a:pt x="650" y="88"/>
                  </a:lnTo>
                  <a:lnTo>
                    <a:pt x="647" y="89"/>
                  </a:lnTo>
                  <a:lnTo>
                    <a:pt x="645" y="91"/>
                  </a:lnTo>
                  <a:lnTo>
                    <a:pt x="642" y="91"/>
                  </a:lnTo>
                  <a:lnTo>
                    <a:pt x="636" y="89"/>
                  </a:lnTo>
                  <a:lnTo>
                    <a:pt x="633" y="89"/>
                  </a:lnTo>
                  <a:lnTo>
                    <a:pt x="629" y="89"/>
                  </a:lnTo>
                  <a:lnTo>
                    <a:pt x="626" y="86"/>
                  </a:lnTo>
                  <a:lnTo>
                    <a:pt x="623" y="86"/>
                  </a:lnTo>
                  <a:lnTo>
                    <a:pt x="618" y="83"/>
                  </a:lnTo>
                  <a:lnTo>
                    <a:pt x="618" y="83"/>
                  </a:lnTo>
                  <a:lnTo>
                    <a:pt x="618" y="83"/>
                  </a:lnTo>
                  <a:lnTo>
                    <a:pt x="618" y="82"/>
                  </a:lnTo>
                  <a:lnTo>
                    <a:pt x="618" y="82"/>
                  </a:lnTo>
                  <a:lnTo>
                    <a:pt x="617" y="82"/>
                  </a:lnTo>
                  <a:lnTo>
                    <a:pt x="617" y="82"/>
                  </a:lnTo>
                  <a:lnTo>
                    <a:pt x="615" y="82"/>
                  </a:lnTo>
                  <a:lnTo>
                    <a:pt x="614" y="83"/>
                  </a:lnTo>
                  <a:lnTo>
                    <a:pt x="612" y="82"/>
                  </a:lnTo>
                  <a:lnTo>
                    <a:pt x="610" y="82"/>
                  </a:lnTo>
                  <a:lnTo>
                    <a:pt x="610" y="82"/>
                  </a:lnTo>
                  <a:lnTo>
                    <a:pt x="609" y="80"/>
                  </a:lnTo>
                  <a:lnTo>
                    <a:pt x="609" y="80"/>
                  </a:lnTo>
                  <a:lnTo>
                    <a:pt x="609" y="80"/>
                  </a:lnTo>
                  <a:lnTo>
                    <a:pt x="609" y="78"/>
                  </a:lnTo>
                  <a:lnTo>
                    <a:pt x="609" y="78"/>
                  </a:lnTo>
                  <a:lnTo>
                    <a:pt x="607" y="80"/>
                  </a:lnTo>
                  <a:lnTo>
                    <a:pt x="606" y="80"/>
                  </a:lnTo>
                  <a:lnTo>
                    <a:pt x="607" y="80"/>
                  </a:lnTo>
                  <a:lnTo>
                    <a:pt x="606" y="80"/>
                  </a:lnTo>
                  <a:lnTo>
                    <a:pt x="604" y="80"/>
                  </a:lnTo>
                  <a:lnTo>
                    <a:pt x="603" y="80"/>
                  </a:lnTo>
                  <a:lnTo>
                    <a:pt x="601" y="80"/>
                  </a:lnTo>
                  <a:lnTo>
                    <a:pt x="601" y="78"/>
                  </a:lnTo>
                  <a:lnTo>
                    <a:pt x="599" y="77"/>
                  </a:lnTo>
                  <a:lnTo>
                    <a:pt x="599" y="75"/>
                  </a:lnTo>
                  <a:lnTo>
                    <a:pt x="599" y="75"/>
                  </a:lnTo>
                  <a:lnTo>
                    <a:pt x="601" y="74"/>
                  </a:lnTo>
                  <a:lnTo>
                    <a:pt x="606" y="74"/>
                  </a:lnTo>
                  <a:lnTo>
                    <a:pt x="609" y="74"/>
                  </a:lnTo>
                  <a:lnTo>
                    <a:pt x="612" y="72"/>
                  </a:lnTo>
                  <a:lnTo>
                    <a:pt x="615" y="69"/>
                  </a:lnTo>
                  <a:lnTo>
                    <a:pt x="615" y="69"/>
                  </a:lnTo>
                  <a:lnTo>
                    <a:pt x="615" y="69"/>
                  </a:lnTo>
                  <a:lnTo>
                    <a:pt x="615" y="67"/>
                  </a:lnTo>
                  <a:lnTo>
                    <a:pt x="614" y="66"/>
                  </a:lnTo>
                  <a:lnTo>
                    <a:pt x="614" y="66"/>
                  </a:lnTo>
                  <a:lnTo>
                    <a:pt x="614" y="66"/>
                  </a:lnTo>
                  <a:lnTo>
                    <a:pt x="615" y="66"/>
                  </a:lnTo>
                  <a:lnTo>
                    <a:pt x="615" y="64"/>
                  </a:lnTo>
                  <a:lnTo>
                    <a:pt x="614" y="64"/>
                  </a:lnTo>
                  <a:lnTo>
                    <a:pt x="614" y="63"/>
                  </a:lnTo>
                  <a:lnTo>
                    <a:pt x="614" y="63"/>
                  </a:lnTo>
                  <a:lnTo>
                    <a:pt x="615" y="63"/>
                  </a:lnTo>
                  <a:lnTo>
                    <a:pt x="617" y="63"/>
                  </a:lnTo>
                  <a:lnTo>
                    <a:pt x="618" y="64"/>
                  </a:lnTo>
                  <a:lnTo>
                    <a:pt x="620" y="66"/>
                  </a:lnTo>
                  <a:lnTo>
                    <a:pt x="621" y="66"/>
                  </a:lnTo>
                  <a:lnTo>
                    <a:pt x="620" y="64"/>
                  </a:lnTo>
                  <a:lnTo>
                    <a:pt x="618" y="61"/>
                  </a:lnTo>
                  <a:lnTo>
                    <a:pt x="618" y="60"/>
                  </a:lnTo>
                  <a:lnTo>
                    <a:pt x="618" y="60"/>
                  </a:lnTo>
                  <a:lnTo>
                    <a:pt x="618" y="58"/>
                  </a:lnTo>
                  <a:lnTo>
                    <a:pt x="618" y="58"/>
                  </a:lnTo>
                  <a:lnTo>
                    <a:pt x="620" y="56"/>
                  </a:lnTo>
                  <a:lnTo>
                    <a:pt x="621" y="56"/>
                  </a:lnTo>
                  <a:lnTo>
                    <a:pt x="623" y="55"/>
                  </a:lnTo>
                  <a:lnTo>
                    <a:pt x="625" y="55"/>
                  </a:lnTo>
                  <a:close/>
                  <a:moveTo>
                    <a:pt x="779" y="49"/>
                  </a:moveTo>
                  <a:lnTo>
                    <a:pt x="782" y="49"/>
                  </a:lnTo>
                  <a:lnTo>
                    <a:pt x="784" y="49"/>
                  </a:lnTo>
                  <a:lnTo>
                    <a:pt x="785" y="49"/>
                  </a:lnTo>
                  <a:lnTo>
                    <a:pt x="787" y="49"/>
                  </a:lnTo>
                  <a:lnTo>
                    <a:pt x="787" y="50"/>
                  </a:lnTo>
                  <a:lnTo>
                    <a:pt x="789" y="50"/>
                  </a:lnTo>
                  <a:lnTo>
                    <a:pt x="789" y="52"/>
                  </a:lnTo>
                  <a:lnTo>
                    <a:pt x="787" y="52"/>
                  </a:lnTo>
                  <a:lnTo>
                    <a:pt x="785" y="52"/>
                  </a:lnTo>
                  <a:lnTo>
                    <a:pt x="784" y="52"/>
                  </a:lnTo>
                  <a:lnTo>
                    <a:pt x="781" y="52"/>
                  </a:lnTo>
                  <a:lnTo>
                    <a:pt x="781" y="52"/>
                  </a:lnTo>
                  <a:lnTo>
                    <a:pt x="778" y="52"/>
                  </a:lnTo>
                  <a:lnTo>
                    <a:pt x="778" y="50"/>
                  </a:lnTo>
                  <a:lnTo>
                    <a:pt x="776" y="50"/>
                  </a:lnTo>
                  <a:lnTo>
                    <a:pt x="776" y="49"/>
                  </a:lnTo>
                  <a:lnTo>
                    <a:pt x="779" y="49"/>
                  </a:lnTo>
                  <a:lnTo>
                    <a:pt x="779" y="49"/>
                  </a:lnTo>
                  <a:close/>
                  <a:moveTo>
                    <a:pt x="584" y="34"/>
                  </a:moveTo>
                  <a:lnTo>
                    <a:pt x="585" y="34"/>
                  </a:lnTo>
                  <a:lnTo>
                    <a:pt x="587" y="34"/>
                  </a:lnTo>
                  <a:lnTo>
                    <a:pt x="590" y="36"/>
                  </a:lnTo>
                  <a:lnTo>
                    <a:pt x="588" y="36"/>
                  </a:lnTo>
                  <a:lnTo>
                    <a:pt x="588" y="37"/>
                  </a:lnTo>
                  <a:lnTo>
                    <a:pt x="588" y="39"/>
                  </a:lnTo>
                  <a:lnTo>
                    <a:pt x="588" y="39"/>
                  </a:lnTo>
                  <a:lnTo>
                    <a:pt x="588" y="39"/>
                  </a:lnTo>
                  <a:lnTo>
                    <a:pt x="585" y="37"/>
                  </a:lnTo>
                  <a:lnTo>
                    <a:pt x="584" y="37"/>
                  </a:lnTo>
                  <a:lnTo>
                    <a:pt x="584" y="37"/>
                  </a:lnTo>
                  <a:lnTo>
                    <a:pt x="584" y="36"/>
                  </a:lnTo>
                  <a:lnTo>
                    <a:pt x="584" y="34"/>
                  </a:lnTo>
                  <a:lnTo>
                    <a:pt x="584" y="34"/>
                  </a:lnTo>
                  <a:close/>
                  <a:moveTo>
                    <a:pt x="670" y="0"/>
                  </a:moveTo>
                  <a:lnTo>
                    <a:pt x="672" y="0"/>
                  </a:lnTo>
                  <a:lnTo>
                    <a:pt x="674" y="1"/>
                  </a:lnTo>
                  <a:lnTo>
                    <a:pt x="674" y="3"/>
                  </a:lnTo>
                  <a:lnTo>
                    <a:pt x="675" y="4"/>
                  </a:lnTo>
                  <a:lnTo>
                    <a:pt x="677" y="6"/>
                  </a:lnTo>
                  <a:lnTo>
                    <a:pt x="678" y="4"/>
                  </a:lnTo>
                  <a:lnTo>
                    <a:pt x="683" y="4"/>
                  </a:lnTo>
                  <a:lnTo>
                    <a:pt x="683" y="6"/>
                  </a:lnTo>
                  <a:lnTo>
                    <a:pt x="683" y="6"/>
                  </a:lnTo>
                  <a:lnTo>
                    <a:pt x="683" y="8"/>
                  </a:lnTo>
                  <a:lnTo>
                    <a:pt x="683" y="9"/>
                  </a:lnTo>
                  <a:lnTo>
                    <a:pt x="686" y="11"/>
                  </a:lnTo>
                  <a:lnTo>
                    <a:pt x="688" y="12"/>
                  </a:lnTo>
                  <a:lnTo>
                    <a:pt x="691" y="14"/>
                  </a:lnTo>
                  <a:lnTo>
                    <a:pt x="694" y="17"/>
                  </a:lnTo>
                  <a:lnTo>
                    <a:pt x="694" y="17"/>
                  </a:lnTo>
                  <a:lnTo>
                    <a:pt x="696" y="19"/>
                  </a:lnTo>
                  <a:lnTo>
                    <a:pt x="696" y="22"/>
                  </a:lnTo>
                  <a:lnTo>
                    <a:pt x="696" y="23"/>
                  </a:lnTo>
                  <a:lnTo>
                    <a:pt x="696" y="28"/>
                  </a:lnTo>
                  <a:lnTo>
                    <a:pt x="696" y="28"/>
                  </a:lnTo>
                  <a:lnTo>
                    <a:pt x="694" y="30"/>
                  </a:lnTo>
                  <a:lnTo>
                    <a:pt x="696" y="30"/>
                  </a:lnTo>
                  <a:lnTo>
                    <a:pt x="697" y="31"/>
                  </a:lnTo>
                  <a:lnTo>
                    <a:pt x="699" y="33"/>
                  </a:lnTo>
                  <a:lnTo>
                    <a:pt x="700" y="34"/>
                  </a:lnTo>
                  <a:lnTo>
                    <a:pt x="703" y="34"/>
                  </a:lnTo>
                  <a:lnTo>
                    <a:pt x="703" y="36"/>
                  </a:lnTo>
                  <a:lnTo>
                    <a:pt x="703" y="36"/>
                  </a:lnTo>
                  <a:lnTo>
                    <a:pt x="705" y="39"/>
                  </a:lnTo>
                  <a:lnTo>
                    <a:pt x="708" y="42"/>
                  </a:lnTo>
                  <a:lnTo>
                    <a:pt x="708" y="42"/>
                  </a:lnTo>
                  <a:lnTo>
                    <a:pt x="708" y="44"/>
                  </a:lnTo>
                  <a:lnTo>
                    <a:pt x="708" y="44"/>
                  </a:lnTo>
                  <a:lnTo>
                    <a:pt x="710" y="44"/>
                  </a:lnTo>
                  <a:lnTo>
                    <a:pt x="710" y="44"/>
                  </a:lnTo>
                  <a:lnTo>
                    <a:pt x="711" y="44"/>
                  </a:lnTo>
                  <a:lnTo>
                    <a:pt x="711" y="42"/>
                  </a:lnTo>
                  <a:lnTo>
                    <a:pt x="713" y="44"/>
                  </a:lnTo>
                  <a:lnTo>
                    <a:pt x="713" y="44"/>
                  </a:lnTo>
                  <a:lnTo>
                    <a:pt x="715" y="45"/>
                  </a:lnTo>
                  <a:lnTo>
                    <a:pt x="715" y="47"/>
                  </a:lnTo>
                  <a:lnTo>
                    <a:pt x="715" y="47"/>
                  </a:lnTo>
                  <a:lnTo>
                    <a:pt x="715" y="49"/>
                  </a:lnTo>
                  <a:lnTo>
                    <a:pt x="711" y="49"/>
                  </a:lnTo>
                  <a:lnTo>
                    <a:pt x="708" y="49"/>
                  </a:lnTo>
                  <a:lnTo>
                    <a:pt x="707" y="47"/>
                  </a:lnTo>
                  <a:lnTo>
                    <a:pt x="705" y="47"/>
                  </a:lnTo>
                  <a:lnTo>
                    <a:pt x="705" y="45"/>
                  </a:lnTo>
                  <a:lnTo>
                    <a:pt x="703" y="45"/>
                  </a:lnTo>
                  <a:lnTo>
                    <a:pt x="703" y="47"/>
                  </a:lnTo>
                  <a:lnTo>
                    <a:pt x="702" y="49"/>
                  </a:lnTo>
                  <a:lnTo>
                    <a:pt x="702" y="49"/>
                  </a:lnTo>
                  <a:lnTo>
                    <a:pt x="702" y="50"/>
                  </a:lnTo>
                  <a:lnTo>
                    <a:pt x="707" y="50"/>
                  </a:lnTo>
                  <a:lnTo>
                    <a:pt x="708" y="50"/>
                  </a:lnTo>
                  <a:lnTo>
                    <a:pt x="710" y="50"/>
                  </a:lnTo>
                  <a:lnTo>
                    <a:pt x="708" y="52"/>
                  </a:lnTo>
                  <a:lnTo>
                    <a:pt x="705" y="55"/>
                  </a:lnTo>
                  <a:lnTo>
                    <a:pt x="697" y="60"/>
                  </a:lnTo>
                  <a:lnTo>
                    <a:pt x="696" y="60"/>
                  </a:lnTo>
                  <a:lnTo>
                    <a:pt x="697" y="61"/>
                  </a:lnTo>
                  <a:lnTo>
                    <a:pt x="697" y="61"/>
                  </a:lnTo>
                  <a:lnTo>
                    <a:pt x="699" y="61"/>
                  </a:lnTo>
                  <a:lnTo>
                    <a:pt x="702" y="60"/>
                  </a:lnTo>
                  <a:lnTo>
                    <a:pt x="705" y="60"/>
                  </a:lnTo>
                  <a:lnTo>
                    <a:pt x="705" y="61"/>
                  </a:lnTo>
                  <a:lnTo>
                    <a:pt x="705" y="61"/>
                  </a:lnTo>
                  <a:lnTo>
                    <a:pt x="705" y="63"/>
                  </a:lnTo>
                  <a:lnTo>
                    <a:pt x="710" y="64"/>
                  </a:lnTo>
                  <a:lnTo>
                    <a:pt x="713" y="63"/>
                  </a:lnTo>
                  <a:lnTo>
                    <a:pt x="716" y="61"/>
                  </a:lnTo>
                  <a:lnTo>
                    <a:pt x="718" y="61"/>
                  </a:lnTo>
                  <a:lnTo>
                    <a:pt x="721" y="61"/>
                  </a:lnTo>
                  <a:lnTo>
                    <a:pt x="721" y="61"/>
                  </a:lnTo>
                  <a:lnTo>
                    <a:pt x="721" y="61"/>
                  </a:lnTo>
                  <a:lnTo>
                    <a:pt x="719" y="63"/>
                  </a:lnTo>
                  <a:lnTo>
                    <a:pt x="718" y="64"/>
                  </a:lnTo>
                  <a:lnTo>
                    <a:pt x="718" y="64"/>
                  </a:lnTo>
                  <a:lnTo>
                    <a:pt x="719" y="63"/>
                  </a:lnTo>
                  <a:lnTo>
                    <a:pt x="724" y="64"/>
                  </a:lnTo>
                  <a:lnTo>
                    <a:pt x="727" y="64"/>
                  </a:lnTo>
                  <a:lnTo>
                    <a:pt x="729" y="64"/>
                  </a:lnTo>
                  <a:lnTo>
                    <a:pt x="730" y="64"/>
                  </a:lnTo>
                  <a:lnTo>
                    <a:pt x="732" y="66"/>
                  </a:lnTo>
                  <a:lnTo>
                    <a:pt x="732" y="66"/>
                  </a:lnTo>
                  <a:lnTo>
                    <a:pt x="730" y="66"/>
                  </a:lnTo>
                  <a:lnTo>
                    <a:pt x="729" y="66"/>
                  </a:lnTo>
                  <a:lnTo>
                    <a:pt x="727" y="66"/>
                  </a:lnTo>
                  <a:lnTo>
                    <a:pt x="727" y="67"/>
                  </a:lnTo>
                  <a:lnTo>
                    <a:pt x="726" y="69"/>
                  </a:lnTo>
                  <a:lnTo>
                    <a:pt x="726" y="71"/>
                  </a:lnTo>
                  <a:lnTo>
                    <a:pt x="726" y="71"/>
                  </a:lnTo>
                  <a:lnTo>
                    <a:pt x="722" y="71"/>
                  </a:lnTo>
                  <a:lnTo>
                    <a:pt x="722" y="71"/>
                  </a:lnTo>
                  <a:lnTo>
                    <a:pt x="722" y="69"/>
                  </a:lnTo>
                  <a:lnTo>
                    <a:pt x="722" y="69"/>
                  </a:lnTo>
                  <a:lnTo>
                    <a:pt x="721" y="69"/>
                  </a:lnTo>
                  <a:lnTo>
                    <a:pt x="721" y="69"/>
                  </a:lnTo>
                  <a:lnTo>
                    <a:pt x="719" y="71"/>
                  </a:lnTo>
                  <a:lnTo>
                    <a:pt x="727" y="75"/>
                  </a:lnTo>
                  <a:lnTo>
                    <a:pt x="729" y="78"/>
                  </a:lnTo>
                  <a:lnTo>
                    <a:pt x="730" y="80"/>
                  </a:lnTo>
                  <a:lnTo>
                    <a:pt x="730" y="80"/>
                  </a:lnTo>
                  <a:lnTo>
                    <a:pt x="730" y="82"/>
                  </a:lnTo>
                  <a:lnTo>
                    <a:pt x="730" y="83"/>
                  </a:lnTo>
                  <a:lnTo>
                    <a:pt x="730" y="85"/>
                  </a:lnTo>
                  <a:lnTo>
                    <a:pt x="730" y="88"/>
                  </a:lnTo>
                  <a:lnTo>
                    <a:pt x="729" y="91"/>
                  </a:lnTo>
                  <a:lnTo>
                    <a:pt x="730" y="91"/>
                  </a:lnTo>
                  <a:lnTo>
                    <a:pt x="732" y="93"/>
                  </a:lnTo>
                  <a:lnTo>
                    <a:pt x="732" y="94"/>
                  </a:lnTo>
                  <a:lnTo>
                    <a:pt x="733" y="94"/>
                  </a:lnTo>
                  <a:lnTo>
                    <a:pt x="733" y="96"/>
                  </a:lnTo>
                  <a:lnTo>
                    <a:pt x="733" y="96"/>
                  </a:lnTo>
                  <a:lnTo>
                    <a:pt x="735" y="96"/>
                  </a:lnTo>
                  <a:lnTo>
                    <a:pt x="735" y="96"/>
                  </a:lnTo>
                  <a:lnTo>
                    <a:pt x="735" y="94"/>
                  </a:lnTo>
                  <a:lnTo>
                    <a:pt x="737" y="94"/>
                  </a:lnTo>
                  <a:lnTo>
                    <a:pt x="738" y="93"/>
                  </a:lnTo>
                  <a:lnTo>
                    <a:pt x="740" y="89"/>
                  </a:lnTo>
                  <a:lnTo>
                    <a:pt x="740" y="89"/>
                  </a:lnTo>
                  <a:lnTo>
                    <a:pt x="740" y="88"/>
                  </a:lnTo>
                  <a:lnTo>
                    <a:pt x="740" y="86"/>
                  </a:lnTo>
                  <a:lnTo>
                    <a:pt x="741" y="85"/>
                  </a:lnTo>
                  <a:lnTo>
                    <a:pt x="741" y="82"/>
                  </a:lnTo>
                  <a:lnTo>
                    <a:pt x="741" y="78"/>
                  </a:lnTo>
                  <a:lnTo>
                    <a:pt x="743" y="77"/>
                  </a:lnTo>
                  <a:lnTo>
                    <a:pt x="744" y="75"/>
                  </a:lnTo>
                  <a:lnTo>
                    <a:pt x="748" y="72"/>
                  </a:lnTo>
                  <a:lnTo>
                    <a:pt x="748" y="71"/>
                  </a:lnTo>
                  <a:lnTo>
                    <a:pt x="749" y="71"/>
                  </a:lnTo>
                  <a:lnTo>
                    <a:pt x="751" y="71"/>
                  </a:lnTo>
                  <a:lnTo>
                    <a:pt x="752" y="72"/>
                  </a:lnTo>
                  <a:lnTo>
                    <a:pt x="756" y="74"/>
                  </a:lnTo>
                  <a:lnTo>
                    <a:pt x="757" y="75"/>
                  </a:lnTo>
                  <a:lnTo>
                    <a:pt x="762" y="78"/>
                  </a:lnTo>
                  <a:lnTo>
                    <a:pt x="763" y="80"/>
                  </a:lnTo>
                  <a:lnTo>
                    <a:pt x="767" y="82"/>
                  </a:lnTo>
                  <a:lnTo>
                    <a:pt x="767" y="85"/>
                  </a:lnTo>
                  <a:lnTo>
                    <a:pt x="768" y="88"/>
                  </a:lnTo>
                  <a:lnTo>
                    <a:pt x="768" y="91"/>
                  </a:lnTo>
                  <a:lnTo>
                    <a:pt x="770" y="91"/>
                  </a:lnTo>
                  <a:lnTo>
                    <a:pt x="770" y="93"/>
                  </a:lnTo>
                  <a:lnTo>
                    <a:pt x="770" y="94"/>
                  </a:lnTo>
                  <a:lnTo>
                    <a:pt x="770" y="94"/>
                  </a:lnTo>
                  <a:lnTo>
                    <a:pt x="768" y="96"/>
                  </a:lnTo>
                  <a:lnTo>
                    <a:pt x="768" y="96"/>
                  </a:lnTo>
                  <a:lnTo>
                    <a:pt x="767" y="96"/>
                  </a:lnTo>
                  <a:lnTo>
                    <a:pt x="765" y="96"/>
                  </a:lnTo>
                  <a:lnTo>
                    <a:pt x="765" y="96"/>
                  </a:lnTo>
                  <a:lnTo>
                    <a:pt x="763" y="94"/>
                  </a:lnTo>
                  <a:lnTo>
                    <a:pt x="763" y="94"/>
                  </a:lnTo>
                  <a:lnTo>
                    <a:pt x="762" y="96"/>
                  </a:lnTo>
                  <a:lnTo>
                    <a:pt x="762" y="96"/>
                  </a:lnTo>
                  <a:lnTo>
                    <a:pt x="762" y="99"/>
                  </a:lnTo>
                  <a:lnTo>
                    <a:pt x="762" y="102"/>
                  </a:lnTo>
                  <a:lnTo>
                    <a:pt x="762" y="104"/>
                  </a:lnTo>
                  <a:lnTo>
                    <a:pt x="763" y="108"/>
                  </a:lnTo>
                  <a:lnTo>
                    <a:pt x="767" y="112"/>
                  </a:lnTo>
                  <a:lnTo>
                    <a:pt x="774" y="118"/>
                  </a:lnTo>
                  <a:lnTo>
                    <a:pt x="774" y="119"/>
                  </a:lnTo>
                  <a:lnTo>
                    <a:pt x="774" y="123"/>
                  </a:lnTo>
                  <a:lnTo>
                    <a:pt x="776" y="123"/>
                  </a:lnTo>
                  <a:lnTo>
                    <a:pt x="776" y="123"/>
                  </a:lnTo>
                  <a:lnTo>
                    <a:pt x="776" y="123"/>
                  </a:lnTo>
                  <a:lnTo>
                    <a:pt x="778" y="123"/>
                  </a:lnTo>
                  <a:lnTo>
                    <a:pt x="779" y="121"/>
                  </a:lnTo>
                  <a:lnTo>
                    <a:pt x="782" y="118"/>
                  </a:lnTo>
                  <a:lnTo>
                    <a:pt x="784" y="118"/>
                  </a:lnTo>
                  <a:lnTo>
                    <a:pt x="785" y="118"/>
                  </a:lnTo>
                  <a:lnTo>
                    <a:pt x="785" y="116"/>
                  </a:lnTo>
                  <a:lnTo>
                    <a:pt x="787" y="116"/>
                  </a:lnTo>
                  <a:lnTo>
                    <a:pt x="787" y="115"/>
                  </a:lnTo>
                  <a:lnTo>
                    <a:pt x="787" y="115"/>
                  </a:lnTo>
                  <a:lnTo>
                    <a:pt x="789" y="112"/>
                  </a:lnTo>
                  <a:lnTo>
                    <a:pt x="789" y="110"/>
                  </a:lnTo>
                  <a:lnTo>
                    <a:pt x="790" y="107"/>
                  </a:lnTo>
                  <a:lnTo>
                    <a:pt x="790" y="107"/>
                  </a:lnTo>
                  <a:lnTo>
                    <a:pt x="797" y="102"/>
                  </a:lnTo>
                  <a:lnTo>
                    <a:pt x="797" y="100"/>
                  </a:lnTo>
                  <a:lnTo>
                    <a:pt x="798" y="94"/>
                  </a:lnTo>
                  <a:lnTo>
                    <a:pt x="800" y="91"/>
                  </a:lnTo>
                  <a:lnTo>
                    <a:pt x="800" y="89"/>
                  </a:lnTo>
                  <a:lnTo>
                    <a:pt x="800" y="88"/>
                  </a:lnTo>
                  <a:lnTo>
                    <a:pt x="800" y="86"/>
                  </a:lnTo>
                  <a:lnTo>
                    <a:pt x="800" y="86"/>
                  </a:lnTo>
                  <a:lnTo>
                    <a:pt x="801" y="85"/>
                  </a:lnTo>
                  <a:lnTo>
                    <a:pt x="801" y="85"/>
                  </a:lnTo>
                  <a:lnTo>
                    <a:pt x="803" y="83"/>
                  </a:lnTo>
                  <a:lnTo>
                    <a:pt x="803" y="83"/>
                  </a:lnTo>
                  <a:lnTo>
                    <a:pt x="804" y="83"/>
                  </a:lnTo>
                  <a:lnTo>
                    <a:pt x="804" y="83"/>
                  </a:lnTo>
                  <a:lnTo>
                    <a:pt x="806" y="83"/>
                  </a:lnTo>
                  <a:lnTo>
                    <a:pt x="812" y="83"/>
                  </a:lnTo>
                  <a:lnTo>
                    <a:pt x="812" y="83"/>
                  </a:lnTo>
                  <a:lnTo>
                    <a:pt x="809" y="82"/>
                  </a:lnTo>
                  <a:lnTo>
                    <a:pt x="809" y="80"/>
                  </a:lnTo>
                  <a:lnTo>
                    <a:pt x="809" y="80"/>
                  </a:lnTo>
                  <a:lnTo>
                    <a:pt x="809" y="78"/>
                  </a:lnTo>
                  <a:lnTo>
                    <a:pt x="811" y="78"/>
                  </a:lnTo>
                  <a:lnTo>
                    <a:pt x="812" y="77"/>
                  </a:lnTo>
                  <a:lnTo>
                    <a:pt x="812" y="77"/>
                  </a:lnTo>
                  <a:lnTo>
                    <a:pt x="812" y="75"/>
                  </a:lnTo>
                  <a:lnTo>
                    <a:pt x="812" y="75"/>
                  </a:lnTo>
                  <a:lnTo>
                    <a:pt x="809" y="74"/>
                  </a:lnTo>
                  <a:lnTo>
                    <a:pt x="806" y="74"/>
                  </a:lnTo>
                  <a:lnTo>
                    <a:pt x="806" y="72"/>
                  </a:lnTo>
                  <a:lnTo>
                    <a:pt x="804" y="72"/>
                  </a:lnTo>
                  <a:lnTo>
                    <a:pt x="804" y="69"/>
                  </a:lnTo>
                  <a:lnTo>
                    <a:pt x="804" y="69"/>
                  </a:lnTo>
                  <a:lnTo>
                    <a:pt x="804" y="67"/>
                  </a:lnTo>
                  <a:lnTo>
                    <a:pt x="804" y="66"/>
                  </a:lnTo>
                  <a:lnTo>
                    <a:pt x="804" y="66"/>
                  </a:lnTo>
                  <a:lnTo>
                    <a:pt x="804" y="64"/>
                  </a:lnTo>
                  <a:lnTo>
                    <a:pt x="804" y="64"/>
                  </a:lnTo>
                  <a:lnTo>
                    <a:pt x="804" y="63"/>
                  </a:lnTo>
                  <a:lnTo>
                    <a:pt x="804" y="63"/>
                  </a:lnTo>
                  <a:lnTo>
                    <a:pt x="803" y="61"/>
                  </a:lnTo>
                  <a:lnTo>
                    <a:pt x="803" y="61"/>
                  </a:lnTo>
                  <a:lnTo>
                    <a:pt x="803" y="58"/>
                  </a:lnTo>
                  <a:lnTo>
                    <a:pt x="803" y="58"/>
                  </a:lnTo>
                  <a:lnTo>
                    <a:pt x="803" y="56"/>
                  </a:lnTo>
                  <a:lnTo>
                    <a:pt x="803" y="56"/>
                  </a:lnTo>
                  <a:lnTo>
                    <a:pt x="803" y="56"/>
                  </a:lnTo>
                  <a:lnTo>
                    <a:pt x="804" y="55"/>
                  </a:lnTo>
                  <a:lnTo>
                    <a:pt x="806" y="56"/>
                  </a:lnTo>
                  <a:lnTo>
                    <a:pt x="808" y="56"/>
                  </a:lnTo>
                  <a:lnTo>
                    <a:pt x="809" y="56"/>
                  </a:lnTo>
                  <a:lnTo>
                    <a:pt x="812" y="56"/>
                  </a:lnTo>
                  <a:lnTo>
                    <a:pt x="815" y="55"/>
                  </a:lnTo>
                  <a:lnTo>
                    <a:pt x="820" y="56"/>
                  </a:lnTo>
                  <a:lnTo>
                    <a:pt x="820" y="56"/>
                  </a:lnTo>
                  <a:lnTo>
                    <a:pt x="825" y="58"/>
                  </a:lnTo>
                  <a:lnTo>
                    <a:pt x="830" y="60"/>
                  </a:lnTo>
                  <a:lnTo>
                    <a:pt x="831" y="60"/>
                  </a:lnTo>
                  <a:lnTo>
                    <a:pt x="839" y="60"/>
                  </a:lnTo>
                  <a:lnTo>
                    <a:pt x="842" y="60"/>
                  </a:lnTo>
                  <a:lnTo>
                    <a:pt x="844" y="60"/>
                  </a:lnTo>
                  <a:lnTo>
                    <a:pt x="849" y="61"/>
                  </a:lnTo>
                  <a:lnTo>
                    <a:pt x="847" y="63"/>
                  </a:lnTo>
                  <a:lnTo>
                    <a:pt x="847" y="64"/>
                  </a:lnTo>
                  <a:lnTo>
                    <a:pt x="844" y="64"/>
                  </a:lnTo>
                  <a:lnTo>
                    <a:pt x="842" y="64"/>
                  </a:lnTo>
                  <a:lnTo>
                    <a:pt x="844" y="66"/>
                  </a:lnTo>
                  <a:lnTo>
                    <a:pt x="849" y="67"/>
                  </a:lnTo>
                  <a:lnTo>
                    <a:pt x="850" y="69"/>
                  </a:lnTo>
                  <a:lnTo>
                    <a:pt x="850" y="69"/>
                  </a:lnTo>
                  <a:lnTo>
                    <a:pt x="850" y="71"/>
                  </a:lnTo>
                  <a:lnTo>
                    <a:pt x="850" y="71"/>
                  </a:lnTo>
                  <a:lnTo>
                    <a:pt x="852" y="71"/>
                  </a:lnTo>
                  <a:lnTo>
                    <a:pt x="853" y="71"/>
                  </a:lnTo>
                  <a:lnTo>
                    <a:pt x="858" y="71"/>
                  </a:lnTo>
                  <a:lnTo>
                    <a:pt x="861" y="72"/>
                  </a:lnTo>
                  <a:lnTo>
                    <a:pt x="863" y="72"/>
                  </a:lnTo>
                  <a:lnTo>
                    <a:pt x="863" y="74"/>
                  </a:lnTo>
                  <a:lnTo>
                    <a:pt x="863" y="74"/>
                  </a:lnTo>
                  <a:lnTo>
                    <a:pt x="860" y="77"/>
                  </a:lnTo>
                  <a:lnTo>
                    <a:pt x="856" y="78"/>
                  </a:lnTo>
                  <a:lnTo>
                    <a:pt x="853" y="80"/>
                  </a:lnTo>
                  <a:lnTo>
                    <a:pt x="853" y="80"/>
                  </a:lnTo>
                  <a:lnTo>
                    <a:pt x="858" y="80"/>
                  </a:lnTo>
                  <a:lnTo>
                    <a:pt x="861" y="80"/>
                  </a:lnTo>
                  <a:lnTo>
                    <a:pt x="863" y="82"/>
                  </a:lnTo>
                  <a:lnTo>
                    <a:pt x="863" y="82"/>
                  </a:lnTo>
                  <a:lnTo>
                    <a:pt x="864" y="83"/>
                  </a:lnTo>
                  <a:lnTo>
                    <a:pt x="864" y="83"/>
                  </a:lnTo>
                  <a:lnTo>
                    <a:pt x="864" y="85"/>
                  </a:lnTo>
                  <a:lnTo>
                    <a:pt x="864" y="86"/>
                  </a:lnTo>
                  <a:lnTo>
                    <a:pt x="860" y="88"/>
                  </a:lnTo>
                  <a:lnTo>
                    <a:pt x="858" y="89"/>
                  </a:lnTo>
                  <a:lnTo>
                    <a:pt x="856" y="89"/>
                  </a:lnTo>
                  <a:lnTo>
                    <a:pt x="855" y="91"/>
                  </a:lnTo>
                  <a:lnTo>
                    <a:pt x="853" y="91"/>
                  </a:lnTo>
                  <a:lnTo>
                    <a:pt x="852" y="89"/>
                  </a:lnTo>
                  <a:lnTo>
                    <a:pt x="850" y="89"/>
                  </a:lnTo>
                  <a:lnTo>
                    <a:pt x="847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7" y="93"/>
                  </a:lnTo>
                  <a:lnTo>
                    <a:pt x="847" y="94"/>
                  </a:lnTo>
                  <a:lnTo>
                    <a:pt x="847" y="94"/>
                  </a:lnTo>
                  <a:lnTo>
                    <a:pt x="847" y="94"/>
                  </a:lnTo>
                  <a:lnTo>
                    <a:pt x="847" y="96"/>
                  </a:lnTo>
                  <a:lnTo>
                    <a:pt x="847" y="96"/>
                  </a:lnTo>
                  <a:lnTo>
                    <a:pt x="850" y="99"/>
                  </a:lnTo>
                  <a:lnTo>
                    <a:pt x="850" y="99"/>
                  </a:lnTo>
                  <a:lnTo>
                    <a:pt x="852" y="99"/>
                  </a:lnTo>
                  <a:lnTo>
                    <a:pt x="852" y="97"/>
                  </a:lnTo>
                  <a:lnTo>
                    <a:pt x="853" y="97"/>
                  </a:lnTo>
                  <a:lnTo>
                    <a:pt x="853" y="97"/>
                  </a:lnTo>
                  <a:lnTo>
                    <a:pt x="853" y="97"/>
                  </a:lnTo>
                  <a:lnTo>
                    <a:pt x="852" y="100"/>
                  </a:lnTo>
                  <a:lnTo>
                    <a:pt x="852" y="102"/>
                  </a:lnTo>
                  <a:lnTo>
                    <a:pt x="852" y="102"/>
                  </a:lnTo>
                  <a:lnTo>
                    <a:pt x="852" y="104"/>
                  </a:lnTo>
                  <a:lnTo>
                    <a:pt x="853" y="105"/>
                  </a:lnTo>
                  <a:lnTo>
                    <a:pt x="855" y="107"/>
                  </a:lnTo>
                  <a:lnTo>
                    <a:pt x="858" y="110"/>
                  </a:lnTo>
                  <a:lnTo>
                    <a:pt x="861" y="112"/>
                  </a:lnTo>
                  <a:lnTo>
                    <a:pt x="861" y="113"/>
                  </a:lnTo>
                  <a:lnTo>
                    <a:pt x="864" y="115"/>
                  </a:lnTo>
                  <a:lnTo>
                    <a:pt x="864" y="116"/>
                  </a:lnTo>
                  <a:lnTo>
                    <a:pt x="863" y="118"/>
                  </a:lnTo>
                  <a:lnTo>
                    <a:pt x="863" y="123"/>
                  </a:lnTo>
                  <a:lnTo>
                    <a:pt x="861" y="124"/>
                  </a:lnTo>
                  <a:lnTo>
                    <a:pt x="861" y="126"/>
                  </a:lnTo>
                  <a:lnTo>
                    <a:pt x="858" y="127"/>
                  </a:lnTo>
                  <a:lnTo>
                    <a:pt x="858" y="127"/>
                  </a:lnTo>
                  <a:lnTo>
                    <a:pt x="855" y="127"/>
                  </a:lnTo>
                  <a:lnTo>
                    <a:pt x="855" y="127"/>
                  </a:lnTo>
                  <a:lnTo>
                    <a:pt x="853" y="129"/>
                  </a:lnTo>
                  <a:lnTo>
                    <a:pt x="852" y="132"/>
                  </a:lnTo>
                  <a:lnTo>
                    <a:pt x="850" y="132"/>
                  </a:lnTo>
                  <a:lnTo>
                    <a:pt x="850" y="134"/>
                  </a:lnTo>
                  <a:lnTo>
                    <a:pt x="849" y="134"/>
                  </a:lnTo>
                  <a:lnTo>
                    <a:pt x="845" y="137"/>
                  </a:lnTo>
                  <a:lnTo>
                    <a:pt x="844" y="137"/>
                  </a:lnTo>
                  <a:lnTo>
                    <a:pt x="839" y="138"/>
                  </a:lnTo>
                  <a:lnTo>
                    <a:pt x="836" y="141"/>
                  </a:lnTo>
                  <a:lnTo>
                    <a:pt x="834" y="141"/>
                  </a:lnTo>
                  <a:lnTo>
                    <a:pt x="833" y="143"/>
                  </a:lnTo>
                  <a:lnTo>
                    <a:pt x="831" y="143"/>
                  </a:lnTo>
                  <a:lnTo>
                    <a:pt x="830" y="141"/>
                  </a:lnTo>
                  <a:lnTo>
                    <a:pt x="830" y="140"/>
                  </a:lnTo>
                  <a:lnTo>
                    <a:pt x="830" y="140"/>
                  </a:lnTo>
                  <a:lnTo>
                    <a:pt x="828" y="138"/>
                  </a:lnTo>
                  <a:lnTo>
                    <a:pt x="825" y="135"/>
                  </a:lnTo>
                  <a:lnTo>
                    <a:pt x="825" y="134"/>
                  </a:lnTo>
                  <a:lnTo>
                    <a:pt x="823" y="134"/>
                  </a:lnTo>
                  <a:lnTo>
                    <a:pt x="822" y="134"/>
                  </a:lnTo>
                  <a:lnTo>
                    <a:pt x="822" y="134"/>
                  </a:lnTo>
                  <a:lnTo>
                    <a:pt x="820" y="132"/>
                  </a:lnTo>
                  <a:lnTo>
                    <a:pt x="819" y="132"/>
                  </a:lnTo>
                  <a:lnTo>
                    <a:pt x="819" y="132"/>
                  </a:lnTo>
                  <a:lnTo>
                    <a:pt x="820" y="130"/>
                  </a:lnTo>
                  <a:lnTo>
                    <a:pt x="820" y="130"/>
                  </a:lnTo>
                  <a:lnTo>
                    <a:pt x="817" y="129"/>
                  </a:lnTo>
                  <a:lnTo>
                    <a:pt x="817" y="127"/>
                  </a:lnTo>
                  <a:lnTo>
                    <a:pt x="817" y="127"/>
                  </a:lnTo>
                  <a:lnTo>
                    <a:pt x="814" y="127"/>
                  </a:lnTo>
                  <a:lnTo>
                    <a:pt x="812" y="126"/>
                  </a:lnTo>
                  <a:lnTo>
                    <a:pt x="809" y="129"/>
                  </a:lnTo>
                  <a:lnTo>
                    <a:pt x="809" y="129"/>
                  </a:lnTo>
                  <a:lnTo>
                    <a:pt x="809" y="130"/>
                  </a:lnTo>
                  <a:lnTo>
                    <a:pt x="809" y="130"/>
                  </a:lnTo>
                  <a:lnTo>
                    <a:pt x="811" y="130"/>
                  </a:lnTo>
                  <a:lnTo>
                    <a:pt x="811" y="129"/>
                  </a:lnTo>
                  <a:lnTo>
                    <a:pt x="812" y="129"/>
                  </a:lnTo>
                  <a:lnTo>
                    <a:pt x="814" y="129"/>
                  </a:lnTo>
                  <a:lnTo>
                    <a:pt x="815" y="129"/>
                  </a:lnTo>
                  <a:lnTo>
                    <a:pt x="815" y="130"/>
                  </a:lnTo>
                  <a:lnTo>
                    <a:pt x="815" y="130"/>
                  </a:lnTo>
                  <a:lnTo>
                    <a:pt x="820" y="134"/>
                  </a:lnTo>
                  <a:lnTo>
                    <a:pt x="822" y="135"/>
                  </a:lnTo>
                  <a:lnTo>
                    <a:pt x="822" y="135"/>
                  </a:lnTo>
                  <a:lnTo>
                    <a:pt x="822" y="137"/>
                  </a:lnTo>
                  <a:lnTo>
                    <a:pt x="823" y="138"/>
                  </a:lnTo>
                  <a:lnTo>
                    <a:pt x="825" y="141"/>
                  </a:lnTo>
                  <a:lnTo>
                    <a:pt x="826" y="145"/>
                  </a:lnTo>
                  <a:lnTo>
                    <a:pt x="828" y="146"/>
                  </a:lnTo>
                  <a:lnTo>
                    <a:pt x="826" y="146"/>
                  </a:lnTo>
                  <a:lnTo>
                    <a:pt x="826" y="146"/>
                  </a:lnTo>
                  <a:lnTo>
                    <a:pt x="825" y="146"/>
                  </a:lnTo>
                  <a:lnTo>
                    <a:pt x="820" y="145"/>
                  </a:lnTo>
                  <a:lnTo>
                    <a:pt x="820" y="145"/>
                  </a:lnTo>
                  <a:lnTo>
                    <a:pt x="819" y="145"/>
                  </a:lnTo>
                  <a:lnTo>
                    <a:pt x="819" y="146"/>
                  </a:lnTo>
                  <a:lnTo>
                    <a:pt x="817" y="146"/>
                  </a:lnTo>
                  <a:lnTo>
                    <a:pt x="815" y="146"/>
                  </a:lnTo>
                  <a:lnTo>
                    <a:pt x="811" y="145"/>
                  </a:lnTo>
                  <a:lnTo>
                    <a:pt x="809" y="143"/>
                  </a:lnTo>
                  <a:lnTo>
                    <a:pt x="808" y="143"/>
                  </a:lnTo>
                  <a:lnTo>
                    <a:pt x="806" y="140"/>
                  </a:lnTo>
                  <a:lnTo>
                    <a:pt x="803" y="138"/>
                  </a:lnTo>
                  <a:lnTo>
                    <a:pt x="801" y="138"/>
                  </a:lnTo>
                  <a:lnTo>
                    <a:pt x="798" y="138"/>
                  </a:lnTo>
                  <a:lnTo>
                    <a:pt x="795" y="138"/>
                  </a:lnTo>
                  <a:lnTo>
                    <a:pt x="787" y="138"/>
                  </a:lnTo>
                  <a:lnTo>
                    <a:pt x="785" y="138"/>
                  </a:lnTo>
                  <a:lnTo>
                    <a:pt x="785" y="138"/>
                  </a:lnTo>
                  <a:lnTo>
                    <a:pt x="785" y="140"/>
                  </a:lnTo>
                  <a:lnTo>
                    <a:pt x="785" y="140"/>
                  </a:lnTo>
                  <a:lnTo>
                    <a:pt x="785" y="141"/>
                  </a:lnTo>
                  <a:lnTo>
                    <a:pt x="785" y="141"/>
                  </a:lnTo>
                  <a:lnTo>
                    <a:pt x="785" y="143"/>
                  </a:lnTo>
                  <a:lnTo>
                    <a:pt x="787" y="143"/>
                  </a:lnTo>
                  <a:lnTo>
                    <a:pt x="792" y="145"/>
                  </a:lnTo>
                  <a:lnTo>
                    <a:pt x="793" y="146"/>
                  </a:lnTo>
                  <a:lnTo>
                    <a:pt x="795" y="146"/>
                  </a:lnTo>
                  <a:lnTo>
                    <a:pt x="797" y="148"/>
                  </a:lnTo>
                  <a:lnTo>
                    <a:pt x="797" y="148"/>
                  </a:lnTo>
                  <a:lnTo>
                    <a:pt x="795" y="149"/>
                  </a:lnTo>
                  <a:lnTo>
                    <a:pt x="795" y="151"/>
                  </a:lnTo>
                  <a:lnTo>
                    <a:pt x="785" y="159"/>
                  </a:lnTo>
                  <a:lnTo>
                    <a:pt x="782" y="162"/>
                  </a:lnTo>
                  <a:lnTo>
                    <a:pt x="779" y="165"/>
                  </a:lnTo>
                  <a:lnTo>
                    <a:pt x="778" y="167"/>
                  </a:lnTo>
                  <a:lnTo>
                    <a:pt x="778" y="167"/>
                  </a:lnTo>
                  <a:lnTo>
                    <a:pt x="774" y="167"/>
                  </a:lnTo>
                  <a:lnTo>
                    <a:pt x="771" y="167"/>
                  </a:lnTo>
                  <a:lnTo>
                    <a:pt x="767" y="167"/>
                  </a:lnTo>
                  <a:lnTo>
                    <a:pt x="765" y="165"/>
                  </a:lnTo>
                  <a:lnTo>
                    <a:pt x="760" y="162"/>
                  </a:lnTo>
                  <a:lnTo>
                    <a:pt x="759" y="160"/>
                  </a:lnTo>
                  <a:lnTo>
                    <a:pt x="757" y="160"/>
                  </a:lnTo>
                  <a:lnTo>
                    <a:pt x="756" y="159"/>
                  </a:lnTo>
                  <a:lnTo>
                    <a:pt x="756" y="159"/>
                  </a:lnTo>
                  <a:lnTo>
                    <a:pt x="752" y="159"/>
                  </a:lnTo>
                  <a:lnTo>
                    <a:pt x="751" y="157"/>
                  </a:lnTo>
                  <a:lnTo>
                    <a:pt x="746" y="154"/>
                  </a:lnTo>
                  <a:lnTo>
                    <a:pt x="743" y="154"/>
                  </a:lnTo>
                  <a:lnTo>
                    <a:pt x="741" y="152"/>
                  </a:lnTo>
                  <a:lnTo>
                    <a:pt x="740" y="152"/>
                  </a:lnTo>
                  <a:lnTo>
                    <a:pt x="738" y="152"/>
                  </a:lnTo>
                  <a:lnTo>
                    <a:pt x="740" y="154"/>
                  </a:lnTo>
                  <a:lnTo>
                    <a:pt x="740" y="154"/>
                  </a:lnTo>
                  <a:lnTo>
                    <a:pt x="738" y="154"/>
                  </a:lnTo>
                  <a:lnTo>
                    <a:pt x="737" y="154"/>
                  </a:lnTo>
                  <a:lnTo>
                    <a:pt x="733" y="152"/>
                  </a:lnTo>
                  <a:lnTo>
                    <a:pt x="730" y="152"/>
                  </a:lnTo>
                  <a:lnTo>
                    <a:pt x="729" y="152"/>
                  </a:lnTo>
                  <a:lnTo>
                    <a:pt x="726" y="152"/>
                  </a:lnTo>
                  <a:lnTo>
                    <a:pt x="722" y="152"/>
                  </a:lnTo>
                  <a:lnTo>
                    <a:pt x="719" y="152"/>
                  </a:lnTo>
                  <a:lnTo>
                    <a:pt x="718" y="152"/>
                  </a:lnTo>
                  <a:lnTo>
                    <a:pt x="718" y="152"/>
                  </a:lnTo>
                  <a:lnTo>
                    <a:pt x="719" y="154"/>
                  </a:lnTo>
                  <a:lnTo>
                    <a:pt x="722" y="156"/>
                  </a:lnTo>
                  <a:lnTo>
                    <a:pt x="722" y="154"/>
                  </a:lnTo>
                  <a:lnTo>
                    <a:pt x="722" y="154"/>
                  </a:lnTo>
                  <a:lnTo>
                    <a:pt x="724" y="152"/>
                  </a:lnTo>
                  <a:lnTo>
                    <a:pt x="729" y="154"/>
                  </a:lnTo>
                  <a:lnTo>
                    <a:pt x="735" y="156"/>
                  </a:lnTo>
                  <a:lnTo>
                    <a:pt x="737" y="156"/>
                  </a:lnTo>
                  <a:lnTo>
                    <a:pt x="738" y="157"/>
                  </a:lnTo>
                  <a:lnTo>
                    <a:pt x="741" y="157"/>
                  </a:lnTo>
                  <a:lnTo>
                    <a:pt x="743" y="160"/>
                  </a:lnTo>
                  <a:lnTo>
                    <a:pt x="749" y="165"/>
                  </a:lnTo>
                  <a:lnTo>
                    <a:pt x="751" y="165"/>
                  </a:lnTo>
                  <a:lnTo>
                    <a:pt x="752" y="167"/>
                  </a:lnTo>
                  <a:lnTo>
                    <a:pt x="763" y="168"/>
                  </a:lnTo>
                  <a:lnTo>
                    <a:pt x="768" y="168"/>
                  </a:lnTo>
                  <a:lnTo>
                    <a:pt x="776" y="168"/>
                  </a:lnTo>
                  <a:lnTo>
                    <a:pt x="779" y="170"/>
                  </a:lnTo>
                  <a:lnTo>
                    <a:pt x="781" y="170"/>
                  </a:lnTo>
                  <a:lnTo>
                    <a:pt x="781" y="173"/>
                  </a:lnTo>
                  <a:lnTo>
                    <a:pt x="781" y="173"/>
                  </a:lnTo>
                  <a:lnTo>
                    <a:pt x="779" y="176"/>
                  </a:lnTo>
                  <a:lnTo>
                    <a:pt x="778" y="179"/>
                  </a:lnTo>
                  <a:lnTo>
                    <a:pt x="768" y="189"/>
                  </a:lnTo>
                  <a:lnTo>
                    <a:pt x="767" y="192"/>
                  </a:lnTo>
                  <a:lnTo>
                    <a:pt x="767" y="192"/>
                  </a:lnTo>
                  <a:lnTo>
                    <a:pt x="765" y="193"/>
                  </a:lnTo>
                  <a:lnTo>
                    <a:pt x="762" y="197"/>
                  </a:lnTo>
                  <a:lnTo>
                    <a:pt x="757" y="198"/>
                  </a:lnTo>
                  <a:lnTo>
                    <a:pt x="756" y="198"/>
                  </a:lnTo>
                  <a:lnTo>
                    <a:pt x="752" y="198"/>
                  </a:lnTo>
                  <a:lnTo>
                    <a:pt x="751" y="198"/>
                  </a:lnTo>
                  <a:lnTo>
                    <a:pt x="749" y="195"/>
                  </a:lnTo>
                  <a:lnTo>
                    <a:pt x="749" y="195"/>
                  </a:lnTo>
                  <a:lnTo>
                    <a:pt x="751" y="198"/>
                  </a:lnTo>
                  <a:lnTo>
                    <a:pt x="751" y="198"/>
                  </a:lnTo>
                  <a:lnTo>
                    <a:pt x="749" y="198"/>
                  </a:lnTo>
                  <a:lnTo>
                    <a:pt x="746" y="197"/>
                  </a:lnTo>
                  <a:lnTo>
                    <a:pt x="746" y="198"/>
                  </a:lnTo>
                  <a:lnTo>
                    <a:pt x="744" y="198"/>
                  </a:lnTo>
                  <a:lnTo>
                    <a:pt x="744" y="198"/>
                  </a:lnTo>
                  <a:lnTo>
                    <a:pt x="743" y="198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1" y="195"/>
                  </a:lnTo>
                  <a:lnTo>
                    <a:pt x="740" y="193"/>
                  </a:lnTo>
                  <a:lnTo>
                    <a:pt x="737" y="195"/>
                  </a:lnTo>
                  <a:lnTo>
                    <a:pt x="737" y="195"/>
                  </a:lnTo>
                  <a:lnTo>
                    <a:pt x="738" y="197"/>
                  </a:lnTo>
                  <a:lnTo>
                    <a:pt x="738" y="197"/>
                  </a:lnTo>
                  <a:lnTo>
                    <a:pt x="740" y="198"/>
                  </a:lnTo>
                  <a:lnTo>
                    <a:pt x="740" y="200"/>
                  </a:lnTo>
                  <a:lnTo>
                    <a:pt x="738" y="200"/>
                  </a:lnTo>
                  <a:lnTo>
                    <a:pt x="735" y="198"/>
                  </a:lnTo>
                  <a:lnTo>
                    <a:pt x="735" y="198"/>
                  </a:lnTo>
                  <a:lnTo>
                    <a:pt x="737" y="201"/>
                  </a:lnTo>
                  <a:lnTo>
                    <a:pt x="738" y="203"/>
                  </a:lnTo>
                  <a:lnTo>
                    <a:pt x="738" y="203"/>
                  </a:lnTo>
                  <a:lnTo>
                    <a:pt x="735" y="206"/>
                  </a:lnTo>
                  <a:lnTo>
                    <a:pt x="733" y="206"/>
                  </a:lnTo>
                  <a:lnTo>
                    <a:pt x="732" y="208"/>
                  </a:lnTo>
                  <a:lnTo>
                    <a:pt x="732" y="206"/>
                  </a:lnTo>
                  <a:lnTo>
                    <a:pt x="730" y="206"/>
                  </a:lnTo>
                  <a:lnTo>
                    <a:pt x="729" y="206"/>
                  </a:lnTo>
                  <a:lnTo>
                    <a:pt x="729" y="208"/>
                  </a:lnTo>
                  <a:lnTo>
                    <a:pt x="727" y="208"/>
                  </a:lnTo>
                  <a:lnTo>
                    <a:pt x="726" y="208"/>
                  </a:lnTo>
                  <a:lnTo>
                    <a:pt x="724" y="208"/>
                  </a:lnTo>
                  <a:lnTo>
                    <a:pt x="722" y="208"/>
                  </a:lnTo>
                  <a:lnTo>
                    <a:pt x="716" y="204"/>
                  </a:lnTo>
                  <a:lnTo>
                    <a:pt x="713" y="204"/>
                  </a:lnTo>
                  <a:lnTo>
                    <a:pt x="710" y="204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08" y="203"/>
                  </a:lnTo>
                  <a:lnTo>
                    <a:pt x="708" y="203"/>
                  </a:lnTo>
                  <a:lnTo>
                    <a:pt x="707" y="203"/>
                  </a:lnTo>
                  <a:lnTo>
                    <a:pt x="703" y="203"/>
                  </a:lnTo>
                  <a:lnTo>
                    <a:pt x="700" y="203"/>
                  </a:lnTo>
                  <a:lnTo>
                    <a:pt x="694" y="200"/>
                  </a:lnTo>
                  <a:lnTo>
                    <a:pt x="688" y="198"/>
                  </a:lnTo>
                  <a:lnTo>
                    <a:pt x="685" y="195"/>
                  </a:lnTo>
                  <a:lnTo>
                    <a:pt x="686" y="197"/>
                  </a:lnTo>
                  <a:lnTo>
                    <a:pt x="686" y="198"/>
                  </a:lnTo>
                  <a:lnTo>
                    <a:pt x="685" y="198"/>
                  </a:lnTo>
                  <a:lnTo>
                    <a:pt x="685" y="200"/>
                  </a:lnTo>
                  <a:lnTo>
                    <a:pt x="686" y="201"/>
                  </a:lnTo>
                  <a:lnTo>
                    <a:pt x="688" y="201"/>
                  </a:lnTo>
                  <a:lnTo>
                    <a:pt x="691" y="201"/>
                  </a:lnTo>
                  <a:lnTo>
                    <a:pt x="691" y="201"/>
                  </a:lnTo>
                  <a:lnTo>
                    <a:pt x="689" y="201"/>
                  </a:lnTo>
                  <a:lnTo>
                    <a:pt x="689" y="200"/>
                  </a:lnTo>
                  <a:lnTo>
                    <a:pt x="688" y="200"/>
                  </a:lnTo>
                  <a:lnTo>
                    <a:pt x="689" y="200"/>
                  </a:lnTo>
                  <a:lnTo>
                    <a:pt x="691" y="200"/>
                  </a:lnTo>
                  <a:lnTo>
                    <a:pt x="692" y="200"/>
                  </a:lnTo>
                  <a:lnTo>
                    <a:pt x="702" y="204"/>
                  </a:lnTo>
                  <a:lnTo>
                    <a:pt x="703" y="204"/>
                  </a:lnTo>
                  <a:lnTo>
                    <a:pt x="707" y="204"/>
                  </a:lnTo>
                  <a:lnTo>
                    <a:pt x="707" y="206"/>
                  </a:lnTo>
                  <a:lnTo>
                    <a:pt x="705" y="206"/>
                  </a:lnTo>
                  <a:lnTo>
                    <a:pt x="702" y="208"/>
                  </a:lnTo>
                  <a:lnTo>
                    <a:pt x="702" y="209"/>
                  </a:lnTo>
                  <a:lnTo>
                    <a:pt x="705" y="208"/>
                  </a:lnTo>
                  <a:lnTo>
                    <a:pt x="708" y="206"/>
                  </a:lnTo>
                  <a:lnTo>
                    <a:pt x="710" y="206"/>
                  </a:lnTo>
                  <a:lnTo>
                    <a:pt x="711" y="204"/>
                  </a:lnTo>
                  <a:lnTo>
                    <a:pt x="713" y="206"/>
                  </a:lnTo>
                  <a:lnTo>
                    <a:pt x="716" y="208"/>
                  </a:lnTo>
                  <a:lnTo>
                    <a:pt x="719" y="209"/>
                  </a:lnTo>
                  <a:lnTo>
                    <a:pt x="722" y="211"/>
                  </a:lnTo>
                  <a:lnTo>
                    <a:pt x="724" y="211"/>
                  </a:lnTo>
                  <a:lnTo>
                    <a:pt x="727" y="212"/>
                  </a:lnTo>
                  <a:lnTo>
                    <a:pt x="727" y="214"/>
                  </a:lnTo>
                  <a:lnTo>
                    <a:pt x="727" y="219"/>
                  </a:lnTo>
                  <a:lnTo>
                    <a:pt x="727" y="220"/>
                  </a:lnTo>
                  <a:lnTo>
                    <a:pt x="727" y="220"/>
                  </a:lnTo>
                  <a:lnTo>
                    <a:pt x="727" y="222"/>
                  </a:lnTo>
                  <a:lnTo>
                    <a:pt x="726" y="222"/>
                  </a:lnTo>
                  <a:lnTo>
                    <a:pt x="722" y="222"/>
                  </a:lnTo>
                  <a:lnTo>
                    <a:pt x="721" y="223"/>
                  </a:lnTo>
                  <a:lnTo>
                    <a:pt x="718" y="225"/>
                  </a:lnTo>
                  <a:lnTo>
                    <a:pt x="716" y="225"/>
                  </a:lnTo>
                  <a:lnTo>
                    <a:pt x="711" y="225"/>
                  </a:lnTo>
                  <a:lnTo>
                    <a:pt x="708" y="225"/>
                  </a:lnTo>
                  <a:lnTo>
                    <a:pt x="707" y="225"/>
                  </a:lnTo>
                  <a:lnTo>
                    <a:pt x="707" y="225"/>
                  </a:lnTo>
                  <a:lnTo>
                    <a:pt x="707" y="225"/>
                  </a:lnTo>
                  <a:lnTo>
                    <a:pt x="703" y="225"/>
                  </a:lnTo>
                  <a:lnTo>
                    <a:pt x="703" y="225"/>
                  </a:lnTo>
                  <a:lnTo>
                    <a:pt x="703" y="227"/>
                  </a:lnTo>
                  <a:lnTo>
                    <a:pt x="703" y="227"/>
                  </a:lnTo>
                  <a:lnTo>
                    <a:pt x="705" y="228"/>
                  </a:lnTo>
                  <a:lnTo>
                    <a:pt x="705" y="228"/>
                  </a:lnTo>
                  <a:lnTo>
                    <a:pt x="707" y="228"/>
                  </a:lnTo>
                  <a:lnTo>
                    <a:pt x="710" y="230"/>
                  </a:lnTo>
                  <a:lnTo>
                    <a:pt x="710" y="230"/>
                  </a:lnTo>
                  <a:lnTo>
                    <a:pt x="710" y="231"/>
                  </a:lnTo>
                  <a:lnTo>
                    <a:pt x="708" y="231"/>
                  </a:lnTo>
                  <a:lnTo>
                    <a:pt x="708" y="231"/>
                  </a:lnTo>
                  <a:lnTo>
                    <a:pt x="705" y="230"/>
                  </a:lnTo>
                  <a:lnTo>
                    <a:pt x="705" y="230"/>
                  </a:lnTo>
                  <a:lnTo>
                    <a:pt x="703" y="231"/>
                  </a:lnTo>
                  <a:lnTo>
                    <a:pt x="703" y="231"/>
                  </a:lnTo>
                  <a:lnTo>
                    <a:pt x="702" y="231"/>
                  </a:lnTo>
                  <a:lnTo>
                    <a:pt x="700" y="231"/>
                  </a:lnTo>
                  <a:lnTo>
                    <a:pt x="700" y="233"/>
                  </a:lnTo>
                  <a:lnTo>
                    <a:pt x="700" y="233"/>
                  </a:lnTo>
                  <a:lnTo>
                    <a:pt x="699" y="234"/>
                  </a:lnTo>
                  <a:lnTo>
                    <a:pt x="697" y="234"/>
                  </a:lnTo>
                  <a:lnTo>
                    <a:pt x="697" y="236"/>
                  </a:lnTo>
                  <a:lnTo>
                    <a:pt x="699" y="236"/>
                  </a:lnTo>
                  <a:lnTo>
                    <a:pt x="700" y="238"/>
                  </a:lnTo>
                  <a:lnTo>
                    <a:pt x="700" y="239"/>
                  </a:lnTo>
                  <a:lnTo>
                    <a:pt x="702" y="239"/>
                  </a:lnTo>
                  <a:lnTo>
                    <a:pt x="700" y="239"/>
                  </a:lnTo>
                  <a:lnTo>
                    <a:pt x="699" y="239"/>
                  </a:lnTo>
                  <a:lnTo>
                    <a:pt x="699" y="238"/>
                  </a:lnTo>
                  <a:lnTo>
                    <a:pt x="696" y="236"/>
                  </a:lnTo>
                  <a:lnTo>
                    <a:pt x="692" y="236"/>
                  </a:lnTo>
                  <a:lnTo>
                    <a:pt x="691" y="236"/>
                  </a:lnTo>
                  <a:lnTo>
                    <a:pt x="692" y="236"/>
                  </a:lnTo>
                  <a:lnTo>
                    <a:pt x="694" y="238"/>
                  </a:lnTo>
                  <a:lnTo>
                    <a:pt x="696" y="238"/>
                  </a:lnTo>
                  <a:lnTo>
                    <a:pt x="696" y="239"/>
                  </a:lnTo>
                  <a:lnTo>
                    <a:pt x="694" y="241"/>
                  </a:lnTo>
                  <a:lnTo>
                    <a:pt x="694" y="241"/>
                  </a:lnTo>
                  <a:lnTo>
                    <a:pt x="694" y="241"/>
                  </a:lnTo>
                  <a:lnTo>
                    <a:pt x="694" y="242"/>
                  </a:lnTo>
                  <a:lnTo>
                    <a:pt x="694" y="242"/>
                  </a:lnTo>
                  <a:lnTo>
                    <a:pt x="692" y="242"/>
                  </a:lnTo>
                  <a:lnTo>
                    <a:pt x="689" y="242"/>
                  </a:lnTo>
                  <a:lnTo>
                    <a:pt x="689" y="244"/>
                  </a:lnTo>
                  <a:lnTo>
                    <a:pt x="689" y="244"/>
                  </a:lnTo>
                  <a:lnTo>
                    <a:pt x="691" y="244"/>
                  </a:lnTo>
                  <a:lnTo>
                    <a:pt x="689" y="245"/>
                  </a:lnTo>
                  <a:lnTo>
                    <a:pt x="689" y="245"/>
                  </a:lnTo>
                  <a:lnTo>
                    <a:pt x="686" y="245"/>
                  </a:lnTo>
                  <a:lnTo>
                    <a:pt x="686" y="247"/>
                  </a:lnTo>
                  <a:lnTo>
                    <a:pt x="688" y="247"/>
                  </a:lnTo>
                  <a:lnTo>
                    <a:pt x="688" y="247"/>
                  </a:lnTo>
                  <a:lnTo>
                    <a:pt x="689" y="249"/>
                  </a:lnTo>
                  <a:lnTo>
                    <a:pt x="689" y="249"/>
                  </a:lnTo>
                  <a:lnTo>
                    <a:pt x="689" y="250"/>
                  </a:lnTo>
                  <a:lnTo>
                    <a:pt x="688" y="250"/>
                  </a:lnTo>
                  <a:lnTo>
                    <a:pt x="685" y="252"/>
                  </a:lnTo>
                  <a:lnTo>
                    <a:pt x="681" y="255"/>
                  </a:lnTo>
                  <a:lnTo>
                    <a:pt x="681" y="256"/>
                  </a:lnTo>
                  <a:lnTo>
                    <a:pt x="681" y="258"/>
                  </a:lnTo>
                  <a:lnTo>
                    <a:pt x="681" y="258"/>
                  </a:lnTo>
                  <a:lnTo>
                    <a:pt x="681" y="260"/>
                  </a:lnTo>
                  <a:lnTo>
                    <a:pt x="678" y="258"/>
                  </a:lnTo>
                  <a:lnTo>
                    <a:pt x="678" y="260"/>
                  </a:lnTo>
                  <a:lnTo>
                    <a:pt x="680" y="260"/>
                  </a:lnTo>
                  <a:lnTo>
                    <a:pt x="680" y="261"/>
                  </a:lnTo>
                  <a:lnTo>
                    <a:pt x="678" y="263"/>
                  </a:lnTo>
                  <a:lnTo>
                    <a:pt x="678" y="266"/>
                  </a:lnTo>
                  <a:lnTo>
                    <a:pt x="675" y="269"/>
                  </a:lnTo>
                  <a:lnTo>
                    <a:pt x="674" y="272"/>
                  </a:lnTo>
                  <a:lnTo>
                    <a:pt x="672" y="274"/>
                  </a:lnTo>
                  <a:lnTo>
                    <a:pt x="672" y="275"/>
                  </a:lnTo>
                  <a:lnTo>
                    <a:pt x="670" y="275"/>
                  </a:lnTo>
                  <a:lnTo>
                    <a:pt x="669" y="277"/>
                  </a:lnTo>
                  <a:lnTo>
                    <a:pt x="670" y="277"/>
                  </a:lnTo>
                  <a:lnTo>
                    <a:pt x="670" y="277"/>
                  </a:lnTo>
                  <a:lnTo>
                    <a:pt x="670" y="279"/>
                  </a:lnTo>
                  <a:lnTo>
                    <a:pt x="670" y="282"/>
                  </a:lnTo>
                  <a:lnTo>
                    <a:pt x="669" y="285"/>
                  </a:lnTo>
                  <a:lnTo>
                    <a:pt x="669" y="288"/>
                  </a:lnTo>
                  <a:lnTo>
                    <a:pt x="669" y="299"/>
                  </a:lnTo>
                  <a:lnTo>
                    <a:pt x="669" y="304"/>
                  </a:lnTo>
                  <a:lnTo>
                    <a:pt x="669" y="305"/>
                  </a:lnTo>
                  <a:lnTo>
                    <a:pt x="667" y="307"/>
                  </a:lnTo>
                  <a:lnTo>
                    <a:pt x="666" y="307"/>
                  </a:lnTo>
                  <a:lnTo>
                    <a:pt x="667" y="308"/>
                  </a:lnTo>
                  <a:lnTo>
                    <a:pt x="669" y="308"/>
                  </a:lnTo>
                  <a:lnTo>
                    <a:pt x="669" y="310"/>
                  </a:lnTo>
                  <a:lnTo>
                    <a:pt x="669" y="312"/>
                  </a:lnTo>
                  <a:lnTo>
                    <a:pt x="670" y="312"/>
                  </a:lnTo>
                  <a:lnTo>
                    <a:pt x="670" y="312"/>
                  </a:lnTo>
                  <a:lnTo>
                    <a:pt x="672" y="312"/>
                  </a:lnTo>
                  <a:lnTo>
                    <a:pt x="672" y="312"/>
                  </a:lnTo>
                  <a:lnTo>
                    <a:pt x="674" y="315"/>
                  </a:lnTo>
                  <a:lnTo>
                    <a:pt x="675" y="315"/>
                  </a:lnTo>
                  <a:lnTo>
                    <a:pt x="675" y="316"/>
                  </a:lnTo>
                  <a:lnTo>
                    <a:pt x="675" y="323"/>
                  </a:lnTo>
                  <a:lnTo>
                    <a:pt x="675" y="324"/>
                  </a:lnTo>
                  <a:lnTo>
                    <a:pt x="677" y="323"/>
                  </a:lnTo>
                  <a:lnTo>
                    <a:pt x="677" y="316"/>
                  </a:lnTo>
                  <a:lnTo>
                    <a:pt x="678" y="315"/>
                  </a:lnTo>
                  <a:lnTo>
                    <a:pt x="680" y="315"/>
                  </a:lnTo>
                  <a:lnTo>
                    <a:pt x="683" y="313"/>
                  </a:lnTo>
                  <a:lnTo>
                    <a:pt x="688" y="315"/>
                  </a:lnTo>
                  <a:lnTo>
                    <a:pt x="689" y="315"/>
                  </a:lnTo>
                  <a:lnTo>
                    <a:pt x="691" y="315"/>
                  </a:lnTo>
                  <a:lnTo>
                    <a:pt x="692" y="315"/>
                  </a:lnTo>
                  <a:lnTo>
                    <a:pt x="692" y="315"/>
                  </a:lnTo>
                  <a:lnTo>
                    <a:pt x="692" y="318"/>
                  </a:lnTo>
                  <a:lnTo>
                    <a:pt x="692" y="319"/>
                  </a:lnTo>
                  <a:lnTo>
                    <a:pt x="696" y="326"/>
                  </a:lnTo>
                  <a:lnTo>
                    <a:pt x="697" y="329"/>
                  </a:lnTo>
                  <a:lnTo>
                    <a:pt x="699" y="334"/>
                  </a:lnTo>
                  <a:lnTo>
                    <a:pt x="699" y="335"/>
                  </a:lnTo>
                  <a:lnTo>
                    <a:pt x="702" y="342"/>
                  </a:lnTo>
                  <a:lnTo>
                    <a:pt x="702" y="343"/>
                  </a:lnTo>
                  <a:lnTo>
                    <a:pt x="702" y="345"/>
                  </a:lnTo>
                  <a:lnTo>
                    <a:pt x="702" y="345"/>
                  </a:lnTo>
                  <a:lnTo>
                    <a:pt x="702" y="346"/>
                  </a:lnTo>
                  <a:lnTo>
                    <a:pt x="700" y="348"/>
                  </a:lnTo>
                  <a:lnTo>
                    <a:pt x="700" y="349"/>
                  </a:lnTo>
                  <a:lnTo>
                    <a:pt x="699" y="351"/>
                  </a:lnTo>
                  <a:lnTo>
                    <a:pt x="699" y="353"/>
                  </a:lnTo>
                  <a:lnTo>
                    <a:pt x="697" y="353"/>
                  </a:lnTo>
                  <a:lnTo>
                    <a:pt x="697" y="353"/>
                  </a:lnTo>
                  <a:lnTo>
                    <a:pt x="699" y="353"/>
                  </a:lnTo>
                  <a:lnTo>
                    <a:pt x="699" y="351"/>
                  </a:lnTo>
                  <a:lnTo>
                    <a:pt x="702" y="351"/>
                  </a:lnTo>
                  <a:lnTo>
                    <a:pt x="702" y="349"/>
                  </a:lnTo>
                  <a:lnTo>
                    <a:pt x="705" y="349"/>
                  </a:lnTo>
                  <a:lnTo>
                    <a:pt x="705" y="351"/>
                  </a:lnTo>
                  <a:lnTo>
                    <a:pt x="703" y="351"/>
                  </a:lnTo>
                  <a:lnTo>
                    <a:pt x="703" y="351"/>
                  </a:lnTo>
                  <a:lnTo>
                    <a:pt x="705" y="351"/>
                  </a:lnTo>
                  <a:lnTo>
                    <a:pt x="708" y="349"/>
                  </a:lnTo>
                  <a:lnTo>
                    <a:pt x="722" y="346"/>
                  </a:lnTo>
                  <a:lnTo>
                    <a:pt x="724" y="346"/>
                  </a:lnTo>
                  <a:lnTo>
                    <a:pt x="729" y="346"/>
                  </a:lnTo>
                  <a:lnTo>
                    <a:pt x="733" y="348"/>
                  </a:lnTo>
                  <a:lnTo>
                    <a:pt x="737" y="349"/>
                  </a:lnTo>
                  <a:lnTo>
                    <a:pt x="741" y="351"/>
                  </a:lnTo>
                  <a:lnTo>
                    <a:pt x="748" y="353"/>
                  </a:lnTo>
                  <a:lnTo>
                    <a:pt x="749" y="353"/>
                  </a:lnTo>
                  <a:lnTo>
                    <a:pt x="752" y="354"/>
                  </a:lnTo>
                  <a:lnTo>
                    <a:pt x="754" y="354"/>
                  </a:lnTo>
                  <a:lnTo>
                    <a:pt x="757" y="356"/>
                  </a:lnTo>
                  <a:lnTo>
                    <a:pt x="760" y="359"/>
                  </a:lnTo>
                  <a:lnTo>
                    <a:pt x="763" y="360"/>
                  </a:lnTo>
                  <a:lnTo>
                    <a:pt x="765" y="362"/>
                  </a:lnTo>
                  <a:lnTo>
                    <a:pt x="768" y="364"/>
                  </a:lnTo>
                  <a:lnTo>
                    <a:pt x="773" y="370"/>
                  </a:lnTo>
                  <a:lnTo>
                    <a:pt x="774" y="371"/>
                  </a:lnTo>
                  <a:lnTo>
                    <a:pt x="778" y="371"/>
                  </a:lnTo>
                  <a:lnTo>
                    <a:pt x="782" y="373"/>
                  </a:lnTo>
                  <a:lnTo>
                    <a:pt x="790" y="376"/>
                  </a:lnTo>
                  <a:lnTo>
                    <a:pt x="793" y="378"/>
                  </a:lnTo>
                  <a:lnTo>
                    <a:pt x="797" y="378"/>
                  </a:lnTo>
                  <a:lnTo>
                    <a:pt x="798" y="378"/>
                  </a:lnTo>
                  <a:lnTo>
                    <a:pt x="800" y="379"/>
                  </a:lnTo>
                  <a:lnTo>
                    <a:pt x="801" y="381"/>
                  </a:lnTo>
                  <a:lnTo>
                    <a:pt x="803" y="383"/>
                  </a:lnTo>
                  <a:lnTo>
                    <a:pt x="804" y="383"/>
                  </a:lnTo>
                  <a:lnTo>
                    <a:pt x="806" y="384"/>
                  </a:lnTo>
                  <a:lnTo>
                    <a:pt x="808" y="384"/>
                  </a:lnTo>
                  <a:lnTo>
                    <a:pt x="808" y="386"/>
                  </a:lnTo>
                  <a:lnTo>
                    <a:pt x="804" y="390"/>
                  </a:lnTo>
                  <a:lnTo>
                    <a:pt x="804" y="390"/>
                  </a:lnTo>
                  <a:lnTo>
                    <a:pt x="808" y="387"/>
                  </a:lnTo>
                  <a:lnTo>
                    <a:pt x="808" y="386"/>
                  </a:lnTo>
                  <a:lnTo>
                    <a:pt x="809" y="386"/>
                  </a:lnTo>
                  <a:lnTo>
                    <a:pt x="811" y="386"/>
                  </a:lnTo>
                  <a:lnTo>
                    <a:pt x="814" y="386"/>
                  </a:lnTo>
                  <a:lnTo>
                    <a:pt x="817" y="386"/>
                  </a:lnTo>
                  <a:lnTo>
                    <a:pt x="819" y="386"/>
                  </a:lnTo>
                  <a:lnTo>
                    <a:pt x="822" y="386"/>
                  </a:lnTo>
                  <a:lnTo>
                    <a:pt x="823" y="386"/>
                  </a:lnTo>
                  <a:lnTo>
                    <a:pt x="825" y="386"/>
                  </a:lnTo>
                  <a:lnTo>
                    <a:pt x="825" y="386"/>
                  </a:lnTo>
                  <a:lnTo>
                    <a:pt x="826" y="386"/>
                  </a:lnTo>
                  <a:lnTo>
                    <a:pt x="830" y="386"/>
                  </a:lnTo>
                  <a:lnTo>
                    <a:pt x="831" y="386"/>
                  </a:lnTo>
                  <a:lnTo>
                    <a:pt x="836" y="387"/>
                  </a:lnTo>
                  <a:lnTo>
                    <a:pt x="839" y="387"/>
                  </a:lnTo>
                  <a:lnTo>
                    <a:pt x="839" y="387"/>
                  </a:lnTo>
                  <a:lnTo>
                    <a:pt x="841" y="389"/>
                  </a:lnTo>
                  <a:lnTo>
                    <a:pt x="842" y="389"/>
                  </a:lnTo>
                  <a:lnTo>
                    <a:pt x="844" y="389"/>
                  </a:lnTo>
                  <a:lnTo>
                    <a:pt x="845" y="389"/>
                  </a:lnTo>
                  <a:lnTo>
                    <a:pt x="847" y="390"/>
                  </a:lnTo>
                  <a:lnTo>
                    <a:pt x="849" y="392"/>
                  </a:lnTo>
                  <a:lnTo>
                    <a:pt x="850" y="395"/>
                  </a:lnTo>
                  <a:lnTo>
                    <a:pt x="850" y="395"/>
                  </a:lnTo>
                  <a:lnTo>
                    <a:pt x="849" y="401"/>
                  </a:lnTo>
                  <a:lnTo>
                    <a:pt x="847" y="405"/>
                  </a:lnTo>
                  <a:lnTo>
                    <a:pt x="847" y="406"/>
                  </a:lnTo>
                  <a:lnTo>
                    <a:pt x="847" y="408"/>
                  </a:lnTo>
                  <a:lnTo>
                    <a:pt x="850" y="409"/>
                  </a:lnTo>
                  <a:lnTo>
                    <a:pt x="850" y="411"/>
                  </a:lnTo>
                  <a:lnTo>
                    <a:pt x="852" y="414"/>
                  </a:lnTo>
                  <a:lnTo>
                    <a:pt x="852" y="416"/>
                  </a:lnTo>
                  <a:lnTo>
                    <a:pt x="852" y="417"/>
                  </a:lnTo>
                  <a:lnTo>
                    <a:pt x="850" y="419"/>
                  </a:lnTo>
                  <a:lnTo>
                    <a:pt x="850" y="420"/>
                  </a:lnTo>
                  <a:lnTo>
                    <a:pt x="852" y="423"/>
                  </a:lnTo>
                  <a:lnTo>
                    <a:pt x="852" y="427"/>
                  </a:lnTo>
                  <a:lnTo>
                    <a:pt x="850" y="427"/>
                  </a:lnTo>
                  <a:lnTo>
                    <a:pt x="850" y="428"/>
                  </a:lnTo>
                  <a:lnTo>
                    <a:pt x="849" y="430"/>
                  </a:lnTo>
                  <a:lnTo>
                    <a:pt x="849" y="431"/>
                  </a:lnTo>
                  <a:lnTo>
                    <a:pt x="850" y="431"/>
                  </a:lnTo>
                  <a:lnTo>
                    <a:pt x="850" y="433"/>
                  </a:lnTo>
                  <a:lnTo>
                    <a:pt x="852" y="433"/>
                  </a:lnTo>
                  <a:lnTo>
                    <a:pt x="853" y="435"/>
                  </a:lnTo>
                  <a:lnTo>
                    <a:pt x="855" y="438"/>
                  </a:lnTo>
                  <a:lnTo>
                    <a:pt x="856" y="439"/>
                  </a:lnTo>
                  <a:lnTo>
                    <a:pt x="860" y="442"/>
                  </a:lnTo>
                  <a:lnTo>
                    <a:pt x="860" y="444"/>
                  </a:lnTo>
                  <a:lnTo>
                    <a:pt x="860" y="444"/>
                  </a:lnTo>
                  <a:lnTo>
                    <a:pt x="858" y="446"/>
                  </a:lnTo>
                  <a:lnTo>
                    <a:pt x="856" y="446"/>
                  </a:lnTo>
                  <a:lnTo>
                    <a:pt x="856" y="446"/>
                  </a:lnTo>
                  <a:lnTo>
                    <a:pt x="856" y="447"/>
                  </a:lnTo>
                  <a:lnTo>
                    <a:pt x="858" y="446"/>
                  </a:lnTo>
                  <a:lnTo>
                    <a:pt x="860" y="446"/>
                  </a:lnTo>
                  <a:lnTo>
                    <a:pt x="861" y="447"/>
                  </a:lnTo>
                  <a:lnTo>
                    <a:pt x="863" y="447"/>
                  </a:lnTo>
                  <a:lnTo>
                    <a:pt x="864" y="449"/>
                  </a:lnTo>
                  <a:lnTo>
                    <a:pt x="866" y="450"/>
                  </a:lnTo>
                  <a:lnTo>
                    <a:pt x="869" y="452"/>
                  </a:lnTo>
                  <a:lnTo>
                    <a:pt x="872" y="455"/>
                  </a:lnTo>
                  <a:lnTo>
                    <a:pt x="872" y="455"/>
                  </a:lnTo>
                  <a:lnTo>
                    <a:pt x="874" y="457"/>
                  </a:lnTo>
                  <a:lnTo>
                    <a:pt x="875" y="460"/>
                  </a:lnTo>
                  <a:lnTo>
                    <a:pt x="875" y="461"/>
                  </a:lnTo>
                  <a:lnTo>
                    <a:pt x="875" y="463"/>
                  </a:lnTo>
                  <a:lnTo>
                    <a:pt x="875" y="463"/>
                  </a:lnTo>
                  <a:lnTo>
                    <a:pt x="872" y="464"/>
                  </a:lnTo>
                  <a:lnTo>
                    <a:pt x="871" y="468"/>
                  </a:lnTo>
                  <a:lnTo>
                    <a:pt x="871" y="468"/>
                  </a:lnTo>
                  <a:lnTo>
                    <a:pt x="872" y="466"/>
                  </a:lnTo>
                  <a:lnTo>
                    <a:pt x="875" y="464"/>
                  </a:lnTo>
                  <a:lnTo>
                    <a:pt x="877" y="463"/>
                  </a:lnTo>
                  <a:lnTo>
                    <a:pt x="879" y="464"/>
                  </a:lnTo>
                  <a:lnTo>
                    <a:pt x="880" y="464"/>
                  </a:lnTo>
                  <a:lnTo>
                    <a:pt x="883" y="466"/>
                  </a:lnTo>
                  <a:lnTo>
                    <a:pt x="885" y="466"/>
                  </a:lnTo>
                  <a:lnTo>
                    <a:pt x="888" y="469"/>
                  </a:lnTo>
                  <a:lnTo>
                    <a:pt x="890" y="472"/>
                  </a:lnTo>
                  <a:lnTo>
                    <a:pt x="891" y="474"/>
                  </a:lnTo>
                  <a:lnTo>
                    <a:pt x="891" y="472"/>
                  </a:lnTo>
                  <a:lnTo>
                    <a:pt x="890" y="471"/>
                  </a:lnTo>
                  <a:lnTo>
                    <a:pt x="888" y="469"/>
                  </a:lnTo>
                  <a:lnTo>
                    <a:pt x="886" y="468"/>
                  </a:lnTo>
                  <a:lnTo>
                    <a:pt x="886" y="468"/>
                  </a:lnTo>
                  <a:lnTo>
                    <a:pt x="886" y="466"/>
                  </a:lnTo>
                  <a:lnTo>
                    <a:pt x="886" y="464"/>
                  </a:lnTo>
                  <a:lnTo>
                    <a:pt x="886" y="463"/>
                  </a:lnTo>
                  <a:lnTo>
                    <a:pt x="888" y="461"/>
                  </a:lnTo>
                  <a:lnTo>
                    <a:pt x="888" y="461"/>
                  </a:lnTo>
                  <a:lnTo>
                    <a:pt x="890" y="460"/>
                  </a:lnTo>
                  <a:lnTo>
                    <a:pt x="890" y="460"/>
                  </a:lnTo>
                  <a:lnTo>
                    <a:pt x="890" y="458"/>
                  </a:lnTo>
                  <a:lnTo>
                    <a:pt x="891" y="458"/>
                  </a:lnTo>
                  <a:lnTo>
                    <a:pt x="893" y="458"/>
                  </a:lnTo>
                  <a:lnTo>
                    <a:pt x="893" y="460"/>
                  </a:lnTo>
                  <a:lnTo>
                    <a:pt x="893" y="460"/>
                  </a:lnTo>
                  <a:lnTo>
                    <a:pt x="894" y="460"/>
                  </a:lnTo>
                  <a:lnTo>
                    <a:pt x="896" y="460"/>
                  </a:lnTo>
                  <a:lnTo>
                    <a:pt x="896" y="461"/>
                  </a:lnTo>
                  <a:lnTo>
                    <a:pt x="897" y="461"/>
                  </a:lnTo>
                  <a:lnTo>
                    <a:pt x="897" y="463"/>
                  </a:lnTo>
                  <a:lnTo>
                    <a:pt x="897" y="464"/>
                  </a:lnTo>
                  <a:lnTo>
                    <a:pt x="897" y="466"/>
                  </a:lnTo>
                  <a:lnTo>
                    <a:pt x="897" y="464"/>
                  </a:lnTo>
                  <a:lnTo>
                    <a:pt x="899" y="463"/>
                  </a:lnTo>
                  <a:lnTo>
                    <a:pt x="899" y="461"/>
                  </a:lnTo>
                  <a:lnTo>
                    <a:pt x="901" y="460"/>
                  </a:lnTo>
                  <a:lnTo>
                    <a:pt x="901" y="460"/>
                  </a:lnTo>
                  <a:lnTo>
                    <a:pt x="901" y="460"/>
                  </a:lnTo>
                  <a:lnTo>
                    <a:pt x="897" y="455"/>
                  </a:lnTo>
                  <a:lnTo>
                    <a:pt x="897" y="455"/>
                  </a:lnTo>
                  <a:lnTo>
                    <a:pt x="897" y="455"/>
                  </a:lnTo>
                  <a:lnTo>
                    <a:pt x="899" y="453"/>
                  </a:lnTo>
                  <a:lnTo>
                    <a:pt x="899" y="452"/>
                  </a:lnTo>
                  <a:lnTo>
                    <a:pt x="899" y="452"/>
                  </a:lnTo>
                  <a:lnTo>
                    <a:pt x="901" y="450"/>
                  </a:lnTo>
                  <a:lnTo>
                    <a:pt x="902" y="449"/>
                  </a:lnTo>
                  <a:lnTo>
                    <a:pt x="904" y="447"/>
                  </a:lnTo>
                  <a:lnTo>
                    <a:pt x="904" y="446"/>
                  </a:lnTo>
                  <a:lnTo>
                    <a:pt x="905" y="446"/>
                  </a:lnTo>
                  <a:lnTo>
                    <a:pt x="904" y="446"/>
                  </a:lnTo>
                  <a:lnTo>
                    <a:pt x="904" y="444"/>
                  </a:lnTo>
                  <a:lnTo>
                    <a:pt x="904" y="442"/>
                  </a:lnTo>
                  <a:lnTo>
                    <a:pt x="904" y="441"/>
                  </a:lnTo>
                  <a:lnTo>
                    <a:pt x="902" y="441"/>
                  </a:lnTo>
                  <a:lnTo>
                    <a:pt x="901" y="438"/>
                  </a:lnTo>
                  <a:lnTo>
                    <a:pt x="901" y="438"/>
                  </a:lnTo>
                  <a:lnTo>
                    <a:pt x="901" y="436"/>
                  </a:lnTo>
                  <a:lnTo>
                    <a:pt x="901" y="435"/>
                  </a:lnTo>
                  <a:lnTo>
                    <a:pt x="901" y="435"/>
                  </a:lnTo>
                  <a:lnTo>
                    <a:pt x="901" y="433"/>
                  </a:lnTo>
                  <a:lnTo>
                    <a:pt x="899" y="431"/>
                  </a:lnTo>
                  <a:lnTo>
                    <a:pt x="897" y="430"/>
                  </a:lnTo>
                  <a:lnTo>
                    <a:pt x="897" y="427"/>
                  </a:lnTo>
                  <a:lnTo>
                    <a:pt x="897" y="423"/>
                  </a:lnTo>
                  <a:lnTo>
                    <a:pt x="896" y="420"/>
                  </a:lnTo>
                  <a:lnTo>
                    <a:pt x="896" y="419"/>
                  </a:lnTo>
                  <a:lnTo>
                    <a:pt x="896" y="417"/>
                  </a:lnTo>
                  <a:lnTo>
                    <a:pt x="896" y="417"/>
                  </a:lnTo>
                  <a:lnTo>
                    <a:pt x="896" y="416"/>
                  </a:lnTo>
                  <a:lnTo>
                    <a:pt x="897" y="414"/>
                  </a:lnTo>
                  <a:lnTo>
                    <a:pt x="897" y="416"/>
                  </a:lnTo>
                  <a:lnTo>
                    <a:pt x="897" y="414"/>
                  </a:lnTo>
                  <a:lnTo>
                    <a:pt x="896" y="414"/>
                  </a:lnTo>
                  <a:lnTo>
                    <a:pt x="896" y="412"/>
                  </a:lnTo>
                  <a:lnTo>
                    <a:pt x="896" y="412"/>
                  </a:lnTo>
                  <a:lnTo>
                    <a:pt x="897" y="411"/>
                  </a:lnTo>
                  <a:lnTo>
                    <a:pt x="896" y="411"/>
                  </a:lnTo>
                  <a:lnTo>
                    <a:pt x="896" y="411"/>
                  </a:lnTo>
                  <a:lnTo>
                    <a:pt x="893" y="409"/>
                  </a:lnTo>
                  <a:lnTo>
                    <a:pt x="894" y="409"/>
                  </a:lnTo>
                  <a:lnTo>
                    <a:pt x="894" y="408"/>
                  </a:lnTo>
                  <a:lnTo>
                    <a:pt x="894" y="408"/>
                  </a:lnTo>
                  <a:lnTo>
                    <a:pt x="894" y="408"/>
                  </a:lnTo>
                  <a:lnTo>
                    <a:pt x="893" y="408"/>
                  </a:lnTo>
                  <a:lnTo>
                    <a:pt x="891" y="406"/>
                  </a:lnTo>
                  <a:lnTo>
                    <a:pt x="891" y="405"/>
                  </a:lnTo>
                  <a:lnTo>
                    <a:pt x="890" y="403"/>
                  </a:lnTo>
                  <a:lnTo>
                    <a:pt x="890" y="401"/>
                  </a:lnTo>
                  <a:lnTo>
                    <a:pt x="888" y="400"/>
                  </a:lnTo>
                  <a:lnTo>
                    <a:pt x="888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97" y="394"/>
                  </a:lnTo>
                  <a:lnTo>
                    <a:pt x="899" y="394"/>
                  </a:lnTo>
                  <a:lnTo>
                    <a:pt x="904" y="392"/>
                  </a:lnTo>
                  <a:lnTo>
                    <a:pt x="907" y="390"/>
                  </a:lnTo>
                  <a:lnTo>
                    <a:pt x="910" y="389"/>
                  </a:lnTo>
                  <a:lnTo>
                    <a:pt x="913" y="387"/>
                  </a:lnTo>
                  <a:lnTo>
                    <a:pt x="915" y="386"/>
                  </a:lnTo>
                  <a:lnTo>
                    <a:pt x="915" y="384"/>
                  </a:lnTo>
                  <a:lnTo>
                    <a:pt x="921" y="381"/>
                  </a:lnTo>
                  <a:lnTo>
                    <a:pt x="923" y="378"/>
                  </a:lnTo>
                  <a:lnTo>
                    <a:pt x="924" y="376"/>
                  </a:lnTo>
                  <a:lnTo>
                    <a:pt x="926" y="375"/>
                  </a:lnTo>
                  <a:lnTo>
                    <a:pt x="929" y="371"/>
                  </a:lnTo>
                  <a:lnTo>
                    <a:pt x="931" y="370"/>
                  </a:lnTo>
                  <a:lnTo>
                    <a:pt x="932" y="367"/>
                  </a:lnTo>
                  <a:lnTo>
                    <a:pt x="932" y="364"/>
                  </a:lnTo>
                  <a:lnTo>
                    <a:pt x="932" y="360"/>
                  </a:lnTo>
                  <a:lnTo>
                    <a:pt x="932" y="357"/>
                  </a:lnTo>
                  <a:lnTo>
                    <a:pt x="932" y="353"/>
                  </a:lnTo>
                  <a:lnTo>
                    <a:pt x="932" y="348"/>
                  </a:lnTo>
                  <a:lnTo>
                    <a:pt x="932" y="345"/>
                  </a:lnTo>
                  <a:lnTo>
                    <a:pt x="931" y="343"/>
                  </a:lnTo>
                  <a:lnTo>
                    <a:pt x="929" y="338"/>
                  </a:lnTo>
                  <a:lnTo>
                    <a:pt x="929" y="337"/>
                  </a:lnTo>
                  <a:lnTo>
                    <a:pt x="927" y="335"/>
                  </a:lnTo>
                  <a:lnTo>
                    <a:pt x="923" y="329"/>
                  </a:lnTo>
                  <a:lnTo>
                    <a:pt x="918" y="326"/>
                  </a:lnTo>
                  <a:lnTo>
                    <a:pt x="918" y="326"/>
                  </a:lnTo>
                  <a:lnTo>
                    <a:pt x="916" y="324"/>
                  </a:lnTo>
                  <a:lnTo>
                    <a:pt x="913" y="323"/>
                  </a:lnTo>
                  <a:lnTo>
                    <a:pt x="912" y="321"/>
                  </a:lnTo>
                  <a:lnTo>
                    <a:pt x="905" y="318"/>
                  </a:lnTo>
                  <a:lnTo>
                    <a:pt x="904" y="318"/>
                  </a:lnTo>
                  <a:lnTo>
                    <a:pt x="904" y="316"/>
                  </a:lnTo>
                  <a:lnTo>
                    <a:pt x="904" y="316"/>
                  </a:lnTo>
                  <a:lnTo>
                    <a:pt x="904" y="313"/>
                  </a:lnTo>
                  <a:lnTo>
                    <a:pt x="904" y="313"/>
                  </a:lnTo>
                  <a:lnTo>
                    <a:pt x="905" y="312"/>
                  </a:lnTo>
                  <a:lnTo>
                    <a:pt x="905" y="312"/>
                  </a:lnTo>
                  <a:lnTo>
                    <a:pt x="907" y="308"/>
                  </a:lnTo>
                  <a:lnTo>
                    <a:pt x="908" y="305"/>
                  </a:lnTo>
                  <a:lnTo>
                    <a:pt x="910" y="305"/>
                  </a:lnTo>
                  <a:lnTo>
                    <a:pt x="912" y="304"/>
                  </a:lnTo>
                  <a:lnTo>
                    <a:pt x="913" y="302"/>
                  </a:lnTo>
                  <a:lnTo>
                    <a:pt x="915" y="301"/>
                  </a:lnTo>
                  <a:lnTo>
                    <a:pt x="915" y="301"/>
                  </a:lnTo>
                  <a:lnTo>
                    <a:pt x="913" y="299"/>
                  </a:lnTo>
                  <a:lnTo>
                    <a:pt x="913" y="299"/>
                  </a:lnTo>
                  <a:lnTo>
                    <a:pt x="915" y="297"/>
                  </a:lnTo>
                  <a:lnTo>
                    <a:pt x="915" y="296"/>
                  </a:lnTo>
                  <a:lnTo>
                    <a:pt x="915" y="294"/>
                  </a:lnTo>
                  <a:lnTo>
                    <a:pt x="915" y="294"/>
                  </a:lnTo>
                  <a:lnTo>
                    <a:pt x="916" y="294"/>
                  </a:lnTo>
                  <a:lnTo>
                    <a:pt x="920" y="297"/>
                  </a:lnTo>
                  <a:lnTo>
                    <a:pt x="921" y="296"/>
                  </a:lnTo>
                  <a:lnTo>
                    <a:pt x="920" y="296"/>
                  </a:lnTo>
                  <a:lnTo>
                    <a:pt x="918" y="294"/>
                  </a:lnTo>
                  <a:lnTo>
                    <a:pt x="920" y="294"/>
                  </a:lnTo>
                  <a:lnTo>
                    <a:pt x="921" y="291"/>
                  </a:lnTo>
                  <a:lnTo>
                    <a:pt x="921" y="291"/>
                  </a:lnTo>
                  <a:lnTo>
                    <a:pt x="921" y="290"/>
                  </a:lnTo>
                  <a:lnTo>
                    <a:pt x="920" y="290"/>
                  </a:lnTo>
                  <a:lnTo>
                    <a:pt x="921" y="286"/>
                  </a:lnTo>
                  <a:lnTo>
                    <a:pt x="921" y="286"/>
                  </a:lnTo>
                  <a:lnTo>
                    <a:pt x="918" y="286"/>
                  </a:lnTo>
                  <a:lnTo>
                    <a:pt x="918" y="285"/>
                  </a:lnTo>
                  <a:lnTo>
                    <a:pt x="918" y="285"/>
                  </a:lnTo>
                  <a:lnTo>
                    <a:pt x="920" y="285"/>
                  </a:lnTo>
                  <a:lnTo>
                    <a:pt x="920" y="285"/>
                  </a:lnTo>
                  <a:lnTo>
                    <a:pt x="916" y="280"/>
                  </a:lnTo>
                  <a:lnTo>
                    <a:pt x="916" y="279"/>
                  </a:lnTo>
                  <a:lnTo>
                    <a:pt x="916" y="277"/>
                  </a:lnTo>
                  <a:lnTo>
                    <a:pt x="918" y="275"/>
                  </a:lnTo>
                  <a:lnTo>
                    <a:pt x="918" y="275"/>
                  </a:lnTo>
                  <a:lnTo>
                    <a:pt x="916" y="275"/>
                  </a:lnTo>
                  <a:lnTo>
                    <a:pt x="915" y="275"/>
                  </a:lnTo>
                  <a:lnTo>
                    <a:pt x="915" y="274"/>
                  </a:lnTo>
                  <a:lnTo>
                    <a:pt x="915" y="272"/>
                  </a:lnTo>
                  <a:lnTo>
                    <a:pt x="915" y="272"/>
                  </a:lnTo>
                  <a:lnTo>
                    <a:pt x="916" y="271"/>
                  </a:lnTo>
                  <a:lnTo>
                    <a:pt x="916" y="271"/>
                  </a:lnTo>
                  <a:lnTo>
                    <a:pt x="916" y="269"/>
                  </a:lnTo>
                  <a:lnTo>
                    <a:pt x="913" y="271"/>
                  </a:lnTo>
                  <a:lnTo>
                    <a:pt x="912" y="269"/>
                  </a:lnTo>
                  <a:lnTo>
                    <a:pt x="910" y="271"/>
                  </a:lnTo>
                  <a:lnTo>
                    <a:pt x="908" y="269"/>
                  </a:lnTo>
                  <a:lnTo>
                    <a:pt x="908" y="269"/>
                  </a:lnTo>
                  <a:lnTo>
                    <a:pt x="912" y="266"/>
                  </a:lnTo>
                  <a:lnTo>
                    <a:pt x="913" y="264"/>
                  </a:lnTo>
                  <a:lnTo>
                    <a:pt x="915" y="263"/>
                  </a:lnTo>
                  <a:lnTo>
                    <a:pt x="915" y="261"/>
                  </a:lnTo>
                  <a:lnTo>
                    <a:pt x="915" y="261"/>
                  </a:lnTo>
                  <a:lnTo>
                    <a:pt x="915" y="256"/>
                  </a:lnTo>
                  <a:lnTo>
                    <a:pt x="915" y="256"/>
                  </a:lnTo>
                  <a:lnTo>
                    <a:pt x="916" y="255"/>
                  </a:lnTo>
                  <a:lnTo>
                    <a:pt x="918" y="253"/>
                  </a:lnTo>
                  <a:lnTo>
                    <a:pt x="915" y="252"/>
                  </a:lnTo>
                  <a:lnTo>
                    <a:pt x="913" y="250"/>
                  </a:lnTo>
                  <a:lnTo>
                    <a:pt x="913" y="250"/>
                  </a:lnTo>
                  <a:lnTo>
                    <a:pt x="912" y="249"/>
                  </a:lnTo>
                  <a:lnTo>
                    <a:pt x="912" y="247"/>
                  </a:lnTo>
                  <a:lnTo>
                    <a:pt x="910" y="245"/>
                  </a:lnTo>
                  <a:lnTo>
                    <a:pt x="908" y="241"/>
                  </a:lnTo>
                  <a:lnTo>
                    <a:pt x="908" y="239"/>
                  </a:lnTo>
                  <a:lnTo>
                    <a:pt x="908" y="238"/>
                  </a:lnTo>
                  <a:lnTo>
                    <a:pt x="910" y="236"/>
                  </a:lnTo>
                  <a:lnTo>
                    <a:pt x="910" y="236"/>
                  </a:lnTo>
                  <a:lnTo>
                    <a:pt x="913" y="234"/>
                  </a:lnTo>
                  <a:lnTo>
                    <a:pt x="916" y="231"/>
                  </a:lnTo>
                  <a:lnTo>
                    <a:pt x="920" y="231"/>
                  </a:lnTo>
                  <a:lnTo>
                    <a:pt x="923" y="231"/>
                  </a:lnTo>
                  <a:lnTo>
                    <a:pt x="927" y="231"/>
                  </a:lnTo>
                  <a:lnTo>
                    <a:pt x="931" y="233"/>
                  </a:lnTo>
                  <a:lnTo>
                    <a:pt x="943" y="236"/>
                  </a:lnTo>
                  <a:lnTo>
                    <a:pt x="945" y="238"/>
                  </a:lnTo>
                  <a:lnTo>
                    <a:pt x="943" y="239"/>
                  </a:lnTo>
                  <a:lnTo>
                    <a:pt x="943" y="239"/>
                  </a:lnTo>
                  <a:lnTo>
                    <a:pt x="948" y="238"/>
                  </a:lnTo>
                  <a:lnTo>
                    <a:pt x="948" y="236"/>
                  </a:lnTo>
                  <a:lnTo>
                    <a:pt x="949" y="236"/>
                  </a:lnTo>
                  <a:lnTo>
                    <a:pt x="953" y="238"/>
                  </a:lnTo>
                  <a:lnTo>
                    <a:pt x="954" y="238"/>
                  </a:lnTo>
                  <a:lnTo>
                    <a:pt x="956" y="239"/>
                  </a:lnTo>
                  <a:lnTo>
                    <a:pt x="961" y="241"/>
                  </a:lnTo>
                  <a:lnTo>
                    <a:pt x="961" y="241"/>
                  </a:lnTo>
                  <a:lnTo>
                    <a:pt x="959" y="239"/>
                  </a:lnTo>
                  <a:lnTo>
                    <a:pt x="959" y="239"/>
                  </a:lnTo>
                  <a:lnTo>
                    <a:pt x="962" y="238"/>
                  </a:lnTo>
                  <a:lnTo>
                    <a:pt x="967" y="236"/>
                  </a:lnTo>
                  <a:lnTo>
                    <a:pt x="968" y="236"/>
                  </a:lnTo>
                  <a:lnTo>
                    <a:pt x="972" y="234"/>
                  </a:lnTo>
                  <a:lnTo>
                    <a:pt x="973" y="233"/>
                  </a:lnTo>
                  <a:lnTo>
                    <a:pt x="973" y="233"/>
                  </a:lnTo>
                  <a:lnTo>
                    <a:pt x="975" y="233"/>
                  </a:lnTo>
                  <a:lnTo>
                    <a:pt x="978" y="236"/>
                  </a:lnTo>
                  <a:lnTo>
                    <a:pt x="979" y="236"/>
                  </a:lnTo>
                  <a:lnTo>
                    <a:pt x="981" y="238"/>
                  </a:lnTo>
                  <a:lnTo>
                    <a:pt x="983" y="239"/>
                  </a:lnTo>
                  <a:lnTo>
                    <a:pt x="984" y="239"/>
                  </a:lnTo>
                  <a:lnTo>
                    <a:pt x="986" y="241"/>
                  </a:lnTo>
                  <a:lnTo>
                    <a:pt x="987" y="241"/>
                  </a:lnTo>
                  <a:lnTo>
                    <a:pt x="987" y="241"/>
                  </a:lnTo>
                  <a:lnTo>
                    <a:pt x="989" y="241"/>
                  </a:lnTo>
                  <a:lnTo>
                    <a:pt x="989" y="242"/>
                  </a:lnTo>
                  <a:lnTo>
                    <a:pt x="989" y="242"/>
                  </a:lnTo>
                  <a:lnTo>
                    <a:pt x="989" y="242"/>
                  </a:lnTo>
                  <a:lnTo>
                    <a:pt x="989" y="244"/>
                  </a:lnTo>
                  <a:lnTo>
                    <a:pt x="987" y="247"/>
                  </a:lnTo>
                  <a:lnTo>
                    <a:pt x="987" y="247"/>
                  </a:lnTo>
                  <a:lnTo>
                    <a:pt x="989" y="247"/>
                  </a:lnTo>
                  <a:lnTo>
                    <a:pt x="989" y="245"/>
                  </a:lnTo>
                  <a:lnTo>
                    <a:pt x="990" y="245"/>
                  </a:lnTo>
                  <a:lnTo>
                    <a:pt x="992" y="245"/>
                  </a:lnTo>
                  <a:lnTo>
                    <a:pt x="995" y="247"/>
                  </a:lnTo>
                  <a:lnTo>
                    <a:pt x="995" y="249"/>
                  </a:lnTo>
                  <a:lnTo>
                    <a:pt x="997" y="249"/>
                  </a:lnTo>
                  <a:lnTo>
                    <a:pt x="997" y="250"/>
                  </a:lnTo>
                  <a:lnTo>
                    <a:pt x="997" y="250"/>
                  </a:lnTo>
                  <a:lnTo>
                    <a:pt x="997" y="252"/>
                  </a:lnTo>
                  <a:lnTo>
                    <a:pt x="997" y="252"/>
                  </a:lnTo>
                  <a:lnTo>
                    <a:pt x="994" y="252"/>
                  </a:lnTo>
                  <a:lnTo>
                    <a:pt x="995" y="253"/>
                  </a:lnTo>
                  <a:lnTo>
                    <a:pt x="998" y="252"/>
                  </a:lnTo>
                  <a:lnTo>
                    <a:pt x="998" y="252"/>
                  </a:lnTo>
                  <a:lnTo>
                    <a:pt x="998" y="250"/>
                  </a:lnTo>
                  <a:lnTo>
                    <a:pt x="1000" y="250"/>
                  </a:lnTo>
                  <a:lnTo>
                    <a:pt x="1003" y="252"/>
                  </a:lnTo>
                  <a:lnTo>
                    <a:pt x="1003" y="253"/>
                  </a:lnTo>
                  <a:lnTo>
                    <a:pt x="1003" y="253"/>
                  </a:lnTo>
                  <a:lnTo>
                    <a:pt x="1003" y="253"/>
                  </a:lnTo>
                  <a:lnTo>
                    <a:pt x="1002" y="253"/>
                  </a:lnTo>
                  <a:lnTo>
                    <a:pt x="1000" y="255"/>
                  </a:lnTo>
                  <a:lnTo>
                    <a:pt x="1000" y="256"/>
                  </a:lnTo>
                  <a:lnTo>
                    <a:pt x="1002" y="256"/>
                  </a:lnTo>
                  <a:lnTo>
                    <a:pt x="1003" y="256"/>
                  </a:lnTo>
                  <a:lnTo>
                    <a:pt x="1003" y="256"/>
                  </a:lnTo>
                  <a:lnTo>
                    <a:pt x="1002" y="258"/>
                  </a:lnTo>
                  <a:lnTo>
                    <a:pt x="1002" y="258"/>
                  </a:lnTo>
                  <a:lnTo>
                    <a:pt x="1005" y="261"/>
                  </a:lnTo>
                  <a:lnTo>
                    <a:pt x="1006" y="263"/>
                  </a:lnTo>
                  <a:lnTo>
                    <a:pt x="1008" y="263"/>
                  </a:lnTo>
                  <a:lnTo>
                    <a:pt x="1009" y="263"/>
                  </a:lnTo>
                  <a:lnTo>
                    <a:pt x="1013" y="263"/>
                  </a:lnTo>
                  <a:lnTo>
                    <a:pt x="1016" y="264"/>
                  </a:lnTo>
                  <a:lnTo>
                    <a:pt x="1019" y="264"/>
                  </a:lnTo>
                  <a:lnTo>
                    <a:pt x="1022" y="264"/>
                  </a:lnTo>
                  <a:lnTo>
                    <a:pt x="1024" y="264"/>
                  </a:lnTo>
                  <a:lnTo>
                    <a:pt x="1024" y="264"/>
                  </a:lnTo>
                  <a:lnTo>
                    <a:pt x="1025" y="266"/>
                  </a:lnTo>
                  <a:lnTo>
                    <a:pt x="1025" y="266"/>
                  </a:lnTo>
                  <a:lnTo>
                    <a:pt x="1025" y="268"/>
                  </a:lnTo>
                  <a:lnTo>
                    <a:pt x="1025" y="269"/>
                  </a:lnTo>
                  <a:lnTo>
                    <a:pt x="1027" y="269"/>
                  </a:lnTo>
                  <a:lnTo>
                    <a:pt x="1028" y="269"/>
                  </a:lnTo>
                  <a:lnTo>
                    <a:pt x="1030" y="268"/>
                  </a:lnTo>
                  <a:lnTo>
                    <a:pt x="1031" y="268"/>
                  </a:lnTo>
                  <a:lnTo>
                    <a:pt x="1031" y="268"/>
                  </a:lnTo>
                  <a:lnTo>
                    <a:pt x="1031" y="266"/>
                  </a:lnTo>
                  <a:lnTo>
                    <a:pt x="1033" y="264"/>
                  </a:lnTo>
                  <a:lnTo>
                    <a:pt x="1033" y="264"/>
                  </a:lnTo>
                  <a:lnTo>
                    <a:pt x="1035" y="264"/>
                  </a:lnTo>
                  <a:lnTo>
                    <a:pt x="1035" y="266"/>
                  </a:lnTo>
                  <a:lnTo>
                    <a:pt x="1035" y="268"/>
                  </a:lnTo>
                  <a:lnTo>
                    <a:pt x="1036" y="268"/>
                  </a:lnTo>
                  <a:lnTo>
                    <a:pt x="1036" y="269"/>
                  </a:lnTo>
                  <a:lnTo>
                    <a:pt x="1035" y="269"/>
                  </a:lnTo>
                  <a:lnTo>
                    <a:pt x="1035" y="271"/>
                  </a:lnTo>
                  <a:lnTo>
                    <a:pt x="1033" y="271"/>
                  </a:lnTo>
                  <a:lnTo>
                    <a:pt x="1031" y="272"/>
                  </a:lnTo>
                  <a:lnTo>
                    <a:pt x="1031" y="275"/>
                  </a:lnTo>
                  <a:lnTo>
                    <a:pt x="1030" y="277"/>
                  </a:lnTo>
                  <a:lnTo>
                    <a:pt x="1030" y="279"/>
                  </a:lnTo>
                  <a:lnTo>
                    <a:pt x="1030" y="279"/>
                  </a:lnTo>
                  <a:lnTo>
                    <a:pt x="1030" y="280"/>
                  </a:lnTo>
                  <a:lnTo>
                    <a:pt x="1031" y="282"/>
                  </a:lnTo>
                  <a:lnTo>
                    <a:pt x="1031" y="283"/>
                  </a:lnTo>
                  <a:lnTo>
                    <a:pt x="1031" y="283"/>
                  </a:lnTo>
                  <a:lnTo>
                    <a:pt x="1033" y="285"/>
                  </a:lnTo>
                  <a:lnTo>
                    <a:pt x="1031" y="285"/>
                  </a:lnTo>
                  <a:lnTo>
                    <a:pt x="1031" y="286"/>
                  </a:lnTo>
                  <a:lnTo>
                    <a:pt x="1030" y="286"/>
                  </a:lnTo>
                  <a:lnTo>
                    <a:pt x="1027" y="286"/>
                  </a:lnTo>
                  <a:lnTo>
                    <a:pt x="1019" y="286"/>
                  </a:lnTo>
                  <a:lnTo>
                    <a:pt x="1017" y="286"/>
                  </a:lnTo>
                  <a:lnTo>
                    <a:pt x="1017" y="288"/>
                  </a:lnTo>
                  <a:lnTo>
                    <a:pt x="1020" y="288"/>
                  </a:lnTo>
                  <a:lnTo>
                    <a:pt x="1022" y="288"/>
                  </a:lnTo>
                  <a:lnTo>
                    <a:pt x="1030" y="288"/>
                  </a:lnTo>
                  <a:lnTo>
                    <a:pt x="1031" y="290"/>
                  </a:lnTo>
                  <a:lnTo>
                    <a:pt x="1031" y="290"/>
                  </a:lnTo>
                  <a:lnTo>
                    <a:pt x="1031" y="291"/>
                  </a:lnTo>
                  <a:lnTo>
                    <a:pt x="1033" y="293"/>
                  </a:lnTo>
                  <a:lnTo>
                    <a:pt x="1033" y="294"/>
                  </a:lnTo>
                  <a:lnTo>
                    <a:pt x="1033" y="296"/>
                  </a:lnTo>
                  <a:lnTo>
                    <a:pt x="1031" y="297"/>
                  </a:lnTo>
                  <a:lnTo>
                    <a:pt x="1031" y="299"/>
                  </a:lnTo>
                  <a:lnTo>
                    <a:pt x="1031" y="301"/>
                  </a:lnTo>
                  <a:lnTo>
                    <a:pt x="1031" y="302"/>
                  </a:lnTo>
                  <a:lnTo>
                    <a:pt x="1036" y="302"/>
                  </a:lnTo>
                  <a:lnTo>
                    <a:pt x="1036" y="302"/>
                  </a:lnTo>
                  <a:lnTo>
                    <a:pt x="1036" y="304"/>
                  </a:lnTo>
                  <a:lnTo>
                    <a:pt x="1035" y="305"/>
                  </a:lnTo>
                  <a:lnTo>
                    <a:pt x="1035" y="305"/>
                  </a:lnTo>
                  <a:lnTo>
                    <a:pt x="1035" y="307"/>
                  </a:lnTo>
                  <a:lnTo>
                    <a:pt x="1035" y="307"/>
                  </a:lnTo>
                  <a:lnTo>
                    <a:pt x="1035" y="308"/>
                  </a:lnTo>
                  <a:lnTo>
                    <a:pt x="1035" y="308"/>
                  </a:lnTo>
                  <a:lnTo>
                    <a:pt x="1035" y="310"/>
                  </a:lnTo>
                  <a:lnTo>
                    <a:pt x="1033" y="312"/>
                  </a:lnTo>
                  <a:lnTo>
                    <a:pt x="1033" y="313"/>
                  </a:lnTo>
                  <a:lnTo>
                    <a:pt x="1031" y="313"/>
                  </a:lnTo>
                  <a:lnTo>
                    <a:pt x="1031" y="313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2"/>
                  </a:lnTo>
                  <a:lnTo>
                    <a:pt x="1030" y="312"/>
                  </a:lnTo>
                  <a:lnTo>
                    <a:pt x="1028" y="312"/>
                  </a:lnTo>
                  <a:lnTo>
                    <a:pt x="1027" y="313"/>
                  </a:lnTo>
                  <a:lnTo>
                    <a:pt x="1025" y="313"/>
                  </a:lnTo>
                  <a:lnTo>
                    <a:pt x="1025" y="315"/>
                  </a:lnTo>
                  <a:lnTo>
                    <a:pt x="1027" y="315"/>
                  </a:lnTo>
                  <a:lnTo>
                    <a:pt x="1028" y="315"/>
                  </a:lnTo>
                  <a:lnTo>
                    <a:pt x="1030" y="315"/>
                  </a:lnTo>
                  <a:lnTo>
                    <a:pt x="1031" y="315"/>
                  </a:lnTo>
                  <a:lnTo>
                    <a:pt x="1036" y="312"/>
                  </a:lnTo>
                  <a:lnTo>
                    <a:pt x="1038" y="312"/>
                  </a:lnTo>
                  <a:lnTo>
                    <a:pt x="1039" y="312"/>
                  </a:lnTo>
                  <a:lnTo>
                    <a:pt x="1041" y="312"/>
                  </a:lnTo>
                  <a:lnTo>
                    <a:pt x="1043" y="312"/>
                  </a:lnTo>
                  <a:lnTo>
                    <a:pt x="1046" y="312"/>
                  </a:lnTo>
                  <a:lnTo>
                    <a:pt x="1047" y="312"/>
                  </a:lnTo>
                  <a:lnTo>
                    <a:pt x="1047" y="312"/>
                  </a:lnTo>
                  <a:lnTo>
                    <a:pt x="1049" y="313"/>
                  </a:lnTo>
                  <a:lnTo>
                    <a:pt x="1050" y="313"/>
                  </a:lnTo>
                  <a:lnTo>
                    <a:pt x="1050" y="315"/>
                  </a:lnTo>
                  <a:lnTo>
                    <a:pt x="1050" y="318"/>
                  </a:lnTo>
                  <a:lnTo>
                    <a:pt x="1052" y="318"/>
                  </a:lnTo>
                  <a:lnTo>
                    <a:pt x="1052" y="319"/>
                  </a:lnTo>
                  <a:lnTo>
                    <a:pt x="1052" y="319"/>
                  </a:lnTo>
                  <a:lnTo>
                    <a:pt x="1052" y="321"/>
                  </a:lnTo>
                  <a:lnTo>
                    <a:pt x="1052" y="326"/>
                  </a:lnTo>
                  <a:lnTo>
                    <a:pt x="1050" y="327"/>
                  </a:lnTo>
                  <a:lnTo>
                    <a:pt x="1049" y="329"/>
                  </a:lnTo>
                  <a:lnTo>
                    <a:pt x="1047" y="329"/>
                  </a:lnTo>
                  <a:lnTo>
                    <a:pt x="1044" y="331"/>
                  </a:lnTo>
                  <a:lnTo>
                    <a:pt x="1043" y="331"/>
                  </a:lnTo>
                  <a:lnTo>
                    <a:pt x="1041" y="332"/>
                  </a:lnTo>
                  <a:lnTo>
                    <a:pt x="1041" y="332"/>
                  </a:lnTo>
                  <a:lnTo>
                    <a:pt x="1044" y="331"/>
                  </a:lnTo>
                  <a:lnTo>
                    <a:pt x="1049" y="331"/>
                  </a:lnTo>
                  <a:lnTo>
                    <a:pt x="1050" y="329"/>
                  </a:lnTo>
                  <a:lnTo>
                    <a:pt x="1050" y="327"/>
                  </a:lnTo>
                  <a:lnTo>
                    <a:pt x="1052" y="326"/>
                  </a:lnTo>
                  <a:lnTo>
                    <a:pt x="1054" y="321"/>
                  </a:lnTo>
                  <a:lnTo>
                    <a:pt x="1054" y="319"/>
                  </a:lnTo>
                  <a:lnTo>
                    <a:pt x="1055" y="319"/>
                  </a:lnTo>
                  <a:lnTo>
                    <a:pt x="1057" y="321"/>
                  </a:lnTo>
                  <a:lnTo>
                    <a:pt x="1057" y="323"/>
                  </a:lnTo>
                  <a:lnTo>
                    <a:pt x="1057" y="324"/>
                  </a:lnTo>
                  <a:lnTo>
                    <a:pt x="1057" y="324"/>
                  </a:lnTo>
                  <a:lnTo>
                    <a:pt x="1055" y="327"/>
                  </a:lnTo>
                  <a:lnTo>
                    <a:pt x="1055" y="327"/>
                  </a:lnTo>
                  <a:lnTo>
                    <a:pt x="1058" y="324"/>
                  </a:lnTo>
                  <a:lnTo>
                    <a:pt x="1058" y="324"/>
                  </a:lnTo>
                  <a:lnTo>
                    <a:pt x="1058" y="323"/>
                  </a:lnTo>
                  <a:lnTo>
                    <a:pt x="1060" y="321"/>
                  </a:lnTo>
                  <a:lnTo>
                    <a:pt x="1060" y="323"/>
                  </a:lnTo>
                  <a:lnTo>
                    <a:pt x="1060" y="324"/>
                  </a:lnTo>
                  <a:lnTo>
                    <a:pt x="1060" y="327"/>
                  </a:lnTo>
                  <a:lnTo>
                    <a:pt x="1060" y="327"/>
                  </a:lnTo>
                  <a:lnTo>
                    <a:pt x="1060" y="331"/>
                  </a:lnTo>
                  <a:lnTo>
                    <a:pt x="1060" y="331"/>
                  </a:lnTo>
                  <a:lnTo>
                    <a:pt x="1061" y="329"/>
                  </a:lnTo>
                  <a:lnTo>
                    <a:pt x="1061" y="327"/>
                  </a:lnTo>
                  <a:lnTo>
                    <a:pt x="1061" y="326"/>
                  </a:lnTo>
                  <a:lnTo>
                    <a:pt x="1061" y="326"/>
                  </a:lnTo>
                  <a:lnTo>
                    <a:pt x="1065" y="324"/>
                  </a:lnTo>
                  <a:lnTo>
                    <a:pt x="1068" y="323"/>
                  </a:lnTo>
                  <a:lnTo>
                    <a:pt x="1069" y="321"/>
                  </a:lnTo>
                  <a:lnTo>
                    <a:pt x="1071" y="321"/>
                  </a:lnTo>
                  <a:lnTo>
                    <a:pt x="1074" y="319"/>
                  </a:lnTo>
                  <a:lnTo>
                    <a:pt x="1076" y="318"/>
                  </a:lnTo>
                  <a:lnTo>
                    <a:pt x="1077" y="316"/>
                  </a:lnTo>
                  <a:lnTo>
                    <a:pt x="1077" y="315"/>
                  </a:lnTo>
                  <a:lnTo>
                    <a:pt x="1077" y="315"/>
                  </a:lnTo>
                  <a:lnTo>
                    <a:pt x="1079" y="313"/>
                  </a:lnTo>
                  <a:lnTo>
                    <a:pt x="1080" y="313"/>
                  </a:lnTo>
                  <a:lnTo>
                    <a:pt x="1082" y="313"/>
                  </a:lnTo>
                  <a:lnTo>
                    <a:pt x="1082" y="315"/>
                  </a:lnTo>
                  <a:lnTo>
                    <a:pt x="1084" y="316"/>
                  </a:lnTo>
                  <a:lnTo>
                    <a:pt x="1084" y="318"/>
                  </a:lnTo>
                  <a:lnTo>
                    <a:pt x="1084" y="318"/>
                  </a:lnTo>
                  <a:lnTo>
                    <a:pt x="1085" y="321"/>
                  </a:lnTo>
                  <a:lnTo>
                    <a:pt x="1085" y="321"/>
                  </a:lnTo>
                  <a:lnTo>
                    <a:pt x="1085" y="319"/>
                  </a:lnTo>
                  <a:lnTo>
                    <a:pt x="1085" y="318"/>
                  </a:lnTo>
                  <a:lnTo>
                    <a:pt x="1085" y="318"/>
                  </a:lnTo>
                  <a:lnTo>
                    <a:pt x="1085" y="316"/>
                  </a:lnTo>
                  <a:lnTo>
                    <a:pt x="1085" y="315"/>
                  </a:lnTo>
                  <a:lnTo>
                    <a:pt x="1084" y="313"/>
                  </a:lnTo>
                  <a:lnTo>
                    <a:pt x="1084" y="313"/>
                  </a:lnTo>
                  <a:lnTo>
                    <a:pt x="1085" y="312"/>
                  </a:lnTo>
                  <a:lnTo>
                    <a:pt x="1087" y="312"/>
                  </a:lnTo>
                  <a:lnTo>
                    <a:pt x="1087" y="312"/>
                  </a:lnTo>
                  <a:lnTo>
                    <a:pt x="1085" y="312"/>
                  </a:lnTo>
                  <a:lnTo>
                    <a:pt x="1085" y="310"/>
                  </a:lnTo>
                  <a:lnTo>
                    <a:pt x="1087" y="310"/>
                  </a:lnTo>
                  <a:lnTo>
                    <a:pt x="1088" y="310"/>
                  </a:lnTo>
                  <a:lnTo>
                    <a:pt x="1088" y="310"/>
                  </a:lnTo>
                  <a:lnTo>
                    <a:pt x="1088" y="308"/>
                  </a:lnTo>
                  <a:lnTo>
                    <a:pt x="1088" y="308"/>
                  </a:lnTo>
                  <a:lnTo>
                    <a:pt x="1090" y="308"/>
                  </a:lnTo>
                  <a:lnTo>
                    <a:pt x="1091" y="308"/>
                  </a:lnTo>
                  <a:lnTo>
                    <a:pt x="1091" y="308"/>
                  </a:lnTo>
                  <a:lnTo>
                    <a:pt x="1093" y="308"/>
                  </a:lnTo>
                  <a:lnTo>
                    <a:pt x="1093" y="307"/>
                  </a:lnTo>
                  <a:lnTo>
                    <a:pt x="1091" y="307"/>
                  </a:lnTo>
                  <a:lnTo>
                    <a:pt x="1090" y="307"/>
                  </a:lnTo>
                  <a:lnTo>
                    <a:pt x="1090" y="307"/>
                  </a:lnTo>
                  <a:lnTo>
                    <a:pt x="1090" y="305"/>
                  </a:lnTo>
                  <a:lnTo>
                    <a:pt x="1088" y="304"/>
                  </a:lnTo>
                  <a:lnTo>
                    <a:pt x="1090" y="304"/>
                  </a:lnTo>
                  <a:lnTo>
                    <a:pt x="1090" y="304"/>
                  </a:lnTo>
                  <a:lnTo>
                    <a:pt x="1090" y="304"/>
                  </a:lnTo>
                  <a:lnTo>
                    <a:pt x="1091" y="304"/>
                  </a:lnTo>
                  <a:lnTo>
                    <a:pt x="1091" y="302"/>
                  </a:lnTo>
                  <a:lnTo>
                    <a:pt x="1091" y="302"/>
                  </a:lnTo>
                  <a:lnTo>
                    <a:pt x="1093" y="302"/>
                  </a:lnTo>
                  <a:lnTo>
                    <a:pt x="1093" y="302"/>
                  </a:lnTo>
                  <a:lnTo>
                    <a:pt x="1091" y="299"/>
                  </a:lnTo>
                  <a:lnTo>
                    <a:pt x="1093" y="299"/>
                  </a:lnTo>
                  <a:lnTo>
                    <a:pt x="1095" y="299"/>
                  </a:lnTo>
                  <a:lnTo>
                    <a:pt x="1095" y="299"/>
                  </a:lnTo>
                  <a:lnTo>
                    <a:pt x="1098" y="301"/>
                  </a:lnTo>
                  <a:lnTo>
                    <a:pt x="1099" y="301"/>
                  </a:lnTo>
                  <a:lnTo>
                    <a:pt x="1098" y="301"/>
                  </a:lnTo>
                  <a:lnTo>
                    <a:pt x="1096" y="299"/>
                  </a:lnTo>
                  <a:lnTo>
                    <a:pt x="1095" y="299"/>
                  </a:lnTo>
                  <a:lnTo>
                    <a:pt x="1095" y="297"/>
                  </a:lnTo>
                  <a:lnTo>
                    <a:pt x="1093" y="297"/>
                  </a:lnTo>
                  <a:lnTo>
                    <a:pt x="1093" y="296"/>
                  </a:lnTo>
                  <a:lnTo>
                    <a:pt x="1091" y="294"/>
                  </a:lnTo>
                  <a:lnTo>
                    <a:pt x="1091" y="294"/>
                  </a:lnTo>
                  <a:lnTo>
                    <a:pt x="1093" y="293"/>
                  </a:lnTo>
                  <a:lnTo>
                    <a:pt x="1093" y="291"/>
                  </a:lnTo>
                  <a:lnTo>
                    <a:pt x="1095" y="291"/>
                  </a:lnTo>
                  <a:lnTo>
                    <a:pt x="1095" y="291"/>
                  </a:lnTo>
                  <a:lnTo>
                    <a:pt x="1096" y="291"/>
                  </a:lnTo>
                  <a:lnTo>
                    <a:pt x="1098" y="293"/>
                  </a:lnTo>
                  <a:lnTo>
                    <a:pt x="1099" y="293"/>
                  </a:lnTo>
                  <a:lnTo>
                    <a:pt x="1098" y="291"/>
                  </a:lnTo>
                  <a:lnTo>
                    <a:pt x="1096" y="291"/>
                  </a:lnTo>
                  <a:lnTo>
                    <a:pt x="1096" y="291"/>
                  </a:lnTo>
                  <a:lnTo>
                    <a:pt x="1096" y="290"/>
                  </a:lnTo>
                  <a:lnTo>
                    <a:pt x="1098" y="288"/>
                  </a:lnTo>
                  <a:lnTo>
                    <a:pt x="1098" y="286"/>
                  </a:lnTo>
                  <a:lnTo>
                    <a:pt x="1101" y="282"/>
                  </a:lnTo>
                  <a:lnTo>
                    <a:pt x="1101" y="282"/>
                  </a:lnTo>
                  <a:lnTo>
                    <a:pt x="1101" y="280"/>
                  </a:lnTo>
                  <a:lnTo>
                    <a:pt x="1102" y="280"/>
                  </a:lnTo>
                  <a:lnTo>
                    <a:pt x="1104" y="280"/>
                  </a:lnTo>
                  <a:lnTo>
                    <a:pt x="1106" y="282"/>
                  </a:lnTo>
                  <a:lnTo>
                    <a:pt x="1107" y="283"/>
                  </a:lnTo>
                  <a:lnTo>
                    <a:pt x="1107" y="283"/>
                  </a:lnTo>
                  <a:lnTo>
                    <a:pt x="1106" y="285"/>
                  </a:lnTo>
                  <a:lnTo>
                    <a:pt x="1104" y="286"/>
                  </a:lnTo>
                  <a:lnTo>
                    <a:pt x="1102" y="288"/>
                  </a:lnTo>
                  <a:lnTo>
                    <a:pt x="1102" y="288"/>
                  </a:lnTo>
                  <a:lnTo>
                    <a:pt x="1106" y="286"/>
                  </a:lnTo>
                  <a:lnTo>
                    <a:pt x="1107" y="286"/>
                  </a:lnTo>
                  <a:lnTo>
                    <a:pt x="1109" y="286"/>
                  </a:lnTo>
                  <a:lnTo>
                    <a:pt x="1110" y="288"/>
                  </a:lnTo>
                  <a:lnTo>
                    <a:pt x="1112" y="291"/>
                  </a:lnTo>
                  <a:lnTo>
                    <a:pt x="1110" y="293"/>
                  </a:lnTo>
                  <a:lnTo>
                    <a:pt x="1112" y="293"/>
                  </a:lnTo>
                  <a:lnTo>
                    <a:pt x="1113" y="291"/>
                  </a:lnTo>
                  <a:lnTo>
                    <a:pt x="1113" y="293"/>
                  </a:lnTo>
                  <a:lnTo>
                    <a:pt x="1113" y="294"/>
                  </a:lnTo>
                  <a:lnTo>
                    <a:pt x="1115" y="296"/>
                  </a:lnTo>
                  <a:lnTo>
                    <a:pt x="1117" y="297"/>
                  </a:lnTo>
                  <a:lnTo>
                    <a:pt x="1117" y="297"/>
                  </a:lnTo>
                  <a:lnTo>
                    <a:pt x="1115" y="299"/>
                  </a:lnTo>
                  <a:lnTo>
                    <a:pt x="1113" y="301"/>
                  </a:lnTo>
                  <a:lnTo>
                    <a:pt x="1115" y="301"/>
                  </a:lnTo>
                  <a:lnTo>
                    <a:pt x="1117" y="302"/>
                  </a:lnTo>
                  <a:lnTo>
                    <a:pt x="1117" y="302"/>
                  </a:lnTo>
                  <a:lnTo>
                    <a:pt x="1117" y="304"/>
                  </a:lnTo>
                  <a:lnTo>
                    <a:pt x="1117" y="304"/>
                  </a:lnTo>
                  <a:lnTo>
                    <a:pt x="1118" y="302"/>
                  </a:lnTo>
                  <a:lnTo>
                    <a:pt x="1120" y="302"/>
                  </a:lnTo>
                  <a:lnTo>
                    <a:pt x="1121" y="305"/>
                  </a:lnTo>
                  <a:lnTo>
                    <a:pt x="1121" y="307"/>
                  </a:lnTo>
                  <a:lnTo>
                    <a:pt x="1118" y="307"/>
                  </a:lnTo>
                  <a:lnTo>
                    <a:pt x="1117" y="307"/>
                  </a:lnTo>
                  <a:lnTo>
                    <a:pt x="1115" y="307"/>
                  </a:lnTo>
                  <a:lnTo>
                    <a:pt x="1113" y="308"/>
                  </a:lnTo>
                  <a:lnTo>
                    <a:pt x="1115" y="308"/>
                  </a:lnTo>
                  <a:lnTo>
                    <a:pt x="1117" y="308"/>
                  </a:lnTo>
                  <a:lnTo>
                    <a:pt x="1120" y="308"/>
                  </a:lnTo>
                  <a:lnTo>
                    <a:pt x="1123" y="307"/>
                  </a:lnTo>
                  <a:lnTo>
                    <a:pt x="1123" y="307"/>
                  </a:lnTo>
                  <a:lnTo>
                    <a:pt x="1124" y="307"/>
                  </a:lnTo>
                  <a:lnTo>
                    <a:pt x="1124" y="308"/>
                  </a:lnTo>
                  <a:lnTo>
                    <a:pt x="1123" y="308"/>
                  </a:lnTo>
                  <a:lnTo>
                    <a:pt x="1123" y="308"/>
                  </a:lnTo>
                  <a:lnTo>
                    <a:pt x="1124" y="308"/>
                  </a:lnTo>
                  <a:lnTo>
                    <a:pt x="1124" y="310"/>
                  </a:lnTo>
                  <a:lnTo>
                    <a:pt x="1124" y="310"/>
                  </a:lnTo>
                  <a:lnTo>
                    <a:pt x="1124" y="312"/>
                  </a:lnTo>
                  <a:lnTo>
                    <a:pt x="1126" y="312"/>
                  </a:lnTo>
                  <a:lnTo>
                    <a:pt x="1128" y="312"/>
                  </a:lnTo>
                  <a:lnTo>
                    <a:pt x="1128" y="312"/>
                  </a:lnTo>
                  <a:lnTo>
                    <a:pt x="1129" y="313"/>
                  </a:lnTo>
                  <a:lnTo>
                    <a:pt x="1129" y="316"/>
                  </a:lnTo>
                  <a:lnTo>
                    <a:pt x="1126" y="318"/>
                  </a:lnTo>
                  <a:lnTo>
                    <a:pt x="1124" y="319"/>
                  </a:lnTo>
                  <a:lnTo>
                    <a:pt x="1123" y="321"/>
                  </a:lnTo>
                  <a:lnTo>
                    <a:pt x="1121" y="321"/>
                  </a:lnTo>
                  <a:lnTo>
                    <a:pt x="1120" y="323"/>
                  </a:lnTo>
                  <a:lnTo>
                    <a:pt x="1121" y="323"/>
                  </a:lnTo>
                  <a:lnTo>
                    <a:pt x="1124" y="321"/>
                  </a:lnTo>
                  <a:lnTo>
                    <a:pt x="1124" y="319"/>
                  </a:lnTo>
                  <a:lnTo>
                    <a:pt x="1126" y="321"/>
                  </a:lnTo>
                  <a:lnTo>
                    <a:pt x="1126" y="321"/>
                  </a:lnTo>
                  <a:lnTo>
                    <a:pt x="1126" y="321"/>
                  </a:lnTo>
                  <a:lnTo>
                    <a:pt x="1128" y="321"/>
                  </a:lnTo>
                  <a:lnTo>
                    <a:pt x="1131" y="319"/>
                  </a:lnTo>
                  <a:lnTo>
                    <a:pt x="1132" y="319"/>
                  </a:lnTo>
                  <a:lnTo>
                    <a:pt x="1134" y="319"/>
                  </a:lnTo>
                  <a:lnTo>
                    <a:pt x="1134" y="319"/>
                  </a:lnTo>
                  <a:lnTo>
                    <a:pt x="1132" y="323"/>
                  </a:lnTo>
                  <a:lnTo>
                    <a:pt x="1131" y="326"/>
                  </a:lnTo>
                  <a:lnTo>
                    <a:pt x="1128" y="327"/>
                  </a:lnTo>
                  <a:lnTo>
                    <a:pt x="1126" y="329"/>
                  </a:lnTo>
                  <a:lnTo>
                    <a:pt x="1124" y="329"/>
                  </a:lnTo>
                  <a:lnTo>
                    <a:pt x="1124" y="331"/>
                  </a:lnTo>
                  <a:lnTo>
                    <a:pt x="1128" y="327"/>
                  </a:lnTo>
                  <a:lnTo>
                    <a:pt x="1131" y="327"/>
                  </a:lnTo>
                  <a:lnTo>
                    <a:pt x="1134" y="327"/>
                  </a:lnTo>
                  <a:lnTo>
                    <a:pt x="1136" y="327"/>
                  </a:lnTo>
                  <a:lnTo>
                    <a:pt x="1139" y="331"/>
                  </a:lnTo>
                  <a:lnTo>
                    <a:pt x="1140" y="331"/>
                  </a:lnTo>
                  <a:lnTo>
                    <a:pt x="1140" y="331"/>
                  </a:lnTo>
                  <a:lnTo>
                    <a:pt x="1143" y="332"/>
                  </a:lnTo>
                  <a:lnTo>
                    <a:pt x="1143" y="334"/>
                  </a:lnTo>
                  <a:lnTo>
                    <a:pt x="1143" y="334"/>
                  </a:lnTo>
                  <a:lnTo>
                    <a:pt x="1143" y="334"/>
                  </a:lnTo>
                  <a:lnTo>
                    <a:pt x="1142" y="335"/>
                  </a:lnTo>
                  <a:lnTo>
                    <a:pt x="1143" y="337"/>
                  </a:lnTo>
                  <a:lnTo>
                    <a:pt x="1143" y="338"/>
                  </a:lnTo>
                  <a:lnTo>
                    <a:pt x="1142" y="340"/>
                  </a:lnTo>
                  <a:lnTo>
                    <a:pt x="1140" y="340"/>
                  </a:lnTo>
                  <a:lnTo>
                    <a:pt x="1139" y="340"/>
                  </a:lnTo>
                  <a:lnTo>
                    <a:pt x="1137" y="342"/>
                  </a:lnTo>
                  <a:lnTo>
                    <a:pt x="1137" y="342"/>
                  </a:lnTo>
                  <a:lnTo>
                    <a:pt x="1136" y="340"/>
                  </a:lnTo>
                  <a:lnTo>
                    <a:pt x="1136" y="342"/>
                  </a:lnTo>
                  <a:lnTo>
                    <a:pt x="1137" y="342"/>
                  </a:lnTo>
                  <a:lnTo>
                    <a:pt x="1139" y="342"/>
                  </a:lnTo>
                  <a:lnTo>
                    <a:pt x="1140" y="342"/>
                  </a:lnTo>
                  <a:lnTo>
                    <a:pt x="1142" y="342"/>
                  </a:lnTo>
                  <a:lnTo>
                    <a:pt x="1143" y="342"/>
                  </a:lnTo>
                  <a:lnTo>
                    <a:pt x="1145" y="343"/>
                  </a:lnTo>
                  <a:lnTo>
                    <a:pt x="1145" y="343"/>
                  </a:lnTo>
                  <a:lnTo>
                    <a:pt x="1143" y="343"/>
                  </a:lnTo>
                  <a:lnTo>
                    <a:pt x="1143" y="345"/>
                  </a:lnTo>
                  <a:lnTo>
                    <a:pt x="1143" y="346"/>
                  </a:lnTo>
                  <a:lnTo>
                    <a:pt x="1143" y="346"/>
                  </a:lnTo>
                  <a:lnTo>
                    <a:pt x="1145" y="346"/>
                  </a:lnTo>
                  <a:lnTo>
                    <a:pt x="1145" y="346"/>
                  </a:lnTo>
                  <a:lnTo>
                    <a:pt x="1147" y="346"/>
                  </a:lnTo>
                  <a:lnTo>
                    <a:pt x="1148" y="346"/>
                  </a:lnTo>
                  <a:lnTo>
                    <a:pt x="1153" y="351"/>
                  </a:lnTo>
                  <a:lnTo>
                    <a:pt x="1151" y="353"/>
                  </a:lnTo>
                  <a:lnTo>
                    <a:pt x="1151" y="354"/>
                  </a:lnTo>
                  <a:lnTo>
                    <a:pt x="1151" y="356"/>
                  </a:lnTo>
                  <a:lnTo>
                    <a:pt x="1151" y="357"/>
                  </a:lnTo>
                  <a:lnTo>
                    <a:pt x="1150" y="357"/>
                  </a:lnTo>
                  <a:lnTo>
                    <a:pt x="1142" y="357"/>
                  </a:lnTo>
                  <a:lnTo>
                    <a:pt x="1137" y="356"/>
                  </a:lnTo>
                  <a:lnTo>
                    <a:pt x="1137" y="356"/>
                  </a:lnTo>
                  <a:lnTo>
                    <a:pt x="1139" y="354"/>
                  </a:lnTo>
                  <a:lnTo>
                    <a:pt x="1137" y="354"/>
                  </a:lnTo>
                  <a:lnTo>
                    <a:pt x="1136" y="354"/>
                  </a:lnTo>
                  <a:lnTo>
                    <a:pt x="1136" y="354"/>
                  </a:lnTo>
                  <a:lnTo>
                    <a:pt x="1137" y="356"/>
                  </a:lnTo>
                  <a:lnTo>
                    <a:pt x="1140" y="357"/>
                  </a:lnTo>
                  <a:lnTo>
                    <a:pt x="1142" y="359"/>
                  </a:lnTo>
                  <a:lnTo>
                    <a:pt x="1145" y="359"/>
                  </a:lnTo>
                  <a:lnTo>
                    <a:pt x="1145" y="360"/>
                  </a:lnTo>
                  <a:lnTo>
                    <a:pt x="1147" y="360"/>
                  </a:lnTo>
                  <a:lnTo>
                    <a:pt x="1147" y="360"/>
                  </a:lnTo>
                  <a:lnTo>
                    <a:pt x="1143" y="360"/>
                  </a:lnTo>
                  <a:lnTo>
                    <a:pt x="1142" y="362"/>
                  </a:lnTo>
                  <a:lnTo>
                    <a:pt x="1143" y="362"/>
                  </a:lnTo>
                  <a:lnTo>
                    <a:pt x="1147" y="364"/>
                  </a:lnTo>
                  <a:lnTo>
                    <a:pt x="1150" y="364"/>
                  </a:lnTo>
                  <a:lnTo>
                    <a:pt x="1151" y="364"/>
                  </a:lnTo>
                  <a:lnTo>
                    <a:pt x="1150" y="365"/>
                  </a:lnTo>
                  <a:lnTo>
                    <a:pt x="1147" y="365"/>
                  </a:lnTo>
                  <a:lnTo>
                    <a:pt x="1147" y="367"/>
                  </a:lnTo>
                  <a:lnTo>
                    <a:pt x="1148" y="367"/>
                  </a:lnTo>
                  <a:lnTo>
                    <a:pt x="1151" y="367"/>
                  </a:lnTo>
                  <a:lnTo>
                    <a:pt x="1151" y="367"/>
                  </a:lnTo>
                  <a:lnTo>
                    <a:pt x="1153" y="370"/>
                  </a:lnTo>
                  <a:lnTo>
                    <a:pt x="1153" y="370"/>
                  </a:lnTo>
                  <a:lnTo>
                    <a:pt x="1150" y="371"/>
                  </a:lnTo>
                  <a:lnTo>
                    <a:pt x="1150" y="371"/>
                  </a:lnTo>
                  <a:lnTo>
                    <a:pt x="1151" y="371"/>
                  </a:lnTo>
                  <a:lnTo>
                    <a:pt x="1154" y="371"/>
                  </a:lnTo>
                  <a:lnTo>
                    <a:pt x="1154" y="373"/>
                  </a:lnTo>
                  <a:lnTo>
                    <a:pt x="1154" y="373"/>
                  </a:lnTo>
                  <a:lnTo>
                    <a:pt x="1156" y="375"/>
                  </a:lnTo>
                  <a:lnTo>
                    <a:pt x="1158" y="375"/>
                  </a:lnTo>
                  <a:lnTo>
                    <a:pt x="1159" y="373"/>
                  </a:lnTo>
                  <a:lnTo>
                    <a:pt x="1159" y="371"/>
                  </a:lnTo>
                  <a:lnTo>
                    <a:pt x="1161" y="373"/>
                  </a:lnTo>
                  <a:lnTo>
                    <a:pt x="1161" y="373"/>
                  </a:lnTo>
                  <a:lnTo>
                    <a:pt x="1162" y="375"/>
                  </a:lnTo>
                  <a:lnTo>
                    <a:pt x="1162" y="375"/>
                  </a:lnTo>
                  <a:lnTo>
                    <a:pt x="1164" y="376"/>
                  </a:lnTo>
                  <a:lnTo>
                    <a:pt x="1164" y="375"/>
                  </a:lnTo>
                  <a:lnTo>
                    <a:pt x="1165" y="376"/>
                  </a:lnTo>
                  <a:lnTo>
                    <a:pt x="1167" y="376"/>
                  </a:lnTo>
                  <a:lnTo>
                    <a:pt x="1165" y="378"/>
                  </a:lnTo>
                  <a:lnTo>
                    <a:pt x="1165" y="378"/>
                  </a:lnTo>
                  <a:lnTo>
                    <a:pt x="1167" y="379"/>
                  </a:lnTo>
                  <a:lnTo>
                    <a:pt x="1167" y="381"/>
                  </a:lnTo>
                  <a:lnTo>
                    <a:pt x="1169" y="383"/>
                  </a:lnTo>
                  <a:lnTo>
                    <a:pt x="1169" y="383"/>
                  </a:lnTo>
                  <a:lnTo>
                    <a:pt x="1165" y="384"/>
                  </a:lnTo>
                  <a:lnTo>
                    <a:pt x="1165" y="387"/>
                  </a:lnTo>
                  <a:lnTo>
                    <a:pt x="1165" y="387"/>
                  </a:lnTo>
                  <a:lnTo>
                    <a:pt x="1164" y="389"/>
                  </a:lnTo>
                  <a:lnTo>
                    <a:pt x="1162" y="390"/>
                  </a:lnTo>
                  <a:lnTo>
                    <a:pt x="1164" y="390"/>
                  </a:lnTo>
                  <a:lnTo>
                    <a:pt x="1167" y="387"/>
                  </a:lnTo>
                  <a:lnTo>
                    <a:pt x="1169" y="387"/>
                  </a:lnTo>
                  <a:lnTo>
                    <a:pt x="1172" y="386"/>
                  </a:lnTo>
                  <a:lnTo>
                    <a:pt x="1173" y="386"/>
                  </a:lnTo>
                  <a:lnTo>
                    <a:pt x="1175" y="386"/>
                  </a:lnTo>
                  <a:lnTo>
                    <a:pt x="1177" y="386"/>
                  </a:lnTo>
                  <a:lnTo>
                    <a:pt x="1177" y="387"/>
                  </a:lnTo>
                  <a:lnTo>
                    <a:pt x="1177" y="389"/>
                  </a:lnTo>
                  <a:lnTo>
                    <a:pt x="1178" y="387"/>
                  </a:lnTo>
                  <a:lnTo>
                    <a:pt x="1180" y="387"/>
                  </a:lnTo>
                  <a:lnTo>
                    <a:pt x="1178" y="389"/>
                  </a:lnTo>
                  <a:lnTo>
                    <a:pt x="1175" y="392"/>
                  </a:lnTo>
                  <a:lnTo>
                    <a:pt x="1173" y="394"/>
                  </a:lnTo>
                  <a:lnTo>
                    <a:pt x="1173" y="395"/>
                  </a:lnTo>
                  <a:lnTo>
                    <a:pt x="1175" y="394"/>
                  </a:lnTo>
                  <a:lnTo>
                    <a:pt x="1180" y="390"/>
                  </a:lnTo>
                  <a:lnTo>
                    <a:pt x="1180" y="390"/>
                  </a:lnTo>
                  <a:lnTo>
                    <a:pt x="1181" y="389"/>
                  </a:lnTo>
                  <a:lnTo>
                    <a:pt x="1183" y="387"/>
                  </a:lnTo>
                  <a:lnTo>
                    <a:pt x="1184" y="387"/>
                  </a:lnTo>
                  <a:lnTo>
                    <a:pt x="1186" y="389"/>
                  </a:lnTo>
                  <a:lnTo>
                    <a:pt x="1186" y="390"/>
                  </a:lnTo>
                  <a:lnTo>
                    <a:pt x="1188" y="392"/>
                  </a:lnTo>
                  <a:lnTo>
                    <a:pt x="1189" y="395"/>
                  </a:lnTo>
                  <a:lnTo>
                    <a:pt x="1192" y="395"/>
                  </a:lnTo>
                  <a:lnTo>
                    <a:pt x="1194" y="397"/>
                  </a:lnTo>
                  <a:lnTo>
                    <a:pt x="1197" y="395"/>
                  </a:lnTo>
                  <a:lnTo>
                    <a:pt x="1197" y="394"/>
                  </a:lnTo>
                  <a:lnTo>
                    <a:pt x="1200" y="394"/>
                  </a:lnTo>
                  <a:lnTo>
                    <a:pt x="1200" y="394"/>
                  </a:lnTo>
                  <a:lnTo>
                    <a:pt x="1202" y="397"/>
                  </a:lnTo>
                  <a:lnTo>
                    <a:pt x="1203" y="397"/>
                  </a:lnTo>
                  <a:lnTo>
                    <a:pt x="1205" y="398"/>
                  </a:lnTo>
                  <a:lnTo>
                    <a:pt x="1205" y="398"/>
                  </a:lnTo>
                  <a:lnTo>
                    <a:pt x="1208" y="398"/>
                  </a:lnTo>
                  <a:lnTo>
                    <a:pt x="1210" y="400"/>
                  </a:lnTo>
                  <a:lnTo>
                    <a:pt x="1210" y="400"/>
                  </a:lnTo>
                  <a:lnTo>
                    <a:pt x="1208" y="401"/>
                  </a:lnTo>
                  <a:lnTo>
                    <a:pt x="1206" y="403"/>
                  </a:lnTo>
                  <a:lnTo>
                    <a:pt x="1205" y="405"/>
                  </a:lnTo>
                  <a:lnTo>
                    <a:pt x="1202" y="405"/>
                  </a:lnTo>
                  <a:lnTo>
                    <a:pt x="1199" y="405"/>
                  </a:lnTo>
                  <a:lnTo>
                    <a:pt x="1199" y="405"/>
                  </a:lnTo>
                  <a:lnTo>
                    <a:pt x="1197" y="406"/>
                  </a:lnTo>
                  <a:lnTo>
                    <a:pt x="1195" y="406"/>
                  </a:lnTo>
                  <a:lnTo>
                    <a:pt x="1194" y="408"/>
                  </a:lnTo>
                  <a:lnTo>
                    <a:pt x="1192" y="409"/>
                  </a:lnTo>
                  <a:lnTo>
                    <a:pt x="1191" y="411"/>
                  </a:lnTo>
                  <a:lnTo>
                    <a:pt x="1189" y="411"/>
                  </a:lnTo>
                  <a:lnTo>
                    <a:pt x="1188" y="411"/>
                  </a:lnTo>
                  <a:lnTo>
                    <a:pt x="1188" y="411"/>
                  </a:lnTo>
                  <a:lnTo>
                    <a:pt x="1186" y="411"/>
                  </a:lnTo>
                  <a:lnTo>
                    <a:pt x="1186" y="412"/>
                  </a:lnTo>
                  <a:lnTo>
                    <a:pt x="1186" y="412"/>
                  </a:lnTo>
                  <a:lnTo>
                    <a:pt x="1183" y="412"/>
                  </a:lnTo>
                  <a:lnTo>
                    <a:pt x="1178" y="414"/>
                  </a:lnTo>
                  <a:lnTo>
                    <a:pt x="1177" y="416"/>
                  </a:lnTo>
                  <a:lnTo>
                    <a:pt x="1175" y="414"/>
                  </a:lnTo>
                  <a:lnTo>
                    <a:pt x="1173" y="414"/>
                  </a:lnTo>
                  <a:lnTo>
                    <a:pt x="1173" y="416"/>
                  </a:lnTo>
                  <a:lnTo>
                    <a:pt x="1172" y="416"/>
                  </a:lnTo>
                  <a:lnTo>
                    <a:pt x="1170" y="417"/>
                  </a:lnTo>
                  <a:lnTo>
                    <a:pt x="1170" y="417"/>
                  </a:lnTo>
                  <a:lnTo>
                    <a:pt x="1170" y="419"/>
                  </a:lnTo>
                  <a:lnTo>
                    <a:pt x="1170" y="419"/>
                  </a:lnTo>
                  <a:lnTo>
                    <a:pt x="1169" y="419"/>
                  </a:lnTo>
                  <a:lnTo>
                    <a:pt x="1167" y="419"/>
                  </a:lnTo>
                  <a:lnTo>
                    <a:pt x="1165" y="419"/>
                  </a:lnTo>
                  <a:lnTo>
                    <a:pt x="1165" y="419"/>
                  </a:lnTo>
                  <a:lnTo>
                    <a:pt x="1169" y="420"/>
                  </a:lnTo>
                  <a:lnTo>
                    <a:pt x="1170" y="422"/>
                  </a:lnTo>
                  <a:lnTo>
                    <a:pt x="1169" y="422"/>
                  </a:lnTo>
                  <a:lnTo>
                    <a:pt x="1167" y="423"/>
                  </a:lnTo>
                  <a:lnTo>
                    <a:pt x="1167" y="423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7"/>
                  </a:lnTo>
                  <a:lnTo>
                    <a:pt x="1169" y="425"/>
                  </a:lnTo>
                  <a:lnTo>
                    <a:pt x="1172" y="423"/>
                  </a:lnTo>
                  <a:lnTo>
                    <a:pt x="1173" y="422"/>
                  </a:lnTo>
                  <a:lnTo>
                    <a:pt x="1173" y="422"/>
                  </a:lnTo>
                  <a:lnTo>
                    <a:pt x="1177" y="420"/>
                  </a:lnTo>
                  <a:lnTo>
                    <a:pt x="1178" y="420"/>
                  </a:lnTo>
                  <a:lnTo>
                    <a:pt x="1181" y="419"/>
                  </a:lnTo>
                  <a:lnTo>
                    <a:pt x="1184" y="417"/>
                  </a:lnTo>
                  <a:lnTo>
                    <a:pt x="1188" y="414"/>
                  </a:lnTo>
                  <a:lnTo>
                    <a:pt x="1191" y="412"/>
                  </a:lnTo>
                  <a:lnTo>
                    <a:pt x="1195" y="411"/>
                  </a:lnTo>
                  <a:lnTo>
                    <a:pt x="1199" y="409"/>
                  </a:lnTo>
                  <a:lnTo>
                    <a:pt x="1202" y="409"/>
                  </a:lnTo>
                  <a:lnTo>
                    <a:pt x="1202" y="409"/>
                  </a:lnTo>
                  <a:lnTo>
                    <a:pt x="1199" y="409"/>
                  </a:lnTo>
                  <a:lnTo>
                    <a:pt x="1197" y="409"/>
                  </a:lnTo>
                  <a:lnTo>
                    <a:pt x="1195" y="409"/>
                  </a:lnTo>
                  <a:lnTo>
                    <a:pt x="1195" y="408"/>
                  </a:lnTo>
                  <a:lnTo>
                    <a:pt x="1195" y="408"/>
                  </a:lnTo>
                  <a:lnTo>
                    <a:pt x="1195" y="408"/>
                  </a:lnTo>
                  <a:lnTo>
                    <a:pt x="1197" y="408"/>
                  </a:lnTo>
                  <a:lnTo>
                    <a:pt x="1206" y="408"/>
                  </a:lnTo>
                  <a:lnTo>
                    <a:pt x="1208" y="408"/>
                  </a:lnTo>
                  <a:lnTo>
                    <a:pt x="1211" y="412"/>
                  </a:lnTo>
                  <a:lnTo>
                    <a:pt x="1213" y="414"/>
                  </a:lnTo>
                  <a:lnTo>
                    <a:pt x="1213" y="416"/>
                  </a:lnTo>
                  <a:lnTo>
                    <a:pt x="1213" y="416"/>
                  </a:lnTo>
                  <a:lnTo>
                    <a:pt x="1211" y="417"/>
                  </a:lnTo>
                  <a:lnTo>
                    <a:pt x="1208" y="419"/>
                  </a:lnTo>
                  <a:lnTo>
                    <a:pt x="1206" y="419"/>
                  </a:lnTo>
                  <a:lnTo>
                    <a:pt x="1206" y="419"/>
                  </a:lnTo>
                  <a:lnTo>
                    <a:pt x="1208" y="420"/>
                  </a:lnTo>
                  <a:lnTo>
                    <a:pt x="1210" y="420"/>
                  </a:lnTo>
                  <a:lnTo>
                    <a:pt x="1210" y="422"/>
                  </a:lnTo>
                  <a:lnTo>
                    <a:pt x="1211" y="420"/>
                  </a:lnTo>
                  <a:lnTo>
                    <a:pt x="1214" y="419"/>
                  </a:lnTo>
                  <a:lnTo>
                    <a:pt x="1218" y="417"/>
                  </a:lnTo>
                  <a:lnTo>
                    <a:pt x="1219" y="416"/>
                  </a:lnTo>
                  <a:lnTo>
                    <a:pt x="1222" y="416"/>
                  </a:lnTo>
                  <a:lnTo>
                    <a:pt x="1222" y="416"/>
                  </a:lnTo>
                  <a:lnTo>
                    <a:pt x="1222" y="417"/>
                  </a:lnTo>
                  <a:lnTo>
                    <a:pt x="1224" y="419"/>
                  </a:lnTo>
                  <a:lnTo>
                    <a:pt x="1225" y="419"/>
                  </a:lnTo>
                  <a:lnTo>
                    <a:pt x="1227" y="420"/>
                  </a:lnTo>
                  <a:lnTo>
                    <a:pt x="1230" y="422"/>
                  </a:lnTo>
                  <a:lnTo>
                    <a:pt x="1230" y="423"/>
                  </a:lnTo>
                  <a:lnTo>
                    <a:pt x="1232" y="425"/>
                  </a:lnTo>
                  <a:lnTo>
                    <a:pt x="1232" y="425"/>
                  </a:lnTo>
                  <a:lnTo>
                    <a:pt x="1232" y="425"/>
                  </a:lnTo>
                  <a:lnTo>
                    <a:pt x="1232" y="427"/>
                  </a:lnTo>
                  <a:lnTo>
                    <a:pt x="1232" y="427"/>
                  </a:lnTo>
                  <a:lnTo>
                    <a:pt x="1232" y="428"/>
                  </a:lnTo>
                  <a:lnTo>
                    <a:pt x="1230" y="431"/>
                  </a:lnTo>
                  <a:lnTo>
                    <a:pt x="1232" y="433"/>
                  </a:lnTo>
                  <a:lnTo>
                    <a:pt x="1232" y="435"/>
                  </a:lnTo>
                  <a:lnTo>
                    <a:pt x="1232" y="436"/>
                  </a:lnTo>
                  <a:lnTo>
                    <a:pt x="1232" y="438"/>
                  </a:lnTo>
                  <a:lnTo>
                    <a:pt x="1232" y="438"/>
                  </a:lnTo>
                  <a:lnTo>
                    <a:pt x="1232" y="439"/>
                  </a:lnTo>
                  <a:lnTo>
                    <a:pt x="1227" y="439"/>
                  </a:lnTo>
                  <a:lnTo>
                    <a:pt x="1225" y="439"/>
                  </a:lnTo>
                  <a:lnTo>
                    <a:pt x="1224" y="441"/>
                  </a:lnTo>
                  <a:lnTo>
                    <a:pt x="1225" y="441"/>
                  </a:lnTo>
                  <a:lnTo>
                    <a:pt x="1229" y="441"/>
                  </a:lnTo>
                  <a:lnTo>
                    <a:pt x="1232" y="441"/>
                  </a:lnTo>
                  <a:lnTo>
                    <a:pt x="1233" y="441"/>
                  </a:lnTo>
                  <a:lnTo>
                    <a:pt x="1233" y="442"/>
                  </a:lnTo>
                  <a:lnTo>
                    <a:pt x="1233" y="442"/>
                  </a:lnTo>
                  <a:lnTo>
                    <a:pt x="1232" y="444"/>
                  </a:lnTo>
                  <a:lnTo>
                    <a:pt x="1230" y="444"/>
                  </a:lnTo>
                  <a:lnTo>
                    <a:pt x="1229" y="442"/>
                  </a:lnTo>
                  <a:lnTo>
                    <a:pt x="1229" y="444"/>
                  </a:lnTo>
                  <a:lnTo>
                    <a:pt x="1232" y="444"/>
                  </a:lnTo>
                  <a:lnTo>
                    <a:pt x="1232" y="446"/>
                  </a:lnTo>
                  <a:lnTo>
                    <a:pt x="1233" y="446"/>
                  </a:lnTo>
                  <a:lnTo>
                    <a:pt x="1233" y="447"/>
                  </a:lnTo>
                  <a:lnTo>
                    <a:pt x="1233" y="449"/>
                  </a:lnTo>
                  <a:lnTo>
                    <a:pt x="1229" y="452"/>
                  </a:lnTo>
                  <a:lnTo>
                    <a:pt x="1225" y="455"/>
                  </a:lnTo>
                  <a:lnTo>
                    <a:pt x="1221" y="457"/>
                  </a:lnTo>
                  <a:lnTo>
                    <a:pt x="1214" y="461"/>
                  </a:lnTo>
                  <a:lnTo>
                    <a:pt x="1214" y="461"/>
                  </a:lnTo>
                  <a:lnTo>
                    <a:pt x="1213" y="461"/>
                  </a:lnTo>
                  <a:lnTo>
                    <a:pt x="1211" y="461"/>
                  </a:lnTo>
                  <a:lnTo>
                    <a:pt x="1208" y="461"/>
                  </a:lnTo>
                  <a:lnTo>
                    <a:pt x="1203" y="461"/>
                  </a:lnTo>
                  <a:lnTo>
                    <a:pt x="1202" y="463"/>
                  </a:lnTo>
                  <a:lnTo>
                    <a:pt x="1200" y="463"/>
                  </a:lnTo>
                  <a:lnTo>
                    <a:pt x="1199" y="464"/>
                  </a:lnTo>
                  <a:lnTo>
                    <a:pt x="1197" y="464"/>
                  </a:lnTo>
                  <a:lnTo>
                    <a:pt x="1194" y="464"/>
                  </a:lnTo>
                  <a:lnTo>
                    <a:pt x="1192" y="464"/>
                  </a:lnTo>
                  <a:lnTo>
                    <a:pt x="1192" y="464"/>
                  </a:lnTo>
                  <a:lnTo>
                    <a:pt x="1191" y="466"/>
                  </a:lnTo>
                  <a:lnTo>
                    <a:pt x="1191" y="466"/>
                  </a:lnTo>
                  <a:lnTo>
                    <a:pt x="1184" y="472"/>
                  </a:lnTo>
                  <a:lnTo>
                    <a:pt x="1183" y="474"/>
                  </a:lnTo>
                  <a:lnTo>
                    <a:pt x="1180" y="475"/>
                  </a:lnTo>
                  <a:lnTo>
                    <a:pt x="1177" y="480"/>
                  </a:lnTo>
                  <a:lnTo>
                    <a:pt x="1173" y="480"/>
                  </a:lnTo>
                  <a:lnTo>
                    <a:pt x="1173" y="483"/>
                  </a:lnTo>
                  <a:lnTo>
                    <a:pt x="1170" y="483"/>
                  </a:lnTo>
                  <a:lnTo>
                    <a:pt x="1165" y="485"/>
                  </a:lnTo>
                  <a:lnTo>
                    <a:pt x="1162" y="485"/>
                  </a:lnTo>
                  <a:lnTo>
                    <a:pt x="1159" y="483"/>
                  </a:lnTo>
                  <a:lnTo>
                    <a:pt x="1158" y="485"/>
                  </a:lnTo>
                  <a:lnTo>
                    <a:pt x="1154" y="485"/>
                  </a:lnTo>
                  <a:lnTo>
                    <a:pt x="1153" y="485"/>
                  </a:lnTo>
                  <a:lnTo>
                    <a:pt x="1147" y="486"/>
                  </a:lnTo>
                  <a:lnTo>
                    <a:pt x="1145" y="485"/>
                  </a:lnTo>
                  <a:lnTo>
                    <a:pt x="1143" y="485"/>
                  </a:lnTo>
                  <a:lnTo>
                    <a:pt x="1140" y="485"/>
                  </a:lnTo>
                  <a:lnTo>
                    <a:pt x="1137" y="483"/>
                  </a:lnTo>
                  <a:lnTo>
                    <a:pt x="1134" y="483"/>
                  </a:lnTo>
                  <a:lnTo>
                    <a:pt x="1132" y="483"/>
                  </a:lnTo>
                  <a:lnTo>
                    <a:pt x="1131" y="483"/>
                  </a:lnTo>
                  <a:lnTo>
                    <a:pt x="1129" y="483"/>
                  </a:lnTo>
                  <a:lnTo>
                    <a:pt x="1126" y="483"/>
                  </a:lnTo>
                  <a:lnTo>
                    <a:pt x="1124" y="485"/>
                  </a:lnTo>
                  <a:lnTo>
                    <a:pt x="1120" y="483"/>
                  </a:lnTo>
                  <a:lnTo>
                    <a:pt x="1118" y="483"/>
                  </a:lnTo>
                  <a:lnTo>
                    <a:pt x="1115" y="483"/>
                  </a:lnTo>
                  <a:lnTo>
                    <a:pt x="1113" y="483"/>
                  </a:lnTo>
                  <a:lnTo>
                    <a:pt x="1112" y="483"/>
                  </a:lnTo>
                  <a:lnTo>
                    <a:pt x="1106" y="483"/>
                  </a:lnTo>
                  <a:lnTo>
                    <a:pt x="1101" y="483"/>
                  </a:lnTo>
                  <a:lnTo>
                    <a:pt x="1096" y="483"/>
                  </a:lnTo>
                  <a:lnTo>
                    <a:pt x="1095" y="483"/>
                  </a:lnTo>
                  <a:lnTo>
                    <a:pt x="1088" y="483"/>
                  </a:lnTo>
                  <a:lnTo>
                    <a:pt x="1085" y="483"/>
                  </a:lnTo>
                  <a:lnTo>
                    <a:pt x="1084" y="485"/>
                  </a:lnTo>
                  <a:lnTo>
                    <a:pt x="1082" y="485"/>
                  </a:lnTo>
                  <a:lnTo>
                    <a:pt x="1079" y="485"/>
                  </a:lnTo>
                  <a:lnTo>
                    <a:pt x="1079" y="485"/>
                  </a:lnTo>
                  <a:lnTo>
                    <a:pt x="1077" y="485"/>
                  </a:lnTo>
                  <a:lnTo>
                    <a:pt x="1077" y="485"/>
                  </a:lnTo>
                  <a:lnTo>
                    <a:pt x="1076" y="486"/>
                  </a:lnTo>
                  <a:lnTo>
                    <a:pt x="1074" y="488"/>
                  </a:lnTo>
                  <a:lnTo>
                    <a:pt x="1071" y="488"/>
                  </a:lnTo>
                  <a:lnTo>
                    <a:pt x="1066" y="496"/>
                  </a:lnTo>
                  <a:lnTo>
                    <a:pt x="1066" y="499"/>
                  </a:lnTo>
                  <a:lnTo>
                    <a:pt x="1065" y="501"/>
                  </a:lnTo>
                  <a:lnTo>
                    <a:pt x="1063" y="501"/>
                  </a:lnTo>
                  <a:lnTo>
                    <a:pt x="1063" y="501"/>
                  </a:lnTo>
                  <a:lnTo>
                    <a:pt x="1055" y="502"/>
                  </a:lnTo>
                  <a:lnTo>
                    <a:pt x="1052" y="504"/>
                  </a:lnTo>
                  <a:lnTo>
                    <a:pt x="1052" y="505"/>
                  </a:lnTo>
                  <a:lnTo>
                    <a:pt x="1052" y="505"/>
                  </a:lnTo>
                  <a:lnTo>
                    <a:pt x="1050" y="505"/>
                  </a:lnTo>
                  <a:lnTo>
                    <a:pt x="1047" y="507"/>
                  </a:lnTo>
                  <a:lnTo>
                    <a:pt x="1047" y="507"/>
                  </a:lnTo>
                  <a:lnTo>
                    <a:pt x="1046" y="509"/>
                  </a:lnTo>
                  <a:lnTo>
                    <a:pt x="1043" y="510"/>
                  </a:lnTo>
                  <a:lnTo>
                    <a:pt x="1038" y="515"/>
                  </a:lnTo>
                  <a:lnTo>
                    <a:pt x="1036" y="520"/>
                  </a:lnTo>
                  <a:lnTo>
                    <a:pt x="1033" y="521"/>
                  </a:lnTo>
                  <a:lnTo>
                    <a:pt x="1031" y="523"/>
                  </a:lnTo>
                  <a:lnTo>
                    <a:pt x="1030" y="523"/>
                  </a:lnTo>
                  <a:lnTo>
                    <a:pt x="1028" y="523"/>
                  </a:lnTo>
                  <a:lnTo>
                    <a:pt x="1027" y="521"/>
                  </a:lnTo>
                  <a:lnTo>
                    <a:pt x="1025" y="521"/>
                  </a:lnTo>
                  <a:lnTo>
                    <a:pt x="1022" y="520"/>
                  </a:lnTo>
                  <a:lnTo>
                    <a:pt x="1013" y="518"/>
                  </a:lnTo>
                  <a:lnTo>
                    <a:pt x="1014" y="518"/>
                  </a:lnTo>
                  <a:lnTo>
                    <a:pt x="1014" y="520"/>
                  </a:lnTo>
                  <a:lnTo>
                    <a:pt x="1017" y="520"/>
                  </a:lnTo>
                  <a:lnTo>
                    <a:pt x="1019" y="520"/>
                  </a:lnTo>
                  <a:lnTo>
                    <a:pt x="1025" y="521"/>
                  </a:lnTo>
                  <a:lnTo>
                    <a:pt x="1027" y="523"/>
                  </a:lnTo>
                  <a:lnTo>
                    <a:pt x="1028" y="523"/>
                  </a:lnTo>
                  <a:lnTo>
                    <a:pt x="1030" y="524"/>
                  </a:lnTo>
                  <a:lnTo>
                    <a:pt x="1030" y="527"/>
                  </a:lnTo>
                  <a:lnTo>
                    <a:pt x="1028" y="529"/>
                  </a:lnTo>
                  <a:lnTo>
                    <a:pt x="1027" y="531"/>
                  </a:lnTo>
                  <a:lnTo>
                    <a:pt x="1022" y="535"/>
                  </a:lnTo>
                  <a:lnTo>
                    <a:pt x="1020" y="537"/>
                  </a:lnTo>
                  <a:lnTo>
                    <a:pt x="1017" y="542"/>
                  </a:lnTo>
                  <a:lnTo>
                    <a:pt x="1013" y="545"/>
                  </a:lnTo>
                  <a:lnTo>
                    <a:pt x="1011" y="546"/>
                  </a:lnTo>
                  <a:lnTo>
                    <a:pt x="1008" y="548"/>
                  </a:lnTo>
                  <a:lnTo>
                    <a:pt x="1003" y="550"/>
                  </a:lnTo>
                  <a:lnTo>
                    <a:pt x="1002" y="550"/>
                  </a:lnTo>
                  <a:lnTo>
                    <a:pt x="1000" y="550"/>
                  </a:lnTo>
                  <a:lnTo>
                    <a:pt x="997" y="551"/>
                  </a:lnTo>
                  <a:lnTo>
                    <a:pt x="995" y="553"/>
                  </a:lnTo>
                  <a:lnTo>
                    <a:pt x="994" y="554"/>
                  </a:lnTo>
                  <a:lnTo>
                    <a:pt x="987" y="557"/>
                  </a:lnTo>
                  <a:lnTo>
                    <a:pt x="986" y="557"/>
                  </a:lnTo>
                  <a:lnTo>
                    <a:pt x="984" y="559"/>
                  </a:lnTo>
                  <a:lnTo>
                    <a:pt x="983" y="561"/>
                  </a:lnTo>
                  <a:lnTo>
                    <a:pt x="981" y="561"/>
                  </a:lnTo>
                  <a:lnTo>
                    <a:pt x="981" y="562"/>
                  </a:lnTo>
                  <a:lnTo>
                    <a:pt x="979" y="564"/>
                  </a:lnTo>
                  <a:lnTo>
                    <a:pt x="976" y="567"/>
                  </a:lnTo>
                  <a:lnTo>
                    <a:pt x="973" y="567"/>
                  </a:lnTo>
                  <a:lnTo>
                    <a:pt x="972" y="568"/>
                  </a:lnTo>
                  <a:lnTo>
                    <a:pt x="970" y="570"/>
                  </a:lnTo>
                  <a:lnTo>
                    <a:pt x="968" y="572"/>
                  </a:lnTo>
                  <a:lnTo>
                    <a:pt x="965" y="570"/>
                  </a:lnTo>
                  <a:lnTo>
                    <a:pt x="965" y="572"/>
                  </a:lnTo>
                  <a:lnTo>
                    <a:pt x="968" y="573"/>
                  </a:lnTo>
                  <a:lnTo>
                    <a:pt x="970" y="575"/>
                  </a:lnTo>
                  <a:lnTo>
                    <a:pt x="967" y="575"/>
                  </a:lnTo>
                  <a:lnTo>
                    <a:pt x="964" y="576"/>
                  </a:lnTo>
                  <a:lnTo>
                    <a:pt x="959" y="579"/>
                  </a:lnTo>
                  <a:lnTo>
                    <a:pt x="957" y="581"/>
                  </a:lnTo>
                  <a:lnTo>
                    <a:pt x="957" y="579"/>
                  </a:lnTo>
                  <a:lnTo>
                    <a:pt x="954" y="581"/>
                  </a:lnTo>
                  <a:lnTo>
                    <a:pt x="953" y="583"/>
                  </a:lnTo>
                  <a:lnTo>
                    <a:pt x="949" y="584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2" y="590"/>
                  </a:lnTo>
                  <a:lnTo>
                    <a:pt x="940" y="592"/>
                  </a:lnTo>
                  <a:lnTo>
                    <a:pt x="935" y="592"/>
                  </a:lnTo>
                  <a:lnTo>
                    <a:pt x="934" y="594"/>
                  </a:lnTo>
                  <a:lnTo>
                    <a:pt x="934" y="594"/>
                  </a:lnTo>
                  <a:lnTo>
                    <a:pt x="932" y="594"/>
                  </a:lnTo>
                  <a:lnTo>
                    <a:pt x="931" y="594"/>
                  </a:lnTo>
                  <a:lnTo>
                    <a:pt x="929" y="595"/>
                  </a:lnTo>
                  <a:lnTo>
                    <a:pt x="926" y="597"/>
                  </a:lnTo>
                  <a:lnTo>
                    <a:pt x="926" y="597"/>
                  </a:lnTo>
                  <a:lnTo>
                    <a:pt x="924" y="597"/>
                  </a:lnTo>
                  <a:lnTo>
                    <a:pt x="924" y="597"/>
                  </a:lnTo>
                  <a:lnTo>
                    <a:pt x="926" y="595"/>
                  </a:lnTo>
                  <a:lnTo>
                    <a:pt x="927" y="595"/>
                  </a:lnTo>
                  <a:lnTo>
                    <a:pt x="927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4" y="594"/>
                  </a:lnTo>
                  <a:lnTo>
                    <a:pt x="924" y="595"/>
                  </a:lnTo>
                  <a:lnTo>
                    <a:pt x="923" y="595"/>
                  </a:lnTo>
                  <a:lnTo>
                    <a:pt x="923" y="595"/>
                  </a:lnTo>
                  <a:lnTo>
                    <a:pt x="923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0" y="595"/>
                  </a:lnTo>
                  <a:lnTo>
                    <a:pt x="918" y="595"/>
                  </a:lnTo>
                  <a:lnTo>
                    <a:pt x="918" y="597"/>
                  </a:lnTo>
                  <a:lnTo>
                    <a:pt x="918" y="597"/>
                  </a:lnTo>
                  <a:lnTo>
                    <a:pt x="920" y="595"/>
                  </a:lnTo>
                  <a:lnTo>
                    <a:pt x="920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4" y="595"/>
                  </a:lnTo>
                  <a:lnTo>
                    <a:pt x="924" y="595"/>
                  </a:lnTo>
                  <a:lnTo>
                    <a:pt x="924" y="597"/>
                  </a:lnTo>
                  <a:lnTo>
                    <a:pt x="924" y="597"/>
                  </a:lnTo>
                  <a:lnTo>
                    <a:pt x="926" y="597"/>
                  </a:lnTo>
                  <a:lnTo>
                    <a:pt x="926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6" y="598"/>
                  </a:lnTo>
                  <a:lnTo>
                    <a:pt x="924" y="598"/>
                  </a:lnTo>
                  <a:lnTo>
                    <a:pt x="926" y="598"/>
                  </a:lnTo>
                  <a:lnTo>
                    <a:pt x="926" y="598"/>
                  </a:lnTo>
                  <a:lnTo>
                    <a:pt x="927" y="598"/>
                  </a:lnTo>
                  <a:lnTo>
                    <a:pt x="927" y="598"/>
                  </a:lnTo>
                  <a:lnTo>
                    <a:pt x="927" y="598"/>
                  </a:lnTo>
                  <a:lnTo>
                    <a:pt x="926" y="600"/>
                  </a:lnTo>
                  <a:lnTo>
                    <a:pt x="924" y="600"/>
                  </a:lnTo>
                  <a:lnTo>
                    <a:pt x="924" y="600"/>
                  </a:lnTo>
                  <a:lnTo>
                    <a:pt x="923" y="600"/>
                  </a:lnTo>
                  <a:lnTo>
                    <a:pt x="923" y="600"/>
                  </a:lnTo>
                  <a:lnTo>
                    <a:pt x="923" y="598"/>
                  </a:lnTo>
                  <a:lnTo>
                    <a:pt x="923" y="598"/>
                  </a:lnTo>
                  <a:lnTo>
                    <a:pt x="921" y="600"/>
                  </a:lnTo>
                  <a:lnTo>
                    <a:pt x="921" y="600"/>
                  </a:lnTo>
                  <a:lnTo>
                    <a:pt x="921" y="598"/>
                  </a:lnTo>
                  <a:lnTo>
                    <a:pt x="921" y="598"/>
                  </a:lnTo>
                  <a:lnTo>
                    <a:pt x="921" y="598"/>
                  </a:lnTo>
                  <a:lnTo>
                    <a:pt x="923" y="598"/>
                  </a:lnTo>
                  <a:lnTo>
                    <a:pt x="921" y="598"/>
                  </a:lnTo>
                  <a:lnTo>
                    <a:pt x="920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7"/>
                  </a:lnTo>
                  <a:lnTo>
                    <a:pt x="918" y="597"/>
                  </a:lnTo>
                  <a:lnTo>
                    <a:pt x="916" y="597"/>
                  </a:lnTo>
                  <a:lnTo>
                    <a:pt x="915" y="597"/>
                  </a:lnTo>
                  <a:lnTo>
                    <a:pt x="915" y="598"/>
                  </a:lnTo>
                  <a:lnTo>
                    <a:pt x="913" y="598"/>
                  </a:lnTo>
                  <a:lnTo>
                    <a:pt x="913" y="598"/>
                  </a:lnTo>
                  <a:lnTo>
                    <a:pt x="912" y="598"/>
                  </a:lnTo>
                  <a:lnTo>
                    <a:pt x="908" y="598"/>
                  </a:lnTo>
                  <a:lnTo>
                    <a:pt x="907" y="598"/>
                  </a:lnTo>
                  <a:lnTo>
                    <a:pt x="905" y="600"/>
                  </a:lnTo>
                  <a:lnTo>
                    <a:pt x="904" y="600"/>
                  </a:lnTo>
                  <a:lnTo>
                    <a:pt x="902" y="600"/>
                  </a:lnTo>
                  <a:lnTo>
                    <a:pt x="902" y="600"/>
                  </a:lnTo>
                  <a:lnTo>
                    <a:pt x="899" y="600"/>
                  </a:lnTo>
                  <a:lnTo>
                    <a:pt x="897" y="600"/>
                  </a:lnTo>
                  <a:lnTo>
                    <a:pt x="896" y="602"/>
                  </a:lnTo>
                  <a:lnTo>
                    <a:pt x="894" y="602"/>
                  </a:lnTo>
                  <a:lnTo>
                    <a:pt x="893" y="603"/>
                  </a:lnTo>
                  <a:lnTo>
                    <a:pt x="891" y="605"/>
                  </a:lnTo>
                  <a:lnTo>
                    <a:pt x="890" y="605"/>
                  </a:lnTo>
                  <a:lnTo>
                    <a:pt x="890" y="605"/>
                  </a:lnTo>
                  <a:lnTo>
                    <a:pt x="890" y="605"/>
                  </a:lnTo>
                  <a:lnTo>
                    <a:pt x="888" y="605"/>
                  </a:lnTo>
                  <a:lnTo>
                    <a:pt x="888" y="606"/>
                  </a:lnTo>
                  <a:lnTo>
                    <a:pt x="888" y="606"/>
                  </a:lnTo>
                  <a:lnTo>
                    <a:pt x="888" y="608"/>
                  </a:lnTo>
                  <a:lnTo>
                    <a:pt x="885" y="609"/>
                  </a:lnTo>
                  <a:lnTo>
                    <a:pt x="885" y="611"/>
                  </a:lnTo>
                  <a:lnTo>
                    <a:pt x="886" y="611"/>
                  </a:lnTo>
                  <a:lnTo>
                    <a:pt x="888" y="611"/>
                  </a:lnTo>
                  <a:lnTo>
                    <a:pt x="890" y="613"/>
                  </a:lnTo>
                  <a:lnTo>
                    <a:pt x="891" y="613"/>
                  </a:lnTo>
                  <a:lnTo>
                    <a:pt x="891" y="613"/>
                  </a:lnTo>
                  <a:lnTo>
                    <a:pt x="893" y="613"/>
                  </a:lnTo>
                  <a:lnTo>
                    <a:pt x="894" y="611"/>
                  </a:lnTo>
                  <a:lnTo>
                    <a:pt x="896" y="611"/>
                  </a:lnTo>
                  <a:lnTo>
                    <a:pt x="896" y="611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6"/>
                  </a:lnTo>
                  <a:lnTo>
                    <a:pt x="896" y="616"/>
                  </a:lnTo>
                  <a:lnTo>
                    <a:pt x="897" y="616"/>
                  </a:lnTo>
                  <a:lnTo>
                    <a:pt x="897" y="617"/>
                  </a:lnTo>
                  <a:lnTo>
                    <a:pt x="897" y="617"/>
                  </a:lnTo>
                  <a:lnTo>
                    <a:pt x="896" y="617"/>
                  </a:lnTo>
                  <a:lnTo>
                    <a:pt x="894" y="617"/>
                  </a:lnTo>
                  <a:lnTo>
                    <a:pt x="894" y="617"/>
                  </a:lnTo>
                  <a:lnTo>
                    <a:pt x="893" y="617"/>
                  </a:lnTo>
                  <a:lnTo>
                    <a:pt x="891" y="617"/>
                  </a:lnTo>
                  <a:lnTo>
                    <a:pt x="888" y="619"/>
                  </a:lnTo>
                  <a:lnTo>
                    <a:pt x="886" y="619"/>
                  </a:lnTo>
                  <a:lnTo>
                    <a:pt x="886" y="617"/>
                  </a:lnTo>
                  <a:lnTo>
                    <a:pt x="886" y="617"/>
                  </a:lnTo>
                  <a:lnTo>
                    <a:pt x="883" y="619"/>
                  </a:lnTo>
                  <a:lnTo>
                    <a:pt x="880" y="619"/>
                  </a:lnTo>
                  <a:lnTo>
                    <a:pt x="879" y="619"/>
                  </a:lnTo>
                  <a:lnTo>
                    <a:pt x="879" y="620"/>
                  </a:lnTo>
                  <a:lnTo>
                    <a:pt x="877" y="620"/>
                  </a:lnTo>
                  <a:lnTo>
                    <a:pt x="877" y="620"/>
                  </a:lnTo>
                  <a:lnTo>
                    <a:pt x="877" y="620"/>
                  </a:lnTo>
                  <a:lnTo>
                    <a:pt x="875" y="622"/>
                  </a:lnTo>
                  <a:lnTo>
                    <a:pt x="875" y="622"/>
                  </a:lnTo>
                  <a:lnTo>
                    <a:pt x="877" y="622"/>
                  </a:lnTo>
                  <a:lnTo>
                    <a:pt x="879" y="622"/>
                  </a:lnTo>
                  <a:lnTo>
                    <a:pt x="880" y="624"/>
                  </a:lnTo>
                  <a:lnTo>
                    <a:pt x="882" y="624"/>
                  </a:lnTo>
                  <a:lnTo>
                    <a:pt x="882" y="624"/>
                  </a:lnTo>
                  <a:lnTo>
                    <a:pt x="877" y="624"/>
                  </a:lnTo>
                  <a:lnTo>
                    <a:pt x="875" y="624"/>
                  </a:lnTo>
                  <a:lnTo>
                    <a:pt x="874" y="622"/>
                  </a:lnTo>
                  <a:lnTo>
                    <a:pt x="871" y="622"/>
                  </a:lnTo>
                  <a:lnTo>
                    <a:pt x="867" y="622"/>
                  </a:lnTo>
                  <a:lnTo>
                    <a:pt x="864" y="622"/>
                  </a:lnTo>
                  <a:lnTo>
                    <a:pt x="863" y="622"/>
                  </a:lnTo>
                  <a:lnTo>
                    <a:pt x="861" y="622"/>
                  </a:lnTo>
                  <a:lnTo>
                    <a:pt x="858" y="625"/>
                  </a:lnTo>
                  <a:lnTo>
                    <a:pt x="856" y="627"/>
                  </a:lnTo>
                  <a:lnTo>
                    <a:pt x="856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7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3" y="628"/>
                  </a:lnTo>
                  <a:lnTo>
                    <a:pt x="852" y="628"/>
                  </a:lnTo>
                  <a:lnTo>
                    <a:pt x="849" y="630"/>
                  </a:lnTo>
                  <a:lnTo>
                    <a:pt x="847" y="631"/>
                  </a:lnTo>
                  <a:lnTo>
                    <a:pt x="847" y="631"/>
                  </a:lnTo>
                  <a:lnTo>
                    <a:pt x="847" y="633"/>
                  </a:lnTo>
                  <a:lnTo>
                    <a:pt x="847" y="635"/>
                  </a:lnTo>
                  <a:lnTo>
                    <a:pt x="845" y="635"/>
                  </a:lnTo>
                  <a:lnTo>
                    <a:pt x="845" y="633"/>
                  </a:lnTo>
                  <a:lnTo>
                    <a:pt x="845" y="633"/>
                  </a:lnTo>
                  <a:lnTo>
                    <a:pt x="844" y="633"/>
                  </a:lnTo>
                  <a:lnTo>
                    <a:pt x="844" y="633"/>
                  </a:lnTo>
                  <a:lnTo>
                    <a:pt x="841" y="633"/>
                  </a:lnTo>
                  <a:lnTo>
                    <a:pt x="839" y="633"/>
                  </a:lnTo>
                  <a:lnTo>
                    <a:pt x="838" y="631"/>
                  </a:lnTo>
                  <a:lnTo>
                    <a:pt x="838" y="631"/>
                  </a:lnTo>
                  <a:lnTo>
                    <a:pt x="838" y="631"/>
                  </a:lnTo>
                  <a:lnTo>
                    <a:pt x="838" y="630"/>
                  </a:lnTo>
                  <a:lnTo>
                    <a:pt x="838" y="628"/>
                  </a:lnTo>
                  <a:lnTo>
                    <a:pt x="838" y="628"/>
                  </a:lnTo>
                  <a:lnTo>
                    <a:pt x="839" y="628"/>
                  </a:lnTo>
                  <a:lnTo>
                    <a:pt x="839" y="627"/>
                  </a:lnTo>
                  <a:lnTo>
                    <a:pt x="841" y="627"/>
                  </a:lnTo>
                  <a:lnTo>
                    <a:pt x="845" y="627"/>
                  </a:lnTo>
                  <a:lnTo>
                    <a:pt x="845" y="627"/>
                  </a:lnTo>
                  <a:lnTo>
                    <a:pt x="847" y="627"/>
                  </a:lnTo>
                  <a:lnTo>
                    <a:pt x="847" y="627"/>
                  </a:lnTo>
                  <a:lnTo>
                    <a:pt x="847" y="625"/>
                  </a:lnTo>
                  <a:lnTo>
                    <a:pt x="847" y="625"/>
                  </a:lnTo>
                  <a:lnTo>
                    <a:pt x="847" y="624"/>
                  </a:lnTo>
                  <a:lnTo>
                    <a:pt x="847" y="624"/>
                  </a:lnTo>
                  <a:lnTo>
                    <a:pt x="847" y="624"/>
                  </a:lnTo>
                  <a:lnTo>
                    <a:pt x="844" y="624"/>
                  </a:lnTo>
                  <a:lnTo>
                    <a:pt x="844" y="624"/>
                  </a:lnTo>
                  <a:lnTo>
                    <a:pt x="844" y="624"/>
                  </a:lnTo>
                  <a:lnTo>
                    <a:pt x="845" y="622"/>
                  </a:lnTo>
                  <a:lnTo>
                    <a:pt x="847" y="620"/>
                  </a:lnTo>
                  <a:lnTo>
                    <a:pt x="847" y="616"/>
                  </a:lnTo>
                  <a:lnTo>
                    <a:pt x="849" y="614"/>
                  </a:lnTo>
                  <a:lnTo>
                    <a:pt x="850" y="614"/>
                  </a:lnTo>
                  <a:lnTo>
                    <a:pt x="852" y="613"/>
                  </a:lnTo>
                  <a:lnTo>
                    <a:pt x="853" y="613"/>
                  </a:lnTo>
                  <a:lnTo>
                    <a:pt x="853" y="611"/>
                  </a:lnTo>
                  <a:lnTo>
                    <a:pt x="855" y="611"/>
                  </a:lnTo>
                  <a:lnTo>
                    <a:pt x="855" y="611"/>
                  </a:lnTo>
                  <a:lnTo>
                    <a:pt x="856" y="609"/>
                  </a:lnTo>
                  <a:lnTo>
                    <a:pt x="856" y="609"/>
                  </a:lnTo>
                  <a:lnTo>
                    <a:pt x="858" y="608"/>
                  </a:lnTo>
                  <a:lnTo>
                    <a:pt x="858" y="606"/>
                  </a:lnTo>
                  <a:lnTo>
                    <a:pt x="858" y="605"/>
                  </a:lnTo>
                  <a:lnTo>
                    <a:pt x="858" y="598"/>
                  </a:lnTo>
                  <a:lnTo>
                    <a:pt x="858" y="597"/>
                  </a:lnTo>
                  <a:lnTo>
                    <a:pt x="858" y="595"/>
                  </a:lnTo>
                  <a:lnTo>
                    <a:pt x="858" y="595"/>
                  </a:lnTo>
                  <a:lnTo>
                    <a:pt x="860" y="594"/>
                  </a:lnTo>
                  <a:lnTo>
                    <a:pt x="860" y="592"/>
                  </a:lnTo>
                  <a:lnTo>
                    <a:pt x="860" y="592"/>
                  </a:lnTo>
                  <a:lnTo>
                    <a:pt x="860" y="590"/>
                  </a:lnTo>
                  <a:lnTo>
                    <a:pt x="861" y="590"/>
                  </a:lnTo>
                  <a:lnTo>
                    <a:pt x="861" y="590"/>
                  </a:lnTo>
                  <a:lnTo>
                    <a:pt x="863" y="590"/>
                  </a:lnTo>
                  <a:lnTo>
                    <a:pt x="863" y="589"/>
                  </a:lnTo>
                  <a:lnTo>
                    <a:pt x="863" y="589"/>
                  </a:lnTo>
                  <a:lnTo>
                    <a:pt x="863" y="587"/>
                  </a:lnTo>
                  <a:lnTo>
                    <a:pt x="864" y="587"/>
                  </a:lnTo>
                  <a:lnTo>
                    <a:pt x="864" y="586"/>
                  </a:lnTo>
                  <a:lnTo>
                    <a:pt x="864" y="584"/>
                  </a:lnTo>
                  <a:lnTo>
                    <a:pt x="863" y="583"/>
                  </a:lnTo>
                  <a:lnTo>
                    <a:pt x="863" y="583"/>
                  </a:lnTo>
                  <a:lnTo>
                    <a:pt x="863" y="583"/>
                  </a:lnTo>
                  <a:lnTo>
                    <a:pt x="863" y="581"/>
                  </a:lnTo>
                  <a:lnTo>
                    <a:pt x="863" y="581"/>
                  </a:lnTo>
                  <a:lnTo>
                    <a:pt x="861" y="581"/>
                  </a:lnTo>
                  <a:lnTo>
                    <a:pt x="861" y="579"/>
                  </a:lnTo>
                  <a:lnTo>
                    <a:pt x="861" y="579"/>
                  </a:lnTo>
                  <a:lnTo>
                    <a:pt x="860" y="578"/>
                  </a:lnTo>
                  <a:lnTo>
                    <a:pt x="860" y="578"/>
                  </a:lnTo>
                  <a:lnTo>
                    <a:pt x="860" y="578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60" y="576"/>
                  </a:lnTo>
                  <a:lnTo>
                    <a:pt x="863" y="576"/>
                  </a:lnTo>
                  <a:lnTo>
                    <a:pt x="864" y="576"/>
                  </a:lnTo>
                  <a:lnTo>
                    <a:pt x="864" y="576"/>
                  </a:lnTo>
                  <a:lnTo>
                    <a:pt x="863" y="576"/>
                  </a:lnTo>
                  <a:lnTo>
                    <a:pt x="863" y="578"/>
                  </a:lnTo>
                  <a:lnTo>
                    <a:pt x="864" y="578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9" y="581"/>
                  </a:lnTo>
                  <a:lnTo>
                    <a:pt x="867" y="581"/>
                  </a:lnTo>
                  <a:lnTo>
                    <a:pt x="867" y="583"/>
                  </a:lnTo>
                  <a:lnTo>
                    <a:pt x="867" y="583"/>
                  </a:lnTo>
                  <a:lnTo>
                    <a:pt x="867" y="583"/>
                  </a:lnTo>
                  <a:lnTo>
                    <a:pt x="866" y="584"/>
                  </a:lnTo>
                  <a:lnTo>
                    <a:pt x="866" y="584"/>
                  </a:lnTo>
                  <a:lnTo>
                    <a:pt x="866" y="584"/>
                  </a:lnTo>
                  <a:lnTo>
                    <a:pt x="867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6"/>
                  </a:lnTo>
                  <a:lnTo>
                    <a:pt x="869" y="587"/>
                  </a:lnTo>
                  <a:lnTo>
                    <a:pt x="869" y="587"/>
                  </a:lnTo>
                  <a:lnTo>
                    <a:pt x="871" y="586"/>
                  </a:lnTo>
                  <a:lnTo>
                    <a:pt x="871" y="586"/>
                  </a:lnTo>
                  <a:lnTo>
                    <a:pt x="872" y="586"/>
                  </a:lnTo>
                  <a:lnTo>
                    <a:pt x="872" y="586"/>
                  </a:lnTo>
                  <a:lnTo>
                    <a:pt x="874" y="587"/>
                  </a:lnTo>
                  <a:lnTo>
                    <a:pt x="875" y="587"/>
                  </a:lnTo>
                  <a:lnTo>
                    <a:pt x="879" y="589"/>
                  </a:lnTo>
                  <a:lnTo>
                    <a:pt x="882" y="589"/>
                  </a:lnTo>
                  <a:lnTo>
                    <a:pt x="882" y="589"/>
                  </a:lnTo>
                  <a:lnTo>
                    <a:pt x="882" y="587"/>
                  </a:lnTo>
                  <a:lnTo>
                    <a:pt x="882" y="586"/>
                  </a:lnTo>
                  <a:lnTo>
                    <a:pt x="882" y="586"/>
                  </a:lnTo>
                  <a:lnTo>
                    <a:pt x="882" y="584"/>
                  </a:lnTo>
                  <a:lnTo>
                    <a:pt x="880" y="584"/>
                  </a:lnTo>
                  <a:lnTo>
                    <a:pt x="880" y="584"/>
                  </a:lnTo>
                  <a:lnTo>
                    <a:pt x="882" y="583"/>
                  </a:lnTo>
                  <a:lnTo>
                    <a:pt x="882" y="583"/>
                  </a:lnTo>
                  <a:lnTo>
                    <a:pt x="883" y="583"/>
                  </a:lnTo>
                  <a:lnTo>
                    <a:pt x="883" y="583"/>
                  </a:lnTo>
                  <a:lnTo>
                    <a:pt x="883" y="584"/>
                  </a:lnTo>
                  <a:lnTo>
                    <a:pt x="883" y="584"/>
                  </a:lnTo>
                  <a:lnTo>
                    <a:pt x="883" y="584"/>
                  </a:lnTo>
                  <a:lnTo>
                    <a:pt x="885" y="584"/>
                  </a:lnTo>
                  <a:lnTo>
                    <a:pt x="885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4"/>
                  </a:lnTo>
                  <a:lnTo>
                    <a:pt x="885" y="584"/>
                  </a:lnTo>
                  <a:lnTo>
                    <a:pt x="885" y="583"/>
                  </a:lnTo>
                  <a:lnTo>
                    <a:pt x="885" y="583"/>
                  </a:lnTo>
                  <a:lnTo>
                    <a:pt x="885" y="581"/>
                  </a:lnTo>
                  <a:lnTo>
                    <a:pt x="883" y="581"/>
                  </a:lnTo>
                  <a:lnTo>
                    <a:pt x="883" y="581"/>
                  </a:lnTo>
                  <a:lnTo>
                    <a:pt x="883" y="581"/>
                  </a:lnTo>
                  <a:lnTo>
                    <a:pt x="883" y="579"/>
                  </a:lnTo>
                  <a:lnTo>
                    <a:pt x="883" y="579"/>
                  </a:lnTo>
                  <a:lnTo>
                    <a:pt x="882" y="579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6"/>
                  </a:lnTo>
                  <a:lnTo>
                    <a:pt x="882" y="576"/>
                  </a:lnTo>
                  <a:lnTo>
                    <a:pt x="882" y="576"/>
                  </a:lnTo>
                  <a:lnTo>
                    <a:pt x="880" y="576"/>
                  </a:lnTo>
                  <a:lnTo>
                    <a:pt x="880" y="576"/>
                  </a:lnTo>
                  <a:lnTo>
                    <a:pt x="880" y="576"/>
                  </a:lnTo>
                  <a:lnTo>
                    <a:pt x="882" y="575"/>
                  </a:lnTo>
                  <a:lnTo>
                    <a:pt x="882" y="575"/>
                  </a:lnTo>
                  <a:lnTo>
                    <a:pt x="882" y="573"/>
                  </a:lnTo>
                  <a:lnTo>
                    <a:pt x="882" y="573"/>
                  </a:lnTo>
                  <a:lnTo>
                    <a:pt x="880" y="573"/>
                  </a:lnTo>
                  <a:lnTo>
                    <a:pt x="880" y="573"/>
                  </a:lnTo>
                  <a:lnTo>
                    <a:pt x="880" y="573"/>
                  </a:lnTo>
                  <a:lnTo>
                    <a:pt x="880" y="575"/>
                  </a:lnTo>
                  <a:lnTo>
                    <a:pt x="880" y="575"/>
                  </a:lnTo>
                  <a:lnTo>
                    <a:pt x="879" y="573"/>
                  </a:lnTo>
                  <a:lnTo>
                    <a:pt x="879" y="573"/>
                  </a:lnTo>
                  <a:lnTo>
                    <a:pt x="877" y="573"/>
                  </a:lnTo>
                  <a:lnTo>
                    <a:pt x="877" y="572"/>
                  </a:lnTo>
                  <a:lnTo>
                    <a:pt x="877" y="572"/>
                  </a:lnTo>
                  <a:lnTo>
                    <a:pt x="877" y="570"/>
                  </a:lnTo>
                  <a:lnTo>
                    <a:pt x="877" y="568"/>
                  </a:lnTo>
                  <a:lnTo>
                    <a:pt x="875" y="568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68"/>
                  </a:lnTo>
                  <a:lnTo>
                    <a:pt x="874" y="568"/>
                  </a:lnTo>
                  <a:lnTo>
                    <a:pt x="874" y="568"/>
                  </a:lnTo>
                  <a:lnTo>
                    <a:pt x="874" y="567"/>
                  </a:lnTo>
                  <a:lnTo>
                    <a:pt x="874" y="567"/>
                  </a:lnTo>
                  <a:lnTo>
                    <a:pt x="872" y="567"/>
                  </a:lnTo>
                  <a:lnTo>
                    <a:pt x="872" y="567"/>
                  </a:lnTo>
                  <a:lnTo>
                    <a:pt x="872" y="565"/>
                  </a:lnTo>
                  <a:lnTo>
                    <a:pt x="872" y="565"/>
                  </a:lnTo>
                  <a:lnTo>
                    <a:pt x="872" y="565"/>
                  </a:lnTo>
                  <a:lnTo>
                    <a:pt x="871" y="564"/>
                  </a:lnTo>
                  <a:lnTo>
                    <a:pt x="871" y="564"/>
                  </a:lnTo>
                  <a:lnTo>
                    <a:pt x="871" y="564"/>
                  </a:lnTo>
                  <a:lnTo>
                    <a:pt x="869" y="564"/>
                  </a:lnTo>
                  <a:lnTo>
                    <a:pt x="869" y="564"/>
                  </a:lnTo>
                  <a:lnTo>
                    <a:pt x="866" y="564"/>
                  </a:lnTo>
                  <a:lnTo>
                    <a:pt x="866" y="564"/>
                  </a:lnTo>
                  <a:lnTo>
                    <a:pt x="866" y="562"/>
                  </a:lnTo>
                  <a:lnTo>
                    <a:pt x="866" y="562"/>
                  </a:lnTo>
                  <a:lnTo>
                    <a:pt x="866" y="562"/>
                  </a:lnTo>
                  <a:lnTo>
                    <a:pt x="864" y="562"/>
                  </a:lnTo>
                  <a:lnTo>
                    <a:pt x="864" y="562"/>
                  </a:lnTo>
                  <a:lnTo>
                    <a:pt x="864" y="562"/>
                  </a:lnTo>
                  <a:lnTo>
                    <a:pt x="863" y="562"/>
                  </a:lnTo>
                  <a:lnTo>
                    <a:pt x="861" y="562"/>
                  </a:lnTo>
                  <a:lnTo>
                    <a:pt x="861" y="562"/>
                  </a:lnTo>
                  <a:lnTo>
                    <a:pt x="860" y="564"/>
                  </a:lnTo>
                  <a:lnTo>
                    <a:pt x="858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58" y="562"/>
                  </a:lnTo>
                  <a:lnTo>
                    <a:pt x="858" y="562"/>
                  </a:lnTo>
                  <a:lnTo>
                    <a:pt x="860" y="561"/>
                  </a:lnTo>
                  <a:lnTo>
                    <a:pt x="860" y="561"/>
                  </a:lnTo>
                  <a:lnTo>
                    <a:pt x="860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3" y="561"/>
                  </a:lnTo>
                  <a:lnTo>
                    <a:pt x="852" y="561"/>
                  </a:lnTo>
                  <a:lnTo>
                    <a:pt x="850" y="561"/>
                  </a:lnTo>
                  <a:lnTo>
                    <a:pt x="849" y="559"/>
                  </a:lnTo>
                  <a:lnTo>
                    <a:pt x="849" y="559"/>
                  </a:lnTo>
                  <a:lnTo>
                    <a:pt x="845" y="559"/>
                  </a:lnTo>
                  <a:lnTo>
                    <a:pt x="844" y="559"/>
                  </a:lnTo>
                  <a:lnTo>
                    <a:pt x="844" y="559"/>
                  </a:lnTo>
                  <a:lnTo>
                    <a:pt x="842" y="559"/>
                  </a:lnTo>
                  <a:lnTo>
                    <a:pt x="841" y="559"/>
                  </a:lnTo>
                  <a:lnTo>
                    <a:pt x="839" y="559"/>
                  </a:lnTo>
                  <a:lnTo>
                    <a:pt x="833" y="557"/>
                  </a:lnTo>
                  <a:lnTo>
                    <a:pt x="831" y="557"/>
                  </a:lnTo>
                  <a:lnTo>
                    <a:pt x="830" y="557"/>
                  </a:lnTo>
                  <a:lnTo>
                    <a:pt x="830" y="557"/>
                  </a:lnTo>
                  <a:lnTo>
                    <a:pt x="826" y="557"/>
                  </a:lnTo>
                  <a:lnTo>
                    <a:pt x="826" y="557"/>
                  </a:lnTo>
                  <a:lnTo>
                    <a:pt x="826" y="556"/>
                  </a:lnTo>
                  <a:lnTo>
                    <a:pt x="825" y="556"/>
                  </a:lnTo>
                  <a:lnTo>
                    <a:pt x="823" y="556"/>
                  </a:lnTo>
                  <a:lnTo>
                    <a:pt x="823" y="556"/>
                  </a:lnTo>
                  <a:lnTo>
                    <a:pt x="823" y="556"/>
                  </a:lnTo>
                  <a:lnTo>
                    <a:pt x="823" y="554"/>
                  </a:lnTo>
                  <a:lnTo>
                    <a:pt x="823" y="554"/>
                  </a:lnTo>
                  <a:lnTo>
                    <a:pt x="823" y="553"/>
                  </a:lnTo>
                  <a:lnTo>
                    <a:pt x="823" y="553"/>
                  </a:lnTo>
                  <a:lnTo>
                    <a:pt x="822" y="553"/>
                  </a:lnTo>
                  <a:lnTo>
                    <a:pt x="822" y="553"/>
                  </a:lnTo>
                  <a:lnTo>
                    <a:pt x="820" y="553"/>
                  </a:lnTo>
                  <a:lnTo>
                    <a:pt x="819" y="553"/>
                  </a:lnTo>
                  <a:lnTo>
                    <a:pt x="819" y="553"/>
                  </a:lnTo>
                  <a:lnTo>
                    <a:pt x="817" y="554"/>
                  </a:lnTo>
                  <a:lnTo>
                    <a:pt x="817" y="554"/>
                  </a:lnTo>
                  <a:lnTo>
                    <a:pt x="817" y="553"/>
                  </a:lnTo>
                  <a:lnTo>
                    <a:pt x="817" y="553"/>
                  </a:lnTo>
                  <a:lnTo>
                    <a:pt x="817" y="551"/>
                  </a:lnTo>
                  <a:lnTo>
                    <a:pt x="817" y="550"/>
                  </a:lnTo>
                  <a:lnTo>
                    <a:pt x="819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48"/>
                  </a:lnTo>
                  <a:lnTo>
                    <a:pt x="817" y="548"/>
                  </a:lnTo>
                  <a:lnTo>
                    <a:pt x="817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5"/>
                  </a:lnTo>
                  <a:lnTo>
                    <a:pt x="817" y="545"/>
                  </a:lnTo>
                  <a:lnTo>
                    <a:pt x="817" y="545"/>
                  </a:lnTo>
                  <a:lnTo>
                    <a:pt x="815" y="545"/>
                  </a:lnTo>
                  <a:lnTo>
                    <a:pt x="815" y="546"/>
                  </a:lnTo>
                  <a:lnTo>
                    <a:pt x="815" y="546"/>
                  </a:lnTo>
                  <a:lnTo>
                    <a:pt x="815" y="545"/>
                  </a:lnTo>
                  <a:lnTo>
                    <a:pt x="814" y="545"/>
                  </a:lnTo>
                  <a:lnTo>
                    <a:pt x="814" y="545"/>
                  </a:lnTo>
                  <a:lnTo>
                    <a:pt x="814" y="543"/>
                  </a:lnTo>
                  <a:lnTo>
                    <a:pt x="814" y="542"/>
                  </a:lnTo>
                  <a:lnTo>
                    <a:pt x="814" y="542"/>
                  </a:lnTo>
                  <a:lnTo>
                    <a:pt x="814" y="540"/>
                  </a:lnTo>
                  <a:lnTo>
                    <a:pt x="815" y="540"/>
                  </a:lnTo>
                  <a:lnTo>
                    <a:pt x="815" y="538"/>
                  </a:lnTo>
                  <a:lnTo>
                    <a:pt x="815" y="538"/>
                  </a:lnTo>
                  <a:lnTo>
                    <a:pt x="815" y="537"/>
                  </a:lnTo>
                  <a:lnTo>
                    <a:pt x="815" y="537"/>
                  </a:lnTo>
                  <a:lnTo>
                    <a:pt x="814" y="537"/>
                  </a:lnTo>
                  <a:lnTo>
                    <a:pt x="814" y="537"/>
                  </a:lnTo>
                  <a:lnTo>
                    <a:pt x="814" y="535"/>
                  </a:lnTo>
                  <a:lnTo>
                    <a:pt x="812" y="535"/>
                  </a:lnTo>
                  <a:lnTo>
                    <a:pt x="811" y="534"/>
                  </a:lnTo>
                  <a:lnTo>
                    <a:pt x="811" y="534"/>
                  </a:lnTo>
                  <a:lnTo>
                    <a:pt x="809" y="532"/>
                  </a:lnTo>
                  <a:lnTo>
                    <a:pt x="811" y="532"/>
                  </a:lnTo>
                  <a:lnTo>
                    <a:pt x="811" y="532"/>
                  </a:lnTo>
                  <a:lnTo>
                    <a:pt x="811" y="531"/>
                  </a:lnTo>
                  <a:lnTo>
                    <a:pt x="811" y="531"/>
                  </a:lnTo>
                  <a:lnTo>
                    <a:pt x="811" y="529"/>
                  </a:lnTo>
                  <a:lnTo>
                    <a:pt x="811" y="529"/>
                  </a:lnTo>
                  <a:lnTo>
                    <a:pt x="811" y="529"/>
                  </a:lnTo>
                  <a:lnTo>
                    <a:pt x="812" y="527"/>
                  </a:lnTo>
                  <a:lnTo>
                    <a:pt x="812" y="527"/>
                  </a:lnTo>
                  <a:lnTo>
                    <a:pt x="812" y="527"/>
                  </a:lnTo>
                  <a:lnTo>
                    <a:pt x="811" y="527"/>
                  </a:lnTo>
                  <a:lnTo>
                    <a:pt x="808" y="527"/>
                  </a:lnTo>
                  <a:lnTo>
                    <a:pt x="804" y="527"/>
                  </a:lnTo>
                  <a:lnTo>
                    <a:pt x="803" y="527"/>
                  </a:lnTo>
                  <a:lnTo>
                    <a:pt x="801" y="527"/>
                  </a:lnTo>
                  <a:lnTo>
                    <a:pt x="798" y="526"/>
                  </a:lnTo>
                  <a:lnTo>
                    <a:pt x="797" y="526"/>
                  </a:lnTo>
                  <a:lnTo>
                    <a:pt x="795" y="524"/>
                  </a:lnTo>
                  <a:lnTo>
                    <a:pt x="793" y="523"/>
                  </a:lnTo>
                  <a:lnTo>
                    <a:pt x="793" y="520"/>
                  </a:lnTo>
                  <a:lnTo>
                    <a:pt x="793" y="520"/>
                  </a:lnTo>
                  <a:lnTo>
                    <a:pt x="793" y="518"/>
                  </a:lnTo>
                  <a:lnTo>
                    <a:pt x="792" y="518"/>
                  </a:lnTo>
                  <a:lnTo>
                    <a:pt x="792" y="518"/>
                  </a:lnTo>
                  <a:lnTo>
                    <a:pt x="792" y="516"/>
                  </a:lnTo>
                  <a:lnTo>
                    <a:pt x="792" y="515"/>
                  </a:lnTo>
                  <a:lnTo>
                    <a:pt x="792" y="515"/>
                  </a:lnTo>
                  <a:lnTo>
                    <a:pt x="790" y="515"/>
                  </a:lnTo>
                  <a:lnTo>
                    <a:pt x="790" y="513"/>
                  </a:lnTo>
                  <a:lnTo>
                    <a:pt x="790" y="513"/>
                  </a:lnTo>
                  <a:lnTo>
                    <a:pt x="790" y="512"/>
                  </a:lnTo>
                  <a:lnTo>
                    <a:pt x="789" y="512"/>
                  </a:lnTo>
                  <a:lnTo>
                    <a:pt x="789" y="512"/>
                  </a:lnTo>
                  <a:lnTo>
                    <a:pt x="787" y="512"/>
                  </a:lnTo>
                  <a:lnTo>
                    <a:pt x="787" y="512"/>
                  </a:lnTo>
                  <a:lnTo>
                    <a:pt x="785" y="512"/>
                  </a:lnTo>
                  <a:lnTo>
                    <a:pt x="785" y="512"/>
                  </a:lnTo>
                  <a:lnTo>
                    <a:pt x="784" y="512"/>
                  </a:lnTo>
                  <a:lnTo>
                    <a:pt x="784" y="512"/>
                  </a:lnTo>
                  <a:lnTo>
                    <a:pt x="782" y="512"/>
                  </a:lnTo>
                  <a:lnTo>
                    <a:pt x="781" y="512"/>
                  </a:lnTo>
                  <a:lnTo>
                    <a:pt x="779" y="512"/>
                  </a:lnTo>
                  <a:lnTo>
                    <a:pt x="778" y="512"/>
                  </a:lnTo>
                  <a:lnTo>
                    <a:pt x="776" y="512"/>
                  </a:lnTo>
                  <a:lnTo>
                    <a:pt x="774" y="510"/>
                  </a:lnTo>
                  <a:lnTo>
                    <a:pt x="774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1" y="509"/>
                  </a:lnTo>
                  <a:lnTo>
                    <a:pt x="770" y="509"/>
                  </a:lnTo>
                  <a:lnTo>
                    <a:pt x="767" y="509"/>
                  </a:lnTo>
                  <a:lnTo>
                    <a:pt x="767" y="507"/>
                  </a:lnTo>
                  <a:lnTo>
                    <a:pt x="765" y="507"/>
                  </a:lnTo>
                  <a:lnTo>
                    <a:pt x="765" y="507"/>
                  </a:lnTo>
                  <a:lnTo>
                    <a:pt x="765" y="509"/>
                  </a:lnTo>
                  <a:lnTo>
                    <a:pt x="763" y="509"/>
                  </a:lnTo>
                  <a:lnTo>
                    <a:pt x="763" y="507"/>
                  </a:lnTo>
                  <a:lnTo>
                    <a:pt x="763" y="509"/>
                  </a:lnTo>
                  <a:lnTo>
                    <a:pt x="763" y="509"/>
                  </a:lnTo>
                  <a:lnTo>
                    <a:pt x="763" y="509"/>
                  </a:lnTo>
                  <a:lnTo>
                    <a:pt x="763" y="510"/>
                  </a:lnTo>
                  <a:lnTo>
                    <a:pt x="765" y="510"/>
                  </a:lnTo>
                  <a:lnTo>
                    <a:pt x="765" y="512"/>
                  </a:lnTo>
                  <a:lnTo>
                    <a:pt x="765" y="512"/>
                  </a:lnTo>
                  <a:lnTo>
                    <a:pt x="765" y="513"/>
                  </a:lnTo>
                  <a:lnTo>
                    <a:pt x="763" y="515"/>
                  </a:lnTo>
                  <a:lnTo>
                    <a:pt x="763" y="515"/>
                  </a:lnTo>
                  <a:lnTo>
                    <a:pt x="762" y="515"/>
                  </a:lnTo>
                  <a:lnTo>
                    <a:pt x="762" y="515"/>
                  </a:lnTo>
                  <a:lnTo>
                    <a:pt x="760" y="516"/>
                  </a:lnTo>
                  <a:lnTo>
                    <a:pt x="760" y="515"/>
                  </a:lnTo>
                  <a:lnTo>
                    <a:pt x="760" y="515"/>
                  </a:lnTo>
                  <a:lnTo>
                    <a:pt x="760" y="516"/>
                  </a:lnTo>
                  <a:lnTo>
                    <a:pt x="760" y="516"/>
                  </a:lnTo>
                  <a:lnTo>
                    <a:pt x="760" y="516"/>
                  </a:lnTo>
                  <a:lnTo>
                    <a:pt x="759" y="518"/>
                  </a:lnTo>
                  <a:lnTo>
                    <a:pt x="759" y="518"/>
                  </a:lnTo>
                  <a:lnTo>
                    <a:pt x="759" y="518"/>
                  </a:lnTo>
                  <a:lnTo>
                    <a:pt x="759" y="516"/>
                  </a:lnTo>
                  <a:lnTo>
                    <a:pt x="759" y="516"/>
                  </a:lnTo>
                  <a:lnTo>
                    <a:pt x="759" y="516"/>
                  </a:lnTo>
                  <a:lnTo>
                    <a:pt x="760" y="513"/>
                  </a:lnTo>
                  <a:lnTo>
                    <a:pt x="762" y="513"/>
                  </a:lnTo>
                  <a:lnTo>
                    <a:pt x="762" y="512"/>
                  </a:lnTo>
                  <a:lnTo>
                    <a:pt x="762" y="512"/>
                  </a:lnTo>
                  <a:lnTo>
                    <a:pt x="762" y="510"/>
                  </a:lnTo>
                  <a:lnTo>
                    <a:pt x="760" y="510"/>
                  </a:lnTo>
                  <a:lnTo>
                    <a:pt x="760" y="510"/>
                  </a:lnTo>
                  <a:lnTo>
                    <a:pt x="759" y="510"/>
                  </a:lnTo>
                  <a:lnTo>
                    <a:pt x="759" y="512"/>
                  </a:lnTo>
                  <a:lnTo>
                    <a:pt x="759" y="512"/>
                  </a:lnTo>
                  <a:lnTo>
                    <a:pt x="759" y="513"/>
                  </a:lnTo>
                  <a:lnTo>
                    <a:pt x="759" y="513"/>
                  </a:lnTo>
                  <a:lnTo>
                    <a:pt x="759" y="515"/>
                  </a:lnTo>
                  <a:lnTo>
                    <a:pt x="759" y="515"/>
                  </a:lnTo>
                  <a:lnTo>
                    <a:pt x="757" y="515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6" y="518"/>
                  </a:lnTo>
                  <a:lnTo>
                    <a:pt x="756" y="520"/>
                  </a:lnTo>
                  <a:lnTo>
                    <a:pt x="756" y="520"/>
                  </a:lnTo>
                  <a:lnTo>
                    <a:pt x="754" y="520"/>
                  </a:lnTo>
                  <a:lnTo>
                    <a:pt x="752" y="520"/>
                  </a:lnTo>
                  <a:lnTo>
                    <a:pt x="754" y="520"/>
                  </a:lnTo>
                  <a:lnTo>
                    <a:pt x="754" y="520"/>
                  </a:lnTo>
                  <a:lnTo>
                    <a:pt x="754" y="520"/>
                  </a:lnTo>
                  <a:lnTo>
                    <a:pt x="756" y="516"/>
                  </a:lnTo>
                  <a:lnTo>
                    <a:pt x="756" y="515"/>
                  </a:lnTo>
                  <a:lnTo>
                    <a:pt x="756" y="515"/>
                  </a:lnTo>
                  <a:lnTo>
                    <a:pt x="751" y="516"/>
                  </a:lnTo>
                  <a:lnTo>
                    <a:pt x="749" y="518"/>
                  </a:lnTo>
                  <a:lnTo>
                    <a:pt x="749" y="518"/>
                  </a:lnTo>
                  <a:lnTo>
                    <a:pt x="749" y="520"/>
                  </a:lnTo>
                  <a:lnTo>
                    <a:pt x="749" y="520"/>
                  </a:lnTo>
                  <a:lnTo>
                    <a:pt x="749" y="520"/>
                  </a:lnTo>
                  <a:lnTo>
                    <a:pt x="749" y="521"/>
                  </a:lnTo>
                  <a:lnTo>
                    <a:pt x="748" y="523"/>
                  </a:lnTo>
                  <a:lnTo>
                    <a:pt x="748" y="523"/>
                  </a:lnTo>
                  <a:lnTo>
                    <a:pt x="748" y="524"/>
                  </a:lnTo>
                  <a:lnTo>
                    <a:pt x="746" y="524"/>
                  </a:lnTo>
                  <a:lnTo>
                    <a:pt x="746" y="524"/>
                  </a:lnTo>
                  <a:lnTo>
                    <a:pt x="744" y="526"/>
                  </a:lnTo>
                  <a:lnTo>
                    <a:pt x="744" y="526"/>
                  </a:lnTo>
                  <a:lnTo>
                    <a:pt x="741" y="526"/>
                  </a:lnTo>
                  <a:lnTo>
                    <a:pt x="740" y="526"/>
                  </a:lnTo>
                  <a:lnTo>
                    <a:pt x="738" y="526"/>
                  </a:lnTo>
                  <a:lnTo>
                    <a:pt x="737" y="524"/>
                  </a:lnTo>
                  <a:lnTo>
                    <a:pt x="737" y="524"/>
                  </a:lnTo>
                  <a:lnTo>
                    <a:pt x="733" y="524"/>
                  </a:lnTo>
                  <a:lnTo>
                    <a:pt x="729" y="524"/>
                  </a:lnTo>
                  <a:lnTo>
                    <a:pt x="727" y="524"/>
                  </a:lnTo>
                  <a:lnTo>
                    <a:pt x="726" y="524"/>
                  </a:lnTo>
                  <a:lnTo>
                    <a:pt x="726" y="523"/>
                  </a:lnTo>
                  <a:lnTo>
                    <a:pt x="724" y="523"/>
                  </a:lnTo>
                  <a:lnTo>
                    <a:pt x="722" y="523"/>
                  </a:lnTo>
                  <a:lnTo>
                    <a:pt x="721" y="524"/>
                  </a:lnTo>
                  <a:lnTo>
                    <a:pt x="718" y="524"/>
                  </a:lnTo>
                  <a:lnTo>
                    <a:pt x="716" y="524"/>
                  </a:lnTo>
                  <a:lnTo>
                    <a:pt x="715" y="524"/>
                  </a:lnTo>
                  <a:lnTo>
                    <a:pt x="711" y="523"/>
                  </a:lnTo>
                  <a:lnTo>
                    <a:pt x="708" y="521"/>
                  </a:lnTo>
                  <a:lnTo>
                    <a:pt x="707" y="520"/>
                  </a:lnTo>
                  <a:lnTo>
                    <a:pt x="705" y="520"/>
                  </a:lnTo>
                  <a:lnTo>
                    <a:pt x="703" y="521"/>
                  </a:lnTo>
                  <a:lnTo>
                    <a:pt x="703" y="521"/>
                  </a:lnTo>
                  <a:lnTo>
                    <a:pt x="702" y="520"/>
                  </a:lnTo>
                  <a:lnTo>
                    <a:pt x="702" y="518"/>
                  </a:lnTo>
                  <a:lnTo>
                    <a:pt x="700" y="518"/>
                  </a:lnTo>
                  <a:lnTo>
                    <a:pt x="699" y="516"/>
                  </a:lnTo>
                  <a:lnTo>
                    <a:pt x="697" y="515"/>
                  </a:lnTo>
                  <a:lnTo>
                    <a:pt x="694" y="515"/>
                  </a:lnTo>
                  <a:lnTo>
                    <a:pt x="694" y="515"/>
                  </a:lnTo>
                  <a:lnTo>
                    <a:pt x="692" y="515"/>
                  </a:lnTo>
                  <a:lnTo>
                    <a:pt x="691" y="515"/>
                  </a:lnTo>
                  <a:lnTo>
                    <a:pt x="689" y="515"/>
                  </a:lnTo>
                  <a:lnTo>
                    <a:pt x="688" y="515"/>
                  </a:lnTo>
                  <a:lnTo>
                    <a:pt x="686" y="516"/>
                  </a:lnTo>
                  <a:lnTo>
                    <a:pt x="685" y="516"/>
                  </a:lnTo>
                  <a:lnTo>
                    <a:pt x="683" y="516"/>
                  </a:lnTo>
                  <a:lnTo>
                    <a:pt x="681" y="515"/>
                  </a:lnTo>
                  <a:lnTo>
                    <a:pt x="680" y="513"/>
                  </a:lnTo>
                  <a:lnTo>
                    <a:pt x="674" y="513"/>
                  </a:lnTo>
                  <a:lnTo>
                    <a:pt x="670" y="512"/>
                  </a:lnTo>
                  <a:lnTo>
                    <a:pt x="670" y="512"/>
                  </a:lnTo>
                  <a:lnTo>
                    <a:pt x="670" y="512"/>
                  </a:lnTo>
                  <a:lnTo>
                    <a:pt x="670" y="510"/>
                  </a:lnTo>
                  <a:lnTo>
                    <a:pt x="670" y="510"/>
                  </a:lnTo>
                  <a:lnTo>
                    <a:pt x="669" y="507"/>
                  </a:lnTo>
                  <a:lnTo>
                    <a:pt x="667" y="505"/>
                  </a:lnTo>
                  <a:lnTo>
                    <a:pt x="667" y="502"/>
                  </a:lnTo>
                  <a:lnTo>
                    <a:pt x="667" y="502"/>
                  </a:lnTo>
                  <a:lnTo>
                    <a:pt x="667" y="502"/>
                  </a:lnTo>
                  <a:lnTo>
                    <a:pt x="666" y="501"/>
                  </a:lnTo>
                  <a:lnTo>
                    <a:pt x="662" y="501"/>
                  </a:lnTo>
                  <a:lnTo>
                    <a:pt x="662" y="504"/>
                  </a:lnTo>
                  <a:lnTo>
                    <a:pt x="662" y="507"/>
                  </a:lnTo>
                  <a:lnTo>
                    <a:pt x="659" y="507"/>
                  </a:lnTo>
                  <a:lnTo>
                    <a:pt x="264" y="507"/>
                  </a:lnTo>
                  <a:lnTo>
                    <a:pt x="264" y="507"/>
                  </a:lnTo>
                  <a:lnTo>
                    <a:pt x="262" y="505"/>
                  </a:lnTo>
                  <a:lnTo>
                    <a:pt x="262" y="505"/>
                  </a:lnTo>
                  <a:lnTo>
                    <a:pt x="260" y="507"/>
                  </a:lnTo>
                  <a:lnTo>
                    <a:pt x="260" y="507"/>
                  </a:lnTo>
                  <a:lnTo>
                    <a:pt x="260" y="507"/>
                  </a:lnTo>
                  <a:lnTo>
                    <a:pt x="260" y="509"/>
                  </a:lnTo>
                  <a:lnTo>
                    <a:pt x="259" y="509"/>
                  </a:lnTo>
                  <a:lnTo>
                    <a:pt x="259" y="507"/>
                  </a:lnTo>
                  <a:lnTo>
                    <a:pt x="259" y="507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7" y="505"/>
                  </a:lnTo>
                  <a:lnTo>
                    <a:pt x="257" y="504"/>
                  </a:lnTo>
                  <a:lnTo>
                    <a:pt x="257" y="502"/>
                  </a:lnTo>
                  <a:lnTo>
                    <a:pt x="257" y="502"/>
                  </a:lnTo>
                  <a:lnTo>
                    <a:pt x="260" y="502"/>
                  </a:lnTo>
                  <a:lnTo>
                    <a:pt x="262" y="502"/>
                  </a:lnTo>
                  <a:lnTo>
                    <a:pt x="262" y="501"/>
                  </a:lnTo>
                  <a:lnTo>
                    <a:pt x="262" y="501"/>
                  </a:lnTo>
                  <a:lnTo>
                    <a:pt x="262" y="501"/>
                  </a:lnTo>
                  <a:lnTo>
                    <a:pt x="260" y="501"/>
                  </a:lnTo>
                  <a:lnTo>
                    <a:pt x="259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499"/>
                  </a:lnTo>
                  <a:lnTo>
                    <a:pt x="257" y="496"/>
                  </a:lnTo>
                  <a:lnTo>
                    <a:pt x="257" y="496"/>
                  </a:lnTo>
                  <a:lnTo>
                    <a:pt x="259" y="494"/>
                  </a:lnTo>
                  <a:lnTo>
                    <a:pt x="257" y="494"/>
                  </a:lnTo>
                  <a:lnTo>
                    <a:pt x="256" y="496"/>
                  </a:lnTo>
                  <a:lnTo>
                    <a:pt x="256" y="498"/>
                  </a:lnTo>
                  <a:lnTo>
                    <a:pt x="256" y="498"/>
                  </a:lnTo>
                  <a:lnTo>
                    <a:pt x="256" y="499"/>
                  </a:lnTo>
                  <a:lnTo>
                    <a:pt x="256" y="499"/>
                  </a:lnTo>
                  <a:lnTo>
                    <a:pt x="254" y="499"/>
                  </a:lnTo>
                  <a:lnTo>
                    <a:pt x="254" y="501"/>
                  </a:lnTo>
                  <a:lnTo>
                    <a:pt x="253" y="501"/>
                  </a:lnTo>
                  <a:lnTo>
                    <a:pt x="248" y="499"/>
                  </a:lnTo>
                  <a:lnTo>
                    <a:pt x="248" y="498"/>
                  </a:lnTo>
                  <a:lnTo>
                    <a:pt x="246" y="498"/>
                  </a:lnTo>
                  <a:lnTo>
                    <a:pt x="246" y="496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8" y="494"/>
                  </a:lnTo>
                  <a:lnTo>
                    <a:pt x="248" y="496"/>
                  </a:lnTo>
                  <a:lnTo>
                    <a:pt x="249" y="496"/>
                  </a:lnTo>
                  <a:lnTo>
                    <a:pt x="249" y="496"/>
                  </a:lnTo>
                  <a:lnTo>
                    <a:pt x="253" y="496"/>
                  </a:lnTo>
                  <a:lnTo>
                    <a:pt x="253" y="494"/>
                  </a:lnTo>
                  <a:lnTo>
                    <a:pt x="251" y="496"/>
                  </a:lnTo>
                  <a:lnTo>
                    <a:pt x="249" y="494"/>
                  </a:lnTo>
                  <a:lnTo>
                    <a:pt x="249" y="494"/>
                  </a:lnTo>
                  <a:lnTo>
                    <a:pt x="248" y="494"/>
                  </a:lnTo>
                  <a:lnTo>
                    <a:pt x="248" y="493"/>
                  </a:lnTo>
                  <a:lnTo>
                    <a:pt x="248" y="490"/>
                  </a:lnTo>
                  <a:lnTo>
                    <a:pt x="248" y="488"/>
                  </a:lnTo>
                  <a:lnTo>
                    <a:pt x="249" y="488"/>
                  </a:lnTo>
                  <a:lnTo>
                    <a:pt x="249" y="486"/>
                  </a:lnTo>
                  <a:lnTo>
                    <a:pt x="249" y="486"/>
                  </a:lnTo>
                  <a:lnTo>
                    <a:pt x="249" y="486"/>
                  </a:lnTo>
                  <a:lnTo>
                    <a:pt x="248" y="485"/>
                  </a:lnTo>
                  <a:lnTo>
                    <a:pt x="248" y="485"/>
                  </a:lnTo>
                  <a:lnTo>
                    <a:pt x="248" y="485"/>
                  </a:lnTo>
                  <a:lnTo>
                    <a:pt x="248" y="486"/>
                  </a:lnTo>
                  <a:lnTo>
                    <a:pt x="248" y="488"/>
                  </a:lnTo>
                  <a:lnTo>
                    <a:pt x="246" y="490"/>
                  </a:lnTo>
                  <a:lnTo>
                    <a:pt x="246" y="490"/>
                  </a:lnTo>
                  <a:lnTo>
                    <a:pt x="246" y="491"/>
                  </a:lnTo>
                  <a:lnTo>
                    <a:pt x="246" y="491"/>
                  </a:lnTo>
                  <a:lnTo>
                    <a:pt x="245" y="491"/>
                  </a:lnTo>
                  <a:lnTo>
                    <a:pt x="245" y="493"/>
                  </a:lnTo>
                  <a:lnTo>
                    <a:pt x="241" y="493"/>
                  </a:lnTo>
                  <a:lnTo>
                    <a:pt x="240" y="493"/>
                  </a:lnTo>
                  <a:lnTo>
                    <a:pt x="240" y="493"/>
                  </a:lnTo>
                  <a:lnTo>
                    <a:pt x="237" y="490"/>
                  </a:lnTo>
                  <a:lnTo>
                    <a:pt x="235" y="488"/>
                  </a:lnTo>
                  <a:lnTo>
                    <a:pt x="235" y="488"/>
                  </a:lnTo>
                  <a:lnTo>
                    <a:pt x="232" y="483"/>
                  </a:lnTo>
                  <a:lnTo>
                    <a:pt x="232" y="483"/>
                  </a:lnTo>
                  <a:lnTo>
                    <a:pt x="232" y="482"/>
                  </a:lnTo>
                  <a:lnTo>
                    <a:pt x="230" y="482"/>
                  </a:lnTo>
                  <a:lnTo>
                    <a:pt x="230" y="480"/>
                  </a:lnTo>
                  <a:lnTo>
                    <a:pt x="232" y="479"/>
                  </a:lnTo>
                  <a:lnTo>
                    <a:pt x="234" y="477"/>
                  </a:lnTo>
                  <a:lnTo>
                    <a:pt x="234" y="475"/>
                  </a:lnTo>
                  <a:lnTo>
                    <a:pt x="234" y="475"/>
                  </a:lnTo>
                  <a:lnTo>
                    <a:pt x="234" y="472"/>
                  </a:lnTo>
                  <a:lnTo>
                    <a:pt x="234" y="472"/>
                  </a:lnTo>
                  <a:lnTo>
                    <a:pt x="232" y="474"/>
                  </a:lnTo>
                  <a:lnTo>
                    <a:pt x="232" y="474"/>
                  </a:lnTo>
                  <a:lnTo>
                    <a:pt x="232" y="475"/>
                  </a:lnTo>
                  <a:lnTo>
                    <a:pt x="232" y="475"/>
                  </a:lnTo>
                  <a:lnTo>
                    <a:pt x="232" y="477"/>
                  </a:lnTo>
                  <a:lnTo>
                    <a:pt x="230" y="479"/>
                  </a:lnTo>
                  <a:lnTo>
                    <a:pt x="229" y="480"/>
                  </a:lnTo>
                  <a:lnTo>
                    <a:pt x="224" y="479"/>
                  </a:lnTo>
                  <a:lnTo>
                    <a:pt x="224" y="479"/>
                  </a:lnTo>
                  <a:lnTo>
                    <a:pt x="224" y="479"/>
                  </a:lnTo>
                  <a:lnTo>
                    <a:pt x="224" y="477"/>
                  </a:lnTo>
                  <a:lnTo>
                    <a:pt x="224" y="477"/>
                  </a:lnTo>
                  <a:lnTo>
                    <a:pt x="223" y="479"/>
                  </a:lnTo>
                  <a:lnTo>
                    <a:pt x="223" y="480"/>
                  </a:lnTo>
                  <a:lnTo>
                    <a:pt x="223" y="480"/>
                  </a:lnTo>
                  <a:lnTo>
                    <a:pt x="221" y="480"/>
                  </a:lnTo>
                  <a:lnTo>
                    <a:pt x="221" y="480"/>
                  </a:lnTo>
                  <a:lnTo>
                    <a:pt x="221" y="479"/>
                  </a:lnTo>
                  <a:lnTo>
                    <a:pt x="219" y="479"/>
                  </a:lnTo>
                  <a:lnTo>
                    <a:pt x="218" y="480"/>
                  </a:lnTo>
                  <a:lnTo>
                    <a:pt x="216" y="479"/>
                  </a:lnTo>
                  <a:lnTo>
                    <a:pt x="216" y="479"/>
                  </a:lnTo>
                  <a:lnTo>
                    <a:pt x="215" y="479"/>
                  </a:lnTo>
                  <a:lnTo>
                    <a:pt x="212" y="479"/>
                  </a:lnTo>
                  <a:lnTo>
                    <a:pt x="212" y="479"/>
                  </a:lnTo>
                  <a:lnTo>
                    <a:pt x="212" y="477"/>
                  </a:lnTo>
                  <a:lnTo>
                    <a:pt x="212" y="477"/>
                  </a:lnTo>
                  <a:lnTo>
                    <a:pt x="213" y="477"/>
                  </a:lnTo>
                  <a:lnTo>
                    <a:pt x="216" y="475"/>
                  </a:lnTo>
                  <a:lnTo>
                    <a:pt x="219" y="475"/>
                  </a:lnTo>
                  <a:lnTo>
                    <a:pt x="219" y="475"/>
                  </a:lnTo>
                  <a:lnTo>
                    <a:pt x="218" y="475"/>
                  </a:lnTo>
                  <a:lnTo>
                    <a:pt x="212" y="475"/>
                  </a:lnTo>
                  <a:lnTo>
                    <a:pt x="210" y="475"/>
                  </a:lnTo>
                  <a:lnTo>
                    <a:pt x="210" y="475"/>
                  </a:lnTo>
                  <a:lnTo>
                    <a:pt x="210" y="475"/>
                  </a:lnTo>
                  <a:lnTo>
                    <a:pt x="210" y="474"/>
                  </a:lnTo>
                  <a:lnTo>
                    <a:pt x="212" y="474"/>
                  </a:lnTo>
                  <a:lnTo>
                    <a:pt x="212" y="472"/>
                  </a:lnTo>
                  <a:lnTo>
                    <a:pt x="212" y="472"/>
                  </a:lnTo>
                  <a:lnTo>
                    <a:pt x="210" y="472"/>
                  </a:lnTo>
                  <a:lnTo>
                    <a:pt x="210" y="472"/>
                  </a:lnTo>
                  <a:lnTo>
                    <a:pt x="210" y="471"/>
                  </a:lnTo>
                  <a:lnTo>
                    <a:pt x="210" y="469"/>
                  </a:lnTo>
                  <a:lnTo>
                    <a:pt x="210" y="471"/>
                  </a:lnTo>
                  <a:lnTo>
                    <a:pt x="208" y="471"/>
                  </a:lnTo>
                  <a:lnTo>
                    <a:pt x="204" y="472"/>
                  </a:lnTo>
                  <a:lnTo>
                    <a:pt x="202" y="472"/>
                  </a:lnTo>
                  <a:lnTo>
                    <a:pt x="202" y="472"/>
                  </a:lnTo>
                  <a:lnTo>
                    <a:pt x="199" y="471"/>
                  </a:lnTo>
                  <a:lnTo>
                    <a:pt x="197" y="471"/>
                  </a:lnTo>
                  <a:lnTo>
                    <a:pt x="196" y="471"/>
                  </a:lnTo>
                  <a:lnTo>
                    <a:pt x="194" y="468"/>
                  </a:lnTo>
                  <a:lnTo>
                    <a:pt x="193" y="468"/>
                  </a:lnTo>
                  <a:lnTo>
                    <a:pt x="193" y="464"/>
                  </a:lnTo>
                  <a:lnTo>
                    <a:pt x="193" y="463"/>
                  </a:lnTo>
                  <a:lnTo>
                    <a:pt x="194" y="461"/>
                  </a:lnTo>
                  <a:lnTo>
                    <a:pt x="197" y="458"/>
                  </a:lnTo>
                  <a:lnTo>
                    <a:pt x="197" y="458"/>
                  </a:lnTo>
                  <a:lnTo>
                    <a:pt x="199" y="457"/>
                  </a:lnTo>
                  <a:lnTo>
                    <a:pt x="204" y="457"/>
                  </a:lnTo>
                  <a:lnTo>
                    <a:pt x="207" y="457"/>
                  </a:lnTo>
                  <a:lnTo>
                    <a:pt x="207" y="457"/>
                  </a:lnTo>
                  <a:lnTo>
                    <a:pt x="202" y="457"/>
                  </a:lnTo>
                  <a:lnTo>
                    <a:pt x="197" y="457"/>
                  </a:lnTo>
                  <a:lnTo>
                    <a:pt x="196" y="457"/>
                  </a:lnTo>
                  <a:lnTo>
                    <a:pt x="194" y="460"/>
                  </a:lnTo>
                  <a:lnTo>
                    <a:pt x="194" y="460"/>
                  </a:lnTo>
                  <a:lnTo>
                    <a:pt x="194" y="461"/>
                  </a:lnTo>
                  <a:lnTo>
                    <a:pt x="193" y="461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1" y="458"/>
                  </a:lnTo>
                  <a:lnTo>
                    <a:pt x="191" y="457"/>
                  </a:lnTo>
                  <a:lnTo>
                    <a:pt x="191" y="455"/>
                  </a:lnTo>
                  <a:lnTo>
                    <a:pt x="191" y="453"/>
                  </a:lnTo>
                  <a:lnTo>
                    <a:pt x="191" y="453"/>
                  </a:lnTo>
                  <a:lnTo>
                    <a:pt x="193" y="450"/>
                  </a:lnTo>
                  <a:lnTo>
                    <a:pt x="191" y="450"/>
                  </a:lnTo>
                  <a:lnTo>
                    <a:pt x="191" y="449"/>
                  </a:lnTo>
                  <a:lnTo>
                    <a:pt x="191" y="447"/>
                  </a:lnTo>
                  <a:lnTo>
                    <a:pt x="193" y="446"/>
                  </a:lnTo>
                  <a:lnTo>
                    <a:pt x="194" y="446"/>
                  </a:lnTo>
                  <a:lnTo>
                    <a:pt x="196" y="444"/>
                  </a:lnTo>
                  <a:lnTo>
                    <a:pt x="199" y="442"/>
                  </a:lnTo>
                  <a:lnTo>
                    <a:pt x="200" y="444"/>
                  </a:lnTo>
                  <a:lnTo>
                    <a:pt x="202" y="446"/>
                  </a:lnTo>
                  <a:lnTo>
                    <a:pt x="204" y="446"/>
                  </a:lnTo>
                  <a:lnTo>
                    <a:pt x="204" y="447"/>
                  </a:lnTo>
                  <a:lnTo>
                    <a:pt x="205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04" y="446"/>
                  </a:lnTo>
                  <a:lnTo>
                    <a:pt x="204" y="446"/>
                  </a:lnTo>
                  <a:lnTo>
                    <a:pt x="204" y="444"/>
                  </a:lnTo>
                  <a:lnTo>
                    <a:pt x="200" y="444"/>
                  </a:lnTo>
                  <a:lnTo>
                    <a:pt x="200" y="442"/>
                  </a:lnTo>
                  <a:lnTo>
                    <a:pt x="200" y="442"/>
                  </a:lnTo>
                  <a:lnTo>
                    <a:pt x="200" y="441"/>
                  </a:lnTo>
                  <a:lnTo>
                    <a:pt x="200" y="441"/>
                  </a:lnTo>
                  <a:lnTo>
                    <a:pt x="204" y="438"/>
                  </a:lnTo>
                  <a:lnTo>
                    <a:pt x="204" y="436"/>
                  </a:lnTo>
                  <a:lnTo>
                    <a:pt x="204" y="436"/>
                  </a:lnTo>
                  <a:lnTo>
                    <a:pt x="204" y="436"/>
                  </a:lnTo>
                  <a:lnTo>
                    <a:pt x="202" y="435"/>
                  </a:lnTo>
                  <a:lnTo>
                    <a:pt x="202" y="435"/>
                  </a:lnTo>
                  <a:lnTo>
                    <a:pt x="202" y="436"/>
                  </a:lnTo>
                  <a:lnTo>
                    <a:pt x="202" y="436"/>
                  </a:lnTo>
                  <a:lnTo>
                    <a:pt x="202" y="438"/>
                  </a:lnTo>
                  <a:lnTo>
                    <a:pt x="202" y="438"/>
                  </a:lnTo>
                  <a:lnTo>
                    <a:pt x="202" y="438"/>
                  </a:lnTo>
                  <a:lnTo>
                    <a:pt x="196" y="444"/>
                  </a:lnTo>
                  <a:lnTo>
                    <a:pt x="194" y="444"/>
                  </a:lnTo>
                  <a:lnTo>
                    <a:pt x="193" y="444"/>
                  </a:lnTo>
                  <a:lnTo>
                    <a:pt x="191" y="446"/>
                  </a:lnTo>
                  <a:lnTo>
                    <a:pt x="191" y="446"/>
                  </a:lnTo>
                  <a:lnTo>
                    <a:pt x="189" y="447"/>
                  </a:lnTo>
                  <a:lnTo>
                    <a:pt x="188" y="452"/>
                  </a:lnTo>
                  <a:lnTo>
                    <a:pt x="186" y="455"/>
                  </a:lnTo>
                  <a:lnTo>
                    <a:pt x="186" y="450"/>
                  </a:lnTo>
                  <a:lnTo>
                    <a:pt x="183" y="447"/>
                  </a:lnTo>
                  <a:lnTo>
                    <a:pt x="188" y="444"/>
                  </a:lnTo>
                  <a:lnTo>
                    <a:pt x="188" y="444"/>
                  </a:lnTo>
                  <a:lnTo>
                    <a:pt x="188" y="442"/>
                  </a:lnTo>
                  <a:lnTo>
                    <a:pt x="188" y="442"/>
                  </a:lnTo>
                  <a:lnTo>
                    <a:pt x="188" y="441"/>
                  </a:lnTo>
                  <a:lnTo>
                    <a:pt x="189" y="441"/>
                  </a:lnTo>
                  <a:lnTo>
                    <a:pt x="189" y="439"/>
                  </a:lnTo>
                  <a:lnTo>
                    <a:pt x="188" y="441"/>
                  </a:lnTo>
                  <a:lnTo>
                    <a:pt x="186" y="442"/>
                  </a:lnTo>
                  <a:lnTo>
                    <a:pt x="185" y="444"/>
                  </a:lnTo>
                  <a:lnTo>
                    <a:pt x="185" y="444"/>
                  </a:lnTo>
                  <a:lnTo>
                    <a:pt x="185" y="442"/>
                  </a:lnTo>
                  <a:lnTo>
                    <a:pt x="186" y="439"/>
                  </a:lnTo>
                  <a:lnTo>
                    <a:pt x="186" y="435"/>
                  </a:lnTo>
                  <a:lnTo>
                    <a:pt x="186" y="435"/>
                  </a:lnTo>
                  <a:lnTo>
                    <a:pt x="188" y="433"/>
                  </a:lnTo>
                  <a:lnTo>
                    <a:pt x="186" y="433"/>
                  </a:lnTo>
                  <a:lnTo>
                    <a:pt x="183" y="435"/>
                  </a:lnTo>
                  <a:lnTo>
                    <a:pt x="182" y="433"/>
                  </a:lnTo>
                  <a:lnTo>
                    <a:pt x="182" y="428"/>
                  </a:lnTo>
                  <a:lnTo>
                    <a:pt x="178" y="427"/>
                  </a:lnTo>
                  <a:lnTo>
                    <a:pt x="175" y="425"/>
                  </a:lnTo>
                  <a:lnTo>
                    <a:pt x="172" y="423"/>
                  </a:lnTo>
                  <a:lnTo>
                    <a:pt x="172" y="422"/>
                  </a:lnTo>
                  <a:lnTo>
                    <a:pt x="172" y="420"/>
                  </a:lnTo>
                  <a:lnTo>
                    <a:pt x="172" y="419"/>
                  </a:lnTo>
                  <a:lnTo>
                    <a:pt x="174" y="417"/>
                  </a:lnTo>
                  <a:lnTo>
                    <a:pt x="175" y="417"/>
                  </a:lnTo>
                  <a:lnTo>
                    <a:pt x="177" y="417"/>
                  </a:lnTo>
                  <a:lnTo>
                    <a:pt x="177" y="419"/>
                  </a:lnTo>
                  <a:lnTo>
                    <a:pt x="175" y="420"/>
                  </a:lnTo>
                  <a:lnTo>
                    <a:pt x="177" y="420"/>
                  </a:lnTo>
                  <a:lnTo>
                    <a:pt x="180" y="423"/>
                  </a:lnTo>
                  <a:lnTo>
                    <a:pt x="182" y="423"/>
                  </a:lnTo>
                  <a:lnTo>
                    <a:pt x="183" y="422"/>
                  </a:lnTo>
                  <a:lnTo>
                    <a:pt x="185" y="422"/>
                  </a:lnTo>
                  <a:lnTo>
                    <a:pt x="186" y="423"/>
                  </a:lnTo>
                  <a:lnTo>
                    <a:pt x="188" y="423"/>
                  </a:lnTo>
                  <a:lnTo>
                    <a:pt x="189" y="425"/>
                  </a:lnTo>
                  <a:lnTo>
                    <a:pt x="189" y="425"/>
                  </a:lnTo>
                  <a:lnTo>
                    <a:pt x="186" y="422"/>
                  </a:lnTo>
                  <a:lnTo>
                    <a:pt x="185" y="422"/>
                  </a:lnTo>
                  <a:lnTo>
                    <a:pt x="183" y="422"/>
                  </a:lnTo>
                  <a:lnTo>
                    <a:pt x="182" y="422"/>
                  </a:lnTo>
                  <a:lnTo>
                    <a:pt x="182" y="422"/>
                  </a:lnTo>
                  <a:lnTo>
                    <a:pt x="180" y="422"/>
                  </a:lnTo>
                  <a:lnTo>
                    <a:pt x="178" y="420"/>
                  </a:lnTo>
                  <a:lnTo>
                    <a:pt x="177" y="419"/>
                  </a:lnTo>
                  <a:lnTo>
                    <a:pt x="177" y="417"/>
                  </a:lnTo>
                  <a:lnTo>
                    <a:pt x="177" y="417"/>
                  </a:lnTo>
                  <a:lnTo>
                    <a:pt x="178" y="416"/>
                  </a:lnTo>
                  <a:lnTo>
                    <a:pt x="178" y="416"/>
                  </a:lnTo>
                  <a:lnTo>
                    <a:pt x="178" y="416"/>
                  </a:lnTo>
                  <a:lnTo>
                    <a:pt x="180" y="414"/>
                  </a:lnTo>
                  <a:lnTo>
                    <a:pt x="180" y="414"/>
                  </a:lnTo>
                  <a:lnTo>
                    <a:pt x="178" y="412"/>
                  </a:lnTo>
                  <a:lnTo>
                    <a:pt x="178" y="412"/>
                  </a:lnTo>
                  <a:lnTo>
                    <a:pt x="175" y="416"/>
                  </a:lnTo>
                  <a:lnTo>
                    <a:pt x="175" y="416"/>
                  </a:lnTo>
                  <a:lnTo>
                    <a:pt x="175" y="414"/>
                  </a:lnTo>
                  <a:lnTo>
                    <a:pt x="175" y="414"/>
                  </a:lnTo>
                  <a:lnTo>
                    <a:pt x="174" y="416"/>
                  </a:lnTo>
                  <a:lnTo>
                    <a:pt x="174" y="416"/>
                  </a:lnTo>
                  <a:lnTo>
                    <a:pt x="171" y="419"/>
                  </a:lnTo>
                  <a:lnTo>
                    <a:pt x="171" y="420"/>
                  </a:lnTo>
                  <a:lnTo>
                    <a:pt x="171" y="422"/>
                  </a:lnTo>
                  <a:lnTo>
                    <a:pt x="171" y="423"/>
                  </a:lnTo>
                  <a:lnTo>
                    <a:pt x="171" y="423"/>
                  </a:lnTo>
                  <a:lnTo>
                    <a:pt x="167" y="425"/>
                  </a:lnTo>
                  <a:lnTo>
                    <a:pt x="166" y="427"/>
                  </a:lnTo>
                  <a:lnTo>
                    <a:pt x="164" y="425"/>
                  </a:lnTo>
                  <a:lnTo>
                    <a:pt x="163" y="423"/>
                  </a:lnTo>
                  <a:lnTo>
                    <a:pt x="161" y="420"/>
                  </a:lnTo>
                  <a:lnTo>
                    <a:pt x="158" y="420"/>
                  </a:lnTo>
                  <a:lnTo>
                    <a:pt x="156" y="419"/>
                  </a:lnTo>
                  <a:lnTo>
                    <a:pt x="155" y="417"/>
                  </a:lnTo>
                  <a:lnTo>
                    <a:pt x="156" y="414"/>
                  </a:lnTo>
                  <a:lnTo>
                    <a:pt x="158" y="412"/>
                  </a:lnTo>
                  <a:lnTo>
                    <a:pt x="158" y="409"/>
                  </a:lnTo>
                  <a:lnTo>
                    <a:pt x="159" y="409"/>
                  </a:lnTo>
                  <a:lnTo>
                    <a:pt x="163" y="408"/>
                  </a:lnTo>
                  <a:lnTo>
                    <a:pt x="164" y="406"/>
                  </a:lnTo>
                  <a:lnTo>
                    <a:pt x="163" y="406"/>
                  </a:lnTo>
                  <a:lnTo>
                    <a:pt x="161" y="408"/>
                  </a:lnTo>
                  <a:lnTo>
                    <a:pt x="158" y="408"/>
                  </a:lnTo>
                  <a:lnTo>
                    <a:pt x="155" y="406"/>
                  </a:lnTo>
                  <a:lnTo>
                    <a:pt x="153" y="405"/>
                  </a:lnTo>
                  <a:lnTo>
                    <a:pt x="153" y="403"/>
                  </a:lnTo>
                  <a:lnTo>
                    <a:pt x="153" y="401"/>
                  </a:lnTo>
                  <a:lnTo>
                    <a:pt x="153" y="401"/>
                  </a:lnTo>
                  <a:lnTo>
                    <a:pt x="155" y="400"/>
                  </a:lnTo>
                  <a:lnTo>
                    <a:pt x="155" y="398"/>
                  </a:lnTo>
                  <a:lnTo>
                    <a:pt x="155" y="398"/>
                  </a:lnTo>
                  <a:lnTo>
                    <a:pt x="156" y="397"/>
                  </a:lnTo>
                  <a:lnTo>
                    <a:pt x="158" y="395"/>
                  </a:lnTo>
                  <a:lnTo>
                    <a:pt x="158" y="394"/>
                  </a:lnTo>
                  <a:lnTo>
                    <a:pt x="159" y="390"/>
                  </a:lnTo>
                  <a:lnTo>
                    <a:pt x="161" y="389"/>
                  </a:lnTo>
                  <a:lnTo>
                    <a:pt x="163" y="386"/>
                  </a:lnTo>
                  <a:lnTo>
                    <a:pt x="166" y="383"/>
                  </a:lnTo>
                  <a:lnTo>
                    <a:pt x="164" y="383"/>
                  </a:lnTo>
                  <a:lnTo>
                    <a:pt x="164" y="383"/>
                  </a:lnTo>
                  <a:lnTo>
                    <a:pt x="164" y="383"/>
                  </a:lnTo>
                  <a:lnTo>
                    <a:pt x="163" y="383"/>
                  </a:lnTo>
                  <a:lnTo>
                    <a:pt x="163" y="381"/>
                  </a:lnTo>
                  <a:lnTo>
                    <a:pt x="163" y="381"/>
                  </a:lnTo>
                  <a:lnTo>
                    <a:pt x="163" y="381"/>
                  </a:lnTo>
                  <a:lnTo>
                    <a:pt x="163" y="383"/>
                  </a:lnTo>
                  <a:lnTo>
                    <a:pt x="161" y="386"/>
                  </a:lnTo>
                  <a:lnTo>
                    <a:pt x="161" y="387"/>
                  </a:lnTo>
                  <a:lnTo>
                    <a:pt x="159" y="389"/>
                  </a:lnTo>
                  <a:lnTo>
                    <a:pt x="159" y="390"/>
                  </a:lnTo>
                  <a:lnTo>
                    <a:pt x="158" y="389"/>
                  </a:lnTo>
                  <a:lnTo>
                    <a:pt x="158" y="387"/>
                  </a:lnTo>
                  <a:lnTo>
                    <a:pt x="159" y="386"/>
                  </a:lnTo>
                  <a:lnTo>
                    <a:pt x="159" y="384"/>
                  </a:lnTo>
                  <a:lnTo>
                    <a:pt x="159" y="383"/>
                  </a:lnTo>
                  <a:lnTo>
                    <a:pt x="158" y="381"/>
                  </a:lnTo>
                  <a:lnTo>
                    <a:pt x="158" y="379"/>
                  </a:lnTo>
                  <a:lnTo>
                    <a:pt x="158" y="378"/>
                  </a:lnTo>
                  <a:lnTo>
                    <a:pt x="158" y="376"/>
                  </a:lnTo>
                  <a:lnTo>
                    <a:pt x="158" y="375"/>
                  </a:lnTo>
                  <a:lnTo>
                    <a:pt x="159" y="373"/>
                  </a:lnTo>
                  <a:lnTo>
                    <a:pt x="159" y="373"/>
                  </a:lnTo>
                  <a:lnTo>
                    <a:pt x="159" y="373"/>
                  </a:lnTo>
                  <a:lnTo>
                    <a:pt x="159" y="371"/>
                  </a:lnTo>
                  <a:lnTo>
                    <a:pt x="158" y="370"/>
                  </a:lnTo>
                  <a:lnTo>
                    <a:pt x="158" y="368"/>
                  </a:lnTo>
                  <a:lnTo>
                    <a:pt x="156" y="370"/>
                  </a:lnTo>
                  <a:lnTo>
                    <a:pt x="153" y="368"/>
                  </a:lnTo>
                  <a:lnTo>
                    <a:pt x="153" y="367"/>
                  </a:lnTo>
                  <a:lnTo>
                    <a:pt x="150" y="365"/>
                  </a:lnTo>
                  <a:lnTo>
                    <a:pt x="148" y="364"/>
                  </a:lnTo>
                  <a:lnTo>
                    <a:pt x="145" y="364"/>
                  </a:lnTo>
                  <a:lnTo>
                    <a:pt x="144" y="364"/>
                  </a:lnTo>
                  <a:lnTo>
                    <a:pt x="142" y="362"/>
                  </a:lnTo>
                  <a:lnTo>
                    <a:pt x="141" y="360"/>
                  </a:lnTo>
                  <a:lnTo>
                    <a:pt x="139" y="360"/>
                  </a:lnTo>
                  <a:lnTo>
                    <a:pt x="137" y="359"/>
                  </a:lnTo>
                  <a:lnTo>
                    <a:pt x="136" y="359"/>
                  </a:lnTo>
                  <a:lnTo>
                    <a:pt x="133" y="359"/>
                  </a:lnTo>
                  <a:lnTo>
                    <a:pt x="133" y="357"/>
                  </a:lnTo>
                  <a:lnTo>
                    <a:pt x="133" y="356"/>
                  </a:lnTo>
                  <a:lnTo>
                    <a:pt x="133" y="356"/>
                  </a:lnTo>
                  <a:lnTo>
                    <a:pt x="131" y="354"/>
                  </a:lnTo>
                  <a:lnTo>
                    <a:pt x="130" y="354"/>
                  </a:lnTo>
                  <a:lnTo>
                    <a:pt x="130" y="353"/>
                  </a:lnTo>
                  <a:lnTo>
                    <a:pt x="130" y="351"/>
                  </a:lnTo>
                  <a:lnTo>
                    <a:pt x="128" y="349"/>
                  </a:lnTo>
                  <a:lnTo>
                    <a:pt x="126" y="349"/>
                  </a:lnTo>
                  <a:lnTo>
                    <a:pt x="126" y="348"/>
                  </a:lnTo>
                  <a:lnTo>
                    <a:pt x="128" y="346"/>
                  </a:lnTo>
                  <a:lnTo>
                    <a:pt x="126" y="345"/>
                  </a:lnTo>
                  <a:lnTo>
                    <a:pt x="125" y="343"/>
                  </a:lnTo>
                  <a:lnTo>
                    <a:pt x="123" y="340"/>
                  </a:lnTo>
                  <a:lnTo>
                    <a:pt x="120" y="337"/>
                  </a:lnTo>
                  <a:lnTo>
                    <a:pt x="118" y="335"/>
                  </a:lnTo>
                  <a:lnTo>
                    <a:pt x="117" y="332"/>
                  </a:lnTo>
                  <a:lnTo>
                    <a:pt x="115" y="331"/>
                  </a:lnTo>
                  <a:lnTo>
                    <a:pt x="114" y="329"/>
                  </a:lnTo>
                  <a:lnTo>
                    <a:pt x="112" y="326"/>
                  </a:lnTo>
                  <a:lnTo>
                    <a:pt x="111" y="323"/>
                  </a:lnTo>
                  <a:lnTo>
                    <a:pt x="111" y="321"/>
                  </a:lnTo>
                  <a:lnTo>
                    <a:pt x="107" y="319"/>
                  </a:lnTo>
                  <a:lnTo>
                    <a:pt x="106" y="318"/>
                  </a:lnTo>
                  <a:lnTo>
                    <a:pt x="104" y="315"/>
                  </a:lnTo>
                  <a:lnTo>
                    <a:pt x="103" y="315"/>
                  </a:lnTo>
                  <a:lnTo>
                    <a:pt x="101" y="313"/>
                  </a:lnTo>
                  <a:lnTo>
                    <a:pt x="98" y="312"/>
                  </a:lnTo>
                  <a:lnTo>
                    <a:pt x="98" y="312"/>
                  </a:lnTo>
                  <a:lnTo>
                    <a:pt x="96" y="310"/>
                  </a:lnTo>
                  <a:lnTo>
                    <a:pt x="96" y="310"/>
                  </a:lnTo>
                  <a:lnTo>
                    <a:pt x="96" y="308"/>
                  </a:lnTo>
                  <a:lnTo>
                    <a:pt x="96" y="308"/>
                  </a:lnTo>
                  <a:lnTo>
                    <a:pt x="95" y="307"/>
                  </a:lnTo>
                  <a:lnTo>
                    <a:pt x="93" y="305"/>
                  </a:lnTo>
                  <a:lnTo>
                    <a:pt x="92" y="305"/>
                  </a:lnTo>
                  <a:lnTo>
                    <a:pt x="90" y="304"/>
                  </a:lnTo>
                  <a:lnTo>
                    <a:pt x="89" y="304"/>
                  </a:lnTo>
                  <a:lnTo>
                    <a:pt x="89" y="302"/>
                  </a:lnTo>
                  <a:lnTo>
                    <a:pt x="87" y="299"/>
                  </a:lnTo>
                  <a:lnTo>
                    <a:pt x="87" y="299"/>
                  </a:lnTo>
                  <a:lnTo>
                    <a:pt x="87" y="297"/>
                  </a:lnTo>
                  <a:lnTo>
                    <a:pt x="87" y="296"/>
                  </a:lnTo>
                  <a:lnTo>
                    <a:pt x="84" y="294"/>
                  </a:lnTo>
                  <a:lnTo>
                    <a:pt x="82" y="293"/>
                  </a:lnTo>
                  <a:lnTo>
                    <a:pt x="81" y="293"/>
                  </a:lnTo>
                  <a:lnTo>
                    <a:pt x="77" y="293"/>
                  </a:lnTo>
                  <a:lnTo>
                    <a:pt x="74" y="294"/>
                  </a:lnTo>
                  <a:lnTo>
                    <a:pt x="71" y="296"/>
                  </a:lnTo>
                  <a:lnTo>
                    <a:pt x="68" y="296"/>
                  </a:lnTo>
                  <a:lnTo>
                    <a:pt x="70" y="297"/>
                  </a:lnTo>
                  <a:lnTo>
                    <a:pt x="68" y="299"/>
                  </a:lnTo>
                  <a:lnTo>
                    <a:pt x="68" y="299"/>
                  </a:lnTo>
                  <a:lnTo>
                    <a:pt x="66" y="299"/>
                  </a:lnTo>
                  <a:lnTo>
                    <a:pt x="66" y="304"/>
                  </a:lnTo>
                  <a:lnTo>
                    <a:pt x="65" y="305"/>
                  </a:lnTo>
                  <a:lnTo>
                    <a:pt x="62" y="305"/>
                  </a:lnTo>
                  <a:lnTo>
                    <a:pt x="59" y="307"/>
                  </a:lnTo>
                  <a:lnTo>
                    <a:pt x="57" y="308"/>
                  </a:lnTo>
                  <a:lnTo>
                    <a:pt x="54" y="308"/>
                  </a:lnTo>
                  <a:lnTo>
                    <a:pt x="52" y="312"/>
                  </a:lnTo>
                  <a:lnTo>
                    <a:pt x="51" y="310"/>
                  </a:lnTo>
                  <a:lnTo>
                    <a:pt x="51" y="308"/>
                  </a:lnTo>
                  <a:lnTo>
                    <a:pt x="51" y="307"/>
                  </a:lnTo>
                  <a:lnTo>
                    <a:pt x="49" y="304"/>
                  </a:lnTo>
                  <a:lnTo>
                    <a:pt x="48" y="302"/>
                  </a:lnTo>
                  <a:lnTo>
                    <a:pt x="46" y="301"/>
                  </a:lnTo>
                  <a:lnTo>
                    <a:pt x="44" y="299"/>
                  </a:lnTo>
                  <a:lnTo>
                    <a:pt x="41" y="297"/>
                  </a:lnTo>
                  <a:lnTo>
                    <a:pt x="40" y="296"/>
                  </a:lnTo>
                  <a:lnTo>
                    <a:pt x="38" y="294"/>
                  </a:lnTo>
                  <a:lnTo>
                    <a:pt x="35" y="293"/>
                  </a:lnTo>
                  <a:lnTo>
                    <a:pt x="33" y="290"/>
                  </a:lnTo>
                  <a:lnTo>
                    <a:pt x="32" y="288"/>
                  </a:lnTo>
                  <a:lnTo>
                    <a:pt x="29" y="288"/>
                  </a:lnTo>
                  <a:lnTo>
                    <a:pt x="27" y="286"/>
                  </a:lnTo>
                  <a:lnTo>
                    <a:pt x="27" y="283"/>
                  </a:lnTo>
                  <a:lnTo>
                    <a:pt x="29" y="282"/>
                  </a:lnTo>
                  <a:lnTo>
                    <a:pt x="29" y="280"/>
                  </a:lnTo>
                  <a:lnTo>
                    <a:pt x="25" y="280"/>
                  </a:lnTo>
                  <a:lnTo>
                    <a:pt x="22" y="280"/>
                  </a:lnTo>
                  <a:lnTo>
                    <a:pt x="19" y="280"/>
                  </a:lnTo>
                  <a:lnTo>
                    <a:pt x="18" y="282"/>
                  </a:lnTo>
                  <a:lnTo>
                    <a:pt x="16" y="283"/>
                  </a:lnTo>
                  <a:lnTo>
                    <a:pt x="13" y="282"/>
                  </a:lnTo>
                  <a:lnTo>
                    <a:pt x="8" y="282"/>
                  </a:lnTo>
                  <a:lnTo>
                    <a:pt x="8" y="283"/>
                  </a:lnTo>
                  <a:lnTo>
                    <a:pt x="3" y="282"/>
                  </a:lnTo>
                  <a:lnTo>
                    <a:pt x="0" y="282"/>
                  </a:lnTo>
                  <a:lnTo>
                    <a:pt x="0" y="61"/>
                  </a:lnTo>
                  <a:lnTo>
                    <a:pt x="2" y="61"/>
                  </a:lnTo>
                  <a:lnTo>
                    <a:pt x="10" y="63"/>
                  </a:lnTo>
                  <a:lnTo>
                    <a:pt x="16" y="61"/>
                  </a:lnTo>
                  <a:lnTo>
                    <a:pt x="27" y="64"/>
                  </a:lnTo>
                  <a:lnTo>
                    <a:pt x="33" y="69"/>
                  </a:lnTo>
                  <a:lnTo>
                    <a:pt x="40" y="72"/>
                  </a:lnTo>
                  <a:lnTo>
                    <a:pt x="41" y="74"/>
                  </a:lnTo>
                  <a:lnTo>
                    <a:pt x="46" y="75"/>
                  </a:lnTo>
                  <a:lnTo>
                    <a:pt x="54" y="78"/>
                  </a:lnTo>
                  <a:lnTo>
                    <a:pt x="57" y="78"/>
                  </a:lnTo>
                  <a:lnTo>
                    <a:pt x="62" y="80"/>
                  </a:lnTo>
                  <a:lnTo>
                    <a:pt x="65" y="80"/>
                  </a:lnTo>
                  <a:lnTo>
                    <a:pt x="71" y="80"/>
                  </a:lnTo>
                  <a:lnTo>
                    <a:pt x="74" y="82"/>
                  </a:lnTo>
                  <a:lnTo>
                    <a:pt x="82" y="85"/>
                  </a:lnTo>
                  <a:lnTo>
                    <a:pt x="84" y="85"/>
                  </a:lnTo>
                  <a:lnTo>
                    <a:pt x="84" y="85"/>
                  </a:lnTo>
                  <a:lnTo>
                    <a:pt x="81" y="82"/>
                  </a:lnTo>
                  <a:lnTo>
                    <a:pt x="81" y="82"/>
                  </a:lnTo>
                  <a:lnTo>
                    <a:pt x="77" y="80"/>
                  </a:lnTo>
                  <a:lnTo>
                    <a:pt x="74" y="80"/>
                  </a:lnTo>
                  <a:lnTo>
                    <a:pt x="74" y="78"/>
                  </a:lnTo>
                  <a:lnTo>
                    <a:pt x="74" y="78"/>
                  </a:lnTo>
                  <a:lnTo>
                    <a:pt x="74" y="77"/>
                  </a:lnTo>
                  <a:lnTo>
                    <a:pt x="74" y="77"/>
                  </a:lnTo>
                  <a:lnTo>
                    <a:pt x="77" y="77"/>
                  </a:lnTo>
                  <a:lnTo>
                    <a:pt x="79" y="77"/>
                  </a:lnTo>
                  <a:lnTo>
                    <a:pt x="79" y="77"/>
                  </a:lnTo>
                  <a:lnTo>
                    <a:pt x="77" y="77"/>
                  </a:lnTo>
                  <a:lnTo>
                    <a:pt x="76" y="75"/>
                  </a:lnTo>
                  <a:lnTo>
                    <a:pt x="74" y="75"/>
                  </a:lnTo>
                  <a:lnTo>
                    <a:pt x="74" y="74"/>
                  </a:lnTo>
                  <a:lnTo>
                    <a:pt x="77" y="69"/>
                  </a:lnTo>
                  <a:lnTo>
                    <a:pt x="79" y="71"/>
                  </a:lnTo>
                  <a:lnTo>
                    <a:pt x="81" y="69"/>
                  </a:lnTo>
                  <a:lnTo>
                    <a:pt x="82" y="69"/>
                  </a:lnTo>
                  <a:lnTo>
                    <a:pt x="84" y="69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5" y="66"/>
                  </a:lnTo>
                  <a:lnTo>
                    <a:pt x="90" y="64"/>
                  </a:lnTo>
                  <a:lnTo>
                    <a:pt x="95" y="66"/>
                  </a:lnTo>
                  <a:lnTo>
                    <a:pt x="95" y="66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95" y="61"/>
                  </a:lnTo>
                  <a:lnTo>
                    <a:pt x="95" y="60"/>
                  </a:lnTo>
                  <a:lnTo>
                    <a:pt x="96" y="60"/>
                  </a:lnTo>
                  <a:lnTo>
                    <a:pt x="98" y="60"/>
                  </a:lnTo>
                  <a:lnTo>
                    <a:pt x="100" y="61"/>
                  </a:lnTo>
                  <a:lnTo>
                    <a:pt x="100" y="63"/>
                  </a:lnTo>
                  <a:lnTo>
                    <a:pt x="101" y="63"/>
                  </a:lnTo>
                  <a:lnTo>
                    <a:pt x="103" y="64"/>
                  </a:lnTo>
                  <a:lnTo>
                    <a:pt x="103" y="64"/>
                  </a:lnTo>
                  <a:lnTo>
                    <a:pt x="103" y="66"/>
                  </a:lnTo>
                  <a:lnTo>
                    <a:pt x="101" y="6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3" y="69"/>
                  </a:lnTo>
                  <a:lnTo>
                    <a:pt x="106" y="67"/>
                  </a:lnTo>
                  <a:lnTo>
                    <a:pt x="109" y="67"/>
                  </a:lnTo>
                  <a:lnTo>
                    <a:pt x="112" y="67"/>
                  </a:lnTo>
                  <a:lnTo>
                    <a:pt x="114" y="66"/>
                  </a:lnTo>
                  <a:lnTo>
                    <a:pt x="115" y="66"/>
                  </a:lnTo>
                  <a:lnTo>
                    <a:pt x="115" y="64"/>
                  </a:lnTo>
                  <a:lnTo>
                    <a:pt x="117" y="61"/>
                  </a:lnTo>
                  <a:lnTo>
                    <a:pt x="118" y="61"/>
                  </a:lnTo>
                  <a:lnTo>
                    <a:pt x="123" y="61"/>
                  </a:lnTo>
                  <a:lnTo>
                    <a:pt x="125" y="61"/>
                  </a:lnTo>
                  <a:lnTo>
                    <a:pt x="125" y="61"/>
                  </a:lnTo>
                  <a:lnTo>
                    <a:pt x="125" y="60"/>
                  </a:lnTo>
                  <a:lnTo>
                    <a:pt x="123" y="60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23" y="58"/>
                  </a:lnTo>
                  <a:lnTo>
                    <a:pt x="123" y="58"/>
                  </a:lnTo>
                  <a:lnTo>
                    <a:pt x="126" y="58"/>
                  </a:lnTo>
                  <a:lnTo>
                    <a:pt x="128" y="60"/>
                  </a:lnTo>
                  <a:lnTo>
                    <a:pt x="128" y="60"/>
                  </a:lnTo>
                  <a:lnTo>
                    <a:pt x="131" y="58"/>
                  </a:lnTo>
                  <a:lnTo>
                    <a:pt x="137" y="55"/>
                  </a:lnTo>
                  <a:lnTo>
                    <a:pt x="139" y="53"/>
                  </a:lnTo>
                  <a:lnTo>
                    <a:pt x="141" y="53"/>
                  </a:lnTo>
                  <a:lnTo>
                    <a:pt x="142" y="55"/>
                  </a:lnTo>
                  <a:lnTo>
                    <a:pt x="144" y="55"/>
                  </a:lnTo>
                  <a:lnTo>
                    <a:pt x="145" y="52"/>
                  </a:lnTo>
                  <a:lnTo>
                    <a:pt x="145" y="52"/>
                  </a:lnTo>
                  <a:lnTo>
                    <a:pt x="147" y="50"/>
                  </a:lnTo>
                  <a:lnTo>
                    <a:pt x="150" y="49"/>
                  </a:lnTo>
                  <a:lnTo>
                    <a:pt x="152" y="49"/>
                  </a:lnTo>
                  <a:lnTo>
                    <a:pt x="153" y="49"/>
                  </a:lnTo>
                  <a:lnTo>
                    <a:pt x="155" y="49"/>
                  </a:lnTo>
                  <a:lnTo>
                    <a:pt x="156" y="50"/>
                  </a:lnTo>
                  <a:lnTo>
                    <a:pt x="159" y="49"/>
                  </a:lnTo>
                  <a:lnTo>
                    <a:pt x="161" y="50"/>
                  </a:lnTo>
                  <a:lnTo>
                    <a:pt x="161" y="49"/>
                  </a:lnTo>
                  <a:lnTo>
                    <a:pt x="163" y="47"/>
                  </a:lnTo>
                  <a:lnTo>
                    <a:pt x="164" y="47"/>
                  </a:lnTo>
                  <a:lnTo>
                    <a:pt x="164" y="47"/>
                  </a:lnTo>
                  <a:lnTo>
                    <a:pt x="166" y="49"/>
                  </a:lnTo>
                  <a:lnTo>
                    <a:pt x="166" y="50"/>
                  </a:lnTo>
                  <a:lnTo>
                    <a:pt x="164" y="52"/>
                  </a:lnTo>
                  <a:lnTo>
                    <a:pt x="153" y="58"/>
                  </a:lnTo>
                  <a:lnTo>
                    <a:pt x="150" y="60"/>
                  </a:lnTo>
                  <a:lnTo>
                    <a:pt x="147" y="61"/>
                  </a:lnTo>
                  <a:lnTo>
                    <a:pt x="145" y="61"/>
                  </a:lnTo>
                  <a:lnTo>
                    <a:pt x="142" y="61"/>
                  </a:lnTo>
                  <a:lnTo>
                    <a:pt x="141" y="63"/>
                  </a:lnTo>
                  <a:lnTo>
                    <a:pt x="139" y="63"/>
                  </a:lnTo>
                  <a:lnTo>
                    <a:pt x="133" y="63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28" y="67"/>
                  </a:lnTo>
                  <a:lnTo>
                    <a:pt x="128" y="67"/>
                  </a:lnTo>
                  <a:lnTo>
                    <a:pt x="126" y="69"/>
                  </a:lnTo>
                  <a:lnTo>
                    <a:pt x="123" y="71"/>
                  </a:lnTo>
                  <a:lnTo>
                    <a:pt x="120" y="71"/>
                  </a:lnTo>
                  <a:lnTo>
                    <a:pt x="118" y="72"/>
                  </a:lnTo>
                  <a:lnTo>
                    <a:pt x="117" y="75"/>
                  </a:lnTo>
                  <a:lnTo>
                    <a:pt x="115" y="77"/>
                  </a:lnTo>
                  <a:lnTo>
                    <a:pt x="112" y="78"/>
                  </a:lnTo>
                  <a:lnTo>
                    <a:pt x="111" y="80"/>
                  </a:lnTo>
                  <a:lnTo>
                    <a:pt x="111" y="82"/>
                  </a:lnTo>
                  <a:lnTo>
                    <a:pt x="111" y="83"/>
                  </a:lnTo>
                  <a:lnTo>
                    <a:pt x="111" y="83"/>
                  </a:lnTo>
                  <a:lnTo>
                    <a:pt x="114" y="83"/>
                  </a:lnTo>
                  <a:lnTo>
                    <a:pt x="114" y="83"/>
                  </a:lnTo>
                  <a:lnTo>
                    <a:pt x="114" y="83"/>
                  </a:lnTo>
                  <a:lnTo>
                    <a:pt x="112" y="82"/>
                  </a:lnTo>
                  <a:lnTo>
                    <a:pt x="111" y="82"/>
                  </a:lnTo>
                  <a:lnTo>
                    <a:pt x="112" y="82"/>
                  </a:lnTo>
                  <a:lnTo>
                    <a:pt x="120" y="82"/>
                  </a:lnTo>
                  <a:lnTo>
                    <a:pt x="122" y="82"/>
                  </a:lnTo>
                  <a:lnTo>
                    <a:pt x="123" y="80"/>
                  </a:lnTo>
                  <a:lnTo>
                    <a:pt x="123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78"/>
                  </a:lnTo>
                  <a:lnTo>
                    <a:pt x="120" y="77"/>
                  </a:lnTo>
                  <a:lnTo>
                    <a:pt x="120" y="77"/>
                  </a:lnTo>
                  <a:lnTo>
                    <a:pt x="120" y="75"/>
                  </a:lnTo>
                  <a:lnTo>
                    <a:pt x="123" y="74"/>
                  </a:lnTo>
                  <a:lnTo>
                    <a:pt x="125" y="74"/>
                  </a:lnTo>
                  <a:lnTo>
                    <a:pt x="128" y="72"/>
                  </a:lnTo>
                  <a:lnTo>
                    <a:pt x="128" y="71"/>
                  </a:lnTo>
                  <a:lnTo>
                    <a:pt x="131" y="71"/>
                  </a:lnTo>
                  <a:lnTo>
                    <a:pt x="133" y="69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3" y="67"/>
                  </a:lnTo>
                  <a:lnTo>
                    <a:pt x="134" y="66"/>
                  </a:lnTo>
                  <a:lnTo>
                    <a:pt x="136" y="66"/>
                  </a:lnTo>
                  <a:lnTo>
                    <a:pt x="137" y="66"/>
                  </a:lnTo>
                  <a:lnTo>
                    <a:pt x="141" y="66"/>
                  </a:lnTo>
                  <a:lnTo>
                    <a:pt x="141" y="67"/>
                  </a:lnTo>
                  <a:lnTo>
                    <a:pt x="141" y="67"/>
                  </a:lnTo>
                  <a:lnTo>
                    <a:pt x="141" y="67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45" y="66"/>
                  </a:lnTo>
                  <a:lnTo>
                    <a:pt x="145" y="67"/>
                  </a:lnTo>
                  <a:lnTo>
                    <a:pt x="145" y="71"/>
                  </a:lnTo>
                  <a:lnTo>
                    <a:pt x="145" y="72"/>
                  </a:lnTo>
                  <a:lnTo>
                    <a:pt x="147" y="71"/>
                  </a:lnTo>
                  <a:lnTo>
                    <a:pt x="147" y="69"/>
                  </a:lnTo>
                  <a:lnTo>
                    <a:pt x="150" y="64"/>
                  </a:lnTo>
                  <a:lnTo>
                    <a:pt x="152" y="63"/>
                  </a:lnTo>
                  <a:lnTo>
                    <a:pt x="155" y="61"/>
                  </a:lnTo>
                  <a:lnTo>
                    <a:pt x="158" y="60"/>
                  </a:lnTo>
                  <a:lnTo>
                    <a:pt x="166" y="56"/>
                  </a:lnTo>
                  <a:lnTo>
                    <a:pt x="171" y="55"/>
                  </a:lnTo>
                  <a:lnTo>
                    <a:pt x="172" y="55"/>
                  </a:lnTo>
                  <a:lnTo>
                    <a:pt x="174" y="55"/>
                  </a:lnTo>
                  <a:lnTo>
                    <a:pt x="174" y="53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5" y="55"/>
                  </a:lnTo>
                  <a:lnTo>
                    <a:pt x="175" y="55"/>
                  </a:lnTo>
                  <a:lnTo>
                    <a:pt x="172" y="56"/>
                  </a:lnTo>
                  <a:lnTo>
                    <a:pt x="172" y="56"/>
                  </a:lnTo>
                  <a:lnTo>
                    <a:pt x="172" y="58"/>
                  </a:lnTo>
                  <a:lnTo>
                    <a:pt x="172" y="60"/>
                  </a:lnTo>
                  <a:lnTo>
                    <a:pt x="174" y="60"/>
                  </a:lnTo>
                  <a:lnTo>
                    <a:pt x="174" y="60"/>
                  </a:lnTo>
                  <a:lnTo>
                    <a:pt x="177" y="58"/>
                  </a:lnTo>
                  <a:lnTo>
                    <a:pt x="178" y="56"/>
                  </a:lnTo>
                  <a:lnTo>
                    <a:pt x="183" y="53"/>
                  </a:lnTo>
                  <a:lnTo>
                    <a:pt x="183" y="52"/>
                  </a:lnTo>
                  <a:lnTo>
                    <a:pt x="185" y="49"/>
                  </a:lnTo>
                  <a:lnTo>
                    <a:pt x="186" y="47"/>
                  </a:lnTo>
                  <a:lnTo>
                    <a:pt x="191" y="45"/>
                  </a:lnTo>
                  <a:lnTo>
                    <a:pt x="193" y="45"/>
                  </a:lnTo>
                  <a:lnTo>
                    <a:pt x="189" y="4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8" y="42"/>
                  </a:lnTo>
                  <a:lnTo>
                    <a:pt x="186" y="41"/>
                  </a:lnTo>
                  <a:lnTo>
                    <a:pt x="186" y="41"/>
                  </a:lnTo>
                  <a:lnTo>
                    <a:pt x="186" y="39"/>
                  </a:lnTo>
                  <a:lnTo>
                    <a:pt x="186" y="37"/>
                  </a:lnTo>
                  <a:lnTo>
                    <a:pt x="188" y="37"/>
                  </a:lnTo>
                  <a:lnTo>
                    <a:pt x="188" y="37"/>
                  </a:lnTo>
                  <a:lnTo>
                    <a:pt x="191" y="37"/>
                  </a:lnTo>
                  <a:lnTo>
                    <a:pt x="193" y="37"/>
                  </a:lnTo>
                  <a:lnTo>
                    <a:pt x="197" y="42"/>
                  </a:lnTo>
                  <a:lnTo>
                    <a:pt x="199" y="44"/>
                  </a:lnTo>
                  <a:lnTo>
                    <a:pt x="200" y="45"/>
                  </a:lnTo>
                  <a:lnTo>
                    <a:pt x="204" y="50"/>
                  </a:lnTo>
                  <a:lnTo>
                    <a:pt x="205" y="53"/>
                  </a:lnTo>
                  <a:lnTo>
                    <a:pt x="207" y="55"/>
                  </a:lnTo>
                  <a:lnTo>
                    <a:pt x="207" y="58"/>
                  </a:lnTo>
                  <a:lnTo>
                    <a:pt x="208" y="58"/>
                  </a:lnTo>
                  <a:lnTo>
                    <a:pt x="213" y="63"/>
                  </a:lnTo>
                  <a:lnTo>
                    <a:pt x="216" y="66"/>
                  </a:lnTo>
                  <a:lnTo>
                    <a:pt x="219" y="67"/>
                  </a:lnTo>
                  <a:lnTo>
                    <a:pt x="221" y="67"/>
                  </a:lnTo>
                  <a:lnTo>
                    <a:pt x="224" y="69"/>
                  </a:lnTo>
                  <a:lnTo>
                    <a:pt x="226" y="69"/>
                  </a:lnTo>
                  <a:lnTo>
                    <a:pt x="229" y="66"/>
                  </a:lnTo>
                  <a:lnTo>
                    <a:pt x="229" y="66"/>
                  </a:lnTo>
                  <a:lnTo>
                    <a:pt x="227" y="63"/>
                  </a:lnTo>
                  <a:lnTo>
                    <a:pt x="227" y="61"/>
                  </a:lnTo>
                  <a:lnTo>
                    <a:pt x="227" y="61"/>
                  </a:lnTo>
                  <a:lnTo>
                    <a:pt x="229" y="58"/>
                  </a:lnTo>
                  <a:lnTo>
                    <a:pt x="229" y="58"/>
                  </a:lnTo>
                  <a:lnTo>
                    <a:pt x="229" y="56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32" y="56"/>
                  </a:lnTo>
                  <a:lnTo>
                    <a:pt x="232" y="55"/>
                  </a:lnTo>
                  <a:lnTo>
                    <a:pt x="234" y="53"/>
                  </a:lnTo>
                  <a:lnTo>
                    <a:pt x="235" y="53"/>
                  </a:lnTo>
                  <a:lnTo>
                    <a:pt x="235" y="52"/>
                  </a:lnTo>
                  <a:lnTo>
                    <a:pt x="234" y="52"/>
                  </a:lnTo>
                  <a:lnTo>
                    <a:pt x="234" y="52"/>
                  </a:lnTo>
                  <a:lnTo>
                    <a:pt x="232" y="52"/>
                  </a:lnTo>
                  <a:lnTo>
                    <a:pt x="232" y="52"/>
                  </a:lnTo>
                  <a:lnTo>
                    <a:pt x="232" y="50"/>
                  </a:lnTo>
                  <a:lnTo>
                    <a:pt x="235" y="50"/>
                  </a:lnTo>
                  <a:lnTo>
                    <a:pt x="237" y="49"/>
                  </a:lnTo>
                  <a:lnTo>
                    <a:pt x="237" y="49"/>
                  </a:lnTo>
                  <a:lnTo>
                    <a:pt x="238" y="49"/>
                  </a:lnTo>
                  <a:lnTo>
                    <a:pt x="238" y="49"/>
                  </a:lnTo>
                  <a:lnTo>
                    <a:pt x="240" y="49"/>
                  </a:lnTo>
                  <a:lnTo>
                    <a:pt x="240" y="50"/>
                  </a:lnTo>
                  <a:lnTo>
                    <a:pt x="240" y="52"/>
                  </a:lnTo>
                  <a:lnTo>
                    <a:pt x="240" y="53"/>
                  </a:lnTo>
                  <a:lnTo>
                    <a:pt x="240" y="58"/>
                  </a:lnTo>
                  <a:lnTo>
                    <a:pt x="241" y="58"/>
                  </a:lnTo>
                  <a:lnTo>
                    <a:pt x="245" y="60"/>
                  </a:lnTo>
                  <a:lnTo>
                    <a:pt x="245" y="61"/>
                  </a:lnTo>
                  <a:lnTo>
                    <a:pt x="240" y="64"/>
                  </a:lnTo>
                  <a:lnTo>
                    <a:pt x="240" y="66"/>
                  </a:lnTo>
                  <a:lnTo>
                    <a:pt x="240" y="66"/>
                  </a:lnTo>
                  <a:lnTo>
                    <a:pt x="240" y="67"/>
                  </a:lnTo>
                  <a:lnTo>
                    <a:pt x="240" y="67"/>
                  </a:lnTo>
                  <a:lnTo>
                    <a:pt x="241" y="67"/>
                  </a:lnTo>
                  <a:lnTo>
                    <a:pt x="245" y="67"/>
                  </a:lnTo>
                  <a:lnTo>
                    <a:pt x="246" y="67"/>
                  </a:lnTo>
                  <a:lnTo>
                    <a:pt x="253" y="67"/>
                  </a:lnTo>
                  <a:lnTo>
                    <a:pt x="253" y="67"/>
                  </a:lnTo>
                  <a:lnTo>
                    <a:pt x="254" y="66"/>
                  </a:lnTo>
                  <a:lnTo>
                    <a:pt x="256" y="64"/>
                  </a:lnTo>
                  <a:lnTo>
                    <a:pt x="257" y="64"/>
                  </a:lnTo>
                  <a:lnTo>
                    <a:pt x="257" y="64"/>
                  </a:lnTo>
                  <a:lnTo>
                    <a:pt x="259" y="61"/>
                  </a:lnTo>
                  <a:lnTo>
                    <a:pt x="259" y="58"/>
                  </a:lnTo>
                  <a:lnTo>
                    <a:pt x="259" y="58"/>
                  </a:lnTo>
                  <a:lnTo>
                    <a:pt x="260" y="56"/>
                  </a:lnTo>
                  <a:lnTo>
                    <a:pt x="262" y="56"/>
                  </a:lnTo>
                  <a:lnTo>
                    <a:pt x="264" y="56"/>
                  </a:lnTo>
                  <a:lnTo>
                    <a:pt x="265" y="56"/>
                  </a:lnTo>
                  <a:lnTo>
                    <a:pt x="270" y="56"/>
                  </a:lnTo>
                  <a:lnTo>
                    <a:pt x="275" y="56"/>
                  </a:lnTo>
                  <a:lnTo>
                    <a:pt x="279" y="56"/>
                  </a:lnTo>
                  <a:lnTo>
                    <a:pt x="282" y="58"/>
                  </a:lnTo>
                  <a:lnTo>
                    <a:pt x="284" y="58"/>
                  </a:lnTo>
                  <a:lnTo>
                    <a:pt x="290" y="61"/>
                  </a:lnTo>
                  <a:lnTo>
                    <a:pt x="292" y="61"/>
                  </a:lnTo>
                  <a:lnTo>
                    <a:pt x="300" y="66"/>
                  </a:lnTo>
                  <a:lnTo>
                    <a:pt x="301" y="67"/>
                  </a:lnTo>
                  <a:lnTo>
                    <a:pt x="306" y="69"/>
                  </a:lnTo>
                  <a:lnTo>
                    <a:pt x="320" y="71"/>
                  </a:lnTo>
                  <a:lnTo>
                    <a:pt x="322" y="71"/>
                  </a:lnTo>
                  <a:lnTo>
                    <a:pt x="327" y="74"/>
                  </a:lnTo>
                  <a:lnTo>
                    <a:pt x="328" y="75"/>
                  </a:lnTo>
                  <a:lnTo>
                    <a:pt x="331" y="77"/>
                  </a:lnTo>
                  <a:lnTo>
                    <a:pt x="336" y="77"/>
                  </a:lnTo>
                  <a:lnTo>
                    <a:pt x="342" y="78"/>
                  </a:lnTo>
                  <a:lnTo>
                    <a:pt x="344" y="80"/>
                  </a:lnTo>
                  <a:lnTo>
                    <a:pt x="346" y="80"/>
                  </a:lnTo>
                  <a:lnTo>
                    <a:pt x="347" y="80"/>
                  </a:lnTo>
                  <a:lnTo>
                    <a:pt x="353" y="80"/>
                  </a:lnTo>
                  <a:lnTo>
                    <a:pt x="355" y="80"/>
                  </a:lnTo>
                  <a:lnTo>
                    <a:pt x="357" y="80"/>
                  </a:lnTo>
                  <a:lnTo>
                    <a:pt x="358" y="82"/>
                  </a:lnTo>
                  <a:lnTo>
                    <a:pt x="361" y="82"/>
                  </a:lnTo>
                  <a:lnTo>
                    <a:pt x="361" y="82"/>
                  </a:lnTo>
                  <a:lnTo>
                    <a:pt x="358" y="78"/>
                  </a:lnTo>
                  <a:lnTo>
                    <a:pt x="358" y="78"/>
                  </a:lnTo>
                  <a:lnTo>
                    <a:pt x="360" y="78"/>
                  </a:lnTo>
                  <a:lnTo>
                    <a:pt x="363" y="78"/>
                  </a:lnTo>
                  <a:lnTo>
                    <a:pt x="363" y="77"/>
                  </a:lnTo>
                  <a:lnTo>
                    <a:pt x="364" y="77"/>
                  </a:lnTo>
                  <a:lnTo>
                    <a:pt x="368" y="78"/>
                  </a:lnTo>
                  <a:lnTo>
                    <a:pt x="369" y="78"/>
                  </a:lnTo>
                  <a:lnTo>
                    <a:pt x="372" y="80"/>
                  </a:lnTo>
                  <a:lnTo>
                    <a:pt x="377" y="82"/>
                  </a:lnTo>
                  <a:lnTo>
                    <a:pt x="382" y="83"/>
                  </a:lnTo>
                  <a:lnTo>
                    <a:pt x="385" y="86"/>
                  </a:lnTo>
                  <a:lnTo>
                    <a:pt x="388" y="88"/>
                  </a:lnTo>
                  <a:lnTo>
                    <a:pt x="390" y="91"/>
                  </a:lnTo>
                  <a:lnTo>
                    <a:pt x="390" y="91"/>
                  </a:lnTo>
                  <a:lnTo>
                    <a:pt x="390" y="93"/>
                  </a:lnTo>
                  <a:lnTo>
                    <a:pt x="391" y="93"/>
                  </a:lnTo>
                  <a:lnTo>
                    <a:pt x="391" y="93"/>
                  </a:lnTo>
                  <a:lnTo>
                    <a:pt x="390" y="94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387" y="96"/>
                  </a:lnTo>
                  <a:lnTo>
                    <a:pt x="380" y="96"/>
                  </a:lnTo>
                  <a:lnTo>
                    <a:pt x="379" y="97"/>
                  </a:lnTo>
                  <a:lnTo>
                    <a:pt x="374" y="99"/>
                  </a:lnTo>
                  <a:lnTo>
                    <a:pt x="374" y="100"/>
                  </a:lnTo>
                  <a:lnTo>
                    <a:pt x="374" y="100"/>
                  </a:lnTo>
                  <a:lnTo>
                    <a:pt x="374" y="102"/>
                  </a:lnTo>
                  <a:lnTo>
                    <a:pt x="374" y="102"/>
                  </a:lnTo>
                  <a:lnTo>
                    <a:pt x="371" y="104"/>
                  </a:lnTo>
                  <a:lnTo>
                    <a:pt x="371" y="105"/>
                  </a:lnTo>
                  <a:lnTo>
                    <a:pt x="372" y="105"/>
                  </a:lnTo>
                  <a:lnTo>
                    <a:pt x="374" y="107"/>
                  </a:lnTo>
                  <a:lnTo>
                    <a:pt x="375" y="107"/>
                  </a:lnTo>
                  <a:lnTo>
                    <a:pt x="379" y="107"/>
                  </a:lnTo>
                  <a:lnTo>
                    <a:pt x="382" y="107"/>
                  </a:lnTo>
                  <a:lnTo>
                    <a:pt x="385" y="108"/>
                  </a:lnTo>
                  <a:lnTo>
                    <a:pt x="387" y="108"/>
                  </a:lnTo>
                  <a:lnTo>
                    <a:pt x="388" y="108"/>
                  </a:lnTo>
                  <a:lnTo>
                    <a:pt x="390" y="110"/>
                  </a:lnTo>
                  <a:lnTo>
                    <a:pt x="393" y="110"/>
                  </a:lnTo>
                  <a:lnTo>
                    <a:pt x="396" y="110"/>
                  </a:lnTo>
                  <a:lnTo>
                    <a:pt x="402" y="110"/>
                  </a:lnTo>
                  <a:lnTo>
                    <a:pt x="404" y="110"/>
                  </a:lnTo>
                  <a:lnTo>
                    <a:pt x="407" y="110"/>
                  </a:lnTo>
                  <a:lnTo>
                    <a:pt x="412" y="110"/>
                  </a:lnTo>
                  <a:lnTo>
                    <a:pt x="413" y="110"/>
                  </a:lnTo>
                  <a:lnTo>
                    <a:pt x="415" y="110"/>
                  </a:lnTo>
                  <a:lnTo>
                    <a:pt x="416" y="108"/>
                  </a:lnTo>
                  <a:lnTo>
                    <a:pt x="418" y="108"/>
                  </a:lnTo>
                  <a:lnTo>
                    <a:pt x="424" y="108"/>
                  </a:lnTo>
                  <a:lnTo>
                    <a:pt x="426" y="108"/>
                  </a:lnTo>
                  <a:lnTo>
                    <a:pt x="428" y="108"/>
                  </a:lnTo>
                  <a:lnTo>
                    <a:pt x="431" y="107"/>
                  </a:lnTo>
                  <a:lnTo>
                    <a:pt x="431" y="107"/>
                  </a:lnTo>
                  <a:lnTo>
                    <a:pt x="432" y="107"/>
                  </a:lnTo>
                  <a:lnTo>
                    <a:pt x="432" y="108"/>
                  </a:lnTo>
                  <a:lnTo>
                    <a:pt x="434" y="108"/>
                  </a:lnTo>
                  <a:lnTo>
                    <a:pt x="437" y="107"/>
                  </a:lnTo>
                  <a:lnTo>
                    <a:pt x="443" y="104"/>
                  </a:lnTo>
                  <a:lnTo>
                    <a:pt x="445" y="104"/>
                  </a:lnTo>
                  <a:lnTo>
                    <a:pt x="446" y="102"/>
                  </a:lnTo>
                  <a:lnTo>
                    <a:pt x="448" y="102"/>
                  </a:lnTo>
                  <a:lnTo>
                    <a:pt x="448" y="104"/>
                  </a:lnTo>
                  <a:lnTo>
                    <a:pt x="450" y="105"/>
                  </a:lnTo>
                  <a:lnTo>
                    <a:pt x="450" y="105"/>
                  </a:lnTo>
                  <a:lnTo>
                    <a:pt x="451" y="105"/>
                  </a:lnTo>
                  <a:lnTo>
                    <a:pt x="453" y="107"/>
                  </a:lnTo>
                  <a:lnTo>
                    <a:pt x="453" y="108"/>
                  </a:lnTo>
                  <a:lnTo>
                    <a:pt x="454" y="108"/>
                  </a:lnTo>
                  <a:lnTo>
                    <a:pt x="459" y="108"/>
                  </a:lnTo>
                  <a:lnTo>
                    <a:pt x="462" y="110"/>
                  </a:lnTo>
                  <a:lnTo>
                    <a:pt x="462" y="110"/>
                  </a:lnTo>
                  <a:lnTo>
                    <a:pt x="464" y="112"/>
                  </a:lnTo>
                  <a:lnTo>
                    <a:pt x="464" y="115"/>
                  </a:lnTo>
                  <a:lnTo>
                    <a:pt x="464" y="115"/>
                  </a:lnTo>
                  <a:lnTo>
                    <a:pt x="465" y="116"/>
                  </a:lnTo>
                  <a:lnTo>
                    <a:pt x="465" y="116"/>
                  </a:lnTo>
                  <a:lnTo>
                    <a:pt x="465" y="116"/>
                  </a:lnTo>
                  <a:lnTo>
                    <a:pt x="467" y="113"/>
                  </a:lnTo>
                  <a:lnTo>
                    <a:pt x="467" y="112"/>
                  </a:lnTo>
                  <a:lnTo>
                    <a:pt x="469" y="113"/>
                  </a:lnTo>
                  <a:lnTo>
                    <a:pt x="469" y="113"/>
                  </a:lnTo>
                  <a:lnTo>
                    <a:pt x="470" y="115"/>
                  </a:lnTo>
                  <a:lnTo>
                    <a:pt x="473" y="118"/>
                  </a:lnTo>
                  <a:lnTo>
                    <a:pt x="478" y="121"/>
                  </a:lnTo>
                  <a:lnTo>
                    <a:pt x="478" y="123"/>
                  </a:lnTo>
                  <a:lnTo>
                    <a:pt x="480" y="123"/>
                  </a:lnTo>
                  <a:lnTo>
                    <a:pt x="478" y="124"/>
                  </a:lnTo>
                  <a:lnTo>
                    <a:pt x="478" y="124"/>
                  </a:lnTo>
                  <a:lnTo>
                    <a:pt x="476" y="126"/>
                  </a:lnTo>
                  <a:lnTo>
                    <a:pt x="475" y="126"/>
                  </a:lnTo>
                  <a:lnTo>
                    <a:pt x="473" y="126"/>
                  </a:lnTo>
                  <a:lnTo>
                    <a:pt x="470" y="124"/>
                  </a:lnTo>
                  <a:lnTo>
                    <a:pt x="470" y="124"/>
                  </a:lnTo>
                  <a:lnTo>
                    <a:pt x="472" y="126"/>
                  </a:lnTo>
                  <a:lnTo>
                    <a:pt x="475" y="129"/>
                  </a:lnTo>
                  <a:lnTo>
                    <a:pt x="475" y="130"/>
                  </a:lnTo>
                  <a:lnTo>
                    <a:pt x="476" y="130"/>
                  </a:lnTo>
                  <a:lnTo>
                    <a:pt x="476" y="130"/>
                  </a:lnTo>
                  <a:lnTo>
                    <a:pt x="478" y="132"/>
                  </a:lnTo>
                  <a:lnTo>
                    <a:pt x="478" y="132"/>
                  </a:lnTo>
                  <a:lnTo>
                    <a:pt x="481" y="135"/>
                  </a:lnTo>
                  <a:lnTo>
                    <a:pt x="481" y="135"/>
                  </a:lnTo>
                  <a:lnTo>
                    <a:pt x="484" y="140"/>
                  </a:lnTo>
                  <a:lnTo>
                    <a:pt x="486" y="141"/>
                  </a:lnTo>
                  <a:lnTo>
                    <a:pt x="487" y="141"/>
                  </a:lnTo>
                  <a:lnTo>
                    <a:pt x="487" y="141"/>
                  </a:lnTo>
                  <a:lnTo>
                    <a:pt x="487" y="141"/>
                  </a:lnTo>
                  <a:lnTo>
                    <a:pt x="484" y="137"/>
                  </a:lnTo>
                  <a:lnTo>
                    <a:pt x="481" y="134"/>
                  </a:lnTo>
                  <a:lnTo>
                    <a:pt x="481" y="132"/>
                  </a:lnTo>
                  <a:lnTo>
                    <a:pt x="481" y="132"/>
                  </a:lnTo>
                  <a:lnTo>
                    <a:pt x="481" y="127"/>
                  </a:lnTo>
                  <a:lnTo>
                    <a:pt x="481" y="127"/>
                  </a:lnTo>
                  <a:lnTo>
                    <a:pt x="483" y="127"/>
                  </a:lnTo>
                  <a:lnTo>
                    <a:pt x="484" y="129"/>
                  </a:lnTo>
                  <a:lnTo>
                    <a:pt x="486" y="129"/>
                  </a:lnTo>
                  <a:lnTo>
                    <a:pt x="486" y="129"/>
                  </a:lnTo>
                  <a:lnTo>
                    <a:pt x="486" y="129"/>
                  </a:lnTo>
                  <a:lnTo>
                    <a:pt x="487" y="129"/>
                  </a:lnTo>
                  <a:lnTo>
                    <a:pt x="489" y="130"/>
                  </a:lnTo>
                  <a:lnTo>
                    <a:pt x="489" y="130"/>
                  </a:lnTo>
                  <a:lnTo>
                    <a:pt x="489" y="127"/>
                  </a:lnTo>
                  <a:lnTo>
                    <a:pt x="487" y="126"/>
                  </a:lnTo>
                  <a:lnTo>
                    <a:pt x="487" y="126"/>
                  </a:lnTo>
                  <a:lnTo>
                    <a:pt x="487" y="124"/>
                  </a:lnTo>
                  <a:lnTo>
                    <a:pt x="487" y="124"/>
                  </a:lnTo>
                  <a:lnTo>
                    <a:pt x="484" y="123"/>
                  </a:lnTo>
                  <a:lnTo>
                    <a:pt x="484" y="121"/>
                  </a:lnTo>
                  <a:lnTo>
                    <a:pt x="483" y="118"/>
                  </a:lnTo>
                  <a:lnTo>
                    <a:pt x="483" y="116"/>
                  </a:lnTo>
                  <a:lnTo>
                    <a:pt x="483" y="115"/>
                  </a:lnTo>
                  <a:lnTo>
                    <a:pt x="483" y="115"/>
                  </a:lnTo>
                  <a:lnTo>
                    <a:pt x="481" y="113"/>
                  </a:lnTo>
                  <a:lnTo>
                    <a:pt x="480" y="112"/>
                  </a:lnTo>
                  <a:lnTo>
                    <a:pt x="478" y="110"/>
                  </a:lnTo>
                  <a:lnTo>
                    <a:pt x="478" y="108"/>
                  </a:lnTo>
                  <a:lnTo>
                    <a:pt x="478" y="107"/>
                  </a:lnTo>
                  <a:lnTo>
                    <a:pt x="480" y="105"/>
                  </a:lnTo>
                  <a:lnTo>
                    <a:pt x="481" y="105"/>
                  </a:lnTo>
                  <a:lnTo>
                    <a:pt x="481" y="104"/>
                  </a:lnTo>
                  <a:lnTo>
                    <a:pt x="481" y="102"/>
                  </a:lnTo>
                  <a:lnTo>
                    <a:pt x="481" y="102"/>
                  </a:lnTo>
                  <a:lnTo>
                    <a:pt x="481" y="102"/>
                  </a:lnTo>
                  <a:lnTo>
                    <a:pt x="484" y="100"/>
                  </a:lnTo>
                  <a:lnTo>
                    <a:pt x="486" y="100"/>
                  </a:lnTo>
                  <a:lnTo>
                    <a:pt x="487" y="100"/>
                  </a:lnTo>
                  <a:lnTo>
                    <a:pt x="489" y="100"/>
                  </a:lnTo>
                  <a:lnTo>
                    <a:pt x="491" y="100"/>
                  </a:lnTo>
                  <a:lnTo>
                    <a:pt x="492" y="100"/>
                  </a:lnTo>
                  <a:lnTo>
                    <a:pt x="494" y="99"/>
                  </a:lnTo>
                  <a:lnTo>
                    <a:pt x="494" y="99"/>
                  </a:lnTo>
                  <a:lnTo>
                    <a:pt x="495" y="99"/>
                  </a:lnTo>
                  <a:lnTo>
                    <a:pt x="497" y="97"/>
                  </a:lnTo>
                  <a:lnTo>
                    <a:pt x="497" y="97"/>
                  </a:lnTo>
                  <a:lnTo>
                    <a:pt x="498" y="97"/>
                  </a:lnTo>
                  <a:lnTo>
                    <a:pt x="500" y="97"/>
                  </a:lnTo>
                  <a:lnTo>
                    <a:pt x="500" y="97"/>
                  </a:lnTo>
                  <a:lnTo>
                    <a:pt x="500" y="96"/>
                  </a:lnTo>
                  <a:lnTo>
                    <a:pt x="500" y="94"/>
                  </a:lnTo>
                  <a:lnTo>
                    <a:pt x="503" y="93"/>
                  </a:lnTo>
                  <a:lnTo>
                    <a:pt x="505" y="93"/>
                  </a:lnTo>
                  <a:lnTo>
                    <a:pt x="506" y="93"/>
                  </a:lnTo>
                  <a:lnTo>
                    <a:pt x="508" y="91"/>
                  </a:lnTo>
                  <a:lnTo>
                    <a:pt x="508" y="91"/>
                  </a:lnTo>
                  <a:lnTo>
                    <a:pt x="510" y="89"/>
                  </a:lnTo>
                  <a:lnTo>
                    <a:pt x="510" y="88"/>
                  </a:lnTo>
                  <a:lnTo>
                    <a:pt x="510" y="88"/>
                  </a:lnTo>
                  <a:lnTo>
                    <a:pt x="508" y="86"/>
                  </a:lnTo>
                  <a:lnTo>
                    <a:pt x="506" y="86"/>
                  </a:lnTo>
                  <a:lnTo>
                    <a:pt x="503" y="88"/>
                  </a:lnTo>
                  <a:lnTo>
                    <a:pt x="500" y="89"/>
                  </a:lnTo>
                  <a:lnTo>
                    <a:pt x="498" y="91"/>
                  </a:lnTo>
                  <a:lnTo>
                    <a:pt x="498" y="93"/>
                  </a:lnTo>
                  <a:lnTo>
                    <a:pt x="497" y="94"/>
                  </a:lnTo>
                  <a:lnTo>
                    <a:pt x="495" y="93"/>
                  </a:lnTo>
                  <a:lnTo>
                    <a:pt x="494" y="93"/>
                  </a:lnTo>
                  <a:lnTo>
                    <a:pt x="492" y="93"/>
                  </a:lnTo>
                  <a:lnTo>
                    <a:pt x="491" y="94"/>
                  </a:lnTo>
                  <a:lnTo>
                    <a:pt x="491" y="94"/>
                  </a:lnTo>
                  <a:lnTo>
                    <a:pt x="487" y="96"/>
                  </a:lnTo>
                  <a:lnTo>
                    <a:pt x="484" y="94"/>
                  </a:lnTo>
                  <a:lnTo>
                    <a:pt x="483" y="94"/>
                  </a:lnTo>
                  <a:lnTo>
                    <a:pt x="481" y="96"/>
                  </a:lnTo>
                  <a:lnTo>
                    <a:pt x="481" y="96"/>
                  </a:lnTo>
                  <a:lnTo>
                    <a:pt x="483" y="97"/>
                  </a:lnTo>
                  <a:lnTo>
                    <a:pt x="481" y="97"/>
                  </a:lnTo>
                  <a:lnTo>
                    <a:pt x="476" y="99"/>
                  </a:lnTo>
                  <a:lnTo>
                    <a:pt x="476" y="99"/>
                  </a:lnTo>
                  <a:lnTo>
                    <a:pt x="473" y="99"/>
                  </a:lnTo>
                  <a:lnTo>
                    <a:pt x="473" y="99"/>
                  </a:lnTo>
                  <a:lnTo>
                    <a:pt x="472" y="97"/>
                  </a:lnTo>
                  <a:lnTo>
                    <a:pt x="467" y="96"/>
                  </a:lnTo>
                  <a:lnTo>
                    <a:pt x="467" y="96"/>
                  </a:lnTo>
                  <a:lnTo>
                    <a:pt x="469" y="93"/>
                  </a:lnTo>
                  <a:lnTo>
                    <a:pt x="473" y="88"/>
                  </a:lnTo>
                  <a:lnTo>
                    <a:pt x="473" y="88"/>
                  </a:lnTo>
                  <a:lnTo>
                    <a:pt x="481" y="86"/>
                  </a:lnTo>
                  <a:lnTo>
                    <a:pt x="486" y="85"/>
                  </a:lnTo>
                  <a:lnTo>
                    <a:pt x="494" y="82"/>
                  </a:lnTo>
                  <a:lnTo>
                    <a:pt x="495" y="82"/>
                  </a:lnTo>
                  <a:lnTo>
                    <a:pt x="502" y="80"/>
                  </a:lnTo>
                  <a:lnTo>
                    <a:pt x="505" y="80"/>
                  </a:lnTo>
                  <a:lnTo>
                    <a:pt x="506" y="80"/>
                  </a:lnTo>
                  <a:lnTo>
                    <a:pt x="510" y="80"/>
                  </a:lnTo>
                  <a:lnTo>
                    <a:pt x="511" y="82"/>
                  </a:lnTo>
                  <a:lnTo>
                    <a:pt x="513" y="83"/>
                  </a:lnTo>
                  <a:lnTo>
                    <a:pt x="513" y="85"/>
                  </a:lnTo>
                  <a:lnTo>
                    <a:pt x="514" y="88"/>
                  </a:lnTo>
                  <a:lnTo>
                    <a:pt x="514" y="91"/>
                  </a:lnTo>
                  <a:lnTo>
                    <a:pt x="516" y="93"/>
                  </a:lnTo>
                  <a:lnTo>
                    <a:pt x="517" y="94"/>
                  </a:lnTo>
                  <a:lnTo>
                    <a:pt x="519" y="94"/>
                  </a:lnTo>
                  <a:lnTo>
                    <a:pt x="521" y="96"/>
                  </a:lnTo>
                  <a:lnTo>
                    <a:pt x="521" y="94"/>
                  </a:lnTo>
                  <a:lnTo>
                    <a:pt x="522" y="94"/>
                  </a:lnTo>
                  <a:lnTo>
                    <a:pt x="522" y="94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4" y="96"/>
                  </a:lnTo>
                  <a:lnTo>
                    <a:pt x="525" y="97"/>
                  </a:lnTo>
                  <a:lnTo>
                    <a:pt x="527" y="97"/>
                  </a:lnTo>
                  <a:lnTo>
                    <a:pt x="525" y="99"/>
                  </a:lnTo>
                  <a:lnTo>
                    <a:pt x="527" y="99"/>
                  </a:lnTo>
                  <a:lnTo>
                    <a:pt x="528" y="100"/>
                  </a:lnTo>
                  <a:lnTo>
                    <a:pt x="530" y="102"/>
                  </a:lnTo>
                  <a:lnTo>
                    <a:pt x="533" y="102"/>
                  </a:lnTo>
                  <a:lnTo>
                    <a:pt x="536" y="102"/>
                  </a:lnTo>
                  <a:lnTo>
                    <a:pt x="541" y="100"/>
                  </a:lnTo>
                  <a:lnTo>
                    <a:pt x="543" y="99"/>
                  </a:lnTo>
                  <a:lnTo>
                    <a:pt x="546" y="100"/>
                  </a:lnTo>
                  <a:lnTo>
                    <a:pt x="549" y="104"/>
                  </a:lnTo>
                  <a:lnTo>
                    <a:pt x="552" y="107"/>
                  </a:lnTo>
                  <a:lnTo>
                    <a:pt x="554" y="107"/>
                  </a:lnTo>
                  <a:lnTo>
                    <a:pt x="558" y="108"/>
                  </a:lnTo>
                  <a:lnTo>
                    <a:pt x="560" y="108"/>
                  </a:lnTo>
                  <a:lnTo>
                    <a:pt x="562" y="108"/>
                  </a:lnTo>
                  <a:lnTo>
                    <a:pt x="563" y="108"/>
                  </a:lnTo>
                  <a:lnTo>
                    <a:pt x="566" y="108"/>
                  </a:lnTo>
                  <a:lnTo>
                    <a:pt x="569" y="110"/>
                  </a:lnTo>
                  <a:lnTo>
                    <a:pt x="571" y="110"/>
                  </a:lnTo>
                  <a:lnTo>
                    <a:pt x="577" y="108"/>
                  </a:lnTo>
                  <a:lnTo>
                    <a:pt x="579" y="108"/>
                  </a:lnTo>
                  <a:lnTo>
                    <a:pt x="580" y="107"/>
                  </a:lnTo>
                  <a:lnTo>
                    <a:pt x="582" y="107"/>
                  </a:lnTo>
                  <a:lnTo>
                    <a:pt x="584" y="107"/>
                  </a:lnTo>
                  <a:lnTo>
                    <a:pt x="585" y="107"/>
                  </a:lnTo>
                  <a:lnTo>
                    <a:pt x="587" y="107"/>
                  </a:lnTo>
                  <a:lnTo>
                    <a:pt x="590" y="107"/>
                  </a:lnTo>
                  <a:lnTo>
                    <a:pt x="596" y="107"/>
                  </a:lnTo>
                  <a:lnTo>
                    <a:pt x="601" y="108"/>
                  </a:lnTo>
                  <a:lnTo>
                    <a:pt x="604" y="108"/>
                  </a:lnTo>
                  <a:lnTo>
                    <a:pt x="606" y="110"/>
                  </a:lnTo>
                  <a:lnTo>
                    <a:pt x="607" y="110"/>
                  </a:lnTo>
                  <a:lnTo>
                    <a:pt x="609" y="110"/>
                  </a:lnTo>
                  <a:lnTo>
                    <a:pt x="610" y="108"/>
                  </a:lnTo>
                  <a:lnTo>
                    <a:pt x="612" y="108"/>
                  </a:lnTo>
                  <a:lnTo>
                    <a:pt x="615" y="107"/>
                  </a:lnTo>
                  <a:lnTo>
                    <a:pt x="617" y="107"/>
                  </a:lnTo>
                  <a:lnTo>
                    <a:pt x="617" y="107"/>
                  </a:lnTo>
                  <a:lnTo>
                    <a:pt x="615" y="105"/>
                  </a:lnTo>
                  <a:lnTo>
                    <a:pt x="614" y="105"/>
                  </a:lnTo>
                  <a:lnTo>
                    <a:pt x="612" y="104"/>
                  </a:lnTo>
                  <a:lnTo>
                    <a:pt x="612" y="102"/>
                  </a:lnTo>
                  <a:lnTo>
                    <a:pt x="612" y="102"/>
                  </a:lnTo>
                  <a:lnTo>
                    <a:pt x="612" y="100"/>
                  </a:lnTo>
                  <a:lnTo>
                    <a:pt x="614" y="100"/>
                  </a:lnTo>
                  <a:lnTo>
                    <a:pt x="614" y="100"/>
                  </a:lnTo>
                  <a:lnTo>
                    <a:pt x="617" y="102"/>
                  </a:lnTo>
                  <a:lnTo>
                    <a:pt x="621" y="108"/>
                  </a:lnTo>
                  <a:lnTo>
                    <a:pt x="623" y="108"/>
                  </a:lnTo>
                  <a:lnTo>
                    <a:pt x="623" y="110"/>
                  </a:lnTo>
                  <a:lnTo>
                    <a:pt x="628" y="112"/>
                  </a:lnTo>
                  <a:lnTo>
                    <a:pt x="629" y="112"/>
                  </a:lnTo>
                  <a:lnTo>
                    <a:pt x="633" y="110"/>
                  </a:lnTo>
                  <a:lnTo>
                    <a:pt x="634" y="110"/>
                  </a:lnTo>
                  <a:lnTo>
                    <a:pt x="634" y="110"/>
                  </a:lnTo>
                  <a:lnTo>
                    <a:pt x="634" y="108"/>
                  </a:lnTo>
                  <a:lnTo>
                    <a:pt x="634" y="107"/>
                  </a:lnTo>
                  <a:lnTo>
                    <a:pt x="634" y="107"/>
                  </a:lnTo>
                  <a:lnTo>
                    <a:pt x="634" y="107"/>
                  </a:lnTo>
                  <a:lnTo>
                    <a:pt x="631" y="105"/>
                  </a:lnTo>
                  <a:lnTo>
                    <a:pt x="629" y="104"/>
                  </a:lnTo>
                  <a:lnTo>
                    <a:pt x="626" y="104"/>
                  </a:lnTo>
                  <a:lnTo>
                    <a:pt x="623" y="104"/>
                  </a:lnTo>
                  <a:lnTo>
                    <a:pt x="620" y="105"/>
                  </a:lnTo>
                  <a:lnTo>
                    <a:pt x="620" y="104"/>
                  </a:lnTo>
                  <a:lnTo>
                    <a:pt x="615" y="100"/>
                  </a:lnTo>
                  <a:lnTo>
                    <a:pt x="615" y="99"/>
                  </a:lnTo>
                  <a:lnTo>
                    <a:pt x="615" y="99"/>
                  </a:lnTo>
                  <a:lnTo>
                    <a:pt x="617" y="99"/>
                  </a:lnTo>
                  <a:lnTo>
                    <a:pt x="617" y="99"/>
                  </a:lnTo>
                  <a:lnTo>
                    <a:pt x="615" y="97"/>
                  </a:lnTo>
                  <a:lnTo>
                    <a:pt x="615" y="97"/>
                  </a:lnTo>
                  <a:lnTo>
                    <a:pt x="614" y="94"/>
                  </a:lnTo>
                  <a:lnTo>
                    <a:pt x="612" y="93"/>
                  </a:lnTo>
                  <a:lnTo>
                    <a:pt x="614" y="93"/>
                  </a:lnTo>
                  <a:lnTo>
                    <a:pt x="615" y="93"/>
                  </a:lnTo>
                  <a:lnTo>
                    <a:pt x="615" y="93"/>
                  </a:lnTo>
                  <a:lnTo>
                    <a:pt x="618" y="94"/>
                  </a:lnTo>
                  <a:lnTo>
                    <a:pt x="621" y="94"/>
                  </a:lnTo>
                  <a:lnTo>
                    <a:pt x="625" y="93"/>
                  </a:lnTo>
                  <a:lnTo>
                    <a:pt x="623" y="91"/>
                  </a:lnTo>
                  <a:lnTo>
                    <a:pt x="623" y="89"/>
                  </a:lnTo>
                  <a:lnTo>
                    <a:pt x="623" y="89"/>
                  </a:lnTo>
                  <a:lnTo>
                    <a:pt x="625" y="89"/>
                  </a:lnTo>
                  <a:lnTo>
                    <a:pt x="628" y="91"/>
                  </a:lnTo>
                  <a:lnTo>
                    <a:pt x="629" y="91"/>
                  </a:lnTo>
                  <a:lnTo>
                    <a:pt x="629" y="89"/>
                  </a:lnTo>
                  <a:lnTo>
                    <a:pt x="631" y="89"/>
                  </a:lnTo>
                  <a:lnTo>
                    <a:pt x="631" y="91"/>
                  </a:lnTo>
                  <a:lnTo>
                    <a:pt x="633" y="91"/>
                  </a:lnTo>
                  <a:lnTo>
                    <a:pt x="634" y="93"/>
                  </a:lnTo>
                  <a:lnTo>
                    <a:pt x="636" y="94"/>
                  </a:lnTo>
                  <a:lnTo>
                    <a:pt x="637" y="96"/>
                  </a:lnTo>
                  <a:lnTo>
                    <a:pt x="637" y="96"/>
                  </a:lnTo>
                  <a:lnTo>
                    <a:pt x="642" y="96"/>
                  </a:lnTo>
                  <a:lnTo>
                    <a:pt x="645" y="94"/>
                  </a:lnTo>
                  <a:lnTo>
                    <a:pt x="645" y="96"/>
                  </a:lnTo>
                  <a:lnTo>
                    <a:pt x="644" y="96"/>
                  </a:lnTo>
                  <a:lnTo>
                    <a:pt x="640" y="100"/>
                  </a:lnTo>
                  <a:lnTo>
                    <a:pt x="640" y="102"/>
                  </a:lnTo>
                  <a:lnTo>
                    <a:pt x="642" y="100"/>
                  </a:lnTo>
                  <a:lnTo>
                    <a:pt x="644" y="100"/>
                  </a:lnTo>
                  <a:lnTo>
                    <a:pt x="644" y="100"/>
                  </a:lnTo>
                  <a:lnTo>
                    <a:pt x="644" y="99"/>
                  </a:lnTo>
                  <a:lnTo>
                    <a:pt x="645" y="99"/>
                  </a:lnTo>
                  <a:lnTo>
                    <a:pt x="650" y="96"/>
                  </a:lnTo>
                  <a:lnTo>
                    <a:pt x="651" y="96"/>
                  </a:lnTo>
                  <a:lnTo>
                    <a:pt x="650" y="99"/>
                  </a:lnTo>
                  <a:lnTo>
                    <a:pt x="648" y="107"/>
                  </a:lnTo>
                  <a:lnTo>
                    <a:pt x="648" y="110"/>
                  </a:lnTo>
                  <a:lnTo>
                    <a:pt x="648" y="110"/>
                  </a:lnTo>
                  <a:lnTo>
                    <a:pt x="645" y="113"/>
                  </a:lnTo>
                  <a:lnTo>
                    <a:pt x="645" y="115"/>
                  </a:lnTo>
                  <a:lnTo>
                    <a:pt x="648" y="118"/>
                  </a:lnTo>
                  <a:lnTo>
                    <a:pt x="648" y="118"/>
                  </a:lnTo>
                  <a:lnTo>
                    <a:pt x="648" y="119"/>
                  </a:lnTo>
                  <a:lnTo>
                    <a:pt x="648" y="121"/>
                  </a:lnTo>
                  <a:lnTo>
                    <a:pt x="651" y="121"/>
                  </a:lnTo>
                  <a:lnTo>
                    <a:pt x="653" y="119"/>
                  </a:lnTo>
                  <a:lnTo>
                    <a:pt x="655" y="119"/>
                  </a:lnTo>
                  <a:lnTo>
                    <a:pt x="655" y="119"/>
                  </a:lnTo>
                  <a:lnTo>
                    <a:pt x="655" y="123"/>
                  </a:lnTo>
                  <a:lnTo>
                    <a:pt x="655" y="123"/>
                  </a:lnTo>
                  <a:lnTo>
                    <a:pt x="656" y="123"/>
                  </a:lnTo>
                  <a:lnTo>
                    <a:pt x="658" y="123"/>
                  </a:lnTo>
                  <a:lnTo>
                    <a:pt x="658" y="123"/>
                  </a:lnTo>
                  <a:lnTo>
                    <a:pt x="659" y="123"/>
                  </a:lnTo>
                  <a:lnTo>
                    <a:pt x="659" y="124"/>
                  </a:lnTo>
                  <a:lnTo>
                    <a:pt x="659" y="126"/>
                  </a:lnTo>
                  <a:lnTo>
                    <a:pt x="659" y="127"/>
                  </a:lnTo>
                  <a:lnTo>
                    <a:pt x="659" y="127"/>
                  </a:lnTo>
                  <a:lnTo>
                    <a:pt x="658" y="127"/>
                  </a:lnTo>
                  <a:lnTo>
                    <a:pt x="658" y="127"/>
                  </a:lnTo>
                  <a:lnTo>
                    <a:pt x="656" y="127"/>
                  </a:lnTo>
                  <a:lnTo>
                    <a:pt x="655" y="127"/>
                  </a:lnTo>
                  <a:lnTo>
                    <a:pt x="653" y="127"/>
                  </a:lnTo>
                  <a:lnTo>
                    <a:pt x="651" y="127"/>
                  </a:lnTo>
                  <a:lnTo>
                    <a:pt x="651" y="127"/>
                  </a:lnTo>
                  <a:lnTo>
                    <a:pt x="650" y="127"/>
                  </a:lnTo>
                  <a:lnTo>
                    <a:pt x="648" y="127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7"/>
                  </a:lnTo>
                  <a:lnTo>
                    <a:pt x="653" y="134"/>
                  </a:lnTo>
                  <a:lnTo>
                    <a:pt x="653" y="135"/>
                  </a:lnTo>
                  <a:lnTo>
                    <a:pt x="655" y="137"/>
                  </a:lnTo>
                  <a:lnTo>
                    <a:pt x="655" y="137"/>
                  </a:lnTo>
                  <a:lnTo>
                    <a:pt x="655" y="135"/>
                  </a:lnTo>
                  <a:lnTo>
                    <a:pt x="655" y="134"/>
                  </a:lnTo>
                  <a:lnTo>
                    <a:pt x="651" y="130"/>
                  </a:lnTo>
                  <a:lnTo>
                    <a:pt x="650" y="129"/>
                  </a:lnTo>
                  <a:lnTo>
                    <a:pt x="650" y="129"/>
                  </a:lnTo>
                  <a:lnTo>
                    <a:pt x="651" y="129"/>
                  </a:lnTo>
                  <a:lnTo>
                    <a:pt x="656" y="129"/>
                  </a:lnTo>
                  <a:lnTo>
                    <a:pt x="658" y="129"/>
                  </a:lnTo>
                  <a:lnTo>
                    <a:pt x="659" y="129"/>
                  </a:lnTo>
                  <a:lnTo>
                    <a:pt x="661" y="127"/>
                  </a:lnTo>
                  <a:lnTo>
                    <a:pt x="661" y="123"/>
                  </a:lnTo>
                  <a:lnTo>
                    <a:pt x="661" y="121"/>
                  </a:lnTo>
                  <a:lnTo>
                    <a:pt x="661" y="118"/>
                  </a:lnTo>
                  <a:lnTo>
                    <a:pt x="659" y="115"/>
                  </a:lnTo>
                  <a:lnTo>
                    <a:pt x="659" y="112"/>
                  </a:lnTo>
                  <a:lnTo>
                    <a:pt x="656" y="110"/>
                  </a:lnTo>
                  <a:lnTo>
                    <a:pt x="656" y="108"/>
                  </a:lnTo>
                  <a:lnTo>
                    <a:pt x="659" y="102"/>
                  </a:lnTo>
                  <a:lnTo>
                    <a:pt x="659" y="102"/>
                  </a:lnTo>
                  <a:lnTo>
                    <a:pt x="659" y="100"/>
                  </a:lnTo>
                  <a:lnTo>
                    <a:pt x="662" y="100"/>
                  </a:lnTo>
                  <a:lnTo>
                    <a:pt x="664" y="100"/>
                  </a:lnTo>
                  <a:lnTo>
                    <a:pt x="666" y="100"/>
                  </a:lnTo>
                  <a:lnTo>
                    <a:pt x="667" y="102"/>
                  </a:lnTo>
                  <a:lnTo>
                    <a:pt x="669" y="100"/>
                  </a:lnTo>
                  <a:lnTo>
                    <a:pt x="674" y="97"/>
                  </a:lnTo>
                  <a:lnTo>
                    <a:pt x="675" y="97"/>
                  </a:lnTo>
                  <a:lnTo>
                    <a:pt x="677" y="96"/>
                  </a:lnTo>
                  <a:lnTo>
                    <a:pt x="678" y="93"/>
                  </a:lnTo>
                  <a:lnTo>
                    <a:pt x="681" y="91"/>
                  </a:lnTo>
                  <a:lnTo>
                    <a:pt x="685" y="89"/>
                  </a:lnTo>
                  <a:lnTo>
                    <a:pt x="688" y="88"/>
                  </a:lnTo>
                  <a:lnTo>
                    <a:pt x="688" y="86"/>
                  </a:lnTo>
                  <a:lnTo>
                    <a:pt x="686" y="86"/>
                  </a:lnTo>
                  <a:lnTo>
                    <a:pt x="685" y="86"/>
                  </a:lnTo>
                  <a:lnTo>
                    <a:pt x="685" y="85"/>
                  </a:lnTo>
                  <a:lnTo>
                    <a:pt x="685" y="83"/>
                  </a:lnTo>
                  <a:lnTo>
                    <a:pt x="685" y="82"/>
                  </a:lnTo>
                  <a:lnTo>
                    <a:pt x="685" y="80"/>
                  </a:lnTo>
                  <a:lnTo>
                    <a:pt x="685" y="78"/>
                  </a:lnTo>
                  <a:lnTo>
                    <a:pt x="683" y="78"/>
                  </a:lnTo>
                  <a:lnTo>
                    <a:pt x="683" y="77"/>
                  </a:lnTo>
                  <a:lnTo>
                    <a:pt x="681" y="77"/>
                  </a:lnTo>
                  <a:lnTo>
                    <a:pt x="681" y="77"/>
                  </a:lnTo>
                  <a:lnTo>
                    <a:pt x="681" y="78"/>
                  </a:lnTo>
                  <a:lnTo>
                    <a:pt x="681" y="80"/>
                  </a:lnTo>
                  <a:lnTo>
                    <a:pt x="680" y="82"/>
                  </a:lnTo>
                  <a:lnTo>
                    <a:pt x="678" y="83"/>
                  </a:lnTo>
                  <a:lnTo>
                    <a:pt x="677" y="83"/>
                  </a:lnTo>
                  <a:lnTo>
                    <a:pt x="674" y="83"/>
                  </a:lnTo>
                  <a:lnTo>
                    <a:pt x="672" y="83"/>
                  </a:lnTo>
                  <a:lnTo>
                    <a:pt x="672" y="82"/>
                  </a:lnTo>
                  <a:lnTo>
                    <a:pt x="672" y="80"/>
                  </a:lnTo>
                  <a:lnTo>
                    <a:pt x="674" y="78"/>
                  </a:lnTo>
                  <a:lnTo>
                    <a:pt x="677" y="75"/>
                  </a:lnTo>
                  <a:lnTo>
                    <a:pt x="678" y="74"/>
                  </a:lnTo>
                  <a:lnTo>
                    <a:pt x="678" y="74"/>
                  </a:lnTo>
                  <a:lnTo>
                    <a:pt x="677" y="74"/>
                  </a:lnTo>
                  <a:lnTo>
                    <a:pt x="677" y="74"/>
                  </a:lnTo>
                  <a:lnTo>
                    <a:pt x="675" y="71"/>
                  </a:lnTo>
                  <a:lnTo>
                    <a:pt x="677" y="71"/>
                  </a:lnTo>
                  <a:lnTo>
                    <a:pt x="677" y="69"/>
                  </a:lnTo>
                  <a:lnTo>
                    <a:pt x="678" y="69"/>
                  </a:lnTo>
                  <a:lnTo>
                    <a:pt x="681" y="67"/>
                  </a:lnTo>
                  <a:lnTo>
                    <a:pt x="686" y="67"/>
                  </a:lnTo>
                  <a:lnTo>
                    <a:pt x="686" y="67"/>
                  </a:lnTo>
                  <a:lnTo>
                    <a:pt x="683" y="71"/>
                  </a:lnTo>
                  <a:lnTo>
                    <a:pt x="683" y="71"/>
                  </a:lnTo>
                  <a:lnTo>
                    <a:pt x="683" y="72"/>
                  </a:lnTo>
                  <a:lnTo>
                    <a:pt x="686" y="69"/>
                  </a:lnTo>
                  <a:lnTo>
                    <a:pt x="688" y="69"/>
                  </a:lnTo>
                  <a:lnTo>
                    <a:pt x="688" y="67"/>
                  </a:lnTo>
                  <a:lnTo>
                    <a:pt x="686" y="67"/>
                  </a:lnTo>
                  <a:lnTo>
                    <a:pt x="686" y="67"/>
                  </a:lnTo>
                  <a:lnTo>
                    <a:pt x="686" y="66"/>
                  </a:lnTo>
                  <a:lnTo>
                    <a:pt x="686" y="64"/>
                  </a:lnTo>
                  <a:lnTo>
                    <a:pt x="685" y="64"/>
                  </a:lnTo>
                  <a:lnTo>
                    <a:pt x="683" y="64"/>
                  </a:lnTo>
                  <a:lnTo>
                    <a:pt x="681" y="66"/>
                  </a:lnTo>
                  <a:lnTo>
                    <a:pt x="680" y="66"/>
                  </a:lnTo>
                  <a:lnTo>
                    <a:pt x="678" y="66"/>
                  </a:lnTo>
                  <a:lnTo>
                    <a:pt x="677" y="66"/>
                  </a:lnTo>
                  <a:lnTo>
                    <a:pt x="675" y="66"/>
                  </a:lnTo>
                  <a:lnTo>
                    <a:pt x="674" y="64"/>
                  </a:lnTo>
                  <a:lnTo>
                    <a:pt x="672" y="63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69" y="63"/>
                  </a:lnTo>
                  <a:lnTo>
                    <a:pt x="667" y="63"/>
                  </a:lnTo>
                  <a:lnTo>
                    <a:pt x="661" y="60"/>
                  </a:lnTo>
                  <a:lnTo>
                    <a:pt x="658" y="60"/>
                  </a:lnTo>
                  <a:lnTo>
                    <a:pt x="656" y="58"/>
                  </a:lnTo>
                  <a:lnTo>
                    <a:pt x="655" y="58"/>
                  </a:lnTo>
                  <a:lnTo>
                    <a:pt x="653" y="58"/>
                  </a:lnTo>
                  <a:lnTo>
                    <a:pt x="651" y="56"/>
                  </a:lnTo>
                  <a:lnTo>
                    <a:pt x="650" y="56"/>
                  </a:lnTo>
                  <a:lnTo>
                    <a:pt x="650" y="55"/>
                  </a:lnTo>
                  <a:lnTo>
                    <a:pt x="648" y="53"/>
                  </a:lnTo>
                  <a:lnTo>
                    <a:pt x="647" y="52"/>
                  </a:lnTo>
                  <a:lnTo>
                    <a:pt x="644" y="49"/>
                  </a:lnTo>
                  <a:lnTo>
                    <a:pt x="644" y="47"/>
                  </a:lnTo>
                  <a:lnTo>
                    <a:pt x="644" y="45"/>
                  </a:lnTo>
                  <a:lnTo>
                    <a:pt x="644" y="44"/>
                  </a:lnTo>
                  <a:lnTo>
                    <a:pt x="647" y="39"/>
                  </a:lnTo>
                  <a:lnTo>
                    <a:pt x="647" y="39"/>
                  </a:lnTo>
                  <a:lnTo>
                    <a:pt x="648" y="37"/>
                  </a:lnTo>
                  <a:lnTo>
                    <a:pt x="650" y="37"/>
                  </a:lnTo>
                  <a:lnTo>
                    <a:pt x="650" y="37"/>
                  </a:lnTo>
                  <a:lnTo>
                    <a:pt x="653" y="37"/>
                  </a:lnTo>
                  <a:lnTo>
                    <a:pt x="651" y="36"/>
                  </a:lnTo>
                  <a:lnTo>
                    <a:pt x="651" y="36"/>
                  </a:lnTo>
                  <a:lnTo>
                    <a:pt x="653" y="34"/>
                  </a:lnTo>
                  <a:lnTo>
                    <a:pt x="653" y="33"/>
                  </a:lnTo>
                  <a:lnTo>
                    <a:pt x="648" y="34"/>
                  </a:lnTo>
                  <a:lnTo>
                    <a:pt x="647" y="34"/>
                  </a:lnTo>
                  <a:lnTo>
                    <a:pt x="645" y="34"/>
                  </a:lnTo>
                  <a:lnTo>
                    <a:pt x="644" y="31"/>
                  </a:lnTo>
                  <a:lnTo>
                    <a:pt x="644" y="28"/>
                  </a:lnTo>
                  <a:lnTo>
                    <a:pt x="644" y="25"/>
                  </a:lnTo>
                  <a:lnTo>
                    <a:pt x="644" y="23"/>
                  </a:lnTo>
                  <a:lnTo>
                    <a:pt x="644" y="22"/>
                  </a:lnTo>
                  <a:lnTo>
                    <a:pt x="644" y="22"/>
                  </a:lnTo>
                  <a:lnTo>
                    <a:pt x="645" y="22"/>
                  </a:lnTo>
                  <a:lnTo>
                    <a:pt x="645" y="20"/>
                  </a:lnTo>
                  <a:lnTo>
                    <a:pt x="645" y="19"/>
                  </a:lnTo>
                  <a:lnTo>
                    <a:pt x="645" y="19"/>
                  </a:lnTo>
                  <a:lnTo>
                    <a:pt x="647" y="17"/>
                  </a:lnTo>
                  <a:lnTo>
                    <a:pt x="648" y="15"/>
                  </a:lnTo>
                  <a:lnTo>
                    <a:pt x="650" y="14"/>
                  </a:lnTo>
                  <a:lnTo>
                    <a:pt x="651" y="14"/>
                  </a:lnTo>
                  <a:lnTo>
                    <a:pt x="651" y="15"/>
                  </a:lnTo>
                  <a:lnTo>
                    <a:pt x="653" y="15"/>
                  </a:lnTo>
                  <a:lnTo>
                    <a:pt x="655" y="17"/>
                  </a:lnTo>
                  <a:lnTo>
                    <a:pt x="656" y="17"/>
                  </a:lnTo>
                  <a:lnTo>
                    <a:pt x="658" y="17"/>
                  </a:lnTo>
                  <a:lnTo>
                    <a:pt x="659" y="14"/>
                  </a:lnTo>
                  <a:lnTo>
                    <a:pt x="659" y="12"/>
                  </a:lnTo>
                  <a:lnTo>
                    <a:pt x="659" y="12"/>
                  </a:lnTo>
                  <a:lnTo>
                    <a:pt x="656" y="12"/>
                  </a:lnTo>
                  <a:lnTo>
                    <a:pt x="655" y="12"/>
                  </a:lnTo>
                  <a:lnTo>
                    <a:pt x="653" y="12"/>
                  </a:lnTo>
                  <a:lnTo>
                    <a:pt x="653" y="11"/>
                  </a:lnTo>
                  <a:lnTo>
                    <a:pt x="653" y="9"/>
                  </a:lnTo>
                  <a:lnTo>
                    <a:pt x="656" y="8"/>
                  </a:lnTo>
                  <a:lnTo>
                    <a:pt x="658" y="4"/>
                  </a:lnTo>
                  <a:lnTo>
                    <a:pt x="662" y="1"/>
                  </a:lnTo>
                  <a:lnTo>
                    <a:pt x="667" y="0"/>
                  </a:lnTo>
                  <a:lnTo>
                    <a:pt x="669" y="0"/>
                  </a:lnTo>
                  <a:lnTo>
                    <a:pt x="6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6" name="Freeform 313">
              <a:extLst>
                <a:ext uri="{FF2B5EF4-FFF2-40B4-BE49-F238E27FC236}">
                  <a16:creationId xmlns:a16="http://schemas.microsoft.com/office/drawing/2014/main" id="{63E66963-6C82-74A7-B3C4-8FABF9C3AE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12333" y="1825407"/>
              <a:ext cx="1625651" cy="588665"/>
            </a:xfrm>
            <a:custGeom>
              <a:avLst/>
              <a:gdLst>
                <a:gd name="T0" fmla="*/ 68 w 834"/>
                <a:gd name="T1" fmla="*/ 37 h 302"/>
                <a:gd name="T2" fmla="*/ 112 w 834"/>
                <a:gd name="T3" fmla="*/ 44 h 302"/>
                <a:gd name="T4" fmla="*/ 156 w 834"/>
                <a:gd name="T5" fmla="*/ 61 h 302"/>
                <a:gd name="T6" fmla="*/ 165 w 834"/>
                <a:gd name="T7" fmla="*/ 18 h 302"/>
                <a:gd name="T8" fmla="*/ 214 w 834"/>
                <a:gd name="T9" fmla="*/ 83 h 302"/>
                <a:gd name="T10" fmla="*/ 257 w 834"/>
                <a:gd name="T11" fmla="*/ 115 h 302"/>
                <a:gd name="T12" fmla="*/ 230 w 834"/>
                <a:gd name="T13" fmla="*/ 121 h 302"/>
                <a:gd name="T14" fmla="*/ 216 w 834"/>
                <a:gd name="T15" fmla="*/ 135 h 302"/>
                <a:gd name="T16" fmla="*/ 137 w 834"/>
                <a:gd name="T17" fmla="*/ 140 h 302"/>
                <a:gd name="T18" fmla="*/ 27 w 834"/>
                <a:gd name="T19" fmla="*/ 111 h 302"/>
                <a:gd name="T20" fmla="*/ 28 w 834"/>
                <a:gd name="T21" fmla="*/ 91 h 302"/>
                <a:gd name="T22" fmla="*/ 9 w 834"/>
                <a:gd name="T23" fmla="*/ 64 h 302"/>
                <a:gd name="T24" fmla="*/ 208 w 834"/>
                <a:gd name="T25" fmla="*/ 18 h 302"/>
                <a:gd name="T26" fmla="*/ 607 w 834"/>
                <a:gd name="T27" fmla="*/ 15 h 302"/>
                <a:gd name="T28" fmla="*/ 552 w 834"/>
                <a:gd name="T29" fmla="*/ 14 h 302"/>
                <a:gd name="T30" fmla="*/ 473 w 834"/>
                <a:gd name="T31" fmla="*/ 56 h 302"/>
                <a:gd name="T32" fmla="*/ 489 w 834"/>
                <a:gd name="T33" fmla="*/ 63 h 302"/>
                <a:gd name="T34" fmla="*/ 482 w 834"/>
                <a:gd name="T35" fmla="*/ 34 h 302"/>
                <a:gd name="T36" fmla="*/ 552 w 834"/>
                <a:gd name="T37" fmla="*/ 20 h 302"/>
                <a:gd name="T38" fmla="*/ 552 w 834"/>
                <a:gd name="T39" fmla="*/ 56 h 302"/>
                <a:gd name="T40" fmla="*/ 586 w 834"/>
                <a:gd name="T41" fmla="*/ 47 h 302"/>
                <a:gd name="T42" fmla="*/ 626 w 834"/>
                <a:gd name="T43" fmla="*/ 56 h 302"/>
                <a:gd name="T44" fmla="*/ 638 w 834"/>
                <a:gd name="T45" fmla="*/ 72 h 302"/>
                <a:gd name="T46" fmla="*/ 689 w 834"/>
                <a:gd name="T47" fmla="*/ 70 h 302"/>
                <a:gd name="T48" fmla="*/ 684 w 834"/>
                <a:gd name="T49" fmla="*/ 92 h 302"/>
                <a:gd name="T50" fmla="*/ 731 w 834"/>
                <a:gd name="T51" fmla="*/ 92 h 302"/>
                <a:gd name="T52" fmla="*/ 733 w 834"/>
                <a:gd name="T53" fmla="*/ 104 h 302"/>
                <a:gd name="T54" fmla="*/ 741 w 834"/>
                <a:gd name="T55" fmla="*/ 121 h 302"/>
                <a:gd name="T56" fmla="*/ 727 w 834"/>
                <a:gd name="T57" fmla="*/ 137 h 302"/>
                <a:gd name="T58" fmla="*/ 755 w 834"/>
                <a:gd name="T59" fmla="*/ 157 h 302"/>
                <a:gd name="T60" fmla="*/ 782 w 834"/>
                <a:gd name="T61" fmla="*/ 157 h 302"/>
                <a:gd name="T62" fmla="*/ 805 w 834"/>
                <a:gd name="T63" fmla="*/ 181 h 302"/>
                <a:gd name="T64" fmla="*/ 815 w 834"/>
                <a:gd name="T65" fmla="*/ 196 h 302"/>
                <a:gd name="T66" fmla="*/ 804 w 834"/>
                <a:gd name="T67" fmla="*/ 225 h 302"/>
                <a:gd name="T68" fmla="*/ 783 w 834"/>
                <a:gd name="T69" fmla="*/ 204 h 302"/>
                <a:gd name="T70" fmla="*/ 747 w 834"/>
                <a:gd name="T71" fmla="*/ 192 h 302"/>
                <a:gd name="T72" fmla="*/ 738 w 834"/>
                <a:gd name="T73" fmla="*/ 211 h 302"/>
                <a:gd name="T74" fmla="*/ 757 w 834"/>
                <a:gd name="T75" fmla="*/ 230 h 302"/>
                <a:gd name="T76" fmla="*/ 777 w 834"/>
                <a:gd name="T77" fmla="*/ 252 h 302"/>
                <a:gd name="T78" fmla="*/ 779 w 834"/>
                <a:gd name="T79" fmla="*/ 271 h 302"/>
                <a:gd name="T80" fmla="*/ 757 w 834"/>
                <a:gd name="T81" fmla="*/ 271 h 302"/>
                <a:gd name="T82" fmla="*/ 738 w 834"/>
                <a:gd name="T83" fmla="*/ 274 h 302"/>
                <a:gd name="T84" fmla="*/ 746 w 834"/>
                <a:gd name="T85" fmla="*/ 296 h 302"/>
                <a:gd name="T86" fmla="*/ 687 w 834"/>
                <a:gd name="T87" fmla="*/ 263 h 302"/>
                <a:gd name="T88" fmla="*/ 651 w 834"/>
                <a:gd name="T89" fmla="*/ 242 h 302"/>
                <a:gd name="T90" fmla="*/ 615 w 834"/>
                <a:gd name="T91" fmla="*/ 247 h 302"/>
                <a:gd name="T92" fmla="*/ 610 w 834"/>
                <a:gd name="T93" fmla="*/ 220 h 302"/>
                <a:gd name="T94" fmla="*/ 649 w 834"/>
                <a:gd name="T95" fmla="*/ 217 h 302"/>
                <a:gd name="T96" fmla="*/ 664 w 834"/>
                <a:gd name="T97" fmla="*/ 155 h 302"/>
                <a:gd name="T98" fmla="*/ 640 w 834"/>
                <a:gd name="T99" fmla="*/ 135 h 302"/>
                <a:gd name="T100" fmla="*/ 624 w 834"/>
                <a:gd name="T101" fmla="*/ 124 h 302"/>
                <a:gd name="T102" fmla="*/ 596 w 834"/>
                <a:gd name="T103" fmla="*/ 100 h 302"/>
                <a:gd name="T104" fmla="*/ 552 w 834"/>
                <a:gd name="T105" fmla="*/ 105 h 302"/>
                <a:gd name="T106" fmla="*/ 470 w 834"/>
                <a:gd name="T107" fmla="*/ 96 h 302"/>
                <a:gd name="T108" fmla="*/ 454 w 834"/>
                <a:gd name="T109" fmla="*/ 81 h 302"/>
                <a:gd name="T110" fmla="*/ 429 w 834"/>
                <a:gd name="T111" fmla="*/ 25 h 302"/>
                <a:gd name="T112" fmla="*/ 312 w 834"/>
                <a:gd name="T113" fmla="*/ 11 h 302"/>
                <a:gd name="T114" fmla="*/ 315 w 834"/>
                <a:gd name="T115" fmla="*/ 36 h 302"/>
                <a:gd name="T116" fmla="*/ 299 w 834"/>
                <a:gd name="T117" fmla="*/ 61 h 302"/>
                <a:gd name="T118" fmla="*/ 255 w 834"/>
                <a:gd name="T119" fmla="*/ 45 h 302"/>
                <a:gd name="T120" fmla="*/ 271 w 834"/>
                <a:gd name="T121" fmla="*/ 29 h 302"/>
                <a:gd name="T122" fmla="*/ 261 w 834"/>
                <a:gd name="T123" fmla="*/ 1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34" h="302">
                  <a:moveTo>
                    <a:pt x="320" y="22"/>
                  </a:moveTo>
                  <a:lnTo>
                    <a:pt x="320" y="22"/>
                  </a:lnTo>
                  <a:lnTo>
                    <a:pt x="321" y="23"/>
                  </a:lnTo>
                  <a:lnTo>
                    <a:pt x="321" y="23"/>
                  </a:lnTo>
                  <a:lnTo>
                    <a:pt x="323" y="23"/>
                  </a:lnTo>
                  <a:lnTo>
                    <a:pt x="323" y="25"/>
                  </a:lnTo>
                  <a:lnTo>
                    <a:pt x="323" y="25"/>
                  </a:lnTo>
                  <a:lnTo>
                    <a:pt x="323" y="26"/>
                  </a:lnTo>
                  <a:lnTo>
                    <a:pt x="323" y="28"/>
                  </a:lnTo>
                  <a:lnTo>
                    <a:pt x="321" y="28"/>
                  </a:lnTo>
                  <a:lnTo>
                    <a:pt x="321" y="28"/>
                  </a:lnTo>
                  <a:lnTo>
                    <a:pt x="318" y="28"/>
                  </a:lnTo>
                  <a:lnTo>
                    <a:pt x="317" y="26"/>
                  </a:lnTo>
                  <a:lnTo>
                    <a:pt x="317" y="25"/>
                  </a:lnTo>
                  <a:lnTo>
                    <a:pt x="317" y="23"/>
                  </a:lnTo>
                  <a:lnTo>
                    <a:pt x="317" y="23"/>
                  </a:lnTo>
                  <a:lnTo>
                    <a:pt x="317" y="22"/>
                  </a:lnTo>
                  <a:lnTo>
                    <a:pt x="320" y="22"/>
                  </a:lnTo>
                  <a:close/>
                  <a:moveTo>
                    <a:pt x="63" y="17"/>
                  </a:moveTo>
                  <a:lnTo>
                    <a:pt x="68" y="17"/>
                  </a:lnTo>
                  <a:lnTo>
                    <a:pt x="69" y="18"/>
                  </a:lnTo>
                  <a:lnTo>
                    <a:pt x="69" y="18"/>
                  </a:lnTo>
                  <a:lnTo>
                    <a:pt x="71" y="20"/>
                  </a:lnTo>
                  <a:lnTo>
                    <a:pt x="71" y="22"/>
                  </a:lnTo>
                  <a:lnTo>
                    <a:pt x="71" y="25"/>
                  </a:lnTo>
                  <a:lnTo>
                    <a:pt x="71" y="26"/>
                  </a:lnTo>
                  <a:lnTo>
                    <a:pt x="71" y="28"/>
                  </a:lnTo>
                  <a:lnTo>
                    <a:pt x="71" y="29"/>
                  </a:lnTo>
                  <a:lnTo>
                    <a:pt x="71" y="31"/>
                  </a:lnTo>
                  <a:lnTo>
                    <a:pt x="69" y="31"/>
                  </a:lnTo>
                  <a:lnTo>
                    <a:pt x="68" y="34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8" y="37"/>
                  </a:lnTo>
                  <a:lnTo>
                    <a:pt x="69" y="37"/>
                  </a:lnTo>
                  <a:lnTo>
                    <a:pt x="72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9" y="36"/>
                  </a:lnTo>
                  <a:lnTo>
                    <a:pt x="79" y="34"/>
                  </a:lnTo>
                  <a:lnTo>
                    <a:pt x="79" y="34"/>
                  </a:lnTo>
                  <a:lnTo>
                    <a:pt x="79" y="33"/>
                  </a:lnTo>
                  <a:lnTo>
                    <a:pt x="79" y="31"/>
                  </a:lnTo>
                  <a:lnTo>
                    <a:pt x="80" y="29"/>
                  </a:lnTo>
                  <a:lnTo>
                    <a:pt x="82" y="28"/>
                  </a:lnTo>
                  <a:lnTo>
                    <a:pt x="83" y="26"/>
                  </a:lnTo>
                  <a:lnTo>
                    <a:pt x="85" y="26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101" y="29"/>
                  </a:lnTo>
                  <a:lnTo>
                    <a:pt x="109" y="33"/>
                  </a:lnTo>
                  <a:lnTo>
                    <a:pt x="112" y="34"/>
                  </a:lnTo>
                  <a:lnTo>
                    <a:pt x="112" y="36"/>
                  </a:lnTo>
                  <a:lnTo>
                    <a:pt x="110" y="39"/>
                  </a:lnTo>
                  <a:lnTo>
                    <a:pt x="107" y="42"/>
                  </a:lnTo>
                  <a:lnTo>
                    <a:pt x="104" y="44"/>
                  </a:lnTo>
                  <a:lnTo>
                    <a:pt x="102" y="44"/>
                  </a:lnTo>
                  <a:lnTo>
                    <a:pt x="104" y="45"/>
                  </a:lnTo>
                  <a:lnTo>
                    <a:pt x="105" y="45"/>
                  </a:lnTo>
                  <a:lnTo>
                    <a:pt x="107" y="44"/>
                  </a:lnTo>
                  <a:lnTo>
                    <a:pt x="109" y="42"/>
                  </a:lnTo>
                  <a:lnTo>
                    <a:pt x="110" y="4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3" y="44"/>
                  </a:lnTo>
                  <a:lnTo>
                    <a:pt x="116" y="42"/>
                  </a:lnTo>
                  <a:lnTo>
                    <a:pt x="118" y="39"/>
                  </a:lnTo>
                  <a:lnTo>
                    <a:pt x="123" y="37"/>
                  </a:lnTo>
                  <a:lnTo>
                    <a:pt x="123" y="36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7" y="33"/>
                  </a:lnTo>
                  <a:lnTo>
                    <a:pt x="126" y="33"/>
                  </a:lnTo>
                  <a:lnTo>
                    <a:pt x="121" y="29"/>
                  </a:lnTo>
                  <a:lnTo>
                    <a:pt x="120" y="28"/>
                  </a:lnTo>
                  <a:lnTo>
                    <a:pt x="120" y="26"/>
                  </a:lnTo>
                  <a:lnTo>
                    <a:pt x="123" y="26"/>
                  </a:lnTo>
                  <a:lnTo>
                    <a:pt x="127" y="26"/>
                  </a:lnTo>
                  <a:lnTo>
                    <a:pt x="129" y="26"/>
                  </a:lnTo>
                  <a:lnTo>
                    <a:pt x="135" y="29"/>
                  </a:lnTo>
                  <a:lnTo>
                    <a:pt x="137" y="31"/>
                  </a:lnTo>
                  <a:lnTo>
                    <a:pt x="138" y="33"/>
                  </a:lnTo>
                  <a:lnTo>
                    <a:pt x="142" y="34"/>
                  </a:lnTo>
                  <a:lnTo>
                    <a:pt x="143" y="36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5" y="37"/>
                  </a:lnTo>
                  <a:lnTo>
                    <a:pt x="145" y="37"/>
                  </a:lnTo>
                  <a:lnTo>
                    <a:pt x="146" y="39"/>
                  </a:lnTo>
                  <a:lnTo>
                    <a:pt x="148" y="39"/>
                  </a:lnTo>
                  <a:lnTo>
                    <a:pt x="148" y="40"/>
                  </a:lnTo>
                  <a:lnTo>
                    <a:pt x="150" y="42"/>
                  </a:lnTo>
                  <a:lnTo>
                    <a:pt x="151" y="45"/>
                  </a:lnTo>
                  <a:lnTo>
                    <a:pt x="151" y="50"/>
                  </a:lnTo>
                  <a:lnTo>
                    <a:pt x="154" y="56"/>
                  </a:lnTo>
                  <a:lnTo>
                    <a:pt x="156" y="61"/>
                  </a:lnTo>
                  <a:lnTo>
                    <a:pt x="156" y="61"/>
                  </a:lnTo>
                  <a:lnTo>
                    <a:pt x="156" y="61"/>
                  </a:lnTo>
                  <a:lnTo>
                    <a:pt x="159" y="63"/>
                  </a:lnTo>
                  <a:lnTo>
                    <a:pt x="159" y="64"/>
                  </a:lnTo>
                  <a:lnTo>
                    <a:pt x="161" y="64"/>
                  </a:lnTo>
                  <a:lnTo>
                    <a:pt x="162" y="64"/>
                  </a:lnTo>
                  <a:lnTo>
                    <a:pt x="162" y="63"/>
                  </a:lnTo>
                  <a:lnTo>
                    <a:pt x="164" y="61"/>
                  </a:lnTo>
                  <a:lnTo>
                    <a:pt x="168" y="59"/>
                  </a:lnTo>
                  <a:lnTo>
                    <a:pt x="168" y="58"/>
                  </a:lnTo>
                  <a:lnTo>
                    <a:pt x="167" y="58"/>
                  </a:lnTo>
                  <a:lnTo>
                    <a:pt x="167" y="58"/>
                  </a:lnTo>
                  <a:lnTo>
                    <a:pt x="167" y="56"/>
                  </a:lnTo>
                  <a:lnTo>
                    <a:pt x="168" y="56"/>
                  </a:lnTo>
                  <a:lnTo>
                    <a:pt x="165" y="53"/>
                  </a:lnTo>
                  <a:lnTo>
                    <a:pt x="162" y="50"/>
                  </a:lnTo>
                  <a:lnTo>
                    <a:pt x="162" y="45"/>
                  </a:lnTo>
                  <a:lnTo>
                    <a:pt x="161" y="44"/>
                  </a:lnTo>
                  <a:lnTo>
                    <a:pt x="161" y="42"/>
                  </a:lnTo>
                  <a:lnTo>
                    <a:pt x="161" y="40"/>
                  </a:lnTo>
                  <a:lnTo>
                    <a:pt x="161" y="40"/>
                  </a:lnTo>
                  <a:lnTo>
                    <a:pt x="159" y="39"/>
                  </a:lnTo>
                  <a:lnTo>
                    <a:pt x="159" y="39"/>
                  </a:lnTo>
                  <a:lnTo>
                    <a:pt x="159" y="37"/>
                  </a:lnTo>
                  <a:lnTo>
                    <a:pt x="159" y="36"/>
                  </a:lnTo>
                  <a:lnTo>
                    <a:pt x="156" y="23"/>
                  </a:lnTo>
                  <a:lnTo>
                    <a:pt x="156" y="22"/>
                  </a:lnTo>
                  <a:lnTo>
                    <a:pt x="156" y="22"/>
                  </a:lnTo>
                  <a:lnTo>
                    <a:pt x="157" y="22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7" y="18"/>
                  </a:lnTo>
                  <a:lnTo>
                    <a:pt x="157" y="18"/>
                  </a:lnTo>
                  <a:lnTo>
                    <a:pt x="157" y="17"/>
                  </a:lnTo>
                  <a:lnTo>
                    <a:pt x="162" y="17"/>
                  </a:lnTo>
                  <a:lnTo>
                    <a:pt x="165" y="18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3" y="20"/>
                  </a:lnTo>
                  <a:lnTo>
                    <a:pt x="173" y="18"/>
                  </a:lnTo>
                  <a:lnTo>
                    <a:pt x="175" y="18"/>
                  </a:lnTo>
                  <a:lnTo>
                    <a:pt x="181" y="22"/>
                  </a:lnTo>
                  <a:lnTo>
                    <a:pt x="186" y="25"/>
                  </a:lnTo>
                  <a:lnTo>
                    <a:pt x="191" y="26"/>
                  </a:lnTo>
                  <a:lnTo>
                    <a:pt x="192" y="28"/>
                  </a:lnTo>
                  <a:lnTo>
                    <a:pt x="195" y="31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5" y="34"/>
                  </a:lnTo>
                  <a:lnTo>
                    <a:pt x="195" y="34"/>
                  </a:lnTo>
                  <a:lnTo>
                    <a:pt x="197" y="36"/>
                  </a:lnTo>
                  <a:lnTo>
                    <a:pt x="197" y="36"/>
                  </a:lnTo>
                  <a:lnTo>
                    <a:pt x="197" y="39"/>
                  </a:lnTo>
                  <a:lnTo>
                    <a:pt x="198" y="40"/>
                  </a:lnTo>
                  <a:lnTo>
                    <a:pt x="198" y="42"/>
                  </a:lnTo>
                  <a:lnTo>
                    <a:pt x="203" y="55"/>
                  </a:lnTo>
                  <a:lnTo>
                    <a:pt x="205" y="56"/>
                  </a:lnTo>
                  <a:lnTo>
                    <a:pt x="205" y="58"/>
                  </a:lnTo>
                  <a:lnTo>
                    <a:pt x="209" y="63"/>
                  </a:lnTo>
                  <a:lnTo>
                    <a:pt x="211" y="66"/>
                  </a:lnTo>
                  <a:lnTo>
                    <a:pt x="211" y="67"/>
                  </a:lnTo>
                  <a:lnTo>
                    <a:pt x="211" y="67"/>
                  </a:lnTo>
                  <a:lnTo>
                    <a:pt x="211" y="69"/>
                  </a:lnTo>
                  <a:lnTo>
                    <a:pt x="211" y="70"/>
                  </a:lnTo>
                  <a:lnTo>
                    <a:pt x="211" y="72"/>
                  </a:lnTo>
                  <a:lnTo>
                    <a:pt x="209" y="72"/>
                  </a:lnTo>
                  <a:lnTo>
                    <a:pt x="209" y="74"/>
                  </a:lnTo>
                  <a:lnTo>
                    <a:pt x="208" y="77"/>
                  </a:lnTo>
                  <a:lnTo>
                    <a:pt x="208" y="78"/>
                  </a:lnTo>
                  <a:lnTo>
                    <a:pt x="209" y="78"/>
                  </a:lnTo>
                  <a:lnTo>
                    <a:pt x="214" y="83"/>
                  </a:lnTo>
                  <a:lnTo>
                    <a:pt x="217" y="86"/>
                  </a:lnTo>
                  <a:lnTo>
                    <a:pt x="219" y="88"/>
                  </a:lnTo>
                  <a:lnTo>
                    <a:pt x="222" y="91"/>
                  </a:lnTo>
                  <a:lnTo>
                    <a:pt x="227" y="92"/>
                  </a:lnTo>
                  <a:lnTo>
                    <a:pt x="228" y="92"/>
                  </a:lnTo>
                  <a:lnTo>
                    <a:pt x="230" y="94"/>
                  </a:lnTo>
                  <a:lnTo>
                    <a:pt x="230" y="94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2" y="92"/>
                  </a:lnTo>
                  <a:lnTo>
                    <a:pt x="230" y="91"/>
                  </a:lnTo>
                  <a:lnTo>
                    <a:pt x="230" y="89"/>
                  </a:lnTo>
                  <a:lnTo>
                    <a:pt x="230" y="89"/>
                  </a:lnTo>
                  <a:lnTo>
                    <a:pt x="235" y="92"/>
                  </a:lnTo>
                  <a:lnTo>
                    <a:pt x="236" y="94"/>
                  </a:lnTo>
                  <a:lnTo>
                    <a:pt x="239" y="96"/>
                  </a:lnTo>
                  <a:lnTo>
                    <a:pt x="246" y="99"/>
                  </a:lnTo>
                  <a:lnTo>
                    <a:pt x="246" y="99"/>
                  </a:lnTo>
                  <a:lnTo>
                    <a:pt x="249" y="99"/>
                  </a:lnTo>
                  <a:lnTo>
                    <a:pt x="250" y="99"/>
                  </a:lnTo>
                  <a:lnTo>
                    <a:pt x="250" y="100"/>
                  </a:lnTo>
                  <a:lnTo>
                    <a:pt x="250" y="100"/>
                  </a:lnTo>
                  <a:lnTo>
                    <a:pt x="250" y="102"/>
                  </a:lnTo>
                  <a:lnTo>
                    <a:pt x="252" y="104"/>
                  </a:lnTo>
                  <a:lnTo>
                    <a:pt x="257" y="104"/>
                  </a:lnTo>
                  <a:lnTo>
                    <a:pt x="258" y="104"/>
                  </a:lnTo>
                  <a:lnTo>
                    <a:pt x="258" y="104"/>
                  </a:lnTo>
                  <a:lnTo>
                    <a:pt x="258" y="104"/>
                  </a:lnTo>
                  <a:lnTo>
                    <a:pt x="260" y="107"/>
                  </a:lnTo>
                  <a:lnTo>
                    <a:pt x="261" y="110"/>
                  </a:lnTo>
                  <a:lnTo>
                    <a:pt x="261" y="111"/>
                  </a:lnTo>
                  <a:lnTo>
                    <a:pt x="260" y="115"/>
                  </a:lnTo>
                  <a:lnTo>
                    <a:pt x="260" y="115"/>
                  </a:lnTo>
                  <a:lnTo>
                    <a:pt x="258" y="115"/>
                  </a:lnTo>
                  <a:lnTo>
                    <a:pt x="257" y="115"/>
                  </a:lnTo>
                  <a:lnTo>
                    <a:pt x="255" y="115"/>
                  </a:lnTo>
                  <a:lnTo>
                    <a:pt x="254" y="113"/>
                  </a:lnTo>
                  <a:lnTo>
                    <a:pt x="254" y="111"/>
                  </a:lnTo>
                  <a:lnTo>
                    <a:pt x="252" y="110"/>
                  </a:lnTo>
                  <a:lnTo>
                    <a:pt x="252" y="111"/>
                  </a:lnTo>
                  <a:lnTo>
                    <a:pt x="252" y="113"/>
                  </a:lnTo>
                  <a:lnTo>
                    <a:pt x="250" y="115"/>
                  </a:lnTo>
                  <a:lnTo>
                    <a:pt x="250" y="115"/>
                  </a:lnTo>
                  <a:lnTo>
                    <a:pt x="249" y="115"/>
                  </a:lnTo>
                  <a:lnTo>
                    <a:pt x="247" y="113"/>
                  </a:lnTo>
                  <a:lnTo>
                    <a:pt x="244" y="111"/>
                  </a:lnTo>
                  <a:lnTo>
                    <a:pt x="243" y="111"/>
                  </a:lnTo>
                  <a:lnTo>
                    <a:pt x="243" y="111"/>
                  </a:lnTo>
                  <a:lnTo>
                    <a:pt x="241" y="111"/>
                  </a:lnTo>
                  <a:lnTo>
                    <a:pt x="238" y="113"/>
                  </a:lnTo>
                  <a:lnTo>
                    <a:pt x="236" y="115"/>
                  </a:lnTo>
                  <a:lnTo>
                    <a:pt x="238" y="115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8"/>
                  </a:lnTo>
                  <a:lnTo>
                    <a:pt x="238" y="118"/>
                  </a:lnTo>
                  <a:lnTo>
                    <a:pt x="236" y="118"/>
                  </a:lnTo>
                  <a:lnTo>
                    <a:pt x="235" y="118"/>
                  </a:lnTo>
                  <a:lnTo>
                    <a:pt x="232" y="118"/>
                  </a:lnTo>
                  <a:lnTo>
                    <a:pt x="230" y="118"/>
                  </a:lnTo>
                  <a:lnTo>
                    <a:pt x="227" y="115"/>
                  </a:lnTo>
                  <a:lnTo>
                    <a:pt x="225" y="115"/>
                  </a:lnTo>
                  <a:lnTo>
                    <a:pt x="225" y="115"/>
                  </a:lnTo>
                  <a:lnTo>
                    <a:pt x="224" y="116"/>
                  </a:lnTo>
                  <a:lnTo>
                    <a:pt x="225" y="116"/>
                  </a:lnTo>
                  <a:lnTo>
                    <a:pt x="227" y="118"/>
                  </a:lnTo>
                  <a:lnTo>
                    <a:pt x="228" y="119"/>
                  </a:lnTo>
                  <a:lnTo>
                    <a:pt x="230" y="119"/>
                  </a:lnTo>
                  <a:lnTo>
                    <a:pt x="230" y="119"/>
                  </a:lnTo>
                  <a:lnTo>
                    <a:pt x="230" y="121"/>
                  </a:lnTo>
                  <a:lnTo>
                    <a:pt x="230" y="121"/>
                  </a:lnTo>
                  <a:lnTo>
                    <a:pt x="230" y="122"/>
                  </a:lnTo>
                  <a:lnTo>
                    <a:pt x="228" y="126"/>
                  </a:lnTo>
                  <a:lnTo>
                    <a:pt x="228" y="127"/>
                  </a:lnTo>
                  <a:lnTo>
                    <a:pt x="230" y="127"/>
                  </a:lnTo>
                  <a:lnTo>
                    <a:pt x="233" y="124"/>
                  </a:lnTo>
                  <a:lnTo>
                    <a:pt x="235" y="122"/>
                  </a:lnTo>
                  <a:lnTo>
                    <a:pt x="238" y="121"/>
                  </a:lnTo>
                  <a:lnTo>
                    <a:pt x="239" y="121"/>
                  </a:lnTo>
                  <a:lnTo>
                    <a:pt x="243" y="119"/>
                  </a:lnTo>
                  <a:lnTo>
                    <a:pt x="244" y="121"/>
                  </a:lnTo>
                  <a:lnTo>
                    <a:pt x="246" y="121"/>
                  </a:lnTo>
                  <a:lnTo>
                    <a:pt x="246" y="122"/>
                  </a:lnTo>
                  <a:lnTo>
                    <a:pt x="244" y="122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6"/>
                  </a:lnTo>
                  <a:lnTo>
                    <a:pt x="244" y="126"/>
                  </a:lnTo>
                  <a:lnTo>
                    <a:pt x="246" y="126"/>
                  </a:lnTo>
                  <a:lnTo>
                    <a:pt x="247" y="126"/>
                  </a:lnTo>
                  <a:lnTo>
                    <a:pt x="247" y="126"/>
                  </a:lnTo>
                  <a:lnTo>
                    <a:pt x="247" y="127"/>
                  </a:lnTo>
                  <a:lnTo>
                    <a:pt x="249" y="127"/>
                  </a:lnTo>
                  <a:lnTo>
                    <a:pt x="249" y="129"/>
                  </a:lnTo>
                  <a:lnTo>
                    <a:pt x="247" y="132"/>
                  </a:lnTo>
                  <a:lnTo>
                    <a:pt x="246" y="132"/>
                  </a:lnTo>
                  <a:lnTo>
                    <a:pt x="239" y="135"/>
                  </a:lnTo>
                  <a:lnTo>
                    <a:pt x="238" y="135"/>
                  </a:lnTo>
                  <a:lnTo>
                    <a:pt x="235" y="135"/>
                  </a:lnTo>
                  <a:lnTo>
                    <a:pt x="233" y="137"/>
                  </a:lnTo>
                  <a:lnTo>
                    <a:pt x="232" y="137"/>
                  </a:lnTo>
                  <a:lnTo>
                    <a:pt x="228" y="137"/>
                  </a:lnTo>
                  <a:lnTo>
                    <a:pt x="224" y="137"/>
                  </a:lnTo>
                  <a:lnTo>
                    <a:pt x="219" y="137"/>
                  </a:lnTo>
                  <a:lnTo>
                    <a:pt x="216" y="135"/>
                  </a:lnTo>
                  <a:lnTo>
                    <a:pt x="211" y="133"/>
                  </a:lnTo>
                  <a:lnTo>
                    <a:pt x="209" y="135"/>
                  </a:lnTo>
                  <a:lnTo>
                    <a:pt x="208" y="135"/>
                  </a:lnTo>
                  <a:lnTo>
                    <a:pt x="200" y="135"/>
                  </a:lnTo>
                  <a:lnTo>
                    <a:pt x="200" y="133"/>
                  </a:lnTo>
                  <a:lnTo>
                    <a:pt x="200" y="133"/>
                  </a:lnTo>
                  <a:lnTo>
                    <a:pt x="202" y="130"/>
                  </a:lnTo>
                  <a:lnTo>
                    <a:pt x="202" y="130"/>
                  </a:lnTo>
                  <a:lnTo>
                    <a:pt x="202" y="130"/>
                  </a:lnTo>
                  <a:lnTo>
                    <a:pt x="198" y="130"/>
                  </a:lnTo>
                  <a:lnTo>
                    <a:pt x="194" y="129"/>
                  </a:lnTo>
                  <a:lnTo>
                    <a:pt x="191" y="129"/>
                  </a:lnTo>
                  <a:lnTo>
                    <a:pt x="187" y="129"/>
                  </a:lnTo>
                  <a:lnTo>
                    <a:pt x="186" y="129"/>
                  </a:lnTo>
                  <a:lnTo>
                    <a:pt x="184" y="127"/>
                  </a:lnTo>
                  <a:lnTo>
                    <a:pt x="183" y="127"/>
                  </a:lnTo>
                  <a:lnTo>
                    <a:pt x="183" y="126"/>
                  </a:lnTo>
                  <a:lnTo>
                    <a:pt x="183" y="126"/>
                  </a:lnTo>
                  <a:lnTo>
                    <a:pt x="183" y="124"/>
                  </a:lnTo>
                  <a:lnTo>
                    <a:pt x="183" y="122"/>
                  </a:lnTo>
                  <a:lnTo>
                    <a:pt x="181" y="122"/>
                  </a:lnTo>
                  <a:lnTo>
                    <a:pt x="179" y="121"/>
                  </a:lnTo>
                  <a:lnTo>
                    <a:pt x="178" y="121"/>
                  </a:lnTo>
                  <a:lnTo>
                    <a:pt x="176" y="122"/>
                  </a:lnTo>
                  <a:lnTo>
                    <a:pt x="175" y="124"/>
                  </a:lnTo>
                  <a:lnTo>
                    <a:pt x="173" y="127"/>
                  </a:lnTo>
                  <a:lnTo>
                    <a:pt x="172" y="129"/>
                  </a:lnTo>
                  <a:lnTo>
                    <a:pt x="168" y="132"/>
                  </a:lnTo>
                  <a:lnTo>
                    <a:pt x="167" y="132"/>
                  </a:lnTo>
                  <a:lnTo>
                    <a:pt x="161" y="133"/>
                  </a:lnTo>
                  <a:lnTo>
                    <a:pt x="153" y="133"/>
                  </a:lnTo>
                  <a:lnTo>
                    <a:pt x="151" y="135"/>
                  </a:lnTo>
                  <a:lnTo>
                    <a:pt x="148" y="137"/>
                  </a:lnTo>
                  <a:lnTo>
                    <a:pt x="145" y="138"/>
                  </a:lnTo>
                  <a:lnTo>
                    <a:pt x="137" y="140"/>
                  </a:lnTo>
                  <a:lnTo>
                    <a:pt x="131" y="141"/>
                  </a:lnTo>
                  <a:lnTo>
                    <a:pt x="123" y="143"/>
                  </a:lnTo>
                  <a:lnTo>
                    <a:pt x="118" y="143"/>
                  </a:lnTo>
                  <a:lnTo>
                    <a:pt x="116" y="143"/>
                  </a:lnTo>
                  <a:lnTo>
                    <a:pt x="113" y="143"/>
                  </a:lnTo>
                  <a:lnTo>
                    <a:pt x="110" y="144"/>
                  </a:lnTo>
                  <a:lnTo>
                    <a:pt x="107" y="144"/>
                  </a:lnTo>
                  <a:lnTo>
                    <a:pt x="96" y="144"/>
                  </a:lnTo>
                  <a:lnTo>
                    <a:pt x="91" y="146"/>
                  </a:lnTo>
                  <a:lnTo>
                    <a:pt x="88" y="146"/>
                  </a:lnTo>
                  <a:lnTo>
                    <a:pt x="86" y="146"/>
                  </a:lnTo>
                  <a:lnTo>
                    <a:pt x="85" y="144"/>
                  </a:lnTo>
                  <a:lnTo>
                    <a:pt x="83" y="144"/>
                  </a:lnTo>
                  <a:lnTo>
                    <a:pt x="82" y="143"/>
                  </a:lnTo>
                  <a:lnTo>
                    <a:pt x="79" y="138"/>
                  </a:lnTo>
                  <a:lnTo>
                    <a:pt x="77" y="137"/>
                  </a:lnTo>
                  <a:lnTo>
                    <a:pt x="77" y="133"/>
                  </a:lnTo>
                  <a:lnTo>
                    <a:pt x="77" y="132"/>
                  </a:lnTo>
                  <a:lnTo>
                    <a:pt x="77" y="127"/>
                  </a:lnTo>
                  <a:lnTo>
                    <a:pt x="75" y="127"/>
                  </a:lnTo>
                  <a:lnTo>
                    <a:pt x="71" y="126"/>
                  </a:lnTo>
                  <a:lnTo>
                    <a:pt x="68" y="126"/>
                  </a:lnTo>
                  <a:lnTo>
                    <a:pt x="61" y="126"/>
                  </a:lnTo>
                  <a:lnTo>
                    <a:pt x="55" y="126"/>
                  </a:lnTo>
                  <a:lnTo>
                    <a:pt x="49" y="126"/>
                  </a:lnTo>
                  <a:lnTo>
                    <a:pt x="45" y="124"/>
                  </a:lnTo>
                  <a:lnTo>
                    <a:pt x="41" y="124"/>
                  </a:lnTo>
                  <a:lnTo>
                    <a:pt x="36" y="121"/>
                  </a:lnTo>
                  <a:lnTo>
                    <a:pt x="34" y="121"/>
                  </a:lnTo>
                  <a:lnTo>
                    <a:pt x="34" y="121"/>
                  </a:lnTo>
                  <a:lnTo>
                    <a:pt x="34" y="119"/>
                  </a:lnTo>
                  <a:lnTo>
                    <a:pt x="33" y="118"/>
                  </a:lnTo>
                  <a:lnTo>
                    <a:pt x="28" y="115"/>
                  </a:lnTo>
                  <a:lnTo>
                    <a:pt x="27" y="111"/>
                  </a:lnTo>
                  <a:lnTo>
                    <a:pt x="27" y="111"/>
                  </a:lnTo>
                  <a:lnTo>
                    <a:pt x="27" y="110"/>
                  </a:lnTo>
                  <a:lnTo>
                    <a:pt x="25" y="107"/>
                  </a:lnTo>
                  <a:lnTo>
                    <a:pt x="25" y="105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34" y="102"/>
                  </a:lnTo>
                  <a:lnTo>
                    <a:pt x="50" y="100"/>
                  </a:lnTo>
                  <a:lnTo>
                    <a:pt x="63" y="99"/>
                  </a:lnTo>
                  <a:lnTo>
                    <a:pt x="69" y="99"/>
                  </a:lnTo>
                  <a:lnTo>
                    <a:pt x="72" y="99"/>
                  </a:lnTo>
                  <a:lnTo>
                    <a:pt x="77" y="100"/>
                  </a:lnTo>
                  <a:lnTo>
                    <a:pt x="83" y="100"/>
                  </a:lnTo>
                  <a:lnTo>
                    <a:pt x="91" y="100"/>
                  </a:lnTo>
                  <a:lnTo>
                    <a:pt x="93" y="100"/>
                  </a:lnTo>
                  <a:lnTo>
                    <a:pt x="97" y="100"/>
                  </a:lnTo>
                  <a:lnTo>
                    <a:pt x="97" y="99"/>
                  </a:lnTo>
                  <a:lnTo>
                    <a:pt x="104" y="100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7"/>
                  </a:lnTo>
                  <a:lnTo>
                    <a:pt x="99" y="96"/>
                  </a:lnTo>
                  <a:lnTo>
                    <a:pt x="85" y="91"/>
                  </a:lnTo>
                  <a:lnTo>
                    <a:pt x="80" y="89"/>
                  </a:lnTo>
                  <a:lnTo>
                    <a:pt x="75" y="89"/>
                  </a:lnTo>
                  <a:lnTo>
                    <a:pt x="72" y="88"/>
                  </a:lnTo>
                  <a:lnTo>
                    <a:pt x="69" y="89"/>
                  </a:lnTo>
                  <a:lnTo>
                    <a:pt x="68" y="89"/>
                  </a:lnTo>
                  <a:lnTo>
                    <a:pt x="63" y="89"/>
                  </a:lnTo>
                  <a:lnTo>
                    <a:pt x="60" y="91"/>
                  </a:lnTo>
                  <a:lnTo>
                    <a:pt x="53" y="91"/>
                  </a:lnTo>
                  <a:lnTo>
                    <a:pt x="42" y="91"/>
                  </a:lnTo>
                  <a:lnTo>
                    <a:pt x="42" y="91"/>
                  </a:lnTo>
                  <a:lnTo>
                    <a:pt x="39" y="91"/>
                  </a:lnTo>
                  <a:lnTo>
                    <a:pt x="38" y="91"/>
                  </a:lnTo>
                  <a:lnTo>
                    <a:pt x="28" y="91"/>
                  </a:lnTo>
                  <a:lnTo>
                    <a:pt x="20" y="91"/>
                  </a:lnTo>
                  <a:lnTo>
                    <a:pt x="11" y="83"/>
                  </a:lnTo>
                  <a:lnTo>
                    <a:pt x="9" y="81"/>
                  </a:lnTo>
                  <a:lnTo>
                    <a:pt x="9" y="80"/>
                  </a:lnTo>
                  <a:lnTo>
                    <a:pt x="11" y="80"/>
                  </a:lnTo>
                  <a:lnTo>
                    <a:pt x="16" y="77"/>
                  </a:lnTo>
                  <a:lnTo>
                    <a:pt x="17" y="77"/>
                  </a:lnTo>
                  <a:lnTo>
                    <a:pt x="23" y="75"/>
                  </a:lnTo>
                  <a:lnTo>
                    <a:pt x="31" y="74"/>
                  </a:lnTo>
                  <a:lnTo>
                    <a:pt x="36" y="72"/>
                  </a:lnTo>
                  <a:lnTo>
                    <a:pt x="39" y="70"/>
                  </a:lnTo>
                  <a:lnTo>
                    <a:pt x="42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4" y="67"/>
                  </a:lnTo>
                  <a:lnTo>
                    <a:pt x="47" y="67"/>
                  </a:lnTo>
                  <a:lnTo>
                    <a:pt x="50" y="69"/>
                  </a:lnTo>
                  <a:lnTo>
                    <a:pt x="52" y="67"/>
                  </a:lnTo>
                  <a:lnTo>
                    <a:pt x="53" y="67"/>
                  </a:lnTo>
                  <a:lnTo>
                    <a:pt x="52" y="67"/>
                  </a:lnTo>
                  <a:lnTo>
                    <a:pt x="49" y="66"/>
                  </a:lnTo>
                  <a:lnTo>
                    <a:pt x="31" y="69"/>
                  </a:lnTo>
                  <a:lnTo>
                    <a:pt x="23" y="69"/>
                  </a:lnTo>
                  <a:lnTo>
                    <a:pt x="19" y="70"/>
                  </a:lnTo>
                  <a:lnTo>
                    <a:pt x="16" y="70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2" y="67"/>
                  </a:lnTo>
                  <a:lnTo>
                    <a:pt x="16" y="66"/>
                  </a:lnTo>
                  <a:lnTo>
                    <a:pt x="17" y="63"/>
                  </a:lnTo>
                  <a:lnTo>
                    <a:pt x="16" y="63"/>
                  </a:lnTo>
                  <a:lnTo>
                    <a:pt x="9" y="64"/>
                  </a:lnTo>
                  <a:lnTo>
                    <a:pt x="6" y="63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6" y="50"/>
                  </a:lnTo>
                  <a:lnTo>
                    <a:pt x="9" y="48"/>
                  </a:lnTo>
                  <a:lnTo>
                    <a:pt x="11" y="47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9" y="39"/>
                  </a:lnTo>
                  <a:lnTo>
                    <a:pt x="12" y="36"/>
                  </a:lnTo>
                  <a:lnTo>
                    <a:pt x="20" y="31"/>
                  </a:lnTo>
                  <a:lnTo>
                    <a:pt x="25" y="29"/>
                  </a:lnTo>
                  <a:lnTo>
                    <a:pt x="28" y="28"/>
                  </a:lnTo>
                  <a:lnTo>
                    <a:pt x="34" y="25"/>
                  </a:lnTo>
                  <a:lnTo>
                    <a:pt x="49" y="20"/>
                  </a:lnTo>
                  <a:lnTo>
                    <a:pt x="63" y="17"/>
                  </a:lnTo>
                  <a:close/>
                  <a:moveTo>
                    <a:pt x="197" y="4"/>
                  </a:moveTo>
                  <a:lnTo>
                    <a:pt x="200" y="6"/>
                  </a:lnTo>
                  <a:lnTo>
                    <a:pt x="205" y="9"/>
                  </a:lnTo>
                  <a:lnTo>
                    <a:pt x="206" y="9"/>
                  </a:lnTo>
                  <a:lnTo>
                    <a:pt x="206" y="9"/>
                  </a:lnTo>
                  <a:lnTo>
                    <a:pt x="208" y="11"/>
                  </a:lnTo>
                  <a:lnTo>
                    <a:pt x="208" y="12"/>
                  </a:lnTo>
                  <a:lnTo>
                    <a:pt x="208" y="14"/>
                  </a:lnTo>
                  <a:lnTo>
                    <a:pt x="208" y="17"/>
                  </a:lnTo>
                  <a:lnTo>
                    <a:pt x="208" y="18"/>
                  </a:lnTo>
                  <a:lnTo>
                    <a:pt x="205" y="22"/>
                  </a:lnTo>
                  <a:lnTo>
                    <a:pt x="202" y="25"/>
                  </a:lnTo>
                  <a:lnTo>
                    <a:pt x="202" y="25"/>
                  </a:lnTo>
                  <a:lnTo>
                    <a:pt x="202" y="26"/>
                  </a:lnTo>
                  <a:lnTo>
                    <a:pt x="198" y="28"/>
                  </a:lnTo>
                  <a:lnTo>
                    <a:pt x="198" y="28"/>
                  </a:lnTo>
                  <a:lnTo>
                    <a:pt x="197" y="29"/>
                  </a:lnTo>
                  <a:lnTo>
                    <a:pt x="195" y="28"/>
                  </a:lnTo>
                  <a:lnTo>
                    <a:pt x="194" y="26"/>
                  </a:lnTo>
                  <a:lnTo>
                    <a:pt x="191" y="23"/>
                  </a:lnTo>
                  <a:lnTo>
                    <a:pt x="186" y="22"/>
                  </a:lnTo>
                  <a:lnTo>
                    <a:pt x="186" y="20"/>
                  </a:lnTo>
                  <a:lnTo>
                    <a:pt x="184" y="18"/>
                  </a:lnTo>
                  <a:lnTo>
                    <a:pt x="179" y="15"/>
                  </a:lnTo>
                  <a:lnTo>
                    <a:pt x="176" y="14"/>
                  </a:lnTo>
                  <a:lnTo>
                    <a:pt x="175" y="14"/>
                  </a:lnTo>
                  <a:lnTo>
                    <a:pt x="173" y="12"/>
                  </a:lnTo>
                  <a:lnTo>
                    <a:pt x="175" y="9"/>
                  </a:lnTo>
                  <a:lnTo>
                    <a:pt x="178" y="7"/>
                  </a:lnTo>
                  <a:lnTo>
                    <a:pt x="178" y="7"/>
                  </a:lnTo>
                  <a:lnTo>
                    <a:pt x="183" y="6"/>
                  </a:lnTo>
                  <a:lnTo>
                    <a:pt x="194" y="6"/>
                  </a:lnTo>
                  <a:lnTo>
                    <a:pt x="197" y="4"/>
                  </a:lnTo>
                  <a:close/>
                  <a:moveTo>
                    <a:pt x="555" y="4"/>
                  </a:moveTo>
                  <a:lnTo>
                    <a:pt x="558" y="6"/>
                  </a:lnTo>
                  <a:lnTo>
                    <a:pt x="561" y="7"/>
                  </a:lnTo>
                  <a:lnTo>
                    <a:pt x="564" y="7"/>
                  </a:lnTo>
                  <a:lnTo>
                    <a:pt x="571" y="7"/>
                  </a:lnTo>
                  <a:lnTo>
                    <a:pt x="572" y="9"/>
                  </a:lnTo>
                  <a:lnTo>
                    <a:pt x="588" y="7"/>
                  </a:lnTo>
                  <a:lnTo>
                    <a:pt x="591" y="9"/>
                  </a:lnTo>
                  <a:lnTo>
                    <a:pt x="601" y="12"/>
                  </a:lnTo>
                  <a:lnTo>
                    <a:pt x="604" y="12"/>
                  </a:lnTo>
                  <a:lnTo>
                    <a:pt x="605" y="14"/>
                  </a:lnTo>
                  <a:lnTo>
                    <a:pt x="607" y="15"/>
                  </a:lnTo>
                  <a:lnTo>
                    <a:pt x="607" y="17"/>
                  </a:lnTo>
                  <a:lnTo>
                    <a:pt x="610" y="18"/>
                  </a:lnTo>
                  <a:lnTo>
                    <a:pt x="612" y="20"/>
                  </a:lnTo>
                  <a:lnTo>
                    <a:pt x="612" y="20"/>
                  </a:lnTo>
                  <a:lnTo>
                    <a:pt x="613" y="22"/>
                  </a:lnTo>
                  <a:lnTo>
                    <a:pt x="615" y="23"/>
                  </a:lnTo>
                  <a:lnTo>
                    <a:pt x="616" y="23"/>
                  </a:lnTo>
                  <a:lnTo>
                    <a:pt x="616" y="25"/>
                  </a:lnTo>
                  <a:lnTo>
                    <a:pt x="616" y="26"/>
                  </a:lnTo>
                  <a:lnTo>
                    <a:pt x="618" y="28"/>
                  </a:lnTo>
                  <a:lnTo>
                    <a:pt x="619" y="29"/>
                  </a:lnTo>
                  <a:lnTo>
                    <a:pt x="619" y="29"/>
                  </a:lnTo>
                  <a:lnTo>
                    <a:pt x="618" y="31"/>
                  </a:lnTo>
                  <a:lnTo>
                    <a:pt x="615" y="31"/>
                  </a:lnTo>
                  <a:lnTo>
                    <a:pt x="607" y="31"/>
                  </a:lnTo>
                  <a:lnTo>
                    <a:pt x="594" y="29"/>
                  </a:lnTo>
                  <a:lnTo>
                    <a:pt x="588" y="29"/>
                  </a:lnTo>
                  <a:lnTo>
                    <a:pt x="585" y="31"/>
                  </a:lnTo>
                  <a:lnTo>
                    <a:pt x="575" y="33"/>
                  </a:lnTo>
                  <a:lnTo>
                    <a:pt x="574" y="33"/>
                  </a:lnTo>
                  <a:lnTo>
                    <a:pt x="571" y="33"/>
                  </a:lnTo>
                  <a:lnTo>
                    <a:pt x="566" y="31"/>
                  </a:lnTo>
                  <a:lnTo>
                    <a:pt x="564" y="29"/>
                  </a:lnTo>
                  <a:lnTo>
                    <a:pt x="564" y="29"/>
                  </a:lnTo>
                  <a:lnTo>
                    <a:pt x="563" y="26"/>
                  </a:lnTo>
                  <a:lnTo>
                    <a:pt x="561" y="25"/>
                  </a:lnTo>
                  <a:lnTo>
                    <a:pt x="561" y="22"/>
                  </a:lnTo>
                  <a:lnTo>
                    <a:pt x="561" y="20"/>
                  </a:lnTo>
                  <a:lnTo>
                    <a:pt x="560" y="20"/>
                  </a:lnTo>
                  <a:lnTo>
                    <a:pt x="555" y="18"/>
                  </a:lnTo>
                  <a:lnTo>
                    <a:pt x="553" y="18"/>
                  </a:lnTo>
                  <a:lnTo>
                    <a:pt x="552" y="17"/>
                  </a:lnTo>
                  <a:lnTo>
                    <a:pt x="552" y="15"/>
                  </a:lnTo>
                  <a:lnTo>
                    <a:pt x="552" y="15"/>
                  </a:lnTo>
                  <a:lnTo>
                    <a:pt x="552" y="14"/>
                  </a:lnTo>
                  <a:lnTo>
                    <a:pt x="552" y="14"/>
                  </a:lnTo>
                  <a:lnTo>
                    <a:pt x="553" y="14"/>
                  </a:lnTo>
                  <a:lnTo>
                    <a:pt x="552" y="12"/>
                  </a:lnTo>
                  <a:lnTo>
                    <a:pt x="552" y="11"/>
                  </a:lnTo>
                  <a:lnTo>
                    <a:pt x="550" y="7"/>
                  </a:lnTo>
                  <a:lnTo>
                    <a:pt x="552" y="6"/>
                  </a:lnTo>
                  <a:lnTo>
                    <a:pt x="552" y="6"/>
                  </a:lnTo>
                  <a:lnTo>
                    <a:pt x="552" y="6"/>
                  </a:lnTo>
                  <a:lnTo>
                    <a:pt x="555" y="4"/>
                  </a:lnTo>
                  <a:close/>
                  <a:moveTo>
                    <a:pt x="471" y="3"/>
                  </a:moveTo>
                  <a:lnTo>
                    <a:pt x="478" y="3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2" y="6"/>
                  </a:lnTo>
                  <a:lnTo>
                    <a:pt x="492" y="6"/>
                  </a:lnTo>
                  <a:lnTo>
                    <a:pt x="492" y="7"/>
                  </a:lnTo>
                  <a:lnTo>
                    <a:pt x="489" y="9"/>
                  </a:lnTo>
                  <a:lnTo>
                    <a:pt x="484" y="12"/>
                  </a:lnTo>
                  <a:lnTo>
                    <a:pt x="481" y="14"/>
                  </a:lnTo>
                  <a:lnTo>
                    <a:pt x="476" y="18"/>
                  </a:lnTo>
                  <a:lnTo>
                    <a:pt x="476" y="18"/>
                  </a:lnTo>
                  <a:lnTo>
                    <a:pt x="470" y="28"/>
                  </a:lnTo>
                  <a:lnTo>
                    <a:pt x="468" y="29"/>
                  </a:lnTo>
                  <a:lnTo>
                    <a:pt x="468" y="29"/>
                  </a:lnTo>
                  <a:lnTo>
                    <a:pt x="466" y="33"/>
                  </a:lnTo>
                  <a:lnTo>
                    <a:pt x="466" y="34"/>
                  </a:lnTo>
                  <a:lnTo>
                    <a:pt x="468" y="36"/>
                  </a:lnTo>
                  <a:lnTo>
                    <a:pt x="471" y="39"/>
                  </a:lnTo>
                  <a:lnTo>
                    <a:pt x="471" y="40"/>
                  </a:lnTo>
                  <a:lnTo>
                    <a:pt x="471" y="42"/>
                  </a:lnTo>
                  <a:lnTo>
                    <a:pt x="471" y="47"/>
                  </a:lnTo>
                  <a:lnTo>
                    <a:pt x="471" y="48"/>
                  </a:lnTo>
                  <a:lnTo>
                    <a:pt x="471" y="50"/>
                  </a:lnTo>
                  <a:lnTo>
                    <a:pt x="473" y="53"/>
                  </a:lnTo>
                  <a:lnTo>
                    <a:pt x="473" y="56"/>
                  </a:lnTo>
                  <a:lnTo>
                    <a:pt x="476" y="59"/>
                  </a:lnTo>
                  <a:lnTo>
                    <a:pt x="481" y="64"/>
                  </a:lnTo>
                  <a:lnTo>
                    <a:pt x="484" y="66"/>
                  </a:lnTo>
                  <a:lnTo>
                    <a:pt x="487" y="67"/>
                  </a:lnTo>
                  <a:lnTo>
                    <a:pt x="490" y="70"/>
                  </a:lnTo>
                  <a:lnTo>
                    <a:pt x="490" y="70"/>
                  </a:lnTo>
                  <a:lnTo>
                    <a:pt x="489" y="72"/>
                  </a:lnTo>
                  <a:lnTo>
                    <a:pt x="485" y="75"/>
                  </a:lnTo>
                  <a:lnTo>
                    <a:pt x="481" y="75"/>
                  </a:lnTo>
                  <a:lnTo>
                    <a:pt x="478" y="77"/>
                  </a:lnTo>
                  <a:lnTo>
                    <a:pt x="474" y="78"/>
                  </a:lnTo>
                  <a:lnTo>
                    <a:pt x="470" y="80"/>
                  </a:lnTo>
                  <a:lnTo>
                    <a:pt x="468" y="80"/>
                  </a:lnTo>
                  <a:lnTo>
                    <a:pt x="468" y="81"/>
                  </a:lnTo>
                  <a:lnTo>
                    <a:pt x="471" y="80"/>
                  </a:lnTo>
                  <a:lnTo>
                    <a:pt x="474" y="80"/>
                  </a:lnTo>
                  <a:lnTo>
                    <a:pt x="479" y="77"/>
                  </a:lnTo>
                  <a:lnTo>
                    <a:pt x="482" y="77"/>
                  </a:lnTo>
                  <a:lnTo>
                    <a:pt x="490" y="77"/>
                  </a:lnTo>
                  <a:lnTo>
                    <a:pt x="492" y="77"/>
                  </a:lnTo>
                  <a:lnTo>
                    <a:pt x="490" y="78"/>
                  </a:lnTo>
                  <a:lnTo>
                    <a:pt x="490" y="78"/>
                  </a:lnTo>
                  <a:lnTo>
                    <a:pt x="490" y="78"/>
                  </a:lnTo>
                  <a:lnTo>
                    <a:pt x="492" y="80"/>
                  </a:lnTo>
                  <a:lnTo>
                    <a:pt x="493" y="80"/>
                  </a:lnTo>
                  <a:lnTo>
                    <a:pt x="493" y="80"/>
                  </a:lnTo>
                  <a:lnTo>
                    <a:pt x="493" y="78"/>
                  </a:lnTo>
                  <a:lnTo>
                    <a:pt x="495" y="70"/>
                  </a:lnTo>
                  <a:lnTo>
                    <a:pt x="496" y="69"/>
                  </a:lnTo>
                  <a:lnTo>
                    <a:pt x="496" y="67"/>
                  </a:lnTo>
                  <a:lnTo>
                    <a:pt x="496" y="64"/>
                  </a:lnTo>
                  <a:lnTo>
                    <a:pt x="495" y="64"/>
                  </a:lnTo>
                  <a:lnTo>
                    <a:pt x="493" y="63"/>
                  </a:lnTo>
                  <a:lnTo>
                    <a:pt x="490" y="63"/>
                  </a:lnTo>
                  <a:lnTo>
                    <a:pt x="489" y="63"/>
                  </a:lnTo>
                  <a:lnTo>
                    <a:pt x="487" y="63"/>
                  </a:lnTo>
                  <a:lnTo>
                    <a:pt x="485" y="63"/>
                  </a:lnTo>
                  <a:lnTo>
                    <a:pt x="485" y="61"/>
                  </a:lnTo>
                  <a:lnTo>
                    <a:pt x="484" y="59"/>
                  </a:lnTo>
                  <a:lnTo>
                    <a:pt x="482" y="58"/>
                  </a:lnTo>
                  <a:lnTo>
                    <a:pt x="479" y="55"/>
                  </a:lnTo>
                  <a:lnTo>
                    <a:pt x="478" y="55"/>
                  </a:lnTo>
                  <a:lnTo>
                    <a:pt x="479" y="53"/>
                  </a:lnTo>
                  <a:lnTo>
                    <a:pt x="481" y="52"/>
                  </a:lnTo>
                  <a:lnTo>
                    <a:pt x="484" y="52"/>
                  </a:lnTo>
                  <a:lnTo>
                    <a:pt x="485" y="48"/>
                  </a:lnTo>
                  <a:lnTo>
                    <a:pt x="487" y="47"/>
                  </a:lnTo>
                  <a:lnTo>
                    <a:pt x="490" y="48"/>
                  </a:lnTo>
                  <a:lnTo>
                    <a:pt x="496" y="50"/>
                  </a:lnTo>
                  <a:lnTo>
                    <a:pt x="500" y="53"/>
                  </a:lnTo>
                  <a:lnTo>
                    <a:pt x="501" y="53"/>
                  </a:lnTo>
                  <a:lnTo>
                    <a:pt x="501" y="52"/>
                  </a:lnTo>
                  <a:lnTo>
                    <a:pt x="501" y="52"/>
                  </a:lnTo>
                  <a:lnTo>
                    <a:pt x="496" y="48"/>
                  </a:lnTo>
                  <a:lnTo>
                    <a:pt x="495" y="47"/>
                  </a:lnTo>
                  <a:lnTo>
                    <a:pt x="493" y="45"/>
                  </a:lnTo>
                  <a:lnTo>
                    <a:pt x="493" y="45"/>
                  </a:lnTo>
                  <a:lnTo>
                    <a:pt x="496" y="44"/>
                  </a:lnTo>
                  <a:lnTo>
                    <a:pt x="496" y="44"/>
                  </a:lnTo>
                  <a:lnTo>
                    <a:pt x="493" y="42"/>
                  </a:lnTo>
                  <a:lnTo>
                    <a:pt x="492" y="42"/>
                  </a:lnTo>
                  <a:lnTo>
                    <a:pt x="490" y="44"/>
                  </a:lnTo>
                  <a:lnTo>
                    <a:pt x="489" y="44"/>
                  </a:lnTo>
                  <a:lnTo>
                    <a:pt x="485" y="42"/>
                  </a:lnTo>
                  <a:lnTo>
                    <a:pt x="485" y="42"/>
                  </a:lnTo>
                  <a:lnTo>
                    <a:pt x="484" y="40"/>
                  </a:lnTo>
                  <a:lnTo>
                    <a:pt x="482" y="39"/>
                  </a:lnTo>
                  <a:lnTo>
                    <a:pt x="482" y="37"/>
                  </a:lnTo>
                  <a:lnTo>
                    <a:pt x="482" y="36"/>
                  </a:lnTo>
                  <a:lnTo>
                    <a:pt x="482" y="34"/>
                  </a:lnTo>
                  <a:lnTo>
                    <a:pt x="482" y="33"/>
                  </a:lnTo>
                  <a:lnTo>
                    <a:pt x="482" y="31"/>
                  </a:lnTo>
                  <a:lnTo>
                    <a:pt x="482" y="31"/>
                  </a:lnTo>
                  <a:lnTo>
                    <a:pt x="484" y="28"/>
                  </a:lnTo>
                  <a:lnTo>
                    <a:pt x="485" y="28"/>
                  </a:lnTo>
                  <a:lnTo>
                    <a:pt x="487" y="28"/>
                  </a:lnTo>
                  <a:lnTo>
                    <a:pt x="492" y="28"/>
                  </a:lnTo>
                  <a:lnTo>
                    <a:pt x="501" y="33"/>
                  </a:lnTo>
                  <a:lnTo>
                    <a:pt x="501" y="31"/>
                  </a:lnTo>
                  <a:lnTo>
                    <a:pt x="490" y="26"/>
                  </a:lnTo>
                  <a:lnTo>
                    <a:pt x="485" y="25"/>
                  </a:lnTo>
                  <a:lnTo>
                    <a:pt x="484" y="23"/>
                  </a:lnTo>
                  <a:lnTo>
                    <a:pt x="490" y="17"/>
                  </a:lnTo>
                  <a:lnTo>
                    <a:pt x="496" y="15"/>
                  </a:lnTo>
                  <a:lnTo>
                    <a:pt x="500" y="14"/>
                  </a:lnTo>
                  <a:lnTo>
                    <a:pt x="504" y="14"/>
                  </a:lnTo>
                  <a:lnTo>
                    <a:pt x="509" y="15"/>
                  </a:lnTo>
                  <a:lnTo>
                    <a:pt x="509" y="15"/>
                  </a:lnTo>
                  <a:lnTo>
                    <a:pt x="506" y="12"/>
                  </a:lnTo>
                  <a:lnTo>
                    <a:pt x="507" y="12"/>
                  </a:lnTo>
                  <a:lnTo>
                    <a:pt x="509" y="11"/>
                  </a:lnTo>
                  <a:lnTo>
                    <a:pt x="514" y="9"/>
                  </a:lnTo>
                  <a:lnTo>
                    <a:pt x="520" y="7"/>
                  </a:lnTo>
                  <a:lnTo>
                    <a:pt x="520" y="7"/>
                  </a:lnTo>
                  <a:lnTo>
                    <a:pt x="522" y="6"/>
                  </a:lnTo>
                  <a:lnTo>
                    <a:pt x="525" y="6"/>
                  </a:lnTo>
                  <a:lnTo>
                    <a:pt x="531" y="6"/>
                  </a:lnTo>
                  <a:lnTo>
                    <a:pt x="536" y="6"/>
                  </a:lnTo>
                  <a:lnTo>
                    <a:pt x="541" y="7"/>
                  </a:lnTo>
                  <a:lnTo>
                    <a:pt x="542" y="9"/>
                  </a:lnTo>
                  <a:lnTo>
                    <a:pt x="544" y="11"/>
                  </a:lnTo>
                  <a:lnTo>
                    <a:pt x="545" y="14"/>
                  </a:lnTo>
                  <a:lnTo>
                    <a:pt x="547" y="18"/>
                  </a:lnTo>
                  <a:lnTo>
                    <a:pt x="548" y="20"/>
                  </a:lnTo>
                  <a:lnTo>
                    <a:pt x="552" y="20"/>
                  </a:lnTo>
                  <a:lnTo>
                    <a:pt x="553" y="22"/>
                  </a:lnTo>
                  <a:lnTo>
                    <a:pt x="555" y="23"/>
                  </a:lnTo>
                  <a:lnTo>
                    <a:pt x="555" y="25"/>
                  </a:lnTo>
                  <a:lnTo>
                    <a:pt x="555" y="26"/>
                  </a:lnTo>
                  <a:lnTo>
                    <a:pt x="555" y="28"/>
                  </a:lnTo>
                  <a:lnTo>
                    <a:pt x="556" y="31"/>
                  </a:lnTo>
                  <a:lnTo>
                    <a:pt x="556" y="31"/>
                  </a:lnTo>
                  <a:lnTo>
                    <a:pt x="560" y="33"/>
                  </a:lnTo>
                  <a:lnTo>
                    <a:pt x="560" y="34"/>
                  </a:lnTo>
                  <a:lnTo>
                    <a:pt x="558" y="34"/>
                  </a:lnTo>
                  <a:lnTo>
                    <a:pt x="556" y="36"/>
                  </a:lnTo>
                  <a:lnTo>
                    <a:pt x="553" y="39"/>
                  </a:lnTo>
                  <a:lnTo>
                    <a:pt x="548" y="42"/>
                  </a:lnTo>
                  <a:lnTo>
                    <a:pt x="545" y="45"/>
                  </a:lnTo>
                  <a:lnTo>
                    <a:pt x="545" y="47"/>
                  </a:lnTo>
                  <a:lnTo>
                    <a:pt x="552" y="42"/>
                  </a:lnTo>
                  <a:lnTo>
                    <a:pt x="555" y="42"/>
                  </a:lnTo>
                  <a:lnTo>
                    <a:pt x="555" y="42"/>
                  </a:lnTo>
                  <a:lnTo>
                    <a:pt x="553" y="45"/>
                  </a:lnTo>
                  <a:lnTo>
                    <a:pt x="552" y="47"/>
                  </a:lnTo>
                  <a:lnTo>
                    <a:pt x="550" y="48"/>
                  </a:lnTo>
                  <a:lnTo>
                    <a:pt x="550" y="48"/>
                  </a:lnTo>
                  <a:lnTo>
                    <a:pt x="553" y="52"/>
                  </a:lnTo>
                  <a:lnTo>
                    <a:pt x="553" y="52"/>
                  </a:lnTo>
                  <a:lnTo>
                    <a:pt x="552" y="52"/>
                  </a:lnTo>
                  <a:lnTo>
                    <a:pt x="550" y="52"/>
                  </a:lnTo>
                  <a:lnTo>
                    <a:pt x="550" y="52"/>
                  </a:lnTo>
                  <a:lnTo>
                    <a:pt x="550" y="53"/>
                  </a:lnTo>
                  <a:lnTo>
                    <a:pt x="550" y="53"/>
                  </a:lnTo>
                  <a:lnTo>
                    <a:pt x="550" y="55"/>
                  </a:lnTo>
                  <a:lnTo>
                    <a:pt x="550" y="55"/>
                  </a:lnTo>
                  <a:lnTo>
                    <a:pt x="550" y="56"/>
                  </a:lnTo>
                  <a:lnTo>
                    <a:pt x="550" y="56"/>
                  </a:lnTo>
                  <a:lnTo>
                    <a:pt x="552" y="56"/>
                  </a:lnTo>
                  <a:lnTo>
                    <a:pt x="552" y="56"/>
                  </a:lnTo>
                  <a:lnTo>
                    <a:pt x="553" y="55"/>
                  </a:lnTo>
                  <a:lnTo>
                    <a:pt x="558" y="50"/>
                  </a:lnTo>
                  <a:lnTo>
                    <a:pt x="561" y="48"/>
                  </a:lnTo>
                  <a:lnTo>
                    <a:pt x="561" y="48"/>
                  </a:lnTo>
                  <a:lnTo>
                    <a:pt x="564" y="48"/>
                  </a:lnTo>
                  <a:lnTo>
                    <a:pt x="564" y="48"/>
                  </a:lnTo>
                  <a:lnTo>
                    <a:pt x="563" y="45"/>
                  </a:lnTo>
                  <a:lnTo>
                    <a:pt x="561" y="45"/>
                  </a:lnTo>
                  <a:lnTo>
                    <a:pt x="563" y="44"/>
                  </a:lnTo>
                  <a:lnTo>
                    <a:pt x="563" y="44"/>
                  </a:lnTo>
                  <a:lnTo>
                    <a:pt x="564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7" y="44"/>
                  </a:lnTo>
                  <a:lnTo>
                    <a:pt x="569" y="45"/>
                  </a:lnTo>
                  <a:lnTo>
                    <a:pt x="569" y="45"/>
                  </a:lnTo>
                  <a:lnTo>
                    <a:pt x="572" y="45"/>
                  </a:lnTo>
                  <a:lnTo>
                    <a:pt x="574" y="44"/>
                  </a:lnTo>
                  <a:lnTo>
                    <a:pt x="575" y="44"/>
                  </a:lnTo>
                  <a:lnTo>
                    <a:pt x="578" y="47"/>
                  </a:lnTo>
                  <a:lnTo>
                    <a:pt x="577" y="48"/>
                  </a:lnTo>
                  <a:lnTo>
                    <a:pt x="577" y="52"/>
                  </a:lnTo>
                  <a:lnTo>
                    <a:pt x="577" y="53"/>
                  </a:lnTo>
                  <a:lnTo>
                    <a:pt x="582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2" y="55"/>
                  </a:lnTo>
                  <a:lnTo>
                    <a:pt x="580" y="53"/>
                  </a:lnTo>
                  <a:lnTo>
                    <a:pt x="580" y="52"/>
                  </a:lnTo>
                  <a:lnTo>
                    <a:pt x="580" y="47"/>
                  </a:lnTo>
                  <a:lnTo>
                    <a:pt x="582" y="44"/>
                  </a:lnTo>
                  <a:lnTo>
                    <a:pt x="583" y="45"/>
                  </a:lnTo>
                  <a:lnTo>
                    <a:pt x="586" y="47"/>
                  </a:lnTo>
                  <a:lnTo>
                    <a:pt x="588" y="47"/>
                  </a:lnTo>
                  <a:lnTo>
                    <a:pt x="591" y="47"/>
                  </a:lnTo>
                  <a:lnTo>
                    <a:pt x="596" y="48"/>
                  </a:lnTo>
                  <a:lnTo>
                    <a:pt x="599" y="48"/>
                  </a:lnTo>
                  <a:lnTo>
                    <a:pt x="599" y="48"/>
                  </a:lnTo>
                  <a:lnTo>
                    <a:pt x="597" y="47"/>
                  </a:lnTo>
                  <a:lnTo>
                    <a:pt x="593" y="45"/>
                  </a:lnTo>
                  <a:lnTo>
                    <a:pt x="588" y="44"/>
                  </a:lnTo>
                  <a:lnTo>
                    <a:pt x="586" y="42"/>
                  </a:lnTo>
                  <a:lnTo>
                    <a:pt x="585" y="40"/>
                  </a:lnTo>
                  <a:lnTo>
                    <a:pt x="585" y="40"/>
                  </a:lnTo>
                  <a:lnTo>
                    <a:pt x="586" y="39"/>
                  </a:lnTo>
                  <a:lnTo>
                    <a:pt x="586" y="39"/>
                  </a:lnTo>
                  <a:lnTo>
                    <a:pt x="588" y="37"/>
                  </a:lnTo>
                  <a:lnTo>
                    <a:pt x="593" y="36"/>
                  </a:lnTo>
                  <a:lnTo>
                    <a:pt x="596" y="34"/>
                  </a:lnTo>
                  <a:lnTo>
                    <a:pt x="599" y="34"/>
                  </a:lnTo>
                  <a:lnTo>
                    <a:pt x="604" y="34"/>
                  </a:lnTo>
                  <a:lnTo>
                    <a:pt x="608" y="34"/>
                  </a:lnTo>
                  <a:lnTo>
                    <a:pt x="612" y="34"/>
                  </a:lnTo>
                  <a:lnTo>
                    <a:pt x="615" y="36"/>
                  </a:lnTo>
                  <a:lnTo>
                    <a:pt x="618" y="39"/>
                  </a:lnTo>
                  <a:lnTo>
                    <a:pt x="619" y="39"/>
                  </a:lnTo>
                  <a:lnTo>
                    <a:pt x="621" y="39"/>
                  </a:lnTo>
                  <a:lnTo>
                    <a:pt x="624" y="37"/>
                  </a:lnTo>
                  <a:lnTo>
                    <a:pt x="626" y="39"/>
                  </a:lnTo>
                  <a:lnTo>
                    <a:pt x="632" y="40"/>
                  </a:lnTo>
                  <a:lnTo>
                    <a:pt x="634" y="42"/>
                  </a:lnTo>
                  <a:lnTo>
                    <a:pt x="634" y="44"/>
                  </a:lnTo>
                  <a:lnTo>
                    <a:pt x="635" y="45"/>
                  </a:lnTo>
                  <a:lnTo>
                    <a:pt x="635" y="47"/>
                  </a:lnTo>
                  <a:lnTo>
                    <a:pt x="635" y="48"/>
                  </a:lnTo>
                  <a:lnTo>
                    <a:pt x="630" y="53"/>
                  </a:lnTo>
                  <a:lnTo>
                    <a:pt x="627" y="53"/>
                  </a:lnTo>
                  <a:lnTo>
                    <a:pt x="626" y="56"/>
                  </a:lnTo>
                  <a:lnTo>
                    <a:pt x="624" y="59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24" y="61"/>
                  </a:lnTo>
                  <a:lnTo>
                    <a:pt x="626" y="58"/>
                  </a:lnTo>
                  <a:lnTo>
                    <a:pt x="627" y="56"/>
                  </a:lnTo>
                  <a:lnTo>
                    <a:pt x="629" y="55"/>
                  </a:lnTo>
                  <a:lnTo>
                    <a:pt x="634" y="52"/>
                  </a:lnTo>
                  <a:lnTo>
                    <a:pt x="637" y="52"/>
                  </a:lnTo>
                  <a:lnTo>
                    <a:pt x="640" y="52"/>
                  </a:lnTo>
                  <a:lnTo>
                    <a:pt x="643" y="52"/>
                  </a:lnTo>
                  <a:lnTo>
                    <a:pt x="645" y="52"/>
                  </a:lnTo>
                  <a:lnTo>
                    <a:pt x="646" y="53"/>
                  </a:lnTo>
                  <a:lnTo>
                    <a:pt x="646" y="53"/>
                  </a:lnTo>
                  <a:lnTo>
                    <a:pt x="646" y="55"/>
                  </a:lnTo>
                  <a:lnTo>
                    <a:pt x="646" y="55"/>
                  </a:lnTo>
                  <a:lnTo>
                    <a:pt x="646" y="56"/>
                  </a:lnTo>
                  <a:lnTo>
                    <a:pt x="645" y="58"/>
                  </a:lnTo>
                  <a:lnTo>
                    <a:pt x="642" y="59"/>
                  </a:lnTo>
                  <a:lnTo>
                    <a:pt x="638" y="61"/>
                  </a:lnTo>
                  <a:lnTo>
                    <a:pt x="637" y="61"/>
                  </a:lnTo>
                  <a:lnTo>
                    <a:pt x="632" y="61"/>
                  </a:lnTo>
                  <a:lnTo>
                    <a:pt x="632" y="63"/>
                  </a:lnTo>
                  <a:lnTo>
                    <a:pt x="637" y="63"/>
                  </a:lnTo>
                  <a:lnTo>
                    <a:pt x="640" y="63"/>
                  </a:lnTo>
                  <a:lnTo>
                    <a:pt x="640" y="63"/>
                  </a:lnTo>
                  <a:lnTo>
                    <a:pt x="638" y="66"/>
                  </a:lnTo>
                  <a:lnTo>
                    <a:pt x="637" y="67"/>
                  </a:lnTo>
                  <a:lnTo>
                    <a:pt x="638" y="69"/>
                  </a:lnTo>
                  <a:lnTo>
                    <a:pt x="638" y="70"/>
                  </a:lnTo>
                  <a:lnTo>
                    <a:pt x="637" y="72"/>
                  </a:lnTo>
                  <a:lnTo>
                    <a:pt x="635" y="75"/>
                  </a:lnTo>
                  <a:lnTo>
                    <a:pt x="635" y="75"/>
                  </a:lnTo>
                  <a:lnTo>
                    <a:pt x="638" y="72"/>
                  </a:lnTo>
                  <a:lnTo>
                    <a:pt x="640" y="67"/>
                  </a:lnTo>
                  <a:lnTo>
                    <a:pt x="642" y="66"/>
                  </a:lnTo>
                  <a:lnTo>
                    <a:pt x="643" y="63"/>
                  </a:lnTo>
                  <a:lnTo>
                    <a:pt x="645" y="63"/>
                  </a:lnTo>
                  <a:lnTo>
                    <a:pt x="648" y="63"/>
                  </a:lnTo>
                  <a:lnTo>
                    <a:pt x="649" y="61"/>
                  </a:lnTo>
                  <a:lnTo>
                    <a:pt x="653" y="59"/>
                  </a:lnTo>
                  <a:lnTo>
                    <a:pt x="653" y="59"/>
                  </a:lnTo>
                  <a:lnTo>
                    <a:pt x="654" y="61"/>
                  </a:lnTo>
                  <a:lnTo>
                    <a:pt x="654" y="61"/>
                  </a:lnTo>
                  <a:lnTo>
                    <a:pt x="653" y="64"/>
                  </a:lnTo>
                  <a:lnTo>
                    <a:pt x="648" y="70"/>
                  </a:lnTo>
                  <a:lnTo>
                    <a:pt x="649" y="69"/>
                  </a:lnTo>
                  <a:lnTo>
                    <a:pt x="651" y="67"/>
                  </a:lnTo>
                  <a:lnTo>
                    <a:pt x="653" y="67"/>
                  </a:lnTo>
                  <a:lnTo>
                    <a:pt x="654" y="64"/>
                  </a:lnTo>
                  <a:lnTo>
                    <a:pt x="656" y="67"/>
                  </a:lnTo>
                  <a:lnTo>
                    <a:pt x="657" y="67"/>
                  </a:lnTo>
                  <a:lnTo>
                    <a:pt x="659" y="70"/>
                  </a:lnTo>
                  <a:lnTo>
                    <a:pt x="660" y="72"/>
                  </a:lnTo>
                  <a:lnTo>
                    <a:pt x="662" y="74"/>
                  </a:lnTo>
                  <a:lnTo>
                    <a:pt x="662" y="72"/>
                  </a:lnTo>
                  <a:lnTo>
                    <a:pt x="660" y="67"/>
                  </a:lnTo>
                  <a:lnTo>
                    <a:pt x="660" y="66"/>
                  </a:lnTo>
                  <a:lnTo>
                    <a:pt x="662" y="66"/>
                  </a:lnTo>
                  <a:lnTo>
                    <a:pt x="665" y="63"/>
                  </a:lnTo>
                  <a:lnTo>
                    <a:pt x="668" y="64"/>
                  </a:lnTo>
                  <a:lnTo>
                    <a:pt x="670" y="64"/>
                  </a:lnTo>
                  <a:lnTo>
                    <a:pt x="671" y="64"/>
                  </a:lnTo>
                  <a:lnTo>
                    <a:pt x="673" y="64"/>
                  </a:lnTo>
                  <a:lnTo>
                    <a:pt x="678" y="64"/>
                  </a:lnTo>
                  <a:lnTo>
                    <a:pt x="681" y="66"/>
                  </a:lnTo>
                  <a:lnTo>
                    <a:pt x="684" y="67"/>
                  </a:lnTo>
                  <a:lnTo>
                    <a:pt x="687" y="69"/>
                  </a:lnTo>
                  <a:lnTo>
                    <a:pt x="689" y="70"/>
                  </a:lnTo>
                  <a:lnTo>
                    <a:pt x="690" y="70"/>
                  </a:lnTo>
                  <a:lnTo>
                    <a:pt x="690" y="72"/>
                  </a:lnTo>
                  <a:lnTo>
                    <a:pt x="690" y="74"/>
                  </a:lnTo>
                  <a:lnTo>
                    <a:pt x="690" y="74"/>
                  </a:lnTo>
                  <a:lnTo>
                    <a:pt x="687" y="77"/>
                  </a:lnTo>
                  <a:lnTo>
                    <a:pt x="686" y="78"/>
                  </a:lnTo>
                  <a:lnTo>
                    <a:pt x="684" y="78"/>
                  </a:lnTo>
                  <a:lnTo>
                    <a:pt x="681" y="78"/>
                  </a:lnTo>
                  <a:lnTo>
                    <a:pt x="679" y="78"/>
                  </a:lnTo>
                  <a:lnTo>
                    <a:pt x="679" y="78"/>
                  </a:lnTo>
                  <a:lnTo>
                    <a:pt x="675" y="81"/>
                  </a:lnTo>
                  <a:lnTo>
                    <a:pt x="673" y="83"/>
                  </a:lnTo>
                  <a:lnTo>
                    <a:pt x="670" y="85"/>
                  </a:lnTo>
                  <a:lnTo>
                    <a:pt x="670" y="85"/>
                  </a:lnTo>
                  <a:lnTo>
                    <a:pt x="675" y="85"/>
                  </a:lnTo>
                  <a:lnTo>
                    <a:pt x="676" y="85"/>
                  </a:lnTo>
                  <a:lnTo>
                    <a:pt x="676" y="81"/>
                  </a:lnTo>
                  <a:lnTo>
                    <a:pt x="679" y="80"/>
                  </a:lnTo>
                  <a:lnTo>
                    <a:pt x="683" y="80"/>
                  </a:lnTo>
                  <a:lnTo>
                    <a:pt x="687" y="81"/>
                  </a:lnTo>
                  <a:lnTo>
                    <a:pt x="690" y="81"/>
                  </a:lnTo>
                  <a:lnTo>
                    <a:pt x="692" y="80"/>
                  </a:lnTo>
                  <a:lnTo>
                    <a:pt x="695" y="78"/>
                  </a:lnTo>
                  <a:lnTo>
                    <a:pt x="695" y="78"/>
                  </a:lnTo>
                  <a:lnTo>
                    <a:pt x="697" y="78"/>
                  </a:lnTo>
                  <a:lnTo>
                    <a:pt x="698" y="80"/>
                  </a:lnTo>
                  <a:lnTo>
                    <a:pt x="698" y="80"/>
                  </a:lnTo>
                  <a:lnTo>
                    <a:pt x="698" y="83"/>
                  </a:lnTo>
                  <a:lnTo>
                    <a:pt x="698" y="85"/>
                  </a:lnTo>
                  <a:lnTo>
                    <a:pt x="697" y="86"/>
                  </a:lnTo>
                  <a:lnTo>
                    <a:pt x="694" y="89"/>
                  </a:lnTo>
                  <a:lnTo>
                    <a:pt x="690" y="91"/>
                  </a:lnTo>
                  <a:lnTo>
                    <a:pt x="687" y="91"/>
                  </a:lnTo>
                  <a:lnTo>
                    <a:pt x="686" y="92"/>
                  </a:lnTo>
                  <a:lnTo>
                    <a:pt x="684" y="92"/>
                  </a:lnTo>
                  <a:lnTo>
                    <a:pt x="683" y="94"/>
                  </a:lnTo>
                  <a:lnTo>
                    <a:pt x="683" y="94"/>
                  </a:lnTo>
                  <a:lnTo>
                    <a:pt x="681" y="96"/>
                  </a:lnTo>
                  <a:lnTo>
                    <a:pt x="683" y="97"/>
                  </a:lnTo>
                  <a:lnTo>
                    <a:pt x="683" y="96"/>
                  </a:lnTo>
                  <a:lnTo>
                    <a:pt x="684" y="96"/>
                  </a:lnTo>
                  <a:lnTo>
                    <a:pt x="686" y="94"/>
                  </a:lnTo>
                  <a:lnTo>
                    <a:pt x="687" y="92"/>
                  </a:lnTo>
                  <a:lnTo>
                    <a:pt x="687" y="92"/>
                  </a:lnTo>
                  <a:lnTo>
                    <a:pt x="687" y="92"/>
                  </a:lnTo>
                  <a:lnTo>
                    <a:pt x="689" y="92"/>
                  </a:lnTo>
                  <a:lnTo>
                    <a:pt x="689" y="94"/>
                  </a:lnTo>
                  <a:lnTo>
                    <a:pt x="689" y="96"/>
                  </a:lnTo>
                  <a:lnTo>
                    <a:pt x="687" y="104"/>
                  </a:lnTo>
                  <a:lnTo>
                    <a:pt x="687" y="104"/>
                  </a:lnTo>
                  <a:lnTo>
                    <a:pt x="689" y="102"/>
                  </a:lnTo>
                  <a:lnTo>
                    <a:pt x="692" y="92"/>
                  </a:lnTo>
                  <a:lnTo>
                    <a:pt x="694" y="91"/>
                  </a:lnTo>
                  <a:lnTo>
                    <a:pt x="695" y="89"/>
                  </a:lnTo>
                  <a:lnTo>
                    <a:pt x="700" y="88"/>
                  </a:lnTo>
                  <a:lnTo>
                    <a:pt x="703" y="86"/>
                  </a:lnTo>
                  <a:lnTo>
                    <a:pt x="706" y="85"/>
                  </a:lnTo>
                  <a:lnTo>
                    <a:pt x="709" y="85"/>
                  </a:lnTo>
                  <a:lnTo>
                    <a:pt x="711" y="85"/>
                  </a:lnTo>
                  <a:lnTo>
                    <a:pt x="712" y="86"/>
                  </a:lnTo>
                  <a:lnTo>
                    <a:pt x="714" y="86"/>
                  </a:lnTo>
                  <a:lnTo>
                    <a:pt x="717" y="86"/>
                  </a:lnTo>
                  <a:lnTo>
                    <a:pt x="719" y="86"/>
                  </a:lnTo>
                  <a:lnTo>
                    <a:pt x="720" y="86"/>
                  </a:lnTo>
                  <a:lnTo>
                    <a:pt x="722" y="88"/>
                  </a:lnTo>
                  <a:lnTo>
                    <a:pt x="724" y="89"/>
                  </a:lnTo>
                  <a:lnTo>
                    <a:pt x="730" y="91"/>
                  </a:lnTo>
                  <a:lnTo>
                    <a:pt x="730" y="91"/>
                  </a:lnTo>
                  <a:lnTo>
                    <a:pt x="731" y="92"/>
                  </a:lnTo>
                  <a:lnTo>
                    <a:pt x="731" y="92"/>
                  </a:lnTo>
                  <a:lnTo>
                    <a:pt x="731" y="94"/>
                  </a:lnTo>
                  <a:lnTo>
                    <a:pt x="731" y="96"/>
                  </a:lnTo>
                  <a:lnTo>
                    <a:pt x="730" y="96"/>
                  </a:lnTo>
                  <a:lnTo>
                    <a:pt x="728" y="96"/>
                  </a:lnTo>
                  <a:lnTo>
                    <a:pt x="728" y="97"/>
                  </a:lnTo>
                  <a:lnTo>
                    <a:pt x="725" y="99"/>
                  </a:lnTo>
                  <a:lnTo>
                    <a:pt x="725" y="99"/>
                  </a:lnTo>
                  <a:lnTo>
                    <a:pt x="722" y="99"/>
                  </a:lnTo>
                  <a:lnTo>
                    <a:pt x="717" y="99"/>
                  </a:lnTo>
                  <a:lnTo>
                    <a:pt x="716" y="100"/>
                  </a:lnTo>
                  <a:lnTo>
                    <a:pt x="712" y="102"/>
                  </a:lnTo>
                  <a:lnTo>
                    <a:pt x="706" y="105"/>
                  </a:lnTo>
                  <a:lnTo>
                    <a:pt x="708" y="105"/>
                  </a:lnTo>
                  <a:lnTo>
                    <a:pt x="709" y="107"/>
                  </a:lnTo>
                  <a:lnTo>
                    <a:pt x="711" y="105"/>
                  </a:lnTo>
                  <a:lnTo>
                    <a:pt x="712" y="104"/>
                  </a:lnTo>
                  <a:lnTo>
                    <a:pt x="716" y="102"/>
                  </a:lnTo>
                  <a:lnTo>
                    <a:pt x="719" y="102"/>
                  </a:lnTo>
                  <a:lnTo>
                    <a:pt x="724" y="102"/>
                  </a:lnTo>
                  <a:lnTo>
                    <a:pt x="725" y="102"/>
                  </a:lnTo>
                  <a:lnTo>
                    <a:pt x="725" y="102"/>
                  </a:lnTo>
                  <a:lnTo>
                    <a:pt x="727" y="102"/>
                  </a:lnTo>
                  <a:lnTo>
                    <a:pt x="727" y="104"/>
                  </a:lnTo>
                  <a:lnTo>
                    <a:pt x="725" y="104"/>
                  </a:lnTo>
                  <a:lnTo>
                    <a:pt x="725" y="105"/>
                  </a:lnTo>
                  <a:lnTo>
                    <a:pt x="722" y="107"/>
                  </a:lnTo>
                  <a:lnTo>
                    <a:pt x="724" y="108"/>
                  </a:lnTo>
                  <a:lnTo>
                    <a:pt x="727" y="108"/>
                  </a:lnTo>
                  <a:lnTo>
                    <a:pt x="727" y="108"/>
                  </a:lnTo>
                  <a:lnTo>
                    <a:pt x="728" y="107"/>
                  </a:lnTo>
                  <a:lnTo>
                    <a:pt x="730" y="105"/>
                  </a:lnTo>
                  <a:lnTo>
                    <a:pt x="731" y="105"/>
                  </a:lnTo>
                  <a:lnTo>
                    <a:pt x="733" y="105"/>
                  </a:lnTo>
                  <a:lnTo>
                    <a:pt x="733" y="104"/>
                  </a:lnTo>
                  <a:lnTo>
                    <a:pt x="733" y="104"/>
                  </a:lnTo>
                  <a:lnTo>
                    <a:pt x="731" y="102"/>
                  </a:lnTo>
                  <a:lnTo>
                    <a:pt x="731" y="102"/>
                  </a:lnTo>
                  <a:lnTo>
                    <a:pt x="733" y="100"/>
                  </a:lnTo>
                  <a:lnTo>
                    <a:pt x="735" y="99"/>
                  </a:lnTo>
                  <a:lnTo>
                    <a:pt x="735" y="99"/>
                  </a:lnTo>
                  <a:lnTo>
                    <a:pt x="736" y="99"/>
                  </a:lnTo>
                  <a:lnTo>
                    <a:pt x="739" y="99"/>
                  </a:lnTo>
                  <a:lnTo>
                    <a:pt x="741" y="100"/>
                  </a:lnTo>
                  <a:lnTo>
                    <a:pt x="746" y="105"/>
                  </a:lnTo>
                  <a:lnTo>
                    <a:pt x="747" y="107"/>
                  </a:lnTo>
                  <a:lnTo>
                    <a:pt x="749" y="110"/>
                  </a:lnTo>
                  <a:lnTo>
                    <a:pt x="749" y="111"/>
                  </a:lnTo>
                  <a:lnTo>
                    <a:pt x="749" y="113"/>
                  </a:lnTo>
                  <a:lnTo>
                    <a:pt x="749" y="113"/>
                  </a:lnTo>
                  <a:lnTo>
                    <a:pt x="747" y="115"/>
                  </a:lnTo>
                  <a:lnTo>
                    <a:pt x="746" y="115"/>
                  </a:lnTo>
                  <a:lnTo>
                    <a:pt x="739" y="113"/>
                  </a:lnTo>
                  <a:lnTo>
                    <a:pt x="736" y="113"/>
                  </a:lnTo>
                  <a:lnTo>
                    <a:pt x="735" y="113"/>
                  </a:lnTo>
                  <a:lnTo>
                    <a:pt x="735" y="113"/>
                  </a:lnTo>
                  <a:lnTo>
                    <a:pt x="733" y="115"/>
                  </a:lnTo>
                  <a:lnTo>
                    <a:pt x="733" y="115"/>
                  </a:lnTo>
                  <a:lnTo>
                    <a:pt x="731" y="116"/>
                  </a:lnTo>
                  <a:lnTo>
                    <a:pt x="727" y="116"/>
                  </a:lnTo>
                  <a:lnTo>
                    <a:pt x="725" y="116"/>
                  </a:lnTo>
                  <a:lnTo>
                    <a:pt x="720" y="118"/>
                  </a:lnTo>
                  <a:lnTo>
                    <a:pt x="719" y="118"/>
                  </a:lnTo>
                  <a:lnTo>
                    <a:pt x="719" y="119"/>
                  </a:lnTo>
                  <a:lnTo>
                    <a:pt x="722" y="119"/>
                  </a:lnTo>
                  <a:lnTo>
                    <a:pt x="725" y="118"/>
                  </a:lnTo>
                  <a:lnTo>
                    <a:pt x="730" y="118"/>
                  </a:lnTo>
                  <a:lnTo>
                    <a:pt x="736" y="121"/>
                  </a:lnTo>
                  <a:lnTo>
                    <a:pt x="738" y="121"/>
                  </a:lnTo>
                  <a:lnTo>
                    <a:pt x="739" y="121"/>
                  </a:lnTo>
                  <a:lnTo>
                    <a:pt x="741" y="121"/>
                  </a:lnTo>
                  <a:lnTo>
                    <a:pt x="746" y="121"/>
                  </a:lnTo>
                  <a:lnTo>
                    <a:pt x="747" y="121"/>
                  </a:lnTo>
                  <a:lnTo>
                    <a:pt x="750" y="121"/>
                  </a:lnTo>
                  <a:lnTo>
                    <a:pt x="755" y="124"/>
                  </a:lnTo>
                  <a:lnTo>
                    <a:pt x="755" y="124"/>
                  </a:lnTo>
                  <a:lnTo>
                    <a:pt x="755" y="126"/>
                  </a:lnTo>
                  <a:lnTo>
                    <a:pt x="757" y="126"/>
                  </a:lnTo>
                  <a:lnTo>
                    <a:pt x="757" y="127"/>
                  </a:lnTo>
                  <a:lnTo>
                    <a:pt x="755" y="129"/>
                  </a:lnTo>
                  <a:lnTo>
                    <a:pt x="753" y="129"/>
                  </a:lnTo>
                  <a:lnTo>
                    <a:pt x="749" y="129"/>
                  </a:lnTo>
                  <a:lnTo>
                    <a:pt x="747" y="127"/>
                  </a:lnTo>
                  <a:lnTo>
                    <a:pt x="744" y="129"/>
                  </a:lnTo>
                  <a:lnTo>
                    <a:pt x="742" y="127"/>
                  </a:lnTo>
                  <a:lnTo>
                    <a:pt x="741" y="127"/>
                  </a:lnTo>
                  <a:lnTo>
                    <a:pt x="738" y="126"/>
                  </a:lnTo>
                  <a:lnTo>
                    <a:pt x="735" y="127"/>
                  </a:lnTo>
                  <a:lnTo>
                    <a:pt x="731" y="127"/>
                  </a:lnTo>
                  <a:lnTo>
                    <a:pt x="728" y="127"/>
                  </a:lnTo>
                  <a:lnTo>
                    <a:pt x="722" y="130"/>
                  </a:lnTo>
                  <a:lnTo>
                    <a:pt x="722" y="130"/>
                  </a:lnTo>
                  <a:lnTo>
                    <a:pt x="731" y="129"/>
                  </a:lnTo>
                  <a:lnTo>
                    <a:pt x="733" y="129"/>
                  </a:lnTo>
                  <a:lnTo>
                    <a:pt x="735" y="129"/>
                  </a:lnTo>
                  <a:lnTo>
                    <a:pt x="739" y="130"/>
                  </a:lnTo>
                  <a:lnTo>
                    <a:pt x="741" y="132"/>
                  </a:lnTo>
                  <a:lnTo>
                    <a:pt x="741" y="133"/>
                  </a:lnTo>
                  <a:lnTo>
                    <a:pt x="739" y="135"/>
                  </a:lnTo>
                  <a:lnTo>
                    <a:pt x="738" y="138"/>
                  </a:lnTo>
                  <a:lnTo>
                    <a:pt x="736" y="138"/>
                  </a:lnTo>
                  <a:lnTo>
                    <a:pt x="731" y="137"/>
                  </a:lnTo>
                  <a:lnTo>
                    <a:pt x="730" y="137"/>
                  </a:lnTo>
                  <a:lnTo>
                    <a:pt x="728" y="137"/>
                  </a:lnTo>
                  <a:lnTo>
                    <a:pt x="727" y="137"/>
                  </a:lnTo>
                  <a:lnTo>
                    <a:pt x="727" y="137"/>
                  </a:lnTo>
                  <a:lnTo>
                    <a:pt x="719" y="135"/>
                  </a:lnTo>
                  <a:lnTo>
                    <a:pt x="717" y="135"/>
                  </a:lnTo>
                  <a:lnTo>
                    <a:pt x="717" y="135"/>
                  </a:lnTo>
                  <a:lnTo>
                    <a:pt x="717" y="137"/>
                  </a:lnTo>
                  <a:lnTo>
                    <a:pt x="724" y="138"/>
                  </a:lnTo>
                  <a:lnTo>
                    <a:pt x="728" y="138"/>
                  </a:lnTo>
                  <a:lnTo>
                    <a:pt x="731" y="140"/>
                  </a:lnTo>
                  <a:lnTo>
                    <a:pt x="733" y="140"/>
                  </a:lnTo>
                  <a:lnTo>
                    <a:pt x="735" y="140"/>
                  </a:lnTo>
                  <a:lnTo>
                    <a:pt x="735" y="141"/>
                  </a:lnTo>
                  <a:lnTo>
                    <a:pt x="736" y="143"/>
                  </a:lnTo>
                  <a:lnTo>
                    <a:pt x="738" y="144"/>
                  </a:lnTo>
                  <a:lnTo>
                    <a:pt x="739" y="144"/>
                  </a:lnTo>
                  <a:lnTo>
                    <a:pt x="741" y="144"/>
                  </a:lnTo>
                  <a:lnTo>
                    <a:pt x="742" y="143"/>
                  </a:lnTo>
                  <a:lnTo>
                    <a:pt x="742" y="144"/>
                  </a:lnTo>
                  <a:lnTo>
                    <a:pt x="744" y="144"/>
                  </a:lnTo>
                  <a:lnTo>
                    <a:pt x="747" y="144"/>
                  </a:lnTo>
                  <a:lnTo>
                    <a:pt x="749" y="146"/>
                  </a:lnTo>
                  <a:lnTo>
                    <a:pt x="750" y="146"/>
                  </a:lnTo>
                  <a:lnTo>
                    <a:pt x="753" y="146"/>
                  </a:lnTo>
                  <a:lnTo>
                    <a:pt x="755" y="146"/>
                  </a:lnTo>
                  <a:lnTo>
                    <a:pt x="755" y="146"/>
                  </a:lnTo>
                  <a:lnTo>
                    <a:pt x="755" y="146"/>
                  </a:lnTo>
                  <a:lnTo>
                    <a:pt x="752" y="148"/>
                  </a:lnTo>
                  <a:lnTo>
                    <a:pt x="750" y="149"/>
                  </a:lnTo>
                  <a:lnTo>
                    <a:pt x="752" y="151"/>
                  </a:lnTo>
                  <a:lnTo>
                    <a:pt x="753" y="152"/>
                  </a:lnTo>
                  <a:lnTo>
                    <a:pt x="753" y="152"/>
                  </a:lnTo>
                  <a:lnTo>
                    <a:pt x="752" y="155"/>
                  </a:lnTo>
                  <a:lnTo>
                    <a:pt x="752" y="155"/>
                  </a:lnTo>
                  <a:lnTo>
                    <a:pt x="752" y="155"/>
                  </a:lnTo>
                  <a:lnTo>
                    <a:pt x="755" y="154"/>
                  </a:lnTo>
                  <a:lnTo>
                    <a:pt x="755" y="154"/>
                  </a:lnTo>
                  <a:lnTo>
                    <a:pt x="755" y="157"/>
                  </a:lnTo>
                  <a:lnTo>
                    <a:pt x="757" y="157"/>
                  </a:lnTo>
                  <a:lnTo>
                    <a:pt x="757" y="154"/>
                  </a:lnTo>
                  <a:lnTo>
                    <a:pt x="757" y="152"/>
                  </a:lnTo>
                  <a:lnTo>
                    <a:pt x="758" y="151"/>
                  </a:lnTo>
                  <a:lnTo>
                    <a:pt x="763" y="151"/>
                  </a:lnTo>
                  <a:lnTo>
                    <a:pt x="761" y="154"/>
                  </a:lnTo>
                  <a:lnTo>
                    <a:pt x="761" y="157"/>
                  </a:lnTo>
                  <a:lnTo>
                    <a:pt x="760" y="160"/>
                  </a:lnTo>
                  <a:lnTo>
                    <a:pt x="758" y="160"/>
                  </a:lnTo>
                  <a:lnTo>
                    <a:pt x="758" y="162"/>
                  </a:lnTo>
                  <a:lnTo>
                    <a:pt x="760" y="162"/>
                  </a:lnTo>
                  <a:lnTo>
                    <a:pt x="760" y="162"/>
                  </a:lnTo>
                  <a:lnTo>
                    <a:pt x="761" y="162"/>
                  </a:lnTo>
                  <a:lnTo>
                    <a:pt x="763" y="159"/>
                  </a:lnTo>
                  <a:lnTo>
                    <a:pt x="766" y="155"/>
                  </a:lnTo>
                  <a:lnTo>
                    <a:pt x="766" y="155"/>
                  </a:lnTo>
                  <a:lnTo>
                    <a:pt x="766" y="157"/>
                  </a:lnTo>
                  <a:lnTo>
                    <a:pt x="766" y="159"/>
                  </a:lnTo>
                  <a:lnTo>
                    <a:pt x="768" y="159"/>
                  </a:lnTo>
                  <a:lnTo>
                    <a:pt x="769" y="159"/>
                  </a:lnTo>
                  <a:lnTo>
                    <a:pt x="769" y="157"/>
                  </a:lnTo>
                  <a:lnTo>
                    <a:pt x="772" y="157"/>
                  </a:lnTo>
                  <a:lnTo>
                    <a:pt x="772" y="159"/>
                  </a:lnTo>
                  <a:lnTo>
                    <a:pt x="772" y="159"/>
                  </a:lnTo>
                  <a:lnTo>
                    <a:pt x="772" y="162"/>
                  </a:lnTo>
                  <a:lnTo>
                    <a:pt x="772" y="163"/>
                  </a:lnTo>
                  <a:lnTo>
                    <a:pt x="774" y="165"/>
                  </a:lnTo>
                  <a:lnTo>
                    <a:pt x="774" y="165"/>
                  </a:lnTo>
                  <a:lnTo>
                    <a:pt x="774" y="165"/>
                  </a:lnTo>
                  <a:lnTo>
                    <a:pt x="774" y="162"/>
                  </a:lnTo>
                  <a:lnTo>
                    <a:pt x="774" y="160"/>
                  </a:lnTo>
                  <a:lnTo>
                    <a:pt x="776" y="159"/>
                  </a:lnTo>
                  <a:lnTo>
                    <a:pt x="779" y="157"/>
                  </a:lnTo>
                  <a:lnTo>
                    <a:pt x="780" y="157"/>
                  </a:lnTo>
                  <a:lnTo>
                    <a:pt x="782" y="157"/>
                  </a:lnTo>
                  <a:lnTo>
                    <a:pt x="782" y="157"/>
                  </a:lnTo>
                  <a:lnTo>
                    <a:pt x="782" y="159"/>
                  </a:lnTo>
                  <a:lnTo>
                    <a:pt x="780" y="159"/>
                  </a:lnTo>
                  <a:lnTo>
                    <a:pt x="780" y="160"/>
                  </a:lnTo>
                  <a:lnTo>
                    <a:pt x="779" y="162"/>
                  </a:lnTo>
                  <a:lnTo>
                    <a:pt x="780" y="163"/>
                  </a:lnTo>
                  <a:lnTo>
                    <a:pt x="782" y="163"/>
                  </a:lnTo>
                  <a:lnTo>
                    <a:pt x="785" y="162"/>
                  </a:lnTo>
                  <a:lnTo>
                    <a:pt x="787" y="162"/>
                  </a:lnTo>
                  <a:lnTo>
                    <a:pt x="788" y="163"/>
                  </a:lnTo>
                  <a:lnTo>
                    <a:pt x="793" y="167"/>
                  </a:lnTo>
                  <a:lnTo>
                    <a:pt x="794" y="167"/>
                  </a:lnTo>
                  <a:lnTo>
                    <a:pt x="796" y="168"/>
                  </a:lnTo>
                  <a:lnTo>
                    <a:pt x="793" y="170"/>
                  </a:lnTo>
                  <a:lnTo>
                    <a:pt x="794" y="173"/>
                  </a:lnTo>
                  <a:lnTo>
                    <a:pt x="790" y="173"/>
                  </a:lnTo>
                  <a:lnTo>
                    <a:pt x="788" y="174"/>
                  </a:lnTo>
                  <a:lnTo>
                    <a:pt x="787" y="173"/>
                  </a:lnTo>
                  <a:lnTo>
                    <a:pt x="785" y="173"/>
                  </a:lnTo>
                  <a:lnTo>
                    <a:pt x="787" y="174"/>
                  </a:lnTo>
                  <a:lnTo>
                    <a:pt x="790" y="174"/>
                  </a:lnTo>
                  <a:lnTo>
                    <a:pt x="790" y="176"/>
                  </a:lnTo>
                  <a:lnTo>
                    <a:pt x="791" y="176"/>
                  </a:lnTo>
                  <a:lnTo>
                    <a:pt x="793" y="176"/>
                  </a:lnTo>
                  <a:lnTo>
                    <a:pt x="798" y="176"/>
                  </a:lnTo>
                  <a:lnTo>
                    <a:pt x="798" y="174"/>
                  </a:lnTo>
                  <a:lnTo>
                    <a:pt x="799" y="173"/>
                  </a:lnTo>
                  <a:lnTo>
                    <a:pt x="801" y="173"/>
                  </a:lnTo>
                  <a:lnTo>
                    <a:pt x="801" y="173"/>
                  </a:lnTo>
                  <a:lnTo>
                    <a:pt x="804" y="174"/>
                  </a:lnTo>
                  <a:lnTo>
                    <a:pt x="809" y="176"/>
                  </a:lnTo>
                  <a:lnTo>
                    <a:pt x="807" y="178"/>
                  </a:lnTo>
                  <a:lnTo>
                    <a:pt x="805" y="179"/>
                  </a:lnTo>
                  <a:lnTo>
                    <a:pt x="805" y="181"/>
                  </a:lnTo>
                  <a:lnTo>
                    <a:pt x="805" y="181"/>
                  </a:lnTo>
                  <a:lnTo>
                    <a:pt x="804" y="182"/>
                  </a:lnTo>
                  <a:lnTo>
                    <a:pt x="799" y="187"/>
                  </a:lnTo>
                  <a:lnTo>
                    <a:pt x="799" y="187"/>
                  </a:lnTo>
                  <a:lnTo>
                    <a:pt x="802" y="185"/>
                  </a:lnTo>
                  <a:lnTo>
                    <a:pt x="807" y="184"/>
                  </a:lnTo>
                  <a:lnTo>
                    <a:pt x="810" y="184"/>
                  </a:lnTo>
                  <a:lnTo>
                    <a:pt x="812" y="184"/>
                  </a:lnTo>
                  <a:lnTo>
                    <a:pt x="812" y="184"/>
                  </a:lnTo>
                  <a:lnTo>
                    <a:pt x="813" y="184"/>
                  </a:lnTo>
                  <a:lnTo>
                    <a:pt x="815" y="184"/>
                  </a:lnTo>
                  <a:lnTo>
                    <a:pt x="818" y="184"/>
                  </a:lnTo>
                  <a:lnTo>
                    <a:pt x="821" y="181"/>
                  </a:lnTo>
                  <a:lnTo>
                    <a:pt x="824" y="182"/>
                  </a:lnTo>
                  <a:lnTo>
                    <a:pt x="826" y="184"/>
                  </a:lnTo>
                  <a:lnTo>
                    <a:pt x="831" y="187"/>
                  </a:lnTo>
                  <a:lnTo>
                    <a:pt x="832" y="190"/>
                  </a:lnTo>
                  <a:lnTo>
                    <a:pt x="834" y="190"/>
                  </a:lnTo>
                  <a:lnTo>
                    <a:pt x="834" y="192"/>
                  </a:lnTo>
                  <a:lnTo>
                    <a:pt x="831" y="193"/>
                  </a:lnTo>
                  <a:lnTo>
                    <a:pt x="831" y="193"/>
                  </a:lnTo>
                  <a:lnTo>
                    <a:pt x="828" y="190"/>
                  </a:lnTo>
                  <a:lnTo>
                    <a:pt x="824" y="190"/>
                  </a:lnTo>
                  <a:lnTo>
                    <a:pt x="823" y="190"/>
                  </a:lnTo>
                  <a:lnTo>
                    <a:pt x="821" y="190"/>
                  </a:lnTo>
                  <a:lnTo>
                    <a:pt x="823" y="192"/>
                  </a:lnTo>
                  <a:lnTo>
                    <a:pt x="829" y="195"/>
                  </a:lnTo>
                  <a:lnTo>
                    <a:pt x="829" y="196"/>
                  </a:lnTo>
                  <a:lnTo>
                    <a:pt x="829" y="196"/>
                  </a:lnTo>
                  <a:lnTo>
                    <a:pt x="826" y="198"/>
                  </a:lnTo>
                  <a:lnTo>
                    <a:pt x="824" y="198"/>
                  </a:lnTo>
                  <a:lnTo>
                    <a:pt x="821" y="198"/>
                  </a:lnTo>
                  <a:lnTo>
                    <a:pt x="820" y="196"/>
                  </a:lnTo>
                  <a:lnTo>
                    <a:pt x="818" y="196"/>
                  </a:lnTo>
                  <a:lnTo>
                    <a:pt x="817" y="196"/>
                  </a:lnTo>
                  <a:lnTo>
                    <a:pt x="815" y="196"/>
                  </a:lnTo>
                  <a:lnTo>
                    <a:pt x="818" y="198"/>
                  </a:lnTo>
                  <a:lnTo>
                    <a:pt x="818" y="200"/>
                  </a:lnTo>
                  <a:lnTo>
                    <a:pt x="817" y="200"/>
                  </a:lnTo>
                  <a:lnTo>
                    <a:pt x="817" y="201"/>
                  </a:lnTo>
                  <a:lnTo>
                    <a:pt x="820" y="203"/>
                  </a:lnTo>
                  <a:lnTo>
                    <a:pt x="823" y="204"/>
                  </a:lnTo>
                  <a:lnTo>
                    <a:pt x="823" y="206"/>
                  </a:lnTo>
                  <a:lnTo>
                    <a:pt x="821" y="206"/>
                  </a:lnTo>
                  <a:lnTo>
                    <a:pt x="820" y="206"/>
                  </a:lnTo>
                  <a:lnTo>
                    <a:pt x="817" y="206"/>
                  </a:lnTo>
                  <a:lnTo>
                    <a:pt x="815" y="206"/>
                  </a:lnTo>
                  <a:lnTo>
                    <a:pt x="815" y="206"/>
                  </a:lnTo>
                  <a:lnTo>
                    <a:pt x="817" y="207"/>
                  </a:lnTo>
                  <a:lnTo>
                    <a:pt x="817" y="207"/>
                  </a:lnTo>
                  <a:lnTo>
                    <a:pt x="818" y="209"/>
                  </a:lnTo>
                  <a:lnTo>
                    <a:pt x="818" y="209"/>
                  </a:lnTo>
                  <a:lnTo>
                    <a:pt x="818" y="211"/>
                  </a:lnTo>
                  <a:lnTo>
                    <a:pt x="817" y="211"/>
                  </a:lnTo>
                  <a:lnTo>
                    <a:pt x="815" y="212"/>
                  </a:lnTo>
                  <a:lnTo>
                    <a:pt x="813" y="215"/>
                  </a:lnTo>
                  <a:lnTo>
                    <a:pt x="812" y="215"/>
                  </a:lnTo>
                  <a:lnTo>
                    <a:pt x="812" y="215"/>
                  </a:lnTo>
                  <a:lnTo>
                    <a:pt x="810" y="215"/>
                  </a:lnTo>
                  <a:lnTo>
                    <a:pt x="807" y="214"/>
                  </a:lnTo>
                  <a:lnTo>
                    <a:pt x="805" y="214"/>
                  </a:lnTo>
                  <a:lnTo>
                    <a:pt x="802" y="209"/>
                  </a:lnTo>
                  <a:lnTo>
                    <a:pt x="802" y="211"/>
                  </a:lnTo>
                  <a:lnTo>
                    <a:pt x="802" y="212"/>
                  </a:lnTo>
                  <a:lnTo>
                    <a:pt x="802" y="214"/>
                  </a:lnTo>
                  <a:lnTo>
                    <a:pt x="799" y="214"/>
                  </a:lnTo>
                  <a:lnTo>
                    <a:pt x="799" y="214"/>
                  </a:lnTo>
                  <a:lnTo>
                    <a:pt x="802" y="215"/>
                  </a:lnTo>
                  <a:lnTo>
                    <a:pt x="804" y="215"/>
                  </a:lnTo>
                  <a:lnTo>
                    <a:pt x="804" y="217"/>
                  </a:lnTo>
                  <a:lnTo>
                    <a:pt x="804" y="225"/>
                  </a:lnTo>
                  <a:lnTo>
                    <a:pt x="804" y="226"/>
                  </a:lnTo>
                  <a:lnTo>
                    <a:pt x="802" y="230"/>
                  </a:lnTo>
                  <a:lnTo>
                    <a:pt x="801" y="231"/>
                  </a:lnTo>
                  <a:lnTo>
                    <a:pt x="798" y="230"/>
                  </a:lnTo>
                  <a:lnTo>
                    <a:pt x="798" y="228"/>
                  </a:lnTo>
                  <a:lnTo>
                    <a:pt x="798" y="228"/>
                  </a:lnTo>
                  <a:lnTo>
                    <a:pt x="796" y="228"/>
                  </a:lnTo>
                  <a:lnTo>
                    <a:pt x="794" y="226"/>
                  </a:lnTo>
                  <a:lnTo>
                    <a:pt x="794" y="226"/>
                  </a:lnTo>
                  <a:lnTo>
                    <a:pt x="793" y="228"/>
                  </a:lnTo>
                  <a:lnTo>
                    <a:pt x="791" y="228"/>
                  </a:lnTo>
                  <a:lnTo>
                    <a:pt x="790" y="226"/>
                  </a:lnTo>
                  <a:lnTo>
                    <a:pt x="790" y="222"/>
                  </a:lnTo>
                  <a:lnTo>
                    <a:pt x="791" y="220"/>
                  </a:lnTo>
                  <a:lnTo>
                    <a:pt x="790" y="220"/>
                  </a:lnTo>
                  <a:lnTo>
                    <a:pt x="790" y="222"/>
                  </a:lnTo>
                  <a:lnTo>
                    <a:pt x="788" y="223"/>
                  </a:lnTo>
                  <a:lnTo>
                    <a:pt x="787" y="226"/>
                  </a:lnTo>
                  <a:lnTo>
                    <a:pt x="785" y="226"/>
                  </a:lnTo>
                  <a:lnTo>
                    <a:pt x="783" y="225"/>
                  </a:lnTo>
                  <a:lnTo>
                    <a:pt x="782" y="223"/>
                  </a:lnTo>
                  <a:lnTo>
                    <a:pt x="780" y="222"/>
                  </a:lnTo>
                  <a:lnTo>
                    <a:pt x="779" y="219"/>
                  </a:lnTo>
                  <a:lnTo>
                    <a:pt x="777" y="217"/>
                  </a:lnTo>
                  <a:lnTo>
                    <a:pt x="777" y="215"/>
                  </a:lnTo>
                  <a:lnTo>
                    <a:pt x="776" y="214"/>
                  </a:lnTo>
                  <a:lnTo>
                    <a:pt x="776" y="214"/>
                  </a:lnTo>
                  <a:lnTo>
                    <a:pt x="776" y="214"/>
                  </a:lnTo>
                  <a:lnTo>
                    <a:pt x="774" y="212"/>
                  </a:lnTo>
                  <a:lnTo>
                    <a:pt x="774" y="211"/>
                  </a:lnTo>
                  <a:lnTo>
                    <a:pt x="776" y="209"/>
                  </a:lnTo>
                  <a:lnTo>
                    <a:pt x="777" y="207"/>
                  </a:lnTo>
                  <a:lnTo>
                    <a:pt x="780" y="206"/>
                  </a:lnTo>
                  <a:lnTo>
                    <a:pt x="782" y="206"/>
                  </a:lnTo>
                  <a:lnTo>
                    <a:pt x="783" y="204"/>
                  </a:lnTo>
                  <a:lnTo>
                    <a:pt x="785" y="201"/>
                  </a:lnTo>
                  <a:lnTo>
                    <a:pt x="787" y="200"/>
                  </a:lnTo>
                  <a:lnTo>
                    <a:pt x="788" y="198"/>
                  </a:lnTo>
                  <a:lnTo>
                    <a:pt x="787" y="198"/>
                  </a:lnTo>
                  <a:lnTo>
                    <a:pt x="785" y="200"/>
                  </a:lnTo>
                  <a:lnTo>
                    <a:pt x="783" y="201"/>
                  </a:lnTo>
                  <a:lnTo>
                    <a:pt x="782" y="203"/>
                  </a:lnTo>
                  <a:lnTo>
                    <a:pt x="780" y="204"/>
                  </a:lnTo>
                  <a:lnTo>
                    <a:pt x="776" y="206"/>
                  </a:lnTo>
                  <a:lnTo>
                    <a:pt x="774" y="206"/>
                  </a:lnTo>
                  <a:lnTo>
                    <a:pt x="772" y="206"/>
                  </a:lnTo>
                  <a:lnTo>
                    <a:pt x="768" y="206"/>
                  </a:lnTo>
                  <a:lnTo>
                    <a:pt x="768" y="206"/>
                  </a:lnTo>
                  <a:lnTo>
                    <a:pt x="768" y="204"/>
                  </a:lnTo>
                  <a:lnTo>
                    <a:pt x="771" y="201"/>
                  </a:lnTo>
                  <a:lnTo>
                    <a:pt x="771" y="201"/>
                  </a:lnTo>
                  <a:lnTo>
                    <a:pt x="769" y="203"/>
                  </a:lnTo>
                  <a:lnTo>
                    <a:pt x="768" y="203"/>
                  </a:lnTo>
                  <a:lnTo>
                    <a:pt x="766" y="203"/>
                  </a:lnTo>
                  <a:lnTo>
                    <a:pt x="765" y="203"/>
                  </a:lnTo>
                  <a:lnTo>
                    <a:pt x="763" y="201"/>
                  </a:lnTo>
                  <a:lnTo>
                    <a:pt x="761" y="201"/>
                  </a:lnTo>
                  <a:lnTo>
                    <a:pt x="760" y="200"/>
                  </a:lnTo>
                  <a:lnTo>
                    <a:pt x="758" y="200"/>
                  </a:lnTo>
                  <a:lnTo>
                    <a:pt x="755" y="195"/>
                  </a:lnTo>
                  <a:lnTo>
                    <a:pt x="755" y="193"/>
                  </a:lnTo>
                  <a:lnTo>
                    <a:pt x="755" y="193"/>
                  </a:lnTo>
                  <a:lnTo>
                    <a:pt x="753" y="192"/>
                  </a:lnTo>
                  <a:lnTo>
                    <a:pt x="752" y="192"/>
                  </a:lnTo>
                  <a:lnTo>
                    <a:pt x="750" y="192"/>
                  </a:lnTo>
                  <a:lnTo>
                    <a:pt x="752" y="192"/>
                  </a:lnTo>
                  <a:lnTo>
                    <a:pt x="752" y="193"/>
                  </a:lnTo>
                  <a:lnTo>
                    <a:pt x="750" y="193"/>
                  </a:lnTo>
                  <a:lnTo>
                    <a:pt x="749" y="193"/>
                  </a:lnTo>
                  <a:lnTo>
                    <a:pt x="747" y="192"/>
                  </a:lnTo>
                  <a:lnTo>
                    <a:pt x="747" y="193"/>
                  </a:lnTo>
                  <a:lnTo>
                    <a:pt x="749" y="196"/>
                  </a:lnTo>
                  <a:lnTo>
                    <a:pt x="749" y="198"/>
                  </a:lnTo>
                  <a:lnTo>
                    <a:pt x="747" y="198"/>
                  </a:lnTo>
                  <a:lnTo>
                    <a:pt x="747" y="200"/>
                  </a:lnTo>
                  <a:lnTo>
                    <a:pt x="746" y="198"/>
                  </a:lnTo>
                  <a:lnTo>
                    <a:pt x="742" y="196"/>
                  </a:lnTo>
                  <a:lnTo>
                    <a:pt x="741" y="195"/>
                  </a:lnTo>
                  <a:lnTo>
                    <a:pt x="739" y="195"/>
                  </a:lnTo>
                  <a:lnTo>
                    <a:pt x="738" y="195"/>
                  </a:lnTo>
                  <a:lnTo>
                    <a:pt x="739" y="198"/>
                  </a:lnTo>
                  <a:lnTo>
                    <a:pt x="741" y="200"/>
                  </a:lnTo>
                  <a:lnTo>
                    <a:pt x="744" y="201"/>
                  </a:lnTo>
                  <a:lnTo>
                    <a:pt x="747" y="204"/>
                  </a:lnTo>
                  <a:lnTo>
                    <a:pt x="749" y="206"/>
                  </a:lnTo>
                  <a:lnTo>
                    <a:pt x="747" y="207"/>
                  </a:lnTo>
                  <a:lnTo>
                    <a:pt x="746" y="207"/>
                  </a:lnTo>
                  <a:lnTo>
                    <a:pt x="746" y="207"/>
                  </a:lnTo>
                  <a:lnTo>
                    <a:pt x="744" y="207"/>
                  </a:lnTo>
                  <a:lnTo>
                    <a:pt x="739" y="207"/>
                  </a:lnTo>
                  <a:lnTo>
                    <a:pt x="738" y="206"/>
                  </a:lnTo>
                  <a:lnTo>
                    <a:pt x="735" y="203"/>
                  </a:lnTo>
                  <a:lnTo>
                    <a:pt x="730" y="200"/>
                  </a:lnTo>
                  <a:lnTo>
                    <a:pt x="730" y="200"/>
                  </a:lnTo>
                  <a:lnTo>
                    <a:pt x="727" y="201"/>
                  </a:lnTo>
                  <a:lnTo>
                    <a:pt x="727" y="201"/>
                  </a:lnTo>
                  <a:lnTo>
                    <a:pt x="728" y="201"/>
                  </a:lnTo>
                  <a:lnTo>
                    <a:pt x="730" y="203"/>
                  </a:lnTo>
                  <a:lnTo>
                    <a:pt x="733" y="204"/>
                  </a:lnTo>
                  <a:lnTo>
                    <a:pt x="735" y="206"/>
                  </a:lnTo>
                  <a:lnTo>
                    <a:pt x="733" y="206"/>
                  </a:lnTo>
                  <a:lnTo>
                    <a:pt x="733" y="207"/>
                  </a:lnTo>
                  <a:lnTo>
                    <a:pt x="735" y="209"/>
                  </a:lnTo>
                  <a:lnTo>
                    <a:pt x="735" y="211"/>
                  </a:lnTo>
                  <a:lnTo>
                    <a:pt x="738" y="211"/>
                  </a:lnTo>
                  <a:lnTo>
                    <a:pt x="738" y="211"/>
                  </a:lnTo>
                  <a:lnTo>
                    <a:pt x="739" y="212"/>
                  </a:lnTo>
                  <a:lnTo>
                    <a:pt x="738" y="215"/>
                  </a:lnTo>
                  <a:lnTo>
                    <a:pt x="738" y="217"/>
                  </a:lnTo>
                  <a:lnTo>
                    <a:pt x="738" y="217"/>
                  </a:lnTo>
                  <a:lnTo>
                    <a:pt x="738" y="217"/>
                  </a:lnTo>
                  <a:lnTo>
                    <a:pt x="741" y="215"/>
                  </a:lnTo>
                  <a:lnTo>
                    <a:pt x="742" y="215"/>
                  </a:lnTo>
                  <a:lnTo>
                    <a:pt x="742" y="215"/>
                  </a:lnTo>
                  <a:lnTo>
                    <a:pt x="744" y="215"/>
                  </a:lnTo>
                  <a:lnTo>
                    <a:pt x="746" y="215"/>
                  </a:lnTo>
                  <a:lnTo>
                    <a:pt x="746" y="217"/>
                  </a:lnTo>
                  <a:lnTo>
                    <a:pt x="747" y="219"/>
                  </a:lnTo>
                  <a:lnTo>
                    <a:pt x="747" y="219"/>
                  </a:lnTo>
                  <a:lnTo>
                    <a:pt x="749" y="220"/>
                  </a:lnTo>
                  <a:lnTo>
                    <a:pt x="749" y="220"/>
                  </a:lnTo>
                  <a:lnTo>
                    <a:pt x="747" y="222"/>
                  </a:lnTo>
                  <a:lnTo>
                    <a:pt x="746" y="222"/>
                  </a:lnTo>
                  <a:lnTo>
                    <a:pt x="747" y="222"/>
                  </a:lnTo>
                  <a:lnTo>
                    <a:pt x="749" y="223"/>
                  </a:lnTo>
                  <a:lnTo>
                    <a:pt x="750" y="225"/>
                  </a:lnTo>
                  <a:lnTo>
                    <a:pt x="752" y="226"/>
                  </a:lnTo>
                  <a:lnTo>
                    <a:pt x="752" y="226"/>
                  </a:lnTo>
                  <a:lnTo>
                    <a:pt x="752" y="228"/>
                  </a:lnTo>
                  <a:lnTo>
                    <a:pt x="752" y="228"/>
                  </a:lnTo>
                  <a:lnTo>
                    <a:pt x="752" y="228"/>
                  </a:lnTo>
                  <a:lnTo>
                    <a:pt x="753" y="228"/>
                  </a:lnTo>
                  <a:lnTo>
                    <a:pt x="753" y="228"/>
                  </a:lnTo>
                  <a:lnTo>
                    <a:pt x="753" y="228"/>
                  </a:lnTo>
                  <a:lnTo>
                    <a:pt x="753" y="230"/>
                  </a:lnTo>
                  <a:lnTo>
                    <a:pt x="755" y="233"/>
                  </a:lnTo>
                  <a:lnTo>
                    <a:pt x="755" y="234"/>
                  </a:lnTo>
                  <a:lnTo>
                    <a:pt x="757" y="234"/>
                  </a:lnTo>
                  <a:lnTo>
                    <a:pt x="757" y="231"/>
                  </a:lnTo>
                  <a:lnTo>
                    <a:pt x="757" y="230"/>
                  </a:lnTo>
                  <a:lnTo>
                    <a:pt x="758" y="231"/>
                  </a:lnTo>
                  <a:lnTo>
                    <a:pt x="761" y="233"/>
                  </a:lnTo>
                  <a:lnTo>
                    <a:pt x="763" y="233"/>
                  </a:lnTo>
                  <a:lnTo>
                    <a:pt x="763" y="234"/>
                  </a:lnTo>
                  <a:lnTo>
                    <a:pt x="761" y="236"/>
                  </a:lnTo>
                  <a:lnTo>
                    <a:pt x="761" y="236"/>
                  </a:lnTo>
                  <a:lnTo>
                    <a:pt x="763" y="236"/>
                  </a:lnTo>
                  <a:lnTo>
                    <a:pt x="763" y="236"/>
                  </a:lnTo>
                  <a:lnTo>
                    <a:pt x="765" y="234"/>
                  </a:lnTo>
                  <a:lnTo>
                    <a:pt x="765" y="234"/>
                  </a:lnTo>
                  <a:lnTo>
                    <a:pt x="766" y="233"/>
                  </a:lnTo>
                  <a:lnTo>
                    <a:pt x="769" y="233"/>
                  </a:lnTo>
                  <a:lnTo>
                    <a:pt x="771" y="236"/>
                  </a:lnTo>
                  <a:lnTo>
                    <a:pt x="771" y="236"/>
                  </a:lnTo>
                  <a:lnTo>
                    <a:pt x="772" y="237"/>
                  </a:lnTo>
                  <a:lnTo>
                    <a:pt x="774" y="236"/>
                  </a:lnTo>
                  <a:lnTo>
                    <a:pt x="776" y="239"/>
                  </a:lnTo>
                  <a:lnTo>
                    <a:pt x="776" y="239"/>
                  </a:lnTo>
                  <a:lnTo>
                    <a:pt x="772" y="241"/>
                  </a:lnTo>
                  <a:lnTo>
                    <a:pt x="772" y="242"/>
                  </a:lnTo>
                  <a:lnTo>
                    <a:pt x="772" y="242"/>
                  </a:lnTo>
                  <a:lnTo>
                    <a:pt x="777" y="242"/>
                  </a:lnTo>
                  <a:lnTo>
                    <a:pt x="779" y="242"/>
                  </a:lnTo>
                  <a:lnTo>
                    <a:pt x="779" y="244"/>
                  </a:lnTo>
                  <a:lnTo>
                    <a:pt x="777" y="247"/>
                  </a:lnTo>
                  <a:lnTo>
                    <a:pt x="776" y="245"/>
                  </a:lnTo>
                  <a:lnTo>
                    <a:pt x="772" y="245"/>
                  </a:lnTo>
                  <a:lnTo>
                    <a:pt x="771" y="245"/>
                  </a:lnTo>
                  <a:lnTo>
                    <a:pt x="772" y="247"/>
                  </a:lnTo>
                  <a:lnTo>
                    <a:pt x="776" y="248"/>
                  </a:lnTo>
                  <a:lnTo>
                    <a:pt x="776" y="248"/>
                  </a:lnTo>
                  <a:lnTo>
                    <a:pt x="777" y="250"/>
                  </a:lnTo>
                  <a:lnTo>
                    <a:pt x="779" y="252"/>
                  </a:lnTo>
                  <a:lnTo>
                    <a:pt x="779" y="252"/>
                  </a:lnTo>
                  <a:lnTo>
                    <a:pt x="777" y="252"/>
                  </a:lnTo>
                  <a:lnTo>
                    <a:pt x="777" y="253"/>
                  </a:lnTo>
                  <a:lnTo>
                    <a:pt x="780" y="253"/>
                  </a:lnTo>
                  <a:lnTo>
                    <a:pt x="782" y="253"/>
                  </a:lnTo>
                  <a:lnTo>
                    <a:pt x="783" y="253"/>
                  </a:lnTo>
                  <a:lnTo>
                    <a:pt x="785" y="253"/>
                  </a:lnTo>
                  <a:lnTo>
                    <a:pt x="785" y="253"/>
                  </a:lnTo>
                  <a:lnTo>
                    <a:pt x="785" y="255"/>
                  </a:lnTo>
                  <a:lnTo>
                    <a:pt x="783" y="255"/>
                  </a:lnTo>
                  <a:lnTo>
                    <a:pt x="783" y="255"/>
                  </a:lnTo>
                  <a:lnTo>
                    <a:pt x="785" y="255"/>
                  </a:lnTo>
                  <a:lnTo>
                    <a:pt x="787" y="256"/>
                  </a:lnTo>
                  <a:lnTo>
                    <a:pt x="788" y="258"/>
                  </a:lnTo>
                  <a:lnTo>
                    <a:pt x="788" y="259"/>
                  </a:lnTo>
                  <a:lnTo>
                    <a:pt x="788" y="261"/>
                  </a:lnTo>
                  <a:lnTo>
                    <a:pt x="787" y="261"/>
                  </a:lnTo>
                  <a:lnTo>
                    <a:pt x="787" y="263"/>
                  </a:lnTo>
                  <a:lnTo>
                    <a:pt x="787" y="266"/>
                  </a:lnTo>
                  <a:lnTo>
                    <a:pt x="788" y="267"/>
                  </a:lnTo>
                  <a:lnTo>
                    <a:pt x="787" y="271"/>
                  </a:lnTo>
                  <a:lnTo>
                    <a:pt x="787" y="271"/>
                  </a:lnTo>
                  <a:lnTo>
                    <a:pt x="785" y="271"/>
                  </a:lnTo>
                  <a:lnTo>
                    <a:pt x="785" y="271"/>
                  </a:lnTo>
                  <a:lnTo>
                    <a:pt x="782" y="264"/>
                  </a:lnTo>
                  <a:lnTo>
                    <a:pt x="782" y="263"/>
                  </a:lnTo>
                  <a:lnTo>
                    <a:pt x="780" y="261"/>
                  </a:lnTo>
                  <a:lnTo>
                    <a:pt x="777" y="258"/>
                  </a:lnTo>
                  <a:lnTo>
                    <a:pt x="777" y="259"/>
                  </a:lnTo>
                  <a:lnTo>
                    <a:pt x="779" y="261"/>
                  </a:lnTo>
                  <a:lnTo>
                    <a:pt x="779" y="263"/>
                  </a:lnTo>
                  <a:lnTo>
                    <a:pt x="780" y="266"/>
                  </a:lnTo>
                  <a:lnTo>
                    <a:pt x="780" y="269"/>
                  </a:lnTo>
                  <a:lnTo>
                    <a:pt x="780" y="269"/>
                  </a:lnTo>
                  <a:lnTo>
                    <a:pt x="779" y="269"/>
                  </a:lnTo>
                  <a:lnTo>
                    <a:pt x="779" y="271"/>
                  </a:lnTo>
                  <a:lnTo>
                    <a:pt x="779" y="271"/>
                  </a:lnTo>
                  <a:lnTo>
                    <a:pt x="782" y="274"/>
                  </a:lnTo>
                  <a:lnTo>
                    <a:pt x="783" y="275"/>
                  </a:lnTo>
                  <a:lnTo>
                    <a:pt x="783" y="277"/>
                  </a:lnTo>
                  <a:lnTo>
                    <a:pt x="783" y="277"/>
                  </a:lnTo>
                  <a:lnTo>
                    <a:pt x="785" y="278"/>
                  </a:lnTo>
                  <a:lnTo>
                    <a:pt x="785" y="278"/>
                  </a:lnTo>
                  <a:lnTo>
                    <a:pt x="783" y="278"/>
                  </a:lnTo>
                  <a:lnTo>
                    <a:pt x="782" y="278"/>
                  </a:lnTo>
                  <a:lnTo>
                    <a:pt x="782" y="278"/>
                  </a:lnTo>
                  <a:lnTo>
                    <a:pt x="779" y="277"/>
                  </a:lnTo>
                  <a:lnTo>
                    <a:pt x="777" y="278"/>
                  </a:lnTo>
                  <a:lnTo>
                    <a:pt x="779" y="283"/>
                  </a:lnTo>
                  <a:lnTo>
                    <a:pt x="779" y="285"/>
                  </a:lnTo>
                  <a:lnTo>
                    <a:pt x="779" y="285"/>
                  </a:lnTo>
                  <a:lnTo>
                    <a:pt x="777" y="285"/>
                  </a:lnTo>
                  <a:lnTo>
                    <a:pt x="776" y="283"/>
                  </a:lnTo>
                  <a:lnTo>
                    <a:pt x="774" y="282"/>
                  </a:lnTo>
                  <a:lnTo>
                    <a:pt x="772" y="278"/>
                  </a:lnTo>
                  <a:lnTo>
                    <a:pt x="769" y="278"/>
                  </a:lnTo>
                  <a:lnTo>
                    <a:pt x="769" y="278"/>
                  </a:lnTo>
                  <a:lnTo>
                    <a:pt x="769" y="278"/>
                  </a:lnTo>
                  <a:lnTo>
                    <a:pt x="768" y="278"/>
                  </a:lnTo>
                  <a:lnTo>
                    <a:pt x="768" y="278"/>
                  </a:lnTo>
                  <a:lnTo>
                    <a:pt x="766" y="277"/>
                  </a:lnTo>
                  <a:lnTo>
                    <a:pt x="766" y="277"/>
                  </a:lnTo>
                  <a:lnTo>
                    <a:pt x="763" y="274"/>
                  </a:lnTo>
                  <a:lnTo>
                    <a:pt x="761" y="274"/>
                  </a:lnTo>
                  <a:lnTo>
                    <a:pt x="763" y="274"/>
                  </a:lnTo>
                  <a:lnTo>
                    <a:pt x="763" y="275"/>
                  </a:lnTo>
                  <a:lnTo>
                    <a:pt x="763" y="277"/>
                  </a:lnTo>
                  <a:lnTo>
                    <a:pt x="761" y="277"/>
                  </a:lnTo>
                  <a:lnTo>
                    <a:pt x="760" y="275"/>
                  </a:lnTo>
                  <a:lnTo>
                    <a:pt x="758" y="274"/>
                  </a:lnTo>
                  <a:lnTo>
                    <a:pt x="757" y="271"/>
                  </a:lnTo>
                  <a:lnTo>
                    <a:pt x="757" y="271"/>
                  </a:lnTo>
                  <a:lnTo>
                    <a:pt x="757" y="271"/>
                  </a:lnTo>
                  <a:lnTo>
                    <a:pt x="757" y="274"/>
                  </a:lnTo>
                  <a:lnTo>
                    <a:pt x="757" y="274"/>
                  </a:lnTo>
                  <a:lnTo>
                    <a:pt x="755" y="275"/>
                  </a:lnTo>
                  <a:lnTo>
                    <a:pt x="755" y="274"/>
                  </a:lnTo>
                  <a:lnTo>
                    <a:pt x="755" y="274"/>
                  </a:lnTo>
                  <a:lnTo>
                    <a:pt x="755" y="272"/>
                  </a:lnTo>
                  <a:lnTo>
                    <a:pt x="753" y="272"/>
                  </a:lnTo>
                  <a:lnTo>
                    <a:pt x="752" y="271"/>
                  </a:lnTo>
                  <a:lnTo>
                    <a:pt x="752" y="271"/>
                  </a:lnTo>
                  <a:lnTo>
                    <a:pt x="752" y="269"/>
                  </a:lnTo>
                  <a:lnTo>
                    <a:pt x="750" y="269"/>
                  </a:lnTo>
                  <a:lnTo>
                    <a:pt x="749" y="269"/>
                  </a:lnTo>
                  <a:lnTo>
                    <a:pt x="747" y="269"/>
                  </a:lnTo>
                  <a:lnTo>
                    <a:pt x="744" y="266"/>
                  </a:lnTo>
                  <a:lnTo>
                    <a:pt x="741" y="261"/>
                  </a:lnTo>
                  <a:lnTo>
                    <a:pt x="739" y="259"/>
                  </a:lnTo>
                  <a:lnTo>
                    <a:pt x="738" y="259"/>
                  </a:lnTo>
                  <a:lnTo>
                    <a:pt x="739" y="261"/>
                  </a:lnTo>
                  <a:lnTo>
                    <a:pt x="741" y="264"/>
                  </a:lnTo>
                  <a:lnTo>
                    <a:pt x="741" y="266"/>
                  </a:lnTo>
                  <a:lnTo>
                    <a:pt x="741" y="266"/>
                  </a:lnTo>
                  <a:lnTo>
                    <a:pt x="739" y="266"/>
                  </a:lnTo>
                  <a:lnTo>
                    <a:pt x="733" y="261"/>
                  </a:lnTo>
                  <a:lnTo>
                    <a:pt x="730" y="259"/>
                  </a:lnTo>
                  <a:lnTo>
                    <a:pt x="728" y="259"/>
                  </a:lnTo>
                  <a:lnTo>
                    <a:pt x="725" y="259"/>
                  </a:lnTo>
                  <a:lnTo>
                    <a:pt x="724" y="259"/>
                  </a:lnTo>
                  <a:lnTo>
                    <a:pt x="725" y="263"/>
                  </a:lnTo>
                  <a:lnTo>
                    <a:pt x="727" y="264"/>
                  </a:lnTo>
                  <a:lnTo>
                    <a:pt x="728" y="266"/>
                  </a:lnTo>
                  <a:lnTo>
                    <a:pt x="731" y="267"/>
                  </a:lnTo>
                  <a:lnTo>
                    <a:pt x="733" y="271"/>
                  </a:lnTo>
                  <a:lnTo>
                    <a:pt x="735" y="272"/>
                  </a:lnTo>
                  <a:lnTo>
                    <a:pt x="738" y="274"/>
                  </a:lnTo>
                  <a:lnTo>
                    <a:pt x="739" y="274"/>
                  </a:lnTo>
                  <a:lnTo>
                    <a:pt x="741" y="274"/>
                  </a:lnTo>
                  <a:lnTo>
                    <a:pt x="741" y="274"/>
                  </a:lnTo>
                  <a:lnTo>
                    <a:pt x="741" y="275"/>
                  </a:lnTo>
                  <a:lnTo>
                    <a:pt x="741" y="275"/>
                  </a:lnTo>
                  <a:lnTo>
                    <a:pt x="744" y="277"/>
                  </a:lnTo>
                  <a:lnTo>
                    <a:pt x="746" y="278"/>
                  </a:lnTo>
                  <a:lnTo>
                    <a:pt x="747" y="280"/>
                  </a:lnTo>
                  <a:lnTo>
                    <a:pt x="749" y="280"/>
                  </a:lnTo>
                  <a:lnTo>
                    <a:pt x="752" y="283"/>
                  </a:lnTo>
                  <a:lnTo>
                    <a:pt x="752" y="283"/>
                  </a:lnTo>
                  <a:lnTo>
                    <a:pt x="755" y="285"/>
                  </a:lnTo>
                  <a:lnTo>
                    <a:pt x="757" y="285"/>
                  </a:lnTo>
                  <a:lnTo>
                    <a:pt x="758" y="288"/>
                  </a:lnTo>
                  <a:lnTo>
                    <a:pt x="760" y="288"/>
                  </a:lnTo>
                  <a:lnTo>
                    <a:pt x="760" y="291"/>
                  </a:lnTo>
                  <a:lnTo>
                    <a:pt x="761" y="293"/>
                  </a:lnTo>
                  <a:lnTo>
                    <a:pt x="765" y="293"/>
                  </a:lnTo>
                  <a:lnTo>
                    <a:pt x="766" y="294"/>
                  </a:lnTo>
                  <a:lnTo>
                    <a:pt x="766" y="294"/>
                  </a:lnTo>
                  <a:lnTo>
                    <a:pt x="766" y="296"/>
                  </a:lnTo>
                  <a:lnTo>
                    <a:pt x="765" y="296"/>
                  </a:lnTo>
                  <a:lnTo>
                    <a:pt x="765" y="296"/>
                  </a:lnTo>
                  <a:lnTo>
                    <a:pt x="765" y="297"/>
                  </a:lnTo>
                  <a:lnTo>
                    <a:pt x="765" y="299"/>
                  </a:lnTo>
                  <a:lnTo>
                    <a:pt x="765" y="300"/>
                  </a:lnTo>
                  <a:lnTo>
                    <a:pt x="765" y="300"/>
                  </a:lnTo>
                  <a:lnTo>
                    <a:pt x="761" y="302"/>
                  </a:lnTo>
                  <a:lnTo>
                    <a:pt x="761" y="302"/>
                  </a:lnTo>
                  <a:lnTo>
                    <a:pt x="760" y="300"/>
                  </a:lnTo>
                  <a:lnTo>
                    <a:pt x="758" y="300"/>
                  </a:lnTo>
                  <a:lnTo>
                    <a:pt x="753" y="299"/>
                  </a:lnTo>
                  <a:lnTo>
                    <a:pt x="749" y="297"/>
                  </a:lnTo>
                  <a:lnTo>
                    <a:pt x="747" y="296"/>
                  </a:lnTo>
                  <a:lnTo>
                    <a:pt x="746" y="296"/>
                  </a:lnTo>
                  <a:lnTo>
                    <a:pt x="746" y="296"/>
                  </a:lnTo>
                  <a:lnTo>
                    <a:pt x="731" y="293"/>
                  </a:lnTo>
                  <a:lnTo>
                    <a:pt x="728" y="293"/>
                  </a:lnTo>
                  <a:lnTo>
                    <a:pt x="728" y="293"/>
                  </a:lnTo>
                  <a:lnTo>
                    <a:pt x="727" y="291"/>
                  </a:lnTo>
                  <a:lnTo>
                    <a:pt x="720" y="289"/>
                  </a:lnTo>
                  <a:lnTo>
                    <a:pt x="720" y="289"/>
                  </a:lnTo>
                  <a:lnTo>
                    <a:pt x="717" y="286"/>
                  </a:lnTo>
                  <a:lnTo>
                    <a:pt x="714" y="282"/>
                  </a:lnTo>
                  <a:lnTo>
                    <a:pt x="714" y="282"/>
                  </a:lnTo>
                  <a:lnTo>
                    <a:pt x="711" y="282"/>
                  </a:lnTo>
                  <a:lnTo>
                    <a:pt x="708" y="282"/>
                  </a:lnTo>
                  <a:lnTo>
                    <a:pt x="706" y="282"/>
                  </a:lnTo>
                  <a:lnTo>
                    <a:pt x="705" y="282"/>
                  </a:lnTo>
                  <a:lnTo>
                    <a:pt x="703" y="282"/>
                  </a:lnTo>
                  <a:lnTo>
                    <a:pt x="700" y="278"/>
                  </a:lnTo>
                  <a:lnTo>
                    <a:pt x="697" y="278"/>
                  </a:lnTo>
                  <a:lnTo>
                    <a:pt x="694" y="277"/>
                  </a:lnTo>
                  <a:lnTo>
                    <a:pt x="692" y="277"/>
                  </a:lnTo>
                  <a:lnTo>
                    <a:pt x="692" y="275"/>
                  </a:lnTo>
                  <a:lnTo>
                    <a:pt x="694" y="274"/>
                  </a:lnTo>
                  <a:lnTo>
                    <a:pt x="694" y="274"/>
                  </a:lnTo>
                  <a:lnTo>
                    <a:pt x="690" y="275"/>
                  </a:lnTo>
                  <a:lnTo>
                    <a:pt x="689" y="275"/>
                  </a:lnTo>
                  <a:lnTo>
                    <a:pt x="686" y="274"/>
                  </a:lnTo>
                  <a:lnTo>
                    <a:pt x="684" y="272"/>
                  </a:lnTo>
                  <a:lnTo>
                    <a:pt x="681" y="267"/>
                  </a:lnTo>
                  <a:lnTo>
                    <a:pt x="679" y="267"/>
                  </a:lnTo>
                  <a:lnTo>
                    <a:pt x="679" y="266"/>
                  </a:lnTo>
                  <a:lnTo>
                    <a:pt x="681" y="266"/>
                  </a:lnTo>
                  <a:lnTo>
                    <a:pt x="684" y="266"/>
                  </a:lnTo>
                  <a:lnTo>
                    <a:pt x="684" y="266"/>
                  </a:lnTo>
                  <a:lnTo>
                    <a:pt x="687" y="264"/>
                  </a:lnTo>
                  <a:lnTo>
                    <a:pt x="687" y="264"/>
                  </a:lnTo>
                  <a:lnTo>
                    <a:pt x="687" y="263"/>
                  </a:lnTo>
                  <a:lnTo>
                    <a:pt x="686" y="263"/>
                  </a:lnTo>
                  <a:lnTo>
                    <a:pt x="686" y="263"/>
                  </a:lnTo>
                  <a:lnTo>
                    <a:pt x="686" y="261"/>
                  </a:lnTo>
                  <a:lnTo>
                    <a:pt x="684" y="261"/>
                  </a:lnTo>
                  <a:lnTo>
                    <a:pt x="683" y="259"/>
                  </a:lnTo>
                  <a:lnTo>
                    <a:pt x="681" y="259"/>
                  </a:lnTo>
                  <a:lnTo>
                    <a:pt x="676" y="259"/>
                  </a:lnTo>
                  <a:lnTo>
                    <a:pt x="675" y="259"/>
                  </a:lnTo>
                  <a:lnTo>
                    <a:pt x="675" y="259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3" y="258"/>
                  </a:lnTo>
                  <a:lnTo>
                    <a:pt x="671" y="258"/>
                  </a:lnTo>
                  <a:lnTo>
                    <a:pt x="670" y="255"/>
                  </a:lnTo>
                  <a:lnTo>
                    <a:pt x="670" y="253"/>
                  </a:lnTo>
                  <a:lnTo>
                    <a:pt x="670" y="253"/>
                  </a:lnTo>
                  <a:lnTo>
                    <a:pt x="668" y="253"/>
                  </a:lnTo>
                  <a:lnTo>
                    <a:pt x="665" y="250"/>
                  </a:lnTo>
                  <a:lnTo>
                    <a:pt x="662" y="247"/>
                  </a:lnTo>
                  <a:lnTo>
                    <a:pt x="660" y="245"/>
                  </a:lnTo>
                  <a:lnTo>
                    <a:pt x="659" y="244"/>
                  </a:lnTo>
                  <a:lnTo>
                    <a:pt x="657" y="244"/>
                  </a:lnTo>
                  <a:lnTo>
                    <a:pt x="657" y="244"/>
                  </a:lnTo>
                  <a:lnTo>
                    <a:pt x="660" y="241"/>
                  </a:lnTo>
                  <a:lnTo>
                    <a:pt x="660" y="239"/>
                  </a:lnTo>
                  <a:lnTo>
                    <a:pt x="659" y="241"/>
                  </a:lnTo>
                  <a:lnTo>
                    <a:pt x="656" y="239"/>
                  </a:lnTo>
                  <a:lnTo>
                    <a:pt x="654" y="241"/>
                  </a:lnTo>
                  <a:lnTo>
                    <a:pt x="653" y="241"/>
                  </a:lnTo>
                  <a:lnTo>
                    <a:pt x="653" y="239"/>
                  </a:lnTo>
                  <a:lnTo>
                    <a:pt x="651" y="241"/>
                  </a:lnTo>
                  <a:lnTo>
                    <a:pt x="651" y="242"/>
                  </a:lnTo>
                  <a:lnTo>
                    <a:pt x="651" y="244"/>
                  </a:lnTo>
                  <a:lnTo>
                    <a:pt x="649" y="244"/>
                  </a:lnTo>
                  <a:lnTo>
                    <a:pt x="649" y="244"/>
                  </a:lnTo>
                  <a:lnTo>
                    <a:pt x="648" y="242"/>
                  </a:lnTo>
                  <a:lnTo>
                    <a:pt x="648" y="242"/>
                  </a:lnTo>
                  <a:lnTo>
                    <a:pt x="648" y="239"/>
                  </a:lnTo>
                  <a:lnTo>
                    <a:pt x="648" y="239"/>
                  </a:lnTo>
                  <a:lnTo>
                    <a:pt x="645" y="239"/>
                  </a:lnTo>
                  <a:lnTo>
                    <a:pt x="643" y="239"/>
                  </a:lnTo>
                  <a:lnTo>
                    <a:pt x="643" y="237"/>
                  </a:lnTo>
                  <a:lnTo>
                    <a:pt x="642" y="236"/>
                  </a:lnTo>
                  <a:lnTo>
                    <a:pt x="642" y="234"/>
                  </a:lnTo>
                  <a:lnTo>
                    <a:pt x="642" y="234"/>
                  </a:lnTo>
                  <a:lnTo>
                    <a:pt x="640" y="234"/>
                  </a:lnTo>
                  <a:lnTo>
                    <a:pt x="640" y="234"/>
                  </a:lnTo>
                  <a:lnTo>
                    <a:pt x="640" y="234"/>
                  </a:lnTo>
                  <a:lnTo>
                    <a:pt x="638" y="234"/>
                  </a:lnTo>
                  <a:lnTo>
                    <a:pt x="637" y="234"/>
                  </a:lnTo>
                  <a:lnTo>
                    <a:pt x="637" y="236"/>
                  </a:lnTo>
                  <a:lnTo>
                    <a:pt x="638" y="236"/>
                  </a:lnTo>
                  <a:lnTo>
                    <a:pt x="640" y="237"/>
                  </a:lnTo>
                  <a:lnTo>
                    <a:pt x="642" y="241"/>
                  </a:lnTo>
                  <a:lnTo>
                    <a:pt x="640" y="242"/>
                  </a:lnTo>
                  <a:lnTo>
                    <a:pt x="637" y="242"/>
                  </a:lnTo>
                  <a:lnTo>
                    <a:pt x="635" y="242"/>
                  </a:lnTo>
                  <a:lnTo>
                    <a:pt x="632" y="242"/>
                  </a:lnTo>
                  <a:lnTo>
                    <a:pt x="630" y="242"/>
                  </a:lnTo>
                  <a:lnTo>
                    <a:pt x="629" y="241"/>
                  </a:lnTo>
                  <a:lnTo>
                    <a:pt x="626" y="241"/>
                  </a:lnTo>
                  <a:lnTo>
                    <a:pt x="624" y="244"/>
                  </a:lnTo>
                  <a:lnTo>
                    <a:pt x="624" y="244"/>
                  </a:lnTo>
                  <a:lnTo>
                    <a:pt x="621" y="244"/>
                  </a:lnTo>
                  <a:lnTo>
                    <a:pt x="619" y="244"/>
                  </a:lnTo>
                  <a:lnTo>
                    <a:pt x="615" y="247"/>
                  </a:lnTo>
                  <a:lnTo>
                    <a:pt x="615" y="247"/>
                  </a:lnTo>
                  <a:lnTo>
                    <a:pt x="613" y="247"/>
                  </a:lnTo>
                  <a:lnTo>
                    <a:pt x="612" y="247"/>
                  </a:lnTo>
                  <a:lnTo>
                    <a:pt x="610" y="247"/>
                  </a:lnTo>
                  <a:lnTo>
                    <a:pt x="608" y="248"/>
                  </a:lnTo>
                  <a:lnTo>
                    <a:pt x="607" y="247"/>
                  </a:lnTo>
                  <a:lnTo>
                    <a:pt x="604" y="247"/>
                  </a:lnTo>
                  <a:lnTo>
                    <a:pt x="602" y="247"/>
                  </a:lnTo>
                  <a:lnTo>
                    <a:pt x="601" y="247"/>
                  </a:lnTo>
                  <a:lnTo>
                    <a:pt x="599" y="245"/>
                  </a:lnTo>
                  <a:lnTo>
                    <a:pt x="597" y="245"/>
                  </a:lnTo>
                  <a:lnTo>
                    <a:pt x="596" y="245"/>
                  </a:lnTo>
                  <a:lnTo>
                    <a:pt x="596" y="245"/>
                  </a:lnTo>
                  <a:lnTo>
                    <a:pt x="593" y="242"/>
                  </a:lnTo>
                  <a:lnTo>
                    <a:pt x="591" y="242"/>
                  </a:lnTo>
                  <a:lnTo>
                    <a:pt x="589" y="239"/>
                  </a:lnTo>
                  <a:lnTo>
                    <a:pt x="589" y="237"/>
                  </a:lnTo>
                  <a:lnTo>
                    <a:pt x="589" y="236"/>
                  </a:lnTo>
                  <a:lnTo>
                    <a:pt x="589" y="236"/>
                  </a:lnTo>
                  <a:lnTo>
                    <a:pt x="589" y="234"/>
                  </a:lnTo>
                  <a:lnTo>
                    <a:pt x="591" y="231"/>
                  </a:lnTo>
                  <a:lnTo>
                    <a:pt x="591" y="230"/>
                  </a:lnTo>
                  <a:lnTo>
                    <a:pt x="593" y="230"/>
                  </a:lnTo>
                  <a:lnTo>
                    <a:pt x="594" y="228"/>
                  </a:lnTo>
                  <a:lnTo>
                    <a:pt x="601" y="226"/>
                  </a:lnTo>
                  <a:lnTo>
                    <a:pt x="602" y="225"/>
                  </a:lnTo>
                  <a:lnTo>
                    <a:pt x="602" y="225"/>
                  </a:lnTo>
                  <a:lnTo>
                    <a:pt x="601" y="222"/>
                  </a:lnTo>
                  <a:lnTo>
                    <a:pt x="601" y="222"/>
                  </a:lnTo>
                  <a:lnTo>
                    <a:pt x="601" y="222"/>
                  </a:lnTo>
                  <a:lnTo>
                    <a:pt x="602" y="220"/>
                  </a:lnTo>
                  <a:lnTo>
                    <a:pt x="602" y="219"/>
                  </a:lnTo>
                  <a:lnTo>
                    <a:pt x="604" y="219"/>
                  </a:lnTo>
                  <a:lnTo>
                    <a:pt x="605" y="220"/>
                  </a:lnTo>
                  <a:lnTo>
                    <a:pt x="607" y="220"/>
                  </a:lnTo>
                  <a:lnTo>
                    <a:pt x="610" y="220"/>
                  </a:lnTo>
                  <a:lnTo>
                    <a:pt x="615" y="222"/>
                  </a:lnTo>
                  <a:lnTo>
                    <a:pt x="619" y="223"/>
                  </a:lnTo>
                  <a:lnTo>
                    <a:pt x="624" y="225"/>
                  </a:lnTo>
                  <a:lnTo>
                    <a:pt x="626" y="226"/>
                  </a:lnTo>
                  <a:lnTo>
                    <a:pt x="627" y="228"/>
                  </a:lnTo>
                  <a:lnTo>
                    <a:pt x="629" y="230"/>
                  </a:lnTo>
                  <a:lnTo>
                    <a:pt x="627" y="231"/>
                  </a:lnTo>
                  <a:lnTo>
                    <a:pt x="627" y="231"/>
                  </a:lnTo>
                  <a:lnTo>
                    <a:pt x="627" y="233"/>
                  </a:lnTo>
                  <a:lnTo>
                    <a:pt x="627" y="233"/>
                  </a:lnTo>
                  <a:lnTo>
                    <a:pt x="629" y="234"/>
                  </a:lnTo>
                  <a:lnTo>
                    <a:pt x="629" y="233"/>
                  </a:lnTo>
                  <a:lnTo>
                    <a:pt x="629" y="233"/>
                  </a:lnTo>
                  <a:lnTo>
                    <a:pt x="629" y="231"/>
                  </a:lnTo>
                  <a:lnTo>
                    <a:pt x="630" y="231"/>
                  </a:lnTo>
                  <a:lnTo>
                    <a:pt x="630" y="230"/>
                  </a:lnTo>
                  <a:lnTo>
                    <a:pt x="630" y="228"/>
                  </a:lnTo>
                  <a:lnTo>
                    <a:pt x="629" y="228"/>
                  </a:lnTo>
                  <a:lnTo>
                    <a:pt x="629" y="226"/>
                  </a:lnTo>
                  <a:lnTo>
                    <a:pt x="624" y="223"/>
                  </a:lnTo>
                  <a:lnTo>
                    <a:pt x="624" y="223"/>
                  </a:lnTo>
                  <a:lnTo>
                    <a:pt x="626" y="223"/>
                  </a:lnTo>
                  <a:lnTo>
                    <a:pt x="630" y="223"/>
                  </a:lnTo>
                  <a:lnTo>
                    <a:pt x="634" y="223"/>
                  </a:lnTo>
                  <a:lnTo>
                    <a:pt x="634" y="222"/>
                  </a:lnTo>
                  <a:lnTo>
                    <a:pt x="635" y="222"/>
                  </a:lnTo>
                  <a:lnTo>
                    <a:pt x="635" y="222"/>
                  </a:lnTo>
                  <a:lnTo>
                    <a:pt x="638" y="220"/>
                  </a:lnTo>
                  <a:lnTo>
                    <a:pt x="640" y="222"/>
                  </a:lnTo>
                  <a:lnTo>
                    <a:pt x="642" y="222"/>
                  </a:lnTo>
                  <a:lnTo>
                    <a:pt x="643" y="222"/>
                  </a:lnTo>
                  <a:lnTo>
                    <a:pt x="645" y="220"/>
                  </a:lnTo>
                  <a:lnTo>
                    <a:pt x="646" y="219"/>
                  </a:lnTo>
                  <a:lnTo>
                    <a:pt x="648" y="219"/>
                  </a:lnTo>
                  <a:lnTo>
                    <a:pt x="649" y="217"/>
                  </a:lnTo>
                  <a:lnTo>
                    <a:pt x="653" y="217"/>
                  </a:lnTo>
                  <a:lnTo>
                    <a:pt x="654" y="219"/>
                  </a:lnTo>
                  <a:lnTo>
                    <a:pt x="657" y="219"/>
                  </a:lnTo>
                  <a:lnTo>
                    <a:pt x="656" y="217"/>
                  </a:lnTo>
                  <a:lnTo>
                    <a:pt x="656" y="214"/>
                  </a:lnTo>
                  <a:lnTo>
                    <a:pt x="654" y="212"/>
                  </a:lnTo>
                  <a:lnTo>
                    <a:pt x="653" y="211"/>
                  </a:lnTo>
                  <a:lnTo>
                    <a:pt x="649" y="209"/>
                  </a:lnTo>
                  <a:lnTo>
                    <a:pt x="646" y="206"/>
                  </a:lnTo>
                  <a:lnTo>
                    <a:pt x="645" y="204"/>
                  </a:lnTo>
                  <a:lnTo>
                    <a:pt x="643" y="203"/>
                  </a:lnTo>
                  <a:lnTo>
                    <a:pt x="645" y="203"/>
                  </a:lnTo>
                  <a:lnTo>
                    <a:pt x="645" y="201"/>
                  </a:lnTo>
                  <a:lnTo>
                    <a:pt x="651" y="198"/>
                  </a:lnTo>
                  <a:lnTo>
                    <a:pt x="656" y="193"/>
                  </a:lnTo>
                  <a:lnTo>
                    <a:pt x="659" y="192"/>
                  </a:lnTo>
                  <a:lnTo>
                    <a:pt x="659" y="190"/>
                  </a:lnTo>
                  <a:lnTo>
                    <a:pt x="660" y="190"/>
                  </a:lnTo>
                  <a:lnTo>
                    <a:pt x="662" y="189"/>
                  </a:lnTo>
                  <a:lnTo>
                    <a:pt x="664" y="189"/>
                  </a:lnTo>
                  <a:lnTo>
                    <a:pt x="665" y="187"/>
                  </a:lnTo>
                  <a:lnTo>
                    <a:pt x="665" y="185"/>
                  </a:lnTo>
                  <a:lnTo>
                    <a:pt x="665" y="185"/>
                  </a:lnTo>
                  <a:lnTo>
                    <a:pt x="667" y="181"/>
                  </a:lnTo>
                  <a:lnTo>
                    <a:pt x="670" y="181"/>
                  </a:lnTo>
                  <a:lnTo>
                    <a:pt x="671" y="179"/>
                  </a:lnTo>
                  <a:lnTo>
                    <a:pt x="673" y="179"/>
                  </a:lnTo>
                  <a:lnTo>
                    <a:pt x="676" y="176"/>
                  </a:lnTo>
                  <a:lnTo>
                    <a:pt x="676" y="174"/>
                  </a:lnTo>
                  <a:lnTo>
                    <a:pt x="675" y="174"/>
                  </a:lnTo>
                  <a:lnTo>
                    <a:pt x="673" y="174"/>
                  </a:lnTo>
                  <a:lnTo>
                    <a:pt x="670" y="167"/>
                  </a:lnTo>
                  <a:lnTo>
                    <a:pt x="668" y="162"/>
                  </a:lnTo>
                  <a:lnTo>
                    <a:pt x="665" y="159"/>
                  </a:lnTo>
                  <a:lnTo>
                    <a:pt x="664" y="155"/>
                  </a:lnTo>
                  <a:lnTo>
                    <a:pt x="660" y="151"/>
                  </a:lnTo>
                  <a:lnTo>
                    <a:pt x="660" y="149"/>
                  </a:lnTo>
                  <a:lnTo>
                    <a:pt x="660" y="149"/>
                  </a:lnTo>
                  <a:lnTo>
                    <a:pt x="660" y="148"/>
                  </a:lnTo>
                  <a:lnTo>
                    <a:pt x="656" y="151"/>
                  </a:lnTo>
                  <a:lnTo>
                    <a:pt x="656" y="151"/>
                  </a:lnTo>
                  <a:lnTo>
                    <a:pt x="654" y="149"/>
                  </a:lnTo>
                  <a:lnTo>
                    <a:pt x="653" y="148"/>
                  </a:lnTo>
                  <a:lnTo>
                    <a:pt x="651" y="146"/>
                  </a:lnTo>
                  <a:lnTo>
                    <a:pt x="653" y="146"/>
                  </a:lnTo>
                  <a:lnTo>
                    <a:pt x="653" y="144"/>
                  </a:lnTo>
                  <a:lnTo>
                    <a:pt x="653" y="143"/>
                  </a:lnTo>
                  <a:lnTo>
                    <a:pt x="653" y="141"/>
                  </a:lnTo>
                  <a:lnTo>
                    <a:pt x="653" y="141"/>
                  </a:lnTo>
                  <a:lnTo>
                    <a:pt x="653" y="140"/>
                  </a:lnTo>
                  <a:lnTo>
                    <a:pt x="653" y="140"/>
                  </a:lnTo>
                  <a:lnTo>
                    <a:pt x="651" y="140"/>
                  </a:lnTo>
                  <a:lnTo>
                    <a:pt x="649" y="140"/>
                  </a:lnTo>
                  <a:lnTo>
                    <a:pt x="648" y="140"/>
                  </a:lnTo>
                  <a:lnTo>
                    <a:pt x="651" y="143"/>
                  </a:lnTo>
                  <a:lnTo>
                    <a:pt x="649" y="144"/>
                  </a:lnTo>
                  <a:lnTo>
                    <a:pt x="648" y="144"/>
                  </a:lnTo>
                  <a:lnTo>
                    <a:pt x="646" y="144"/>
                  </a:lnTo>
                  <a:lnTo>
                    <a:pt x="645" y="143"/>
                  </a:lnTo>
                  <a:lnTo>
                    <a:pt x="645" y="143"/>
                  </a:lnTo>
                  <a:lnTo>
                    <a:pt x="640" y="140"/>
                  </a:lnTo>
                  <a:lnTo>
                    <a:pt x="640" y="138"/>
                  </a:lnTo>
                  <a:lnTo>
                    <a:pt x="640" y="138"/>
                  </a:lnTo>
                  <a:lnTo>
                    <a:pt x="640" y="137"/>
                  </a:lnTo>
                  <a:lnTo>
                    <a:pt x="640" y="138"/>
                  </a:lnTo>
                  <a:lnTo>
                    <a:pt x="638" y="138"/>
                  </a:lnTo>
                  <a:lnTo>
                    <a:pt x="637" y="137"/>
                  </a:lnTo>
                  <a:lnTo>
                    <a:pt x="637" y="137"/>
                  </a:lnTo>
                  <a:lnTo>
                    <a:pt x="638" y="135"/>
                  </a:lnTo>
                  <a:lnTo>
                    <a:pt x="640" y="135"/>
                  </a:lnTo>
                  <a:lnTo>
                    <a:pt x="638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8" y="132"/>
                  </a:lnTo>
                  <a:lnTo>
                    <a:pt x="640" y="132"/>
                  </a:lnTo>
                  <a:lnTo>
                    <a:pt x="638" y="130"/>
                  </a:lnTo>
                  <a:lnTo>
                    <a:pt x="638" y="130"/>
                  </a:lnTo>
                  <a:lnTo>
                    <a:pt x="637" y="132"/>
                  </a:lnTo>
                  <a:lnTo>
                    <a:pt x="634" y="133"/>
                  </a:lnTo>
                  <a:lnTo>
                    <a:pt x="632" y="135"/>
                  </a:lnTo>
                  <a:lnTo>
                    <a:pt x="630" y="133"/>
                  </a:lnTo>
                  <a:lnTo>
                    <a:pt x="629" y="133"/>
                  </a:lnTo>
                  <a:lnTo>
                    <a:pt x="627" y="133"/>
                  </a:lnTo>
                  <a:lnTo>
                    <a:pt x="627" y="135"/>
                  </a:lnTo>
                  <a:lnTo>
                    <a:pt x="624" y="137"/>
                  </a:lnTo>
                  <a:lnTo>
                    <a:pt x="618" y="140"/>
                  </a:lnTo>
                  <a:lnTo>
                    <a:pt x="615" y="140"/>
                  </a:lnTo>
                  <a:lnTo>
                    <a:pt x="613" y="140"/>
                  </a:lnTo>
                  <a:lnTo>
                    <a:pt x="612" y="140"/>
                  </a:lnTo>
                  <a:lnTo>
                    <a:pt x="612" y="138"/>
                  </a:lnTo>
                  <a:lnTo>
                    <a:pt x="613" y="138"/>
                  </a:lnTo>
                  <a:lnTo>
                    <a:pt x="613" y="137"/>
                  </a:lnTo>
                  <a:lnTo>
                    <a:pt x="613" y="137"/>
                  </a:lnTo>
                  <a:lnTo>
                    <a:pt x="613" y="133"/>
                  </a:lnTo>
                  <a:lnTo>
                    <a:pt x="613" y="132"/>
                  </a:lnTo>
                  <a:lnTo>
                    <a:pt x="615" y="132"/>
                  </a:lnTo>
                  <a:lnTo>
                    <a:pt x="616" y="130"/>
                  </a:lnTo>
                  <a:lnTo>
                    <a:pt x="619" y="132"/>
                  </a:lnTo>
                  <a:lnTo>
                    <a:pt x="621" y="132"/>
                  </a:lnTo>
                  <a:lnTo>
                    <a:pt x="623" y="130"/>
                  </a:lnTo>
                  <a:lnTo>
                    <a:pt x="624" y="130"/>
                  </a:lnTo>
                  <a:lnTo>
                    <a:pt x="626" y="129"/>
                  </a:lnTo>
                  <a:lnTo>
                    <a:pt x="626" y="127"/>
                  </a:lnTo>
                  <a:lnTo>
                    <a:pt x="624" y="124"/>
                  </a:lnTo>
                  <a:lnTo>
                    <a:pt x="624" y="124"/>
                  </a:lnTo>
                  <a:lnTo>
                    <a:pt x="621" y="122"/>
                  </a:lnTo>
                  <a:lnTo>
                    <a:pt x="618" y="122"/>
                  </a:lnTo>
                  <a:lnTo>
                    <a:pt x="616" y="121"/>
                  </a:lnTo>
                  <a:lnTo>
                    <a:pt x="615" y="121"/>
                  </a:lnTo>
                  <a:lnTo>
                    <a:pt x="615" y="121"/>
                  </a:lnTo>
                  <a:lnTo>
                    <a:pt x="613" y="119"/>
                  </a:lnTo>
                  <a:lnTo>
                    <a:pt x="613" y="118"/>
                  </a:lnTo>
                  <a:lnTo>
                    <a:pt x="613" y="118"/>
                  </a:lnTo>
                  <a:lnTo>
                    <a:pt x="615" y="116"/>
                  </a:lnTo>
                  <a:lnTo>
                    <a:pt x="618" y="116"/>
                  </a:lnTo>
                  <a:lnTo>
                    <a:pt x="618" y="116"/>
                  </a:lnTo>
                  <a:lnTo>
                    <a:pt x="615" y="115"/>
                  </a:lnTo>
                  <a:lnTo>
                    <a:pt x="613" y="115"/>
                  </a:lnTo>
                  <a:lnTo>
                    <a:pt x="613" y="116"/>
                  </a:lnTo>
                  <a:lnTo>
                    <a:pt x="612" y="118"/>
                  </a:lnTo>
                  <a:lnTo>
                    <a:pt x="610" y="118"/>
                  </a:lnTo>
                  <a:lnTo>
                    <a:pt x="608" y="116"/>
                  </a:lnTo>
                  <a:lnTo>
                    <a:pt x="607" y="116"/>
                  </a:lnTo>
                  <a:lnTo>
                    <a:pt x="605" y="116"/>
                  </a:lnTo>
                  <a:lnTo>
                    <a:pt x="605" y="116"/>
                  </a:lnTo>
                  <a:lnTo>
                    <a:pt x="605" y="115"/>
                  </a:lnTo>
                  <a:lnTo>
                    <a:pt x="607" y="115"/>
                  </a:lnTo>
                  <a:lnTo>
                    <a:pt x="608" y="113"/>
                  </a:lnTo>
                  <a:lnTo>
                    <a:pt x="608" y="113"/>
                  </a:lnTo>
                  <a:lnTo>
                    <a:pt x="607" y="111"/>
                  </a:lnTo>
                  <a:lnTo>
                    <a:pt x="607" y="111"/>
                  </a:lnTo>
                  <a:lnTo>
                    <a:pt x="604" y="110"/>
                  </a:lnTo>
                  <a:lnTo>
                    <a:pt x="599" y="111"/>
                  </a:lnTo>
                  <a:lnTo>
                    <a:pt x="597" y="111"/>
                  </a:lnTo>
                  <a:lnTo>
                    <a:pt x="597" y="110"/>
                  </a:lnTo>
                  <a:lnTo>
                    <a:pt x="597" y="108"/>
                  </a:lnTo>
                  <a:lnTo>
                    <a:pt x="597" y="105"/>
                  </a:lnTo>
                  <a:lnTo>
                    <a:pt x="596" y="102"/>
                  </a:lnTo>
                  <a:lnTo>
                    <a:pt x="596" y="100"/>
                  </a:lnTo>
                  <a:lnTo>
                    <a:pt x="594" y="100"/>
                  </a:lnTo>
                  <a:lnTo>
                    <a:pt x="589" y="100"/>
                  </a:lnTo>
                  <a:lnTo>
                    <a:pt x="589" y="100"/>
                  </a:lnTo>
                  <a:lnTo>
                    <a:pt x="588" y="100"/>
                  </a:lnTo>
                  <a:lnTo>
                    <a:pt x="585" y="99"/>
                  </a:lnTo>
                  <a:lnTo>
                    <a:pt x="583" y="97"/>
                  </a:lnTo>
                  <a:lnTo>
                    <a:pt x="583" y="97"/>
                  </a:lnTo>
                  <a:lnTo>
                    <a:pt x="582" y="96"/>
                  </a:lnTo>
                  <a:lnTo>
                    <a:pt x="580" y="94"/>
                  </a:lnTo>
                  <a:lnTo>
                    <a:pt x="578" y="94"/>
                  </a:lnTo>
                  <a:lnTo>
                    <a:pt x="578" y="91"/>
                  </a:lnTo>
                  <a:lnTo>
                    <a:pt x="577" y="91"/>
                  </a:lnTo>
                  <a:lnTo>
                    <a:pt x="575" y="91"/>
                  </a:lnTo>
                  <a:lnTo>
                    <a:pt x="574" y="92"/>
                  </a:lnTo>
                  <a:lnTo>
                    <a:pt x="572" y="94"/>
                  </a:lnTo>
                  <a:lnTo>
                    <a:pt x="572" y="96"/>
                  </a:lnTo>
                  <a:lnTo>
                    <a:pt x="572" y="96"/>
                  </a:lnTo>
                  <a:lnTo>
                    <a:pt x="572" y="97"/>
                  </a:lnTo>
                  <a:lnTo>
                    <a:pt x="577" y="99"/>
                  </a:lnTo>
                  <a:lnTo>
                    <a:pt x="578" y="99"/>
                  </a:lnTo>
                  <a:lnTo>
                    <a:pt x="580" y="100"/>
                  </a:lnTo>
                  <a:lnTo>
                    <a:pt x="580" y="102"/>
                  </a:lnTo>
                  <a:lnTo>
                    <a:pt x="582" y="104"/>
                  </a:lnTo>
                  <a:lnTo>
                    <a:pt x="582" y="105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77" y="108"/>
                  </a:lnTo>
                  <a:lnTo>
                    <a:pt x="574" y="110"/>
                  </a:lnTo>
                  <a:lnTo>
                    <a:pt x="571" y="110"/>
                  </a:lnTo>
                  <a:lnTo>
                    <a:pt x="569" y="110"/>
                  </a:lnTo>
                  <a:lnTo>
                    <a:pt x="561" y="107"/>
                  </a:lnTo>
                  <a:lnTo>
                    <a:pt x="560" y="107"/>
                  </a:lnTo>
                  <a:lnTo>
                    <a:pt x="558" y="107"/>
                  </a:lnTo>
                  <a:lnTo>
                    <a:pt x="553" y="105"/>
                  </a:lnTo>
                  <a:lnTo>
                    <a:pt x="552" y="105"/>
                  </a:lnTo>
                  <a:lnTo>
                    <a:pt x="547" y="105"/>
                  </a:lnTo>
                  <a:lnTo>
                    <a:pt x="541" y="104"/>
                  </a:lnTo>
                  <a:lnTo>
                    <a:pt x="539" y="104"/>
                  </a:lnTo>
                  <a:lnTo>
                    <a:pt x="541" y="105"/>
                  </a:lnTo>
                  <a:lnTo>
                    <a:pt x="542" y="107"/>
                  </a:lnTo>
                  <a:lnTo>
                    <a:pt x="544" y="107"/>
                  </a:lnTo>
                  <a:lnTo>
                    <a:pt x="545" y="107"/>
                  </a:lnTo>
                  <a:lnTo>
                    <a:pt x="548" y="110"/>
                  </a:lnTo>
                  <a:lnTo>
                    <a:pt x="550" y="110"/>
                  </a:lnTo>
                  <a:lnTo>
                    <a:pt x="552" y="111"/>
                  </a:lnTo>
                  <a:lnTo>
                    <a:pt x="552" y="113"/>
                  </a:lnTo>
                  <a:lnTo>
                    <a:pt x="550" y="113"/>
                  </a:lnTo>
                  <a:lnTo>
                    <a:pt x="541" y="108"/>
                  </a:lnTo>
                  <a:lnTo>
                    <a:pt x="534" y="110"/>
                  </a:lnTo>
                  <a:lnTo>
                    <a:pt x="533" y="111"/>
                  </a:lnTo>
                  <a:lnTo>
                    <a:pt x="530" y="111"/>
                  </a:lnTo>
                  <a:lnTo>
                    <a:pt x="528" y="110"/>
                  </a:lnTo>
                  <a:lnTo>
                    <a:pt x="522" y="108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2" y="108"/>
                  </a:lnTo>
                  <a:lnTo>
                    <a:pt x="507" y="108"/>
                  </a:lnTo>
                  <a:lnTo>
                    <a:pt x="498" y="107"/>
                  </a:lnTo>
                  <a:lnTo>
                    <a:pt x="495" y="105"/>
                  </a:lnTo>
                  <a:lnTo>
                    <a:pt x="493" y="105"/>
                  </a:lnTo>
                  <a:lnTo>
                    <a:pt x="492" y="105"/>
                  </a:lnTo>
                  <a:lnTo>
                    <a:pt x="490" y="105"/>
                  </a:lnTo>
                  <a:lnTo>
                    <a:pt x="485" y="104"/>
                  </a:lnTo>
                  <a:lnTo>
                    <a:pt x="479" y="105"/>
                  </a:lnTo>
                  <a:lnTo>
                    <a:pt x="474" y="104"/>
                  </a:lnTo>
                  <a:lnTo>
                    <a:pt x="471" y="104"/>
                  </a:lnTo>
                  <a:lnTo>
                    <a:pt x="471" y="102"/>
                  </a:lnTo>
                  <a:lnTo>
                    <a:pt x="470" y="99"/>
                  </a:lnTo>
                  <a:lnTo>
                    <a:pt x="470" y="97"/>
                  </a:lnTo>
                  <a:lnTo>
                    <a:pt x="470" y="96"/>
                  </a:lnTo>
                  <a:lnTo>
                    <a:pt x="470" y="96"/>
                  </a:lnTo>
                  <a:lnTo>
                    <a:pt x="471" y="94"/>
                  </a:lnTo>
                  <a:lnTo>
                    <a:pt x="468" y="96"/>
                  </a:lnTo>
                  <a:lnTo>
                    <a:pt x="466" y="97"/>
                  </a:lnTo>
                  <a:lnTo>
                    <a:pt x="465" y="97"/>
                  </a:lnTo>
                  <a:lnTo>
                    <a:pt x="460" y="96"/>
                  </a:lnTo>
                  <a:lnTo>
                    <a:pt x="460" y="96"/>
                  </a:lnTo>
                  <a:lnTo>
                    <a:pt x="460" y="97"/>
                  </a:lnTo>
                  <a:lnTo>
                    <a:pt x="462" y="97"/>
                  </a:lnTo>
                  <a:lnTo>
                    <a:pt x="462" y="99"/>
                  </a:lnTo>
                  <a:lnTo>
                    <a:pt x="459" y="99"/>
                  </a:lnTo>
                  <a:lnTo>
                    <a:pt x="455" y="99"/>
                  </a:lnTo>
                  <a:lnTo>
                    <a:pt x="454" y="99"/>
                  </a:lnTo>
                  <a:lnTo>
                    <a:pt x="452" y="99"/>
                  </a:lnTo>
                  <a:lnTo>
                    <a:pt x="451" y="100"/>
                  </a:lnTo>
                  <a:lnTo>
                    <a:pt x="451" y="100"/>
                  </a:lnTo>
                  <a:lnTo>
                    <a:pt x="449" y="100"/>
                  </a:lnTo>
                  <a:lnTo>
                    <a:pt x="444" y="97"/>
                  </a:lnTo>
                  <a:lnTo>
                    <a:pt x="441" y="96"/>
                  </a:lnTo>
                  <a:lnTo>
                    <a:pt x="438" y="94"/>
                  </a:lnTo>
                  <a:lnTo>
                    <a:pt x="437" y="94"/>
                  </a:lnTo>
                  <a:lnTo>
                    <a:pt x="435" y="92"/>
                  </a:lnTo>
                  <a:lnTo>
                    <a:pt x="430" y="86"/>
                  </a:lnTo>
                  <a:lnTo>
                    <a:pt x="430" y="86"/>
                  </a:lnTo>
                  <a:lnTo>
                    <a:pt x="427" y="80"/>
                  </a:lnTo>
                  <a:lnTo>
                    <a:pt x="427" y="80"/>
                  </a:lnTo>
                  <a:lnTo>
                    <a:pt x="427" y="78"/>
                  </a:lnTo>
                  <a:lnTo>
                    <a:pt x="429" y="78"/>
                  </a:lnTo>
                  <a:lnTo>
                    <a:pt x="433" y="80"/>
                  </a:lnTo>
                  <a:lnTo>
                    <a:pt x="438" y="80"/>
                  </a:lnTo>
                  <a:lnTo>
                    <a:pt x="440" y="80"/>
                  </a:lnTo>
                  <a:lnTo>
                    <a:pt x="443" y="81"/>
                  </a:lnTo>
                  <a:lnTo>
                    <a:pt x="448" y="81"/>
                  </a:lnTo>
                  <a:lnTo>
                    <a:pt x="449" y="81"/>
                  </a:lnTo>
                  <a:lnTo>
                    <a:pt x="454" y="81"/>
                  </a:lnTo>
                  <a:lnTo>
                    <a:pt x="460" y="81"/>
                  </a:lnTo>
                  <a:lnTo>
                    <a:pt x="460" y="80"/>
                  </a:lnTo>
                  <a:lnTo>
                    <a:pt x="457" y="80"/>
                  </a:lnTo>
                  <a:lnTo>
                    <a:pt x="454" y="78"/>
                  </a:lnTo>
                  <a:lnTo>
                    <a:pt x="451" y="75"/>
                  </a:lnTo>
                  <a:lnTo>
                    <a:pt x="449" y="75"/>
                  </a:lnTo>
                  <a:lnTo>
                    <a:pt x="446" y="75"/>
                  </a:lnTo>
                  <a:lnTo>
                    <a:pt x="440" y="74"/>
                  </a:lnTo>
                  <a:lnTo>
                    <a:pt x="432" y="74"/>
                  </a:lnTo>
                  <a:lnTo>
                    <a:pt x="427" y="70"/>
                  </a:lnTo>
                  <a:lnTo>
                    <a:pt x="424" y="69"/>
                  </a:lnTo>
                  <a:lnTo>
                    <a:pt x="421" y="69"/>
                  </a:lnTo>
                  <a:lnTo>
                    <a:pt x="421" y="67"/>
                  </a:lnTo>
                  <a:lnTo>
                    <a:pt x="421" y="66"/>
                  </a:lnTo>
                  <a:lnTo>
                    <a:pt x="419" y="61"/>
                  </a:lnTo>
                  <a:lnTo>
                    <a:pt x="419" y="58"/>
                  </a:lnTo>
                  <a:lnTo>
                    <a:pt x="419" y="56"/>
                  </a:lnTo>
                  <a:lnTo>
                    <a:pt x="418" y="55"/>
                  </a:lnTo>
                  <a:lnTo>
                    <a:pt x="419" y="53"/>
                  </a:lnTo>
                  <a:lnTo>
                    <a:pt x="424" y="50"/>
                  </a:lnTo>
                  <a:lnTo>
                    <a:pt x="424" y="48"/>
                  </a:lnTo>
                  <a:lnTo>
                    <a:pt x="422" y="48"/>
                  </a:lnTo>
                  <a:lnTo>
                    <a:pt x="421" y="48"/>
                  </a:lnTo>
                  <a:lnTo>
                    <a:pt x="421" y="47"/>
                  </a:lnTo>
                  <a:lnTo>
                    <a:pt x="421" y="45"/>
                  </a:lnTo>
                  <a:lnTo>
                    <a:pt x="421" y="44"/>
                  </a:lnTo>
                  <a:lnTo>
                    <a:pt x="421" y="42"/>
                  </a:lnTo>
                  <a:lnTo>
                    <a:pt x="421" y="40"/>
                  </a:lnTo>
                  <a:lnTo>
                    <a:pt x="422" y="39"/>
                  </a:lnTo>
                  <a:lnTo>
                    <a:pt x="425" y="34"/>
                  </a:lnTo>
                  <a:lnTo>
                    <a:pt x="429" y="33"/>
                  </a:lnTo>
                  <a:lnTo>
                    <a:pt x="429" y="31"/>
                  </a:lnTo>
                  <a:lnTo>
                    <a:pt x="429" y="28"/>
                  </a:lnTo>
                  <a:lnTo>
                    <a:pt x="429" y="26"/>
                  </a:lnTo>
                  <a:lnTo>
                    <a:pt x="429" y="25"/>
                  </a:lnTo>
                  <a:lnTo>
                    <a:pt x="430" y="23"/>
                  </a:lnTo>
                  <a:lnTo>
                    <a:pt x="432" y="22"/>
                  </a:lnTo>
                  <a:lnTo>
                    <a:pt x="433" y="20"/>
                  </a:lnTo>
                  <a:lnTo>
                    <a:pt x="437" y="18"/>
                  </a:lnTo>
                  <a:lnTo>
                    <a:pt x="437" y="17"/>
                  </a:lnTo>
                  <a:lnTo>
                    <a:pt x="437" y="17"/>
                  </a:lnTo>
                  <a:lnTo>
                    <a:pt x="437" y="15"/>
                  </a:lnTo>
                  <a:lnTo>
                    <a:pt x="438" y="15"/>
                  </a:lnTo>
                  <a:lnTo>
                    <a:pt x="444" y="11"/>
                  </a:lnTo>
                  <a:lnTo>
                    <a:pt x="449" y="7"/>
                  </a:lnTo>
                  <a:lnTo>
                    <a:pt x="452" y="6"/>
                  </a:lnTo>
                  <a:lnTo>
                    <a:pt x="455" y="6"/>
                  </a:lnTo>
                  <a:lnTo>
                    <a:pt x="465" y="3"/>
                  </a:lnTo>
                  <a:lnTo>
                    <a:pt x="471" y="3"/>
                  </a:lnTo>
                  <a:close/>
                  <a:moveTo>
                    <a:pt x="274" y="0"/>
                  </a:moveTo>
                  <a:lnTo>
                    <a:pt x="287" y="6"/>
                  </a:lnTo>
                  <a:lnTo>
                    <a:pt x="288" y="6"/>
                  </a:lnTo>
                  <a:lnTo>
                    <a:pt x="291" y="6"/>
                  </a:lnTo>
                  <a:lnTo>
                    <a:pt x="296" y="4"/>
                  </a:lnTo>
                  <a:lnTo>
                    <a:pt x="301" y="4"/>
                  </a:lnTo>
                  <a:lnTo>
                    <a:pt x="304" y="3"/>
                  </a:lnTo>
                  <a:lnTo>
                    <a:pt x="306" y="1"/>
                  </a:lnTo>
                  <a:lnTo>
                    <a:pt x="307" y="1"/>
                  </a:lnTo>
                  <a:lnTo>
                    <a:pt x="309" y="1"/>
                  </a:lnTo>
                  <a:lnTo>
                    <a:pt x="314" y="3"/>
                  </a:lnTo>
                  <a:lnTo>
                    <a:pt x="314" y="3"/>
                  </a:lnTo>
                  <a:lnTo>
                    <a:pt x="315" y="3"/>
                  </a:lnTo>
                  <a:lnTo>
                    <a:pt x="317" y="4"/>
                  </a:lnTo>
                  <a:lnTo>
                    <a:pt x="317" y="7"/>
                  </a:lnTo>
                  <a:lnTo>
                    <a:pt x="318" y="7"/>
                  </a:lnTo>
                  <a:lnTo>
                    <a:pt x="318" y="7"/>
                  </a:lnTo>
                  <a:lnTo>
                    <a:pt x="317" y="9"/>
                  </a:lnTo>
                  <a:lnTo>
                    <a:pt x="315" y="11"/>
                  </a:lnTo>
                  <a:lnTo>
                    <a:pt x="314" y="11"/>
                  </a:lnTo>
                  <a:lnTo>
                    <a:pt x="312" y="11"/>
                  </a:lnTo>
                  <a:lnTo>
                    <a:pt x="310" y="12"/>
                  </a:lnTo>
                  <a:lnTo>
                    <a:pt x="309" y="12"/>
                  </a:lnTo>
                  <a:lnTo>
                    <a:pt x="309" y="12"/>
                  </a:lnTo>
                  <a:lnTo>
                    <a:pt x="309" y="14"/>
                  </a:lnTo>
                  <a:lnTo>
                    <a:pt x="309" y="14"/>
                  </a:lnTo>
                  <a:lnTo>
                    <a:pt x="310" y="14"/>
                  </a:lnTo>
                  <a:lnTo>
                    <a:pt x="310" y="12"/>
                  </a:lnTo>
                  <a:lnTo>
                    <a:pt x="312" y="14"/>
                  </a:lnTo>
                  <a:lnTo>
                    <a:pt x="314" y="14"/>
                  </a:lnTo>
                  <a:lnTo>
                    <a:pt x="314" y="15"/>
                  </a:lnTo>
                  <a:lnTo>
                    <a:pt x="314" y="15"/>
                  </a:lnTo>
                  <a:lnTo>
                    <a:pt x="310" y="17"/>
                  </a:lnTo>
                  <a:lnTo>
                    <a:pt x="306" y="18"/>
                  </a:lnTo>
                  <a:lnTo>
                    <a:pt x="301" y="23"/>
                  </a:lnTo>
                  <a:lnTo>
                    <a:pt x="298" y="25"/>
                  </a:lnTo>
                  <a:lnTo>
                    <a:pt x="298" y="26"/>
                  </a:lnTo>
                  <a:lnTo>
                    <a:pt x="296" y="26"/>
                  </a:lnTo>
                  <a:lnTo>
                    <a:pt x="296" y="28"/>
                  </a:lnTo>
                  <a:lnTo>
                    <a:pt x="298" y="28"/>
                  </a:lnTo>
                  <a:lnTo>
                    <a:pt x="298" y="28"/>
                  </a:lnTo>
                  <a:lnTo>
                    <a:pt x="301" y="26"/>
                  </a:lnTo>
                  <a:lnTo>
                    <a:pt x="302" y="26"/>
                  </a:lnTo>
                  <a:lnTo>
                    <a:pt x="304" y="25"/>
                  </a:lnTo>
                  <a:lnTo>
                    <a:pt x="307" y="25"/>
                  </a:lnTo>
                  <a:lnTo>
                    <a:pt x="309" y="26"/>
                  </a:lnTo>
                  <a:lnTo>
                    <a:pt x="310" y="26"/>
                  </a:lnTo>
                  <a:lnTo>
                    <a:pt x="314" y="28"/>
                  </a:lnTo>
                  <a:lnTo>
                    <a:pt x="314" y="29"/>
                  </a:lnTo>
                  <a:lnTo>
                    <a:pt x="314" y="29"/>
                  </a:lnTo>
                  <a:lnTo>
                    <a:pt x="312" y="29"/>
                  </a:lnTo>
                  <a:lnTo>
                    <a:pt x="312" y="29"/>
                  </a:lnTo>
                  <a:lnTo>
                    <a:pt x="314" y="31"/>
                  </a:lnTo>
                  <a:lnTo>
                    <a:pt x="317" y="33"/>
                  </a:lnTo>
                  <a:lnTo>
                    <a:pt x="317" y="34"/>
                  </a:lnTo>
                  <a:lnTo>
                    <a:pt x="315" y="36"/>
                  </a:lnTo>
                  <a:lnTo>
                    <a:pt x="315" y="36"/>
                  </a:lnTo>
                  <a:lnTo>
                    <a:pt x="315" y="37"/>
                  </a:lnTo>
                  <a:lnTo>
                    <a:pt x="317" y="36"/>
                  </a:lnTo>
                  <a:lnTo>
                    <a:pt x="320" y="36"/>
                  </a:lnTo>
                  <a:lnTo>
                    <a:pt x="323" y="34"/>
                  </a:lnTo>
                  <a:lnTo>
                    <a:pt x="323" y="34"/>
                  </a:lnTo>
                  <a:lnTo>
                    <a:pt x="325" y="34"/>
                  </a:lnTo>
                  <a:lnTo>
                    <a:pt x="325" y="37"/>
                  </a:lnTo>
                  <a:lnTo>
                    <a:pt x="326" y="39"/>
                  </a:lnTo>
                  <a:lnTo>
                    <a:pt x="326" y="40"/>
                  </a:lnTo>
                  <a:lnTo>
                    <a:pt x="325" y="42"/>
                  </a:lnTo>
                  <a:lnTo>
                    <a:pt x="325" y="44"/>
                  </a:lnTo>
                  <a:lnTo>
                    <a:pt x="323" y="45"/>
                  </a:lnTo>
                  <a:lnTo>
                    <a:pt x="321" y="45"/>
                  </a:lnTo>
                  <a:lnTo>
                    <a:pt x="320" y="45"/>
                  </a:lnTo>
                  <a:lnTo>
                    <a:pt x="320" y="45"/>
                  </a:lnTo>
                  <a:lnTo>
                    <a:pt x="323" y="47"/>
                  </a:lnTo>
                  <a:lnTo>
                    <a:pt x="323" y="47"/>
                  </a:lnTo>
                  <a:lnTo>
                    <a:pt x="323" y="48"/>
                  </a:lnTo>
                  <a:lnTo>
                    <a:pt x="323" y="48"/>
                  </a:lnTo>
                  <a:lnTo>
                    <a:pt x="323" y="50"/>
                  </a:lnTo>
                  <a:lnTo>
                    <a:pt x="321" y="53"/>
                  </a:lnTo>
                  <a:lnTo>
                    <a:pt x="321" y="53"/>
                  </a:lnTo>
                  <a:lnTo>
                    <a:pt x="321" y="53"/>
                  </a:lnTo>
                  <a:lnTo>
                    <a:pt x="323" y="55"/>
                  </a:lnTo>
                  <a:lnTo>
                    <a:pt x="323" y="58"/>
                  </a:lnTo>
                  <a:lnTo>
                    <a:pt x="318" y="59"/>
                  </a:lnTo>
                  <a:lnTo>
                    <a:pt x="317" y="61"/>
                  </a:lnTo>
                  <a:lnTo>
                    <a:pt x="315" y="61"/>
                  </a:lnTo>
                  <a:lnTo>
                    <a:pt x="315" y="63"/>
                  </a:lnTo>
                  <a:lnTo>
                    <a:pt x="310" y="64"/>
                  </a:lnTo>
                  <a:lnTo>
                    <a:pt x="309" y="64"/>
                  </a:lnTo>
                  <a:lnTo>
                    <a:pt x="301" y="63"/>
                  </a:lnTo>
                  <a:lnTo>
                    <a:pt x="299" y="63"/>
                  </a:lnTo>
                  <a:lnTo>
                    <a:pt x="299" y="61"/>
                  </a:lnTo>
                  <a:lnTo>
                    <a:pt x="299" y="59"/>
                  </a:lnTo>
                  <a:lnTo>
                    <a:pt x="298" y="59"/>
                  </a:lnTo>
                  <a:lnTo>
                    <a:pt x="299" y="58"/>
                  </a:lnTo>
                  <a:lnTo>
                    <a:pt x="299" y="58"/>
                  </a:lnTo>
                  <a:lnTo>
                    <a:pt x="298" y="58"/>
                  </a:lnTo>
                  <a:lnTo>
                    <a:pt x="298" y="58"/>
                  </a:lnTo>
                  <a:lnTo>
                    <a:pt x="296" y="59"/>
                  </a:lnTo>
                  <a:lnTo>
                    <a:pt x="298" y="61"/>
                  </a:lnTo>
                  <a:lnTo>
                    <a:pt x="299" y="66"/>
                  </a:lnTo>
                  <a:lnTo>
                    <a:pt x="301" y="67"/>
                  </a:lnTo>
                  <a:lnTo>
                    <a:pt x="301" y="69"/>
                  </a:lnTo>
                  <a:lnTo>
                    <a:pt x="301" y="69"/>
                  </a:lnTo>
                  <a:lnTo>
                    <a:pt x="298" y="72"/>
                  </a:lnTo>
                  <a:lnTo>
                    <a:pt x="295" y="72"/>
                  </a:lnTo>
                  <a:lnTo>
                    <a:pt x="293" y="72"/>
                  </a:lnTo>
                  <a:lnTo>
                    <a:pt x="291" y="72"/>
                  </a:lnTo>
                  <a:lnTo>
                    <a:pt x="290" y="70"/>
                  </a:lnTo>
                  <a:lnTo>
                    <a:pt x="288" y="70"/>
                  </a:lnTo>
                  <a:lnTo>
                    <a:pt x="287" y="70"/>
                  </a:lnTo>
                  <a:lnTo>
                    <a:pt x="285" y="70"/>
                  </a:lnTo>
                  <a:lnTo>
                    <a:pt x="285" y="69"/>
                  </a:lnTo>
                  <a:lnTo>
                    <a:pt x="284" y="66"/>
                  </a:lnTo>
                  <a:lnTo>
                    <a:pt x="280" y="63"/>
                  </a:lnTo>
                  <a:lnTo>
                    <a:pt x="277" y="61"/>
                  </a:lnTo>
                  <a:lnTo>
                    <a:pt x="273" y="56"/>
                  </a:lnTo>
                  <a:lnTo>
                    <a:pt x="269" y="53"/>
                  </a:lnTo>
                  <a:lnTo>
                    <a:pt x="266" y="50"/>
                  </a:lnTo>
                  <a:lnTo>
                    <a:pt x="265" y="48"/>
                  </a:lnTo>
                  <a:lnTo>
                    <a:pt x="263" y="48"/>
                  </a:lnTo>
                  <a:lnTo>
                    <a:pt x="260" y="48"/>
                  </a:lnTo>
                  <a:lnTo>
                    <a:pt x="260" y="47"/>
                  </a:lnTo>
                  <a:lnTo>
                    <a:pt x="258" y="47"/>
                  </a:lnTo>
                  <a:lnTo>
                    <a:pt x="257" y="45"/>
                  </a:lnTo>
                  <a:lnTo>
                    <a:pt x="257" y="45"/>
                  </a:lnTo>
                  <a:lnTo>
                    <a:pt x="255" y="45"/>
                  </a:lnTo>
                  <a:lnTo>
                    <a:pt x="252" y="47"/>
                  </a:lnTo>
                  <a:lnTo>
                    <a:pt x="249" y="45"/>
                  </a:lnTo>
                  <a:lnTo>
                    <a:pt x="249" y="45"/>
                  </a:lnTo>
                  <a:lnTo>
                    <a:pt x="247" y="44"/>
                  </a:lnTo>
                  <a:lnTo>
                    <a:pt x="247" y="42"/>
                  </a:lnTo>
                  <a:lnTo>
                    <a:pt x="247" y="42"/>
                  </a:lnTo>
                  <a:lnTo>
                    <a:pt x="246" y="40"/>
                  </a:lnTo>
                  <a:lnTo>
                    <a:pt x="239" y="37"/>
                  </a:lnTo>
                  <a:lnTo>
                    <a:pt x="236" y="34"/>
                  </a:lnTo>
                  <a:lnTo>
                    <a:pt x="235" y="33"/>
                  </a:lnTo>
                  <a:lnTo>
                    <a:pt x="235" y="33"/>
                  </a:lnTo>
                  <a:lnTo>
                    <a:pt x="235" y="31"/>
                  </a:lnTo>
                  <a:lnTo>
                    <a:pt x="236" y="29"/>
                  </a:lnTo>
                  <a:lnTo>
                    <a:pt x="238" y="26"/>
                  </a:lnTo>
                  <a:lnTo>
                    <a:pt x="238" y="26"/>
                  </a:lnTo>
                  <a:lnTo>
                    <a:pt x="241" y="25"/>
                  </a:lnTo>
                  <a:lnTo>
                    <a:pt x="243" y="25"/>
                  </a:lnTo>
                  <a:lnTo>
                    <a:pt x="246" y="25"/>
                  </a:lnTo>
                  <a:lnTo>
                    <a:pt x="246" y="25"/>
                  </a:lnTo>
                  <a:lnTo>
                    <a:pt x="247" y="26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50" y="29"/>
                  </a:lnTo>
                  <a:lnTo>
                    <a:pt x="252" y="29"/>
                  </a:lnTo>
                  <a:lnTo>
                    <a:pt x="254" y="31"/>
                  </a:lnTo>
                  <a:lnTo>
                    <a:pt x="255" y="34"/>
                  </a:lnTo>
                  <a:lnTo>
                    <a:pt x="255" y="34"/>
                  </a:lnTo>
                  <a:lnTo>
                    <a:pt x="258" y="34"/>
                  </a:lnTo>
                  <a:lnTo>
                    <a:pt x="261" y="34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8" y="31"/>
                  </a:lnTo>
                  <a:lnTo>
                    <a:pt x="268" y="26"/>
                  </a:lnTo>
                  <a:lnTo>
                    <a:pt x="269" y="26"/>
                  </a:lnTo>
                  <a:lnTo>
                    <a:pt x="271" y="29"/>
                  </a:lnTo>
                  <a:lnTo>
                    <a:pt x="271" y="29"/>
                  </a:lnTo>
                  <a:lnTo>
                    <a:pt x="273" y="29"/>
                  </a:lnTo>
                  <a:lnTo>
                    <a:pt x="273" y="28"/>
                  </a:lnTo>
                  <a:lnTo>
                    <a:pt x="273" y="28"/>
                  </a:lnTo>
                  <a:lnTo>
                    <a:pt x="271" y="25"/>
                  </a:lnTo>
                  <a:lnTo>
                    <a:pt x="271" y="23"/>
                  </a:lnTo>
                  <a:lnTo>
                    <a:pt x="269" y="23"/>
                  </a:lnTo>
                  <a:lnTo>
                    <a:pt x="269" y="23"/>
                  </a:lnTo>
                  <a:lnTo>
                    <a:pt x="268" y="23"/>
                  </a:lnTo>
                  <a:lnTo>
                    <a:pt x="266" y="23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69" y="18"/>
                  </a:lnTo>
                  <a:lnTo>
                    <a:pt x="271" y="20"/>
                  </a:lnTo>
                  <a:lnTo>
                    <a:pt x="273" y="20"/>
                  </a:lnTo>
                  <a:lnTo>
                    <a:pt x="274" y="22"/>
                  </a:lnTo>
                  <a:lnTo>
                    <a:pt x="277" y="20"/>
                  </a:lnTo>
                  <a:lnTo>
                    <a:pt x="274" y="20"/>
                  </a:lnTo>
                  <a:lnTo>
                    <a:pt x="271" y="17"/>
                  </a:lnTo>
                  <a:lnTo>
                    <a:pt x="269" y="17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3" y="18"/>
                  </a:lnTo>
                  <a:lnTo>
                    <a:pt x="261" y="18"/>
                  </a:lnTo>
                  <a:lnTo>
                    <a:pt x="254" y="14"/>
                  </a:lnTo>
                  <a:lnTo>
                    <a:pt x="252" y="14"/>
                  </a:lnTo>
                  <a:lnTo>
                    <a:pt x="252" y="12"/>
                  </a:lnTo>
                  <a:lnTo>
                    <a:pt x="252" y="12"/>
                  </a:lnTo>
                  <a:lnTo>
                    <a:pt x="254" y="12"/>
                  </a:lnTo>
                  <a:lnTo>
                    <a:pt x="255" y="11"/>
                  </a:lnTo>
                  <a:lnTo>
                    <a:pt x="258" y="11"/>
                  </a:lnTo>
                  <a:lnTo>
                    <a:pt x="260" y="9"/>
                  </a:lnTo>
                  <a:lnTo>
                    <a:pt x="261" y="11"/>
                  </a:lnTo>
                  <a:lnTo>
                    <a:pt x="265" y="12"/>
                  </a:lnTo>
                  <a:lnTo>
                    <a:pt x="266" y="14"/>
                  </a:lnTo>
                  <a:lnTo>
                    <a:pt x="266" y="14"/>
                  </a:lnTo>
                  <a:lnTo>
                    <a:pt x="266" y="12"/>
                  </a:lnTo>
                  <a:lnTo>
                    <a:pt x="265" y="11"/>
                  </a:lnTo>
                  <a:lnTo>
                    <a:pt x="265" y="11"/>
                  </a:lnTo>
                  <a:lnTo>
                    <a:pt x="263" y="9"/>
                  </a:lnTo>
                  <a:lnTo>
                    <a:pt x="261" y="7"/>
                  </a:lnTo>
                  <a:lnTo>
                    <a:pt x="260" y="7"/>
                  </a:lnTo>
                  <a:lnTo>
                    <a:pt x="260" y="6"/>
                  </a:lnTo>
                  <a:lnTo>
                    <a:pt x="260" y="6"/>
                  </a:lnTo>
                  <a:lnTo>
                    <a:pt x="260" y="4"/>
                  </a:lnTo>
                  <a:lnTo>
                    <a:pt x="261" y="4"/>
                  </a:lnTo>
                  <a:lnTo>
                    <a:pt x="268" y="3"/>
                  </a:lnTo>
                  <a:lnTo>
                    <a:pt x="271" y="4"/>
                  </a:lnTo>
                  <a:lnTo>
                    <a:pt x="274" y="4"/>
                  </a:lnTo>
                  <a:lnTo>
                    <a:pt x="276" y="3"/>
                  </a:lnTo>
                  <a:lnTo>
                    <a:pt x="276" y="3"/>
                  </a:lnTo>
                  <a:lnTo>
                    <a:pt x="274" y="3"/>
                  </a:lnTo>
                  <a:lnTo>
                    <a:pt x="273" y="3"/>
                  </a:lnTo>
                  <a:lnTo>
                    <a:pt x="271" y="3"/>
                  </a:lnTo>
                  <a:lnTo>
                    <a:pt x="271" y="1"/>
                  </a:lnTo>
                  <a:lnTo>
                    <a:pt x="273" y="1"/>
                  </a:lnTo>
                  <a:lnTo>
                    <a:pt x="27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7" name="Freeform 314">
              <a:extLst>
                <a:ext uri="{FF2B5EF4-FFF2-40B4-BE49-F238E27FC236}">
                  <a16:creationId xmlns:a16="http://schemas.microsoft.com/office/drawing/2014/main" id="{A9B5CEBD-BA99-E389-CAE2-799409CD0A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7411" y="1377086"/>
              <a:ext cx="1325471" cy="600360"/>
            </a:xfrm>
            <a:custGeom>
              <a:avLst/>
              <a:gdLst>
                <a:gd name="T0" fmla="*/ 496 w 680"/>
                <a:gd name="T1" fmla="*/ 228 h 308"/>
                <a:gd name="T2" fmla="*/ 462 w 680"/>
                <a:gd name="T3" fmla="*/ 277 h 308"/>
                <a:gd name="T4" fmla="*/ 445 w 680"/>
                <a:gd name="T5" fmla="*/ 230 h 308"/>
                <a:gd name="T6" fmla="*/ 119 w 680"/>
                <a:gd name="T7" fmla="*/ 222 h 308"/>
                <a:gd name="T8" fmla="*/ 68 w 680"/>
                <a:gd name="T9" fmla="*/ 299 h 308"/>
                <a:gd name="T10" fmla="*/ 4 w 680"/>
                <a:gd name="T11" fmla="*/ 277 h 308"/>
                <a:gd name="T12" fmla="*/ 24 w 680"/>
                <a:gd name="T13" fmla="*/ 231 h 308"/>
                <a:gd name="T14" fmla="*/ 316 w 680"/>
                <a:gd name="T15" fmla="*/ 187 h 308"/>
                <a:gd name="T16" fmla="*/ 469 w 680"/>
                <a:gd name="T17" fmla="*/ 201 h 308"/>
                <a:gd name="T18" fmla="*/ 432 w 680"/>
                <a:gd name="T19" fmla="*/ 187 h 308"/>
                <a:gd name="T20" fmla="*/ 70 w 680"/>
                <a:gd name="T21" fmla="*/ 178 h 308"/>
                <a:gd name="T22" fmla="*/ 119 w 680"/>
                <a:gd name="T23" fmla="*/ 173 h 308"/>
                <a:gd name="T24" fmla="*/ 335 w 680"/>
                <a:gd name="T25" fmla="*/ 162 h 308"/>
                <a:gd name="T26" fmla="*/ 320 w 680"/>
                <a:gd name="T27" fmla="*/ 152 h 308"/>
                <a:gd name="T28" fmla="*/ 409 w 680"/>
                <a:gd name="T29" fmla="*/ 170 h 308"/>
                <a:gd name="T30" fmla="*/ 387 w 680"/>
                <a:gd name="T31" fmla="*/ 200 h 308"/>
                <a:gd name="T32" fmla="*/ 341 w 680"/>
                <a:gd name="T33" fmla="*/ 176 h 308"/>
                <a:gd name="T34" fmla="*/ 358 w 680"/>
                <a:gd name="T35" fmla="*/ 163 h 308"/>
                <a:gd name="T36" fmla="*/ 379 w 680"/>
                <a:gd name="T37" fmla="*/ 152 h 308"/>
                <a:gd name="T38" fmla="*/ 257 w 680"/>
                <a:gd name="T39" fmla="*/ 163 h 308"/>
                <a:gd name="T40" fmla="*/ 275 w 680"/>
                <a:gd name="T41" fmla="*/ 171 h 308"/>
                <a:gd name="T42" fmla="*/ 227 w 680"/>
                <a:gd name="T43" fmla="*/ 204 h 308"/>
                <a:gd name="T44" fmla="*/ 197 w 680"/>
                <a:gd name="T45" fmla="*/ 196 h 308"/>
                <a:gd name="T46" fmla="*/ 166 w 680"/>
                <a:gd name="T47" fmla="*/ 196 h 308"/>
                <a:gd name="T48" fmla="*/ 155 w 680"/>
                <a:gd name="T49" fmla="*/ 179 h 308"/>
                <a:gd name="T50" fmla="*/ 145 w 680"/>
                <a:gd name="T51" fmla="*/ 160 h 308"/>
                <a:gd name="T52" fmla="*/ 223 w 680"/>
                <a:gd name="T53" fmla="*/ 184 h 308"/>
                <a:gd name="T54" fmla="*/ 522 w 680"/>
                <a:gd name="T55" fmla="*/ 149 h 308"/>
                <a:gd name="T56" fmla="*/ 451 w 680"/>
                <a:gd name="T57" fmla="*/ 141 h 308"/>
                <a:gd name="T58" fmla="*/ 499 w 680"/>
                <a:gd name="T59" fmla="*/ 157 h 308"/>
                <a:gd name="T60" fmla="*/ 537 w 680"/>
                <a:gd name="T61" fmla="*/ 185 h 308"/>
                <a:gd name="T62" fmla="*/ 633 w 680"/>
                <a:gd name="T63" fmla="*/ 176 h 308"/>
                <a:gd name="T64" fmla="*/ 660 w 680"/>
                <a:gd name="T65" fmla="*/ 203 h 308"/>
                <a:gd name="T66" fmla="*/ 614 w 680"/>
                <a:gd name="T67" fmla="*/ 209 h 308"/>
                <a:gd name="T68" fmla="*/ 540 w 680"/>
                <a:gd name="T69" fmla="*/ 214 h 308"/>
                <a:gd name="T70" fmla="*/ 502 w 680"/>
                <a:gd name="T71" fmla="*/ 207 h 308"/>
                <a:gd name="T72" fmla="*/ 467 w 680"/>
                <a:gd name="T73" fmla="*/ 162 h 308"/>
                <a:gd name="T74" fmla="*/ 425 w 680"/>
                <a:gd name="T75" fmla="*/ 141 h 308"/>
                <a:gd name="T76" fmla="*/ 127 w 680"/>
                <a:gd name="T77" fmla="*/ 160 h 308"/>
                <a:gd name="T78" fmla="*/ 97 w 680"/>
                <a:gd name="T79" fmla="*/ 167 h 308"/>
                <a:gd name="T80" fmla="*/ 65 w 680"/>
                <a:gd name="T81" fmla="*/ 171 h 308"/>
                <a:gd name="T82" fmla="*/ 92 w 680"/>
                <a:gd name="T83" fmla="*/ 135 h 308"/>
                <a:gd name="T84" fmla="*/ 502 w 680"/>
                <a:gd name="T85" fmla="*/ 126 h 308"/>
                <a:gd name="T86" fmla="*/ 451 w 680"/>
                <a:gd name="T87" fmla="*/ 116 h 308"/>
                <a:gd name="T88" fmla="*/ 338 w 680"/>
                <a:gd name="T89" fmla="*/ 116 h 308"/>
                <a:gd name="T90" fmla="*/ 227 w 680"/>
                <a:gd name="T91" fmla="*/ 113 h 308"/>
                <a:gd name="T92" fmla="*/ 182 w 680"/>
                <a:gd name="T93" fmla="*/ 115 h 308"/>
                <a:gd name="T94" fmla="*/ 237 w 680"/>
                <a:gd name="T95" fmla="*/ 99 h 308"/>
                <a:gd name="T96" fmla="*/ 423 w 680"/>
                <a:gd name="T97" fmla="*/ 88 h 308"/>
                <a:gd name="T98" fmla="*/ 409 w 680"/>
                <a:gd name="T99" fmla="*/ 108 h 308"/>
                <a:gd name="T100" fmla="*/ 336 w 680"/>
                <a:gd name="T101" fmla="*/ 80 h 308"/>
                <a:gd name="T102" fmla="*/ 388 w 680"/>
                <a:gd name="T103" fmla="*/ 107 h 308"/>
                <a:gd name="T104" fmla="*/ 303 w 680"/>
                <a:gd name="T105" fmla="*/ 92 h 308"/>
                <a:gd name="T106" fmla="*/ 294 w 680"/>
                <a:gd name="T107" fmla="*/ 74 h 308"/>
                <a:gd name="T108" fmla="*/ 475 w 680"/>
                <a:gd name="T109" fmla="*/ 0 h 308"/>
                <a:gd name="T110" fmla="*/ 543 w 680"/>
                <a:gd name="T111" fmla="*/ 37 h 308"/>
                <a:gd name="T112" fmla="*/ 579 w 680"/>
                <a:gd name="T113" fmla="*/ 59 h 308"/>
                <a:gd name="T114" fmla="*/ 544 w 680"/>
                <a:gd name="T115" fmla="*/ 88 h 308"/>
                <a:gd name="T116" fmla="*/ 521 w 680"/>
                <a:gd name="T117" fmla="*/ 102 h 308"/>
                <a:gd name="T118" fmla="*/ 470 w 680"/>
                <a:gd name="T119" fmla="*/ 85 h 308"/>
                <a:gd name="T120" fmla="*/ 442 w 680"/>
                <a:gd name="T121" fmla="*/ 66 h 308"/>
                <a:gd name="T122" fmla="*/ 431 w 680"/>
                <a:gd name="T123" fmla="*/ 37 h 308"/>
                <a:gd name="T124" fmla="*/ 469 w 680"/>
                <a:gd name="T125" fmla="*/ 9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80" h="308">
                  <a:moveTo>
                    <a:pt x="406" y="225"/>
                  </a:moveTo>
                  <a:lnTo>
                    <a:pt x="407" y="225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28"/>
                  </a:lnTo>
                  <a:lnTo>
                    <a:pt x="406" y="230"/>
                  </a:lnTo>
                  <a:lnTo>
                    <a:pt x="401" y="231"/>
                  </a:lnTo>
                  <a:lnTo>
                    <a:pt x="399" y="233"/>
                  </a:lnTo>
                  <a:lnTo>
                    <a:pt x="395" y="233"/>
                  </a:lnTo>
                  <a:lnTo>
                    <a:pt x="393" y="233"/>
                  </a:lnTo>
                  <a:lnTo>
                    <a:pt x="391" y="233"/>
                  </a:lnTo>
                  <a:lnTo>
                    <a:pt x="391" y="234"/>
                  </a:lnTo>
                  <a:lnTo>
                    <a:pt x="388" y="234"/>
                  </a:lnTo>
                  <a:lnTo>
                    <a:pt x="384" y="233"/>
                  </a:lnTo>
                  <a:lnTo>
                    <a:pt x="384" y="231"/>
                  </a:lnTo>
                  <a:lnTo>
                    <a:pt x="382" y="231"/>
                  </a:lnTo>
                  <a:lnTo>
                    <a:pt x="382" y="231"/>
                  </a:lnTo>
                  <a:lnTo>
                    <a:pt x="384" y="231"/>
                  </a:lnTo>
                  <a:lnTo>
                    <a:pt x="387" y="230"/>
                  </a:lnTo>
                  <a:lnTo>
                    <a:pt x="388" y="230"/>
                  </a:lnTo>
                  <a:lnTo>
                    <a:pt x="390" y="230"/>
                  </a:lnTo>
                  <a:lnTo>
                    <a:pt x="390" y="228"/>
                  </a:lnTo>
                  <a:lnTo>
                    <a:pt x="391" y="228"/>
                  </a:lnTo>
                  <a:lnTo>
                    <a:pt x="395" y="228"/>
                  </a:lnTo>
                  <a:lnTo>
                    <a:pt x="402" y="225"/>
                  </a:lnTo>
                  <a:lnTo>
                    <a:pt x="406" y="225"/>
                  </a:lnTo>
                  <a:close/>
                  <a:moveTo>
                    <a:pt x="469" y="223"/>
                  </a:moveTo>
                  <a:lnTo>
                    <a:pt x="473" y="223"/>
                  </a:lnTo>
                  <a:lnTo>
                    <a:pt x="478" y="225"/>
                  </a:lnTo>
                  <a:lnTo>
                    <a:pt x="481" y="226"/>
                  </a:lnTo>
                  <a:lnTo>
                    <a:pt x="483" y="226"/>
                  </a:lnTo>
                  <a:lnTo>
                    <a:pt x="484" y="228"/>
                  </a:lnTo>
                  <a:lnTo>
                    <a:pt x="486" y="230"/>
                  </a:lnTo>
                  <a:lnTo>
                    <a:pt x="492" y="228"/>
                  </a:lnTo>
                  <a:lnTo>
                    <a:pt x="496" y="228"/>
                  </a:lnTo>
                  <a:lnTo>
                    <a:pt x="503" y="228"/>
                  </a:lnTo>
                  <a:lnTo>
                    <a:pt x="510" y="230"/>
                  </a:lnTo>
                  <a:lnTo>
                    <a:pt x="513" y="231"/>
                  </a:lnTo>
                  <a:lnTo>
                    <a:pt x="513" y="233"/>
                  </a:lnTo>
                  <a:lnTo>
                    <a:pt x="513" y="233"/>
                  </a:lnTo>
                  <a:lnTo>
                    <a:pt x="511" y="236"/>
                  </a:lnTo>
                  <a:lnTo>
                    <a:pt x="511" y="237"/>
                  </a:lnTo>
                  <a:lnTo>
                    <a:pt x="508" y="241"/>
                  </a:lnTo>
                  <a:lnTo>
                    <a:pt x="505" y="242"/>
                  </a:lnTo>
                  <a:lnTo>
                    <a:pt x="505" y="242"/>
                  </a:lnTo>
                  <a:lnTo>
                    <a:pt x="505" y="244"/>
                  </a:lnTo>
                  <a:lnTo>
                    <a:pt x="503" y="245"/>
                  </a:lnTo>
                  <a:lnTo>
                    <a:pt x="500" y="248"/>
                  </a:lnTo>
                  <a:lnTo>
                    <a:pt x="500" y="248"/>
                  </a:lnTo>
                  <a:lnTo>
                    <a:pt x="496" y="250"/>
                  </a:lnTo>
                  <a:lnTo>
                    <a:pt x="497" y="250"/>
                  </a:lnTo>
                  <a:lnTo>
                    <a:pt x="499" y="252"/>
                  </a:lnTo>
                  <a:lnTo>
                    <a:pt x="497" y="253"/>
                  </a:lnTo>
                  <a:lnTo>
                    <a:pt x="496" y="256"/>
                  </a:lnTo>
                  <a:lnTo>
                    <a:pt x="492" y="259"/>
                  </a:lnTo>
                  <a:lnTo>
                    <a:pt x="491" y="261"/>
                  </a:lnTo>
                  <a:lnTo>
                    <a:pt x="488" y="263"/>
                  </a:lnTo>
                  <a:lnTo>
                    <a:pt x="486" y="264"/>
                  </a:lnTo>
                  <a:lnTo>
                    <a:pt x="484" y="264"/>
                  </a:lnTo>
                  <a:lnTo>
                    <a:pt x="470" y="263"/>
                  </a:lnTo>
                  <a:lnTo>
                    <a:pt x="467" y="263"/>
                  </a:lnTo>
                  <a:lnTo>
                    <a:pt x="458" y="263"/>
                  </a:lnTo>
                  <a:lnTo>
                    <a:pt x="459" y="264"/>
                  </a:lnTo>
                  <a:lnTo>
                    <a:pt x="462" y="264"/>
                  </a:lnTo>
                  <a:lnTo>
                    <a:pt x="464" y="266"/>
                  </a:lnTo>
                  <a:lnTo>
                    <a:pt x="467" y="269"/>
                  </a:lnTo>
                  <a:lnTo>
                    <a:pt x="467" y="269"/>
                  </a:lnTo>
                  <a:lnTo>
                    <a:pt x="467" y="270"/>
                  </a:lnTo>
                  <a:lnTo>
                    <a:pt x="467" y="272"/>
                  </a:lnTo>
                  <a:lnTo>
                    <a:pt x="467" y="272"/>
                  </a:lnTo>
                  <a:lnTo>
                    <a:pt x="462" y="277"/>
                  </a:lnTo>
                  <a:lnTo>
                    <a:pt x="461" y="280"/>
                  </a:lnTo>
                  <a:lnTo>
                    <a:pt x="461" y="283"/>
                  </a:lnTo>
                  <a:lnTo>
                    <a:pt x="459" y="283"/>
                  </a:lnTo>
                  <a:lnTo>
                    <a:pt x="453" y="283"/>
                  </a:lnTo>
                  <a:lnTo>
                    <a:pt x="451" y="283"/>
                  </a:lnTo>
                  <a:lnTo>
                    <a:pt x="447" y="283"/>
                  </a:lnTo>
                  <a:lnTo>
                    <a:pt x="443" y="283"/>
                  </a:lnTo>
                  <a:lnTo>
                    <a:pt x="443" y="278"/>
                  </a:lnTo>
                  <a:lnTo>
                    <a:pt x="443" y="274"/>
                  </a:lnTo>
                  <a:lnTo>
                    <a:pt x="443" y="270"/>
                  </a:lnTo>
                  <a:lnTo>
                    <a:pt x="439" y="263"/>
                  </a:lnTo>
                  <a:lnTo>
                    <a:pt x="439" y="261"/>
                  </a:lnTo>
                  <a:lnTo>
                    <a:pt x="437" y="259"/>
                  </a:lnTo>
                  <a:lnTo>
                    <a:pt x="437" y="258"/>
                  </a:lnTo>
                  <a:lnTo>
                    <a:pt x="437" y="256"/>
                  </a:lnTo>
                  <a:lnTo>
                    <a:pt x="437" y="253"/>
                  </a:lnTo>
                  <a:lnTo>
                    <a:pt x="437" y="252"/>
                  </a:lnTo>
                  <a:lnTo>
                    <a:pt x="437" y="247"/>
                  </a:lnTo>
                  <a:lnTo>
                    <a:pt x="437" y="241"/>
                  </a:lnTo>
                  <a:lnTo>
                    <a:pt x="437" y="239"/>
                  </a:lnTo>
                  <a:lnTo>
                    <a:pt x="437" y="237"/>
                  </a:lnTo>
                  <a:lnTo>
                    <a:pt x="437" y="237"/>
                  </a:lnTo>
                  <a:lnTo>
                    <a:pt x="439" y="236"/>
                  </a:lnTo>
                  <a:lnTo>
                    <a:pt x="440" y="236"/>
                  </a:lnTo>
                  <a:lnTo>
                    <a:pt x="440" y="236"/>
                  </a:lnTo>
                  <a:lnTo>
                    <a:pt x="447" y="237"/>
                  </a:lnTo>
                  <a:lnTo>
                    <a:pt x="450" y="237"/>
                  </a:lnTo>
                  <a:lnTo>
                    <a:pt x="451" y="237"/>
                  </a:lnTo>
                  <a:lnTo>
                    <a:pt x="451" y="237"/>
                  </a:lnTo>
                  <a:lnTo>
                    <a:pt x="450" y="237"/>
                  </a:lnTo>
                  <a:lnTo>
                    <a:pt x="448" y="236"/>
                  </a:lnTo>
                  <a:lnTo>
                    <a:pt x="445" y="234"/>
                  </a:lnTo>
                  <a:lnTo>
                    <a:pt x="445" y="231"/>
                  </a:lnTo>
                  <a:lnTo>
                    <a:pt x="445" y="231"/>
                  </a:lnTo>
                  <a:lnTo>
                    <a:pt x="443" y="231"/>
                  </a:lnTo>
                  <a:lnTo>
                    <a:pt x="445" y="230"/>
                  </a:lnTo>
                  <a:lnTo>
                    <a:pt x="445" y="230"/>
                  </a:lnTo>
                  <a:lnTo>
                    <a:pt x="447" y="228"/>
                  </a:lnTo>
                  <a:lnTo>
                    <a:pt x="447" y="228"/>
                  </a:lnTo>
                  <a:lnTo>
                    <a:pt x="450" y="226"/>
                  </a:lnTo>
                  <a:lnTo>
                    <a:pt x="455" y="225"/>
                  </a:lnTo>
                  <a:lnTo>
                    <a:pt x="462" y="225"/>
                  </a:lnTo>
                  <a:lnTo>
                    <a:pt x="464" y="225"/>
                  </a:lnTo>
                  <a:lnTo>
                    <a:pt x="467" y="223"/>
                  </a:lnTo>
                  <a:lnTo>
                    <a:pt x="469" y="223"/>
                  </a:lnTo>
                  <a:close/>
                  <a:moveTo>
                    <a:pt x="63" y="212"/>
                  </a:moveTo>
                  <a:lnTo>
                    <a:pt x="67" y="214"/>
                  </a:lnTo>
                  <a:lnTo>
                    <a:pt x="68" y="214"/>
                  </a:lnTo>
                  <a:lnTo>
                    <a:pt x="73" y="217"/>
                  </a:lnTo>
                  <a:lnTo>
                    <a:pt x="78" y="218"/>
                  </a:lnTo>
                  <a:lnTo>
                    <a:pt x="86" y="222"/>
                  </a:lnTo>
                  <a:lnTo>
                    <a:pt x="92" y="222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93" y="223"/>
                  </a:lnTo>
                  <a:lnTo>
                    <a:pt x="95" y="223"/>
                  </a:lnTo>
                  <a:lnTo>
                    <a:pt x="97" y="223"/>
                  </a:lnTo>
                  <a:lnTo>
                    <a:pt x="97" y="223"/>
                  </a:lnTo>
                  <a:lnTo>
                    <a:pt x="97" y="223"/>
                  </a:lnTo>
                  <a:lnTo>
                    <a:pt x="98" y="225"/>
                  </a:lnTo>
                  <a:lnTo>
                    <a:pt x="98" y="228"/>
                  </a:lnTo>
                  <a:lnTo>
                    <a:pt x="98" y="228"/>
                  </a:lnTo>
                  <a:lnTo>
                    <a:pt x="98" y="228"/>
                  </a:lnTo>
                  <a:lnTo>
                    <a:pt x="100" y="228"/>
                  </a:lnTo>
                  <a:lnTo>
                    <a:pt x="103" y="223"/>
                  </a:lnTo>
                  <a:lnTo>
                    <a:pt x="104" y="222"/>
                  </a:lnTo>
                  <a:lnTo>
                    <a:pt x="106" y="222"/>
                  </a:lnTo>
                  <a:lnTo>
                    <a:pt x="111" y="222"/>
                  </a:lnTo>
                  <a:lnTo>
                    <a:pt x="114" y="222"/>
                  </a:lnTo>
                  <a:lnTo>
                    <a:pt x="119" y="222"/>
                  </a:lnTo>
                  <a:lnTo>
                    <a:pt x="120" y="222"/>
                  </a:lnTo>
                  <a:lnTo>
                    <a:pt x="125" y="223"/>
                  </a:lnTo>
                  <a:lnTo>
                    <a:pt x="130" y="225"/>
                  </a:lnTo>
                  <a:lnTo>
                    <a:pt x="133" y="228"/>
                  </a:lnTo>
                  <a:lnTo>
                    <a:pt x="144" y="236"/>
                  </a:lnTo>
                  <a:lnTo>
                    <a:pt x="149" y="237"/>
                  </a:lnTo>
                  <a:lnTo>
                    <a:pt x="150" y="239"/>
                  </a:lnTo>
                  <a:lnTo>
                    <a:pt x="150" y="241"/>
                  </a:lnTo>
                  <a:lnTo>
                    <a:pt x="152" y="242"/>
                  </a:lnTo>
                  <a:lnTo>
                    <a:pt x="152" y="242"/>
                  </a:lnTo>
                  <a:lnTo>
                    <a:pt x="152" y="244"/>
                  </a:lnTo>
                  <a:lnTo>
                    <a:pt x="150" y="244"/>
                  </a:lnTo>
                  <a:lnTo>
                    <a:pt x="150" y="245"/>
                  </a:lnTo>
                  <a:lnTo>
                    <a:pt x="142" y="247"/>
                  </a:lnTo>
                  <a:lnTo>
                    <a:pt x="139" y="248"/>
                  </a:lnTo>
                  <a:lnTo>
                    <a:pt x="136" y="250"/>
                  </a:lnTo>
                  <a:lnTo>
                    <a:pt x="128" y="253"/>
                  </a:lnTo>
                  <a:lnTo>
                    <a:pt x="122" y="255"/>
                  </a:lnTo>
                  <a:lnTo>
                    <a:pt x="114" y="259"/>
                  </a:lnTo>
                  <a:lnTo>
                    <a:pt x="100" y="266"/>
                  </a:lnTo>
                  <a:lnTo>
                    <a:pt x="98" y="266"/>
                  </a:lnTo>
                  <a:lnTo>
                    <a:pt x="98" y="267"/>
                  </a:lnTo>
                  <a:lnTo>
                    <a:pt x="93" y="274"/>
                  </a:lnTo>
                  <a:lnTo>
                    <a:pt x="92" y="275"/>
                  </a:lnTo>
                  <a:lnTo>
                    <a:pt x="89" y="277"/>
                  </a:lnTo>
                  <a:lnTo>
                    <a:pt x="84" y="277"/>
                  </a:lnTo>
                  <a:lnTo>
                    <a:pt x="82" y="278"/>
                  </a:lnTo>
                  <a:lnTo>
                    <a:pt x="82" y="280"/>
                  </a:lnTo>
                  <a:lnTo>
                    <a:pt x="81" y="285"/>
                  </a:lnTo>
                  <a:lnTo>
                    <a:pt x="79" y="286"/>
                  </a:lnTo>
                  <a:lnTo>
                    <a:pt x="79" y="294"/>
                  </a:lnTo>
                  <a:lnTo>
                    <a:pt x="78" y="294"/>
                  </a:lnTo>
                  <a:lnTo>
                    <a:pt x="78" y="296"/>
                  </a:lnTo>
                  <a:lnTo>
                    <a:pt x="76" y="297"/>
                  </a:lnTo>
                  <a:lnTo>
                    <a:pt x="71" y="299"/>
                  </a:lnTo>
                  <a:lnTo>
                    <a:pt x="68" y="299"/>
                  </a:lnTo>
                  <a:lnTo>
                    <a:pt x="63" y="300"/>
                  </a:lnTo>
                  <a:lnTo>
                    <a:pt x="63" y="300"/>
                  </a:lnTo>
                  <a:lnTo>
                    <a:pt x="62" y="299"/>
                  </a:lnTo>
                  <a:lnTo>
                    <a:pt x="60" y="299"/>
                  </a:lnTo>
                  <a:lnTo>
                    <a:pt x="60" y="299"/>
                  </a:lnTo>
                  <a:lnTo>
                    <a:pt x="54" y="304"/>
                  </a:lnTo>
                  <a:lnTo>
                    <a:pt x="48" y="305"/>
                  </a:lnTo>
                  <a:lnTo>
                    <a:pt x="46" y="307"/>
                  </a:lnTo>
                  <a:lnTo>
                    <a:pt x="45" y="308"/>
                  </a:lnTo>
                  <a:lnTo>
                    <a:pt x="43" y="308"/>
                  </a:lnTo>
                  <a:lnTo>
                    <a:pt x="40" y="308"/>
                  </a:lnTo>
                  <a:lnTo>
                    <a:pt x="38" y="307"/>
                  </a:lnTo>
                  <a:lnTo>
                    <a:pt x="37" y="307"/>
                  </a:lnTo>
                  <a:lnTo>
                    <a:pt x="37" y="305"/>
                  </a:lnTo>
                  <a:lnTo>
                    <a:pt x="34" y="299"/>
                  </a:lnTo>
                  <a:lnTo>
                    <a:pt x="32" y="297"/>
                  </a:lnTo>
                  <a:lnTo>
                    <a:pt x="30" y="296"/>
                  </a:lnTo>
                  <a:lnTo>
                    <a:pt x="27" y="293"/>
                  </a:lnTo>
                  <a:lnTo>
                    <a:pt x="27" y="293"/>
                  </a:lnTo>
                  <a:lnTo>
                    <a:pt x="16" y="288"/>
                  </a:lnTo>
                  <a:lnTo>
                    <a:pt x="11" y="286"/>
                  </a:lnTo>
                  <a:lnTo>
                    <a:pt x="10" y="285"/>
                  </a:lnTo>
                  <a:lnTo>
                    <a:pt x="8" y="285"/>
                  </a:lnTo>
                  <a:lnTo>
                    <a:pt x="2" y="285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2" y="283"/>
                  </a:lnTo>
                  <a:lnTo>
                    <a:pt x="2" y="282"/>
                  </a:lnTo>
                  <a:lnTo>
                    <a:pt x="2" y="282"/>
                  </a:lnTo>
                  <a:lnTo>
                    <a:pt x="2" y="280"/>
                  </a:lnTo>
                  <a:lnTo>
                    <a:pt x="2" y="280"/>
                  </a:lnTo>
                  <a:lnTo>
                    <a:pt x="4" y="278"/>
                  </a:lnTo>
                  <a:lnTo>
                    <a:pt x="4" y="278"/>
                  </a:lnTo>
                  <a:lnTo>
                    <a:pt x="4" y="278"/>
                  </a:lnTo>
                  <a:lnTo>
                    <a:pt x="4" y="277"/>
                  </a:lnTo>
                  <a:lnTo>
                    <a:pt x="4" y="277"/>
                  </a:lnTo>
                  <a:lnTo>
                    <a:pt x="5" y="277"/>
                  </a:lnTo>
                  <a:lnTo>
                    <a:pt x="5" y="275"/>
                  </a:lnTo>
                  <a:lnTo>
                    <a:pt x="7" y="274"/>
                  </a:lnTo>
                  <a:lnTo>
                    <a:pt x="7" y="272"/>
                  </a:lnTo>
                  <a:lnTo>
                    <a:pt x="8" y="272"/>
                  </a:lnTo>
                  <a:lnTo>
                    <a:pt x="10" y="269"/>
                  </a:lnTo>
                  <a:lnTo>
                    <a:pt x="11" y="269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6"/>
                  </a:lnTo>
                  <a:lnTo>
                    <a:pt x="13" y="264"/>
                  </a:lnTo>
                  <a:lnTo>
                    <a:pt x="13" y="263"/>
                  </a:lnTo>
                  <a:lnTo>
                    <a:pt x="13" y="261"/>
                  </a:lnTo>
                  <a:lnTo>
                    <a:pt x="13" y="261"/>
                  </a:lnTo>
                  <a:lnTo>
                    <a:pt x="13" y="259"/>
                  </a:lnTo>
                  <a:lnTo>
                    <a:pt x="19" y="258"/>
                  </a:lnTo>
                  <a:lnTo>
                    <a:pt x="19" y="258"/>
                  </a:lnTo>
                  <a:lnTo>
                    <a:pt x="19" y="258"/>
                  </a:lnTo>
                  <a:lnTo>
                    <a:pt x="19" y="256"/>
                  </a:lnTo>
                  <a:lnTo>
                    <a:pt x="19" y="256"/>
                  </a:lnTo>
                  <a:lnTo>
                    <a:pt x="18" y="256"/>
                  </a:lnTo>
                  <a:lnTo>
                    <a:pt x="16" y="256"/>
                  </a:lnTo>
                  <a:lnTo>
                    <a:pt x="16" y="255"/>
                  </a:lnTo>
                  <a:lnTo>
                    <a:pt x="15" y="255"/>
                  </a:lnTo>
                  <a:lnTo>
                    <a:pt x="16" y="253"/>
                  </a:lnTo>
                  <a:lnTo>
                    <a:pt x="18" y="250"/>
                  </a:lnTo>
                  <a:lnTo>
                    <a:pt x="19" y="250"/>
                  </a:lnTo>
                  <a:lnTo>
                    <a:pt x="21" y="245"/>
                  </a:lnTo>
                  <a:lnTo>
                    <a:pt x="26" y="242"/>
                  </a:lnTo>
                  <a:lnTo>
                    <a:pt x="27" y="239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29" y="233"/>
                  </a:lnTo>
                  <a:lnTo>
                    <a:pt x="26" y="233"/>
                  </a:lnTo>
                  <a:lnTo>
                    <a:pt x="24" y="231"/>
                  </a:lnTo>
                  <a:lnTo>
                    <a:pt x="24" y="230"/>
                  </a:lnTo>
                  <a:lnTo>
                    <a:pt x="19" y="222"/>
                  </a:lnTo>
                  <a:lnTo>
                    <a:pt x="18" y="220"/>
                  </a:lnTo>
                  <a:lnTo>
                    <a:pt x="18" y="220"/>
                  </a:lnTo>
                  <a:lnTo>
                    <a:pt x="18" y="218"/>
                  </a:lnTo>
                  <a:lnTo>
                    <a:pt x="18" y="218"/>
                  </a:lnTo>
                  <a:lnTo>
                    <a:pt x="35" y="215"/>
                  </a:lnTo>
                  <a:lnTo>
                    <a:pt x="48" y="215"/>
                  </a:lnTo>
                  <a:lnTo>
                    <a:pt x="60" y="214"/>
                  </a:lnTo>
                  <a:lnTo>
                    <a:pt x="63" y="212"/>
                  </a:lnTo>
                  <a:close/>
                  <a:moveTo>
                    <a:pt x="412" y="211"/>
                  </a:moveTo>
                  <a:lnTo>
                    <a:pt x="414" y="211"/>
                  </a:lnTo>
                  <a:lnTo>
                    <a:pt x="414" y="212"/>
                  </a:lnTo>
                  <a:lnTo>
                    <a:pt x="414" y="212"/>
                  </a:lnTo>
                  <a:lnTo>
                    <a:pt x="412" y="214"/>
                  </a:lnTo>
                  <a:lnTo>
                    <a:pt x="409" y="215"/>
                  </a:lnTo>
                  <a:lnTo>
                    <a:pt x="407" y="214"/>
                  </a:lnTo>
                  <a:lnTo>
                    <a:pt x="407" y="214"/>
                  </a:lnTo>
                  <a:lnTo>
                    <a:pt x="410" y="211"/>
                  </a:lnTo>
                  <a:lnTo>
                    <a:pt x="412" y="211"/>
                  </a:lnTo>
                  <a:close/>
                  <a:moveTo>
                    <a:pt x="437" y="211"/>
                  </a:moveTo>
                  <a:lnTo>
                    <a:pt x="439" y="211"/>
                  </a:lnTo>
                  <a:lnTo>
                    <a:pt x="442" y="212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0" y="214"/>
                  </a:lnTo>
                  <a:lnTo>
                    <a:pt x="436" y="212"/>
                  </a:lnTo>
                  <a:lnTo>
                    <a:pt x="434" y="212"/>
                  </a:lnTo>
                  <a:lnTo>
                    <a:pt x="434" y="212"/>
                  </a:lnTo>
                  <a:lnTo>
                    <a:pt x="436" y="211"/>
                  </a:lnTo>
                  <a:lnTo>
                    <a:pt x="436" y="211"/>
                  </a:lnTo>
                  <a:lnTo>
                    <a:pt x="437" y="211"/>
                  </a:lnTo>
                  <a:close/>
                  <a:moveTo>
                    <a:pt x="311" y="187"/>
                  </a:moveTo>
                  <a:lnTo>
                    <a:pt x="316" y="187"/>
                  </a:lnTo>
                  <a:lnTo>
                    <a:pt x="317" y="189"/>
                  </a:lnTo>
                  <a:lnTo>
                    <a:pt x="319" y="189"/>
                  </a:lnTo>
                  <a:lnTo>
                    <a:pt x="319" y="190"/>
                  </a:lnTo>
                  <a:lnTo>
                    <a:pt x="320" y="192"/>
                  </a:lnTo>
                  <a:lnTo>
                    <a:pt x="320" y="192"/>
                  </a:lnTo>
                  <a:lnTo>
                    <a:pt x="320" y="193"/>
                  </a:lnTo>
                  <a:lnTo>
                    <a:pt x="322" y="195"/>
                  </a:lnTo>
                  <a:lnTo>
                    <a:pt x="322" y="195"/>
                  </a:lnTo>
                  <a:lnTo>
                    <a:pt x="320" y="196"/>
                  </a:lnTo>
                  <a:lnTo>
                    <a:pt x="320" y="196"/>
                  </a:lnTo>
                  <a:lnTo>
                    <a:pt x="319" y="198"/>
                  </a:lnTo>
                  <a:lnTo>
                    <a:pt x="314" y="198"/>
                  </a:lnTo>
                  <a:lnTo>
                    <a:pt x="313" y="200"/>
                  </a:lnTo>
                  <a:lnTo>
                    <a:pt x="308" y="198"/>
                  </a:lnTo>
                  <a:lnTo>
                    <a:pt x="305" y="196"/>
                  </a:lnTo>
                  <a:lnTo>
                    <a:pt x="303" y="195"/>
                  </a:lnTo>
                  <a:lnTo>
                    <a:pt x="303" y="195"/>
                  </a:lnTo>
                  <a:lnTo>
                    <a:pt x="305" y="195"/>
                  </a:lnTo>
                  <a:lnTo>
                    <a:pt x="305" y="193"/>
                  </a:lnTo>
                  <a:lnTo>
                    <a:pt x="306" y="190"/>
                  </a:lnTo>
                  <a:lnTo>
                    <a:pt x="306" y="190"/>
                  </a:lnTo>
                  <a:lnTo>
                    <a:pt x="309" y="187"/>
                  </a:lnTo>
                  <a:lnTo>
                    <a:pt x="311" y="187"/>
                  </a:lnTo>
                  <a:close/>
                  <a:moveTo>
                    <a:pt x="448" y="181"/>
                  </a:moveTo>
                  <a:lnTo>
                    <a:pt x="451" y="182"/>
                  </a:lnTo>
                  <a:lnTo>
                    <a:pt x="455" y="182"/>
                  </a:lnTo>
                  <a:lnTo>
                    <a:pt x="458" y="184"/>
                  </a:lnTo>
                  <a:lnTo>
                    <a:pt x="462" y="187"/>
                  </a:lnTo>
                  <a:lnTo>
                    <a:pt x="464" y="190"/>
                  </a:lnTo>
                  <a:lnTo>
                    <a:pt x="466" y="192"/>
                  </a:lnTo>
                  <a:lnTo>
                    <a:pt x="467" y="193"/>
                  </a:lnTo>
                  <a:lnTo>
                    <a:pt x="469" y="196"/>
                  </a:lnTo>
                  <a:lnTo>
                    <a:pt x="467" y="196"/>
                  </a:lnTo>
                  <a:lnTo>
                    <a:pt x="467" y="198"/>
                  </a:lnTo>
                  <a:lnTo>
                    <a:pt x="467" y="200"/>
                  </a:lnTo>
                  <a:lnTo>
                    <a:pt x="469" y="201"/>
                  </a:lnTo>
                  <a:lnTo>
                    <a:pt x="469" y="203"/>
                  </a:lnTo>
                  <a:lnTo>
                    <a:pt x="469" y="204"/>
                  </a:lnTo>
                  <a:lnTo>
                    <a:pt x="469" y="206"/>
                  </a:lnTo>
                  <a:lnTo>
                    <a:pt x="469" y="207"/>
                  </a:lnTo>
                  <a:lnTo>
                    <a:pt x="467" y="207"/>
                  </a:lnTo>
                  <a:lnTo>
                    <a:pt x="467" y="207"/>
                  </a:lnTo>
                  <a:lnTo>
                    <a:pt x="467" y="209"/>
                  </a:lnTo>
                  <a:lnTo>
                    <a:pt x="467" y="209"/>
                  </a:lnTo>
                  <a:lnTo>
                    <a:pt x="466" y="209"/>
                  </a:lnTo>
                  <a:lnTo>
                    <a:pt x="461" y="211"/>
                  </a:lnTo>
                  <a:lnTo>
                    <a:pt x="458" y="211"/>
                  </a:lnTo>
                  <a:lnTo>
                    <a:pt x="453" y="211"/>
                  </a:lnTo>
                  <a:lnTo>
                    <a:pt x="451" y="211"/>
                  </a:lnTo>
                  <a:lnTo>
                    <a:pt x="450" y="209"/>
                  </a:lnTo>
                  <a:lnTo>
                    <a:pt x="447" y="209"/>
                  </a:lnTo>
                  <a:lnTo>
                    <a:pt x="442" y="206"/>
                  </a:lnTo>
                  <a:lnTo>
                    <a:pt x="440" y="206"/>
                  </a:lnTo>
                  <a:lnTo>
                    <a:pt x="434" y="204"/>
                  </a:lnTo>
                  <a:lnTo>
                    <a:pt x="431" y="201"/>
                  </a:lnTo>
                  <a:lnTo>
                    <a:pt x="429" y="201"/>
                  </a:lnTo>
                  <a:lnTo>
                    <a:pt x="428" y="203"/>
                  </a:lnTo>
                  <a:lnTo>
                    <a:pt x="428" y="201"/>
                  </a:lnTo>
                  <a:lnTo>
                    <a:pt x="428" y="201"/>
                  </a:lnTo>
                  <a:lnTo>
                    <a:pt x="428" y="200"/>
                  </a:lnTo>
                  <a:lnTo>
                    <a:pt x="426" y="200"/>
                  </a:lnTo>
                  <a:lnTo>
                    <a:pt x="425" y="200"/>
                  </a:lnTo>
                  <a:lnTo>
                    <a:pt x="423" y="200"/>
                  </a:lnTo>
                  <a:lnTo>
                    <a:pt x="423" y="200"/>
                  </a:lnTo>
                  <a:lnTo>
                    <a:pt x="423" y="198"/>
                  </a:lnTo>
                  <a:lnTo>
                    <a:pt x="425" y="196"/>
                  </a:lnTo>
                  <a:lnTo>
                    <a:pt x="426" y="193"/>
                  </a:lnTo>
                  <a:lnTo>
                    <a:pt x="428" y="193"/>
                  </a:lnTo>
                  <a:lnTo>
                    <a:pt x="429" y="193"/>
                  </a:lnTo>
                  <a:lnTo>
                    <a:pt x="431" y="192"/>
                  </a:lnTo>
                  <a:lnTo>
                    <a:pt x="431" y="190"/>
                  </a:lnTo>
                  <a:lnTo>
                    <a:pt x="432" y="187"/>
                  </a:lnTo>
                  <a:lnTo>
                    <a:pt x="434" y="185"/>
                  </a:lnTo>
                  <a:lnTo>
                    <a:pt x="437" y="184"/>
                  </a:lnTo>
                  <a:lnTo>
                    <a:pt x="445" y="182"/>
                  </a:lnTo>
                  <a:lnTo>
                    <a:pt x="448" y="181"/>
                  </a:lnTo>
                  <a:close/>
                  <a:moveTo>
                    <a:pt x="426" y="181"/>
                  </a:moveTo>
                  <a:lnTo>
                    <a:pt x="429" y="182"/>
                  </a:lnTo>
                  <a:lnTo>
                    <a:pt x="431" y="182"/>
                  </a:lnTo>
                  <a:lnTo>
                    <a:pt x="432" y="184"/>
                  </a:lnTo>
                  <a:lnTo>
                    <a:pt x="432" y="184"/>
                  </a:lnTo>
                  <a:lnTo>
                    <a:pt x="431" y="185"/>
                  </a:lnTo>
                  <a:lnTo>
                    <a:pt x="429" y="185"/>
                  </a:lnTo>
                  <a:lnTo>
                    <a:pt x="429" y="185"/>
                  </a:lnTo>
                  <a:lnTo>
                    <a:pt x="428" y="185"/>
                  </a:lnTo>
                  <a:lnTo>
                    <a:pt x="425" y="185"/>
                  </a:lnTo>
                  <a:lnTo>
                    <a:pt x="423" y="187"/>
                  </a:lnTo>
                  <a:lnTo>
                    <a:pt x="421" y="189"/>
                  </a:lnTo>
                  <a:lnTo>
                    <a:pt x="421" y="189"/>
                  </a:lnTo>
                  <a:lnTo>
                    <a:pt x="420" y="189"/>
                  </a:lnTo>
                  <a:lnTo>
                    <a:pt x="418" y="189"/>
                  </a:lnTo>
                  <a:lnTo>
                    <a:pt x="418" y="189"/>
                  </a:lnTo>
                  <a:lnTo>
                    <a:pt x="417" y="185"/>
                  </a:lnTo>
                  <a:lnTo>
                    <a:pt x="418" y="185"/>
                  </a:lnTo>
                  <a:lnTo>
                    <a:pt x="420" y="184"/>
                  </a:lnTo>
                  <a:lnTo>
                    <a:pt x="425" y="182"/>
                  </a:lnTo>
                  <a:lnTo>
                    <a:pt x="426" y="182"/>
                  </a:lnTo>
                  <a:lnTo>
                    <a:pt x="426" y="181"/>
                  </a:lnTo>
                  <a:lnTo>
                    <a:pt x="426" y="181"/>
                  </a:lnTo>
                  <a:lnTo>
                    <a:pt x="426" y="181"/>
                  </a:lnTo>
                  <a:close/>
                  <a:moveTo>
                    <a:pt x="71" y="173"/>
                  </a:moveTo>
                  <a:lnTo>
                    <a:pt x="73" y="173"/>
                  </a:lnTo>
                  <a:lnTo>
                    <a:pt x="73" y="173"/>
                  </a:lnTo>
                  <a:lnTo>
                    <a:pt x="71" y="174"/>
                  </a:lnTo>
                  <a:lnTo>
                    <a:pt x="71" y="176"/>
                  </a:lnTo>
                  <a:lnTo>
                    <a:pt x="71" y="176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68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70" y="174"/>
                  </a:lnTo>
                  <a:lnTo>
                    <a:pt x="70" y="174"/>
                  </a:lnTo>
                  <a:lnTo>
                    <a:pt x="70" y="174"/>
                  </a:lnTo>
                  <a:lnTo>
                    <a:pt x="70" y="173"/>
                  </a:lnTo>
                  <a:lnTo>
                    <a:pt x="71" y="173"/>
                  </a:lnTo>
                  <a:lnTo>
                    <a:pt x="71" y="173"/>
                  </a:lnTo>
                  <a:close/>
                  <a:moveTo>
                    <a:pt x="453" y="171"/>
                  </a:moveTo>
                  <a:lnTo>
                    <a:pt x="453" y="171"/>
                  </a:lnTo>
                  <a:lnTo>
                    <a:pt x="455" y="171"/>
                  </a:lnTo>
                  <a:lnTo>
                    <a:pt x="455" y="173"/>
                  </a:lnTo>
                  <a:lnTo>
                    <a:pt x="455" y="174"/>
                  </a:lnTo>
                  <a:lnTo>
                    <a:pt x="456" y="176"/>
                  </a:lnTo>
                  <a:lnTo>
                    <a:pt x="456" y="176"/>
                  </a:lnTo>
                  <a:lnTo>
                    <a:pt x="456" y="178"/>
                  </a:lnTo>
                  <a:lnTo>
                    <a:pt x="456" y="178"/>
                  </a:lnTo>
                  <a:lnTo>
                    <a:pt x="453" y="178"/>
                  </a:lnTo>
                  <a:lnTo>
                    <a:pt x="451" y="178"/>
                  </a:lnTo>
                  <a:lnTo>
                    <a:pt x="450" y="178"/>
                  </a:lnTo>
                  <a:lnTo>
                    <a:pt x="450" y="176"/>
                  </a:lnTo>
                  <a:lnTo>
                    <a:pt x="450" y="176"/>
                  </a:lnTo>
                  <a:lnTo>
                    <a:pt x="448" y="174"/>
                  </a:lnTo>
                  <a:lnTo>
                    <a:pt x="448" y="174"/>
                  </a:lnTo>
                  <a:lnTo>
                    <a:pt x="448" y="173"/>
                  </a:lnTo>
                  <a:lnTo>
                    <a:pt x="448" y="173"/>
                  </a:lnTo>
                  <a:lnTo>
                    <a:pt x="448" y="173"/>
                  </a:lnTo>
                  <a:lnTo>
                    <a:pt x="448" y="171"/>
                  </a:lnTo>
                  <a:lnTo>
                    <a:pt x="450" y="171"/>
                  </a:lnTo>
                  <a:lnTo>
                    <a:pt x="453" y="171"/>
                  </a:lnTo>
                  <a:close/>
                  <a:moveTo>
                    <a:pt x="119" y="167"/>
                  </a:moveTo>
                  <a:lnTo>
                    <a:pt x="120" y="168"/>
                  </a:lnTo>
                  <a:lnTo>
                    <a:pt x="122" y="168"/>
                  </a:lnTo>
                  <a:lnTo>
                    <a:pt x="119" y="171"/>
                  </a:lnTo>
                  <a:lnTo>
                    <a:pt x="119" y="173"/>
                  </a:lnTo>
                  <a:lnTo>
                    <a:pt x="116" y="176"/>
                  </a:lnTo>
                  <a:lnTo>
                    <a:pt x="111" y="182"/>
                  </a:lnTo>
                  <a:lnTo>
                    <a:pt x="109" y="182"/>
                  </a:lnTo>
                  <a:lnTo>
                    <a:pt x="104" y="185"/>
                  </a:lnTo>
                  <a:lnTo>
                    <a:pt x="103" y="184"/>
                  </a:lnTo>
                  <a:lnTo>
                    <a:pt x="98" y="184"/>
                  </a:lnTo>
                  <a:lnTo>
                    <a:pt x="95" y="182"/>
                  </a:lnTo>
                  <a:lnTo>
                    <a:pt x="93" y="182"/>
                  </a:lnTo>
                  <a:lnTo>
                    <a:pt x="93" y="182"/>
                  </a:lnTo>
                  <a:lnTo>
                    <a:pt x="95" y="181"/>
                  </a:lnTo>
                  <a:lnTo>
                    <a:pt x="97" y="179"/>
                  </a:lnTo>
                  <a:lnTo>
                    <a:pt x="100" y="178"/>
                  </a:lnTo>
                  <a:lnTo>
                    <a:pt x="104" y="173"/>
                  </a:lnTo>
                  <a:lnTo>
                    <a:pt x="109" y="171"/>
                  </a:lnTo>
                  <a:lnTo>
                    <a:pt x="112" y="171"/>
                  </a:lnTo>
                  <a:lnTo>
                    <a:pt x="116" y="168"/>
                  </a:lnTo>
                  <a:lnTo>
                    <a:pt x="117" y="167"/>
                  </a:lnTo>
                  <a:lnTo>
                    <a:pt x="119" y="167"/>
                  </a:lnTo>
                  <a:close/>
                  <a:moveTo>
                    <a:pt x="677" y="167"/>
                  </a:moveTo>
                  <a:lnTo>
                    <a:pt x="678" y="167"/>
                  </a:lnTo>
                  <a:lnTo>
                    <a:pt x="680" y="168"/>
                  </a:lnTo>
                  <a:lnTo>
                    <a:pt x="678" y="170"/>
                  </a:lnTo>
                  <a:lnTo>
                    <a:pt x="677" y="171"/>
                  </a:lnTo>
                  <a:lnTo>
                    <a:pt x="677" y="173"/>
                  </a:lnTo>
                  <a:lnTo>
                    <a:pt x="677" y="174"/>
                  </a:lnTo>
                  <a:lnTo>
                    <a:pt x="675" y="174"/>
                  </a:lnTo>
                  <a:lnTo>
                    <a:pt x="672" y="176"/>
                  </a:lnTo>
                  <a:lnTo>
                    <a:pt x="671" y="176"/>
                  </a:lnTo>
                  <a:lnTo>
                    <a:pt x="669" y="174"/>
                  </a:lnTo>
                  <a:lnTo>
                    <a:pt x="667" y="174"/>
                  </a:lnTo>
                  <a:lnTo>
                    <a:pt x="671" y="171"/>
                  </a:lnTo>
                  <a:lnTo>
                    <a:pt x="672" y="170"/>
                  </a:lnTo>
                  <a:lnTo>
                    <a:pt x="675" y="168"/>
                  </a:lnTo>
                  <a:lnTo>
                    <a:pt x="677" y="167"/>
                  </a:lnTo>
                  <a:close/>
                  <a:moveTo>
                    <a:pt x="330" y="162"/>
                  </a:moveTo>
                  <a:lnTo>
                    <a:pt x="335" y="162"/>
                  </a:lnTo>
                  <a:lnTo>
                    <a:pt x="336" y="162"/>
                  </a:lnTo>
                  <a:lnTo>
                    <a:pt x="338" y="165"/>
                  </a:lnTo>
                  <a:lnTo>
                    <a:pt x="338" y="168"/>
                  </a:lnTo>
                  <a:lnTo>
                    <a:pt x="339" y="168"/>
                  </a:lnTo>
                  <a:lnTo>
                    <a:pt x="343" y="170"/>
                  </a:lnTo>
                  <a:lnTo>
                    <a:pt x="346" y="171"/>
                  </a:lnTo>
                  <a:lnTo>
                    <a:pt x="346" y="173"/>
                  </a:lnTo>
                  <a:lnTo>
                    <a:pt x="344" y="173"/>
                  </a:lnTo>
                  <a:lnTo>
                    <a:pt x="341" y="173"/>
                  </a:lnTo>
                  <a:lnTo>
                    <a:pt x="339" y="174"/>
                  </a:lnTo>
                  <a:lnTo>
                    <a:pt x="338" y="176"/>
                  </a:lnTo>
                  <a:lnTo>
                    <a:pt x="336" y="178"/>
                  </a:lnTo>
                  <a:lnTo>
                    <a:pt x="332" y="178"/>
                  </a:lnTo>
                  <a:lnTo>
                    <a:pt x="327" y="178"/>
                  </a:lnTo>
                  <a:lnTo>
                    <a:pt x="327" y="176"/>
                  </a:lnTo>
                  <a:lnTo>
                    <a:pt x="330" y="173"/>
                  </a:lnTo>
                  <a:lnTo>
                    <a:pt x="328" y="171"/>
                  </a:lnTo>
                  <a:lnTo>
                    <a:pt x="319" y="174"/>
                  </a:lnTo>
                  <a:lnTo>
                    <a:pt x="317" y="173"/>
                  </a:lnTo>
                  <a:lnTo>
                    <a:pt x="319" y="170"/>
                  </a:lnTo>
                  <a:lnTo>
                    <a:pt x="317" y="170"/>
                  </a:lnTo>
                  <a:lnTo>
                    <a:pt x="313" y="170"/>
                  </a:lnTo>
                  <a:lnTo>
                    <a:pt x="311" y="167"/>
                  </a:lnTo>
                  <a:lnTo>
                    <a:pt x="311" y="165"/>
                  </a:lnTo>
                  <a:lnTo>
                    <a:pt x="316" y="163"/>
                  </a:lnTo>
                  <a:lnTo>
                    <a:pt x="322" y="163"/>
                  </a:lnTo>
                  <a:lnTo>
                    <a:pt x="330" y="162"/>
                  </a:lnTo>
                  <a:close/>
                  <a:moveTo>
                    <a:pt x="313" y="151"/>
                  </a:moveTo>
                  <a:lnTo>
                    <a:pt x="316" y="151"/>
                  </a:lnTo>
                  <a:lnTo>
                    <a:pt x="316" y="151"/>
                  </a:lnTo>
                  <a:lnTo>
                    <a:pt x="317" y="151"/>
                  </a:lnTo>
                  <a:lnTo>
                    <a:pt x="317" y="152"/>
                  </a:lnTo>
                  <a:lnTo>
                    <a:pt x="316" y="152"/>
                  </a:lnTo>
                  <a:lnTo>
                    <a:pt x="317" y="154"/>
                  </a:lnTo>
                  <a:lnTo>
                    <a:pt x="319" y="152"/>
                  </a:lnTo>
                  <a:lnTo>
                    <a:pt x="320" y="152"/>
                  </a:lnTo>
                  <a:lnTo>
                    <a:pt x="322" y="154"/>
                  </a:lnTo>
                  <a:lnTo>
                    <a:pt x="322" y="154"/>
                  </a:lnTo>
                  <a:lnTo>
                    <a:pt x="328" y="155"/>
                  </a:lnTo>
                  <a:lnTo>
                    <a:pt x="330" y="157"/>
                  </a:lnTo>
                  <a:lnTo>
                    <a:pt x="330" y="157"/>
                  </a:lnTo>
                  <a:lnTo>
                    <a:pt x="330" y="159"/>
                  </a:lnTo>
                  <a:lnTo>
                    <a:pt x="328" y="159"/>
                  </a:lnTo>
                  <a:lnTo>
                    <a:pt x="327" y="160"/>
                  </a:lnTo>
                  <a:lnTo>
                    <a:pt x="324" y="160"/>
                  </a:lnTo>
                  <a:lnTo>
                    <a:pt x="313" y="160"/>
                  </a:lnTo>
                  <a:lnTo>
                    <a:pt x="311" y="160"/>
                  </a:lnTo>
                  <a:lnTo>
                    <a:pt x="311" y="160"/>
                  </a:lnTo>
                  <a:lnTo>
                    <a:pt x="309" y="155"/>
                  </a:lnTo>
                  <a:lnTo>
                    <a:pt x="308" y="154"/>
                  </a:lnTo>
                  <a:lnTo>
                    <a:pt x="308" y="152"/>
                  </a:lnTo>
                  <a:lnTo>
                    <a:pt x="308" y="152"/>
                  </a:lnTo>
                  <a:lnTo>
                    <a:pt x="309" y="152"/>
                  </a:lnTo>
                  <a:lnTo>
                    <a:pt x="313" y="151"/>
                  </a:lnTo>
                  <a:close/>
                  <a:moveTo>
                    <a:pt x="393" y="149"/>
                  </a:moveTo>
                  <a:lnTo>
                    <a:pt x="396" y="151"/>
                  </a:lnTo>
                  <a:lnTo>
                    <a:pt x="399" y="152"/>
                  </a:lnTo>
                  <a:lnTo>
                    <a:pt x="399" y="154"/>
                  </a:lnTo>
                  <a:lnTo>
                    <a:pt x="404" y="154"/>
                  </a:lnTo>
                  <a:lnTo>
                    <a:pt x="406" y="155"/>
                  </a:lnTo>
                  <a:lnTo>
                    <a:pt x="407" y="155"/>
                  </a:lnTo>
                  <a:lnTo>
                    <a:pt x="407" y="157"/>
                  </a:lnTo>
                  <a:lnTo>
                    <a:pt x="407" y="159"/>
                  </a:lnTo>
                  <a:lnTo>
                    <a:pt x="407" y="159"/>
                  </a:lnTo>
                  <a:lnTo>
                    <a:pt x="407" y="160"/>
                  </a:lnTo>
                  <a:lnTo>
                    <a:pt x="407" y="160"/>
                  </a:lnTo>
                  <a:lnTo>
                    <a:pt x="407" y="162"/>
                  </a:lnTo>
                  <a:lnTo>
                    <a:pt x="409" y="163"/>
                  </a:lnTo>
                  <a:lnTo>
                    <a:pt x="410" y="165"/>
                  </a:lnTo>
                  <a:lnTo>
                    <a:pt x="410" y="167"/>
                  </a:lnTo>
                  <a:lnTo>
                    <a:pt x="410" y="167"/>
                  </a:lnTo>
                  <a:lnTo>
                    <a:pt x="409" y="170"/>
                  </a:lnTo>
                  <a:lnTo>
                    <a:pt x="409" y="171"/>
                  </a:lnTo>
                  <a:lnTo>
                    <a:pt x="409" y="173"/>
                  </a:lnTo>
                  <a:lnTo>
                    <a:pt x="409" y="174"/>
                  </a:lnTo>
                  <a:lnTo>
                    <a:pt x="409" y="174"/>
                  </a:lnTo>
                  <a:lnTo>
                    <a:pt x="407" y="176"/>
                  </a:lnTo>
                  <a:lnTo>
                    <a:pt x="404" y="178"/>
                  </a:lnTo>
                  <a:lnTo>
                    <a:pt x="406" y="178"/>
                  </a:lnTo>
                  <a:lnTo>
                    <a:pt x="412" y="179"/>
                  </a:lnTo>
                  <a:lnTo>
                    <a:pt x="412" y="181"/>
                  </a:lnTo>
                  <a:lnTo>
                    <a:pt x="412" y="184"/>
                  </a:lnTo>
                  <a:lnTo>
                    <a:pt x="412" y="187"/>
                  </a:lnTo>
                  <a:lnTo>
                    <a:pt x="412" y="187"/>
                  </a:lnTo>
                  <a:lnTo>
                    <a:pt x="410" y="187"/>
                  </a:lnTo>
                  <a:lnTo>
                    <a:pt x="409" y="185"/>
                  </a:lnTo>
                  <a:lnTo>
                    <a:pt x="404" y="187"/>
                  </a:lnTo>
                  <a:lnTo>
                    <a:pt x="406" y="192"/>
                  </a:lnTo>
                  <a:lnTo>
                    <a:pt x="407" y="195"/>
                  </a:lnTo>
                  <a:lnTo>
                    <a:pt x="407" y="195"/>
                  </a:lnTo>
                  <a:lnTo>
                    <a:pt x="407" y="196"/>
                  </a:lnTo>
                  <a:lnTo>
                    <a:pt x="406" y="196"/>
                  </a:lnTo>
                  <a:lnTo>
                    <a:pt x="406" y="196"/>
                  </a:lnTo>
                  <a:lnTo>
                    <a:pt x="404" y="195"/>
                  </a:lnTo>
                  <a:lnTo>
                    <a:pt x="402" y="193"/>
                  </a:lnTo>
                  <a:lnTo>
                    <a:pt x="402" y="193"/>
                  </a:lnTo>
                  <a:lnTo>
                    <a:pt x="402" y="195"/>
                  </a:lnTo>
                  <a:lnTo>
                    <a:pt x="402" y="195"/>
                  </a:lnTo>
                  <a:lnTo>
                    <a:pt x="402" y="196"/>
                  </a:lnTo>
                  <a:lnTo>
                    <a:pt x="404" y="198"/>
                  </a:lnTo>
                  <a:lnTo>
                    <a:pt x="402" y="198"/>
                  </a:lnTo>
                  <a:lnTo>
                    <a:pt x="401" y="200"/>
                  </a:lnTo>
                  <a:lnTo>
                    <a:pt x="399" y="200"/>
                  </a:lnTo>
                  <a:lnTo>
                    <a:pt x="395" y="200"/>
                  </a:lnTo>
                  <a:lnTo>
                    <a:pt x="393" y="200"/>
                  </a:lnTo>
                  <a:lnTo>
                    <a:pt x="391" y="200"/>
                  </a:lnTo>
                  <a:lnTo>
                    <a:pt x="388" y="200"/>
                  </a:lnTo>
                  <a:lnTo>
                    <a:pt x="387" y="200"/>
                  </a:lnTo>
                  <a:lnTo>
                    <a:pt x="385" y="200"/>
                  </a:lnTo>
                  <a:lnTo>
                    <a:pt x="384" y="198"/>
                  </a:lnTo>
                  <a:lnTo>
                    <a:pt x="382" y="198"/>
                  </a:lnTo>
                  <a:lnTo>
                    <a:pt x="379" y="200"/>
                  </a:lnTo>
                  <a:lnTo>
                    <a:pt x="376" y="200"/>
                  </a:lnTo>
                  <a:lnTo>
                    <a:pt x="371" y="200"/>
                  </a:lnTo>
                  <a:lnTo>
                    <a:pt x="369" y="200"/>
                  </a:lnTo>
                  <a:lnTo>
                    <a:pt x="369" y="198"/>
                  </a:lnTo>
                  <a:lnTo>
                    <a:pt x="368" y="195"/>
                  </a:lnTo>
                  <a:lnTo>
                    <a:pt x="368" y="193"/>
                  </a:lnTo>
                  <a:lnTo>
                    <a:pt x="373" y="193"/>
                  </a:lnTo>
                  <a:lnTo>
                    <a:pt x="373" y="193"/>
                  </a:lnTo>
                  <a:lnTo>
                    <a:pt x="369" y="192"/>
                  </a:lnTo>
                  <a:lnTo>
                    <a:pt x="365" y="190"/>
                  </a:lnTo>
                  <a:lnTo>
                    <a:pt x="363" y="190"/>
                  </a:lnTo>
                  <a:lnTo>
                    <a:pt x="365" y="189"/>
                  </a:lnTo>
                  <a:lnTo>
                    <a:pt x="365" y="189"/>
                  </a:lnTo>
                  <a:lnTo>
                    <a:pt x="369" y="187"/>
                  </a:lnTo>
                  <a:lnTo>
                    <a:pt x="374" y="184"/>
                  </a:lnTo>
                  <a:lnTo>
                    <a:pt x="377" y="182"/>
                  </a:lnTo>
                  <a:lnTo>
                    <a:pt x="377" y="181"/>
                  </a:lnTo>
                  <a:lnTo>
                    <a:pt x="380" y="181"/>
                  </a:lnTo>
                  <a:lnTo>
                    <a:pt x="385" y="181"/>
                  </a:lnTo>
                  <a:lnTo>
                    <a:pt x="385" y="179"/>
                  </a:lnTo>
                  <a:lnTo>
                    <a:pt x="376" y="179"/>
                  </a:lnTo>
                  <a:lnTo>
                    <a:pt x="361" y="182"/>
                  </a:lnTo>
                  <a:lnTo>
                    <a:pt x="357" y="182"/>
                  </a:lnTo>
                  <a:lnTo>
                    <a:pt x="354" y="182"/>
                  </a:lnTo>
                  <a:lnTo>
                    <a:pt x="338" y="185"/>
                  </a:lnTo>
                  <a:lnTo>
                    <a:pt x="336" y="185"/>
                  </a:lnTo>
                  <a:lnTo>
                    <a:pt x="335" y="184"/>
                  </a:lnTo>
                  <a:lnTo>
                    <a:pt x="333" y="182"/>
                  </a:lnTo>
                  <a:lnTo>
                    <a:pt x="335" y="181"/>
                  </a:lnTo>
                  <a:lnTo>
                    <a:pt x="339" y="179"/>
                  </a:lnTo>
                  <a:lnTo>
                    <a:pt x="341" y="178"/>
                  </a:lnTo>
                  <a:lnTo>
                    <a:pt x="341" y="176"/>
                  </a:lnTo>
                  <a:lnTo>
                    <a:pt x="343" y="174"/>
                  </a:lnTo>
                  <a:lnTo>
                    <a:pt x="346" y="174"/>
                  </a:lnTo>
                  <a:lnTo>
                    <a:pt x="350" y="176"/>
                  </a:lnTo>
                  <a:lnTo>
                    <a:pt x="354" y="178"/>
                  </a:lnTo>
                  <a:lnTo>
                    <a:pt x="355" y="178"/>
                  </a:lnTo>
                  <a:lnTo>
                    <a:pt x="358" y="178"/>
                  </a:lnTo>
                  <a:lnTo>
                    <a:pt x="360" y="176"/>
                  </a:lnTo>
                  <a:lnTo>
                    <a:pt x="360" y="176"/>
                  </a:lnTo>
                  <a:lnTo>
                    <a:pt x="355" y="178"/>
                  </a:lnTo>
                  <a:lnTo>
                    <a:pt x="355" y="176"/>
                  </a:lnTo>
                  <a:lnTo>
                    <a:pt x="354" y="174"/>
                  </a:lnTo>
                  <a:lnTo>
                    <a:pt x="354" y="174"/>
                  </a:lnTo>
                  <a:lnTo>
                    <a:pt x="352" y="173"/>
                  </a:lnTo>
                  <a:lnTo>
                    <a:pt x="352" y="173"/>
                  </a:lnTo>
                  <a:lnTo>
                    <a:pt x="354" y="171"/>
                  </a:lnTo>
                  <a:lnTo>
                    <a:pt x="349" y="170"/>
                  </a:lnTo>
                  <a:lnTo>
                    <a:pt x="347" y="170"/>
                  </a:lnTo>
                  <a:lnTo>
                    <a:pt x="347" y="168"/>
                  </a:lnTo>
                  <a:lnTo>
                    <a:pt x="347" y="168"/>
                  </a:lnTo>
                  <a:lnTo>
                    <a:pt x="349" y="167"/>
                  </a:lnTo>
                  <a:lnTo>
                    <a:pt x="352" y="163"/>
                  </a:lnTo>
                  <a:lnTo>
                    <a:pt x="352" y="163"/>
                  </a:lnTo>
                  <a:lnTo>
                    <a:pt x="347" y="163"/>
                  </a:lnTo>
                  <a:lnTo>
                    <a:pt x="346" y="163"/>
                  </a:lnTo>
                  <a:lnTo>
                    <a:pt x="343" y="162"/>
                  </a:lnTo>
                  <a:lnTo>
                    <a:pt x="344" y="160"/>
                  </a:lnTo>
                  <a:lnTo>
                    <a:pt x="346" y="159"/>
                  </a:lnTo>
                  <a:lnTo>
                    <a:pt x="347" y="157"/>
                  </a:lnTo>
                  <a:lnTo>
                    <a:pt x="349" y="157"/>
                  </a:lnTo>
                  <a:lnTo>
                    <a:pt x="350" y="157"/>
                  </a:lnTo>
                  <a:lnTo>
                    <a:pt x="354" y="157"/>
                  </a:lnTo>
                  <a:lnTo>
                    <a:pt x="355" y="159"/>
                  </a:lnTo>
                  <a:lnTo>
                    <a:pt x="358" y="160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58" y="163"/>
                  </a:lnTo>
                  <a:lnTo>
                    <a:pt x="361" y="165"/>
                  </a:lnTo>
                  <a:lnTo>
                    <a:pt x="371" y="170"/>
                  </a:lnTo>
                  <a:lnTo>
                    <a:pt x="373" y="171"/>
                  </a:lnTo>
                  <a:lnTo>
                    <a:pt x="374" y="173"/>
                  </a:lnTo>
                  <a:lnTo>
                    <a:pt x="376" y="173"/>
                  </a:lnTo>
                  <a:lnTo>
                    <a:pt x="377" y="173"/>
                  </a:lnTo>
                  <a:lnTo>
                    <a:pt x="379" y="173"/>
                  </a:lnTo>
                  <a:lnTo>
                    <a:pt x="379" y="171"/>
                  </a:lnTo>
                  <a:lnTo>
                    <a:pt x="374" y="170"/>
                  </a:lnTo>
                  <a:lnTo>
                    <a:pt x="374" y="168"/>
                  </a:lnTo>
                  <a:lnTo>
                    <a:pt x="373" y="167"/>
                  </a:lnTo>
                  <a:lnTo>
                    <a:pt x="373" y="167"/>
                  </a:lnTo>
                  <a:lnTo>
                    <a:pt x="374" y="167"/>
                  </a:lnTo>
                  <a:lnTo>
                    <a:pt x="377" y="167"/>
                  </a:lnTo>
                  <a:lnTo>
                    <a:pt x="380" y="167"/>
                  </a:lnTo>
                  <a:lnTo>
                    <a:pt x="377" y="165"/>
                  </a:lnTo>
                  <a:lnTo>
                    <a:pt x="374" y="165"/>
                  </a:lnTo>
                  <a:lnTo>
                    <a:pt x="371" y="165"/>
                  </a:lnTo>
                  <a:lnTo>
                    <a:pt x="368" y="163"/>
                  </a:lnTo>
                  <a:lnTo>
                    <a:pt x="368" y="163"/>
                  </a:lnTo>
                  <a:lnTo>
                    <a:pt x="369" y="162"/>
                  </a:lnTo>
                  <a:lnTo>
                    <a:pt x="374" y="162"/>
                  </a:lnTo>
                  <a:lnTo>
                    <a:pt x="374" y="162"/>
                  </a:lnTo>
                  <a:lnTo>
                    <a:pt x="374" y="162"/>
                  </a:lnTo>
                  <a:lnTo>
                    <a:pt x="373" y="160"/>
                  </a:lnTo>
                  <a:lnTo>
                    <a:pt x="371" y="160"/>
                  </a:lnTo>
                  <a:lnTo>
                    <a:pt x="365" y="159"/>
                  </a:lnTo>
                  <a:lnTo>
                    <a:pt x="363" y="157"/>
                  </a:lnTo>
                  <a:lnTo>
                    <a:pt x="361" y="157"/>
                  </a:lnTo>
                  <a:lnTo>
                    <a:pt x="361" y="155"/>
                  </a:lnTo>
                  <a:lnTo>
                    <a:pt x="361" y="155"/>
                  </a:lnTo>
                  <a:lnTo>
                    <a:pt x="366" y="152"/>
                  </a:lnTo>
                  <a:lnTo>
                    <a:pt x="368" y="152"/>
                  </a:lnTo>
                  <a:lnTo>
                    <a:pt x="373" y="151"/>
                  </a:lnTo>
                  <a:lnTo>
                    <a:pt x="377" y="151"/>
                  </a:lnTo>
                  <a:lnTo>
                    <a:pt x="379" y="152"/>
                  </a:lnTo>
                  <a:lnTo>
                    <a:pt x="384" y="155"/>
                  </a:lnTo>
                  <a:lnTo>
                    <a:pt x="387" y="157"/>
                  </a:lnTo>
                  <a:lnTo>
                    <a:pt x="390" y="157"/>
                  </a:lnTo>
                  <a:lnTo>
                    <a:pt x="388" y="154"/>
                  </a:lnTo>
                  <a:lnTo>
                    <a:pt x="388" y="152"/>
                  </a:lnTo>
                  <a:lnTo>
                    <a:pt x="390" y="151"/>
                  </a:lnTo>
                  <a:lnTo>
                    <a:pt x="393" y="149"/>
                  </a:lnTo>
                  <a:close/>
                  <a:moveTo>
                    <a:pt x="365" y="148"/>
                  </a:moveTo>
                  <a:lnTo>
                    <a:pt x="368" y="148"/>
                  </a:lnTo>
                  <a:lnTo>
                    <a:pt x="371" y="149"/>
                  </a:lnTo>
                  <a:lnTo>
                    <a:pt x="363" y="151"/>
                  </a:lnTo>
                  <a:lnTo>
                    <a:pt x="357" y="154"/>
                  </a:lnTo>
                  <a:lnTo>
                    <a:pt x="352" y="154"/>
                  </a:lnTo>
                  <a:lnTo>
                    <a:pt x="350" y="152"/>
                  </a:lnTo>
                  <a:lnTo>
                    <a:pt x="350" y="152"/>
                  </a:lnTo>
                  <a:lnTo>
                    <a:pt x="352" y="152"/>
                  </a:lnTo>
                  <a:lnTo>
                    <a:pt x="357" y="151"/>
                  </a:lnTo>
                  <a:lnTo>
                    <a:pt x="360" y="149"/>
                  </a:lnTo>
                  <a:lnTo>
                    <a:pt x="361" y="148"/>
                  </a:lnTo>
                  <a:lnTo>
                    <a:pt x="365" y="148"/>
                  </a:lnTo>
                  <a:close/>
                  <a:moveTo>
                    <a:pt x="246" y="146"/>
                  </a:moveTo>
                  <a:lnTo>
                    <a:pt x="251" y="148"/>
                  </a:lnTo>
                  <a:lnTo>
                    <a:pt x="251" y="148"/>
                  </a:lnTo>
                  <a:lnTo>
                    <a:pt x="251" y="148"/>
                  </a:lnTo>
                  <a:lnTo>
                    <a:pt x="251" y="149"/>
                  </a:lnTo>
                  <a:lnTo>
                    <a:pt x="251" y="151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1" y="154"/>
                  </a:lnTo>
                  <a:lnTo>
                    <a:pt x="251" y="155"/>
                  </a:lnTo>
                  <a:lnTo>
                    <a:pt x="251" y="157"/>
                  </a:lnTo>
                  <a:lnTo>
                    <a:pt x="251" y="157"/>
                  </a:lnTo>
                  <a:lnTo>
                    <a:pt x="254" y="159"/>
                  </a:lnTo>
                  <a:lnTo>
                    <a:pt x="256" y="160"/>
                  </a:lnTo>
                  <a:lnTo>
                    <a:pt x="257" y="163"/>
                  </a:lnTo>
                  <a:lnTo>
                    <a:pt x="256" y="165"/>
                  </a:lnTo>
                  <a:lnTo>
                    <a:pt x="254" y="167"/>
                  </a:lnTo>
                  <a:lnTo>
                    <a:pt x="253" y="167"/>
                  </a:lnTo>
                  <a:lnTo>
                    <a:pt x="253" y="168"/>
                  </a:lnTo>
                  <a:lnTo>
                    <a:pt x="253" y="168"/>
                  </a:lnTo>
                  <a:lnTo>
                    <a:pt x="254" y="168"/>
                  </a:lnTo>
                  <a:lnTo>
                    <a:pt x="256" y="168"/>
                  </a:lnTo>
                  <a:lnTo>
                    <a:pt x="259" y="168"/>
                  </a:lnTo>
                  <a:lnTo>
                    <a:pt x="261" y="168"/>
                  </a:lnTo>
                  <a:lnTo>
                    <a:pt x="262" y="170"/>
                  </a:lnTo>
                  <a:lnTo>
                    <a:pt x="262" y="171"/>
                  </a:lnTo>
                  <a:lnTo>
                    <a:pt x="262" y="171"/>
                  </a:lnTo>
                  <a:lnTo>
                    <a:pt x="262" y="171"/>
                  </a:lnTo>
                  <a:lnTo>
                    <a:pt x="262" y="173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62" y="174"/>
                  </a:lnTo>
                  <a:lnTo>
                    <a:pt x="265" y="173"/>
                  </a:lnTo>
                  <a:lnTo>
                    <a:pt x="267" y="173"/>
                  </a:lnTo>
                  <a:lnTo>
                    <a:pt x="270" y="174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3" y="178"/>
                  </a:lnTo>
                  <a:lnTo>
                    <a:pt x="275" y="181"/>
                  </a:lnTo>
                  <a:lnTo>
                    <a:pt x="275" y="179"/>
                  </a:lnTo>
                  <a:lnTo>
                    <a:pt x="275" y="178"/>
                  </a:lnTo>
                  <a:lnTo>
                    <a:pt x="275" y="178"/>
                  </a:lnTo>
                  <a:lnTo>
                    <a:pt x="278" y="176"/>
                  </a:lnTo>
                  <a:lnTo>
                    <a:pt x="278" y="176"/>
                  </a:lnTo>
                  <a:lnTo>
                    <a:pt x="276" y="174"/>
                  </a:lnTo>
                  <a:lnTo>
                    <a:pt x="276" y="174"/>
                  </a:lnTo>
                  <a:lnTo>
                    <a:pt x="275" y="173"/>
                  </a:lnTo>
                  <a:lnTo>
                    <a:pt x="275" y="171"/>
                  </a:lnTo>
                  <a:lnTo>
                    <a:pt x="276" y="171"/>
                  </a:lnTo>
                  <a:lnTo>
                    <a:pt x="278" y="170"/>
                  </a:lnTo>
                  <a:lnTo>
                    <a:pt x="279" y="170"/>
                  </a:lnTo>
                  <a:lnTo>
                    <a:pt x="281" y="168"/>
                  </a:lnTo>
                  <a:lnTo>
                    <a:pt x="289" y="170"/>
                  </a:lnTo>
                  <a:lnTo>
                    <a:pt x="292" y="171"/>
                  </a:lnTo>
                  <a:lnTo>
                    <a:pt x="292" y="173"/>
                  </a:lnTo>
                  <a:lnTo>
                    <a:pt x="294" y="173"/>
                  </a:lnTo>
                  <a:lnTo>
                    <a:pt x="294" y="174"/>
                  </a:lnTo>
                  <a:lnTo>
                    <a:pt x="295" y="178"/>
                  </a:lnTo>
                  <a:lnTo>
                    <a:pt x="295" y="179"/>
                  </a:lnTo>
                  <a:lnTo>
                    <a:pt x="294" y="181"/>
                  </a:lnTo>
                  <a:lnTo>
                    <a:pt x="292" y="185"/>
                  </a:lnTo>
                  <a:lnTo>
                    <a:pt x="292" y="189"/>
                  </a:lnTo>
                  <a:lnTo>
                    <a:pt x="289" y="195"/>
                  </a:lnTo>
                  <a:lnTo>
                    <a:pt x="287" y="196"/>
                  </a:lnTo>
                  <a:lnTo>
                    <a:pt x="286" y="196"/>
                  </a:lnTo>
                  <a:lnTo>
                    <a:pt x="279" y="200"/>
                  </a:lnTo>
                  <a:lnTo>
                    <a:pt x="273" y="201"/>
                  </a:lnTo>
                  <a:lnTo>
                    <a:pt x="272" y="201"/>
                  </a:lnTo>
                  <a:lnTo>
                    <a:pt x="270" y="201"/>
                  </a:lnTo>
                  <a:lnTo>
                    <a:pt x="267" y="201"/>
                  </a:lnTo>
                  <a:lnTo>
                    <a:pt x="261" y="200"/>
                  </a:lnTo>
                  <a:lnTo>
                    <a:pt x="257" y="200"/>
                  </a:lnTo>
                  <a:lnTo>
                    <a:pt x="256" y="201"/>
                  </a:lnTo>
                  <a:lnTo>
                    <a:pt x="253" y="201"/>
                  </a:lnTo>
                  <a:lnTo>
                    <a:pt x="251" y="201"/>
                  </a:lnTo>
                  <a:lnTo>
                    <a:pt x="250" y="201"/>
                  </a:lnTo>
                  <a:lnTo>
                    <a:pt x="248" y="200"/>
                  </a:lnTo>
                  <a:lnTo>
                    <a:pt x="250" y="200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46" y="198"/>
                  </a:lnTo>
                  <a:lnTo>
                    <a:pt x="245" y="200"/>
                  </a:lnTo>
                  <a:lnTo>
                    <a:pt x="237" y="203"/>
                  </a:lnTo>
                  <a:lnTo>
                    <a:pt x="227" y="204"/>
                  </a:lnTo>
                  <a:lnTo>
                    <a:pt x="224" y="206"/>
                  </a:lnTo>
                  <a:lnTo>
                    <a:pt x="221" y="206"/>
                  </a:lnTo>
                  <a:lnTo>
                    <a:pt x="221" y="207"/>
                  </a:lnTo>
                  <a:lnTo>
                    <a:pt x="218" y="209"/>
                  </a:lnTo>
                  <a:lnTo>
                    <a:pt x="216" y="211"/>
                  </a:lnTo>
                  <a:lnTo>
                    <a:pt x="212" y="212"/>
                  </a:lnTo>
                  <a:lnTo>
                    <a:pt x="205" y="214"/>
                  </a:lnTo>
                  <a:lnTo>
                    <a:pt x="193" y="217"/>
                  </a:lnTo>
                  <a:lnTo>
                    <a:pt x="186" y="217"/>
                  </a:lnTo>
                  <a:lnTo>
                    <a:pt x="179" y="217"/>
                  </a:lnTo>
                  <a:lnTo>
                    <a:pt x="177" y="215"/>
                  </a:lnTo>
                  <a:lnTo>
                    <a:pt x="174" y="214"/>
                  </a:lnTo>
                  <a:lnTo>
                    <a:pt x="169" y="212"/>
                  </a:lnTo>
                  <a:lnTo>
                    <a:pt x="168" y="211"/>
                  </a:lnTo>
                  <a:lnTo>
                    <a:pt x="166" y="209"/>
                  </a:lnTo>
                  <a:lnTo>
                    <a:pt x="168" y="207"/>
                  </a:lnTo>
                  <a:lnTo>
                    <a:pt x="169" y="206"/>
                  </a:lnTo>
                  <a:lnTo>
                    <a:pt x="174" y="206"/>
                  </a:lnTo>
                  <a:lnTo>
                    <a:pt x="182" y="203"/>
                  </a:lnTo>
                  <a:lnTo>
                    <a:pt x="188" y="201"/>
                  </a:lnTo>
                  <a:lnTo>
                    <a:pt x="191" y="200"/>
                  </a:lnTo>
                  <a:lnTo>
                    <a:pt x="197" y="200"/>
                  </a:lnTo>
                  <a:lnTo>
                    <a:pt x="201" y="200"/>
                  </a:lnTo>
                  <a:lnTo>
                    <a:pt x="204" y="200"/>
                  </a:lnTo>
                  <a:lnTo>
                    <a:pt x="205" y="200"/>
                  </a:lnTo>
                  <a:lnTo>
                    <a:pt x="209" y="198"/>
                  </a:lnTo>
                  <a:lnTo>
                    <a:pt x="212" y="196"/>
                  </a:lnTo>
                  <a:lnTo>
                    <a:pt x="213" y="195"/>
                  </a:lnTo>
                  <a:lnTo>
                    <a:pt x="215" y="193"/>
                  </a:lnTo>
                  <a:lnTo>
                    <a:pt x="213" y="192"/>
                  </a:lnTo>
                  <a:lnTo>
                    <a:pt x="213" y="192"/>
                  </a:lnTo>
                  <a:lnTo>
                    <a:pt x="209" y="195"/>
                  </a:lnTo>
                  <a:lnTo>
                    <a:pt x="207" y="195"/>
                  </a:lnTo>
                  <a:lnTo>
                    <a:pt x="204" y="195"/>
                  </a:lnTo>
                  <a:lnTo>
                    <a:pt x="201" y="196"/>
                  </a:lnTo>
                  <a:lnTo>
                    <a:pt x="197" y="196"/>
                  </a:lnTo>
                  <a:lnTo>
                    <a:pt x="197" y="196"/>
                  </a:lnTo>
                  <a:lnTo>
                    <a:pt x="194" y="193"/>
                  </a:lnTo>
                  <a:lnTo>
                    <a:pt x="193" y="193"/>
                  </a:lnTo>
                  <a:lnTo>
                    <a:pt x="191" y="193"/>
                  </a:lnTo>
                  <a:lnTo>
                    <a:pt x="191" y="195"/>
                  </a:lnTo>
                  <a:lnTo>
                    <a:pt x="190" y="196"/>
                  </a:lnTo>
                  <a:lnTo>
                    <a:pt x="188" y="196"/>
                  </a:lnTo>
                  <a:lnTo>
                    <a:pt x="186" y="196"/>
                  </a:lnTo>
                  <a:lnTo>
                    <a:pt x="182" y="196"/>
                  </a:lnTo>
                  <a:lnTo>
                    <a:pt x="175" y="198"/>
                  </a:lnTo>
                  <a:lnTo>
                    <a:pt x="175" y="198"/>
                  </a:lnTo>
                  <a:lnTo>
                    <a:pt x="174" y="196"/>
                  </a:lnTo>
                  <a:lnTo>
                    <a:pt x="174" y="196"/>
                  </a:lnTo>
                  <a:lnTo>
                    <a:pt x="174" y="195"/>
                  </a:lnTo>
                  <a:lnTo>
                    <a:pt x="174" y="193"/>
                  </a:lnTo>
                  <a:lnTo>
                    <a:pt x="174" y="192"/>
                  </a:lnTo>
                  <a:lnTo>
                    <a:pt x="174" y="192"/>
                  </a:lnTo>
                  <a:lnTo>
                    <a:pt x="175" y="190"/>
                  </a:lnTo>
                  <a:lnTo>
                    <a:pt x="179" y="189"/>
                  </a:lnTo>
                  <a:lnTo>
                    <a:pt x="180" y="187"/>
                  </a:lnTo>
                  <a:lnTo>
                    <a:pt x="177" y="189"/>
                  </a:lnTo>
                  <a:lnTo>
                    <a:pt x="174" y="189"/>
                  </a:lnTo>
                  <a:lnTo>
                    <a:pt x="172" y="189"/>
                  </a:lnTo>
                  <a:lnTo>
                    <a:pt x="172" y="187"/>
                  </a:lnTo>
                  <a:lnTo>
                    <a:pt x="172" y="187"/>
                  </a:lnTo>
                  <a:lnTo>
                    <a:pt x="171" y="187"/>
                  </a:lnTo>
                  <a:lnTo>
                    <a:pt x="171" y="189"/>
                  </a:lnTo>
                  <a:lnTo>
                    <a:pt x="171" y="192"/>
                  </a:lnTo>
                  <a:lnTo>
                    <a:pt x="169" y="193"/>
                  </a:lnTo>
                  <a:lnTo>
                    <a:pt x="168" y="193"/>
                  </a:lnTo>
                  <a:lnTo>
                    <a:pt x="166" y="192"/>
                  </a:lnTo>
                  <a:lnTo>
                    <a:pt x="164" y="192"/>
                  </a:lnTo>
                  <a:lnTo>
                    <a:pt x="164" y="192"/>
                  </a:lnTo>
                  <a:lnTo>
                    <a:pt x="164" y="192"/>
                  </a:lnTo>
                  <a:lnTo>
                    <a:pt x="166" y="195"/>
                  </a:lnTo>
                  <a:lnTo>
                    <a:pt x="166" y="196"/>
                  </a:lnTo>
                  <a:lnTo>
                    <a:pt x="166" y="198"/>
                  </a:lnTo>
                  <a:lnTo>
                    <a:pt x="160" y="200"/>
                  </a:lnTo>
                  <a:lnTo>
                    <a:pt x="156" y="201"/>
                  </a:lnTo>
                  <a:lnTo>
                    <a:pt x="156" y="200"/>
                  </a:lnTo>
                  <a:lnTo>
                    <a:pt x="155" y="200"/>
                  </a:lnTo>
                  <a:lnTo>
                    <a:pt x="155" y="198"/>
                  </a:lnTo>
                  <a:lnTo>
                    <a:pt x="153" y="196"/>
                  </a:lnTo>
                  <a:lnTo>
                    <a:pt x="152" y="196"/>
                  </a:lnTo>
                  <a:lnTo>
                    <a:pt x="152" y="196"/>
                  </a:lnTo>
                  <a:lnTo>
                    <a:pt x="150" y="196"/>
                  </a:lnTo>
                  <a:lnTo>
                    <a:pt x="150" y="198"/>
                  </a:lnTo>
                  <a:lnTo>
                    <a:pt x="149" y="198"/>
                  </a:lnTo>
                  <a:lnTo>
                    <a:pt x="149" y="200"/>
                  </a:lnTo>
                  <a:lnTo>
                    <a:pt x="147" y="201"/>
                  </a:lnTo>
                  <a:lnTo>
                    <a:pt x="147" y="201"/>
                  </a:lnTo>
                  <a:lnTo>
                    <a:pt x="141" y="198"/>
                  </a:lnTo>
                  <a:lnTo>
                    <a:pt x="136" y="195"/>
                  </a:lnTo>
                  <a:lnTo>
                    <a:pt x="131" y="195"/>
                  </a:lnTo>
                  <a:lnTo>
                    <a:pt x="128" y="195"/>
                  </a:lnTo>
                  <a:lnTo>
                    <a:pt x="122" y="193"/>
                  </a:lnTo>
                  <a:lnTo>
                    <a:pt x="120" y="193"/>
                  </a:lnTo>
                  <a:lnTo>
                    <a:pt x="120" y="192"/>
                  </a:lnTo>
                  <a:lnTo>
                    <a:pt x="120" y="192"/>
                  </a:lnTo>
                  <a:lnTo>
                    <a:pt x="120" y="190"/>
                  </a:lnTo>
                  <a:lnTo>
                    <a:pt x="120" y="190"/>
                  </a:lnTo>
                  <a:lnTo>
                    <a:pt x="123" y="187"/>
                  </a:lnTo>
                  <a:lnTo>
                    <a:pt x="123" y="187"/>
                  </a:lnTo>
                  <a:lnTo>
                    <a:pt x="125" y="187"/>
                  </a:lnTo>
                  <a:lnTo>
                    <a:pt x="127" y="185"/>
                  </a:lnTo>
                  <a:lnTo>
                    <a:pt x="130" y="185"/>
                  </a:lnTo>
                  <a:lnTo>
                    <a:pt x="139" y="185"/>
                  </a:lnTo>
                  <a:lnTo>
                    <a:pt x="142" y="185"/>
                  </a:lnTo>
                  <a:lnTo>
                    <a:pt x="152" y="182"/>
                  </a:lnTo>
                  <a:lnTo>
                    <a:pt x="153" y="181"/>
                  </a:lnTo>
                  <a:lnTo>
                    <a:pt x="155" y="181"/>
                  </a:lnTo>
                  <a:lnTo>
                    <a:pt x="155" y="179"/>
                  </a:lnTo>
                  <a:lnTo>
                    <a:pt x="155" y="179"/>
                  </a:lnTo>
                  <a:lnTo>
                    <a:pt x="142" y="182"/>
                  </a:lnTo>
                  <a:lnTo>
                    <a:pt x="136" y="182"/>
                  </a:lnTo>
                  <a:lnTo>
                    <a:pt x="128" y="182"/>
                  </a:lnTo>
                  <a:lnTo>
                    <a:pt x="127" y="182"/>
                  </a:lnTo>
                  <a:lnTo>
                    <a:pt x="127" y="181"/>
                  </a:lnTo>
                  <a:lnTo>
                    <a:pt x="128" y="179"/>
                  </a:lnTo>
                  <a:lnTo>
                    <a:pt x="128" y="178"/>
                  </a:lnTo>
                  <a:lnTo>
                    <a:pt x="131" y="178"/>
                  </a:lnTo>
                  <a:lnTo>
                    <a:pt x="138" y="176"/>
                  </a:lnTo>
                  <a:lnTo>
                    <a:pt x="145" y="176"/>
                  </a:lnTo>
                  <a:lnTo>
                    <a:pt x="150" y="174"/>
                  </a:lnTo>
                  <a:lnTo>
                    <a:pt x="155" y="174"/>
                  </a:lnTo>
                  <a:lnTo>
                    <a:pt x="158" y="173"/>
                  </a:lnTo>
                  <a:lnTo>
                    <a:pt x="149" y="173"/>
                  </a:lnTo>
                  <a:lnTo>
                    <a:pt x="138" y="174"/>
                  </a:lnTo>
                  <a:lnTo>
                    <a:pt x="136" y="174"/>
                  </a:lnTo>
                  <a:lnTo>
                    <a:pt x="133" y="173"/>
                  </a:lnTo>
                  <a:lnTo>
                    <a:pt x="133" y="171"/>
                  </a:lnTo>
                  <a:lnTo>
                    <a:pt x="134" y="171"/>
                  </a:lnTo>
                  <a:lnTo>
                    <a:pt x="134" y="170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6" y="167"/>
                  </a:lnTo>
                  <a:lnTo>
                    <a:pt x="139" y="165"/>
                  </a:lnTo>
                  <a:lnTo>
                    <a:pt x="142" y="165"/>
                  </a:lnTo>
                  <a:lnTo>
                    <a:pt x="145" y="165"/>
                  </a:lnTo>
                  <a:lnTo>
                    <a:pt x="158" y="165"/>
                  </a:lnTo>
                  <a:lnTo>
                    <a:pt x="161" y="165"/>
                  </a:lnTo>
                  <a:lnTo>
                    <a:pt x="160" y="165"/>
                  </a:lnTo>
                  <a:lnTo>
                    <a:pt x="156" y="165"/>
                  </a:lnTo>
                  <a:lnTo>
                    <a:pt x="147" y="163"/>
                  </a:lnTo>
                  <a:lnTo>
                    <a:pt x="145" y="163"/>
                  </a:lnTo>
                  <a:lnTo>
                    <a:pt x="145" y="162"/>
                  </a:lnTo>
                  <a:lnTo>
                    <a:pt x="145" y="162"/>
                  </a:lnTo>
                  <a:lnTo>
                    <a:pt x="145" y="160"/>
                  </a:lnTo>
                  <a:lnTo>
                    <a:pt x="145" y="160"/>
                  </a:lnTo>
                  <a:lnTo>
                    <a:pt x="149" y="157"/>
                  </a:lnTo>
                  <a:lnTo>
                    <a:pt x="158" y="155"/>
                  </a:lnTo>
                  <a:lnTo>
                    <a:pt x="161" y="155"/>
                  </a:lnTo>
                  <a:lnTo>
                    <a:pt x="164" y="155"/>
                  </a:lnTo>
                  <a:lnTo>
                    <a:pt x="168" y="155"/>
                  </a:lnTo>
                  <a:lnTo>
                    <a:pt x="169" y="157"/>
                  </a:lnTo>
                  <a:lnTo>
                    <a:pt x="169" y="157"/>
                  </a:lnTo>
                  <a:lnTo>
                    <a:pt x="171" y="159"/>
                  </a:lnTo>
                  <a:lnTo>
                    <a:pt x="171" y="160"/>
                  </a:lnTo>
                  <a:lnTo>
                    <a:pt x="171" y="160"/>
                  </a:lnTo>
                  <a:lnTo>
                    <a:pt x="171" y="162"/>
                  </a:lnTo>
                  <a:lnTo>
                    <a:pt x="172" y="163"/>
                  </a:lnTo>
                  <a:lnTo>
                    <a:pt x="174" y="165"/>
                  </a:lnTo>
                  <a:lnTo>
                    <a:pt x="182" y="163"/>
                  </a:lnTo>
                  <a:lnTo>
                    <a:pt x="183" y="163"/>
                  </a:lnTo>
                  <a:lnTo>
                    <a:pt x="186" y="163"/>
                  </a:lnTo>
                  <a:lnTo>
                    <a:pt x="191" y="165"/>
                  </a:lnTo>
                  <a:lnTo>
                    <a:pt x="196" y="168"/>
                  </a:lnTo>
                  <a:lnTo>
                    <a:pt x="202" y="173"/>
                  </a:lnTo>
                  <a:lnTo>
                    <a:pt x="202" y="173"/>
                  </a:lnTo>
                  <a:lnTo>
                    <a:pt x="201" y="174"/>
                  </a:lnTo>
                  <a:lnTo>
                    <a:pt x="199" y="174"/>
                  </a:lnTo>
                  <a:lnTo>
                    <a:pt x="201" y="176"/>
                  </a:lnTo>
                  <a:lnTo>
                    <a:pt x="202" y="176"/>
                  </a:lnTo>
                  <a:lnTo>
                    <a:pt x="205" y="176"/>
                  </a:lnTo>
                  <a:lnTo>
                    <a:pt x="207" y="176"/>
                  </a:lnTo>
                  <a:lnTo>
                    <a:pt x="207" y="176"/>
                  </a:lnTo>
                  <a:lnTo>
                    <a:pt x="209" y="178"/>
                  </a:lnTo>
                  <a:lnTo>
                    <a:pt x="210" y="181"/>
                  </a:lnTo>
                  <a:lnTo>
                    <a:pt x="212" y="182"/>
                  </a:lnTo>
                  <a:lnTo>
                    <a:pt x="213" y="184"/>
                  </a:lnTo>
                  <a:lnTo>
                    <a:pt x="215" y="184"/>
                  </a:lnTo>
                  <a:lnTo>
                    <a:pt x="216" y="184"/>
                  </a:lnTo>
                  <a:lnTo>
                    <a:pt x="220" y="184"/>
                  </a:lnTo>
                  <a:lnTo>
                    <a:pt x="223" y="184"/>
                  </a:lnTo>
                  <a:lnTo>
                    <a:pt x="243" y="185"/>
                  </a:lnTo>
                  <a:lnTo>
                    <a:pt x="243" y="185"/>
                  </a:lnTo>
                  <a:lnTo>
                    <a:pt x="245" y="184"/>
                  </a:lnTo>
                  <a:lnTo>
                    <a:pt x="245" y="182"/>
                  </a:lnTo>
                  <a:lnTo>
                    <a:pt x="245" y="182"/>
                  </a:lnTo>
                  <a:lnTo>
                    <a:pt x="245" y="181"/>
                  </a:lnTo>
                  <a:lnTo>
                    <a:pt x="245" y="179"/>
                  </a:lnTo>
                  <a:lnTo>
                    <a:pt x="232" y="174"/>
                  </a:lnTo>
                  <a:lnTo>
                    <a:pt x="232" y="173"/>
                  </a:lnTo>
                  <a:lnTo>
                    <a:pt x="237" y="170"/>
                  </a:lnTo>
                  <a:lnTo>
                    <a:pt x="238" y="170"/>
                  </a:lnTo>
                  <a:lnTo>
                    <a:pt x="238" y="168"/>
                  </a:lnTo>
                  <a:lnTo>
                    <a:pt x="238" y="167"/>
                  </a:lnTo>
                  <a:lnTo>
                    <a:pt x="237" y="167"/>
                  </a:lnTo>
                  <a:lnTo>
                    <a:pt x="234" y="163"/>
                  </a:lnTo>
                  <a:lnTo>
                    <a:pt x="231" y="163"/>
                  </a:lnTo>
                  <a:lnTo>
                    <a:pt x="227" y="162"/>
                  </a:lnTo>
                  <a:lnTo>
                    <a:pt x="226" y="162"/>
                  </a:lnTo>
                  <a:lnTo>
                    <a:pt x="226" y="160"/>
                  </a:lnTo>
                  <a:lnTo>
                    <a:pt x="224" y="160"/>
                  </a:lnTo>
                  <a:lnTo>
                    <a:pt x="226" y="159"/>
                  </a:lnTo>
                  <a:lnTo>
                    <a:pt x="226" y="159"/>
                  </a:lnTo>
                  <a:lnTo>
                    <a:pt x="231" y="155"/>
                  </a:lnTo>
                  <a:lnTo>
                    <a:pt x="232" y="155"/>
                  </a:lnTo>
                  <a:lnTo>
                    <a:pt x="237" y="149"/>
                  </a:lnTo>
                  <a:lnTo>
                    <a:pt x="238" y="148"/>
                  </a:lnTo>
                  <a:lnTo>
                    <a:pt x="242" y="146"/>
                  </a:lnTo>
                  <a:lnTo>
                    <a:pt x="243" y="146"/>
                  </a:lnTo>
                  <a:lnTo>
                    <a:pt x="246" y="146"/>
                  </a:lnTo>
                  <a:close/>
                  <a:moveTo>
                    <a:pt x="516" y="146"/>
                  </a:moveTo>
                  <a:lnTo>
                    <a:pt x="519" y="146"/>
                  </a:lnTo>
                  <a:lnTo>
                    <a:pt x="522" y="148"/>
                  </a:lnTo>
                  <a:lnTo>
                    <a:pt x="522" y="148"/>
                  </a:lnTo>
                  <a:lnTo>
                    <a:pt x="524" y="148"/>
                  </a:lnTo>
                  <a:lnTo>
                    <a:pt x="524" y="149"/>
                  </a:lnTo>
                  <a:lnTo>
                    <a:pt x="522" y="149"/>
                  </a:lnTo>
                  <a:lnTo>
                    <a:pt x="522" y="151"/>
                  </a:lnTo>
                  <a:lnTo>
                    <a:pt x="521" y="152"/>
                  </a:lnTo>
                  <a:lnTo>
                    <a:pt x="521" y="152"/>
                  </a:lnTo>
                  <a:lnTo>
                    <a:pt x="522" y="154"/>
                  </a:lnTo>
                  <a:lnTo>
                    <a:pt x="522" y="154"/>
                  </a:lnTo>
                  <a:lnTo>
                    <a:pt x="522" y="155"/>
                  </a:lnTo>
                  <a:lnTo>
                    <a:pt x="522" y="155"/>
                  </a:lnTo>
                  <a:lnTo>
                    <a:pt x="522" y="155"/>
                  </a:lnTo>
                  <a:lnTo>
                    <a:pt x="519" y="155"/>
                  </a:lnTo>
                  <a:lnTo>
                    <a:pt x="519" y="155"/>
                  </a:lnTo>
                  <a:lnTo>
                    <a:pt x="518" y="155"/>
                  </a:lnTo>
                  <a:lnTo>
                    <a:pt x="516" y="155"/>
                  </a:lnTo>
                  <a:lnTo>
                    <a:pt x="514" y="152"/>
                  </a:lnTo>
                  <a:lnTo>
                    <a:pt x="513" y="151"/>
                  </a:lnTo>
                  <a:lnTo>
                    <a:pt x="511" y="149"/>
                  </a:lnTo>
                  <a:lnTo>
                    <a:pt x="511" y="148"/>
                  </a:lnTo>
                  <a:lnTo>
                    <a:pt x="511" y="148"/>
                  </a:lnTo>
                  <a:lnTo>
                    <a:pt x="513" y="146"/>
                  </a:lnTo>
                  <a:lnTo>
                    <a:pt x="516" y="146"/>
                  </a:lnTo>
                  <a:close/>
                  <a:moveTo>
                    <a:pt x="174" y="143"/>
                  </a:moveTo>
                  <a:lnTo>
                    <a:pt x="175" y="144"/>
                  </a:lnTo>
                  <a:lnTo>
                    <a:pt x="177" y="144"/>
                  </a:lnTo>
                  <a:lnTo>
                    <a:pt x="179" y="146"/>
                  </a:lnTo>
                  <a:lnTo>
                    <a:pt x="179" y="148"/>
                  </a:lnTo>
                  <a:lnTo>
                    <a:pt x="179" y="148"/>
                  </a:lnTo>
                  <a:lnTo>
                    <a:pt x="175" y="149"/>
                  </a:lnTo>
                  <a:lnTo>
                    <a:pt x="161" y="148"/>
                  </a:lnTo>
                  <a:lnTo>
                    <a:pt x="160" y="148"/>
                  </a:lnTo>
                  <a:lnTo>
                    <a:pt x="160" y="146"/>
                  </a:lnTo>
                  <a:lnTo>
                    <a:pt x="163" y="144"/>
                  </a:lnTo>
                  <a:lnTo>
                    <a:pt x="166" y="144"/>
                  </a:lnTo>
                  <a:lnTo>
                    <a:pt x="174" y="143"/>
                  </a:lnTo>
                  <a:close/>
                  <a:moveTo>
                    <a:pt x="434" y="138"/>
                  </a:moveTo>
                  <a:lnTo>
                    <a:pt x="437" y="138"/>
                  </a:lnTo>
                  <a:lnTo>
                    <a:pt x="445" y="140"/>
                  </a:lnTo>
                  <a:lnTo>
                    <a:pt x="451" y="141"/>
                  </a:lnTo>
                  <a:lnTo>
                    <a:pt x="456" y="143"/>
                  </a:lnTo>
                  <a:lnTo>
                    <a:pt x="459" y="143"/>
                  </a:lnTo>
                  <a:lnTo>
                    <a:pt x="462" y="143"/>
                  </a:lnTo>
                  <a:lnTo>
                    <a:pt x="464" y="143"/>
                  </a:lnTo>
                  <a:lnTo>
                    <a:pt x="467" y="144"/>
                  </a:lnTo>
                  <a:lnTo>
                    <a:pt x="469" y="146"/>
                  </a:lnTo>
                  <a:lnTo>
                    <a:pt x="472" y="148"/>
                  </a:lnTo>
                  <a:lnTo>
                    <a:pt x="472" y="148"/>
                  </a:lnTo>
                  <a:lnTo>
                    <a:pt x="472" y="148"/>
                  </a:lnTo>
                  <a:lnTo>
                    <a:pt x="472" y="149"/>
                  </a:lnTo>
                  <a:lnTo>
                    <a:pt x="472" y="149"/>
                  </a:lnTo>
                  <a:lnTo>
                    <a:pt x="472" y="151"/>
                  </a:lnTo>
                  <a:lnTo>
                    <a:pt x="472" y="152"/>
                  </a:lnTo>
                  <a:lnTo>
                    <a:pt x="470" y="154"/>
                  </a:lnTo>
                  <a:lnTo>
                    <a:pt x="469" y="155"/>
                  </a:lnTo>
                  <a:lnTo>
                    <a:pt x="469" y="155"/>
                  </a:lnTo>
                  <a:lnTo>
                    <a:pt x="467" y="157"/>
                  </a:lnTo>
                  <a:lnTo>
                    <a:pt x="469" y="157"/>
                  </a:lnTo>
                  <a:lnTo>
                    <a:pt x="475" y="152"/>
                  </a:lnTo>
                  <a:lnTo>
                    <a:pt x="480" y="152"/>
                  </a:lnTo>
                  <a:lnTo>
                    <a:pt x="486" y="152"/>
                  </a:lnTo>
                  <a:lnTo>
                    <a:pt x="492" y="151"/>
                  </a:lnTo>
                  <a:lnTo>
                    <a:pt x="497" y="149"/>
                  </a:lnTo>
                  <a:lnTo>
                    <a:pt x="500" y="151"/>
                  </a:lnTo>
                  <a:lnTo>
                    <a:pt x="502" y="151"/>
                  </a:lnTo>
                  <a:lnTo>
                    <a:pt x="508" y="152"/>
                  </a:lnTo>
                  <a:lnTo>
                    <a:pt x="510" y="154"/>
                  </a:lnTo>
                  <a:lnTo>
                    <a:pt x="511" y="155"/>
                  </a:lnTo>
                  <a:lnTo>
                    <a:pt x="511" y="155"/>
                  </a:lnTo>
                  <a:lnTo>
                    <a:pt x="510" y="157"/>
                  </a:lnTo>
                  <a:lnTo>
                    <a:pt x="507" y="155"/>
                  </a:lnTo>
                  <a:lnTo>
                    <a:pt x="500" y="155"/>
                  </a:lnTo>
                  <a:lnTo>
                    <a:pt x="499" y="155"/>
                  </a:lnTo>
                  <a:lnTo>
                    <a:pt x="499" y="155"/>
                  </a:lnTo>
                  <a:lnTo>
                    <a:pt x="497" y="155"/>
                  </a:lnTo>
                  <a:lnTo>
                    <a:pt x="499" y="157"/>
                  </a:lnTo>
                  <a:lnTo>
                    <a:pt x="499" y="157"/>
                  </a:lnTo>
                  <a:lnTo>
                    <a:pt x="507" y="157"/>
                  </a:lnTo>
                  <a:lnTo>
                    <a:pt x="529" y="162"/>
                  </a:lnTo>
                  <a:lnTo>
                    <a:pt x="530" y="163"/>
                  </a:lnTo>
                  <a:lnTo>
                    <a:pt x="530" y="163"/>
                  </a:lnTo>
                  <a:lnTo>
                    <a:pt x="529" y="163"/>
                  </a:lnTo>
                  <a:lnTo>
                    <a:pt x="527" y="165"/>
                  </a:lnTo>
                  <a:lnTo>
                    <a:pt x="514" y="167"/>
                  </a:lnTo>
                  <a:lnTo>
                    <a:pt x="507" y="165"/>
                  </a:lnTo>
                  <a:lnTo>
                    <a:pt x="500" y="163"/>
                  </a:lnTo>
                  <a:lnTo>
                    <a:pt x="499" y="163"/>
                  </a:lnTo>
                  <a:lnTo>
                    <a:pt x="500" y="165"/>
                  </a:lnTo>
                  <a:lnTo>
                    <a:pt x="503" y="167"/>
                  </a:lnTo>
                  <a:lnTo>
                    <a:pt x="507" y="168"/>
                  </a:lnTo>
                  <a:lnTo>
                    <a:pt x="508" y="168"/>
                  </a:lnTo>
                  <a:lnTo>
                    <a:pt x="514" y="170"/>
                  </a:lnTo>
                  <a:lnTo>
                    <a:pt x="516" y="170"/>
                  </a:lnTo>
                  <a:lnTo>
                    <a:pt x="518" y="171"/>
                  </a:lnTo>
                  <a:lnTo>
                    <a:pt x="521" y="171"/>
                  </a:lnTo>
                  <a:lnTo>
                    <a:pt x="522" y="173"/>
                  </a:lnTo>
                  <a:lnTo>
                    <a:pt x="524" y="174"/>
                  </a:lnTo>
                  <a:lnTo>
                    <a:pt x="524" y="174"/>
                  </a:lnTo>
                  <a:lnTo>
                    <a:pt x="525" y="174"/>
                  </a:lnTo>
                  <a:lnTo>
                    <a:pt x="529" y="176"/>
                  </a:lnTo>
                  <a:lnTo>
                    <a:pt x="530" y="178"/>
                  </a:lnTo>
                  <a:lnTo>
                    <a:pt x="530" y="178"/>
                  </a:lnTo>
                  <a:lnTo>
                    <a:pt x="530" y="179"/>
                  </a:lnTo>
                  <a:lnTo>
                    <a:pt x="529" y="181"/>
                  </a:lnTo>
                  <a:lnTo>
                    <a:pt x="524" y="182"/>
                  </a:lnTo>
                  <a:lnTo>
                    <a:pt x="524" y="184"/>
                  </a:lnTo>
                  <a:lnTo>
                    <a:pt x="529" y="184"/>
                  </a:lnTo>
                  <a:lnTo>
                    <a:pt x="529" y="184"/>
                  </a:lnTo>
                  <a:lnTo>
                    <a:pt x="535" y="187"/>
                  </a:lnTo>
                  <a:lnTo>
                    <a:pt x="535" y="187"/>
                  </a:lnTo>
                  <a:lnTo>
                    <a:pt x="535" y="187"/>
                  </a:lnTo>
                  <a:lnTo>
                    <a:pt x="537" y="185"/>
                  </a:lnTo>
                  <a:lnTo>
                    <a:pt x="537" y="184"/>
                  </a:lnTo>
                  <a:lnTo>
                    <a:pt x="535" y="182"/>
                  </a:lnTo>
                  <a:lnTo>
                    <a:pt x="535" y="182"/>
                  </a:lnTo>
                  <a:lnTo>
                    <a:pt x="537" y="181"/>
                  </a:lnTo>
                  <a:lnTo>
                    <a:pt x="537" y="181"/>
                  </a:lnTo>
                  <a:lnTo>
                    <a:pt x="538" y="181"/>
                  </a:lnTo>
                  <a:lnTo>
                    <a:pt x="540" y="181"/>
                  </a:lnTo>
                  <a:lnTo>
                    <a:pt x="544" y="185"/>
                  </a:lnTo>
                  <a:lnTo>
                    <a:pt x="552" y="182"/>
                  </a:lnTo>
                  <a:lnTo>
                    <a:pt x="552" y="184"/>
                  </a:lnTo>
                  <a:lnTo>
                    <a:pt x="554" y="185"/>
                  </a:lnTo>
                  <a:lnTo>
                    <a:pt x="554" y="185"/>
                  </a:lnTo>
                  <a:lnTo>
                    <a:pt x="557" y="182"/>
                  </a:lnTo>
                  <a:lnTo>
                    <a:pt x="559" y="182"/>
                  </a:lnTo>
                  <a:lnTo>
                    <a:pt x="565" y="185"/>
                  </a:lnTo>
                  <a:lnTo>
                    <a:pt x="568" y="187"/>
                  </a:lnTo>
                  <a:lnTo>
                    <a:pt x="570" y="187"/>
                  </a:lnTo>
                  <a:lnTo>
                    <a:pt x="573" y="189"/>
                  </a:lnTo>
                  <a:lnTo>
                    <a:pt x="578" y="189"/>
                  </a:lnTo>
                  <a:lnTo>
                    <a:pt x="578" y="187"/>
                  </a:lnTo>
                  <a:lnTo>
                    <a:pt x="576" y="185"/>
                  </a:lnTo>
                  <a:lnTo>
                    <a:pt x="578" y="184"/>
                  </a:lnTo>
                  <a:lnTo>
                    <a:pt x="582" y="182"/>
                  </a:lnTo>
                  <a:lnTo>
                    <a:pt x="585" y="184"/>
                  </a:lnTo>
                  <a:lnTo>
                    <a:pt x="592" y="181"/>
                  </a:lnTo>
                  <a:lnTo>
                    <a:pt x="595" y="181"/>
                  </a:lnTo>
                  <a:lnTo>
                    <a:pt x="596" y="181"/>
                  </a:lnTo>
                  <a:lnTo>
                    <a:pt x="604" y="178"/>
                  </a:lnTo>
                  <a:lnTo>
                    <a:pt x="606" y="178"/>
                  </a:lnTo>
                  <a:lnTo>
                    <a:pt x="606" y="176"/>
                  </a:lnTo>
                  <a:lnTo>
                    <a:pt x="609" y="176"/>
                  </a:lnTo>
                  <a:lnTo>
                    <a:pt x="617" y="178"/>
                  </a:lnTo>
                  <a:lnTo>
                    <a:pt x="619" y="178"/>
                  </a:lnTo>
                  <a:lnTo>
                    <a:pt x="626" y="176"/>
                  </a:lnTo>
                  <a:lnTo>
                    <a:pt x="630" y="176"/>
                  </a:lnTo>
                  <a:lnTo>
                    <a:pt x="633" y="176"/>
                  </a:lnTo>
                  <a:lnTo>
                    <a:pt x="639" y="176"/>
                  </a:lnTo>
                  <a:lnTo>
                    <a:pt x="645" y="178"/>
                  </a:lnTo>
                  <a:lnTo>
                    <a:pt x="647" y="178"/>
                  </a:lnTo>
                  <a:lnTo>
                    <a:pt x="645" y="179"/>
                  </a:lnTo>
                  <a:lnTo>
                    <a:pt x="647" y="181"/>
                  </a:lnTo>
                  <a:lnTo>
                    <a:pt x="647" y="181"/>
                  </a:lnTo>
                  <a:lnTo>
                    <a:pt x="648" y="181"/>
                  </a:lnTo>
                  <a:lnTo>
                    <a:pt x="656" y="181"/>
                  </a:lnTo>
                  <a:lnTo>
                    <a:pt x="658" y="181"/>
                  </a:lnTo>
                  <a:lnTo>
                    <a:pt x="661" y="182"/>
                  </a:lnTo>
                  <a:lnTo>
                    <a:pt x="661" y="184"/>
                  </a:lnTo>
                  <a:lnTo>
                    <a:pt x="661" y="184"/>
                  </a:lnTo>
                  <a:lnTo>
                    <a:pt x="660" y="185"/>
                  </a:lnTo>
                  <a:lnTo>
                    <a:pt x="660" y="185"/>
                  </a:lnTo>
                  <a:lnTo>
                    <a:pt x="661" y="185"/>
                  </a:lnTo>
                  <a:lnTo>
                    <a:pt x="667" y="187"/>
                  </a:lnTo>
                  <a:lnTo>
                    <a:pt x="669" y="187"/>
                  </a:lnTo>
                  <a:lnTo>
                    <a:pt x="669" y="189"/>
                  </a:lnTo>
                  <a:lnTo>
                    <a:pt x="671" y="192"/>
                  </a:lnTo>
                  <a:lnTo>
                    <a:pt x="671" y="192"/>
                  </a:lnTo>
                  <a:lnTo>
                    <a:pt x="669" y="193"/>
                  </a:lnTo>
                  <a:lnTo>
                    <a:pt x="664" y="196"/>
                  </a:lnTo>
                  <a:lnTo>
                    <a:pt x="658" y="198"/>
                  </a:lnTo>
                  <a:lnTo>
                    <a:pt x="658" y="200"/>
                  </a:lnTo>
                  <a:lnTo>
                    <a:pt x="660" y="200"/>
                  </a:lnTo>
                  <a:lnTo>
                    <a:pt x="661" y="200"/>
                  </a:lnTo>
                  <a:lnTo>
                    <a:pt x="663" y="200"/>
                  </a:lnTo>
                  <a:lnTo>
                    <a:pt x="667" y="200"/>
                  </a:lnTo>
                  <a:lnTo>
                    <a:pt x="667" y="200"/>
                  </a:lnTo>
                  <a:lnTo>
                    <a:pt x="671" y="200"/>
                  </a:lnTo>
                  <a:lnTo>
                    <a:pt x="671" y="201"/>
                  </a:lnTo>
                  <a:lnTo>
                    <a:pt x="672" y="203"/>
                  </a:lnTo>
                  <a:lnTo>
                    <a:pt x="671" y="203"/>
                  </a:lnTo>
                  <a:lnTo>
                    <a:pt x="664" y="204"/>
                  </a:lnTo>
                  <a:lnTo>
                    <a:pt x="661" y="203"/>
                  </a:lnTo>
                  <a:lnTo>
                    <a:pt x="660" y="203"/>
                  </a:lnTo>
                  <a:lnTo>
                    <a:pt x="658" y="203"/>
                  </a:lnTo>
                  <a:lnTo>
                    <a:pt x="660" y="203"/>
                  </a:lnTo>
                  <a:lnTo>
                    <a:pt x="661" y="204"/>
                  </a:lnTo>
                  <a:lnTo>
                    <a:pt x="661" y="206"/>
                  </a:lnTo>
                  <a:lnTo>
                    <a:pt x="661" y="206"/>
                  </a:lnTo>
                  <a:lnTo>
                    <a:pt x="660" y="207"/>
                  </a:lnTo>
                  <a:lnTo>
                    <a:pt x="660" y="209"/>
                  </a:lnTo>
                  <a:lnTo>
                    <a:pt x="660" y="209"/>
                  </a:lnTo>
                  <a:lnTo>
                    <a:pt x="660" y="212"/>
                  </a:lnTo>
                  <a:lnTo>
                    <a:pt x="660" y="212"/>
                  </a:lnTo>
                  <a:lnTo>
                    <a:pt x="645" y="212"/>
                  </a:lnTo>
                  <a:lnTo>
                    <a:pt x="644" y="212"/>
                  </a:lnTo>
                  <a:lnTo>
                    <a:pt x="641" y="214"/>
                  </a:lnTo>
                  <a:lnTo>
                    <a:pt x="637" y="215"/>
                  </a:lnTo>
                  <a:lnTo>
                    <a:pt x="636" y="215"/>
                  </a:lnTo>
                  <a:lnTo>
                    <a:pt x="633" y="215"/>
                  </a:lnTo>
                  <a:lnTo>
                    <a:pt x="628" y="214"/>
                  </a:lnTo>
                  <a:lnTo>
                    <a:pt x="625" y="214"/>
                  </a:lnTo>
                  <a:lnTo>
                    <a:pt x="623" y="214"/>
                  </a:lnTo>
                  <a:lnTo>
                    <a:pt x="622" y="212"/>
                  </a:lnTo>
                  <a:lnTo>
                    <a:pt x="620" y="212"/>
                  </a:lnTo>
                  <a:lnTo>
                    <a:pt x="619" y="211"/>
                  </a:lnTo>
                  <a:lnTo>
                    <a:pt x="619" y="209"/>
                  </a:lnTo>
                  <a:lnTo>
                    <a:pt x="619" y="207"/>
                  </a:lnTo>
                  <a:lnTo>
                    <a:pt x="619" y="206"/>
                  </a:lnTo>
                  <a:lnTo>
                    <a:pt x="619" y="206"/>
                  </a:lnTo>
                  <a:lnTo>
                    <a:pt x="617" y="206"/>
                  </a:lnTo>
                  <a:lnTo>
                    <a:pt x="617" y="204"/>
                  </a:lnTo>
                  <a:lnTo>
                    <a:pt x="614" y="203"/>
                  </a:lnTo>
                  <a:lnTo>
                    <a:pt x="612" y="203"/>
                  </a:lnTo>
                  <a:lnTo>
                    <a:pt x="612" y="203"/>
                  </a:lnTo>
                  <a:lnTo>
                    <a:pt x="612" y="204"/>
                  </a:lnTo>
                  <a:lnTo>
                    <a:pt x="612" y="204"/>
                  </a:lnTo>
                  <a:lnTo>
                    <a:pt x="615" y="206"/>
                  </a:lnTo>
                  <a:lnTo>
                    <a:pt x="615" y="206"/>
                  </a:lnTo>
                  <a:lnTo>
                    <a:pt x="614" y="209"/>
                  </a:lnTo>
                  <a:lnTo>
                    <a:pt x="614" y="209"/>
                  </a:lnTo>
                  <a:lnTo>
                    <a:pt x="612" y="212"/>
                  </a:lnTo>
                  <a:lnTo>
                    <a:pt x="611" y="212"/>
                  </a:lnTo>
                  <a:lnTo>
                    <a:pt x="607" y="212"/>
                  </a:lnTo>
                  <a:lnTo>
                    <a:pt x="601" y="214"/>
                  </a:lnTo>
                  <a:lnTo>
                    <a:pt x="600" y="214"/>
                  </a:lnTo>
                  <a:lnTo>
                    <a:pt x="596" y="214"/>
                  </a:lnTo>
                  <a:lnTo>
                    <a:pt x="593" y="214"/>
                  </a:lnTo>
                  <a:lnTo>
                    <a:pt x="592" y="212"/>
                  </a:lnTo>
                  <a:lnTo>
                    <a:pt x="590" y="211"/>
                  </a:lnTo>
                  <a:lnTo>
                    <a:pt x="590" y="211"/>
                  </a:lnTo>
                  <a:lnTo>
                    <a:pt x="590" y="214"/>
                  </a:lnTo>
                  <a:lnTo>
                    <a:pt x="589" y="214"/>
                  </a:lnTo>
                  <a:lnTo>
                    <a:pt x="589" y="214"/>
                  </a:lnTo>
                  <a:lnTo>
                    <a:pt x="585" y="212"/>
                  </a:lnTo>
                  <a:lnTo>
                    <a:pt x="584" y="211"/>
                  </a:lnTo>
                  <a:lnTo>
                    <a:pt x="584" y="211"/>
                  </a:lnTo>
                  <a:lnTo>
                    <a:pt x="584" y="212"/>
                  </a:lnTo>
                  <a:lnTo>
                    <a:pt x="584" y="212"/>
                  </a:lnTo>
                  <a:lnTo>
                    <a:pt x="584" y="214"/>
                  </a:lnTo>
                  <a:lnTo>
                    <a:pt x="579" y="214"/>
                  </a:lnTo>
                  <a:lnTo>
                    <a:pt x="578" y="214"/>
                  </a:lnTo>
                  <a:lnTo>
                    <a:pt x="574" y="214"/>
                  </a:lnTo>
                  <a:lnTo>
                    <a:pt x="573" y="214"/>
                  </a:lnTo>
                  <a:lnTo>
                    <a:pt x="571" y="214"/>
                  </a:lnTo>
                  <a:lnTo>
                    <a:pt x="566" y="212"/>
                  </a:lnTo>
                  <a:lnTo>
                    <a:pt x="566" y="212"/>
                  </a:lnTo>
                  <a:lnTo>
                    <a:pt x="566" y="214"/>
                  </a:lnTo>
                  <a:lnTo>
                    <a:pt x="565" y="215"/>
                  </a:lnTo>
                  <a:lnTo>
                    <a:pt x="562" y="215"/>
                  </a:lnTo>
                  <a:lnTo>
                    <a:pt x="557" y="214"/>
                  </a:lnTo>
                  <a:lnTo>
                    <a:pt x="554" y="215"/>
                  </a:lnTo>
                  <a:lnTo>
                    <a:pt x="548" y="214"/>
                  </a:lnTo>
                  <a:lnTo>
                    <a:pt x="541" y="214"/>
                  </a:lnTo>
                  <a:lnTo>
                    <a:pt x="540" y="214"/>
                  </a:lnTo>
                  <a:lnTo>
                    <a:pt x="540" y="214"/>
                  </a:lnTo>
                  <a:lnTo>
                    <a:pt x="540" y="212"/>
                  </a:lnTo>
                  <a:lnTo>
                    <a:pt x="540" y="211"/>
                  </a:lnTo>
                  <a:lnTo>
                    <a:pt x="541" y="209"/>
                  </a:lnTo>
                  <a:lnTo>
                    <a:pt x="543" y="207"/>
                  </a:lnTo>
                  <a:lnTo>
                    <a:pt x="543" y="206"/>
                  </a:lnTo>
                  <a:lnTo>
                    <a:pt x="541" y="206"/>
                  </a:lnTo>
                  <a:lnTo>
                    <a:pt x="541" y="204"/>
                  </a:lnTo>
                  <a:lnTo>
                    <a:pt x="540" y="204"/>
                  </a:lnTo>
                  <a:lnTo>
                    <a:pt x="538" y="206"/>
                  </a:lnTo>
                  <a:lnTo>
                    <a:pt x="537" y="207"/>
                  </a:lnTo>
                  <a:lnTo>
                    <a:pt x="535" y="209"/>
                  </a:lnTo>
                  <a:lnTo>
                    <a:pt x="535" y="207"/>
                  </a:lnTo>
                  <a:lnTo>
                    <a:pt x="535" y="206"/>
                  </a:lnTo>
                  <a:lnTo>
                    <a:pt x="533" y="206"/>
                  </a:lnTo>
                  <a:lnTo>
                    <a:pt x="533" y="206"/>
                  </a:lnTo>
                  <a:lnTo>
                    <a:pt x="533" y="206"/>
                  </a:lnTo>
                  <a:lnTo>
                    <a:pt x="532" y="207"/>
                  </a:lnTo>
                  <a:lnTo>
                    <a:pt x="532" y="207"/>
                  </a:lnTo>
                  <a:lnTo>
                    <a:pt x="530" y="207"/>
                  </a:lnTo>
                  <a:lnTo>
                    <a:pt x="530" y="207"/>
                  </a:lnTo>
                  <a:lnTo>
                    <a:pt x="530" y="209"/>
                  </a:lnTo>
                  <a:lnTo>
                    <a:pt x="530" y="209"/>
                  </a:lnTo>
                  <a:lnTo>
                    <a:pt x="530" y="211"/>
                  </a:lnTo>
                  <a:lnTo>
                    <a:pt x="529" y="211"/>
                  </a:lnTo>
                  <a:lnTo>
                    <a:pt x="527" y="212"/>
                  </a:lnTo>
                  <a:lnTo>
                    <a:pt x="525" y="212"/>
                  </a:lnTo>
                  <a:lnTo>
                    <a:pt x="521" y="212"/>
                  </a:lnTo>
                  <a:lnTo>
                    <a:pt x="519" y="212"/>
                  </a:lnTo>
                  <a:lnTo>
                    <a:pt x="513" y="211"/>
                  </a:lnTo>
                  <a:lnTo>
                    <a:pt x="511" y="211"/>
                  </a:lnTo>
                  <a:lnTo>
                    <a:pt x="508" y="209"/>
                  </a:lnTo>
                  <a:lnTo>
                    <a:pt x="505" y="207"/>
                  </a:lnTo>
                  <a:lnTo>
                    <a:pt x="505" y="207"/>
                  </a:lnTo>
                  <a:lnTo>
                    <a:pt x="507" y="206"/>
                  </a:lnTo>
                  <a:lnTo>
                    <a:pt x="507" y="204"/>
                  </a:lnTo>
                  <a:lnTo>
                    <a:pt x="502" y="207"/>
                  </a:lnTo>
                  <a:lnTo>
                    <a:pt x="502" y="207"/>
                  </a:lnTo>
                  <a:lnTo>
                    <a:pt x="502" y="211"/>
                  </a:lnTo>
                  <a:lnTo>
                    <a:pt x="502" y="211"/>
                  </a:lnTo>
                  <a:lnTo>
                    <a:pt x="499" y="209"/>
                  </a:lnTo>
                  <a:lnTo>
                    <a:pt x="497" y="211"/>
                  </a:lnTo>
                  <a:lnTo>
                    <a:pt x="497" y="209"/>
                  </a:lnTo>
                  <a:lnTo>
                    <a:pt x="494" y="209"/>
                  </a:lnTo>
                  <a:lnTo>
                    <a:pt x="492" y="207"/>
                  </a:lnTo>
                  <a:lnTo>
                    <a:pt x="491" y="206"/>
                  </a:lnTo>
                  <a:lnTo>
                    <a:pt x="488" y="201"/>
                  </a:lnTo>
                  <a:lnTo>
                    <a:pt x="488" y="198"/>
                  </a:lnTo>
                  <a:lnTo>
                    <a:pt x="488" y="198"/>
                  </a:lnTo>
                  <a:lnTo>
                    <a:pt x="489" y="196"/>
                  </a:lnTo>
                  <a:lnTo>
                    <a:pt x="489" y="196"/>
                  </a:lnTo>
                  <a:lnTo>
                    <a:pt x="486" y="195"/>
                  </a:lnTo>
                  <a:lnTo>
                    <a:pt x="484" y="193"/>
                  </a:lnTo>
                  <a:lnTo>
                    <a:pt x="484" y="192"/>
                  </a:lnTo>
                  <a:lnTo>
                    <a:pt x="484" y="192"/>
                  </a:lnTo>
                  <a:lnTo>
                    <a:pt x="483" y="190"/>
                  </a:lnTo>
                  <a:lnTo>
                    <a:pt x="483" y="189"/>
                  </a:lnTo>
                  <a:lnTo>
                    <a:pt x="484" y="189"/>
                  </a:lnTo>
                  <a:lnTo>
                    <a:pt x="484" y="185"/>
                  </a:lnTo>
                  <a:lnTo>
                    <a:pt x="488" y="182"/>
                  </a:lnTo>
                  <a:lnTo>
                    <a:pt x="489" y="181"/>
                  </a:lnTo>
                  <a:lnTo>
                    <a:pt x="489" y="181"/>
                  </a:lnTo>
                  <a:lnTo>
                    <a:pt x="488" y="179"/>
                  </a:lnTo>
                  <a:lnTo>
                    <a:pt x="488" y="176"/>
                  </a:lnTo>
                  <a:lnTo>
                    <a:pt x="488" y="174"/>
                  </a:lnTo>
                  <a:lnTo>
                    <a:pt x="486" y="173"/>
                  </a:lnTo>
                  <a:lnTo>
                    <a:pt x="483" y="171"/>
                  </a:lnTo>
                  <a:lnTo>
                    <a:pt x="480" y="167"/>
                  </a:lnTo>
                  <a:lnTo>
                    <a:pt x="477" y="163"/>
                  </a:lnTo>
                  <a:lnTo>
                    <a:pt x="473" y="160"/>
                  </a:lnTo>
                  <a:lnTo>
                    <a:pt x="472" y="160"/>
                  </a:lnTo>
                  <a:lnTo>
                    <a:pt x="470" y="160"/>
                  </a:lnTo>
                  <a:lnTo>
                    <a:pt x="467" y="162"/>
                  </a:lnTo>
                  <a:lnTo>
                    <a:pt x="466" y="162"/>
                  </a:lnTo>
                  <a:lnTo>
                    <a:pt x="466" y="162"/>
                  </a:lnTo>
                  <a:lnTo>
                    <a:pt x="462" y="162"/>
                  </a:lnTo>
                  <a:lnTo>
                    <a:pt x="456" y="162"/>
                  </a:lnTo>
                  <a:lnTo>
                    <a:pt x="453" y="162"/>
                  </a:lnTo>
                  <a:lnTo>
                    <a:pt x="450" y="162"/>
                  </a:lnTo>
                  <a:lnTo>
                    <a:pt x="447" y="163"/>
                  </a:lnTo>
                  <a:lnTo>
                    <a:pt x="442" y="163"/>
                  </a:lnTo>
                  <a:lnTo>
                    <a:pt x="440" y="160"/>
                  </a:lnTo>
                  <a:lnTo>
                    <a:pt x="434" y="159"/>
                  </a:lnTo>
                  <a:lnTo>
                    <a:pt x="432" y="157"/>
                  </a:lnTo>
                  <a:lnTo>
                    <a:pt x="431" y="155"/>
                  </a:lnTo>
                  <a:lnTo>
                    <a:pt x="432" y="155"/>
                  </a:lnTo>
                  <a:lnTo>
                    <a:pt x="436" y="154"/>
                  </a:lnTo>
                  <a:lnTo>
                    <a:pt x="436" y="154"/>
                  </a:lnTo>
                  <a:lnTo>
                    <a:pt x="437" y="152"/>
                  </a:lnTo>
                  <a:lnTo>
                    <a:pt x="434" y="154"/>
                  </a:lnTo>
                  <a:lnTo>
                    <a:pt x="432" y="154"/>
                  </a:lnTo>
                  <a:lnTo>
                    <a:pt x="423" y="149"/>
                  </a:lnTo>
                  <a:lnTo>
                    <a:pt x="420" y="149"/>
                  </a:lnTo>
                  <a:lnTo>
                    <a:pt x="420" y="148"/>
                  </a:lnTo>
                  <a:lnTo>
                    <a:pt x="418" y="148"/>
                  </a:lnTo>
                  <a:lnTo>
                    <a:pt x="418" y="148"/>
                  </a:lnTo>
                  <a:lnTo>
                    <a:pt x="420" y="146"/>
                  </a:lnTo>
                  <a:lnTo>
                    <a:pt x="421" y="148"/>
                  </a:lnTo>
                  <a:lnTo>
                    <a:pt x="423" y="148"/>
                  </a:lnTo>
                  <a:lnTo>
                    <a:pt x="426" y="148"/>
                  </a:lnTo>
                  <a:lnTo>
                    <a:pt x="426" y="146"/>
                  </a:lnTo>
                  <a:lnTo>
                    <a:pt x="426" y="146"/>
                  </a:lnTo>
                  <a:lnTo>
                    <a:pt x="423" y="144"/>
                  </a:lnTo>
                  <a:lnTo>
                    <a:pt x="421" y="144"/>
                  </a:lnTo>
                  <a:lnTo>
                    <a:pt x="420" y="143"/>
                  </a:lnTo>
                  <a:lnTo>
                    <a:pt x="421" y="141"/>
                  </a:lnTo>
                  <a:lnTo>
                    <a:pt x="421" y="141"/>
                  </a:lnTo>
                  <a:lnTo>
                    <a:pt x="421" y="141"/>
                  </a:lnTo>
                  <a:lnTo>
                    <a:pt x="425" y="141"/>
                  </a:lnTo>
                  <a:lnTo>
                    <a:pt x="426" y="140"/>
                  </a:lnTo>
                  <a:lnTo>
                    <a:pt x="431" y="138"/>
                  </a:lnTo>
                  <a:lnTo>
                    <a:pt x="434" y="138"/>
                  </a:lnTo>
                  <a:close/>
                  <a:moveTo>
                    <a:pt x="136" y="124"/>
                  </a:moveTo>
                  <a:lnTo>
                    <a:pt x="138" y="124"/>
                  </a:lnTo>
                  <a:lnTo>
                    <a:pt x="139" y="124"/>
                  </a:lnTo>
                  <a:lnTo>
                    <a:pt x="142" y="126"/>
                  </a:lnTo>
                  <a:lnTo>
                    <a:pt x="149" y="129"/>
                  </a:lnTo>
                  <a:lnTo>
                    <a:pt x="150" y="130"/>
                  </a:lnTo>
                  <a:lnTo>
                    <a:pt x="150" y="130"/>
                  </a:lnTo>
                  <a:lnTo>
                    <a:pt x="150" y="132"/>
                  </a:lnTo>
                  <a:lnTo>
                    <a:pt x="149" y="132"/>
                  </a:lnTo>
                  <a:lnTo>
                    <a:pt x="139" y="135"/>
                  </a:lnTo>
                  <a:lnTo>
                    <a:pt x="138" y="137"/>
                  </a:lnTo>
                  <a:lnTo>
                    <a:pt x="139" y="137"/>
                  </a:lnTo>
                  <a:lnTo>
                    <a:pt x="142" y="140"/>
                  </a:lnTo>
                  <a:lnTo>
                    <a:pt x="145" y="141"/>
                  </a:lnTo>
                  <a:lnTo>
                    <a:pt x="145" y="143"/>
                  </a:lnTo>
                  <a:lnTo>
                    <a:pt x="144" y="143"/>
                  </a:lnTo>
                  <a:lnTo>
                    <a:pt x="141" y="143"/>
                  </a:lnTo>
                  <a:lnTo>
                    <a:pt x="141" y="143"/>
                  </a:lnTo>
                  <a:lnTo>
                    <a:pt x="139" y="143"/>
                  </a:lnTo>
                  <a:lnTo>
                    <a:pt x="139" y="144"/>
                  </a:lnTo>
                  <a:lnTo>
                    <a:pt x="142" y="148"/>
                  </a:lnTo>
                  <a:lnTo>
                    <a:pt x="144" y="148"/>
                  </a:lnTo>
                  <a:lnTo>
                    <a:pt x="144" y="149"/>
                  </a:lnTo>
                  <a:lnTo>
                    <a:pt x="142" y="149"/>
                  </a:lnTo>
                  <a:lnTo>
                    <a:pt x="142" y="151"/>
                  </a:lnTo>
                  <a:lnTo>
                    <a:pt x="139" y="152"/>
                  </a:lnTo>
                  <a:lnTo>
                    <a:pt x="136" y="154"/>
                  </a:lnTo>
                  <a:lnTo>
                    <a:pt x="128" y="154"/>
                  </a:lnTo>
                  <a:lnTo>
                    <a:pt x="128" y="155"/>
                  </a:lnTo>
                  <a:lnTo>
                    <a:pt x="128" y="157"/>
                  </a:lnTo>
                  <a:lnTo>
                    <a:pt x="128" y="159"/>
                  </a:lnTo>
                  <a:lnTo>
                    <a:pt x="128" y="159"/>
                  </a:lnTo>
                  <a:lnTo>
                    <a:pt x="127" y="160"/>
                  </a:lnTo>
                  <a:lnTo>
                    <a:pt x="127" y="162"/>
                  </a:lnTo>
                  <a:lnTo>
                    <a:pt x="125" y="162"/>
                  </a:lnTo>
                  <a:lnTo>
                    <a:pt x="123" y="162"/>
                  </a:lnTo>
                  <a:lnTo>
                    <a:pt x="122" y="162"/>
                  </a:lnTo>
                  <a:lnTo>
                    <a:pt x="117" y="162"/>
                  </a:lnTo>
                  <a:lnTo>
                    <a:pt x="116" y="160"/>
                  </a:lnTo>
                  <a:lnTo>
                    <a:pt x="114" y="159"/>
                  </a:lnTo>
                  <a:lnTo>
                    <a:pt x="114" y="157"/>
                  </a:lnTo>
                  <a:lnTo>
                    <a:pt x="114" y="155"/>
                  </a:lnTo>
                  <a:lnTo>
                    <a:pt x="114" y="154"/>
                  </a:lnTo>
                  <a:lnTo>
                    <a:pt x="116" y="151"/>
                  </a:lnTo>
                  <a:lnTo>
                    <a:pt x="117" y="149"/>
                  </a:lnTo>
                  <a:lnTo>
                    <a:pt x="117" y="148"/>
                  </a:lnTo>
                  <a:lnTo>
                    <a:pt x="117" y="146"/>
                  </a:lnTo>
                  <a:lnTo>
                    <a:pt x="116" y="146"/>
                  </a:lnTo>
                  <a:lnTo>
                    <a:pt x="112" y="148"/>
                  </a:lnTo>
                  <a:lnTo>
                    <a:pt x="111" y="148"/>
                  </a:lnTo>
                  <a:lnTo>
                    <a:pt x="109" y="148"/>
                  </a:lnTo>
                  <a:lnTo>
                    <a:pt x="109" y="149"/>
                  </a:lnTo>
                  <a:lnTo>
                    <a:pt x="108" y="151"/>
                  </a:lnTo>
                  <a:lnTo>
                    <a:pt x="108" y="152"/>
                  </a:lnTo>
                  <a:lnTo>
                    <a:pt x="108" y="154"/>
                  </a:lnTo>
                  <a:lnTo>
                    <a:pt x="106" y="155"/>
                  </a:lnTo>
                  <a:lnTo>
                    <a:pt x="103" y="155"/>
                  </a:lnTo>
                  <a:lnTo>
                    <a:pt x="103" y="155"/>
                  </a:lnTo>
                  <a:lnTo>
                    <a:pt x="101" y="155"/>
                  </a:lnTo>
                  <a:lnTo>
                    <a:pt x="103" y="157"/>
                  </a:lnTo>
                  <a:lnTo>
                    <a:pt x="104" y="159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03" y="162"/>
                  </a:lnTo>
                  <a:lnTo>
                    <a:pt x="101" y="163"/>
                  </a:lnTo>
                  <a:lnTo>
                    <a:pt x="100" y="165"/>
                  </a:lnTo>
                  <a:lnTo>
                    <a:pt x="100" y="167"/>
                  </a:lnTo>
                  <a:lnTo>
                    <a:pt x="98" y="167"/>
                  </a:lnTo>
                  <a:lnTo>
                    <a:pt x="97" y="167"/>
                  </a:lnTo>
                  <a:lnTo>
                    <a:pt x="97" y="165"/>
                  </a:lnTo>
                  <a:lnTo>
                    <a:pt x="93" y="163"/>
                  </a:lnTo>
                  <a:lnTo>
                    <a:pt x="93" y="162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0" y="162"/>
                  </a:lnTo>
                  <a:lnTo>
                    <a:pt x="90" y="163"/>
                  </a:lnTo>
                  <a:lnTo>
                    <a:pt x="90" y="165"/>
                  </a:lnTo>
                  <a:lnTo>
                    <a:pt x="90" y="167"/>
                  </a:lnTo>
                  <a:lnTo>
                    <a:pt x="89" y="167"/>
                  </a:lnTo>
                  <a:lnTo>
                    <a:pt x="89" y="168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1"/>
                  </a:lnTo>
                  <a:lnTo>
                    <a:pt x="92" y="171"/>
                  </a:lnTo>
                  <a:lnTo>
                    <a:pt x="90" y="171"/>
                  </a:lnTo>
                  <a:lnTo>
                    <a:pt x="90" y="173"/>
                  </a:lnTo>
                  <a:lnTo>
                    <a:pt x="89" y="173"/>
                  </a:lnTo>
                  <a:lnTo>
                    <a:pt x="86" y="174"/>
                  </a:lnTo>
                  <a:lnTo>
                    <a:pt x="82" y="174"/>
                  </a:lnTo>
                  <a:lnTo>
                    <a:pt x="79" y="176"/>
                  </a:lnTo>
                  <a:lnTo>
                    <a:pt x="79" y="176"/>
                  </a:lnTo>
                  <a:lnTo>
                    <a:pt x="78" y="174"/>
                  </a:lnTo>
                  <a:lnTo>
                    <a:pt x="78" y="171"/>
                  </a:lnTo>
                  <a:lnTo>
                    <a:pt x="78" y="170"/>
                  </a:lnTo>
                  <a:lnTo>
                    <a:pt x="76" y="170"/>
                  </a:lnTo>
                  <a:lnTo>
                    <a:pt x="75" y="167"/>
                  </a:lnTo>
                  <a:lnTo>
                    <a:pt x="75" y="165"/>
                  </a:lnTo>
                  <a:lnTo>
                    <a:pt x="73" y="165"/>
                  </a:lnTo>
                  <a:lnTo>
                    <a:pt x="73" y="165"/>
                  </a:lnTo>
                  <a:lnTo>
                    <a:pt x="71" y="165"/>
                  </a:lnTo>
                  <a:lnTo>
                    <a:pt x="70" y="170"/>
                  </a:lnTo>
                  <a:lnTo>
                    <a:pt x="68" y="171"/>
                  </a:lnTo>
                  <a:lnTo>
                    <a:pt x="67" y="171"/>
                  </a:lnTo>
                  <a:lnTo>
                    <a:pt x="65" y="171"/>
                  </a:lnTo>
                  <a:lnTo>
                    <a:pt x="60" y="170"/>
                  </a:lnTo>
                  <a:lnTo>
                    <a:pt x="57" y="170"/>
                  </a:lnTo>
                  <a:lnTo>
                    <a:pt x="56" y="170"/>
                  </a:lnTo>
                  <a:lnTo>
                    <a:pt x="52" y="171"/>
                  </a:lnTo>
                  <a:lnTo>
                    <a:pt x="51" y="173"/>
                  </a:lnTo>
                  <a:lnTo>
                    <a:pt x="48" y="171"/>
                  </a:lnTo>
                  <a:lnTo>
                    <a:pt x="48" y="171"/>
                  </a:lnTo>
                  <a:lnTo>
                    <a:pt x="46" y="170"/>
                  </a:lnTo>
                  <a:lnTo>
                    <a:pt x="46" y="170"/>
                  </a:lnTo>
                  <a:lnTo>
                    <a:pt x="48" y="170"/>
                  </a:lnTo>
                  <a:lnTo>
                    <a:pt x="48" y="168"/>
                  </a:lnTo>
                  <a:lnTo>
                    <a:pt x="48" y="168"/>
                  </a:lnTo>
                  <a:lnTo>
                    <a:pt x="48" y="167"/>
                  </a:lnTo>
                  <a:lnTo>
                    <a:pt x="48" y="167"/>
                  </a:lnTo>
                  <a:lnTo>
                    <a:pt x="48" y="167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6" y="165"/>
                  </a:lnTo>
                  <a:lnTo>
                    <a:pt x="43" y="167"/>
                  </a:lnTo>
                  <a:lnTo>
                    <a:pt x="43" y="165"/>
                  </a:lnTo>
                  <a:lnTo>
                    <a:pt x="45" y="163"/>
                  </a:lnTo>
                  <a:lnTo>
                    <a:pt x="49" y="160"/>
                  </a:lnTo>
                  <a:lnTo>
                    <a:pt x="49" y="159"/>
                  </a:lnTo>
                  <a:lnTo>
                    <a:pt x="51" y="159"/>
                  </a:lnTo>
                  <a:lnTo>
                    <a:pt x="62" y="157"/>
                  </a:lnTo>
                  <a:lnTo>
                    <a:pt x="62" y="157"/>
                  </a:lnTo>
                  <a:lnTo>
                    <a:pt x="68" y="152"/>
                  </a:lnTo>
                  <a:lnTo>
                    <a:pt x="70" y="151"/>
                  </a:lnTo>
                  <a:lnTo>
                    <a:pt x="71" y="149"/>
                  </a:lnTo>
                  <a:lnTo>
                    <a:pt x="78" y="146"/>
                  </a:lnTo>
                  <a:lnTo>
                    <a:pt x="79" y="146"/>
                  </a:lnTo>
                  <a:lnTo>
                    <a:pt x="79" y="144"/>
                  </a:lnTo>
                  <a:lnTo>
                    <a:pt x="81" y="143"/>
                  </a:lnTo>
                  <a:lnTo>
                    <a:pt x="82" y="143"/>
                  </a:lnTo>
                  <a:lnTo>
                    <a:pt x="87" y="138"/>
                  </a:lnTo>
                  <a:lnTo>
                    <a:pt x="92" y="135"/>
                  </a:lnTo>
                  <a:lnTo>
                    <a:pt x="95" y="133"/>
                  </a:lnTo>
                  <a:lnTo>
                    <a:pt x="98" y="130"/>
                  </a:lnTo>
                  <a:lnTo>
                    <a:pt x="103" y="130"/>
                  </a:lnTo>
                  <a:lnTo>
                    <a:pt x="114" y="129"/>
                  </a:lnTo>
                  <a:lnTo>
                    <a:pt x="122" y="130"/>
                  </a:lnTo>
                  <a:lnTo>
                    <a:pt x="125" y="130"/>
                  </a:lnTo>
                  <a:lnTo>
                    <a:pt x="125" y="130"/>
                  </a:lnTo>
                  <a:lnTo>
                    <a:pt x="127" y="129"/>
                  </a:lnTo>
                  <a:lnTo>
                    <a:pt x="128" y="130"/>
                  </a:lnTo>
                  <a:lnTo>
                    <a:pt x="131" y="130"/>
                  </a:lnTo>
                  <a:lnTo>
                    <a:pt x="131" y="130"/>
                  </a:lnTo>
                  <a:lnTo>
                    <a:pt x="133" y="129"/>
                  </a:lnTo>
                  <a:lnTo>
                    <a:pt x="131" y="129"/>
                  </a:lnTo>
                  <a:lnTo>
                    <a:pt x="128" y="127"/>
                  </a:lnTo>
                  <a:lnTo>
                    <a:pt x="128" y="127"/>
                  </a:lnTo>
                  <a:lnTo>
                    <a:pt x="128" y="126"/>
                  </a:lnTo>
                  <a:lnTo>
                    <a:pt x="130" y="126"/>
                  </a:lnTo>
                  <a:lnTo>
                    <a:pt x="131" y="124"/>
                  </a:lnTo>
                  <a:lnTo>
                    <a:pt x="136" y="124"/>
                  </a:lnTo>
                  <a:close/>
                  <a:moveTo>
                    <a:pt x="507" y="121"/>
                  </a:moveTo>
                  <a:lnTo>
                    <a:pt x="510" y="121"/>
                  </a:lnTo>
                  <a:lnTo>
                    <a:pt x="513" y="121"/>
                  </a:lnTo>
                  <a:lnTo>
                    <a:pt x="516" y="122"/>
                  </a:lnTo>
                  <a:lnTo>
                    <a:pt x="521" y="126"/>
                  </a:lnTo>
                  <a:lnTo>
                    <a:pt x="522" y="127"/>
                  </a:lnTo>
                  <a:lnTo>
                    <a:pt x="524" y="129"/>
                  </a:lnTo>
                  <a:lnTo>
                    <a:pt x="524" y="130"/>
                  </a:lnTo>
                  <a:lnTo>
                    <a:pt x="522" y="130"/>
                  </a:lnTo>
                  <a:lnTo>
                    <a:pt x="522" y="132"/>
                  </a:lnTo>
                  <a:lnTo>
                    <a:pt x="521" y="132"/>
                  </a:lnTo>
                  <a:lnTo>
                    <a:pt x="518" y="133"/>
                  </a:lnTo>
                  <a:lnTo>
                    <a:pt x="516" y="133"/>
                  </a:lnTo>
                  <a:lnTo>
                    <a:pt x="505" y="130"/>
                  </a:lnTo>
                  <a:lnTo>
                    <a:pt x="502" y="129"/>
                  </a:lnTo>
                  <a:lnTo>
                    <a:pt x="502" y="127"/>
                  </a:lnTo>
                  <a:lnTo>
                    <a:pt x="502" y="126"/>
                  </a:lnTo>
                  <a:lnTo>
                    <a:pt x="502" y="124"/>
                  </a:lnTo>
                  <a:lnTo>
                    <a:pt x="502" y="122"/>
                  </a:lnTo>
                  <a:lnTo>
                    <a:pt x="503" y="121"/>
                  </a:lnTo>
                  <a:lnTo>
                    <a:pt x="503" y="121"/>
                  </a:lnTo>
                  <a:lnTo>
                    <a:pt x="507" y="121"/>
                  </a:lnTo>
                  <a:close/>
                  <a:moveTo>
                    <a:pt x="289" y="118"/>
                  </a:moveTo>
                  <a:lnTo>
                    <a:pt x="294" y="118"/>
                  </a:lnTo>
                  <a:lnTo>
                    <a:pt x="295" y="119"/>
                  </a:lnTo>
                  <a:lnTo>
                    <a:pt x="298" y="121"/>
                  </a:lnTo>
                  <a:lnTo>
                    <a:pt x="302" y="124"/>
                  </a:lnTo>
                  <a:lnTo>
                    <a:pt x="302" y="126"/>
                  </a:lnTo>
                  <a:lnTo>
                    <a:pt x="302" y="127"/>
                  </a:lnTo>
                  <a:lnTo>
                    <a:pt x="303" y="127"/>
                  </a:lnTo>
                  <a:lnTo>
                    <a:pt x="305" y="127"/>
                  </a:lnTo>
                  <a:lnTo>
                    <a:pt x="308" y="130"/>
                  </a:lnTo>
                  <a:lnTo>
                    <a:pt x="309" y="130"/>
                  </a:lnTo>
                  <a:lnTo>
                    <a:pt x="309" y="133"/>
                  </a:lnTo>
                  <a:lnTo>
                    <a:pt x="309" y="133"/>
                  </a:lnTo>
                  <a:lnTo>
                    <a:pt x="309" y="135"/>
                  </a:lnTo>
                  <a:lnTo>
                    <a:pt x="308" y="137"/>
                  </a:lnTo>
                  <a:lnTo>
                    <a:pt x="306" y="137"/>
                  </a:lnTo>
                  <a:lnTo>
                    <a:pt x="302" y="135"/>
                  </a:lnTo>
                  <a:lnTo>
                    <a:pt x="298" y="135"/>
                  </a:lnTo>
                  <a:lnTo>
                    <a:pt x="297" y="132"/>
                  </a:lnTo>
                  <a:lnTo>
                    <a:pt x="294" y="130"/>
                  </a:lnTo>
                  <a:lnTo>
                    <a:pt x="292" y="126"/>
                  </a:lnTo>
                  <a:lnTo>
                    <a:pt x="291" y="124"/>
                  </a:lnTo>
                  <a:lnTo>
                    <a:pt x="289" y="122"/>
                  </a:lnTo>
                  <a:lnTo>
                    <a:pt x="289" y="121"/>
                  </a:lnTo>
                  <a:lnTo>
                    <a:pt x="286" y="118"/>
                  </a:lnTo>
                  <a:lnTo>
                    <a:pt x="287" y="118"/>
                  </a:lnTo>
                  <a:lnTo>
                    <a:pt x="289" y="118"/>
                  </a:lnTo>
                  <a:close/>
                  <a:moveTo>
                    <a:pt x="439" y="116"/>
                  </a:moveTo>
                  <a:lnTo>
                    <a:pt x="443" y="118"/>
                  </a:lnTo>
                  <a:lnTo>
                    <a:pt x="447" y="116"/>
                  </a:lnTo>
                  <a:lnTo>
                    <a:pt x="451" y="116"/>
                  </a:lnTo>
                  <a:lnTo>
                    <a:pt x="461" y="118"/>
                  </a:lnTo>
                  <a:lnTo>
                    <a:pt x="467" y="116"/>
                  </a:lnTo>
                  <a:lnTo>
                    <a:pt x="469" y="116"/>
                  </a:lnTo>
                  <a:lnTo>
                    <a:pt x="470" y="118"/>
                  </a:lnTo>
                  <a:lnTo>
                    <a:pt x="472" y="119"/>
                  </a:lnTo>
                  <a:lnTo>
                    <a:pt x="473" y="121"/>
                  </a:lnTo>
                  <a:lnTo>
                    <a:pt x="470" y="121"/>
                  </a:lnTo>
                  <a:lnTo>
                    <a:pt x="467" y="126"/>
                  </a:lnTo>
                  <a:lnTo>
                    <a:pt x="467" y="126"/>
                  </a:lnTo>
                  <a:lnTo>
                    <a:pt x="464" y="126"/>
                  </a:lnTo>
                  <a:lnTo>
                    <a:pt x="464" y="127"/>
                  </a:lnTo>
                  <a:lnTo>
                    <a:pt x="455" y="126"/>
                  </a:lnTo>
                  <a:lnTo>
                    <a:pt x="432" y="126"/>
                  </a:lnTo>
                  <a:lnTo>
                    <a:pt x="431" y="126"/>
                  </a:lnTo>
                  <a:lnTo>
                    <a:pt x="428" y="122"/>
                  </a:lnTo>
                  <a:lnTo>
                    <a:pt x="428" y="121"/>
                  </a:lnTo>
                  <a:lnTo>
                    <a:pt x="429" y="119"/>
                  </a:lnTo>
                  <a:lnTo>
                    <a:pt x="429" y="119"/>
                  </a:lnTo>
                  <a:lnTo>
                    <a:pt x="429" y="118"/>
                  </a:lnTo>
                  <a:lnTo>
                    <a:pt x="437" y="116"/>
                  </a:lnTo>
                  <a:lnTo>
                    <a:pt x="439" y="116"/>
                  </a:lnTo>
                  <a:close/>
                  <a:moveTo>
                    <a:pt x="346" y="113"/>
                  </a:moveTo>
                  <a:lnTo>
                    <a:pt x="350" y="113"/>
                  </a:lnTo>
                  <a:lnTo>
                    <a:pt x="355" y="115"/>
                  </a:lnTo>
                  <a:lnTo>
                    <a:pt x="357" y="115"/>
                  </a:lnTo>
                  <a:lnTo>
                    <a:pt x="358" y="116"/>
                  </a:lnTo>
                  <a:lnTo>
                    <a:pt x="358" y="116"/>
                  </a:lnTo>
                  <a:lnTo>
                    <a:pt x="360" y="118"/>
                  </a:lnTo>
                  <a:lnTo>
                    <a:pt x="360" y="118"/>
                  </a:lnTo>
                  <a:lnTo>
                    <a:pt x="354" y="118"/>
                  </a:lnTo>
                  <a:lnTo>
                    <a:pt x="352" y="118"/>
                  </a:lnTo>
                  <a:lnTo>
                    <a:pt x="350" y="119"/>
                  </a:lnTo>
                  <a:lnTo>
                    <a:pt x="347" y="119"/>
                  </a:lnTo>
                  <a:lnTo>
                    <a:pt x="344" y="119"/>
                  </a:lnTo>
                  <a:lnTo>
                    <a:pt x="339" y="118"/>
                  </a:lnTo>
                  <a:lnTo>
                    <a:pt x="338" y="116"/>
                  </a:lnTo>
                  <a:lnTo>
                    <a:pt x="338" y="115"/>
                  </a:lnTo>
                  <a:lnTo>
                    <a:pt x="338" y="113"/>
                  </a:lnTo>
                  <a:lnTo>
                    <a:pt x="339" y="113"/>
                  </a:lnTo>
                  <a:lnTo>
                    <a:pt x="341" y="113"/>
                  </a:lnTo>
                  <a:lnTo>
                    <a:pt x="346" y="113"/>
                  </a:lnTo>
                  <a:close/>
                  <a:moveTo>
                    <a:pt x="168" y="107"/>
                  </a:moveTo>
                  <a:lnTo>
                    <a:pt x="168" y="108"/>
                  </a:lnTo>
                  <a:lnTo>
                    <a:pt x="168" y="108"/>
                  </a:lnTo>
                  <a:lnTo>
                    <a:pt x="168" y="110"/>
                  </a:lnTo>
                  <a:lnTo>
                    <a:pt x="169" y="110"/>
                  </a:lnTo>
                  <a:lnTo>
                    <a:pt x="171" y="110"/>
                  </a:lnTo>
                  <a:lnTo>
                    <a:pt x="174" y="111"/>
                  </a:lnTo>
                  <a:lnTo>
                    <a:pt x="175" y="113"/>
                  </a:lnTo>
                  <a:lnTo>
                    <a:pt x="175" y="113"/>
                  </a:lnTo>
                  <a:lnTo>
                    <a:pt x="175" y="113"/>
                  </a:lnTo>
                  <a:lnTo>
                    <a:pt x="177" y="115"/>
                  </a:lnTo>
                  <a:lnTo>
                    <a:pt x="177" y="115"/>
                  </a:lnTo>
                  <a:lnTo>
                    <a:pt x="175" y="116"/>
                  </a:lnTo>
                  <a:lnTo>
                    <a:pt x="174" y="118"/>
                  </a:lnTo>
                  <a:lnTo>
                    <a:pt x="171" y="118"/>
                  </a:lnTo>
                  <a:lnTo>
                    <a:pt x="168" y="118"/>
                  </a:lnTo>
                  <a:lnTo>
                    <a:pt x="163" y="116"/>
                  </a:lnTo>
                  <a:lnTo>
                    <a:pt x="158" y="111"/>
                  </a:lnTo>
                  <a:lnTo>
                    <a:pt x="156" y="110"/>
                  </a:lnTo>
                  <a:lnTo>
                    <a:pt x="160" y="110"/>
                  </a:lnTo>
                  <a:lnTo>
                    <a:pt x="160" y="110"/>
                  </a:lnTo>
                  <a:lnTo>
                    <a:pt x="161" y="108"/>
                  </a:lnTo>
                  <a:lnTo>
                    <a:pt x="163" y="108"/>
                  </a:lnTo>
                  <a:lnTo>
                    <a:pt x="168" y="107"/>
                  </a:lnTo>
                  <a:close/>
                  <a:moveTo>
                    <a:pt x="223" y="107"/>
                  </a:moveTo>
                  <a:lnTo>
                    <a:pt x="235" y="107"/>
                  </a:lnTo>
                  <a:lnTo>
                    <a:pt x="235" y="107"/>
                  </a:lnTo>
                  <a:lnTo>
                    <a:pt x="235" y="108"/>
                  </a:lnTo>
                  <a:lnTo>
                    <a:pt x="234" y="110"/>
                  </a:lnTo>
                  <a:lnTo>
                    <a:pt x="232" y="111"/>
                  </a:lnTo>
                  <a:lnTo>
                    <a:pt x="227" y="113"/>
                  </a:lnTo>
                  <a:lnTo>
                    <a:pt x="218" y="115"/>
                  </a:lnTo>
                  <a:lnTo>
                    <a:pt x="216" y="115"/>
                  </a:lnTo>
                  <a:lnTo>
                    <a:pt x="218" y="115"/>
                  </a:lnTo>
                  <a:lnTo>
                    <a:pt x="218" y="116"/>
                  </a:lnTo>
                  <a:lnTo>
                    <a:pt x="220" y="116"/>
                  </a:lnTo>
                  <a:lnTo>
                    <a:pt x="226" y="116"/>
                  </a:lnTo>
                  <a:lnTo>
                    <a:pt x="227" y="116"/>
                  </a:lnTo>
                  <a:lnTo>
                    <a:pt x="227" y="116"/>
                  </a:lnTo>
                  <a:lnTo>
                    <a:pt x="227" y="118"/>
                  </a:lnTo>
                  <a:lnTo>
                    <a:pt x="227" y="118"/>
                  </a:lnTo>
                  <a:lnTo>
                    <a:pt x="227" y="121"/>
                  </a:lnTo>
                  <a:lnTo>
                    <a:pt x="227" y="122"/>
                  </a:lnTo>
                  <a:lnTo>
                    <a:pt x="227" y="124"/>
                  </a:lnTo>
                  <a:lnTo>
                    <a:pt x="224" y="126"/>
                  </a:lnTo>
                  <a:lnTo>
                    <a:pt x="220" y="127"/>
                  </a:lnTo>
                  <a:lnTo>
                    <a:pt x="216" y="127"/>
                  </a:lnTo>
                  <a:lnTo>
                    <a:pt x="215" y="127"/>
                  </a:lnTo>
                  <a:lnTo>
                    <a:pt x="212" y="127"/>
                  </a:lnTo>
                  <a:lnTo>
                    <a:pt x="201" y="130"/>
                  </a:lnTo>
                  <a:lnTo>
                    <a:pt x="197" y="130"/>
                  </a:lnTo>
                  <a:lnTo>
                    <a:pt x="196" y="129"/>
                  </a:lnTo>
                  <a:lnTo>
                    <a:pt x="191" y="127"/>
                  </a:lnTo>
                  <a:lnTo>
                    <a:pt x="188" y="126"/>
                  </a:lnTo>
                  <a:lnTo>
                    <a:pt x="185" y="124"/>
                  </a:lnTo>
                  <a:lnTo>
                    <a:pt x="183" y="124"/>
                  </a:lnTo>
                  <a:lnTo>
                    <a:pt x="183" y="124"/>
                  </a:lnTo>
                  <a:lnTo>
                    <a:pt x="183" y="122"/>
                  </a:lnTo>
                  <a:lnTo>
                    <a:pt x="183" y="122"/>
                  </a:lnTo>
                  <a:lnTo>
                    <a:pt x="185" y="121"/>
                  </a:lnTo>
                  <a:lnTo>
                    <a:pt x="185" y="121"/>
                  </a:lnTo>
                  <a:lnTo>
                    <a:pt x="183" y="119"/>
                  </a:lnTo>
                  <a:lnTo>
                    <a:pt x="183" y="118"/>
                  </a:lnTo>
                  <a:lnTo>
                    <a:pt x="182" y="116"/>
                  </a:lnTo>
                  <a:lnTo>
                    <a:pt x="182" y="116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3" y="113"/>
                  </a:lnTo>
                  <a:lnTo>
                    <a:pt x="183" y="113"/>
                  </a:lnTo>
                  <a:lnTo>
                    <a:pt x="186" y="111"/>
                  </a:lnTo>
                  <a:lnTo>
                    <a:pt x="190" y="111"/>
                  </a:lnTo>
                  <a:lnTo>
                    <a:pt x="196" y="110"/>
                  </a:lnTo>
                  <a:lnTo>
                    <a:pt x="212" y="107"/>
                  </a:lnTo>
                  <a:lnTo>
                    <a:pt x="216" y="107"/>
                  </a:lnTo>
                  <a:lnTo>
                    <a:pt x="220" y="107"/>
                  </a:lnTo>
                  <a:lnTo>
                    <a:pt x="223" y="107"/>
                  </a:lnTo>
                  <a:close/>
                  <a:moveTo>
                    <a:pt x="333" y="100"/>
                  </a:moveTo>
                  <a:lnTo>
                    <a:pt x="333" y="102"/>
                  </a:lnTo>
                  <a:lnTo>
                    <a:pt x="333" y="102"/>
                  </a:lnTo>
                  <a:lnTo>
                    <a:pt x="332" y="105"/>
                  </a:lnTo>
                  <a:lnTo>
                    <a:pt x="328" y="105"/>
                  </a:lnTo>
                  <a:lnTo>
                    <a:pt x="327" y="105"/>
                  </a:lnTo>
                  <a:lnTo>
                    <a:pt x="327" y="105"/>
                  </a:lnTo>
                  <a:lnTo>
                    <a:pt x="327" y="103"/>
                  </a:lnTo>
                  <a:lnTo>
                    <a:pt x="327" y="103"/>
                  </a:lnTo>
                  <a:lnTo>
                    <a:pt x="330" y="102"/>
                  </a:lnTo>
                  <a:lnTo>
                    <a:pt x="332" y="100"/>
                  </a:lnTo>
                  <a:lnTo>
                    <a:pt x="333" y="100"/>
                  </a:lnTo>
                  <a:close/>
                  <a:moveTo>
                    <a:pt x="221" y="86"/>
                  </a:moveTo>
                  <a:lnTo>
                    <a:pt x="224" y="86"/>
                  </a:lnTo>
                  <a:lnTo>
                    <a:pt x="227" y="88"/>
                  </a:lnTo>
                  <a:lnTo>
                    <a:pt x="231" y="88"/>
                  </a:lnTo>
                  <a:lnTo>
                    <a:pt x="232" y="89"/>
                  </a:lnTo>
                  <a:lnTo>
                    <a:pt x="235" y="91"/>
                  </a:lnTo>
                  <a:lnTo>
                    <a:pt x="235" y="91"/>
                  </a:lnTo>
                  <a:lnTo>
                    <a:pt x="237" y="91"/>
                  </a:lnTo>
                  <a:lnTo>
                    <a:pt x="237" y="91"/>
                  </a:lnTo>
                  <a:lnTo>
                    <a:pt x="238" y="94"/>
                  </a:lnTo>
                  <a:lnTo>
                    <a:pt x="238" y="96"/>
                  </a:lnTo>
                  <a:lnTo>
                    <a:pt x="238" y="97"/>
                  </a:lnTo>
                  <a:lnTo>
                    <a:pt x="238" y="97"/>
                  </a:lnTo>
                  <a:lnTo>
                    <a:pt x="238" y="99"/>
                  </a:lnTo>
                  <a:lnTo>
                    <a:pt x="237" y="99"/>
                  </a:lnTo>
                  <a:lnTo>
                    <a:pt x="234" y="100"/>
                  </a:lnTo>
                  <a:lnTo>
                    <a:pt x="229" y="99"/>
                  </a:lnTo>
                  <a:lnTo>
                    <a:pt x="226" y="100"/>
                  </a:lnTo>
                  <a:lnTo>
                    <a:pt x="224" y="100"/>
                  </a:lnTo>
                  <a:lnTo>
                    <a:pt x="218" y="100"/>
                  </a:lnTo>
                  <a:lnTo>
                    <a:pt x="218" y="99"/>
                  </a:lnTo>
                  <a:lnTo>
                    <a:pt x="215" y="97"/>
                  </a:lnTo>
                  <a:lnTo>
                    <a:pt x="213" y="97"/>
                  </a:lnTo>
                  <a:lnTo>
                    <a:pt x="212" y="97"/>
                  </a:lnTo>
                  <a:lnTo>
                    <a:pt x="210" y="99"/>
                  </a:lnTo>
                  <a:lnTo>
                    <a:pt x="209" y="100"/>
                  </a:lnTo>
                  <a:lnTo>
                    <a:pt x="207" y="100"/>
                  </a:lnTo>
                  <a:lnTo>
                    <a:pt x="204" y="100"/>
                  </a:lnTo>
                  <a:lnTo>
                    <a:pt x="199" y="97"/>
                  </a:lnTo>
                  <a:lnTo>
                    <a:pt x="193" y="99"/>
                  </a:lnTo>
                  <a:lnTo>
                    <a:pt x="186" y="100"/>
                  </a:lnTo>
                  <a:lnTo>
                    <a:pt x="183" y="100"/>
                  </a:lnTo>
                  <a:lnTo>
                    <a:pt x="183" y="100"/>
                  </a:lnTo>
                  <a:lnTo>
                    <a:pt x="182" y="99"/>
                  </a:lnTo>
                  <a:lnTo>
                    <a:pt x="182" y="99"/>
                  </a:lnTo>
                  <a:lnTo>
                    <a:pt x="183" y="97"/>
                  </a:lnTo>
                  <a:lnTo>
                    <a:pt x="188" y="94"/>
                  </a:lnTo>
                  <a:lnTo>
                    <a:pt x="191" y="94"/>
                  </a:lnTo>
                  <a:lnTo>
                    <a:pt x="197" y="92"/>
                  </a:lnTo>
                  <a:lnTo>
                    <a:pt x="205" y="91"/>
                  </a:lnTo>
                  <a:lnTo>
                    <a:pt x="207" y="91"/>
                  </a:lnTo>
                  <a:lnTo>
                    <a:pt x="210" y="89"/>
                  </a:lnTo>
                  <a:lnTo>
                    <a:pt x="215" y="88"/>
                  </a:lnTo>
                  <a:lnTo>
                    <a:pt x="216" y="86"/>
                  </a:lnTo>
                  <a:lnTo>
                    <a:pt x="221" y="86"/>
                  </a:lnTo>
                  <a:close/>
                  <a:moveTo>
                    <a:pt x="402" y="85"/>
                  </a:moveTo>
                  <a:lnTo>
                    <a:pt x="409" y="85"/>
                  </a:lnTo>
                  <a:lnTo>
                    <a:pt x="412" y="85"/>
                  </a:lnTo>
                  <a:lnTo>
                    <a:pt x="415" y="86"/>
                  </a:lnTo>
                  <a:lnTo>
                    <a:pt x="418" y="86"/>
                  </a:lnTo>
                  <a:lnTo>
                    <a:pt x="423" y="88"/>
                  </a:lnTo>
                  <a:lnTo>
                    <a:pt x="425" y="88"/>
                  </a:lnTo>
                  <a:lnTo>
                    <a:pt x="428" y="91"/>
                  </a:lnTo>
                  <a:lnTo>
                    <a:pt x="428" y="91"/>
                  </a:lnTo>
                  <a:lnTo>
                    <a:pt x="428" y="92"/>
                  </a:lnTo>
                  <a:lnTo>
                    <a:pt x="429" y="92"/>
                  </a:lnTo>
                  <a:lnTo>
                    <a:pt x="432" y="94"/>
                  </a:lnTo>
                  <a:lnTo>
                    <a:pt x="439" y="92"/>
                  </a:lnTo>
                  <a:lnTo>
                    <a:pt x="440" y="94"/>
                  </a:lnTo>
                  <a:lnTo>
                    <a:pt x="447" y="96"/>
                  </a:lnTo>
                  <a:lnTo>
                    <a:pt x="448" y="97"/>
                  </a:lnTo>
                  <a:lnTo>
                    <a:pt x="448" y="99"/>
                  </a:lnTo>
                  <a:lnTo>
                    <a:pt x="448" y="99"/>
                  </a:lnTo>
                  <a:lnTo>
                    <a:pt x="447" y="100"/>
                  </a:lnTo>
                  <a:lnTo>
                    <a:pt x="442" y="102"/>
                  </a:lnTo>
                  <a:lnTo>
                    <a:pt x="442" y="102"/>
                  </a:lnTo>
                  <a:lnTo>
                    <a:pt x="445" y="103"/>
                  </a:lnTo>
                  <a:lnTo>
                    <a:pt x="447" y="105"/>
                  </a:lnTo>
                  <a:lnTo>
                    <a:pt x="447" y="107"/>
                  </a:lnTo>
                  <a:lnTo>
                    <a:pt x="447" y="107"/>
                  </a:lnTo>
                  <a:lnTo>
                    <a:pt x="445" y="110"/>
                  </a:lnTo>
                  <a:lnTo>
                    <a:pt x="443" y="110"/>
                  </a:lnTo>
                  <a:lnTo>
                    <a:pt x="440" y="110"/>
                  </a:lnTo>
                  <a:lnTo>
                    <a:pt x="440" y="111"/>
                  </a:lnTo>
                  <a:lnTo>
                    <a:pt x="437" y="111"/>
                  </a:lnTo>
                  <a:lnTo>
                    <a:pt x="432" y="113"/>
                  </a:lnTo>
                  <a:lnTo>
                    <a:pt x="425" y="113"/>
                  </a:lnTo>
                  <a:lnTo>
                    <a:pt x="423" y="115"/>
                  </a:lnTo>
                  <a:lnTo>
                    <a:pt x="420" y="116"/>
                  </a:lnTo>
                  <a:lnTo>
                    <a:pt x="418" y="116"/>
                  </a:lnTo>
                  <a:lnTo>
                    <a:pt x="417" y="115"/>
                  </a:lnTo>
                  <a:lnTo>
                    <a:pt x="417" y="115"/>
                  </a:lnTo>
                  <a:lnTo>
                    <a:pt x="417" y="113"/>
                  </a:lnTo>
                  <a:lnTo>
                    <a:pt x="417" y="113"/>
                  </a:lnTo>
                  <a:lnTo>
                    <a:pt x="417" y="111"/>
                  </a:lnTo>
                  <a:lnTo>
                    <a:pt x="412" y="110"/>
                  </a:lnTo>
                  <a:lnTo>
                    <a:pt x="409" y="108"/>
                  </a:lnTo>
                  <a:lnTo>
                    <a:pt x="409" y="107"/>
                  </a:lnTo>
                  <a:lnTo>
                    <a:pt x="409" y="107"/>
                  </a:lnTo>
                  <a:lnTo>
                    <a:pt x="414" y="107"/>
                  </a:lnTo>
                  <a:lnTo>
                    <a:pt x="417" y="105"/>
                  </a:lnTo>
                  <a:lnTo>
                    <a:pt x="418" y="105"/>
                  </a:lnTo>
                  <a:lnTo>
                    <a:pt x="418" y="105"/>
                  </a:lnTo>
                  <a:lnTo>
                    <a:pt x="417" y="105"/>
                  </a:lnTo>
                  <a:lnTo>
                    <a:pt x="414" y="103"/>
                  </a:lnTo>
                  <a:lnTo>
                    <a:pt x="406" y="102"/>
                  </a:lnTo>
                  <a:lnTo>
                    <a:pt x="406" y="102"/>
                  </a:lnTo>
                  <a:lnTo>
                    <a:pt x="402" y="99"/>
                  </a:lnTo>
                  <a:lnTo>
                    <a:pt x="402" y="97"/>
                  </a:lnTo>
                  <a:lnTo>
                    <a:pt x="401" y="97"/>
                  </a:lnTo>
                  <a:lnTo>
                    <a:pt x="399" y="96"/>
                  </a:lnTo>
                  <a:lnTo>
                    <a:pt x="399" y="96"/>
                  </a:lnTo>
                  <a:lnTo>
                    <a:pt x="398" y="94"/>
                  </a:lnTo>
                  <a:lnTo>
                    <a:pt x="398" y="94"/>
                  </a:lnTo>
                  <a:lnTo>
                    <a:pt x="398" y="92"/>
                  </a:lnTo>
                  <a:lnTo>
                    <a:pt x="402" y="92"/>
                  </a:lnTo>
                  <a:lnTo>
                    <a:pt x="401" y="91"/>
                  </a:lnTo>
                  <a:lnTo>
                    <a:pt x="399" y="88"/>
                  </a:lnTo>
                  <a:lnTo>
                    <a:pt x="398" y="86"/>
                  </a:lnTo>
                  <a:lnTo>
                    <a:pt x="398" y="85"/>
                  </a:lnTo>
                  <a:lnTo>
                    <a:pt x="399" y="85"/>
                  </a:lnTo>
                  <a:lnTo>
                    <a:pt x="402" y="85"/>
                  </a:lnTo>
                  <a:close/>
                  <a:moveTo>
                    <a:pt x="320" y="66"/>
                  </a:moveTo>
                  <a:lnTo>
                    <a:pt x="325" y="67"/>
                  </a:lnTo>
                  <a:lnTo>
                    <a:pt x="328" y="69"/>
                  </a:lnTo>
                  <a:lnTo>
                    <a:pt x="332" y="70"/>
                  </a:lnTo>
                  <a:lnTo>
                    <a:pt x="336" y="75"/>
                  </a:lnTo>
                  <a:lnTo>
                    <a:pt x="336" y="75"/>
                  </a:lnTo>
                  <a:lnTo>
                    <a:pt x="336" y="77"/>
                  </a:lnTo>
                  <a:lnTo>
                    <a:pt x="336" y="77"/>
                  </a:lnTo>
                  <a:lnTo>
                    <a:pt x="335" y="78"/>
                  </a:lnTo>
                  <a:lnTo>
                    <a:pt x="335" y="78"/>
                  </a:lnTo>
                  <a:lnTo>
                    <a:pt x="336" y="80"/>
                  </a:lnTo>
                  <a:lnTo>
                    <a:pt x="336" y="80"/>
                  </a:lnTo>
                  <a:lnTo>
                    <a:pt x="336" y="81"/>
                  </a:lnTo>
                  <a:lnTo>
                    <a:pt x="336" y="81"/>
                  </a:lnTo>
                  <a:lnTo>
                    <a:pt x="338" y="81"/>
                  </a:lnTo>
                  <a:lnTo>
                    <a:pt x="339" y="80"/>
                  </a:lnTo>
                  <a:lnTo>
                    <a:pt x="339" y="80"/>
                  </a:lnTo>
                  <a:lnTo>
                    <a:pt x="339" y="77"/>
                  </a:lnTo>
                  <a:lnTo>
                    <a:pt x="343" y="77"/>
                  </a:lnTo>
                  <a:lnTo>
                    <a:pt x="346" y="75"/>
                  </a:lnTo>
                  <a:lnTo>
                    <a:pt x="347" y="75"/>
                  </a:lnTo>
                  <a:lnTo>
                    <a:pt x="349" y="75"/>
                  </a:lnTo>
                  <a:lnTo>
                    <a:pt x="355" y="78"/>
                  </a:lnTo>
                  <a:lnTo>
                    <a:pt x="358" y="78"/>
                  </a:lnTo>
                  <a:lnTo>
                    <a:pt x="358" y="78"/>
                  </a:lnTo>
                  <a:lnTo>
                    <a:pt x="360" y="80"/>
                  </a:lnTo>
                  <a:lnTo>
                    <a:pt x="360" y="80"/>
                  </a:lnTo>
                  <a:lnTo>
                    <a:pt x="358" y="83"/>
                  </a:lnTo>
                  <a:lnTo>
                    <a:pt x="358" y="83"/>
                  </a:lnTo>
                  <a:lnTo>
                    <a:pt x="358" y="85"/>
                  </a:lnTo>
                  <a:lnTo>
                    <a:pt x="361" y="85"/>
                  </a:lnTo>
                  <a:lnTo>
                    <a:pt x="368" y="83"/>
                  </a:lnTo>
                  <a:lnTo>
                    <a:pt x="374" y="86"/>
                  </a:lnTo>
                  <a:lnTo>
                    <a:pt x="377" y="89"/>
                  </a:lnTo>
                  <a:lnTo>
                    <a:pt x="380" y="91"/>
                  </a:lnTo>
                  <a:lnTo>
                    <a:pt x="380" y="92"/>
                  </a:lnTo>
                  <a:lnTo>
                    <a:pt x="379" y="92"/>
                  </a:lnTo>
                  <a:lnTo>
                    <a:pt x="379" y="94"/>
                  </a:lnTo>
                  <a:lnTo>
                    <a:pt x="377" y="96"/>
                  </a:lnTo>
                  <a:lnTo>
                    <a:pt x="376" y="96"/>
                  </a:lnTo>
                  <a:lnTo>
                    <a:pt x="377" y="97"/>
                  </a:lnTo>
                  <a:lnTo>
                    <a:pt x="377" y="99"/>
                  </a:lnTo>
                  <a:lnTo>
                    <a:pt x="377" y="99"/>
                  </a:lnTo>
                  <a:lnTo>
                    <a:pt x="377" y="100"/>
                  </a:lnTo>
                  <a:lnTo>
                    <a:pt x="380" y="100"/>
                  </a:lnTo>
                  <a:lnTo>
                    <a:pt x="387" y="105"/>
                  </a:lnTo>
                  <a:lnTo>
                    <a:pt x="388" y="107"/>
                  </a:lnTo>
                  <a:lnTo>
                    <a:pt x="388" y="108"/>
                  </a:lnTo>
                  <a:lnTo>
                    <a:pt x="388" y="110"/>
                  </a:lnTo>
                  <a:lnTo>
                    <a:pt x="388" y="110"/>
                  </a:lnTo>
                  <a:lnTo>
                    <a:pt x="387" y="113"/>
                  </a:lnTo>
                  <a:lnTo>
                    <a:pt x="387" y="115"/>
                  </a:lnTo>
                  <a:lnTo>
                    <a:pt x="384" y="115"/>
                  </a:lnTo>
                  <a:lnTo>
                    <a:pt x="379" y="115"/>
                  </a:lnTo>
                  <a:lnTo>
                    <a:pt x="374" y="116"/>
                  </a:lnTo>
                  <a:lnTo>
                    <a:pt x="371" y="115"/>
                  </a:lnTo>
                  <a:lnTo>
                    <a:pt x="366" y="113"/>
                  </a:lnTo>
                  <a:lnTo>
                    <a:pt x="365" y="111"/>
                  </a:lnTo>
                  <a:lnTo>
                    <a:pt x="363" y="110"/>
                  </a:lnTo>
                  <a:lnTo>
                    <a:pt x="363" y="110"/>
                  </a:lnTo>
                  <a:lnTo>
                    <a:pt x="363" y="107"/>
                  </a:lnTo>
                  <a:lnTo>
                    <a:pt x="361" y="107"/>
                  </a:lnTo>
                  <a:lnTo>
                    <a:pt x="360" y="105"/>
                  </a:lnTo>
                  <a:lnTo>
                    <a:pt x="358" y="103"/>
                  </a:lnTo>
                  <a:lnTo>
                    <a:pt x="355" y="103"/>
                  </a:lnTo>
                  <a:lnTo>
                    <a:pt x="347" y="102"/>
                  </a:lnTo>
                  <a:lnTo>
                    <a:pt x="344" y="100"/>
                  </a:lnTo>
                  <a:lnTo>
                    <a:pt x="341" y="100"/>
                  </a:lnTo>
                  <a:lnTo>
                    <a:pt x="336" y="102"/>
                  </a:lnTo>
                  <a:lnTo>
                    <a:pt x="336" y="102"/>
                  </a:lnTo>
                  <a:lnTo>
                    <a:pt x="335" y="100"/>
                  </a:lnTo>
                  <a:lnTo>
                    <a:pt x="335" y="100"/>
                  </a:lnTo>
                  <a:lnTo>
                    <a:pt x="335" y="99"/>
                  </a:lnTo>
                  <a:lnTo>
                    <a:pt x="335" y="97"/>
                  </a:lnTo>
                  <a:lnTo>
                    <a:pt x="320" y="99"/>
                  </a:lnTo>
                  <a:lnTo>
                    <a:pt x="317" y="102"/>
                  </a:lnTo>
                  <a:lnTo>
                    <a:pt x="311" y="100"/>
                  </a:lnTo>
                  <a:lnTo>
                    <a:pt x="309" y="100"/>
                  </a:lnTo>
                  <a:lnTo>
                    <a:pt x="305" y="99"/>
                  </a:lnTo>
                  <a:lnTo>
                    <a:pt x="303" y="97"/>
                  </a:lnTo>
                  <a:lnTo>
                    <a:pt x="302" y="94"/>
                  </a:lnTo>
                  <a:lnTo>
                    <a:pt x="302" y="92"/>
                  </a:lnTo>
                  <a:lnTo>
                    <a:pt x="303" y="92"/>
                  </a:lnTo>
                  <a:lnTo>
                    <a:pt x="305" y="91"/>
                  </a:lnTo>
                  <a:lnTo>
                    <a:pt x="306" y="91"/>
                  </a:lnTo>
                  <a:lnTo>
                    <a:pt x="313" y="92"/>
                  </a:lnTo>
                  <a:lnTo>
                    <a:pt x="320" y="92"/>
                  </a:lnTo>
                  <a:lnTo>
                    <a:pt x="322" y="92"/>
                  </a:lnTo>
                  <a:lnTo>
                    <a:pt x="324" y="91"/>
                  </a:lnTo>
                  <a:lnTo>
                    <a:pt x="322" y="89"/>
                  </a:lnTo>
                  <a:lnTo>
                    <a:pt x="316" y="89"/>
                  </a:lnTo>
                  <a:lnTo>
                    <a:pt x="317" y="89"/>
                  </a:lnTo>
                  <a:lnTo>
                    <a:pt x="322" y="88"/>
                  </a:lnTo>
                  <a:lnTo>
                    <a:pt x="325" y="86"/>
                  </a:lnTo>
                  <a:lnTo>
                    <a:pt x="325" y="86"/>
                  </a:lnTo>
                  <a:lnTo>
                    <a:pt x="324" y="85"/>
                  </a:lnTo>
                  <a:lnTo>
                    <a:pt x="316" y="85"/>
                  </a:lnTo>
                  <a:lnTo>
                    <a:pt x="314" y="85"/>
                  </a:lnTo>
                  <a:lnTo>
                    <a:pt x="314" y="85"/>
                  </a:lnTo>
                  <a:lnTo>
                    <a:pt x="314" y="83"/>
                  </a:lnTo>
                  <a:lnTo>
                    <a:pt x="319" y="81"/>
                  </a:lnTo>
                  <a:lnTo>
                    <a:pt x="317" y="80"/>
                  </a:lnTo>
                  <a:lnTo>
                    <a:pt x="316" y="80"/>
                  </a:lnTo>
                  <a:lnTo>
                    <a:pt x="314" y="78"/>
                  </a:lnTo>
                  <a:lnTo>
                    <a:pt x="314" y="78"/>
                  </a:lnTo>
                  <a:lnTo>
                    <a:pt x="311" y="80"/>
                  </a:lnTo>
                  <a:lnTo>
                    <a:pt x="306" y="83"/>
                  </a:lnTo>
                  <a:lnTo>
                    <a:pt x="305" y="85"/>
                  </a:lnTo>
                  <a:lnTo>
                    <a:pt x="303" y="85"/>
                  </a:lnTo>
                  <a:lnTo>
                    <a:pt x="302" y="83"/>
                  </a:lnTo>
                  <a:lnTo>
                    <a:pt x="302" y="83"/>
                  </a:lnTo>
                  <a:lnTo>
                    <a:pt x="303" y="81"/>
                  </a:lnTo>
                  <a:lnTo>
                    <a:pt x="306" y="78"/>
                  </a:lnTo>
                  <a:lnTo>
                    <a:pt x="306" y="77"/>
                  </a:lnTo>
                  <a:lnTo>
                    <a:pt x="303" y="77"/>
                  </a:lnTo>
                  <a:lnTo>
                    <a:pt x="297" y="77"/>
                  </a:lnTo>
                  <a:lnTo>
                    <a:pt x="294" y="77"/>
                  </a:lnTo>
                  <a:lnTo>
                    <a:pt x="294" y="75"/>
                  </a:lnTo>
                  <a:lnTo>
                    <a:pt x="294" y="74"/>
                  </a:lnTo>
                  <a:lnTo>
                    <a:pt x="294" y="72"/>
                  </a:lnTo>
                  <a:lnTo>
                    <a:pt x="294" y="70"/>
                  </a:lnTo>
                  <a:lnTo>
                    <a:pt x="295" y="67"/>
                  </a:lnTo>
                  <a:lnTo>
                    <a:pt x="297" y="67"/>
                  </a:lnTo>
                  <a:lnTo>
                    <a:pt x="305" y="67"/>
                  </a:lnTo>
                  <a:lnTo>
                    <a:pt x="317" y="67"/>
                  </a:lnTo>
                  <a:lnTo>
                    <a:pt x="320" y="66"/>
                  </a:lnTo>
                  <a:close/>
                  <a:moveTo>
                    <a:pt x="377" y="40"/>
                  </a:moveTo>
                  <a:lnTo>
                    <a:pt x="382" y="40"/>
                  </a:lnTo>
                  <a:lnTo>
                    <a:pt x="387" y="40"/>
                  </a:lnTo>
                  <a:lnTo>
                    <a:pt x="388" y="42"/>
                  </a:lnTo>
                  <a:lnTo>
                    <a:pt x="390" y="42"/>
                  </a:lnTo>
                  <a:lnTo>
                    <a:pt x="391" y="44"/>
                  </a:lnTo>
                  <a:lnTo>
                    <a:pt x="391" y="45"/>
                  </a:lnTo>
                  <a:lnTo>
                    <a:pt x="391" y="50"/>
                  </a:lnTo>
                  <a:lnTo>
                    <a:pt x="391" y="51"/>
                  </a:lnTo>
                  <a:lnTo>
                    <a:pt x="391" y="53"/>
                  </a:lnTo>
                  <a:lnTo>
                    <a:pt x="390" y="55"/>
                  </a:lnTo>
                  <a:lnTo>
                    <a:pt x="390" y="55"/>
                  </a:lnTo>
                  <a:lnTo>
                    <a:pt x="385" y="53"/>
                  </a:lnTo>
                  <a:lnTo>
                    <a:pt x="384" y="51"/>
                  </a:lnTo>
                  <a:lnTo>
                    <a:pt x="384" y="51"/>
                  </a:lnTo>
                  <a:lnTo>
                    <a:pt x="384" y="50"/>
                  </a:lnTo>
                  <a:lnTo>
                    <a:pt x="380" y="48"/>
                  </a:lnTo>
                  <a:lnTo>
                    <a:pt x="376" y="48"/>
                  </a:lnTo>
                  <a:lnTo>
                    <a:pt x="374" y="48"/>
                  </a:lnTo>
                  <a:lnTo>
                    <a:pt x="374" y="48"/>
                  </a:lnTo>
                  <a:lnTo>
                    <a:pt x="373" y="48"/>
                  </a:lnTo>
                  <a:lnTo>
                    <a:pt x="373" y="45"/>
                  </a:lnTo>
                  <a:lnTo>
                    <a:pt x="373" y="44"/>
                  </a:lnTo>
                  <a:lnTo>
                    <a:pt x="373" y="42"/>
                  </a:lnTo>
                  <a:lnTo>
                    <a:pt x="374" y="42"/>
                  </a:lnTo>
                  <a:lnTo>
                    <a:pt x="377" y="40"/>
                  </a:lnTo>
                  <a:lnTo>
                    <a:pt x="377" y="40"/>
                  </a:lnTo>
                  <a:close/>
                  <a:moveTo>
                    <a:pt x="470" y="0"/>
                  </a:moveTo>
                  <a:lnTo>
                    <a:pt x="475" y="0"/>
                  </a:lnTo>
                  <a:lnTo>
                    <a:pt x="484" y="3"/>
                  </a:lnTo>
                  <a:lnTo>
                    <a:pt x="486" y="3"/>
                  </a:lnTo>
                  <a:lnTo>
                    <a:pt x="489" y="6"/>
                  </a:lnTo>
                  <a:lnTo>
                    <a:pt x="491" y="7"/>
                  </a:lnTo>
                  <a:lnTo>
                    <a:pt x="494" y="11"/>
                  </a:lnTo>
                  <a:lnTo>
                    <a:pt x="500" y="17"/>
                  </a:lnTo>
                  <a:lnTo>
                    <a:pt x="503" y="18"/>
                  </a:lnTo>
                  <a:lnTo>
                    <a:pt x="508" y="22"/>
                  </a:lnTo>
                  <a:lnTo>
                    <a:pt x="510" y="23"/>
                  </a:lnTo>
                  <a:lnTo>
                    <a:pt x="510" y="23"/>
                  </a:lnTo>
                  <a:lnTo>
                    <a:pt x="510" y="25"/>
                  </a:lnTo>
                  <a:lnTo>
                    <a:pt x="511" y="26"/>
                  </a:lnTo>
                  <a:lnTo>
                    <a:pt x="516" y="26"/>
                  </a:lnTo>
                  <a:lnTo>
                    <a:pt x="521" y="28"/>
                  </a:lnTo>
                  <a:lnTo>
                    <a:pt x="522" y="28"/>
                  </a:lnTo>
                  <a:lnTo>
                    <a:pt x="524" y="28"/>
                  </a:lnTo>
                  <a:lnTo>
                    <a:pt x="525" y="28"/>
                  </a:lnTo>
                  <a:lnTo>
                    <a:pt x="529" y="28"/>
                  </a:lnTo>
                  <a:lnTo>
                    <a:pt x="530" y="28"/>
                  </a:lnTo>
                  <a:lnTo>
                    <a:pt x="530" y="29"/>
                  </a:lnTo>
                  <a:lnTo>
                    <a:pt x="532" y="29"/>
                  </a:lnTo>
                  <a:lnTo>
                    <a:pt x="532" y="31"/>
                  </a:lnTo>
                  <a:lnTo>
                    <a:pt x="530" y="31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32" y="33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3" y="39"/>
                  </a:lnTo>
                  <a:lnTo>
                    <a:pt x="535" y="39"/>
                  </a:lnTo>
                  <a:lnTo>
                    <a:pt x="540" y="40"/>
                  </a:lnTo>
                  <a:lnTo>
                    <a:pt x="543" y="40"/>
                  </a:lnTo>
                  <a:lnTo>
                    <a:pt x="544" y="42"/>
                  </a:lnTo>
                  <a:lnTo>
                    <a:pt x="544" y="40"/>
                  </a:lnTo>
                  <a:lnTo>
                    <a:pt x="544" y="39"/>
                  </a:lnTo>
                  <a:lnTo>
                    <a:pt x="543" y="37"/>
                  </a:lnTo>
                  <a:lnTo>
                    <a:pt x="538" y="37"/>
                  </a:lnTo>
                  <a:lnTo>
                    <a:pt x="538" y="36"/>
                  </a:lnTo>
                  <a:lnTo>
                    <a:pt x="538" y="34"/>
                  </a:lnTo>
                  <a:lnTo>
                    <a:pt x="538" y="33"/>
                  </a:lnTo>
                  <a:lnTo>
                    <a:pt x="540" y="31"/>
                  </a:lnTo>
                  <a:lnTo>
                    <a:pt x="541" y="31"/>
                  </a:lnTo>
                  <a:lnTo>
                    <a:pt x="546" y="31"/>
                  </a:lnTo>
                  <a:lnTo>
                    <a:pt x="548" y="31"/>
                  </a:lnTo>
                  <a:lnTo>
                    <a:pt x="552" y="33"/>
                  </a:lnTo>
                  <a:lnTo>
                    <a:pt x="552" y="34"/>
                  </a:lnTo>
                  <a:lnTo>
                    <a:pt x="552" y="36"/>
                  </a:lnTo>
                  <a:lnTo>
                    <a:pt x="554" y="39"/>
                  </a:lnTo>
                  <a:lnTo>
                    <a:pt x="552" y="39"/>
                  </a:lnTo>
                  <a:lnTo>
                    <a:pt x="549" y="40"/>
                  </a:lnTo>
                  <a:lnTo>
                    <a:pt x="549" y="42"/>
                  </a:lnTo>
                  <a:lnTo>
                    <a:pt x="549" y="42"/>
                  </a:lnTo>
                  <a:lnTo>
                    <a:pt x="552" y="42"/>
                  </a:lnTo>
                  <a:lnTo>
                    <a:pt x="557" y="44"/>
                  </a:lnTo>
                  <a:lnTo>
                    <a:pt x="559" y="44"/>
                  </a:lnTo>
                  <a:lnTo>
                    <a:pt x="562" y="47"/>
                  </a:lnTo>
                  <a:lnTo>
                    <a:pt x="562" y="48"/>
                  </a:lnTo>
                  <a:lnTo>
                    <a:pt x="562" y="51"/>
                  </a:lnTo>
                  <a:lnTo>
                    <a:pt x="560" y="56"/>
                  </a:lnTo>
                  <a:lnTo>
                    <a:pt x="559" y="58"/>
                  </a:lnTo>
                  <a:lnTo>
                    <a:pt x="559" y="59"/>
                  </a:lnTo>
                  <a:lnTo>
                    <a:pt x="559" y="59"/>
                  </a:lnTo>
                  <a:lnTo>
                    <a:pt x="563" y="58"/>
                  </a:lnTo>
                  <a:lnTo>
                    <a:pt x="563" y="58"/>
                  </a:lnTo>
                  <a:lnTo>
                    <a:pt x="566" y="56"/>
                  </a:lnTo>
                  <a:lnTo>
                    <a:pt x="571" y="58"/>
                  </a:lnTo>
                  <a:lnTo>
                    <a:pt x="573" y="58"/>
                  </a:lnTo>
                  <a:lnTo>
                    <a:pt x="574" y="58"/>
                  </a:lnTo>
                  <a:lnTo>
                    <a:pt x="576" y="59"/>
                  </a:lnTo>
                  <a:lnTo>
                    <a:pt x="576" y="63"/>
                  </a:lnTo>
                  <a:lnTo>
                    <a:pt x="578" y="63"/>
                  </a:lnTo>
                  <a:lnTo>
                    <a:pt x="579" y="59"/>
                  </a:lnTo>
                  <a:lnTo>
                    <a:pt x="581" y="58"/>
                  </a:lnTo>
                  <a:lnTo>
                    <a:pt x="581" y="58"/>
                  </a:lnTo>
                  <a:lnTo>
                    <a:pt x="582" y="58"/>
                  </a:lnTo>
                  <a:lnTo>
                    <a:pt x="584" y="61"/>
                  </a:lnTo>
                  <a:lnTo>
                    <a:pt x="589" y="66"/>
                  </a:lnTo>
                  <a:lnTo>
                    <a:pt x="590" y="67"/>
                  </a:lnTo>
                  <a:lnTo>
                    <a:pt x="590" y="69"/>
                  </a:lnTo>
                  <a:lnTo>
                    <a:pt x="589" y="70"/>
                  </a:lnTo>
                  <a:lnTo>
                    <a:pt x="587" y="70"/>
                  </a:lnTo>
                  <a:lnTo>
                    <a:pt x="576" y="75"/>
                  </a:lnTo>
                  <a:lnTo>
                    <a:pt x="570" y="77"/>
                  </a:lnTo>
                  <a:lnTo>
                    <a:pt x="568" y="78"/>
                  </a:lnTo>
                  <a:lnTo>
                    <a:pt x="566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2" y="81"/>
                  </a:lnTo>
                  <a:lnTo>
                    <a:pt x="560" y="81"/>
                  </a:lnTo>
                  <a:lnTo>
                    <a:pt x="559" y="83"/>
                  </a:lnTo>
                  <a:lnTo>
                    <a:pt x="555" y="86"/>
                  </a:lnTo>
                  <a:lnTo>
                    <a:pt x="554" y="88"/>
                  </a:lnTo>
                  <a:lnTo>
                    <a:pt x="549" y="88"/>
                  </a:lnTo>
                  <a:lnTo>
                    <a:pt x="549" y="86"/>
                  </a:lnTo>
                  <a:lnTo>
                    <a:pt x="548" y="83"/>
                  </a:lnTo>
                  <a:lnTo>
                    <a:pt x="548" y="81"/>
                  </a:lnTo>
                  <a:lnTo>
                    <a:pt x="548" y="80"/>
                  </a:lnTo>
                  <a:lnTo>
                    <a:pt x="549" y="80"/>
                  </a:lnTo>
                  <a:lnTo>
                    <a:pt x="551" y="77"/>
                  </a:lnTo>
                  <a:lnTo>
                    <a:pt x="551" y="77"/>
                  </a:lnTo>
                  <a:lnTo>
                    <a:pt x="549" y="77"/>
                  </a:lnTo>
                  <a:lnTo>
                    <a:pt x="548" y="78"/>
                  </a:lnTo>
                  <a:lnTo>
                    <a:pt x="546" y="78"/>
                  </a:lnTo>
                  <a:lnTo>
                    <a:pt x="546" y="80"/>
                  </a:lnTo>
                  <a:lnTo>
                    <a:pt x="544" y="81"/>
                  </a:lnTo>
                  <a:lnTo>
                    <a:pt x="546" y="86"/>
                  </a:lnTo>
                  <a:lnTo>
                    <a:pt x="544" y="88"/>
                  </a:lnTo>
                  <a:lnTo>
                    <a:pt x="544" y="88"/>
                  </a:lnTo>
                  <a:lnTo>
                    <a:pt x="544" y="89"/>
                  </a:lnTo>
                  <a:lnTo>
                    <a:pt x="548" y="89"/>
                  </a:lnTo>
                  <a:lnTo>
                    <a:pt x="548" y="89"/>
                  </a:lnTo>
                  <a:lnTo>
                    <a:pt x="548" y="91"/>
                  </a:lnTo>
                  <a:lnTo>
                    <a:pt x="548" y="91"/>
                  </a:lnTo>
                  <a:lnTo>
                    <a:pt x="548" y="92"/>
                  </a:lnTo>
                  <a:lnTo>
                    <a:pt x="548" y="94"/>
                  </a:lnTo>
                  <a:lnTo>
                    <a:pt x="546" y="94"/>
                  </a:lnTo>
                  <a:lnTo>
                    <a:pt x="543" y="94"/>
                  </a:lnTo>
                  <a:lnTo>
                    <a:pt x="540" y="91"/>
                  </a:lnTo>
                  <a:lnTo>
                    <a:pt x="538" y="91"/>
                  </a:lnTo>
                  <a:lnTo>
                    <a:pt x="537" y="91"/>
                  </a:lnTo>
                  <a:lnTo>
                    <a:pt x="538" y="92"/>
                  </a:lnTo>
                  <a:lnTo>
                    <a:pt x="538" y="96"/>
                  </a:lnTo>
                  <a:lnTo>
                    <a:pt x="538" y="97"/>
                  </a:lnTo>
                  <a:lnTo>
                    <a:pt x="538" y="99"/>
                  </a:lnTo>
                  <a:lnTo>
                    <a:pt x="537" y="102"/>
                  </a:lnTo>
                  <a:lnTo>
                    <a:pt x="537" y="103"/>
                  </a:lnTo>
                  <a:lnTo>
                    <a:pt x="537" y="103"/>
                  </a:lnTo>
                  <a:lnTo>
                    <a:pt x="533" y="103"/>
                  </a:lnTo>
                  <a:lnTo>
                    <a:pt x="532" y="103"/>
                  </a:lnTo>
                  <a:lnTo>
                    <a:pt x="527" y="97"/>
                  </a:lnTo>
                  <a:lnTo>
                    <a:pt x="524" y="96"/>
                  </a:lnTo>
                  <a:lnTo>
                    <a:pt x="519" y="91"/>
                  </a:lnTo>
                  <a:lnTo>
                    <a:pt x="519" y="91"/>
                  </a:lnTo>
                  <a:lnTo>
                    <a:pt x="518" y="91"/>
                  </a:lnTo>
                  <a:lnTo>
                    <a:pt x="518" y="92"/>
                  </a:lnTo>
                  <a:lnTo>
                    <a:pt x="519" y="94"/>
                  </a:lnTo>
                  <a:lnTo>
                    <a:pt x="522" y="97"/>
                  </a:lnTo>
                  <a:lnTo>
                    <a:pt x="524" y="100"/>
                  </a:lnTo>
                  <a:lnTo>
                    <a:pt x="525" y="103"/>
                  </a:lnTo>
                  <a:lnTo>
                    <a:pt x="525" y="103"/>
                  </a:lnTo>
                  <a:lnTo>
                    <a:pt x="525" y="105"/>
                  </a:lnTo>
                  <a:lnTo>
                    <a:pt x="525" y="103"/>
                  </a:lnTo>
                  <a:lnTo>
                    <a:pt x="524" y="103"/>
                  </a:lnTo>
                  <a:lnTo>
                    <a:pt x="521" y="102"/>
                  </a:lnTo>
                  <a:lnTo>
                    <a:pt x="519" y="102"/>
                  </a:lnTo>
                  <a:lnTo>
                    <a:pt x="518" y="100"/>
                  </a:lnTo>
                  <a:lnTo>
                    <a:pt x="516" y="100"/>
                  </a:lnTo>
                  <a:lnTo>
                    <a:pt x="514" y="99"/>
                  </a:lnTo>
                  <a:lnTo>
                    <a:pt x="513" y="99"/>
                  </a:lnTo>
                  <a:lnTo>
                    <a:pt x="510" y="99"/>
                  </a:lnTo>
                  <a:lnTo>
                    <a:pt x="510" y="100"/>
                  </a:lnTo>
                  <a:lnTo>
                    <a:pt x="511" y="100"/>
                  </a:lnTo>
                  <a:lnTo>
                    <a:pt x="513" y="102"/>
                  </a:lnTo>
                  <a:lnTo>
                    <a:pt x="513" y="102"/>
                  </a:lnTo>
                  <a:lnTo>
                    <a:pt x="514" y="103"/>
                  </a:lnTo>
                  <a:lnTo>
                    <a:pt x="513" y="105"/>
                  </a:lnTo>
                  <a:lnTo>
                    <a:pt x="510" y="105"/>
                  </a:lnTo>
                  <a:lnTo>
                    <a:pt x="505" y="105"/>
                  </a:lnTo>
                  <a:lnTo>
                    <a:pt x="499" y="103"/>
                  </a:lnTo>
                  <a:lnTo>
                    <a:pt x="491" y="102"/>
                  </a:lnTo>
                  <a:lnTo>
                    <a:pt x="484" y="100"/>
                  </a:lnTo>
                  <a:lnTo>
                    <a:pt x="480" y="97"/>
                  </a:lnTo>
                  <a:lnTo>
                    <a:pt x="478" y="96"/>
                  </a:lnTo>
                  <a:lnTo>
                    <a:pt x="478" y="96"/>
                  </a:lnTo>
                  <a:lnTo>
                    <a:pt x="480" y="94"/>
                  </a:lnTo>
                  <a:lnTo>
                    <a:pt x="486" y="92"/>
                  </a:lnTo>
                  <a:lnTo>
                    <a:pt x="492" y="92"/>
                  </a:lnTo>
                  <a:lnTo>
                    <a:pt x="491" y="92"/>
                  </a:lnTo>
                  <a:lnTo>
                    <a:pt x="480" y="91"/>
                  </a:lnTo>
                  <a:lnTo>
                    <a:pt x="475" y="91"/>
                  </a:lnTo>
                  <a:lnTo>
                    <a:pt x="473" y="91"/>
                  </a:lnTo>
                  <a:lnTo>
                    <a:pt x="472" y="91"/>
                  </a:lnTo>
                  <a:lnTo>
                    <a:pt x="470" y="89"/>
                  </a:lnTo>
                  <a:lnTo>
                    <a:pt x="467" y="88"/>
                  </a:lnTo>
                  <a:lnTo>
                    <a:pt x="466" y="86"/>
                  </a:lnTo>
                  <a:lnTo>
                    <a:pt x="466" y="85"/>
                  </a:lnTo>
                  <a:lnTo>
                    <a:pt x="467" y="85"/>
                  </a:lnTo>
                  <a:lnTo>
                    <a:pt x="472" y="85"/>
                  </a:lnTo>
                  <a:lnTo>
                    <a:pt x="473" y="85"/>
                  </a:lnTo>
                  <a:lnTo>
                    <a:pt x="470" y="85"/>
                  </a:lnTo>
                  <a:lnTo>
                    <a:pt x="462" y="81"/>
                  </a:lnTo>
                  <a:lnTo>
                    <a:pt x="459" y="80"/>
                  </a:lnTo>
                  <a:lnTo>
                    <a:pt x="459" y="80"/>
                  </a:lnTo>
                  <a:lnTo>
                    <a:pt x="458" y="78"/>
                  </a:lnTo>
                  <a:lnTo>
                    <a:pt x="459" y="78"/>
                  </a:lnTo>
                  <a:lnTo>
                    <a:pt x="461" y="77"/>
                  </a:lnTo>
                  <a:lnTo>
                    <a:pt x="472" y="74"/>
                  </a:lnTo>
                  <a:lnTo>
                    <a:pt x="475" y="72"/>
                  </a:lnTo>
                  <a:lnTo>
                    <a:pt x="478" y="72"/>
                  </a:lnTo>
                  <a:lnTo>
                    <a:pt x="480" y="72"/>
                  </a:lnTo>
                  <a:lnTo>
                    <a:pt x="481" y="69"/>
                  </a:lnTo>
                  <a:lnTo>
                    <a:pt x="492" y="67"/>
                  </a:lnTo>
                  <a:lnTo>
                    <a:pt x="499" y="66"/>
                  </a:lnTo>
                  <a:lnTo>
                    <a:pt x="500" y="66"/>
                  </a:lnTo>
                  <a:lnTo>
                    <a:pt x="494" y="66"/>
                  </a:lnTo>
                  <a:lnTo>
                    <a:pt x="486" y="66"/>
                  </a:lnTo>
                  <a:lnTo>
                    <a:pt x="483" y="64"/>
                  </a:lnTo>
                  <a:lnTo>
                    <a:pt x="480" y="63"/>
                  </a:lnTo>
                  <a:lnTo>
                    <a:pt x="478" y="63"/>
                  </a:lnTo>
                  <a:lnTo>
                    <a:pt x="475" y="64"/>
                  </a:lnTo>
                  <a:lnTo>
                    <a:pt x="470" y="66"/>
                  </a:lnTo>
                  <a:lnTo>
                    <a:pt x="467" y="66"/>
                  </a:lnTo>
                  <a:lnTo>
                    <a:pt x="462" y="69"/>
                  </a:lnTo>
                  <a:lnTo>
                    <a:pt x="461" y="69"/>
                  </a:lnTo>
                  <a:lnTo>
                    <a:pt x="459" y="67"/>
                  </a:lnTo>
                  <a:lnTo>
                    <a:pt x="459" y="67"/>
                  </a:lnTo>
                  <a:lnTo>
                    <a:pt x="461" y="66"/>
                  </a:lnTo>
                  <a:lnTo>
                    <a:pt x="462" y="66"/>
                  </a:lnTo>
                  <a:lnTo>
                    <a:pt x="461" y="66"/>
                  </a:lnTo>
                  <a:lnTo>
                    <a:pt x="459" y="64"/>
                  </a:lnTo>
                  <a:lnTo>
                    <a:pt x="456" y="64"/>
                  </a:lnTo>
                  <a:lnTo>
                    <a:pt x="455" y="66"/>
                  </a:lnTo>
                  <a:lnTo>
                    <a:pt x="448" y="67"/>
                  </a:lnTo>
                  <a:lnTo>
                    <a:pt x="445" y="69"/>
                  </a:lnTo>
                  <a:lnTo>
                    <a:pt x="445" y="69"/>
                  </a:lnTo>
                  <a:lnTo>
                    <a:pt x="442" y="66"/>
                  </a:lnTo>
                  <a:lnTo>
                    <a:pt x="437" y="66"/>
                  </a:lnTo>
                  <a:lnTo>
                    <a:pt x="436" y="64"/>
                  </a:lnTo>
                  <a:lnTo>
                    <a:pt x="437" y="61"/>
                  </a:lnTo>
                  <a:lnTo>
                    <a:pt x="439" y="59"/>
                  </a:lnTo>
                  <a:lnTo>
                    <a:pt x="442" y="59"/>
                  </a:lnTo>
                  <a:lnTo>
                    <a:pt x="453" y="56"/>
                  </a:lnTo>
                  <a:lnTo>
                    <a:pt x="455" y="56"/>
                  </a:lnTo>
                  <a:lnTo>
                    <a:pt x="455" y="53"/>
                  </a:lnTo>
                  <a:lnTo>
                    <a:pt x="453" y="55"/>
                  </a:lnTo>
                  <a:lnTo>
                    <a:pt x="447" y="56"/>
                  </a:lnTo>
                  <a:lnTo>
                    <a:pt x="442" y="56"/>
                  </a:lnTo>
                  <a:lnTo>
                    <a:pt x="439" y="56"/>
                  </a:lnTo>
                  <a:lnTo>
                    <a:pt x="436" y="56"/>
                  </a:lnTo>
                  <a:lnTo>
                    <a:pt x="434" y="56"/>
                  </a:lnTo>
                  <a:lnTo>
                    <a:pt x="432" y="55"/>
                  </a:lnTo>
                  <a:lnTo>
                    <a:pt x="425" y="50"/>
                  </a:lnTo>
                  <a:lnTo>
                    <a:pt x="423" y="48"/>
                  </a:lnTo>
                  <a:lnTo>
                    <a:pt x="423" y="45"/>
                  </a:lnTo>
                  <a:lnTo>
                    <a:pt x="423" y="44"/>
                  </a:lnTo>
                  <a:lnTo>
                    <a:pt x="421" y="40"/>
                  </a:lnTo>
                  <a:lnTo>
                    <a:pt x="436" y="44"/>
                  </a:lnTo>
                  <a:lnTo>
                    <a:pt x="440" y="44"/>
                  </a:lnTo>
                  <a:lnTo>
                    <a:pt x="451" y="44"/>
                  </a:lnTo>
                  <a:lnTo>
                    <a:pt x="451" y="44"/>
                  </a:lnTo>
                  <a:lnTo>
                    <a:pt x="453" y="42"/>
                  </a:lnTo>
                  <a:lnTo>
                    <a:pt x="451" y="42"/>
                  </a:lnTo>
                  <a:lnTo>
                    <a:pt x="451" y="40"/>
                  </a:lnTo>
                  <a:lnTo>
                    <a:pt x="453" y="40"/>
                  </a:lnTo>
                  <a:lnTo>
                    <a:pt x="456" y="39"/>
                  </a:lnTo>
                  <a:lnTo>
                    <a:pt x="458" y="39"/>
                  </a:lnTo>
                  <a:lnTo>
                    <a:pt x="453" y="39"/>
                  </a:lnTo>
                  <a:lnTo>
                    <a:pt x="443" y="40"/>
                  </a:lnTo>
                  <a:lnTo>
                    <a:pt x="440" y="40"/>
                  </a:lnTo>
                  <a:lnTo>
                    <a:pt x="437" y="37"/>
                  </a:lnTo>
                  <a:lnTo>
                    <a:pt x="434" y="37"/>
                  </a:lnTo>
                  <a:lnTo>
                    <a:pt x="431" y="37"/>
                  </a:lnTo>
                  <a:lnTo>
                    <a:pt x="429" y="37"/>
                  </a:lnTo>
                  <a:lnTo>
                    <a:pt x="428" y="36"/>
                  </a:lnTo>
                  <a:lnTo>
                    <a:pt x="426" y="36"/>
                  </a:lnTo>
                  <a:lnTo>
                    <a:pt x="426" y="34"/>
                  </a:lnTo>
                  <a:lnTo>
                    <a:pt x="426" y="34"/>
                  </a:lnTo>
                  <a:lnTo>
                    <a:pt x="428" y="34"/>
                  </a:lnTo>
                  <a:lnTo>
                    <a:pt x="431" y="33"/>
                  </a:lnTo>
                  <a:lnTo>
                    <a:pt x="432" y="33"/>
                  </a:lnTo>
                  <a:lnTo>
                    <a:pt x="436" y="33"/>
                  </a:lnTo>
                  <a:lnTo>
                    <a:pt x="439" y="33"/>
                  </a:lnTo>
                  <a:lnTo>
                    <a:pt x="437" y="33"/>
                  </a:lnTo>
                  <a:lnTo>
                    <a:pt x="434" y="29"/>
                  </a:lnTo>
                  <a:lnTo>
                    <a:pt x="429" y="26"/>
                  </a:lnTo>
                  <a:lnTo>
                    <a:pt x="429" y="22"/>
                  </a:lnTo>
                  <a:lnTo>
                    <a:pt x="432" y="22"/>
                  </a:lnTo>
                  <a:lnTo>
                    <a:pt x="436" y="22"/>
                  </a:lnTo>
                  <a:lnTo>
                    <a:pt x="439" y="22"/>
                  </a:lnTo>
                  <a:lnTo>
                    <a:pt x="443" y="22"/>
                  </a:lnTo>
                  <a:lnTo>
                    <a:pt x="447" y="23"/>
                  </a:lnTo>
                  <a:lnTo>
                    <a:pt x="448" y="26"/>
                  </a:lnTo>
                  <a:lnTo>
                    <a:pt x="450" y="26"/>
                  </a:lnTo>
                  <a:lnTo>
                    <a:pt x="455" y="26"/>
                  </a:lnTo>
                  <a:lnTo>
                    <a:pt x="462" y="26"/>
                  </a:lnTo>
                  <a:lnTo>
                    <a:pt x="461" y="26"/>
                  </a:lnTo>
                  <a:lnTo>
                    <a:pt x="458" y="25"/>
                  </a:lnTo>
                  <a:lnTo>
                    <a:pt x="453" y="23"/>
                  </a:lnTo>
                  <a:lnTo>
                    <a:pt x="450" y="20"/>
                  </a:lnTo>
                  <a:lnTo>
                    <a:pt x="443" y="18"/>
                  </a:lnTo>
                  <a:lnTo>
                    <a:pt x="439" y="17"/>
                  </a:lnTo>
                  <a:lnTo>
                    <a:pt x="439" y="17"/>
                  </a:lnTo>
                  <a:lnTo>
                    <a:pt x="442" y="12"/>
                  </a:lnTo>
                  <a:lnTo>
                    <a:pt x="447" y="11"/>
                  </a:lnTo>
                  <a:lnTo>
                    <a:pt x="453" y="11"/>
                  </a:lnTo>
                  <a:lnTo>
                    <a:pt x="458" y="9"/>
                  </a:lnTo>
                  <a:lnTo>
                    <a:pt x="464" y="7"/>
                  </a:lnTo>
                  <a:lnTo>
                    <a:pt x="469" y="9"/>
                  </a:lnTo>
                  <a:lnTo>
                    <a:pt x="470" y="9"/>
                  </a:lnTo>
                  <a:lnTo>
                    <a:pt x="472" y="7"/>
                  </a:lnTo>
                  <a:lnTo>
                    <a:pt x="472" y="7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69" y="4"/>
                  </a:lnTo>
                  <a:lnTo>
                    <a:pt x="462" y="4"/>
                  </a:lnTo>
                  <a:lnTo>
                    <a:pt x="459" y="4"/>
                  </a:lnTo>
                  <a:lnTo>
                    <a:pt x="458" y="3"/>
                  </a:lnTo>
                  <a:lnTo>
                    <a:pt x="458" y="3"/>
                  </a:lnTo>
                  <a:lnTo>
                    <a:pt x="458" y="1"/>
                  </a:lnTo>
                  <a:lnTo>
                    <a:pt x="458" y="1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9" y="0"/>
                  </a:lnTo>
                  <a:lnTo>
                    <a:pt x="467" y="0"/>
                  </a:lnTo>
                  <a:lnTo>
                    <a:pt x="4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8" name="Freeform 315">
              <a:extLst>
                <a:ext uri="{FF2B5EF4-FFF2-40B4-BE49-F238E27FC236}">
                  <a16:creationId xmlns:a16="http://schemas.microsoft.com/office/drawing/2014/main" id="{A8BA2B7F-E440-0A57-386E-08BDF2CF9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0327" y="1252336"/>
              <a:ext cx="859607" cy="446372"/>
            </a:xfrm>
            <a:custGeom>
              <a:avLst/>
              <a:gdLst>
                <a:gd name="T0" fmla="*/ 366 w 441"/>
                <a:gd name="T1" fmla="*/ 8 h 229"/>
                <a:gd name="T2" fmla="*/ 375 w 441"/>
                <a:gd name="T3" fmla="*/ 12 h 229"/>
                <a:gd name="T4" fmla="*/ 399 w 441"/>
                <a:gd name="T5" fmla="*/ 12 h 229"/>
                <a:gd name="T6" fmla="*/ 411 w 441"/>
                <a:gd name="T7" fmla="*/ 26 h 229"/>
                <a:gd name="T8" fmla="*/ 399 w 441"/>
                <a:gd name="T9" fmla="*/ 48 h 229"/>
                <a:gd name="T10" fmla="*/ 333 w 441"/>
                <a:gd name="T11" fmla="*/ 65 h 229"/>
                <a:gd name="T12" fmla="*/ 330 w 441"/>
                <a:gd name="T13" fmla="*/ 90 h 229"/>
                <a:gd name="T14" fmla="*/ 293 w 441"/>
                <a:gd name="T15" fmla="*/ 104 h 229"/>
                <a:gd name="T16" fmla="*/ 295 w 441"/>
                <a:gd name="T17" fmla="*/ 112 h 229"/>
                <a:gd name="T18" fmla="*/ 246 w 441"/>
                <a:gd name="T19" fmla="*/ 114 h 229"/>
                <a:gd name="T20" fmla="*/ 255 w 441"/>
                <a:gd name="T21" fmla="*/ 127 h 229"/>
                <a:gd name="T22" fmla="*/ 225 w 441"/>
                <a:gd name="T23" fmla="*/ 131 h 229"/>
                <a:gd name="T24" fmla="*/ 225 w 441"/>
                <a:gd name="T25" fmla="*/ 139 h 229"/>
                <a:gd name="T26" fmla="*/ 200 w 441"/>
                <a:gd name="T27" fmla="*/ 144 h 229"/>
                <a:gd name="T28" fmla="*/ 249 w 441"/>
                <a:gd name="T29" fmla="*/ 150 h 229"/>
                <a:gd name="T30" fmla="*/ 229 w 441"/>
                <a:gd name="T31" fmla="*/ 174 h 229"/>
                <a:gd name="T32" fmla="*/ 195 w 441"/>
                <a:gd name="T33" fmla="*/ 190 h 229"/>
                <a:gd name="T34" fmla="*/ 145 w 441"/>
                <a:gd name="T35" fmla="*/ 190 h 229"/>
                <a:gd name="T36" fmla="*/ 151 w 441"/>
                <a:gd name="T37" fmla="*/ 196 h 229"/>
                <a:gd name="T38" fmla="*/ 184 w 441"/>
                <a:gd name="T39" fmla="*/ 207 h 229"/>
                <a:gd name="T40" fmla="*/ 180 w 441"/>
                <a:gd name="T41" fmla="*/ 224 h 229"/>
                <a:gd name="T42" fmla="*/ 154 w 441"/>
                <a:gd name="T43" fmla="*/ 219 h 229"/>
                <a:gd name="T44" fmla="*/ 134 w 441"/>
                <a:gd name="T45" fmla="*/ 213 h 229"/>
                <a:gd name="T46" fmla="*/ 80 w 441"/>
                <a:gd name="T47" fmla="*/ 221 h 229"/>
                <a:gd name="T48" fmla="*/ 47 w 441"/>
                <a:gd name="T49" fmla="*/ 216 h 229"/>
                <a:gd name="T50" fmla="*/ 52 w 441"/>
                <a:gd name="T51" fmla="*/ 201 h 229"/>
                <a:gd name="T52" fmla="*/ 58 w 441"/>
                <a:gd name="T53" fmla="*/ 191 h 229"/>
                <a:gd name="T54" fmla="*/ 87 w 441"/>
                <a:gd name="T55" fmla="*/ 188 h 229"/>
                <a:gd name="T56" fmla="*/ 131 w 441"/>
                <a:gd name="T57" fmla="*/ 177 h 229"/>
                <a:gd name="T58" fmla="*/ 93 w 441"/>
                <a:gd name="T59" fmla="*/ 180 h 229"/>
                <a:gd name="T60" fmla="*/ 91 w 441"/>
                <a:gd name="T61" fmla="*/ 169 h 229"/>
                <a:gd name="T62" fmla="*/ 63 w 441"/>
                <a:gd name="T63" fmla="*/ 158 h 229"/>
                <a:gd name="T64" fmla="*/ 125 w 441"/>
                <a:gd name="T65" fmla="*/ 149 h 229"/>
                <a:gd name="T66" fmla="*/ 125 w 441"/>
                <a:gd name="T67" fmla="*/ 144 h 229"/>
                <a:gd name="T68" fmla="*/ 117 w 441"/>
                <a:gd name="T69" fmla="*/ 139 h 229"/>
                <a:gd name="T70" fmla="*/ 74 w 441"/>
                <a:gd name="T71" fmla="*/ 104 h 229"/>
                <a:gd name="T72" fmla="*/ 145 w 441"/>
                <a:gd name="T73" fmla="*/ 120 h 229"/>
                <a:gd name="T74" fmla="*/ 142 w 441"/>
                <a:gd name="T75" fmla="*/ 111 h 229"/>
                <a:gd name="T76" fmla="*/ 210 w 441"/>
                <a:gd name="T77" fmla="*/ 81 h 229"/>
                <a:gd name="T78" fmla="*/ 213 w 441"/>
                <a:gd name="T79" fmla="*/ 62 h 229"/>
                <a:gd name="T80" fmla="*/ 173 w 441"/>
                <a:gd name="T81" fmla="*/ 81 h 229"/>
                <a:gd name="T82" fmla="*/ 120 w 441"/>
                <a:gd name="T83" fmla="*/ 86 h 229"/>
                <a:gd name="T84" fmla="*/ 74 w 441"/>
                <a:gd name="T85" fmla="*/ 87 h 229"/>
                <a:gd name="T86" fmla="*/ 63 w 441"/>
                <a:gd name="T87" fmla="*/ 87 h 229"/>
                <a:gd name="T88" fmla="*/ 69 w 441"/>
                <a:gd name="T89" fmla="*/ 76 h 229"/>
                <a:gd name="T90" fmla="*/ 28 w 441"/>
                <a:gd name="T91" fmla="*/ 73 h 229"/>
                <a:gd name="T92" fmla="*/ 60 w 441"/>
                <a:gd name="T93" fmla="*/ 57 h 229"/>
                <a:gd name="T94" fmla="*/ 13 w 441"/>
                <a:gd name="T95" fmla="*/ 54 h 229"/>
                <a:gd name="T96" fmla="*/ 36 w 441"/>
                <a:gd name="T97" fmla="*/ 43 h 229"/>
                <a:gd name="T98" fmla="*/ 85 w 441"/>
                <a:gd name="T99" fmla="*/ 41 h 229"/>
                <a:gd name="T100" fmla="*/ 90 w 441"/>
                <a:gd name="T101" fmla="*/ 27 h 229"/>
                <a:gd name="T102" fmla="*/ 136 w 441"/>
                <a:gd name="T103" fmla="*/ 38 h 229"/>
                <a:gd name="T104" fmla="*/ 178 w 441"/>
                <a:gd name="T105" fmla="*/ 46 h 229"/>
                <a:gd name="T106" fmla="*/ 139 w 441"/>
                <a:gd name="T107" fmla="*/ 19 h 229"/>
                <a:gd name="T108" fmla="*/ 183 w 441"/>
                <a:gd name="T109" fmla="*/ 16 h 229"/>
                <a:gd name="T110" fmla="*/ 203 w 441"/>
                <a:gd name="T111" fmla="*/ 8 h 229"/>
                <a:gd name="T112" fmla="*/ 221 w 441"/>
                <a:gd name="T113" fmla="*/ 12 h 229"/>
                <a:gd name="T114" fmla="*/ 266 w 441"/>
                <a:gd name="T115" fmla="*/ 12 h 229"/>
                <a:gd name="T116" fmla="*/ 293 w 441"/>
                <a:gd name="T117" fmla="*/ 5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1" h="229">
                  <a:moveTo>
                    <a:pt x="314" y="0"/>
                  </a:moveTo>
                  <a:lnTo>
                    <a:pt x="315" y="0"/>
                  </a:lnTo>
                  <a:lnTo>
                    <a:pt x="317" y="2"/>
                  </a:lnTo>
                  <a:lnTo>
                    <a:pt x="320" y="4"/>
                  </a:lnTo>
                  <a:lnTo>
                    <a:pt x="322" y="5"/>
                  </a:lnTo>
                  <a:lnTo>
                    <a:pt x="333" y="5"/>
                  </a:lnTo>
                  <a:lnTo>
                    <a:pt x="337" y="5"/>
                  </a:lnTo>
                  <a:lnTo>
                    <a:pt x="341" y="7"/>
                  </a:lnTo>
                  <a:lnTo>
                    <a:pt x="344" y="7"/>
                  </a:lnTo>
                  <a:lnTo>
                    <a:pt x="348" y="7"/>
                  </a:lnTo>
                  <a:lnTo>
                    <a:pt x="352" y="7"/>
                  </a:lnTo>
                  <a:lnTo>
                    <a:pt x="363" y="7"/>
                  </a:lnTo>
                  <a:lnTo>
                    <a:pt x="366" y="8"/>
                  </a:lnTo>
                  <a:lnTo>
                    <a:pt x="366" y="8"/>
                  </a:lnTo>
                  <a:lnTo>
                    <a:pt x="363" y="10"/>
                  </a:lnTo>
                  <a:lnTo>
                    <a:pt x="359" y="12"/>
                  </a:lnTo>
                  <a:lnTo>
                    <a:pt x="337" y="16"/>
                  </a:lnTo>
                  <a:lnTo>
                    <a:pt x="336" y="18"/>
                  </a:lnTo>
                  <a:lnTo>
                    <a:pt x="341" y="18"/>
                  </a:lnTo>
                  <a:lnTo>
                    <a:pt x="347" y="18"/>
                  </a:lnTo>
                  <a:lnTo>
                    <a:pt x="352" y="18"/>
                  </a:lnTo>
                  <a:lnTo>
                    <a:pt x="358" y="16"/>
                  </a:lnTo>
                  <a:lnTo>
                    <a:pt x="359" y="15"/>
                  </a:lnTo>
                  <a:lnTo>
                    <a:pt x="363" y="15"/>
                  </a:lnTo>
                  <a:lnTo>
                    <a:pt x="371" y="12"/>
                  </a:lnTo>
                  <a:lnTo>
                    <a:pt x="375" y="12"/>
                  </a:lnTo>
                  <a:lnTo>
                    <a:pt x="378" y="12"/>
                  </a:lnTo>
                  <a:lnTo>
                    <a:pt x="380" y="13"/>
                  </a:lnTo>
                  <a:lnTo>
                    <a:pt x="382" y="13"/>
                  </a:lnTo>
                  <a:lnTo>
                    <a:pt x="383" y="12"/>
                  </a:lnTo>
                  <a:lnTo>
                    <a:pt x="383" y="10"/>
                  </a:lnTo>
                  <a:lnTo>
                    <a:pt x="385" y="10"/>
                  </a:lnTo>
                  <a:lnTo>
                    <a:pt x="386" y="8"/>
                  </a:lnTo>
                  <a:lnTo>
                    <a:pt x="388" y="8"/>
                  </a:lnTo>
                  <a:lnTo>
                    <a:pt x="389" y="10"/>
                  </a:lnTo>
                  <a:lnTo>
                    <a:pt x="391" y="12"/>
                  </a:lnTo>
                  <a:lnTo>
                    <a:pt x="393" y="13"/>
                  </a:lnTo>
                  <a:lnTo>
                    <a:pt x="394" y="13"/>
                  </a:lnTo>
                  <a:lnTo>
                    <a:pt x="399" y="12"/>
                  </a:lnTo>
                  <a:lnTo>
                    <a:pt x="400" y="12"/>
                  </a:lnTo>
                  <a:lnTo>
                    <a:pt x="405" y="12"/>
                  </a:lnTo>
                  <a:lnTo>
                    <a:pt x="408" y="13"/>
                  </a:lnTo>
                  <a:lnTo>
                    <a:pt x="408" y="13"/>
                  </a:lnTo>
                  <a:lnTo>
                    <a:pt x="407" y="15"/>
                  </a:lnTo>
                  <a:lnTo>
                    <a:pt x="407" y="15"/>
                  </a:lnTo>
                  <a:lnTo>
                    <a:pt x="405" y="16"/>
                  </a:lnTo>
                  <a:lnTo>
                    <a:pt x="407" y="16"/>
                  </a:lnTo>
                  <a:lnTo>
                    <a:pt x="410" y="18"/>
                  </a:lnTo>
                  <a:lnTo>
                    <a:pt x="413" y="21"/>
                  </a:lnTo>
                  <a:lnTo>
                    <a:pt x="413" y="23"/>
                  </a:lnTo>
                  <a:lnTo>
                    <a:pt x="411" y="24"/>
                  </a:lnTo>
                  <a:lnTo>
                    <a:pt x="411" y="26"/>
                  </a:lnTo>
                  <a:lnTo>
                    <a:pt x="423" y="23"/>
                  </a:lnTo>
                  <a:lnTo>
                    <a:pt x="434" y="24"/>
                  </a:lnTo>
                  <a:lnTo>
                    <a:pt x="437" y="24"/>
                  </a:lnTo>
                  <a:lnTo>
                    <a:pt x="438" y="26"/>
                  </a:lnTo>
                  <a:lnTo>
                    <a:pt x="440" y="27"/>
                  </a:lnTo>
                  <a:lnTo>
                    <a:pt x="441" y="29"/>
                  </a:lnTo>
                  <a:lnTo>
                    <a:pt x="440" y="30"/>
                  </a:lnTo>
                  <a:lnTo>
                    <a:pt x="435" y="35"/>
                  </a:lnTo>
                  <a:lnTo>
                    <a:pt x="430" y="37"/>
                  </a:lnTo>
                  <a:lnTo>
                    <a:pt x="427" y="40"/>
                  </a:lnTo>
                  <a:lnTo>
                    <a:pt x="423" y="41"/>
                  </a:lnTo>
                  <a:lnTo>
                    <a:pt x="407" y="46"/>
                  </a:lnTo>
                  <a:lnTo>
                    <a:pt x="399" y="48"/>
                  </a:lnTo>
                  <a:lnTo>
                    <a:pt x="394" y="49"/>
                  </a:lnTo>
                  <a:lnTo>
                    <a:pt x="393" y="51"/>
                  </a:lnTo>
                  <a:lnTo>
                    <a:pt x="383" y="49"/>
                  </a:lnTo>
                  <a:lnTo>
                    <a:pt x="380" y="51"/>
                  </a:lnTo>
                  <a:lnTo>
                    <a:pt x="378" y="52"/>
                  </a:lnTo>
                  <a:lnTo>
                    <a:pt x="375" y="54"/>
                  </a:lnTo>
                  <a:lnTo>
                    <a:pt x="372" y="54"/>
                  </a:lnTo>
                  <a:lnTo>
                    <a:pt x="363" y="54"/>
                  </a:lnTo>
                  <a:lnTo>
                    <a:pt x="361" y="56"/>
                  </a:lnTo>
                  <a:lnTo>
                    <a:pt x="359" y="57"/>
                  </a:lnTo>
                  <a:lnTo>
                    <a:pt x="359" y="59"/>
                  </a:lnTo>
                  <a:lnTo>
                    <a:pt x="358" y="59"/>
                  </a:lnTo>
                  <a:lnTo>
                    <a:pt x="333" y="65"/>
                  </a:lnTo>
                  <a:lnTo>
                    <a:pt x="333" y="67"/>
                  </a:lnTo>
                  <a:lnTo>
                    <a:pt x="334" y="67"/>
                  </a:lnTo>
                  <a:lnTo>
                    <a:pt x="337" y="67"/>
                  </a:lnTo>
                  <a:lnTo>
                    <a:pt x="375" y="59"/>
                  </a:lnTo>
                  <a:lnTo>
                    <a:pt x="383" y="59"/>
                  </a:lnTo>
                  <a:lnTo>
                    <a:pt x="389" y="59"/>
                  </a:lnTo>
                  <a:lnTo>
                    <a:pt x="388" y="60"/>
                  </a:lnTo>
                  <a:lnTo>
                    <a:pt x="378" y="65"/>
                  </a:lnTo>
                  <a:lnTo>
                    <a:pt x="367" y="70"/>
                  </a:lnTo>
                  <a:lnTo>
                    <a:pt x="361" y="75"/>
                  </a:lnTo>
                  <a:lnTo>
                    <a:pt x="345" y="81"/>
                  </a:lnTo>
                  <a:lnTo>
                    <a:pt x="334" y="87"/>
                  </a:lnTo>
                  <a:lnTo>
                    <a:pt x="330" y="90"/>
                  </a:lnTo>
                  <a:lnTo>
                    <a:pt x="323" y="95"/>
                  </a:lnTo>
                  <a:lnTo>
                    <a:pt x="320" y="97"/>
                  </a:lnTo>
                  <a:lnTo>
                    <a:pt x="318" y="97"/>
                  </a:lnTo>
                  <a:lnTo>
                    <a:pt x="315" y="97"/>
                  </a:lnTo>
                  <a:lnTo>
                    <a:pt x="312" y="97"/>
                  </a:lnTo>
                  <a:lnTo>
                    <a:pt x="307" y="93"/>
                  </a:lnTo>
                  <a:lnTo>
                    <a:pt x="304" y="92"/>
                  </a:lnTo>
                  <a:lnTo>
                    <a:pt x="304" y="92"/>
                  </a:lnTo>
                  <a:lnTo>
                    <a:pt x="304" y="92"/>
                  </a:lnTo>
                  <a:lnTo>
                    <a:pt x="311" y="100"/>
                  </a:lnTo>
                  <a:lnTo>
                    <a:pt x="311" y="101"/>
                  </a:lnTo>
                  <a:lnTo>
                    <a:pt x="298" y="103"/>
                  </a:lnTo>
                  <a:lnTo>
                    <a:pt x="293" y="104"/>
                  </a:lnTo>
                  <a:lnTo>
                    <a:pt x="290" y="104"/>
                  </a:lnTo>
                  <a:lnTo>
                    <a:pt x="289" y="104"/>
                  </a:lnTo>
                  <a:lnTo>
                    <a:pt x="285" y="104"/>
                  </a:lnTo>
                  <a:lnTo>
                    <a:pt x="284" y="104"/>
                  </a:lnTo>
                  <a:lnTo>
                    <a:pt x="284" y="106"/>
                  </a:lnTo>
                  <a:lnTo>
                    <a:pt x="285" y="106"/>
                  </a:lnTo>
                  <a:lnTo>
                    <a:pt x="290" y="106"/>
                  </a:lnTo>
                  <a:lnTo>
                    <a:pt x="301" y="104"/>
                  </a:lnTo>
                  <a:lnTo>
                    <a:pt x="303" y="104"/>
                  </a:lnTo>
                  <a:lnTo>
                    <a:pt x="306" y="106"/>
                  </a:lnTo>
                  <a:lnTo>
                    <a:pt x="306" y="106"/>
                  </a:lnTo>
                  <a:lnTo>
                    <a:pt x="303" y="109"/>
                  </a:lnTo>
                  <a:lnTo>
                    <a:pt x="295" y="112"/>
                  </a:lnTo>
                  <a:lnTo>
                    <a:pt x="295" y="112"/>
                  </a:lnTo>
                  <a:lnTo>
                    <a:pt x="298" y="114"/>
                  </a:lnTo>
                  <a:lnTo>
                    <a:pt x="298" y="114"/>
                  </a:lnTo>
                  <a:lnTo>
                    <a:pt x="295" y="117"/>
                  </a:lnTo>
                  <a:lnTo>
                    <a:pt x="293" y="117"/>
                  </a:lnTo>
                  <a:lnTo>
                    <a:pt x="285" y="119"/>
                  </a:lnTo>
                  <a:lnTo>
                    <a:pt x="282" y="120"/>
                  </a:lnTo>
                  <a:lnTo>
                    <a:pt x="279" y="119"/>
                  </a:lnTo>
                  <a:lnTo>
                    <a:pt x="263" y="115"/>
                  </a:lnTo>
                  <a:lnTo>
                    <a:pt x="259" y="114"/>
                  </a:lnTo>
                  <a:lnTo>
                    <a:pt x="254" y="112"/>
                  </a:lnTo>
                  <a:lnTo>
                    <a:pt x="251" y="114"/>
                  </a:lnTo>
                  <a:lnTo>
                    <a:pt x="246" y="114"/>
                  </a:lnTo>
                  <a:lnTo>
                    <a:pt x="248" y="115"/>
                  </a:lnTo>
                  <a:lnTo>
                    <a:pt x="255" y="117"/>
                  </a:lnTo>
                  <a:lnTo>
                    <a:pt x="262" y="117"/>
                  </a:lnTo>
                  <a:lnTo>
                    <a:pt x="263" y="117"/>
                  </a:lnTo>
                  <a:lnTo>
                    <a:pt x="265" y="119"/>
                  </a:lnTo>
                  <a:lnTo>
                    <a:pt x="266" y="120"/>
                  </a:lnTo>
                  <a:lnTo>
                    <a:pt x="268" y="122"/>
                  </a:lnTo>
                  <a:lnTo>
                    <a:pt x="266" y="123"/>
                  </a:lnTo>
                  <a:lnTo>
                    <a:pt x="266" y="125"/>
                  </a:lnTo>
                  <a:lnTo>
                    <a:pt x="265" y="125"/>
                  </a:lnTo>
                  <a:lnTo>
                    <a:pt x="263" y="125"/>
                  </a:lnTo>
                  <a:lnTo>
                    <a:pt x="259" y="125"/>
                  </a:lnTo>
                  <a:lnTo>
                    <a:pt x="255" y="127"/>
                  </a:lnTo>
                  <a:lnTo>
                    <a:pt x="254" y="127"/>
                  </a:lnTo>
                  <a:lnTo>
                    <a:pt x="251" y="127"/>
                  </a:lnTo>
                  <a:lnTo>
                    <a:pt x="244" y="127"/>
                  </a:lnTo>
                  <a:lnTo>
                    <a:pt x="238" y="128"/>
                  </a:lnTo>
                  <a:lnTo>
                    <a:pt x="235" y="128"/>
                  </a:lnTo>
                  <a:lnTo>
                    <a:pt x="230" y="128"/>
                  </a:lnTo>
                  <a:lnTo>
                    <a:pt x="225" y="127"/>
                  </a:lnTo>
                  <a:lnTo>
                    <a:pt x="222" y="125"/>
                  </a:lnTo>
                  <a:lnTo>
                    <a:pt x="214" y="125"/>
                  </a:lnTo>
                  <a:lnTo>
                    <a:pt x="214" y="127"/>
                  </a:lnTo>
                  <a:lnTo>
                    <a:pt x="218" y="127"/>
                  </a:lnTo>
                  <a:lnTo>
                    <a:pt x="222" y="128"/>
                  </a:lnTo>
                  <a:lnTo>
                    <a:pt x="225" y="131"/>
                  </a:lnTo>
                  <a:lnTo>
                    <a:pt x="229" y="131"/>
                  </a:lnTo>
                  <a:lnTo>
                    <a:pt x="233" y="134"/>
                  </a:lnTo>
                  <a:lnTo>
                    <a:pt x="236" y="134"/>
                  </a:lnTo>
                  <a:lnTo>
                    <a:pt x="240" y="134"/>
                  </a:lnTo>
                  <a:lnTo>
                    <a:pt x="246" y="134"/>
                  </a:lnTo>
                  <a:lnTo>
                    <a:pt x="249" y="134"/>
                  </a:lnTo>
                  <a:lnTo>
                    <a:pt x="249" y="141"/>
                  </a:lnTo>
                  <a:lnTo>
                    <a:pt x="248" y="141"/>
                  </a:lnTo>
                  <a:lnTo>
                    <a:pt x="238" y="141"/>
                  </a:lnTo>
                  <a:lnTo>
                    <a:pt x="235" y="139"/>
                  </a:lnTo>
                  <a:lnTo>
                    <a:pt x="232" y="139"/>
                  </a:lnTo>
                  <a:lnTo>
                    <a:pt x="229" y="138"/>
                  </a:lnTo>
                  <a:lnTo>
                    <a:pt x="225" y="139"/>
                  </a:lnTo>
                  <a:lnTo>
                    <a:pt x="222" y="139"/>
                  </a:lnTo>
                  <a:lnTo>
                    <a:pt x="219" y="139"/>
                  </a:lnTo>
                  <a:lnTo>
                    <a:pt x="216" y="139"/>
                  </a:lnTo>
                  <a:lnTo>
                    <a:pt x="207" y="139"/>
                  </a:lnTo>
                  <a:lnTo>
                    <a:pt x="202" y="139"/>
                  </a:lnTo>
                  <a:lnTo>
                    <a:pt x="199" y="139"/>
                  </a:lnTo>
                  <a:lnTo>
                    <a:pt x="194" y="139"/>
                  </a:lnTo>
                  <a:lnTo>
                    <a:pt x="189" y="139"/>
                  </a:lnTo>
                  <a:lnTo>
                    <a:pt x="191" y="141"/>
                  </a:lnTo>
                  <a:lnTo>
                    <a:pt x="192" y="141"/>
                  </a:lnTo>
                  <a:lnTo>
                    <a:pt x="195" y="141"/>
                  </a:lnTo>
                  <a:lnTo>
                    <a:pt x="197" y="142"/>
                  </a:lnTo>
                  <a:lnTo>
                    <a:pt x="200" y="144"/>
                  </a:lnTo>
                  <a:lnTo>
                    <a:pt x="202" y="144"/>
                  </a:lnTo>
                  <a:lnTo>
                    <a:pt x="205" y="142"/>
                  </a:lnTo>
                  <a:lnTo>
                    <a:pt x="214" y="141"/>
                  </a:lnTo>
                  <a:lnTo>
                    <a:pt x="219" y="141"/>
                  </a:lnTo>
                  <a:lnTo>
                    <a:pt x="224" y="142"/>
                  </a:lnTo>
                  <a:lnTo>
                    <a:pt x="225" y="142"/>
                  </a:lnTo>
                  <a:lnTo>
                    <a:pt x="227" y="142"/>
                  </a:lnTo>
                  <a:lnTo>
                    <a:pt x="230" y="145"/>
                  </a:lnTo>
                  <a:lnTo>
                    <a:pt x="236" y="145"/>
                  </a:lnTo>
                  <a:lnTo>
                    <a:pt x="240" y="147"/>
                  </a:lnTo>
                  <a:lnTo>
                    <a:pt x="248" y="150"/>
                  </a:lnTo>
                  <a:lnTo>
                    <a:pt x="249" y="150"/>
                  </a:lnTo>
                  <a:lnTo>
                    <a:pt x="249" y="150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43" y="156"/>
                  </a:lnTo>
                  <a:lnTo>
                    <a:pt x="236" y="156"/>
                  </a:lnTo>
                  <a:lnTo>
                    <a:pt x="227" y="156"/>
                  </a:lnTo>
                  <a:lnTo>
                    <a:pt x="222" y="156"/>
                  </a:lnTo>
                  <a:lnTo>
                    <a:pt x="221" y="158"/>
                  </a:lnTo>
                  <a:lnTo>
                    <a:pt x="225" y="158"/>
                  </a:lnTo>
                  <a:lnTo>
                    <a:pt x="235" y="161"/>
                  </a:lnTo>
                  <a:lnTo>
                    <a:pt x="238" y="163"/>
                  </a:lnTo>
                  <a:lnTo>
                    <a:pt x="238" y="163"/>
                  </a:lnTo>
                  <a:lnTo>
                    <a:pt x="233" y="166"/>
                  </a:lnTo>
                  <a:lnTo>
                    <a:pt x="229" y="174"/>
                  </a:lnTo>
                  <a:lnTo>
                    <a:pt x="227" y="174"/>
                  </a:lnTo>
                  <a:lnTo>
                    <a:pt x="225" y="174"/>
                  </a:lnTo>
                  <a:lnTo>
                    <a:pt x="222" y="174"/>
                  </a:lnTo>
                  <a:lnTo>
                    <a:pt x="218" y="175"/>
                  </a:lnTo>
                  <a:lnTo>
                    <a:pt x="213" y="175"/>
                  </a:lnTo>
                  <a:lnTo>
                    <a:pt x="207" y="175"/>
                  </a:lnTo>
                  <a:lnTo>
                    <a:pt x="199" y="175"/>
                  </a:lnTo>
                  <a:lnTo>
                    <a:pt x="197" y="177"/>
                  </a:lnTo>
                  <a:lnTo>
                    <a:pt x="197" y="179"/>
                  </a:lnTo>
                  <a:lnTo>
                    <a:pt x="197" y="182"/>
                  </a:lnTo>
                  <a:lnTo>
                    <a:pt x="197" y="185"/>
                  </a:lnTo>
                  <a:lnTo>
                    <a:pt x="197" y="188"/>
                  </a:lnTo>
                  <a:lnTo>
                    <a:pt x="195" y="190"/>
                  </a:lnTo>
                  <a:lnTo>
                    <a:pt x="194" y="191"/>
                  </a:lnTo>
                  <a:lnTo>
                    <a:pt x="191" y="193"/>
                  </a:lnTo>
                  <a:lnTo>
                    <a:pt x="188" y="194"/>
                  </a:lnTo>
                  <a:lnTo>
                    <a:pt x="186" y="194"/>
                  </a:lnTo>
                  <a:lnTo>
                    <a:pt x="181" y="194"/>
                  </a:lnTo>
                  <a:lnTo>
                    <a:pt x="170" y="196"/>
                  </a:lnTo>
                  <a:lnTo>
                    <a:pt x="166" y="196"/>
                  </a:lnTo>
                  <a:lnTo>
                    <a:pt x="161" y="194"/>
                  </a:lnTo>
                  <a:lnTo>
                    <a:pt x="156" y="193"/>
                  </a:lnTo>
                  <a:lnTo>
                    <a:pt x="150" y="190"/>
                  </a:lnTo>
                  <a:lnTo>
                    <a:pt x="147" y="188"/>
                  </a:lnTo>
                  <a:lnTo>
                    <a:pt x="145" y="188"/>
                  </a:lnTo>
                  <a:lnTo>
                    <a:pt x="145" y="190"/>
                  </a:lnTo>
                  <a:lnTo>
                    <a:pt x="148" y="191"/>
                  </a:lnTo>
                  <a:lnTo>
                    <a:pt x="150" y="193"/>
                  </a:lnTo>
                  <a:lnTo>
                    <a:pt x="151" y="193"/>
                  </a:lnTo>
                  <a:lnTo>
                    <a:pt x="150" y="194"/>
                  </a:lnTo>
                  <a:lnTo>
                    <a:pt x="147" y="194"/>
                  </a:lnTo>
                  <a:lnTo>
                    <a:pt x="143" y="196"/>
                  </a:lnTo>
                  <a:lnTo>
                    <a:pt x="140" y="196"/>
                  </a:lnTo>
                  <a:lnTo>
                    <a:pt x="139" y="196"/>
                  </a:lnTo>
                  <a:lnTo>
                    <a:pt x="140" y="197"/>
                  </a:lnTo>
                  <a:lnTo>
                    <a:pt x="143" y="197"/>
                  </a:lnTo>
                  <a:lnTo>
                    <a:pt x="143" y="197"/>
                  </a:lnTo>
                  <a:lnTo>
                    <a:pt x="147" y="197"/>
                  </a:lnTo>
                  <a:lnTo>
                    <a:pt x="151" y="196"/>
                  </a:lnTo>
                  <a:lnTo>
                    <a:pt x="153" y="196"/>
                  </a:lnTo>
                  <a:lnTo>
                    <a:pt x="158" y="196"/>
                  </a:lnTo>
                  <a:lnTo>
                    <a:pt x="159" y="197"/>
                  </a:lnTo>
                  <a:lnTo>
                    <a:pt x="166" y="199"/>
                  </a:lnTo>
                  <a:lnTo>
                    <a:pt x="166" y="201"/>
                  </a:lnTo>
                  <a:lnTo>
                    <a:pt x="170" y="199"/>
                  </a:lnTo>
                  <a:lnTo>
                    <a:pt x="177" y="199"/>
                  </a:lnTo>
                  <a:lnTo>
                    <a:pt x="178" y="199"/>
                  </a:lnTo>
                  <a:lnTo>
                    <a:pt x="180" y="202"/>
                  </a:lnTo>
                  <a:lnTo>
                    <a:pt x="180" y="204"/>
                  </a:lnTo>
                  <a:lnTo>
                    <a:pt x="180" y="205"/>
                  </a:lnTo>
                  <a:lnTo>
                    <a:pt x="181" y="207"/>
                  </a:lnTo>
                  <a:lnTo>
                    <a:pt x="184" y="207"/>
                  </a:lnTo>
                  <a:lnTo>
                    <a:pt x="186" y="208"/>
                  </a:lnTo>
                  <a:lnTo>
                    <a:pt x="189" y="207"/>
                  </a:lnTo>
                  <a:lnTo>
                    <a:pt x="192" y="205"/>
                  </a:lnTo>
                  <a:lnTo>
                    <a:pt x="192" y="205"/>
                  </a:lnTo>
                  <a:lnTo>
                    <a:pt x="194" y="205"/>
                  </a:lnTo>
                  <a:lnTo>
                    <a:pt x="195" y="207"/>
                  </a:lnTo>
                  <a:lnTo>
                    <a:pt x="199" y="208"/>
                  </a:lnTo>
                  <a:lnTo>
                    <a:pt x="199" y="212"/>
                  </a:lnTo>
                  <a:lnTo>
                    <a:pt x="197" y="215"/>
                  </a:lnTo>
                  <a:lnTo>
                    <a:pt x="194" y="218"/>
                  </a:lnTo>
                  <a:lnTo>
                    <a:pt x="184" y="221"/>
                  </a:lnTo>
                  <a:lnTo>
                    <a:pt x="181" y="223"/>
                  </a:lnTo>
                  <a:lnTo>
                    <a:pt x="180" y="224"/>
                  </a:lnTo>
                  <a:lnTo>
                    <a:pt x="177" y="226"/>
                  </a:lnTo>
                  <a:lnTo>
                    <a:pt x="170" y="227"/>
                  </a:lnTo>
                  <a:lnTo>
                    <a:pt x="167" y="227"/>
                  </a:lnTo>
                  <a:lnTo>
                    <a:pt x="159" y="229"/>
                  </a:lnTo>
                  <a:lnTo>
                    <a:pt x="158" y="229"/>
                  </a:lnTo>
                  <a:lnTo>
                    <a:pt x="156" y="229"/>
                  </a:lnTo>
                  <a:lnTo>
                    <a:pt x="154" y="227"/>
                  </a:lnTo>
                  <a:lnTo>
                    <a:pt x="156" y="226"/>
                  </a:lnTo>
                  <a:lnTo>
                    <a:pt x="156" y="224"/>
                  </a:lnTo>
                  <a:lnTo>
                    <a:pt x="158" y="224"/>
                  </a:lnTo>
                  <a:lnTo>
                    <a:pt x="158" y="223"/>
                  </a:lnTo>
                  <a:lnTo>
                    <a:pt x="154" y="221"/>
                  </a:lnTo>
                  <a:lnTo>
                    <a:pt x="154" y="219"/>
                  </a:lnTo>
                  <a:lnTo>
                    <a:pt x="153" y="219"/>
                  </a:lnTo>
                  <a:lnTo>
                    <a:pt x="150" y="219"/>
                  </a:lnTo>
                  <a:lnTo>
                    <a:pt x="148" y="219"/>
                  </a:lnTo>
                  <a:lnTo>
                    <a:pt x="147" y="219"/>
                  </a:lnTo>
                  <a:lnTo>
                    <a:pt x="145" y="219"/>
                  </a:lnTo>
                  <a:lnTo>
                    <a:pt x="143" y="219"/>
                  </a:lnTo>
                  <a:lnTo>
                    <a:pt x="140" y="216"/>
                  </a:lnTo>
                  <a:lnTo>
                    <a:pt x="139" y="215"/>
                  </a:lnTo>
                  <a:lnTo>
                    <a:pt x="137" y="215"/>
                  </a:lnTo>
                  <a:lnTo>
                    <a:pt x="136" y="215"/>
                  </a:lnTo>
                  <a:lnTo>
                    <a:pt x="134" y="213"/>
                  </a:lnTo>
                  <a:lnTo>
                    <a:pt x="132" y="213"/>
                  </a:lnTo>
                  <a:lnTo>
                    <a:pt x="134" y="213"/>
                  </a:lnTo>
                  <a:lnTo>
                    <a:pt x="136" y="215"/>
                  </a:lnTo>
                  <a:lnTo>
                    <a:pt x="137" y="218"/>
                  </a:lnTo>
                  <a:lnTo>
                    <a:pt x="137" y="219"/>
                  </a:lnTo>
                  <a:lnTo>
                    <a:pt x="137" y="221"/>
                  </a:lnTo>
                  <a:lnTo>
                    <a:pt x="120" y="221"/>
                  </a:lnTo>
                  <a:lnTo>
                    <a:pt x="113" y="221"/>
                  </a:lnTo>
                  <a:lnTo>
                    <a:pt x="112" y="219"/>
                  </a:lnTo>
                  <a:lnTo>
                    <a:pt x="109" y="215"/>
                  </a:lnTo>
                  <a:lnTo>
                    <a:pt x="107" y="224"/>
                  </a:lnTo>
                  <a:lnTo>
                    <a:pt x="95" y="226"/>
                  </a:lnTo>
                  <a:lnTo>
                    <a:pt x="91" y="226"/>
                  </a:lnTo>
                  <a:lnTo>
                    <a:pt x="87" y="224"/>
                  </a:lnTo>
                  <a:lnTo>
                    <a:pt x="80" y="221"/>
                  </a:lnTo>
                  <a:lnTo>
                    <a:pt x="79" y="219"/>
                  </a:lnTo>
                  <a:lnTo>
                    <a:pt x="77" y="218"/>
                  </a:lnTo>
                  <a:lnTo>
                    <a:pt x="77" y="216"/>
                  </a:lnTo>
                  <a:lnTo>
                    <a:pt x="76" y="216"/>
                  </a:lnTo>
                  <a:lnTo>
                    <a:pt x="74" y="219"/>
                  </a:lnTo>
                  <a:lnTo>
                    <a:pt x="72" y="223"/>
                  </a:lnTo>
                  <a:lnTo>
                    <a:pt x="68" y="223"/>
                  </a:lnTo>
                  <a:lnTo>
                    <a:pt x="63" y="221"/>
                  </a:lnTo>
                  <a:lnTo>
                    <a:pt x="61" y="216"/>
                  </a:lnTo>
                  <a:lnTo>
                    <a:pt x="61" y="223"/>
                  </a:lnTo>
                  <a:lnTo>
                    <a:pt x="52" y="223"/>
                  </a:lnTo>
                  <a:lnTo>
                    <a:pt x="47" y="223"/>
                  </a:lnTo>
                  <a:lnTo>
                    <a:pt x="47" y="216"/>
                  </a:lnTo>
                  <a:lnTo>
                    <a:pt x="46" y="212"/>
                  </a:lnTo>
                  <a:lnTo>
                    <a:pt x="44" y="215"/>
                  </a:lnTo>
                  <a:lnTo>
                    <a:pt x="46" y="218"/>
                  </a:lnTo>
                  <a:lnTo>
                    <a:pt x="46" y="223"/>
                  </a:lnTo>
                  <a:lnTo>
                    <a:pt x="43" y="221"/>
                  </a:lnTo>
                  <a:lnTo>
                    <a:pt x="33" y="221"/>
                  </a:lnTo>
                  <a:lnTo>
                    <a:pt x="31" y="219"/>
                  </a:lnTo>
                  <a:lnTo>
                    <a:pt x="31" y="215"/>
                  </a:lnTo>
                  <a:lnTo>
                    <a:pt x="31" y="210"/>
                  </a:lnTo>
                  <a:lnTo>
                    <a:pt x="43" y="205"/>
                  </a:lnTo>
                  <a:lnTo>
                    <a:pt x="46" y="202"/>
                  </a:lnTo>
                  <a:lnTo>
                    <a:pt x="47" y="201"/>
                  </a:lnTo>
                  <a:lnTo>
                    <a:pt x="52" y="201"/>
                  </a:lnTo>
                  <a:lnTo>
                    <a:pt x="57" y="201"/>
                  </a:lnTo>
                  <a:lnTo>
                    <a:pt x="60" y="201"/>
                  </a:lnTo>
                  <a:lnTo>
                    <a:pt x="63" y="201"/>
                  </a:lnTo>
                  <a:lnTo>
                    <a:pt x="68" y="199"/>
                  </a:lnTo>
                  <a:lnTo>
                    <a:pt x="71" y="199"/>
                  </a:lnTo>
                  <a:lnTo>
                    <a:pt x="71" y="199"/>
                  </a:lnTo>
                  <a:lnTo>
                    <a:pt x="69" y="199"/>
                  </a:lnTo>
                  <a:lnTo>
                    <a:pt x="66" y="194"/>
                  </a:lnTo>
                  <a:lnTo>
                    <a:pt x="66" y="194"/>
                  </a:lnTo>
                  <a:lnTo>
                    <a:pt x="65" y="194"/>
                  </a:lnTo>
                  <a:lnTo>
                    <a:pt x="61" y="194"/>
                  </a:lnTo>
                  <a:lnTo>
                    <a:pt x="60" y="193"/>
                  </a:lnTo>
                  <a:lnTo>
                    <a:pt x="58" y="191"/>
                  </a:lnTo>
                  <a:lnTo>
                    <a:pt x="57" y="190"/>
                  </a:lnTo>
                  <a:lnTo>
                    <a:pt x="55" y="186"/>
                  </a:lnTo>
                  <a:lnTo>
                    <a:pt x="52" y="182"/>
                  </a:lnTo>
                  <a:lnTo>
                    <a:pt x="54" y="180"/>
                  </a:lnTo>
                  <a:lnTo>
                    <a:pt x="57" y="179"/>
                  </a:lnTo>
                  <a:lnTo>
                    <a:pt x="61" y="177"/>
                  </a:lnTo>
                  <a:lnTo>
                    <a:pt x="65" y="177"/>
                  </a:lnTo>
                  <a:lnTo>
                    <a:pt x="68" y="177"/>
                  </a:lnTo>
                  <a:lnTo>
                    <a:pt x="71" y="179"/>
                  </a:lnTo>
                  <a:lnTo>
                    <a:pt x="77" y="180"/>
                  </a:lnTo>
                  <a:lnTo>
                    <a:pt x="80" y="182"/>
                  </a:lnTo>
                  <a:lnTo>
                    <a:pt x="84" y="185"/>
                  </a:lnTo>
                  <a:lnTo>
                    <a:pt x="87" y="188"/>
                  </a:lnTo>
                  <a:lnTo>
                    <a:pt x="88" y="190"/>
                  </a:lnTo>
                  <a:lnTo>
                    <a:pt x="98" y="193"/>
                  </a:lnTo>
                  <a:lnTo>
                    <a:pt x="101" y="193"/>
                  </a:lnTo>
                  <a:lnTo>
                    <a:pt x="104" y="193"/>
                  </a:lnTo>
                  <a:lnTo>
                    <a:pt x="112" y="193"/>
                  </a:lnTo>
                  <a:lnTo>
                    <a:pt x="115" y="191"/>
                  </a:lnTo>
                  <a:lnTo>
                    <a:pt x="117" y="191"/>
                  </a:lnTo>
                  <a:lnTo>
                    <a:pt x="118" y="190"/>
                  </a:lnTo>
                  <a:lnTo>
                    <a:pt x="120" y="188"/>
                  </a:lnTo>
                  <a:lnTo>
                    <a:pt x="123" y="186"/>
                  </a:lnTo>
                  <a:lnTo>
                    <a:pt x="128" y="182"/>
                  </a:lnTo>
                  <a:lnTo>
                    <a:pt x="131" y="179"/>
                  </a:lnTo>
                  <a:lnTo>
                    <a:pt x="131" y="177"/>
                  </a:lnTo>
                  <a:lnTo>
                    <a:pt x="131" y="175"/>
                  </a:lnTo>
                  <a:lnTo>
                    <a:pt x="132" y="174"/>
                  </a:lnTo>
                  <a:lnTo>
                    <a:pt x="131" y="175"/>
                  </a:lnTo>
                  <a:lnTo>
                    <a:pt x="121" y="183"/>
                  </a:lnTo>
                  <a:lnTo>
                    <a:pt x="120" y="185"/>
                  </a:lnTo>
                  <a:lnTo>
                    <a:pt x="115" y="188"/>
                  </a:lnTo>
                  <a:lnTo>
                    <a:pt x="112" y="188"/>
                  </a:lnTo>
                  <a:lnTo>
                    <a:pt x="109" y="188"/>
                  </a:lnTo>
                  <a:lnTo>
                    <a:pt x="104" y="186"/>
                  </a:lnTo>
                  <a:lnTo>
                    <a:pt x="99" y="190"/>
                  </a:lnTo>
                  <a:lnTo>
                    <a:pt x="96" y="188"/>
                  </a:lnTo>
                  <a:lnTo>
                    <a:pt x="93" y="188"/>
                  </a:lnTo>
                  <a:lnTo>
                    <a:pt x="93" y="180"/>
                  </a:lnTo>
                  <a:lnTo>
                    <a:pt x="90" y="175"/>
                  </a:lnTo>
                  <a:lnTo>
                    <a:pt x="93" y="174"/>
                  </a:lnTo>
                  <a:lnTo>
                    <a:pt x="96" y="172"/>
                  </a:lnTo>
                  <a:lnTo>
                    <a:pt x="102" y="167"/>
                  </a:lnTo>
                  <a:lnTo>
                    <a:pt x="104" y="167"/>
                  </a:lnTo>
                  <a:lnTo>
                    <a:pt x="109" y="167"/>
                  </a:lnTo>
                  <a:lnTo>
                    <a:pt x="106" y="167"/>
                  </a:lnTo>
                  <a:lnTo>
                    <a:pt x="104" y="166"/>
                  </a:lnTo>
                  <a:lnTo>
                    <a:pt x="98" y="166"/>
                  </a:lnTo>
                  <a:lnTo>
                    <a:pt x="101" y="156"/>
                  </a:lnTo>
                  <a:lnTo>
                    <a:pt x="96" y="164"/>
                  </a:lnTo>
                  <a:lnTo>
                    <a:pt x="93" y="167"/>
                  </a:lnTo>
                  <a:lnTo>
                    <a:pt x="91" y="169"/>
                  </a:lnTo>
                  <a:lnTo>
                    <a:pt x="88" y="171"/>
                  </a:lnTo>
                  <a:lnTo>
                    <a:pt x="79" y="171"/>
                  </a:lnTo>
                  <a:lnTo>
                    <a:pt x="82" y="167"/>
                  </a:lnTo>
                  <a:lnTo>
                    <a:pt x="84" y="163"/>
                  </a:lnTo>
                  <a:lnTo>
                    <a:pt x="82" y="164"/>
                  </a:lnTo>
                  <a:lnTo>
                    <a:pt x="76" y="167"/>
                  </a:lnTo>
                  <a:lnTo>
                    <a:pt x="72" y="169"/>
                  </a:lnTo>
                  <a:lnTo>
                    <a:pt x="69" y="169"/>
                  </a:lnTo>
                  <a:lnTo>
                    <a:pt x="63" y="169"/>
                  </a:lnTo>
                  <a:lnTo>
                    <a:pt x="60" y="167"/>
                  </a:lnTo>
                  <a:lnTo>
                    <a:pt x="61" y="164"/>
                  </a:lnTo>
                  <a:lnTo>
                    <a:pt x="61" y="160"/>
                  </a:lnTo>
                  <a:lnTo>
                    <a:pt x="63" y="158"/>
                  </a:lnTo>
                  <a:lnTo>
                    <a:pt x="66" y="156"/>
                  </a:lnTo>
                  <a:lnTo>
                    <a:pt x="69" y="152"/>
                  </a:lnTo>
                  <a:lnTo>
                    <a:pt x="71" y="149"/>
                  </a:lnTo>
                  <a:lnTo>
                    <a:pt x="79" y="147"/>
                  </a:lnTo>
                  <a:lnTo>
                    <a:pt x="87" y="147"/>
                  </a:lnTo>
                  <a:lnTo>
                    <a:pt x="93" y="145"/>
                  </a:lnTo>
                  <a:lnTo>
                    <a:pt x="98" y="144"/>
                  </a:lnTo>
                  <a:lnTo>
                    <a:pt x="99" y="145"/>
                  </a:lnTo>
                  <a:lnTo>
                    <a:pt x="113" y="147"/>
                  </a:lnTo>
                  <a:lnTo>
                    <a:pt x="118" y="149"/>
                  </a:lnTo>
                  <a:lnTo>
                    <a:pt x="120" y="149"/>
                  </a:lnTo>
                  <a:lnTo>
                    <a:pt x="121" y="149"/>
                  </a:lnTo>
                  <a:lnTo>
                    <a:pt x="125" y="149"/>
                  </a:lnTo>
                  <a:lnTo>
                    <a:pt x="126" y="147"/>
                  </a:lnTo>
                  <a:lnTo>
                    <a:pt x="134" y="147"/>
                  </a:lnTo>
                  <a:lnTo>
                    <a:pt x="136" y="147"/>
                  </a:lnTo>
                  <a:lnTo>
                    <a:pt x="139" y="145"/>
                  </a:lnTo>
                  <a:lnTo>
                    <a:pt x="140" y="145"/>
                  </a:lnTo>
                  <a:lnTo>
                    <a:pt x="143" y="144"/>
                  </a:lnTo>
                  <a:lnTo>
                    <a:pt x="143" y="142"/>
                  </a:lnTo>
                  <a:lnTo>
                    <a:pt x="142" y="142"/>
                  </a:lnTo>
                  <a:lnTo>
                    <a:pt x="140" y="142"/>
                  </a:lnTo>
                  <a:lnTo>
                    <a:pt x="137" y="144"/>
                  </a:lnTo>
                  <a:lnTo>
                    <a:pt x="134" y="145"/>
                  </a:lnTo>
                  <a:lnTo>
                    <a:pt x="131" y="145"/>
                  </a:lnTo>
                  <a:lnTo>
                    <a:pt x="125" y="144"/>
                  </a:lnTo>
                  <a:lnTo>
                    <a:pt x="115" y="144"/>
                  </a:lnTo>
                  <a:lnTo>
                    <a:pt x="109" y="142"/>
                  </a:lnTo>
                  <a:lnTo>
                    <a:pt x="107" y="142"/>
                  </a:lnTo>
                  <a:lnTo>
                    <a:pt x="106" y="142"/>
                  </a:lnTo>
                  <a:lnTo>
                    <a:pt x="104" y="141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6" y="138"/>
                  </a:lnTo>
                  <a:lnTo>
                    <a:pt x="107" y="138"/>
                  </a:lnTo>
                  <a:lnTo>
                    <a:pt x="110" y="139"/>
                  </a:lnTo>
                  <a:lnTo>
                    <a:pt x="113" y="139"/>
                  </a:lnTo>
                  <a:lnTo>
                    <a:pt x="118" y="141"/>
                  </a:lnTo>
                  <a:lnTo>
                    <a:pt x="117" y="139"/>
                  </a:lnTo>
                  <a:lnTo>
                    <a:pt x="112" y="136"/>
                  </a:lnTo>
                  <a:lnTo>
                    <a:pt x="109" y="134"/>
                  </a:lnTo>
                  <a:lnTo>
                    <a:pt x="106" y="131"/>
                  </a:lnTo>
                  <a:lnTo>
                    <a:pt x="104" y="130"/>
                  </a:lnTo>
                  <a:lnTo>
                    <a:pt x="99" y="125"/>
                  </a:lnTo>
                  <a:lnTo>
                    <a:pt x="96" y="122"/>
                  </a:lnTo>
                  <a:lnTo>
                    <a:pt x="93" y="120"/>
                  </a:lnTo>
                  <a:lnTo>
                    <a:pt x="90" y="119"/>
                  </a:lnTo>
                  <a:lnTo>
                    <a:pt x="82" y="119"/>
                  </a:lnTo>
                  <a:lnTo>
                    <a:pt x="80" y="117"/>
                  </a:lnTo>
                  <a:lnTo>
                    <a:pt x="77" y="114"/>
                  </a:lnTo>
                  <a:lnTo>
                    <a:pt x="76" y="109"/>
                  </a:lnTo>
                  <a:lnTo>
                    <a:pt x="74" y="104"/>
                  </a:lnTo>
                  <a:lnTo>
                    <a:pt x="76" y="101"/>
                  </a:lnTo>
                  <a:lnTo>
                    <a:pt x="79" y="98"/>
                  </a:lnTo>
                  <a:lnTo>
                    <a:pt x="95" y="100"/>
                  </a:lnTo>
                  <a:lnTo>
                    <a:pt x="102" y="100"/>
                  </a:lnTo>
                  <a:lnTo>
                    <a:pt x="110" y="100"/>
                  </a:lnTo>
                  <a:lnTo>
                    <a:pt x="115" y="101"/>
                  </a:lnTo>
                  <a:lnTo>
                    <a:pt x="121" y="104"/>
                  </a:lnTo>
                  <a:lnTo>
                    <a:pt x="126" y="108"/>
                  </a:lnTo>
                  <a:lnTo>
                    <a:pt x="131" y="109"/>
                  </a:lnTo>
                  <a:lnTo>
                    <a:pt x="136" y="112"/>
                  </a:lnTo>
                  <a:lnTo>
                    <a:pt x="140" y="115"/>
                  </a:lnTo>
                  <a:lnTo>
                    <a:pt x="142" y="119"/>
                  </a:lnTo>
                  <a:lnTo>
                    <a:pt x="145" y="120"/>
                  </a:lnTo>
                  <a:lnTo>
                    <a:pt x="148" y="120"/>
                  </a:lnTo>
                  <a:lnTo>
                    <a:pt x="154" y="122"/>
                  </a:lnTo>
                  <a:lnTo>
                    <a:pt x="159" y="122"/>
                  </a:lnTo>
                  <a:lnTo>
                    <a:pt x="162" y="122"/>
                  </a:lnTo>
                  <a:lnTo>
                    <a:pt x="166" y="122"/>
                  </a:lnTo>
                  <a:lnTo>
                    <a:pt x="167" y="120"/>
                  </a:lnTo>
                  <a:lnTo>
                    <a:pt x="166" y="120"/>
                  </a:lnTo>
                  <a:lnTo>
                    <a:pt x="159" y="120"/>
                  </a:lnTo>
                  <a:lnTo>
                    <a:pt x="154" y="119"/>
                  </a:lnTo>
                  <a:lnTo>
                    <a:pt x="153" y="119"/>
                  </a:lnTo>
                  <a:lnTo>
                    <a:pt x="150" y="115"/>
                  </a:lnTo>
                  <a:lnTo>
                    <a:pt x="145" y="112"/>
                  </a:lnTo>
                  <a:lnTo>
                    <a:pt x="142" y="111"/>
                  </a:lnTo>
                  <a:lnTo>
                    <a:pt x="136" y="108"/>
                  </a:lnTo>
                  <a:lnTo>
                    <a:pt x="131" y="103"/>
                  </a:lnTo>
                  <a:lnTo>
                    <a:pt x="126" y="100"/>
                  </a:lnTo>
                  <a:lnTo>
                    <a:pt x="126" y="98"/>
                  </a:lnTo>
                  <a:lnTo>
                    <a:pt x="129" y="97"/>
                  </a:lnTo>
                  <a:lnTo>
                    <a:pt x="132" y="97"/>
                  </a:lnTo>
                  <a:lnTo>
                    <a:pt x="154" y="95"/>
                  </a:lnTo>
                  <a:lnTo>
                    <a:pt x="169" y="92"/>
                  </a:lnTo>
                  <a:lnTo>
                    <a:pt x="173" y="89"/>
                  </a:lnTo>
                  <a:lnTo>
                    <a:pt x="175" y="87"/>
                  </a:lnTo>
                  <a:lnTo>
                    <a:pt x="192" y="82"/>
                  </a:lnTo>
                  <a:lnTo>
                    <a:pt x="205" y="81"/>
                  </a:lnTo>
                  <a:lnTo>
                    <a:pt x="210" y="81"/>
                  </a:lnTo>
                  <a:lnTo>
                    <a:pt x="214" y="81"/>
                  </a:lnTo>
                  <a:lnTo>
                    <a:pt x="214" y="79"/>
                  </a:lnTo>
                  <a:lnTo>
                    <a:pt x="211" y="79"/>
                  </a:lnTo>
                  <a:lnTo>
                    <a:pt x="207" y="79"/>
                  </a:lnTo>
                  <a:lnTo>
                    <a:pt x="199" y="79"/>
                  </a:lnTo>
                  <a:lnTo>
                    <a:pt x="191" y="78"/>
                  </a:lnTo>
                  <a:lnTo>
                    <a:pt x="188" y="78"/>
                  </a:lnTo>
                  <a:lnTo>
                    <a:pt x="188" y="76"/>
                  </a:lnTo>
                  <a:lnTo>
                    <a:pt x="189" y="75"/>
                  </a:lnTo>
                  <a:lnTo>
                    <a:pt x="191" y="71"/>
                  </a:lnTo>
                  <a:lnTo>
                    <a:pt x="194" y="70"/>
                  </a:lnTo>
                  <a:lnTo>
                    <a:pt x="205" y="65"/>
                  </a:lnTo>
                  <a:lnTo>
                    <a:pt x="213" y="62"/>
                  </a:lnTo>
                  <a:lnTo>
                    <a:pt x="214" y="60"/>
                  </a:lnTo>
                  <a:lnTo>
                    <a:pt x="199" y="64"/>
                  </a:lnTo>
                  <a:lnTo>
                    <a:pt x="192" y="67"/>
                  </a:lnTo>
                  <a:lnTo>
                    <a:pt x="188" y="70"/>
                  </a:lnTo>
                  <a:lnTo>
                    <a:pt x="184" y="71"/>
                  </a:lnTo>
                  <a:lnTo>
                    <a:pt x="183" y="71"/>
                  </a:lnTo>
                  <a:lnTo>
                    <a:pt x="181" y="71"/>
                  </a:lnTo>
                  <a:lnTo>
                    <a:pt x="180" y="73"/>
                  </a:lnTo>
                  <a:lnTo>
                    <a:pt x="178" y="75"/>
                  </a:lnTo>
                  <a:lnTo>
                    <a:pt x="177" y="76"/>
                  </a:lnTo>
                  <a:lnTo>
                    <a:pt x="177" y="79"/>
                  </a:lnTo>
                  <a:lnTo>
                    <a:pt x="175" y="79"/>
                  </a:lnTo>
                  <a:lnTo>
                    <a:pt x="173" y="81"/>
                  </a:lnTo>
                  <a:lnTo>
                    <a:pt x="167" y="84"/>
                  </a:lnTo>
                  <a:lnTo>
                    <a:pt x="154" y="87"/>
                  </a:lnTo>
                  <a:lnTo>
                    <a:pt x="150" y="89"/>
                  </a:lnTo>
                  <a:lnTo>
                    <a:pt x="147" y="89"/>
                  </a:lnTo>
                  <a:lnTo>
                    <a:pt x="136" y="90"/>
                  </a:lnTo>
                  <a:lnTo>
                    <a:pt x="131" y="90"/>
                  </a:lnTo>
                  <a:lnTo>
                    <a:pt x="128" y="90"/>
                  </a:lnTo>
                  <a:lnTo>
                    <a:pt x="129" y="89"/>
                  </a:lnTo>
                  <a:lnTo>
                    <a:pt x="136" y="84"/>
                  </a:lnTo>
                  <a:lnTo>
                    <a:pt x="137" y="84"/>
                  </a:lnTo>
                  <a:lnTo>
                    <a:pt x="132" y="84"/>
                  </a:lnTo>
                  <a:lnTo>
                    <a:pt x="129" y="84"/>
                  </a:lnTo>
                  <a:lnTo>
                    <a:pt x="120" y="86"/>
                  </a:lnTo>
                  <a:lnTo>
                    <a:pt x="117" y="87"/>
                  </a:lnTo>
                  <a:lnTo>
                    <a:pt x="113" y="89"/>
                  </a:lnTo>
                  <a:lnTo>
                    <a:pt x="110" y="90"/>
                  </a:lnTo>
                  <a:lnTo>
                    <a:pt x="109" y="92"/>
                  </a:lnTo>
                  <a:lnTo>
                    <a:pt x="106" y="92"/>
                  </a:lnTo>
                  <a:lnTo>
                    <a:pt x="95" y="92"/>
                  </a:lnTo>
                  <a:lnTo>
                    <a:pt x="93" y="92"/>
                  </a:lnTo>
                  <a:lnTo>
                    <a:pt x="87" y="90"/>
                  </a:lnTo>
                  <a:lnTo>
                    <a:pt x="80" y="90"/>
                  </a:lnTo>
                  <a:lnTo>
                    <a:pt x="79" y="90"/>
                  </a:lnTo>
                  <a:lnTo>
                    <a:pt x="76" y="89"/>
                  </a:lnTo>
                  <a:lnTo>
                    <a:pt x="74" y="89"/>
                  </a:lnTo>
                  <a:lnTo>
                    <a:pt x="74" y="87"/>
                  </a:lnTo>
                  <a:lnTo>
                    <a:pt x="76" y="84"/>
                  </a:lnTo>
                  <a:lnTo>
                    <a:pt x="79" y="82"/>
                  </a:lnTo>
                  <a:lnTo>
                    <a:pt x="88" y="78"/>
                  </a:lnTo>
                  <a:lnTo>
                    <a:pt x="93" y="76"/>
                  </a:lnTo>
                  <a:lnTo>
                    <a:pt x="101" y="75"/>
                  </a:lnTo>
                  <a:lnTo>
                    <a:pt x="121" y="71"/>
                  </a:lnTo>
                  <a:lnTo>
                    <a:pt x="121" y="70"/>
                  </a:lnTo>
                  <a:lnTo>
                    <a:pt x="102" y="73"/>
                  </a:lnTo>
                  <a:lnTo>
                    <a:pt x="85" y="75"/>
                  </a:lnTo>
                  <a:lnTo>
                    <a:pt x="84" y="75"/>
                  </a:lnTo>
                  <a:lnTo>
                    <a:pt x="79" y="78"/>
                  </a:lnTo>
                  <a:lnTo>
                    <a:pt x="66" y="86"/>
                  </a:lnTo>
                  <a:lnTo>
                    <a:pt x="63" y="87"/>
                  </a:lnTo>
                  <a:lnTo>
                    <a:pt x="58" y="87"/>
                  </a:lnTo>
                  <a:lnTo>
                    <a:pt x="54" y="87"/>
                  </a:lnTo>
                  <a:lnTo>
                    <a:pt x="50" y="86"/>
                  </a:lnTo>
                  <a:lnTo>
                    <a:pt x="44" y="84"/>
                  </a:lnTo>
                  <a:lnTo>
                    <a:pt x="41" y="82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6" y="79"/>
                  </a:lnTo>
                  <a:lnTo>
                    <a:pt x="35" y="78"/>
                  </a:lnTo>
                  <a:lnTo>
                    <a:pt x="36" y="78"/>
                  </a:lnTo>
                  <a:lnTo>
                    <a:pt x="47" y="76"/>
                  </a:lnTo>
                  <a:lnTo>
                    <a:pt x="63" y="76"/>
                  </a:lnTo>
                  <a:lnTo>
                    <a:pt x="69" y="76"/>
                  </a:lnTo>
                  <a:lnTo>
                    <a:pt x="76" y="75"/>
                  </a:lnTo>
                  <a:lnTo>
                    <a:pt x="85" y="71"/>
                  </a:lnTo>
                  <a:lnTo>
                    <a:pt x="96" y="67"/>
                  </a:lnTo>
                  <a:lnTo>
                    <a:pt x="98" y="65"/>
                  </a:lnTo>
                  <a:lnTo>
                    <a:pt x="95" y="65"/>
                  </a:lnTo>
                  <a:lnTo>
                    <a:pt x="91" y="65"/>
                  </a:lnTo>
                  <a:lnTo>
                    <a:pt x="85" y="67"/>
                  </a:lnTo>
                  <a:lnTo>
                    <a:pt x="74" y="71"/>
                  </a:lnTo>
                  <a:lnTo>
                    <a:pt x="65" y="73"/>
                  </a:lnTo>
                  <a:lnTo>
                    <a:pt x="41" y="73"/>
                  </a:lnTo>
                  <a:lnTo>
                    <a:pt x="33" y="75"/>
                  </a:lnTo>
                  <a:lnTo>
                    <a:pt x="30" y="75"/>
                  </a:lnTo>
                  <a:lnTo>
                    <a:pt x="28" y="73"/>
                  </a:lnTo>
                  <a:lnTo>
                    <a:pt x="25" y="71"/>
                  </a:lnTo>
                  <a:lnTo>
                    <a:pt x="25" y="70"/>
                  </a:lnTo>
                  <a:lnTo>
                    <a:pt x="31" y="68"/>
                  </a:lnTo>
                  <a:lnTo>
                    <a:pt x="35" y="67"/>
                  </a:lnTo>
                  <a:lnTo>
                    <a:pt x="36" y="67"/>
                  </a:lnTo>
                  <a:lnTo>
                    <a:pt x="30" y="65"/>
                  </a:lnTo>
                  <a:lnTo>
                    <a:pt x="30" y="64"/>
                  </a:lnTo>
                  <a:lnTo>
                    <a:pt x="33" y="62"/>
                  </a:lnTo>
                  <a:lnTo>
                    <a:pt x="41" y="59"/>
                  </a:lnTo>
                  <a:lnTo>
                    <a:pt x="44" y="59"/>
                  </a:lnTo>
                  <a:lnTo>
                    <a:pt x="52" y="57"/>
                  </a:lnTo>
                  <a:lnTo>
                    <a:pt x="60" y="59"/>
                  </a:lnTo>
                  <a:lnTo>
                    <a:pt x="60" y="57"/>
                  </a:lnTo>
                  <a:lnTo>
                    <a:pt x="52" y="56"/>
                  </a:lnTo>
                  <a:lnTo>
                    <a:pt x="47" y="56"/>
                  </a:lnTo>
                  <a:lnTo>
                    <a:pt x="39" y="57"/>
                  </a:lnTo>
                  <a:lnTo>
                    <a:pt x="20" y="62"/>
                  </a:lnTo>
                  <a:lnTo>
                    <a:pt x="19" y="62"/>
                  </a:lnTo>
                  <a:lnTo>
                    <a:pt x="16" y="60"/>
                  </a:lnTo>
                  <a:lnTo>
                    <a:pt x="17" y="60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0" y="54"/>
                  </a:lnTo>
                  <a:lnTo>
                    <a:pt x="17" y="54"/>
                  </a:lnTo>
                  <a:lnTo>
                    <a:pt x="16" y="52"/>
                  </a:lnTo>
                  <a:lnTo>
                    <a:pt x="13" y="54"/>
                  </a:lnTo>
                  <a:lnTo>
                    <a:pt x="9" y="56"/>
                  </a:lnTo>
                  <a:lnTo>
                    <a:pt x="6" y="56"/>
                  </a:lnTo>
                  <a:lnTo>
                    <a:pt x="5" y="56"/>
                  </a:lnTo>
                  <a:lnTo>
                    <a:pt x="0" y="54"/>
                  </a:lnTo>
                  <a:lnTo>
                    <a:pt x="2" y="52"/>
                  </a:lnTo>
                  <a:lnTo>
                    <a:pt x="5" y="49"/>
                  </a:lnTo>
                  <a:lnTo>
                    <a:pt x="8" y="48"/>
                  </a:lnTo>
                  <a:lnTo>
                    <a:pt x="11" y="48"/>
                  </a:lnTo>
                  <a:lnTo>
                    <a:pt x="17" y="45"/>
                  </a:lnTo>
                  <a:lnTo>
                    <a:pt x="22" y="45"/>
                  </a:lnTo>
                  <a:lnTo>
                    <a:pt x="30" y="45"/>
                  </a:lnTo>
                  <a:lnTo>
                    <a:pt x="33" y="45"/>
                  </a:lnTo>
                  <a:lnTo>
                    <a:pt x="36" y="43"/>
                  </a:lnTo>
                  <a:lnTo>
                    <a:pt x="41" y="40"/>
                  </a:lnTo>
                  <a:lnTo>
                    <a:pt x="46" y="38"/>
                  </a:lnTo>
                  <a:lnTo>
                    <a:pt x="52" y="38"/>
                  </a:lnTo>
                  <a:lnTo>
                    <a:pt x="58" y="38"/>
                  </a:lnTo>
                  <a:lnTo>
                    <a:pt x="63" y="38"/>
                  </a:lnTo>
                  <a:lnTo>
                    <a:pt x="65" y="41"/>
                  </a:lnTo>
                  <a:lnTo>
                    <a:pt x="68" y="43"/>
                  </a:lnTo>
                  <a:lnTo>
                    <a:pt x="68" y="41"/>
                  </a:lnTo>
                  <a:lnTo>
                    <a:pt x="71" y="40"/>
                  </a:lnTo>
                  <a:lnTo>
                    <a:pt x="74" y="40"/>
                  </a:lnTo>
                  <a:lnTo>
                    <a:pt x="77" y="40"/>
                  </a:lnTo>
                  <a:lnTo>
                    <a:pt x="80" y="40"/>
                  </a:lnTo>
                  <a:lnTo>
                    <a:pt x="85" y="41"/>
                  </a:lnTo>
                  <a:lnTo>
                    <a:pt x="88" y="43"/>
                  </a:lnTo>
                  <a:lnTo>
                    <a:pt x="90" y="43"/>
                  </a:lnTo>
                  <a:lnTo>
                    <a:pt x="91" y="41"/>
                  </a:lnTo>
                  <a:lnTo>
                    <a:pt x="96" y="41"/>
                  </a:lnTo>
                  <a:lnTo>
                    <a:pt x="96" y="41"/>
                  </a:lnTo>
                  <a:lnTo>
                    <a:pt x="95" y="40"/>
                  </a:lnTo>
                  <a:lnTo>
                    <a:pt x="93" y="40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80" y="32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90" y="27"/>
                  </a:lnTo>
                  <a:lnTo>
                    <a:pt x="93" y="27"/>
                  </a:lnTo>
                  <a:lnTo>
                    <a:pt x="98" y="26"/>
                  </a:lnTo>
                  <a:lnTo>
                    <a:pt x="101" y="26"/>
                  </a:lnTo>
                  <a:lnTo>
                    <a:pt x="104" y="27"/>
                  </a:lnTo>
                  <a:lnTo>
                    <a:pt x="106" y="27"/>
                  </a:lnTo>
                  <a:lnTo>
                    <a:pt x="113" y="29"/>
                  </a:lnTo>
                  <a:lnTo>
                    <a:pt x="117" y="29"/>
                  </a:lnTo>
                  <a:lnTo>
                    <a:pt x="123" y="34"/>
                  </a:lnTo>
                  <a:lnTo>
                    <a:pt x="126" y="37"/>
                  </a:lnTo>
                  <a:lnTo>
                    <a:pt x="129" y="38"/>
                  </a:lnTo>
                  <a:lnTo>
                    <a:pt x="131" y="38"/>
                  </a:lnTo>
                  <a:lnTo>
                    <a:pt x="136" y="38"/>
                  </a:lnTo>
                  <a:lnTo>
                    <a:pt x="136" y="38"/>
                  </a:lnTo>
                  <a:lnTo>
                    <a:pt x="131" y="35"/>
                  </a:lnTo>
                  <a:lnTo>
                    <a:pt x="129" y="34"/>
                  </a:lnTo>
                  <a:lnTo>
                    <a:pt x="131" y="34"/>
                  </a:lnTo>
                  <a:lnTo>
                    <a:pt x="131" y="32"/>
                  </a:lnTo>
                  <a:lnTo>
                    <a:pt x="132" y="32"/>
                  </a:lnTo>
                  <a:lnTo>
                    <a:pt x="137" y="34"/>
                  </a:lnTo>
                  <a:lnTo>
                    <a:pt x="147" y="37"/>
                  </a:lnTo>
                  <a:lnTo>
                    <a:pt x="161" y="41"/>
                  </a:lnTo>
                  <a:lnTo>
                    <a:pt x="167" y="41"/>
                  </a:lnTo>
                  <a:lnTo>
                    <a:pt x="170" y="43"/>
                  </a:lnTo>
                  <a:lnTo>
                    <a:pt x="173" y="45"/>
                  </a:lnTo>
                  <a:lnTo>
                    <a:pt x="177" y="46"/>
                  </a:lnTo>
                  <a:lnTo>
                    <a:pt x="178" y="46"/>
                  </a:lnTo>
                  <a:lnTo>
                    <a:pt x="175" y="43"/>
                  </a:lnTo>
                  <a:lnTo>
                    <a:pt x="167" y="40"/>
                  </a:lnTo>
                  <a:lnTo>
                    <a:pt x="148" y="34"/>
                  </a:lnTo>
                  <a:lnTo>
                    <a:pt x="140" y="30"/>
                  </a:lnTo>
                  <a:lnTo>
                    <a:pt x="137" y="29"/>
                  </a:lnTo>
                  <a:lnTo>
                    <a:pt x="134" y="27"/>
                  </a:lnTo>
                  <a:lnTo>
                    <a:pt x="134" y="26"/>
                  </a:lnTo>
                  <a:lnTo>
                    <a:pt x="137" y="24"/>
                  </a:lnTo>
                  <a:lnTo>
                    <a:pt x="140" y="24"/>
                  </a:lnTo>
                  <a:lnTo>
                    <a:pt x="145" y="23"/>
                  </a:lnTo>
                  <a:lnTo>
                    <a:pt x="145" y="23"/>
                  </a:lnTo>
                  <a:lnTo>
                    <a:pt x="140" y="21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43" y="18"/>
                  </a:lnTo>
                  <a:lnTo>
                    <a:pt x="147" y="18"/>
                  </a:lnTo>
                  <a:lnTo>
                    <a:pt x="151" y="19"/>
                  </a:lnTo>
                  <a:lnTo>
                    <a:pt x="156" y="21"/>
                  </a:lnTo>
                  <a:lnTo>
                    <a:pt x="158" y="19"/>
                  </a:lnTo>
                  <a:lnTo>
                    <a:pt x="153" y="16"/>
                  </a:lnTo>
                  <a:lnTo>
                    <a:pt x="153" y="15"/>
                  </a:lnTo>
                  <a:lnTo>
                    <a:pt x="153" y="13"/>
                  </a:lnTo>
                  <a:lnTo>
                    <a:pt x="154" y="13"/>
                  </a:lnTo>
                  <a:lnTo>
                    <a:pt x="159" y="13"/>
                  </a:lnTo>
                  <a:lnTo>
                    <a:pt x="169" y="16"/>
                  </a:lnTo>
                  <a:lnTo>
                    <a:pt x="183" y="16"/>
                  </a:lnTo>
                  <a:lnTo>
                    <a:pt x="188" y="16"/>
                  </a:lnTo>
                  <a:lnTo>
                    <a:pt x="186" y="16"/>
                  </a:lnTo>
                  <a:lnTo>
                    <a:pt x="181" y="15"/>
                  </a:lnTo>
                  <a:lnTo>
                    <a:pt x="175" y="13"/>
                  </a:lnTo>
                  <a:lnTo>
                    <a:pt x="172" y="12"/>
                  </a:lnTo>
                  <a:lnTo>
                    <a:pt x="170" y="10"/>
                  </a:lnTo>
                  <a:lnTo>
                    <a:pt x="167" y="8"/>
                  </a:lnTo>
                  <a:lnTo>
                    <a:pt x="167" y="8"/>
                  </a:lnTo>
                  <a:lnTo>
                    <a:pt x="170" y="7"/>
                  </a:lnTo>
                  <a:lnTo>
                    <a:pt x="181" y="8"/>
                  </a:lnTo>
                  <a:lnTo>
                    <a:pt x="191" y="10"/>
                  </a:lnTo>
                  <a:lnTo>
                    <a:pt x="199" y="8"/>
                  </a:lnTo>
                  <a:lnTo>
                    <a:pt x="203" y="8"/>
                  </a:lnTo>
                  <a:lnTo>
                    <a:pt x="205" y="10"/>
                  </a:lnTo>
                  <a:lnTo>
                    <a:pt x="210" y="12"/>
                  </a:lnTo>
                  <a:lnTo>
                    <a:pt x="221" y="18"/>
                  </a:lnTo>
                  <a:lnTo>
                    <a:pt x="222" y="18"/>
                  </a:lnTo>
                  <a:lnTo>
                    <a:pt x="224" y="19"/>
                  </a:lnTo>
                  <a:lnTo>
                    <a:pt x="225" y="21"/>
                  </a:lnTo>
                  <a:lnTo>
                    <a:pt x="227" y="23"/>
                  </a:lnTo>
                  <a:lnTo>
                    <a:pt x="230" y="21"/>
                  </a:lnTo>
                  <a:lnTo>
                    <a:pt x="233" y="19"/>
                  </a:lnTo>
                  <a:lnTo>
                    <a:pt x="232" y="18"/>
                  </a:lnTo>
                  <a:lnTo>
                    <a:pt x="225" y="15"/>
                  </a:lnTo>
                  <a:lnTo>
                    <a:pt x="224" y="15"/>
                  </a:lnTo>
                  <a:lnTo>
                    <a:pt x="221" y="12"/>
                  </a:lnTo>
                  <a:lnTo>
                    <a:pt x="214" y="8"/>
                  </a:lnTo>
                  <a:lnTo>
                    <a:pt x="213" y="7"/>
                  </a:lnTo>
                  <a:lnTo>
                    <a:pt x="211" y="5"/>
                  </a:lnTo>
                  <a:lnTo>
                    <a:pt x="230" y="4"/>
                  </a:lnTo>
                  <a:lnTo>
                    <a:pt x="251" y="5"/>
                  </a:lnTo>
                  <a:lnTo>
                    <a:pt x="254" y="5"/>
                  </a:lnTo>
                  <a:lnTo>
                    <a:pt x="255" y="7"/>
                  </a:lnTo>
                  <a:lnTo>
                    <a:pt x="257" y="8"/>
                  </a:lnTo>
                  <a:lnTo>
                    <a:pt x="260" y="10"/>
                  </a:lnTo>
                  <a:lnTo>
                    <a:pt x="266" y="13"/>
                  </a:lnTo>
                  <a:lnTo>
                    <a:pt x="276" y="15"/>
                  </a:lnTo>
                  <a:lnTo>
                    <a:pt x="274" y="15"/>
                  </a:lnTo>
                  <a:lnTo>
                    <a:pt x="266" y="12"/>
                  </a:lnTo>
                  <a:lnTo>
                    <a:pt x="265" y="8"/>
                  </a:lnTo>
                  <a:lnTo>
                    <a:pt x="265" y="7"/>
                  </a:lnTo>
                  <a:lnTo>
                    <a:pt x="265" y="7"/>
                  </a:lnTo>
                  <a:lnTo>
                    <a:pt x="266" y="5"/>
                  </a:lnTo>
                  <a:lnTo>
                    <a:pt x="273" y="2"/>
                  </a:lnTo>
                  <a:lnTo>
                    <a:pt x="284" y="2"/>
                  </a:lnTo>
                  <a:lnTo>
                    <a:pt x="285" y="2"/>
                  </a:lnTo>
                  <a:lnTo>
                    <a:pt x="293" y="7"/>
                  </a:lnTo>
                  <a:lnTo>
                    <a:pt x="298" y="8"/>
                  </a:lnTo>
                  <a:lnTo>
                    <a:pt x="300" y="8"/>
                  </a:lnTo>
                  <a:lnTo>
                    <a:pt x="301" y="8"/>
                  </a:lnTo>
                  <a:lnTo>
                    <a:pt x="296" y="7"/>
                  </a:lnTo>
                  <a:lnTo>
                    <a:pt x="293" y="5"/>
                  </a:lnTo>
                  <a:lnTo>
                    <a:pt x="293" y="5"/>
                  </a:lnTo>
                  <a:lnTo>
                    <a:pt x="298" y="2"/>
                  </a:lnTo>
                  <a:lnTo>
                    <a:pt x="301" y="2"/>
                  </a:lnTo>
                  <a:lnTo>
                    <a:pt x="3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9" name="Freeform 316">
              <a:extLst>
                <a:ext uri="{FF2B5EF4-FFF2-40B4-BE49-F238E27FC236}">
                  <a16:creationId xmlns:a16="http://schemas.microsoft.com/office/drawing/2014/main" id="{AA0C1F37-B246-1E02-5866-2626493319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0499" y="3893532"/>
              <a:ext cx="40934" cy="74070"/>
            </a:xfrm>
            <a:custGeom>
              <a:avLst/>
              <a:gdLst>
                <a:gd name="T0" fmla="*/ 21 w 21"/>
                <a:gd name="T1" fmla="*/ 15 h 38"/>
                <a:gd name="T2" fmla="*/ 19 w 21"/>
                <a:gd name="T3" fmla="*/ 16 h 38"/>
                <a:gd name="T4" fmla="*/ 19 w 21"/>
                <a:gd name="T5" fmla="*/ 18 h 38"/>
                <a:gd name="T6" fmla="*/ 19 w 21"/>
                <a:gd name="T7" fmla="*/ 15 h 38"/>
                <a:gd name="T8" fmla="*/ 21 w 21"/>
                <a:gd name="T9" fmla="*/ 15 h 38"/>
                <a:gd name="T10" fmla="*/ 19 w 21"/>
                <a:gd name="T11" fmla="*/ 5 h 38"/>
                <a:gd name="T12" fmla="*/ 18 w 21"/>
                <a:gd name="T13" fmla="*/ 8 h 38"/>
                <a:gd name="T14" fmla="*/ 18 w 21"/>
                <a:gd name="T15" fmla="*/ 8 h 38"/>
                <a:gd name="T16" fmla="*/ 19 w 21"/>
                <a:gd name="T17" fmla="*/ 5 h 38"/>
                <a:gd name="T18" fmla="*/ 13 w 21"/>
                <a:gd name="T19" fmla="*/ 0 h 38"/>
                <a:gd name="T20" fmla="*/ 13 w 21"/>
                <a:gd name="T21" fmla="*/ 2 h 38"/>
                <a:gd name="T22" fmla="*/ 16 w 21"/>
                <a:gd name="T23" fmla="*/ 2 h 38"/>
                <a:gd name="T24" fmla="*/ 16 w 21"/>
                <a:gd name="T25" fmla="*/ 5 h 38"/>
                <a:gd name="T26" fmla="*/ 14 w 21"/>
                <a:gd name="T27" fmla="*/ 11 h 38"/>
                <a:gd name="T28" fmla="*/ 14 w 21"/>
                <a:gd name="T29" fmla="*/ 15 h 38"/>
                <a:gd name="T30" fmla="*/ 13 w 21"/>
                <a:gd name="T31" fmla="*/ 18 h 38"/>
                <a:gd name="T32" fmla="*/ 14 w 21"/>
                <a:gd name="T33" fmla="*/ 22 h 38"/>
                <a:gd name="T34" fmla="*/ 11 w 21"/>
                <a:gd name="T35" fmla="*/ 30 h 38"/>
                <a:gd name="T36" fmla="*/ 10 w 21"/>
                <a:gd name="T37" fmla="*/ 32 h 38"/>
                <a:gd name="T38" fmla="*/ 5 w 21"/>
                <a:gd name="T39" fmla="*/ 37 h 38"/>
                <a:gd name="T40" fmla="*/ 5 w 21"/>
                <a:gd name="T41" fmla="*/ 38 h 38"/>
                <a:gd name="T42" fmla="*/ 2 w 21"/>
                <a:gd name="T43" fmla="*/ 38 h 38"/>
                <a:gd name="T44" fmla="*/ 0 w 21"/>
                <a:gd name="T45" fmla="*/ 38 h 38"/>
                <a:gd name="T46" fmla="*/ 0 w 21"/>
                <a:gd name="T47" fmla="*/ 29 h 38"/>
                <a:gd name="T48" fmla="*/ 0 w 21"/>
                <a:gd name="T49" fmla="*/ 21 h 38"/>
                <a:gd name="T50" fmla="*/ 0 w 21"/>
                <a:gd name="T51" fmla="*/ 13 h 38"/>
                <a:gd name="T52" fmla="*/ 0 w 21"/>
                <a:gd name="T53" fmla="*/ 8 h 38"/>
                <a:gd name="T54" fmla="*/ 2 w 21"/>
                <a:gd name="T55" fmla="*/ 7 h 38"/>
                <a:gd name="T56" fmla="*/ 5 w 21"/>
                <a:gd name="T57" fmla="*/ 8 h 38"/>
                <a:gd name="T58" fmla="*/ 7 w 21"/>
                <a:gd name="T59" fmla="*/ 8 h 38"/>
                <a:gd name="T60" fmla="*/ 10 w 21"/>
                <a:gd name="T61" fmla="*/ 4 h 38"/>
                <a:gd name="T62" fmla="*/ 11 w 21"/>
                <a:gd name="T6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" h="38">
                  <a:moveTo>
                    <a:pt x="21" y="15"/>
                  </a:moveTo>
                  <a:lnTo>
                    <a:pt x="21" y="15"/>
                  </a:lnTo>
                  <a:lnTo>
                    <a:pt x="21" y="15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9" y="15"/>
                  </a:lnTo>
                  <a:lnTo>
                    <a:pt x="21" y="15"/>
                  </a:lnTo>
                  <a:lnTo>
                    <a:pt x="21" y="15"/>
                  </a:lnTo>
                  <a:close/>
                  <a:moveTo>
                    <a:pt x="19" y="5"/>
                  </a:moveTo>
                  <a:lnTo>
                    <a:pt x="19" y="5"/>
                  </a:lnTo>
                  <a:lnTo>
                    <a:pt x="19" y="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9" y="5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4" y="22"/>
                  </a:lnTo>
                  <a:lnTo>
                    <a:pt x="13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5" y="3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8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8"/>
                  </a:lnTo>
                  <a:lnTo>
                    <a:pt x="7" y="7"/>
                  </a:lnTo>
                  <a:lnTo>
                    <a:pt x="10" y="4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0" name="Freeform 317">
              <a:extLst>
                <a:ext uri="{FF2B5EF4-FFF2-40B4-BE49-F238E27FC236}">
                  <a16:creationId xmlns:a16="http://schemas.microsoft.com/office/drawing/2014/main" id="{66F7228C-8D08-DCC3-6BFD-58CA148E2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6034" y="2649928"/>
              <a:ext cx="270942" cy="187125"/>
            </a:xfrm>
            <a:custGeom>
              <a:avLst/>
              <a:gdLst>
                <a:gd name="T0" fmla="*/ 76 w 139"/>
                <a:gd name="T1" fmla="*/ 2 h 96"/>
                <a:gd name="T2" fmla="*/ 84 w 139"/>
                <a:gd name="T3" fmla="*/ 3 h 96"/>
                <a:gd name="T4" fmla="*/ 90 w 139"/>
                <a:gd name="T5" fmla="*/ 5 h 96"/>
                <a:gd name="T6" fmla="*/ 95 w 139"/>
                <a:gd name="T7" fmla="*/ 8 h 96"/>
                <a:gd name="T8" fmla="*/ 103 w 139"/>
                <a:gd name="T9" fmla="*/ 7 h 96"/>
                <a:gd name="T10" fmla="*/ 109 w 139"/>
                <a:gd name="T11" fmla="*/ 11 h 96"/>
                <a:gd name="T12" fmla="*/ 112 w 139"/>
                <a:gd name="T13" fmla="*/ 16 h 96"/>
                <a:gd name="T14" fmla="*/ 114 w 139"/>
                <a:gd name="T15" fmla="*/ 21 h 96"/>
                <a:gd name="T16" fmla="*/ 111 w 139"/>
                <a:gd name="T17" fmla="*/ 27 h 96"/>
                <a:gd name="T18" fmla="*/ 115 w 139"/>
                <a:gd name="T19" fmla="*/ 33 h 96"/>
                <a:gd name="T20" fmla="*/ 123 w 139"/>
                <a:gd name="T21" fmla="*/ 41 h 96"/>
                <a:gd name="T22" fmla="*/ 125 w 139"/>
                <a:gd name="T23" fmla="*/ 48 h 96"/>
                <a:gd name="T24" fmla="*/ 134 w 139"/>
                <a:gd name="T25" fmla="*/ 51 h 96"/>
                <a:gd name="T26" fmla="*/ 139 w 139"/>
                <a:gd name="T27" fmla="*/ 57 h 96"/>
                <a:gd name="T28" fmla="*/ 130 w 139"/>
                <a:gd name="T29" fmla="*/ 62 h 96"/>
                <a:gd name="T30" fmla="*/ 122 w 139"/>
                <a:gd name="T31" fmla="*/ 59 h 96"/>
                <a:gd name="T32" fmla="*/ 119 w 139"/>
                <a:gd name="T33" fmla="*/ 63 h 96"/>
                <a:gd name="T34" fmla="*/ 122 w 139"/>
                <a:gd name="T35" fmla="*/ 70 h 96"/>
                <a:gd name="T36" fmla="*/ 123 w 139"/>
                <a:gd name="T37" fmla="*/ 78 h 96"/>
                <a:gd name="T38" fmla="*/ 119 w 139"/>
                <a:gd name="T39" fmla="*/ 81 h 96"/>
                <a:gd name="T40" fmla="*/ 111 w 139"/>
                <a:gd name="T41" fmla="*/ 84 h 96"/>
                <a:gd name="T42" fmla="*/ 108 w 139"/>
                <a:gd name="T43" fmla="*/ 93 h 96"/>
                <a:gd name="T44" fmla="*/ 104 w 139"/>
                <a:gd name="T45" fmla="*/ 95 h 96"/>
                <a:gd name="T46" fmla="*/ 95 w 139"/>
                <a:gd name="T47" fmla="*/ 93 h 96"/>
                <a:gd name="T48" fmla="*/ 87 w 139"/>
                <a:gd name="T49" fmla="*/ 90 h 96"/>
                <a:gd name="T50" fmla="*/ 84 w 139"/>
                <a:gd name="T51" fmla="*/ 92 h 96"/>
                <a:gd name="T52" fmla="*/ 79 w 139"/>
                <a:gd name="T53" fmla="*/ 92 h 96"/>
                <a:gd name="T54" fmla="*/ 71 w 139"/>
                <a:gd name="T55" fmla="*/ 92 h 96"/>
                <a:gd name="T56" fmla="*/ 67 w 139"/>
                <a:gd name="T57" fmla="*/ 93 h 96"/>
                <a:gd name="T58" fmla="*/ 60 w 139"/>
                <a:gd name="T59" fmla="*/ 90 h 96"/>
                <a:gd name="T60" fmla="*/ 49 w 139"/>
                <a:gd name="T61" fmla="*/ 87 h 96"/>
                <a:gd name="T62" fmla="*/ 35 w 139"/>
                <a:gd name="T63" fmla="*/ 84 h 96"/>
                <a:gd name="T64" fmla="*/ 21 w 139"/>
                <a:gd name="T65" fmla="*/ 85 h 96"/>
                <a:gd name="T66" fmla="*/ 13 w 139"/>
                <a:gd name="T67" fmla="*/ 90 h 96"/>
                <a:gd name="T68" fmla="*/ 7 w 139"/>
                <a:gd name="T69" fmla="*/ 90 h 96"/>
                <a:gd name="T70" fmla="*/ 7 w 139"/>
                <a:gd name="T71" fmla="*/ 87 h 96"/>
                <a:gd name="T72" fmla="*/ 5 w 139"/>
                <a:gd name="T73" fmla="*/ 79 h 96"/>
                <a:gd name="T74" fmla="*/ 2 w 139"/>
                <a:gd name="T75" fmla="*/ 76 h 96"/>
                <a:gd name="T76" fmla="*/ 11 w 139"/>
                <a:gd name="T77" fmla="*/ 68 h 96"/>
                <a:gd name="T78" fmla="*/ 7 w 139"/>
                <a:gd name="T79" fmla="*/ 51 h 96"/>
                <a:gd name="T80" fmla="*/ 13 w 139"/>
                <a:gd name="T81" fmla="*/ 44 h 96"/>
                <a:gd name="T82" fmla="*/ 22 w 139"/>
                <a:gd name="T83" fmla="*/ 44 h 96"/>
                <a:gd name="T84" fmla="*/ 29 w 139"/>
                <a:gd name="T85" fmla="*/ 40 h 96"/>
                <a:gd name="T86" fmla="*/ 35 w 139"/>
                <a:gd name="T87" fmla="*/ 40 h 96"/>
                <a:gd name="T88" fmla="*/ 38 w 139"/>
                <a:gd name="T89" fmla="*/ 40 h 96"/>
                <a:gd name="T90" fmla="*/ 35 w 139"/>
                <a:gd name="T91" fmla="*/ 37 h 96"/>
                <a:gd name="T92" fmla="*/ 38 w 139"/>
                <a:gd name="T93" fmla="*/ 30 h 96"/>
                <a:gd name="T94" fmla="*/ 45 w 139"/>
                <a:gd name="T95" fmla="*/ 24 h 96"/>
                <a:gd name="T96" fmla="*/ 51 w 139"/>
                <a:gd name="T97" fmla="*/ 19 h 96"/>
                <a:gd name="T98" fmla="*/ 49 w 139"/>
                <a:gd name="T99" fmla="*/ 18 h 96"/>
                <a:gd name="T100" fmla="*/ 51 w 139"/>
                <a:gd name="T101" fmla="*/ 10 h 96"/>
                <a:gd name="T102" fmla="*/ 60 w 139"/>
                <a:gd name="T103" fmla="*/ 7 h 96"/>
                <a:gd name="T104" fmla="*/ 67 w 139"/>
                <a:gd name="T105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9" h="96">
                  <a:moveTo>
                    <a:pt x="73" y="0"/>
                  </a:moveTo>
                  <a:lnTo>
                    <a:pt x="73" y="0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9" y="2"/>
                  </a:lnTo>
                  <a:lnTo>
                    <a:pt x="79" y="2"/>
                  </a:lnTo>
                  <a:lnTo>
                    <a:pt x="81" y="3"/>
                  </a:lnTo>
                  <a:lnTo>
                    <a:pt x="81" y="3"/>
                  </a:lnTo>
                  <a:lnTo>
                    <a:pt x="82" y="5"/>
                  </a:lnTo>
                  <a:lnTo>
                    <a:pt x="84" y="3"/>
                  </a:lnTo>
                  <a:lnTo>
                    <a:pt x="86" y="3"/>
                  </a:lnTo>
                  <a:lnTo>
                    <a:pt x="86" y="3"/>
                  </a:lnTo>
                  <a:lnTo>
                    <a:pt x="89" y="3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7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92" y="10"/>
                  </a:lnTo>
                  <a:lnTo>
                    <a:pt x="93" y="8"/>
                  </a:lnTo>
                  <a:lnTo>
                    <a:pt x="95" y="8"/>
                  </a:lnTo>
                  <a:lnTo>
                    <a:pt x="95" y="8"/>
                  </a:lnTo>
                  <a:lnTo>
                    <a:pt x="97" y="8"/>
                  </a:lnTo>
                  <a:lnTo>
                    <a:pt x="98" y="7"/>
                  </a:lnTo>
                  <a:lnTo>
                    <a:pt x="98" y="7"/>
                  </a:lnTo>
                  <a:lnTo>
                    <a:pt x="100" y="7"/>
                  </a:lnTo>
                  <a:lnTo>
                    <a:pt x="103" y="7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8" y="10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09" y="11"/>
                  </a:lnTo>
                  <a:lnTo>
                    <a:pt x="111" y="11"/>
                  </a:lnTo>
                  <a:lnTo>
                    <a:pt x="112" y="11"/>
                  </a:lnTo>
                  <a:lnTo>
                    <a:pt x="112" y="11"/>
                  </a:lnTo>
                  <a:lnTo>
                    <a:pt x="112" y="11"/>
                  </a:lnTo>
                  <a:lnTo>
                    <a:pt x="112" y="13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1" y="18"/>
                  </a:lnTo>
                  <a:lnTo>
                    <a:pt x="111" y="18"/>
                  </a:lnTo>
                  <a:lnTo>
                    <a:pt x="111" y="18"/>
                  </a:lnTo>
                  <a:lnTo>
                    <a:pt x="112" y="19"/>
                  </a:lnTo>
                  <a:lnTo>
                    <a:pt x="114" y="21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2" y="24"/>
                  </a:lnTo>
                  <a:lnTo>
                    <a:pt x="111" y="26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4" y="30"/>
                  </a:lnTo>
                  <a:lnTo>
                    <a:pt x="115" y="30"/>
                  </a:lnTo>
                  <a:lnTo>
                    <a:pt x="115" y="30"/>
                  </a:lnTo>
                  <a:lnTo>
                    <a:pt x="115" y="32"/>
                  </a:lnTo>
                  <a:lnTo>
                    <a:pt x="115" y="33"/>
                  </a:lnTo>
                  <a:lnTo>
                    <a:pt x="115" y="33"/>
                  </a:lnTo>
                  <a:lnTo>
                    <a:pt x="117" y="35"/>
                  </a:lnTo>
                  <a:lnTo>
                    <a:pt x="117" y="35"/>
                  </a:lnTo>
                  <a:lnTo>
                    <a:pt x="119" y="38"/>
                  </a:lnTo>
                  <a:lnTo>
                    <a:pt x="120" y="40"/>
                  </a:lnTo>
                  <a:lnTo>
                    <a:pt x="123" y="41"/>
                  </a:lnTo>
                  <a:lnTo>
                    <a:pt x="125" y="43"/>
                  </a:lnTo>
                  <a:lnTo>
                    <a:pt x="127" y="43"/>
                  </a:lnTo>
                  <a:lnTo>
                    <a:pt x="127" y="43"/>
                  </a:lnTo>
                  <a:lnTo>
                    <a:pt x="127" y="44"/>
                  </a:lnTo>
                  <a:lnTo>
                    <a:pt x="125" y="46"/>
                  </a:lnTo>
                  <a:lnTo>
                    <a:pt x="125" y="48"/>
                  </a:lnTo>
                  <a:lnTo>
                    <a:pt x="127" y="48"/>
                  </a:lnTo>
                  <a:lnTo>
                    <a:pt x="128" y="48"/>
                  </a:lnTo>
                  <a:lnTo>
                    <a:pt x="131" y="48"/>
                  </a:lnTo>
                  <a:lnTo>
                    <a:pt x="134" y="49"/>
                  </a:lnTo>
                  <a:lnTo>
                    <a:pt x="134" y="51"/>
                  </a:lnTo>
                  <a:lnTo>
                    <a:pt x="134" y="51"/>
                  </a:lnTo>
                  <a:lnTo>
                    <a:pt x="134" y="52"/>
                  </a:lnTo>
                  <a:lnTo>
                    <a:pt x="134" y="52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39" y="57"/>
                  </a:lnTo>
                  <a:lnTo>
                    <a:pt x="138" y="57"/>
                  </a:lnTo>
                  <a:lnTo>
                    <a:pt x="136" y="57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1" y="60"/>
                  </a:lnTo>
                  <a:lnTo>
                    <a:pt x="130" y="62"/>
                  </a:lnTo>
                  <a:lnTo>
                    <a:pt x="130" y="62"/>
                  </a:lnTo>
                  <a:lnTo>
                    <a:pt x="127" y="62"/>
                  </a:lnTo>
                  <a:lnTo>
                    <a:pt x="125" y="60"/>
                  </a:lnTo>
                  <a:lnTo>
                    <a:pt x="125" y="60"/>
                  </a:lnTo>
                  <a:lnTo>
                    <a:pt x="123" y="59"/>
                  </a:lnTo>
                  <a:lnTo>
                    <a:pt x="122" y="59"/>
                  </a:lnTo>
                  <a:lnTo>
                    <a:pt x="120" y="59"/>
                  </a:lnTo>
                  <a:lnTo>
                    <a:pt x="120" y="60"/>
                  </a:lnTo>
                  <a:lnTo>
                    <a:pt x="119" y="60"/>
                  </a:lnTo>
                  <a:lnTo>
                    <a:pt x="119" y="62"/>
                  </a:lnTo>
                  <a:lnTo>
                    <a:pt x="117" y="63"/>
                  </a:lnTo>
                  <a:lnTo>
                    <a:pt x="119" y="63"/>
                  </a:lnTo>
                  <a:lnTo>
                    <a:pt x="119" y="65"/>
                  </a:lnTo>
                  <a:lnTo>
                    <a:pt x="120" y="67"/>
                  </a:lnTo>
                  <a:lnTo>
                    <a:pt x="122" y="67"/>
                  </a:lnTo>
                  <a:lnTo>
                    <a:pt x="122" y="68"/>
                  </a:lnTo>
                  <a:lnTo>
                    <a:pt x="122" y="68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23" y="71"/>
                  </a:lnTo>
                  <a:lnTo>
                    <a:pt x="122" y="73"/>
                  </a:lnTo>
                  <a:lnTo>
                    <a:pt x="122" y="74"/>
                  </a:lnTo>
                  <a:lnTo>
                    <a:pt x="122" y="76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9"/>
                  </a:lnTo>
                  <a:lnTo>
                    <a:pt x="125" y="81"/>
                  </a:lnTo>
                  <a:lnTo>
                    <a:pt x="125" y="81"/>
                  </a:lnTo>
                  <a:lnTo>
                    <a:pt x="122" y="81"/>
                  </a:lnTo>
                  <a:lnTo>
                    <a:pt x="119" y="81"/>
                  </a:lnTo>
                  <a:lnTo>
                    <a:pt x="117" y="82"/>
                  </a:lnTo>
                  <a:lnTo>
                    <a:pt x="117" y="81"/>
                  </a:lnTo>
                  <a:lnTo>
                    <a:pt x="115" y="81"/>
                  </a:lnTo>
                  <a:lnTo>
                    <a:pt x="114" y="82"/>
                  </a:lnTo>
                  <a:lnTo>
                    <a:pt x="112" y="84"/>
                  </a:lnTo>
                  <a:lnTo>
                    <a:pt x="111" y="84"/>
                  </a:lnTo>
                  <a:lnTo>
                    <a:pt x="109" y="85"/>
                  </a:lnTo>
                  <a:lnTo>
                    <a:pt x="109" y="87"/>
                  </a:lnTo>
                  <a:lnTo>
                    <a:pt x="108" y="89"/>
                  </a:lnTo>
                  <a:lnTo>
                    <a:pt x="108" y="90"/>
                  </a:lnTo>
                  <a:lnTo>
                    <a:pt x="108" y="92"/>
                  </a:lnTo>
                  <a:lnTo>
                    <a:pt x="108" y="93"/>
                  </a:lnTo>
                  <a:lnTo>
                    <a:pt x="108" y="93"/>
                  </a:lnTo>
                  <a:lnTo>
                    <a:pt x="109" y="95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6" y="96"/>
                  </a:lnTo>
                  <a:lnTo>
                    <a:pt x="104" y="95"/>
                  </a:lnTo>
                  <a:lnTo>
                    <a:pt x="104" y="95"/>
                  </a:lnTo>
                  <a:lnTo>
                    <a:pt x="103" y="93"/>
                  </a:lnTo>
                  <a:lnTo>
                    <a:pt x="101" y="93"/>
                  </a:lnTo>
                  <a:lnTo>
                    <a:pt x="100" y="93"/>
                  </a:lnTo>
                  <a:lnTo>
                    <a:pt x="98" y="93"/>
                  </a:lnTo>
                  <a:lnTo>
                    <a:pt x="95" y="93"/>
                  </a:lnTo>
                  <a:lnTo>
                    <a:pt x="93" y="93"/>
                  </a:lnTo>
                  <a:lnTo>
                    <a:pt x="92" y="93"/>
                  </a:lnTo>
                  <a:lnTo>
                    <a:pt x="90" y="95"/>
                  </a:lnTo>
                  <a:lnTo>
                    <a:pt x="89" y="93"/>
                  </a:lnTo>
                  <a:lnTo>
                    <a:pt x="89" y="92"/>
                  </a:lnTo>
                  <a:lnTo>
                    <a:pt x="87" y="90"/>
                  </a:lnTo>
                  <a:lnTo>
                    <a:pt x="87" y="90"/>
                  </a:lnTo>
                  <a:lnTo>
                    <a:pt x="87" y="90"/>
                  </a:lnTo>
                  <a:lnTo>
                    <a:pt x="86" y="90"/>
                  </a:lnTo>
                  <a:lnTo>
                    <a:pt x="86" y="90"/>
                  </a:lnTo>
                  <a:lnTo>
                    <a:pt x="84" y="90"/>
                  </a:lnTo>
                  <a:lnTo>
                    <a:pt x="84" y="92"/>
                  </a:lnTo>
                  <a:lnTo>
                    <a:pt x="82" y="92"/>
                  </a:lnTo>
                  <a:lnTo>
                    <a:pt x="82" y="92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79" y="93"/>
                  </a:lnTo>
                  <a:lnTo>
                    <a:pt x="79" y="92"/>
                  </a:lnTo>
                  <a:lnTo>
                    <a:pt x="78" y="92"/>
                  </a:lnTo>
                  <a:lnTo>
                    <a:pt x="76" y="92"/>
                  </a:lnTo>
                  <a:lnTo>
                    <a:pt x="74" y="90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71" y="92"/>
                  </a:lnTo>
                  <a:lnTo>
                    <a:pt x="71" y="92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8" y="92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7" y="92"/>
                  </a:lnTo>
                  <a:lnTo>
                    <a:pt x="67" y="90"/>
                  </a:lnTo>
                  <a:lnTo>
                    <a:pt x="65" y="90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59" y="87"/>
                  </a:lnTo>
                  <a:lnTo>
                    <a:pt x="57" y="87"/>
                  </a:lnTo>
                  <a:lnTo>
                    <a:pt x="56" y="87"/>
                  </a:lnTo>
                  <a:lnTo>
                    <a:pt x="52" y="87"/>
                  </a:lnTo>
                  <a:lnTo>
                    <a:pt x="49" y="87"/>
                  </a:lnTo>
                  <a:lnTo>
                    <a:pt x="48" y="85"/>
                  </a:lnTo>
                  <a:lnTo>
                    <a:pt x="48" y="85"/>
                  </a:lnTo>
                  <a:lnTo>
                    <a:pt x="46" y="85"/>
                  </a:lnTo>
                  <a:lnTo>
                    <a:pt x="40" y="84"/>
                  </a:lnTo>
                  <a:lnTo>
                    <a:pt x="38" y="84"/>
                  </a:lnTo>
                  <a:lnTo>
                    <a:pt x="35" y="84"/>
                  </a:lnTo>
                  <a:lnTo>
                    <a:pt x="30" y="84"/>
                  </a:lnTo>
                  <a:lnTo>
                    <a:pt x="29" y="84"/>
                  </a:lnTo>
                  <a:lnTo>
                    <a:pt x="27" y="84"/>
                  </a:lnTo>
                  <a:lnTo>
                    <a:pt x="26" y="84"/>
                  </a:lnTo>
                  <a:lnTo>
                    <a:pt x="22" y="85"/>
                  </a:lnTo>
                  <a:lnTo>
                    <a:pt x="21" y="85"/>
                  </a:lnTo>
                  <a:lnTo>
                    <a:pt x="19" y="85"/>
                  </a:lnTo>
                  <a:lnTo>
                    <a:pt x="18" y="85"/>
                  </a:lnTo>
                  <a:lnTo>
                    <a:pt x="18" y="85"/>
                  </a:lnTo>
                  <a:lnTo>
                    <a:pt x="16" y="87"/>
                  </a:lnTo>
                  <a:lnTo>
                    <a:pt x="15" y="89"/>
                  </a:lnTo>
                  <a:lnTo>
                    <a:pt x="13" y="90"/>
                  </a:lnTo>
                  <a:lnTo>
                    <a:pt x="11" y="90"/>
                  </a:lnTo>
                  <a:lnTo>
                    <a:pt x="11" y="90"/>
                  </a:lnTo>
                  <a:lnTo>
                    <a:pt x="10" y="90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7" y="90"/>
                  </a:lnTo>
                  <a:lnTo>
                    <a:pt x="7" y="92"/>
                  </a:lnTo>
                  <a:lnTo>
                    <a:pt x="7" y="92"/>
                  </a:lnTo>
                  <a:lnTo>
                    <a:pt x="7" y="90"/>
                  </a:lnTo>
                  <a:lnTo>
                    <a:pt x="7" y="89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7" y="81"/>
                  </a:lnTo>
                  <a:lnTo>
                    <a:pt x="7" y="81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4" y="79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3"/>
                  </a:lnTo>
                  <a:lnTo>
                    <a:pt x="5" y="71"/>
                  </a:lnTo>
                  <a:lnTo>
                    <a:pt x="10" y="70"/>
                  </a:lnTo>
                  <a:lnTo>
                    <a:pt x="11" y="70"/>
                  </a:lnTo>
                  <a:lnTo>
                    <a:pt x="11" y="68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1" y="63"/>
                  </a:lnTo>
                  <a:lnTo>
                    <a:pt x="11" y="60"/>
                  </a:lnTo>
                  <a:lnTo>
                    <a:pt x="10" y="59"/>
                  </a:lnTo>
                  <a:lnTo>
                    <a:pt x="7" y="51"/>
                  </a:lnTo>
                  <a:lnTo>
                    <a:pt x="5" y="44"/>
                  </a:lnTo>
                  <a:lnTo>
                    <a:pt x="7" y="44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3" y="44"/>
                  </a:lnTo>
                  <a:lnTo>
                    <a:pt x="15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8" y="46"/>
                  </a:lnTo>
                  <a:lnTo>
                    <a:pt x="19" y="44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6" y="41"/>
                  </a:lnTo>
                  <a:lnTo>
                    <a:pt x="27" y="41"/>
                  </a:lnTo>
                  <a:lnTo>
                    <a:pt x="29" y="40"/>
                  </a:lnTo>
                  <a:lnTo>
                    <a:pt x="30" y="40"/>
                  </a:lnTo>
                  <a:lnTo>
                    <a:pt x="32" y="38"/>
                  </a:lnTo>
                  <a:lnTo>
                    <a:pt x="32" y="38"/>
                  </a:lnTo>
                  <a:lnTo>
                    <a:pt x="33" y="38"/>
                  </a:lnTo>
                  <a:lnTo>
                    <a:pt x="35" y="38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5" y="41"/>
                  </a:lnTo>
                  <a:lnTo>
                    <a:pt x="37" y="41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38"/>
                  </a:lnTo>
                  <a:lnTo>
                    <a:pt x="37" y="38"/>
                  </a:lnTo>
                  <a:lnTo>
                    <a:pt x="37" y="37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7" y="35"/>
                  </a:lnTo>
                  <a:lnTo>
                    <a:pt x="37" y="33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0"/>
                  </a:lnTo>
                  <a:lnTo>
                    <a:pt x="38" y="29"/>
                  </a:lnTo>
                  <a:lnTo>
                    <a:pt x="38" y="27"/>
                  </a:lnTo>
                  <a:lnTo>
                    <a:pt x="40" y="26"/>
                  </a:lnTo>
                  <a:lnTo>
                    <a:pt x="41" y="24"/>
                  </a:lnTo>
                  <a:lnTo>
                    <a:pt x="43" y="24"/>
                  </a:lnTo>
                  <a:lnTo>
                    <a:pt x="45" y="24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1"/>
                  </a:lnTo>
                  <a:lnTo>
                    <a:pt x="46" y="21"/>
                  </a:lnTo>
                  <a:lnTo>
                    <a:pt x="51" y="21"/>
                  </a:lnTo>
                  <a:lnTo>
                    <a:pt x="51" y="19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49" y="18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9" y="15"/>
                  </a:lnTo>
                  <a:lnTo>
                    <a:pt x="49" y="13"/>
                  </a:lnTo>
                  <a:lnTo>
                    <a:pt x="51" y="11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7"/>
                  </a:lnTo>
                  <a:lnTo>
                    <a:pt x="57" y="7"/>
                  </a:lnTo>
                  <a:lnTo>
                    <a:pt x="60" y="7"/>
                  </a:lnTo>
                  <a:lnTo>
                    <a:pt x="62" y="7"/>
                  </a:lnTo>
                  <a:lnTo>
                    <a:pt x="63" y="7"/>
                  </a:lnTo>
                  <a:lnTo>
                    <a:pt x="65" y="8"/>
                  </a:lnTo>
                  <a:lnTo>
                    <a:pt x="65" y="7"/>
                  </a:lnTo>
                  <a:lnTo>
                    <a:pt x="65" y="5"/>
                  </a:lnTo>
                  <a:lnTo>
                    <a:pt x="67" y="5"/>
                  </a:lnTo>
                  <a:lnTo>
                    <a:pt x="70" y="2"/>
                  </a:lnTo>
                  <a:lnTo>
                    <a:pt x="71" y="0"/>
                  </a:lnTo>
                  <a:lnTo>
                    <a:pt x="7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1" name="Freeform 318">
              <a:extLst>
                <a:ext uri="{FF2B5EF4-FFF2-40B4-BE49-F238E27FC236}">
                  <a16:creationId xmlns:a16="http://schemas.microsoft.com/office/drawing/2014/main" id="{8807C306-B61E-7DC7-E9CE-7F20FDD8E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8319" y="4920771"/>
              <a:ext cx="263145" cy="267044"/>
            </a:xfrm>
            <a:custGeom>
              <a:avLst/>
              <a:gdLst>
                <a:gd name="T0" fmla="*/ 75 w 135"/>
                <a:gd name="T1" fmla="*/ 1 h 137"/>
                <a:gd name="T2" fmla="*/ 78 w 135"/>
                <a:gd name="T3" fmla="*/ 4 h 137"/>
                <a:gd name="T4" fmla="*/ 83 w 135"/>
                <a:gd name="T5" fmla="*/ 12 h 137"/>
                <a:gd name="T6" fmla="*/ 86 w 135"/>
                <a:gd name="T7" fmla="*/ 17 h 137"/>
                <a:gd name="T8" fmla="*/ 90 w 135"/>
                <a:gd name="T9" fmla="*/ 26 h 137"/>
                <a:gd name="T10" fmla="*/ 102 w 135"/>
                <a:gd name="T11" fmla="*/ 33 h 137"/>
                <a:gd name="T12" fmla="*/ 105 w 135"/>
                <a:gd name="T13" fmla="*/ 37 h 137"/>
                <a:gd name="T14" fmla="*/ 112 w 135"/>
                <a:gd name="T15" fmla="*/ 39 h 137"/>
                <a:gd name="T16" fmla="*/ 112 w 135"/>
                <a:gd name="T17" fmla="*/ 44 h 137"/>
                <a:gd name="T18" fmla="*/ 112 w 135"/>
                <a:gd name="T19" fmla="*/ 48 h 137"/>
                <a:gd name="T20" fmla="*/ 116 w 135"/>
                <a:gd name="T21" fmla="*/ 55 h 137"/>
                <a:gd name="T22" fmla="*/ 126 w 135"/>
                <a:gd name="T23" fmla="*/ 58 h 137"/>
                <a:gd name="T24" fmla="*/ 131 w 135"/>
                <a:gd name="T25" fmla="*/ 59 h 137"/>
                <a:gd name="T26" fmla="*/ 131 w 135"/>
                <a:gd name="T27" fmla="*/ 63 h 137"/>
                <a:gd name="T28" fmla="*/ 135 w 135"/>
                <a:gd name="T29" fmla="*/ 66 h 137"/>
                <a:gd name="T30" fmla="*/ 127 w 135"/>
                <a:gd name="T31" fmla="*/ 69 h 137"/>
                <a:gd name="T32" fmla="*/ 118 w 135"/>
                <a:gd name="T33" fmla="*/ 72 h 137"/>
                <a:gd name="T34" fmla="*/ 113 w 135"/>
                <a:gd name="T35" fmla="*/ 78 h 137"/>
                <a:gd name="T36" fmla="*/ 112 w 135"/>
                <a:gd name="T37" fmla="*/ 80 h 137"/>
                <a:gd name="T38" fmla="*/ 108 w 135"/>
                <a:gd name="T39" fmla="*/ 83 h 137"/>
                <a:gd name="T40" fmla="*/ 104 w 135"/>
                <a:gd name="T41" fmla="*/ 85 h 137"/>
                <a:gd name="T42" fmla="*/ 101 w 135"/>
                <a:gd name="T43" fmla="*/ 89 h 137"/>
                <a:gd name="T44" fmla="*/ 94 w 135"/>
                <a:gd name="T45" fmla="*/ 100 h 137"/>
                <a:gd name="T46" fmla="*/ 86 w 135"/>
                <a:gd name="T47" fmla="*/ 104 h 137"/>
                <a:gd name="T48" fmla="*/ 83 w 135"/>
                <a:gd name="T49" fmla="*/ 110 h 137"/>
                <a:gd name="T50" fmla="*/ 80 w 135"/>
                <a:gd name="T51" fmla="*/ 118 h 137"/>
                <a:gd name="T52" fmla="*/ 74 w 135"/>
                <a:gd name="T53" fmla="*/ 119 h 137"/>
                <a:gd name="T54" fmla="*/ 66 w 135"/>
                <a:gd name="T55" fmla="*/ 119 h 137"/>
                <a:gd name="T56" fmla="*/ 60 w 135"/>
                <a:gd name="T57" fmla="*/ 118 h 137"/>
                <a:gd name="T58" fmla="*/ 53 w 135"/>
                <a:gd name="T59" fmla="*/ 115 h 137"/>
                <a:gd name="T60" fmla="*/ 45 w 135"/>
                <a:gd name="T61" fmla="*/ 111 h 137"/>
                <a:gd name="T62" fmla="*/ 42 w 135"/>
                <a:gd name="T63" fmla="*/ 115 h 137"/>
                <a:gd name="T64" fmla="*/ 37 w 135"/>
                <a:gd name="T65" fmla="*/ 124 h 137"/>
                <a:gd name="T66" fmla="*/ 31 w 135"/>
                <a:gd name="T67" fmla="*/ 129 h 137"/>
                <a:gd name="T68" fmla="*/ 26 w 135"/>
                <a:gd name="T69" fmla="*/ 134 h 137"/>
                <a:gd name="T70" fmla="*/ 23 w 135"/>
                <a:gd name="T71" fmla="*/ 137 h 137"/>
                <a:gd name="T72" fmla="*/ 14 w 135"/>
                <a:gd name="T73" fmla="*/ 135 h 137"/>
                <a:gd name="T74" fmla="*/ 9 w 135"/>
                <a:gd name="T75" fmla="*/ 135 h 137"/>
                <a:gd name="T76" fmla="*/ 11 w 135"/>
                <a:gd name="T77" fmla="*/ 127 h 137"/>
                <a:gd name="T78" fmla="*/ 11 w 135"/>
                <a:gd name="T79" fmla="*/ 123 h 137"/>
                <a:gd name="T80" fmla="*/ 6 w 135"/>
                <a:gd name="T81" fmla="*/ 111 h 137"/>
                <a:gd name="T82" fmla="*/ 0 w 135"/>
                <a:gd name="T83" fmla="*/ 104 h 137"/>
                <a:gd name="T84" fmla="*/ 0 w 135"/>
                <a:gd name="T85" fmla="*/ 93 h 137"/>
                <a:gd name="T86" fmla="*/ 0 w 135"/>
                <a:gd name="T87" fmla="*/ 75 h 137"/>
                <a:gd name="T88" fmla="*/ 14 w 135"/>
                <a:gd name="T89" fmla="*/ 63 h 137"/>
                <a:gd name="T90" fmla="*/ 14 w 135"/>
                <a:gd name="T91" fmla="*/ 47 h 137"/>
                <a:gd name="T92" fmla="*/ 14 w 135"/>
                <a:gd name="T93" fmla="*/ 22 h 137"/>
                <a:gd name="T94" fmla="*/ 17 w 135"/>
                <a:gd name="T95" fmla="*/ 8 h 137"/>
                <a:gd name="T96" fmla="*/ 39 w 135"/>
                <a:gd name="T97" fmla="*/ 3 h 137"/>
                <a:gd name="T98" fmla="*/ 47 w 135"/>
                <a:gd name="T99" fmla="*/ 3 h 137"/>
                <a:gd name="T100" fmla="*/ 52 w 135"/>
                <a:gd name="T101" fmla="*/ 9 h 137"/>
                <a:gd name="T102" fmla="*/ 56 w 135"/>
                <a:gd name="T103" fmla="*/ 6 h 137"/>
                <a:gd name="T104" fmla="*/ 63 w 135"/>
                <a:gd name="T105" fmla="*/ 3 h 137"/>
                <a:gd name="T106" fmla="*/ 69 w 135"/>
                <a:gd name="T107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137">
                  <a:moveTo>
                    <a:pt x="75" y="0"/>
                  </a:moveTo>
                  <a:lnTo>
                    <a:pt x="75" y="0"/>
                  </a:lnTo>
                  <a:lnTo>
                    <a:pt x="75" y="0"/>
                  </a:lnTo>
                  <a:lnTo>
                    <a:pt x="75" y="1"/>
                  </a:lnTo>
                  <a:lnTo>
                    <a:pt x="75" y="1"/>
                  </a:lnTo>
                  <a:lnTo>
                    <a:pt x="77" y="3"/>
                  </a:lnTo>
                  <a:lnTo>
                    <a:pt x="77" y="4"/>
                  </a:lnTo>
                  <a:lnTo>
                    <a:pt x="78" y="4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80" y="9"/>
                  </a:lnTo>
                  <a:lnTo>
                    <a:pt x="83" y="12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6" y="17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88" y="23"/>
                  </a:lnTo>
                  <a:lnTo>
                    <a:pt x="90" y="25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31"/>
                  </a:lnTo>
                  <a:lnTo>
                    <a:pt x="101" y="33"/>
                  </a:lnTo>
                  <a:lnTo>
                    <a:pt x="102" y="33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5" y="36"/>
                  </a:lnTo>
                  <a:lnTo>
                    <a:pt x="105" y="37"/>
                  </a:lnTo>
                  <a:lnTo>
                    <a:pt x="105" y="39"/>
                  </a:lnTo>
                  <a:lnTo>
                    <a:pt x="108" y="39"/>
                  </a:lnTo>
                  <a:lnTo>
                    <a:pt x="110" y="39"/>
                  </a:lnTo>
                  <a:lnTo>
                    <a:pt x="112" y="39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2" y="45"/>
                  </a:lnTo>
                  <a:lnTo>
                    <a:pt x="112" y="47"/>
                  </a:lnTo>
                  <a:lnTo>
                    <a:pt x="110" y="48"/>
                  </a:lnTo>
                  <a:lnTo>
                    <a:pt x="112" y="48"/>
                  </a:lnTo>
                  <a:lnTo>
                    <a:pt x="113" y="52"/>
                  </a:lnTo>
                  <a:lnTo>
                    <a:pt x="115" y="53"/>
                  </a:lnTo>
                  <a:lnTo>
                    <a:pt x="115" y="55"/>
                  </a:lnTo>
                  <a:lnTo>
                    <a:pt x="116" y="55"/>
                  </a:lnTo>
                  <a:lnTo>
                    <a:pt x="116" y="56"/>
                  </a:lnTo>
                  <a:lnTo>
                    <a:pt x="118" y="56"/>
                  </a:lnTo>
                  <a:lnTo>
                    <a:pt x="123" y="56"/>
                  </a:lnTo>
                  <a:lnTo>
                    <a:pt x="126" y="58"/>
                  </a:lnTo>
                  <a:lnTo>
                    <a:pt x="129" y="58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61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2" y="63"/>
                  </a:lnTo>
                  <a:lnTo>
                    <a:pt x="134" y="63"/>
                  </a:lnTo>
                  <a:lnTo>
                    <a:pt x="135" y="64"/>
                  </a:lnTo>
                  <a:lnTo>
                    <a:pt x="135" y="66"/>
                  </a:lnTo>
                  <a:lnTo>
                    <a:pt x="132" y="66"/>
                  </a:lnTo>
                  <a:lnTo>
                    <a:pt x="131" y="66"/>
                  </a:lnTo>
                  <a:lnTo>
                    <a:pt x="129" y="67"/>
                  </a:lnTo>
                  <a:lnTo>
                    <a:pt x="127" y="69"/>
                  </a:lnTo>
                  <a:lnTo>
                    <a:pt x="126" y="71"/>
                  </a:lnTo>
                  <a:lnTo>
                    <a:pt x="123" y="71"/>
                  </a:lnTo>
                  <a:lnTo>
                    <a:pt x="121" y="71"/>
                  </a:lnTo>
                  <a:lnTo>
                    <a:pt x="118" y="72"/>
                  </a:lnTo>
                  <a:lnTo>
                    <a:pt x="116" y="75"/>
                  </a:lnTo>
                  <a:lnTo>
                    <a:pt x="115" y="77"/>
                  </a:lnTo>
                  <a:lnTo>
                    <a:pt x="115" y="78"/>
                  </a:lnTo>
                  <a:lnTo>
                    <a:pt x="113" y="78"/>
                  </a:lnTo>
                  <a:lnTo>
                    <a:pt x="113" y="78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10" y="80"/>
                  </a:lnTo>
                  <a:lnTo>
                    <a:pt x="110" y="82"/>
                  </a:lnTo>
                  <a:lnTo>
                    <a:pt x="108" y="82"/>
                  </a:lnTo>
                  <a:lnTo>
                    <a:pt x="108" y="83"/>
                  </a:lnTo>
                  <a:lnTo>
                    <a:pt x="107" y="83"/>
                  </a:lnTo>
                  <a:lnTo>
                    <a:pt x="105" y="83"/>
                  </a:lnTo>
                  <a:lnTo>
                    <a:pt x="105" y="85"/>
                  </a:lnTo>
                  <a:lnTo>
                    <a:pt x="104" y="85"/>
                  </a:lnTo>
                  <a:lnTo>
                    <a:pt x="104" y="85"/>
                  </a:lnTo>
                  <a:lnTo>
                    <a:pt x="102" y="86"/>
                  </a:lnTo>
                  <a:lnTo>
                    <a:pt x="101" y="88"/>
                  </a:lnTo>
                  <a:lnTo>
                    <a:pt x="101" y="89"/>
                  </a:lnTo>
                  <a:lnTo>
                    <a:pt x="99" y="96"/>
                  </a:lnTo>
                  <a:lnTo>
                    <a:pt x="97" y="97"/>
                  </a:lnTo>
                  <a:lnTo>
                    <a:pt x="96" y="99"/>
                  </a:lnTo>
                  <a:lnTo>
                    <a:pt x="94" y="100"/>
                  </a:lnTo>
                  <a:lnTo>
                    <a:pt x="93" y="102"/>
                  </a:lnTo>
                  <a:lnTo>
                    <a:pt x="93" y="102"/>
                  </a:lnTo>
                  <a:lnTo>
                    <a:pt x="88" y="102"/>
                  </a:lnTo>
                  <a:lnTo>
                    <a:pt x="86" y="104"/>
                  </a:lnTo>
                  <a:lnTo>
                    <a:pt x="85" y="104"/>
                  </a:lnTo>
                  <a:lnTo>
                    <a:pt x="85" y="105"/>
                  </a:lnTo>
                  <a:lnTo>
                    <a:pt x="85" y="107"/>
                  </a:lnTo>
                  <a:lnTo>
                    <a:pt x="83" y="110"/>
                  </a:lnTo>
                  <a:lnTo>
                    <a:pt x="82" y="113"/>
                  </a:lnTo>
                  <a:lnTo>
                    <a:pt x="82" y="115"/>
                  </a:lnTo>
                  <a:lnTo>
                    <a:pt x="80" y="118"/>
                  </a:lnTo>
                  <a:lnTo>
                    <a:pt x="80" y="118"/>
                  </a:lnTo>
                  <a:lnTo>
                    <a:pt x="78" y="119"/>
                  </a:lnTo>
                  <a:lnTo>
                    <a:pt x="77" y="119"/>
                  </a:lnTo>
                  <a:lnTo>
                    <a:pt x="75" y="119"/>
                  </a:lnTo>
                  <a:lnTo>
                    <a:pt x="74" y="119"/>
                  </a:lnTo>
                  <a:lnTo>
                    <a:pt x="72" y="119"/>
                  </a:lnTo>
                  <a:lnTo>
                    <a:pt x="71" y="121"/>
                  </a:lnTo>
                  <a:lnTo>
                    <a:pt x="69" y="121"/>
                  </a:lnTo>
                  <a:lnTo>
                    <a:pt x="66" y="119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1" y="118"/>
                  </a:lnTo>
                  <a:lnTo>
                    <a:pt x="60" y="118"/>
                  </a:lnTo>
                  <a:lnTo>
                    <a:pt x="58" y="118"/>
                  </a:lnTo>
                  <a:lnTo>
                    <a:pt x="56" y="116"/>
                  </a:lnTo>
                  <a:lnTo>
                    <a:pt x="55" y="116"/>
                  </a:lnTo>
                  <a:lnTo>
                    <a:pt x="53" y="115"/>
                  </a:lnTo>
                  <a:lnTo>
                    <a:pt x="50" y="113"/>
                  </a:lnTo>
                  <a:lnTo>
                    <a:pt x="49" y="111"/>
                  </a:lnTo>
                  <a:lnTo>
                    <a:pt x="47" y="111"/>
                  </a:lnTo>
                  <a:lnTo>
                    <a:pt x="45" y="111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2" y="113"/>
                  </a:lnTo>
                  <a:lnTo>
                    <a:pt x="42" y="115"/>
                  </a:lnTo>
                  <a:lnTo>
                    <a:pt x="41" y="116"/>
                  </a:lnTo>
                  <a:lnTo>
                    <a:pt x="41" y="118"/>
                  </a:lnTo>
                  <a:lnTo>
                    <a:pt x="39" y="121"/>
                  </a:lnTo>
                  <a:lnTo>
                    <a:pt x="37" y="124"/>
                  </a:lnTo>
                  <a:lnTo>
                    <a:pt x="37" y="126"/>
                  </a:lnTo>
                  <a:lnTo>
                    <a:pt x="37" y="126"/>
                  </a:lnTo>
                  <a:lnTo>
                    <a:pt x="36" y="126"/>
                  </a:lnTo>
                  <a:lnTo>
                    <a:pt x="31" y="129"/>
                  </a:lnTo>
                  <a:lnTo>
                    <a:pt x="30" y="132"/>
                  </a:lnTo>
                  <a:lnTo>
                    <a:pt x="30" y="134"/>
                  </a:lnTo>
                  <a:lnTo>
                    <a:pt x="28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5" y="135"/>
                  </a:lnTo>
                  <a:lnTo>
                    <a:pt x="25" y="137"/>
                  </a:lnTo>
                  <a:lnTo>
                    <a:pt x="23" y="137"/>
                  </a:lnTo>
                  <a:lnTo>
                    <a:pt x="22" y="137"/>
                  </a:lnTo>
                  <a:lnTo>
                    <a:pt x="20" y="135"/>
                  </a:lnTo>
                  <a:lnTo>
                    <a:pt x="15" y="137"/>
                  </a:lnTo>
                  <a:lnTo>
                    <a:pt x="14" y="135"/>
                  </a:lnTo>
                  <a:lnTo>
                    <a:pt x="12" y="135"/>
                  </a:lnTo>
                  <a:lnTo>
                    <a:pt x="11" y="137"/>
                  </a:lnTo>
                  <a:lnTo>
                    <a:pt x="9" y="135"/>
                  </a:lnTo>
                  <a:lnTo>
                    <a:pt x="9" y="135"/>
                  </a:lnTo>
                  <a:lnTo>
                    <a:pt x="9" y="132"/>
                  </a:lnTo>
                  <a:lnTo>
                    <a:pt x="9" y="130"/>
                  </a:lnTo>
                  <a:lnTo>
                    <a:pt x="11" y="129"/>
                  </a:lnTo>
                  <a:lnTo>
                    <a:pt x="11" y="127"/>
                  </a:lnTo>
                  <a:lnTo>
                    <a:pt x="12" y="126"/>
                  </a:lnTo>
                  <a:lnTo>
                    <a:pt x="12" y="126"/>
                  </a:lnTo>
                  <a:lnTo>
                    <a:pt x="12" y="124"/>
                  </a:lnTo>
                  <a:lnTo>
                    <a:pt x="11" y="123"/>
                  </a:lnTo>
                  <a:lnTo>
                    <a:pt x="11" y="123"/>
                  </a:lnTo>
                  <a:lnTo>
                    <a:pt x="11" y="119"/>
                  </a:lnTo>
                  <a:lnTo>
                    <a:pt x="9" y="115"/>
                  </a:lnTo>
                  <a:lnTo>
                    <a:pt x="6" y="111"/>
                  </a:lnTo>
                  <a:lnTo>
                    <a:pt x="6" y="110"/>
                  </a:lnTo>
                  <a:lnTo>
                    <a:pt x="4" y="108"/>
                  </a:lnTo>
                  <a:lnTo>
                    <a:pt x="0" y="105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0" y="93"/>
                  </a:lnTo>
                  <a:lnTo>
                    <a:pt x="0" y="88"/>
                  </a:lnTo>
                  <a:lnTo>
                    <a:pt x="0" y="83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4" y="59"/>
                  </a:lnTo>
                  <a:lnTo>
                    <a:pt x="14" y="53"/>
                  </a:lnTo>
                  <a:lnTo>
                    <a:pt x="14" y="47"/>
                  </a:lnTo>
                  <a:lnTo>
                    <a:pt x="14" y="41"/>
                  </a:lnTo>
                  <a:lnTo>
                    <a:pt x="14" y="34"/>
                  </a:lnTo>
                  <a:lnTo>
                    <a:pt x="14" y="28"/>
                  </a:lnTo>
                  <a:lnTo>
                    <a:pt x="14" y="22"/>
                  </a:lnTo>
                  <a:lnTo>
                    <a:pt x="14" y="17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7" y="8"/>
                  </a:lnTo>
                  <a:lnTo>
                    <a:pt x="22" y="6"/>
                  </a:lnTo>
                  <a:lnTo>
                    <a:pt x="30" y="6"/>
                  </a:lnTo>
                  <a:lnTo>
                    <a:pt x="36" y="4"/>
                  </a:lnTo>
                  <a:lnTo>
                    <a:pt x="39" y="3"/>
                  </a:lnTo>
                  <a:lnTo>
                    <a:pt x="45" y="3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1" y="3"/>
                  </a:lnTo>
                  <a:lnTo>
                    <a:pt x="63" y="3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9" y="1"/>
                  </a:lnTo>
                  <a:lnTo>
                    <a:pt x="71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2" name="Freeform 319">
              <a:extLst>
                <a:ext uri="{FF2B5EF4-FFF2-40B4-BE49-F238E27FC236}">
                  <a16:creationId xmlns:a16="http://schemas.microsoft.com/office/drawing/2014/main" id="{FABAE4EC-2DB9-2A29-C902-FFD926E9B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3896" y="3603097"/>
              <a:ext cx="95512" cy="48731"/>
            </a:xfrm>
            <a:custGeom>
              <a:avLst/>
              <a:gdLst>
                <a:gd name="T0" fmla="*/ 21 w 49"/>
                <a:gd name="T1" fmla="*/ 0 h 25"/>
                <a:gd name="T2" fmla="*/ 24 w 49"/>
                <a:gd name="T3" fmla="*/ 1 h 25"/>
                <a:gd name="T4" fmla="*/ 24 w 49"/>
                <a:gd name="T5" fmla="*/ 1 h 25"/>
                <a:gd name="T6" fmla="*/ 24 w 49"/>
                <a:gd name="T7" fmla="*/ 3 h 25"/>
                <a:gd name="T8" fmla="*/ 25 w 49"/>
                <a:gd name="T9" fmla="*/ 3 h 25"/>
                <a:gd name="T10" fmla="*/ 28 w 49"/>
                <a:gd name="T11" fmla="*/ 3 h 25"/>
                <a:gd name="T12" fmla="*/ 33 w 49"/>
                <a:gd name="T13" fmla="*/ 4 h 25"/>
                <a:gd name="T14" fmla="*/ 35 w 49"/>
                <a:gd name="T15" fmla="*/ 4 h 25"/>
                <a:gd name="T16" fmla="*/ 36 w 49"/>
                <a:gd name="T17" fmla="*/ 3 h 25"/>
                <a:gd name="T18" fmla="*/ 38 w 49"/>
                <a:gd name="T19" fmla="*/ 4 h 25"/>
                <a:gd name="T20" fmla="*/ 41 w 49"/>
                <a:gd name="T21" fmla="*/ 4 h 25"/>
                <a:gd name="T22" fmla="*/ 43 w 49"/>
                <a:gd name="T23" fmla="*/ 6 h 25"/>
                <a:gd name="T24" fmla="*/ 43 w 49"/>
                <a:gd name="T25" fmla="*/ 9 h 25"/>
                <a:gd name="T26" fmla="*/ 43 w 49"/>
                <a:gd name="T27" fmla="*/ 9 h 25"/>
                <a:gd name="T28" fmla="*/ 43 w 49"/>
                <a:gd name="T29" fmla="*/ 12 h 25"/>
                <a:gd name="T30" fmla="*/ 44 w 49"/>
                <a:gd name="T31" fmla="*/ 14 h 25"/>
                <a:gd name="T32" fmla="*/ 47 w 49"/>
                <a:gd name="T33" fmla="*/ 12 h 25"/>
                <a:gd name="T34" fmla="*/ 49 w 49"/>
                <a:gd name="T35" fmla="*/ 14 h 25"/>
                <a:gd name="T36" fmla="*/ 49 w 49"/>
                <a:gd name="T37" fmla="*/ 17 h 25"/>
                <a:gd name="T38" fmla="*/ 47 w 49"/>
                <a:gd name="T39" fmla="*/ 19 h 25"/>
                <a:gd name="T40" fmla="*/ 47 w 49"/>
                <a:gd name="T41" fmla="*/ 20 h 25"/>
                <a:gd name="T42" fmla="*/ 49 w 49"/>
                <a:gd name="T43" fmla="*/ 22 h 25"/>
                <a:gd name="T44" fmla="*/ 47 w 49"/>
                <a:gd name="T45" fmla="*/ 22 h 25"/>
                <a:gd name="T46" fmla="*/ 46 w 49"/>
                <a:gd name="T47" fmla="*/ 22 h 25"/>
                <a:gd name="T48" fmla="*/ 44 w 49"/>
                <a:gd name="T49" fmla="*/ 23 h 25"/>
                <a:gd name="T50" fmla="*/ 41 w 49"/>
                <a:gd name="T51" fmla="*/ 23 h 25"/>
                <a:gd name="T52" fmla="*/ 39 w 49"/>
                <a:gd name="T53" fmla="*/ 22 h 25"/>
                <a:gd name="T54" fmla="*/ 35 w 49"/>
                <a:gd name="T55" fmla="*/ 23 h 25"/>
                <a:gd name="T56" fmla="*/ 30 w 49"/>
                <a:gd name="T57" fmla="*/ 23 h 25"/>
                <a:gd name="T58" fmla="*/ 27 w 49"/>
                <a:gd name="T59" fmla="*/ 23 h 25"/>
                <a:gd name="T60" fmla="*/ 24 w 49"/>
                <a:gd name="T61" fmla="*/ 22 h 25"/>
                <a:gd name="T62" fmla="*/ 22 w 49"/>
                <a:gd name="T63" fmla="*/ 22 h 25"/>
                <a:gd name="T64" fmla="*/ 17 w 49"/>
                <a:gd name="T65" fmla="*/ 25 h 25"/>
                <a:gd name="T66" fmla="*/ 14 w 49"/>
                <a:gd name="T67" fmla="*/ 25 h 25"/>
                <a:gd name="T68" fmla="*/ 13 w 49"/>
                <a:gd name="T69" fmla="*/ 25 h 25"/>
                <a:gd name="T70" fmla="*/ 13 w 49"/>
                <a:gd name="T71" fmla="*/ 23 h 25"/>
                <a:gd name="T72" fmla="*/ 11 w 49"/>
                <a:gd name="T73" fmla="*/ 23 h 25"/>
                <a:gd name="T74" fmla="*/ 9 w 49"/>
                <a:gd name="T75" fmla="*/ 22 h 25"/>
                <a:gd name="T76" fmla="*/ 5 w 49"/>
                <a:gd name="T77" fmla="*/ 22 h 25"/>
                <a:gd name="T78" fmla="*/ 2 w 49"/>
                <a:gd name="T79" fmla="*/ 20 h 25"/>
                <a:gd name="T80" fmla="*/ 2 w 49"/>
                <a:gd name="T81" fmla="*/ 19 h 25"/>
                <a:gd name="T82" fmla="*/ 0 w 49"/>
                <a:gd name="T83" fmla="*/ 17 h 25"/>
                <a:gd name="T84" fmla="*/ 3 w 49"/>
                <a:gd name="T85" fmla="*/ 15 h 25"/>
                <a:gd name="T86" fmla="*/ 3 w 49"/>
                <a:gd name="T87" fmla="*/ 12 h 25"/>
                <a:gd name="T88" fmla="*/ 6 w 49"/>
                <a:gd name="T89" fmla="*/ 11 h 25"/>
                <a:gd name="T90" fmla="*/ 8 w 49"/>
                <a:gd name="T91" fmla="*/ 8 h 25"/>
                <a:gd name="T92" fmla="*/ 11 w 49"/>
                <a:gd name="T93" fmla="*/ 4 h 25"/>
                <a:gd name="T94" fmla="*/ 14 w 49"/>
                <a:gd name="T95" fmla="*/ 3 h 25"/>
                <a:gd name="T96" fmla="*/ 16 w 49"/>
                <a:gd name="T97" fmla="*/ 1 h 25"/>
                <a:gd name="T98" fmla="*/ 19 w 49"/>
                <a:gd name="T9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" h="25">
                  <a:moveTo>
                    <a:pt x="19" y="0"/>
                  </a:moveTo>
                  <a:lnTo>
                    <a:pt x="21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41" y="4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1" y="11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4" y="14"/>
                  </a:lnTo>
                  <a:lnTo>
                    <a:pt x="46" y="14"/>
                  </a:lnTo>
                  <a:lnTo>
                    <a:pt x="47" y="12"/>
                  </a:lnTo>
                  <a:lnTo>
                    <a:pt x="47" y="14"/>
                  </a:lnTo>
                  <a:lnTo>
                    <a:pt x="49" y="14"/>
                  </a:lnTo>
                  <a:lnTo>
                    <a:pt x="49" y="15"/>
                  </a:lnTo>
                  <a:lnTo>
                    <a:pt x="49" y="17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20"/>
                  </a:lnTo>
                  <a:lnTo>
                    <a:pt x="49" y="20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4" y="23"/>
                  </a:lnTo>
                  <a:lnTo>
                    <a:pt x="43" y="23"/>
                  </a:lnTo>
                  <a:lnTo>
                    <a:pt x="41" y="23"/>
                  </a:lnTo>
                  <a:lnTo>
                    <a:pt x="39" y="22"/>
                  </a:lnTo>
                  <a:lnTo>
                    <a:pt x="39" y="22"/>
                  </a:lnTo>
                  <a:lnTo>
                    <a:pt x="38" y="23"/>
                  </a:lnTo>
                  <a:lnTo>
                    <a:pt x="35" y="23"/>
                  </a:lnTo>
                  <a:lnTo>
                    <a:pt x="32" y="23"/>
                  </a:lnTo>
                  <a:lnTo>
                    <a:pt x="30" y="23"/>
                  </a:lnTo>
                  <a:lnTo>
                    <a:pt x="28" y="23"/>
                  </a:lnTo>
                  <a:lnTo>
                    <a:pt x="27" y="23"/>
                  </a:lnTo>
                  <a:lnTo>
                    <a:pt x="25" y="22"/>
                  </a:lnTo>
                  <a:lnTo>
                    <a:pt x="24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23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1" y="23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6" y="23"/>
                  </a:lnTo>
                  <a:lnTo>
                    <a:pt x="5" y="22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6"/>
                  </a:lnTo>
                  <a:lnTo>
                    <a:pt x="11" y="4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3" name="Freeform 320">
              <a:extLst>
                <a:ext uri="{FF2B5EF4-FFF2-40B4-BE49-F238E27FC236}">
                  <a16:creationId xmlns:a16="http://schemas.microsoft.com/office/drawing/2014/main" id="{DDECC574-D753-2B7F-4572-762C511290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8983" y="3645980"/>
              <a:ext cx="175430" cy="177380"/>
            </a:xfrm>
            <a:custGeom>
              <a:avLst/>
              <a:gdLst>
                <a:gd name="T0" fmla="*/ 84 w 90"/>
                <a:gd name="T1" fmla="*/ 90 h 91"/>
                <a:gd name="T2" fmla="*/ 76 w 90"/>
                <a:gd name="T3" fmla="*/ 88 h 91"/>
                <a:gd name="T4" fmla="*/ 81 w 90"/>
                <a:gd name="T5" fmla="*/ 86 h 91"/>
                <a:gd name="T6" fmla="*/ 87 w 90"/>
                <a:gd name="T7" fmla="*/ 82 h 91"/>
                <a:gd name="T8" fmla="*/ 84 w 90"/>
                <a:gd name="T9" fmla="*/ 68 h 91"/>
                <a:gd name="T10" fmla="*/ 90 w 90"/>
                <a:gd name="T11" fmla="*/ 69 h 91"/>
                <a:gd name="T12" fmla="*/ 86 w 90"/>
                <a:gd name="T13" fmla="*/ 69 h 91"/>
                <a:gd name="T14" fmla="*/ 75 w 90"/>
                <a:gd name="T15" fmla="*/ 66 h 91"/>
                <a:gd name="T16" fmla="*/ 68 w 90"/>
                <a:gd name="T17" fmla="*/ 71 h 91"/>
                <a:gd name="T18" fmla="*/ 73 w 90"/>
                <a:gd name="T19" fmla="*/ 68 h 91"/>
                <a:gd name="T20" fmla="*/ 73 w 90"/>
                <a:gd name="T21" fmla="*/ 64 h 91"/>
                <a:gd name="T22" fmla="*/ 71 w 90"/>
                <a:gd name="T23" fmla="*/ 63 h 91"/>
                <a:gd name="T24" fmla="*/ 68 w 90"/>
                <a:gd name="T25" fmla="*/ 63 h 91"/>
                <a:gd name="T26" fmla="*/ 56 w 90"/>
                <a:gd name="T27" fmla="*/ 53 h 91"/>
                <a:gd name="T28" fmla="*/ 60 w 90"/>
                <a:gd name="T29" fmla="*/ 61 h 91"/>
                <a:gd name="T30" fmla="*/ 54 w 90"/>
                <a:gd name="T31" fmla="*/ 57 h 91"/>
                <a:gd name="T32" fmla="*/ 54 w 90"/>
                <a:gd name="T33" fmla="*/ 50 h 91"/>
                <a:gd name="T34" fmla="*/ 46 w 90"/>
                <a:gd name="T35" fmla="*/ 52 h 91"/>
                <a:gd name="T36" fmla="*/ 43 w 90"/>
                <a:gd name="T37" fmla="*/ 50 h 91"/>
                <a:gd name="T38" fmla="*/ 65 w 90"/>
                <a:gd name="T39" fmla="*/ 44 h 91"/>
                <a:gd name="T40" fmla="*/ 18 w 90"/>
                <a:gd name="T41" fmla="*/ 39 h 91"/>
                <a:gd name="T42" fmla="*/ 19 w 90"/>
                <a:gd name="T43" fmla="*/ 41 h 91"/>
                <a:gd name="T44" fmla="*/ 21 w 90"/>
                <a:gd name="T45" fmla="*/ 45 h 91"/>
                <a:gd name="T46" fmla="*/ 16 w 90"/>
                <a:gd name="T47" fmla="*/ 45 h 91"/>
                <a:gd name="T48" fmla="*/ 16 w 90"/>
                <a:gd name="T49" fmla="*/ 41 h 91"/>
                <a:gd name="T50" fmla="*/ 48 w 90"/>
                <a:gd name="T51" fmla="*/ 34 h 91"/>
                <a:gd name="T52" fmla="*/ 52 w 90"/>
                <a:gd name="T53" fmla="*/ 42 h 91"/>
                <a:gd name="T54" fmla="*/ 51 w 90"/>
                <a:gd name="T55" fmla="*/ 41 h 91"/>
                <a:gd name="T56" fmla="*/ 46 w 90"/>
                <a:gd name="T57" fmla="*/ 34 h 91"/>
                <a:gd name="T58" fmla="*/ 24 w 90"/>
                <a:gd name="T59" fmla="*/ 28 h 91"/>
                <a:gd name="T60" fmla="*/ 21 w 90"/>
                <a:gd name="T61" fmla="*/ 28 h 91"/>
                <a:gd name="T62" fmla="*/ 15 w 90"/>
                <a:gd name="T63" fmla="*/ 28 h 91"/>
                <a:gd name="T64" fmla="*/ 18 w 90"/>
                <a:gd name="T65" fmla="*/ 36 h 91"/>
                <a:gd name="T66" fmla="*/ 15 w 90"/>
                <a:gd name="T67" fmla="*/ 39 h 91"/>
                <a:gd name="T68" fmla="*/ 11 w 90"/>
                <a:gd name="T69" fmla="*/ 38 h 91"/>
                <a:gd name="T70" fmla="*/ 10 w 90"/>
                <a:gd name="T71" fmla="*/ 34 h 91"/>
                <a:gd name="T72" fmla="*/ 11 w 90"/>
                <a:gd name="T73" fmla="*/ 30 h 91"/>
                <a:gd name="T74" fmla="*/ 34 w 90"/>
                <a:gd name="T75" fmla="*/ 22 h 91"/>
                <a:gd name="T76" fmla="*/ 41 w 90"/>
                <a:gd name="T77" fmla="*/ 28 h 91"/>
                <a:gd name="T78" fmla="*/ 40 w 90"/>
                <a:gd name="T79" fmla="*/ 33 h 91"/>
                <a:gd name="T80" fmla="*/ 41 w 90"/>
                <a:gd name="T81" fmla="*/ 28 h 91"/>
                <a:gd name="T82" fmla="*/ 34 w 90"/>
                <a:gd name="T83" fmla="*/ 22 h 91"/>
                <a:gd name="T84" fmla="*/ 34 w 90"/>
                <a:gd name="T85" fmla="*/ 20 h 91"/>
                <a:gd name="T86" fmla="*/ 10 w 90"/>
                <a:gd name="T87" fmla="*/ 3 h 91"/>
                <a:gd name="T88" fmla="*/ 11 w 90"/>
                <a:gd name="T89" fmla="*/ 5 h 91"/>
                <a:gd name="T90" fmla="*/ 0 w 90"/>
                <a:gd name="T91" fmla="*/ 3 h 91"/>
                <a:gd name="T92" fmla="*/ 5 w 90"/>
                <a:gd name="T93" fmla="*/ 3 h 91"/>
                <a:gd name="T94" fmla="*/ 19 w 90"/>
                <a:gd name="T95" fmla="*/ 0 h 91"/>
                <a:gd name="T96" fmla="*/ 24 w 90"/>
                <a:gd name="T97" fmla="*/ 3 h 91"/>
                <a:gd name="T98" fmla="*/ 29 w 90"/>
                <a:gd name="T99" fmla="*/ 9 h 91"/>
                <a:gd name="T100" fmla="*/ 24 w 90"/>
                <a:gd name="T101" fmla="*/ 14 h 91"/>
                <a:gd name="T102" fmla="*/ 26 w 90"/>
                <a:gd name="T103" fmla="*/ 8 h 91"/>
                <a:gd name="T104" fmla="*/ 21 w 90"/>
                <a:gd name="T10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" h="91">
                  <a:moveTo>
                    <a:pt x="86" y="85"/>
                  </a:moveTo>
                  <a:lnTo>
                    <a:pt x="86" y="85"/>
                  </a:lnTo>
                  <a:lnTo>
                    <a:pt x="86" y="86"/>
                  </a:lnTo>
                  <a:lnTo>
                    <a:pt x="86" y="88"/>
                  </a:lnTo>
                  <a:lnTo>
                    <a:pt x="84" y="90"/>
                  </a:lnTo>
                  <a:lnTo>
                    <a:pt x="81" y="90"/>
                  </a:lnTo>
                  <a:lnTo>
                    <a:pt x="76" y="91"/>
                  </a:lnTo>
                  <a:lnTo>
                    <a:pt x="76" y="90"/>
                  </a:lnTo>
                  <a:lnTo>
                    <a:pt x="76" y="90"/>
                  </a:lnTo>
                  <a:lnTo>
                    <a:pt x="76" y="88"/>
                  </a:lnTo>
                  <a:lnTo>
                    <a:pt x="76" y="88"/>
                  </a:lnTo>
                  <a:lnTo>
                    <a:pt x="76" y="88"/>
                  </a:lnTo>
                  <a:lnTo>
                    <a:pt x="78" y="88"/>
                  </a:lnTo>
                  <a:lnTo>
                    <a:pt x="79" y="86"/>
                  </a:lnTo>
                  <a:lnTo>
                    <a:pt x="81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84" y="86"/>
                  </a:lnTo>
                  <a:lnTo>
                    <a:pt x="86" y="85"/>
                  </a:lnTo>
                  <a:close/>
                  <a:moveTo>
                    <a:pt x="87" y="82"/>
                  </a:moveTo>
                  <a:lnTo>
                    <a:pt x="87" y="82"/>
                  </a:lnTo>
                  <a:lnTo>
                    <a:pt x="86" y="83"/>
                  </a:lnTo>
                  <a:lnTo>
                    <a:pt x="86" y="82"/>
                  </a:lnTo>
                  <a:lnTo>
                    <a:pt x="87" y="82"/>
                  </a:lnTo>
                  <a:close/>
                  <a:moveTo>
                    <a:pt x="84" y="68"/>
                  </a:moveTo>
                  <a:lnTo>
                    <a:pt x="86" y="68"/>
                  </a:lnTo>
                  <a:lnTo>
                    <a:pt x="87" y="68"/>
                  </a:lnTo>
                  <a:lnTo>
                    <a:pt x="87" y="68"/>
                  </a:lnTo>
                  <a:lnTo>
                    <a:pt x="89" y="69"/>
                  </a:lnTo>
                  <a:lnTo>
                    <a:pt x="90" y="69"/>
                  </a:lnTo>
                  <a:lnTo>
                    <a:pt x="90" y="69"/>
                  </a:lnTo>
                  <a:lnTo>
                    <a:pt x="90" y="71"/>
                  </a:lnTo>
                  <a:lnTo>
                    <a:pt x="89" y="69"/>
                  </a:lnTo>
                  <a:lnTo>
                    <a:pt x="87" y="69"/>
                  </a:lnTo>
                  <a:lnTo>
                    <a:pt x="86" y="69"/>
                  </a:lnTo>
                  <a:lnTo>
                    <a:pt x="84" y="69"/>
                  </a:lnTo>
                  <a:lnTo>
                    <a:pt x="84" y="68"/>
                  </a:lnTo>
                  <a:close/>
                  <a:moveTo>
                    <a:pt x="75" y="63"/>
                  </a:moveTo>
                  <a:lnTo>
                    <a:pt x="75" y="64"/>
                  </a:lnTo>
                  <a:lnTo>
                    <a:pt x="75" y="66"/>
                  </a:lnTo>
                  <a:lnTo>
                    <a:pt x="73" y="69"/>
                  </a:lnTo>
                  <a:lnTo>
                    <a:pt x="71" y="69"/>
                  </a:lnTo>
                  <a:lnTo>
                    <a:pt x="68" y="71"/>
                  </a:lnTo>
                  <a:lnTo>
                    <a:pt x="68" y="72"/>
                  </a:lnTo>
                  <a:lnTo>
                    <a:pt x="68" y="71"/>
                  </a:lnTo>
                  <a:lnTo>
                    <a:pt x="70" y="69"/>
                  </a:lnTo>
                  <a:lnTo>
                    <a:pt x="71" y="69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3" y="68"/>
                  </a:lnTo>
                  <a:lnTo>
                    <a:pt x="73" y="66"/>
                  </a:lnTo>
                  <a:lnTo>
                    <a:pt x="73" y="66"/>
                  </a:lnTo>
                  <a:lnTo>
                    <a:pt x="73" y="64"/>
                  </a:lnTo>
                  <a:lnTo>
                    <a:pt x="73" y="64"/>
                  </a:lnTo>
                  <a:lnTo>
                    <a:pt x="73" y="64"/>
                  </a:lnTo>
                  <a:lnTo>
                    <a:pt x="75" y="63"/>
                  </a:lnTo>
                  <a:close/>
                  <a:moveTo>
                    <a:pt x="68" y="61"/>
                  </a:moveTo>
                  <a:lnTo>
                    <a:pt x="68" y="63"/>
                  </a:lnTo>
                  <a:lnTo>
                    <a:pt x="70" y="63"/>
                  </a:lnTo>
                  <a:lnTo>
                    <a:pt x="71" y="63"/>
                  </a:lnTo>
                  <a:lnTo>
                    <a:pt x="71" y="64"/>
                  </a:lnTo>
                  <a:lnTo>
                    <a:pt x="70" y="6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1"/>
                  </a:lnTo>
                  <a:close/>
                  <a:moveTo>
                    <a:pt x="52" y="49"/>
                  </a:moveTo>
                  <a:lnTo>
                    <a:pt x="54" y="52"/>
                  </a:lnTo>
                  <a:lnTo>
                    <a:pt x="56" y="53"/>
                  </a:lnTo>
                  <a:lnTo>
                    <a:pt x="56" y="55"/>
                  </a:lnTo>
                  <a:lnTo>
                    <a:pt x="57" y="57"/>
                  </a:lnTo>
                  <a:lnTo>
                    <a:pt x="59" y="58"/>
                  </a:lnTo>
                  <a:lnTo>
                    <a:pt x="60" y="60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57" y="58"/>
                  </a:lnTo>
                  <a:lnTo>
                    <a:pt x="56" y="58"/>
                  </a:lnTo>
                  <a:lnTo>
                    <a:pt x="54" y="57"/>
                  </a:lnTo>
                  <a:lnTo>
                    <a:pt x="54" y="57"/>
                  </a:lnTo>
                  <a:lnTo>
                    <a:pt x="56" y="57"/>
                  </a:lnTo>
                  <a:lnTo>
                    <a:pt x="56" y="55"/>
                  </a:lnTo>
                  <a:lnTo>
                    <a:pt x="56" y="55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2" y="50"/>
                  </a:lnTo>
                  <a:lnTo>
                    <a:pt x="52" y="49"/>
                  </a:lnTo>
                  <a:close/>
                  <a:moveTo>
                    <a:pt x="43" y="49"/>
                  </a:moveTo>
                  <a:lnTo>
                    <a:pt x="45" y="49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8" y="52"/>
                  </a:lnTo>
                  <a:lnTo>
                    <a:pt x="48" y="53"/>
                  </a:lnTo>
                  <a:lnTo>
                    <a:pt x="46" y="52"/>
                  </a:lnTo>
                  <a:lnTo>
                    <a:pt x="43" y="50"/>
                  </a:lnTo>
                  <a:lnTo>
                    <a:pt x="43" y="50"/>
                  </a:lnTo>
                  <a:lnTo>
                    <a:pt x="43" y="49"/>
                  </a:lnTo>
                  <a:close/>
                  <a:moveTo>
                    <a:pt x="65" y="42"/>
                  </a:moveTo>
                  <a:lnTo>
                    <a:pt x="65" y="42"/>
                  </a:lnTo>
                  <a:lnTo>
                    <a:pt x="65" y="44"/>
                  </a:lnTo>
                  <a:lnTo>
                    <a:pt x="65" y="45"/>
                  </a:lnTo>
                  <a:lnTo>
                    <a:pt x="64" y="44"/>
                  </a:lnTo>
                  <a:lnTo>
                    <a:pt x="65" y="42"/>
                  </a:lnTo>
                  <a:lnTo>
                    <a:pt x="65" y="42"/>
                  </a:lnTo>
                  <a:close/>
                  <a:moveTo>
                    <a:pt x="18" y="39"/>
                  </a:moveTo>
                  <a:lnTo>
                    <a:pt x="19" y="41"/>
                  </a:lnTo>
                  <a:lnTo>
                    <a:pt x="19" y="41"/>
                  </a:lnTo>
                  <a:lnTo>
                    <a:pt x="18" y="42"/>
                  </a:lnTo>
                  <a:lnTo>
                    <a:pt x="19" y="42"/>
                  </a:lnTo>
                  <a:lnTo>
                    <a:pt x="19" y="41"/>
                  </a:lnTo>
                  <a:lnTo>
                    <a:pt x="21" y="42"/>
                  </a:lnTo>
                  <a:lnTo>
                    <a:pt x="21" y="44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9"/>
                  </a:lnTo>
                  <a:lnTo>
                    <a:pt x="18" y="49"/>
                  </a:lnTo>
                  <a:lnTo>
                    <a:pt x="18" y="47"/>
                  </a:lnTo>
                  <a:lnTo>
                    <a:pt x="16" y="45"/>
                  </a:lnTo>
                  <a:lnTo>
                    <a:pt x="16" y="44"/>
                  </a:lnTo>
                  <a:lnTo>
                    <a:pt x="16" y="42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8" y="41"/>
                  </a:lnTo>
                  <a:lnTo>
                    <a:pt x="18" y="39"/>
                  </a:lnTo>
                  <a:close/>
                  <a:moveTo>
                    <a:pt x="48" y="33"/>
                  </a:moveTo>
                  <a:lnTo>
                    <a:pt x="48" y="34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52" y="41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51" y="39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6" y="34"/>
                  </a:lnTo>
                  <a:lnTo>
                    <a:pt x="48" y="34"/>
                  </a:lnTo>
                  <a:lnTo>
                    <a:pt x="48" y="33"/>
                  </a:lnTo>
                  <a:close/>
                  <a:moveTo>
                    <a:pt x="24" y="28"/>
                  </a:moveTo>
                  <a:lnTo>
                    <a:pt x="24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3" y="30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23" y="28"/>
                  </a:lnTo>
                  <a:lnTo>
                    <a:pt x="24" y="28"/>
                  </a:lnTo>
                  <a:close/>
                  <a:moveTo>
                    <a:pt x="11" y="27"/>
                  </a:moveTo>
                  <a:lnTo>
                    <a:pt x="13" y="27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0"/>
                  </a:lnTo>
                  <a:lnTo>
                    <a:pt x="16" y="31"/>
                  </a:lnTo>
                  <a:lnTo>
                    <a:pt x="18" y="33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6" y="38"/>
                  </a:lnTo>
                  <a:lnTo>
                    <a:pt x="16" y="39"/>
                  </a:lnTo>
                  <a:lnTo>
                    <a:pt x="15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11" y="38"/>
                  </a:lnTo>
                  <a:lnTo>
                    <a:pt x="10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1" y="27"/>
                  </a:lnTo>
                  <a:close/>
                  <a:moveTo>
                    <a:pt x="34" y="20"/>
                  </a:moveTo>
                  <a:lnTo>
                    <a:pt x="34" y="22"/>
                  </a:lnTo>
                  <a:lnTo>
                    <a:pt x="37" y="23"/>
                  </a:lnTo>
                  <a:lnTo>
                    <a:pt x="38" y="23"/>
                  </a:lnTo>
                  <a:lnTo>
                    <a:pt x="40" y="27"/>
                  </a:lnTo>
                  <a:lnTo>
                    <a:pt x="41" y="27"/>
                  </a:lnTo>
                  <a:lnTo>
                    <a:pt x="41" y="28"/>
                  </a:lnTo>
                  <a:lnTo>
                    <a:pt x="41" y="31"/>
                  </a:lnTo>
                  <a:lnTo>
                    <a:pt x="40" y="33"/>
                  </a:lnTo>
                  <a:lnTo>
                    <a:pt x="41" y="34"/>
                  </a:lnTo>
                  <a:lnTo>
                    <a:pt x="40" y="34"/>
                  </a:lnTo>
                  <a:lnTo>
                    <a:pt x="40" y="33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40" y="31"/>
                  </a:lnTo>
                  <a:lnTo>
                    <a:pt x="40" y="30"/>
                  </a:lnTo>
                  <a:lnTo>
                    <a:pt x="41" y="28"/>
                  </a:lnTo>
                  <a:lnTo>
                    <a:pt x="41" y="27"/>
                  </a:lnTo>
                  <a:lnTo>
                    <a:pt x="38" y="25"/>
                  </a:lnTo>
                  <a:lnTo>
                    <a:pt x="38" y="23"/>
                  </a:lnTo>
                  <a:lnTo>
                    <a:pt x="35" y="23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0"/>
                  </a:lnTo>
                  <a:lnTo>
                    <a:pt x="34" y="20"/>
                  </a:lnTo>
                  <a:close/>
                  <a:moveTo>
                    <a:pt x="5" y="1"/>
                  </a:moveTo>
                  <a:lnTo>
                    <a:pt x="7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1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5"/>
                  </a:lnTo>
                  <a:lnTo>
                    <a:pt x="4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close/>
                  <a:moveTo>
                    <a:pt x="16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7" y="6"/>
                  </a:lnTo>
                  <a:lnTo>
                    <a:pt x="29" y="9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6"/>
                  </a:lnTo>
                  <a:lnTo>
                    <a:pt x="24" y="14"/>
                  </a:lnTo>
                  <a:lnTo>
                    <a:pt x="23" y="14"/>
                  </a:lnTo>
                  <a:lnTo>
                    <a:pt x="24" y="12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6"/>
                  </a:lnTo>
                  <a:lnTo>
                    <a:pt x="26" y="5"/>
                  </a:lnTo>
                  <a:lnTo>
                    <a:pt x="24" y="5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4" name="Freeform 321">
              <a:extLst>
                <a:ext uri="{FF2B5EF4-FFF2-40B4-BE49-F238E27FC236}">
                  <a16:creationId xmlns:a16="http://schemas.microsoft.com/office/drawing/2014/main" id="{F7778D77-03BE-BBC0-B736-DA62BB1C48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7378" y="4269731"/>
              <a:ext cx="1107158" cy="1128600"/>
            </a:xfrm>
            <a:custGeom>
              <a:avLst/>
              <a:gdLst>
                <a:gd name="T0" fmla="*/ 431 w 568"/>
                <a:gd name="T1" fmla="*/ 412 h 579"/>
                <a:gd name="T2" fmla="*/ 428 w 568"/>
                <a:gd name="T3" fmla="*/ 118 h 579"/>
                <a:gd name="T4" fmla="*/ 354 w 568"/>
                <a:gd name="T5" fmla="*/ 78 h 579"/>
                <a:gd name="T6" fmla="*/ 361 w 568"/>
                <a:gd name="T7" fmla="*/ 97 h 579"/>
                <a:gd name="T8" fmla="*/ 338 w 568"/>
                <a:gd name="T9" fmla="*/ 91 h 579"/>
                <a:gd name="T10" fmla="*/ 350 w 568"/>
                <a:gd name="T11" fmla="*/ 77 h 579"/>
                <a:gd name="T12" fmla="*/ 347 w 568"/>
                <a:gd name="T13" fmla="*/ 66 h 579"/>
                <a:gd name="T14" fmla="*/ 202 w 568"/>
                <a:gd name="T15" fmla="*/ 9 h 579"/>
                <a:gd name="T16" fmla="*/ 204 w 568"/>
                <a:gd name="T17" fmla="*/ 33 h 579"/>
                <a:gd name="T18" fmla="*/ 224 w 568"/>
                <a:gd name="T19" fmla="*/ 56 h 579"/>
                <a:gd name="T20" fmla="*/ 245 w 568"/>
                <a:gd name="T21" fmla="*/ 47 h 579"/>
                <a:gd name="T22" fmla="*/ 262 w 568"/>
                <a:gd name="T23" fmla="*/ 39 h 579"/>
                <a:gd name="T24" fmla="*/ 289 w 568"/>
                <a:gd name="T25" fmla="*/ 44 h 579"/>
                <a:gd name="T26" fmla="*/ 313 w 568"/>
                <a:gd name="T27" fmla="*/ 33 h 579"/>
                <a:gd name="T28" fmla="*/ 338 w 568"/>
                <a:gd name="T29" fmla="*/ 44 h 579"/>
                <a:gd name="T30" fmla="*/ 324 w 568"/>
                <a:gd name="T31" fmla="*/ 86 h 579"/>
                <a:gd name="T32" fmla="*/ 338 w 568"/>
                <a:gd name="T33" fmla="*/ 100 h 579"/>
                <a:gd name="T34" fmla="*/ 371 w 568"/>
                <a:gd name="T35" fmla="*/ 96 h 579"/>
                <a:gd name="T36" fmla="*/ 391 w 568"/>
                <a:gd name="T37" fmla="*/ 86 h 579"/>
                <a:gd name="T38" fmla="*/ 425 w 568"/>
                <a:gd name="T39" fmla="*/ 100 h 579"/>
                <a:gd name="T40" fmla="*/ 432 w 568"/>
                <a:gd name="T41" fmla="*/ 111 h 579"/>
                <a:gd name="T42" fmla="*/ 500 w 568"/>
                <a:gd name="T43" fmla="*/ 121 h 579"/>
                <a:gd name="T44" fmla="*/ 568 w 568"/>
                <a:gd name="T45" fmla="*/ 181 h 579"/>
                <a:gd name="T46" fmla="*/ 530 w 568"/>
                <a:gd name="T47" fmla="*/ 239 h 579"/>
                <a:gd name="T48" fmla="*/ 507 w 568"/>
                <a:gd name="T49" fmla="*/ 272 h 579"/>
                <a:gd name="T50" fmla="*/ 496 w 568"/>
                <a:gd name="T51" fmla="*/ 360 h 579"/>
                <a:gd name="T52" fmla="*/ 448 w 568"/>
                <a:gd name="T53" fmla="*/ 411 h 579"/>
                <a:gd name="T54" fmla="*/ 425 w 568"/>
                <a:gd name="T55" fmla="*/ 417 h 579"/>
                <a:gd name="T56" fmla="*/ 369 w 568"/>
                <a:gd name="T57" fmla="*/ 449 h 579"/>
                <a:gd name="T58" fmla="*/ 366 w 568"/>
                <a:gd name="T59" fmla="*/ 493 h 579"/>
                <a:gd name="T60" fmla="*/ 332 w 568"/>
                <a:gd name="T61" fmla="*/ 537 h 579"/>
                <a:gd name="T62" fmla="*/ 327 w 568"/>
                <a:gd name="T63" fmla="*/ 534 h 579"/>
                <a:gd name="T64" fmla="*/ 298 w 568"/>
                <a:gd name="T65" fmla="*/ 576 h 579"/>
                <a:gd name="T66" fmla="*/ 309 w 568"/>
                <a:gd name="T67" fmla="*/ 554 h 579"/>
                <a:gd name="T68" fmla="*/ 281 w 568"/>
                <a:gd name="T69" fmla="*/ 543 h 579"/>
                <a:gd name="T70" fmla="*/ 248 w 568"/>
                <a:gd name="T71" fmla="*/ 521 h 579"/>
                <a:gd name="T72" fmla="*/ 264 w 568"/>
                <a:gd name="T73" fmla="*/ 493 h 579"/>
                <a:gd name="T74" fmla="*/ 287 w 568"/>
                <a:gd name="T75" fmla="*/ 477 h 579"/>
                <a:gd name="T76" fmla="*/ 283 w 568"/>
                <a:gd name="T77" fmla="*/ 450 h 579"/>
                <a:gd name="T78" fmla="*/ 268 w 568"/>
                <a:gd name="T79" fmla="*/ 420 h 579"/>
                <a:gd name="T80" fmla="*/ 253 w 568"/>
                <a:gd name="T81" fmla="*/ 398 h 579"/>
                <a:gd name="T82" fmla="*/ 234 w 568"/>
                <a:gd name="T83" fmla="*/ 389 h 579"/>
                <a:gd name="T84" fmla="*/ 234 w 568"/>
                <a:gd name="T85" fmla="*/ 367 h 579"/>
                <a:gd name="T86" fmla="*/ 226 w 568"/>
                <a:gd name="T87" fmla="*/ 321 h 579"/>
                <a:gd name="T88" fmla="*/ 197 w 568"/>
                <a:gd name="T89" fmla="*/ 278 h 579"/>
                <a:gd name="T90" fmla="*/ 156 w 568"/>
                <a:gd name="T91" fmla="*/ 258 h 579"/>
                <a:gd name="T92" fmla="*/ 127 w 568"/>
                <a:gd name="T93" fmla="*/ 241 h 579"/>
                <a:gd name="T94" fmla="*/ 106 w 568"/>
                <a:gd name="T95" fmla="*/ 219 h 579"/>
                <a:gd name="T96" fmla="*/ 57 w 568"/>
                <a:gd name="T97" fmla="*/ 233 h 579"/>
                <a:gd name="T98" fmla="*/ 40 w 568"/>
                <a:gd name="T99" fmla="*/ 219 h 579"/>
                <a:gd name="T100" fmla="*/ 8 w 568"/>
                <a:gd name="T101" fmla="*/ 195 h 579"/>
                <a:gd name="T102" fmla="*/ 4 w 568"/>
                <a:gd name="T103" fmla="*/ 178 h 579"/>
                <a:gd name="T104" fmla="*/ 29 w 568"/>
                <a:gd name="T105" fmla="*/ 141 h 579"/>
                <a:gd name="T106" fmla="*/ 63 w 568"/>
                <a:gd name="T107" fmla="*/ 119 h 579"/>
                <a:gd name="T108" fmla="*/ 59 w 568"/>
                <a:gd name="T109" fmla="*/ 78 h 579"/>
                <a:gd name="T110" fmla="*/ 71 w 568"/>
                <a:gd name="T111" fmla="*/ 64 h 579"/>
                <a:gd name="T112" fmla="*/ 84 w 568"/>
                <a:gd name="T113" fmla="*/ 50 h 579"/>
                <a:gd name="T114" fmla="*/ 111 w 568"/>
                <a:gd name="T115" fmla="*/ 64 h 579"/>
                <a:gd name="T116" fmla="*/ 142 w 568"/>
                <a:gd name="T117" fmla="*/ 53 h 579"/>
                <a:gd name="T118" fmla="*/ 136 w 568"/>
                <a:gd name="T119" fmla="*/ 19 h 579"/>
                <a:gd name="T120" fmla="*/ 166 w 568"/>
                <a:gd name="T121" fmla="*/ 17 h 579"/>
                <a:gd name="T122" fmla="*/ 201 w 568"/>
                <a:gd name="T123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8" h="579">
                  <a:moveTo>
                    <a:pt x="371" y="479"/>
                  </a:moveTo>
                  <a:lnTo>
                    <a:pt x="371" y="480"/>
                  </a:lnTo>
                  <a:lnTo>
                    <a:pt x="371" y="482"/>
                  </a:lnTo>
                  <a:lnTo>
                    <a:pt x="369" y="483"/>
                  </a:lnTo>
                  <a:lnTo>
                    <a:pt x="369" y="485"/>
                  </a:lnTo>
                  <a:lnTo>
                    <a:pt x="369" y="485"/>
                  </a:lnTo>
                  <a:lnTo>
                    <a:pt x="369" y="482"/>
                  </a:lnTo>
                  <a:lnTo>
                    <a:pt x="369" y="480"/>
                  </a:lnTo>
                  <a:lnTo>
                    <a:pt x="369" y="479"/>
                  </a:lnTo>
                  <a:lnTo>
                    <a:pt x="371" y="479"/>
                  </a:lnTo>
                  <a:close/>
                  <a:moveTo>
                    <a:pt x="369" y="460"/>
                  </a:moveTo>
                  <a:lnTo>
                    <a:pt x="369" y="460"/>
                  </a:lnTo>
                  <a:lnTo>
                    <a:pt x="369" y="461"/>
                  </a:lnTo>
                  <a:lnTo>
                    <a:pt x="369" y="463"/>
                  </a:lnTo>
                  <a:lnTo>
                    <a:pt x="368" y="463"/>
                  </a:lnTo>
                  <a:lnTo>
                    <a:pt x="368" y="463"/>
                  </a:lnTo>
                  <a:lnTo>
                    <a:pt x="368" y="461"/>
                  </a:lnTo>
                  <a:lnTo>
                    <a:pt x="369" y="460"/>
                  </a:lnTo>
                  <a:close/>
                  <a:moveTo>
                    <a:pt x="415" y="422"/>
                  </a:moveTo>
                  <a:lnTo>
                    <a:pt x="417" y="423"/>
                  </a:lnTo>
                  <a:lnTo>
                    <a:pt x="417" y="423"/>
                  </a:lnTo>
                  <a:lnTo>
                    <a:pt x="417" y="423"/>
                  </a:lnTo>
                  <a:lnTo>
                    <a:pt x="417" y="425"/>
                  </a:lnTo>
                  <a:lnTo>
                    <a:pt x="417" y="425"/>
                  </a:lnTo>
                  <a:lnTo>
                    <a:pt x="417" y="425"/>
                  </a:lnTo>
                  <a:lnTo>
                    <a:pt x="415" y="425"/>
                  </a:lnTo>
                  <a:lnTo>
                    <a:pt x="414" y="425"/>
                  </a:lnTo>
                  <a:lnTo>
                    <a:pt x="414" y="425"/>
                  </a:lnTo>
                  <a:lnTo>
                    <a:pt x="415" y="422"/>
                  </a:lnTo>
                  <a:close/>
                  <a:moveTo>
                    <a:pt x="431" y="412"/>
                  </a:moveTo>
                  <a:lnTo>
                    <a:pt x="431" y="412"/>
                  </a:lnTo>
                  <a:lnTo>
                    <a:pt x="432" y="412"/>
                  </a:lnTo>
                  <a:lnTo>
                    <a:pt x="432" y="414"/>
                  </a:lnTo>
                  <a:lnTo>
                    <a:pt x="434" y="414"/>
                  </a:lnTo>
                  <a:lnTo>
                    <a:pt x="432" y="414"/>
                  </a:lnTo>
                  <a:lnTo>
                    <a:pt x="431" y="414"/>
                  </a:lnTo>
                  <a:lnTo>
                    <a:pt x="429" y="414"/>
                  </a:lnTo>
                  <a:lnTo>
                    <a:pt x="429" y="414"/>
                  </a:lnTo>
                  <a:lnTo>
                    <a:pt x="431" y="412"/>
                  </a:lnTo>
                  <a:lnTo>
                    <a:pt x="431" y="412"/>
                  </a:lnTo>
                  <a:close/>
                  <a:moveTo>
                    <a:pt x="507" y="269"/>
                  </a:moveTo>
                  <a:lnTo>
                    <a:pt x="508" y="269"/>
                  </a:lnTo>
                  <a:lnTo>
                    <a:pt x="508" y="271"/>
                  </a:lnTo>
                  <a:lnTo>
                    <a:pt x="508" y="271"/>
                  </a:lnTo>
                  <a:lnTo>
                    <a:pt x="507" y="271"/>
                  </a:lnTo>
                  <a:lnTo>
                    <a:pt x="507" y="271"/>
                  </a:lnTo>
                  <a:lnTo>
                    <a:pt x="507" y="269"/>
                  </a:lnTo>
                  <a:lnTo>
                    <a:pt x="507" y="269"/>
                  </a:lnTo>
                  <a:lnTo>
                    <a:pt x="507" y="269"/>
                  </a:lnTo>
                  <a:close/>
                  <a:moveTo>
                    <a:pt x="511" y="261"/>
                  </a:moveTo>
                  <a:lnTo>
                    <a:pt x="513" y="261"/>
                  </a:lnTo>
                  <a:lnTo>
                    <a:pt x="513" y="263"/>
                  </a:lnTo>
                  <a:lnTo>
                    <a:pt x="513" y="263"/>
                  </a:lnTo>
                  <a:lnTo>
                    <a:pt x="511" y="264"/>
                  </a:lnTo>
                  <a:lnTo>
                    <a:pt x="510" y="264"/>
                  </a:lnTo>
                  <a:lnTo>
                    <a:pt x="510" y="264"/>
                  </a:lnTo>
                  <a:lnTo>
                    <a:pt x="511" y="263"/>
                  </a:lnTo>
                  <a:lnTo>
                    <a:pt x="511" y="261"/>
                  </a:lnTo>
                  <a:close/>
                  <a:moveTo>
                    <a:pt x="428" y="115"/>
                  </a:moveTo>
                  <a:lnTo>
                    <a:pt x="428" y="115"/>
                  </a:lnTo>
                  <a:lnTo>
                    <a:pt x="428" y="116"/>
                  </a:lnTo>
                  <a:lnTo>
                    <a:pt x="428" y="118"/>
                  </a:lnTo>
                  <a:lnTo>
                    <a:pt x="426" y="119"/>
                  </a:lnTo>
                  <a:lnTo>
                    <a:pt x="426" y="118"/>
                  </a:lnTo>
                  <a:lnTo>
                    <a:pt x="426" y="116"/>
                  </a:lnTo>
                  <a:lnTo>
                    <a:pt x="426" y="115"/>
                  </a:lnTo>
                  <a:lnTo>
                    <a:pt x="428" y="115"/>
                  </a:lnTo>
                  <a:lnTo>
                    <a:pt x="428" y="115"/>
                  </a:lnTo>
                  <a:close/>
                  <a:moveTo>
                    <a:pt x="420" y="94"/>
                  </a:moveTo>
                  <a:lnTo>
                    <a:pt x="421" y="94"/>
                  </a:lnTo>
                  <a:lnTo>
                    <a:pt x="421" y="94"/>
                  </a:lnTo>
                  <a:lnTo>
                    <a:pt x="421" y="96"/>
                  </a:lnTo>
                  <a:lnTo>
                    <a:pt x="421" y="96"/>
                  </a:lnTo>
                  <a:lnTo>
                    <a:pt x="420" y="96"/>
                  </a:lnTo>
                  <a:lnTo>
                    <a:pt x="420" y="94"/>
                  </a:lnTo>
                  <a:lnTo>
                    <a:pt x="420" y="94"/>
                  </a:lnTo>
                  <a:lnTo>
                    <a:pt x="420" y="94"/>
                  </a:lnTo>
                  <a:close/>
                  <a:moveTo>
                    <a:pt x="330" y="83"/>
                  </a:moveTo>
                  <a:lnTo>
                    <a:pt x="332" y="85"/>
                  </a:lnTo>
                  <a:lnTo>
                    <a:pt x="330" y="89"/>
                  </a:lnTo>
                  <a:lnTo>
                    <a:pt x="328" y="89"/>
                  </a:lnTo>
                  <a:lnTo>
                    <a:pt x="327" y="93"/>
                  </a:lnTo>
                  <a:lnTo>
                    <a:pt x="324" y="94"/>
                  </a:lnTo>
                  <a:lnTo>
                    <a:pt x="322" y="96"/>
                  </a:lnTo>
                  <a:lnTo>
                    <a:pt x="320" y="96"/>
                  </a:lnTo>
                  <a:lnTo>
                    <a:pt x="322" y="93"/>
                  </a:lnTo>
                  <a:lnTo>
                    <a:pt x="324" y="91"/>
                  </a:lnTo>
                  <a:lnTo>
                    <a:pt x="324" y="88"/>
                  </a:lnTo>
                  <a:lnTo>
                    <a:pt x="325" y="85"/>
                  </a:lnTo>
                  <a:lnTo>
                    <a:pt x="327" y="83"/>
                  </a:lnTo>
                  <a:lnTo>
                    <a:pt x="330" y="83"/>
                  </a:lnTo>
                  <a:close/>
                  <a:moveTo>
                    <a:pt x="344" y="77"/>
                  </a:moveTo>
                  <a:lnTo>
                    <a:pt x="354" y="78"/>
                  </a:lnTo>
                  <a:lnTo>
                    <a:pt x="355" y="78"/>
                  </a:lnTo>
                  <a:lnTo>
                    <a:pt x="357" y="78"/>
                  </a:lnTo>
                  <a:lnTo>
                    <a:pt x="358" y="78"/>
                  </a:lnTo>
                  <a:lnTo>
                    <a:pt x="360" y="78"/>
                  </a:lnTo>
                  <a:lnTo>
                    <a:pt x="361" y="78"/>
                  </a:lnTo>
                  <a:lnTo>
                    <a:pt x="366" y="78"/>
                  </a:lnTo>
                  <a:lnTo>
                    <a:pt x="368" y="78"/>
                  </a:lnTo>
                  <a:lnTo>
                    <a:pt x="369" y="78"/>
                  </a:lnTo>
                  <a:lnTo>
                    <a:pt x="371" y="80"/>
                  </a:lnTo>
                  <a:lnTo>
                    <a:pt x="371" y="80"/>
                  </a:lnTo>
                  <a:lnTo>
                    <a:pt x="371" y="80"/>
                  </a:lnTo>
                  <a:lnTo>
                    <a:pt x="371" y="82"/>
                  </a:lnTo>
                  <a:lnTo>
                    <a:pt x="369" y="83"/>
                  </a:lnTo>
                  <a:lnTo>
                    <a:pt x="369" y="85"/>
                  </a:lnTo>
                  <a:lnTo>
                    <a:pt x="369" y="85"/>
                  </a:lnTo>
                  <a:lnTo>
                    <a:pt x="369" y="85"/>
                  </a:lnTo>
                  <a:lnTo>
                    <a:pt x="369" y="86"/>
                  </a:lnTo>
                  <a:lnTo>
                    <a:pt x="369" y="88"/>
                  </a:lnTo>
                  <a:lnTo>
                    <a:pt x="369" y="88"/>
                  </a:lnTo>
                  <a:lnTo>
                    <a:pt x="368" y="89"/>
                  </a:lnTo>
                  <a:lnTo>
                    <a:pt x="366" y="91"/>
                  </a:lnTo>
                  <a:lnTo>
                    <a:pt x="366" y="91"/>
                  </a:lnTo>
                  <a:lnTo>
                    <a:pt x="366" y="93"/>
                  </a:lnTo>
                  <a:lnTo>
                    <a:pt x="365" y="93"/>
                  </a:lnTo>
                  <a:lnTo>
                    <a:pt x="365" y="94"/>
                  </a:lnTo>
                  <a:lnTo>
                    <a:pt x="365" y="94"/>
                  </a:lnTo>
                  <a:lnTo>
                    <a:pt x="365" y="96"/>
                  </a:lnTo>
                  <a:lnTo>
                    <a:pt x="363" y="97"/>
                  </a:lnTo>
                  <a:lnTo>
                    <a:pt x="363" y="97"/>
                  </a:lnTo>
                  <a:lnTo>
                    <a:pt x="361" y="97"/>
                  </a:lnTo>
                  <a:lnTo>
                    <a:pt x="361" y="97"/>
                  </a:lnTo>
                  <a:lnTo>
                    <a:pt x="360" y="96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58" y="99"/>
                  </a:lnTo>
                  <a:lnTo>
                    <a:pt x="357" y="99"/>
                  </a:lnTo>
                  <a:lnTo>
                    <a:pt x="357" y="97"/>
                  </a:lnTo>
                  <a:lnTo>
                    <a:pt x="355" y="97"/>
                  </a:lnTo>
                  <a:lnTo>
                    <a:pt x="355" y="99"/>
                  </a:lnTo>
                  <a:lnTo>
                    <a:pt x="354" y="100"/>
                  </a:lnTo>
                  <a:lnTo>
                    <a:pt x="354" y="100"/>
                  </a:lnTo>
                  <a:lnTo>
                    <a:pt x="352" y="100"/>
                  </a:lnTo>
                  <a:lnTo>
                    <a:pt x="350" y="100"/>
                  </a:lnTo>
                  <a:lnTo>
                    <a:pt x="349" y="100"/>
                  </a:lnTo>
                  <a:lnTo>
                    <a:pt x="347" y="100"/>
                  </a:lnTo>
                  <a:lnTo>
                    <a:pt x="347" y="100"/>
                  </a:lnTo>
                  <a:lnTo>
                    <a:pt x="346" y="100"/>
                  </a:lnTo>
                  <a:lnTo>
                    <a:pt x="343" y="100"/>
                  </a:lnTo>
                  <a:lnTo>
                    <a:pt x="341" y="100"/>
                  </a:lnTo>
                  <a:lnTo>
                    <a:pt x="341" y="100"/>
                  </a:lnTo>
                  <a:lnTo>
                    <a:pt x="339" y="100"/>
                  </a:lnTo>
                  <a:lnTo>
                    <a:pt x="339" y="99"/>
                  </a:lnTo>
                  <a:lnTo>
                    <a:pt x="338" y="97"/>
                  </a:lnTo>
                  <a:lnTo>
                    <a:pt x="338" y="96"/>
                  </a:lnTo>
                  <a:lnTo>
                    <a:pt x="336" y="93"/>
                  </a:lnTo>
                  <a:lnTo>
                    <a:pt x="338" y="91"/>
                  </a:lnTo>
                  <a:lnTo>
                    <a:pt x="338" y="91"/>
                  </a:lnTo>
                  <a:lnTo>
                    <a:pt x="339" y="93"/>
                  </a:lnTo>
                  <a:lnTo>
                    <a:pt x="339" y="91"/>
                  </a:lnTo>
                  <a:lnTo>
                    <a:pt x="339" y="91"/>
                  </a:lnTo>
                  <a:lnTo>
                    <a:pt x="339" y="91"/>
                  </a:lnTo>
                  <a:lnTo>
                    <a:pt x="338" y="91"/>
                  </a:lnTo>
                  <a:lnTo>
                    <a:pt x="336" y="89"/>
                  </a:lnTo>
                  <a:lnTo>
                    <a:pt x="336" y="88"/>
                  </a:lnTo>
                  <a:lnTo>
                    <a:pt x="336" y="85"/>
                  </a:lnTo>
                  <a:lnTo>
                    <a:pt x="336" y="85"/>
                  </a:lnTo>
                  <a:lnTo>
                    <a:pt x="338" y="83"/>
                  </a:lnTo>
                  <a:lnTo>
                    <a:pt x="338" y="83"/>
                  </a:lnTo>
                  <a:lnTo>
                    <a:pt x="338" y="82"/>
                  </a:lnTo>
                  <a:lnTo>
                    <a:pt x="338" y="80"/>
                  </a:lnTo>
                  <a:lnTo>
                    <a:pt x="338" y="80"/>
                  </a:lnTo>
                  <a:lnTo>
                    <a:pt x="341" y="77"/>
                  </a:lnTo>
                  <a:lnTo>
                    <a:pt x="344" y="77"/>
                  </a:lnTo>
                  <a:close/>
                  <a:moveTo>
                    <a:pt x="336" y="75"/>
                  </a:moveTo>
                  <a:lnTo>
                    <a:pt x="338" y="77"/>
                  </a:lnTo>
                  <a:lnTo>
                    <a:pt x="338" y="77"/>
                  </a:lnTo>
                  <a:lnTo>
                    <a:pt x="338" y="77"/>
                  </a:lnTo>
                  <a:lnTo>
                    <a:pt x="335" y="80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7"/>
                  </a:lnTo>
                  <a:lnTo>
                    <a:pt x="336" y="77"/>
                  </a:lnTo>
                  <a:lnTo>
                    <a:pt x="336" y="75"/>
                  </a:lnTo>
                  <a:close/>
                  <a:moveTo>
                    <a:pt x="355" y="74"/>
                  </a:moveTo>
                  <a:lnTo>
                    <a:pt x="357" y="75"/>
                  </a:lnTo>
                  <a:lnTo>
                    <a:pt x="357" y="75"/>
                  </a:lnTo>
                  <a:lnTo>
                    <a:pt x="357" y="77"/>
                  </a:lnTo>
                  <a:lnTo>
                    <a:pt x="357" y="77"/>
                  </a:lnTo>
                  <a:lnTo>
                    <a:pt x="352" y="77"/>
                  </a:lnTo>
                  <a:lnTo>
                    <a:pt x="350" y="77"/>
                  </a:lnTo>
                  <a:lnTo>
                    <a:pt x="350" y="77"/>
                  </a:lnTo>
                  <a:lnTo>
                    <a:pt x="352" y="75"/>
                  </a:lnTo>
                  <a:lnTo>
                    <a:pt x="354" y="74"/>
                  </a:lnTo>
                  <a:lnTo>
                    <a:pt x="355" y="74"/>
                  </a:lnTo>
                  <a:close/>
                  <a:moveTo>
                    <a:pt x="350" y="71"/>
                  </a:moveTo>
                  <a:lnTo>
                    <a:pt x="352" y="72"/>
                  </a:lnTo>
                  <a:lnTo>
                    <a:pt x="352" y="72"/>
                  </a:lnTo>
                  <a:lnTo>
                    <a:pt x="350" y="75"/>
                  </a:lnTo>
                  <a:lnTo>
                    <a:pt x="349" y="75"/>
                  </a:lnTo>
                  <a:lnTo>
                    <a:pt x="347" y="75"/>
                  </a:lnTo>
                  <a:lnTo>
                    <a:pt x="346" y="75"/>
                  </a:lnTo>
                  <a:lnTo>
                    <a:pt x="344" y="75"/>
                  </a:lnTo>
                  <a:lnTo>
                    <a:pt x="343" y="75"/>
                  </a:lnTo>
                  <a:lnTo>
                    <a:pt x="343" y="74"/>
                  </a:lnTo>
                  <a:lnTo>
                    <a:pt x="344" y="72"/>
                  </a:lnTo>
                  <a:lnTo>
                    <a:pt x="346" y="72"/>
                  </a:lnTo>
                  <a:lnTo>
                    <a:pt x="350" y="71"/>
                  </a:lnTo>
                  <a:close/>
                  <a:moveTo>
                    <a:pt x="343" y="67"/>
                  </a:moveTo>
                  <a:lnTo>
                    <a:pt x="343" y="67"/>
                  </a:lnTo>
                  <a:lnTo>
                    <a:pt x="343" y="71"/>
                  </a:lnTo>
                  <a:lnTo>
                    <a:pt x="343" y="72"/>
                  </a:lnTo>
                  <a:lnTo>
                    <a:pt x="343" y="74"/>
                  </a:lnTo>
                  <a:lnTo>
                    <a:pt x="341" y="75"/>
                  </a:lnTo>
                  <a:lnTo>
                    <a:pt x="339" y="75"/>
                  </a:lnTo>
                  <a:lnTo>
                    <a:pt x="339" y="72"/>
                  </a:lnTo>
                  <a:lnTo>
                    <a:pt x="341" y="72"/>
                  </a:lnTo>
                  <a:lnTo>
                    <a:pt x="341" y="71"/>
                  </a:lnTo>
                  <a:lnTo>
                    <a:pt x="343" y="69"/>
                  </a:lnTo>
                  <a:lnTo>
                    <a:pt x="343" y="67"/>
                  </a:lnTo>
                  <a:lnTo>
                    <a:pt x="343" y="67"/>
                  </a:lnTo>
                  <a:lnTo>
                    <a:pt x="343" y="67"/>
                  </a:lnTo>
                  <a:close/>
                  <a:moveTo>
                    <a:pt x="347" y="66"/>
                  </a:moveTo>
                  <a:lnTo>
                    <a:pt x="347" y="67"/>
                  </a:lnTo>
                  <a:lnTo>
                    <a:pt x="347" y="67"/>
                  </a:lnTo>
                  <a:lnTo>
                    <a:pt x="346" y="69"/>
                  </a:lnTo>
                  <a:lnTo>
                    <a:pt x="344" y="71"/>
                  </a:lnTo>
                  <a:lnTo>
                    <a:pt x="344" y="71"/>
                  </a:lnTo>
                  <a:lnTo>
                    <a:pt x="344" y="67"/>
                  </a:lnTo>
                  <a:lnTo>
                    <a:pt x="344" y="67"/>
                  </a:lnTo>
                  <a:lnTo>
                    <a:pt x="346" y="67"/>
                  </a:lnTo>
                  <a:lnTo>
                    <a:pt x="347" y="66"/>
                  </a:lnTo>
                  <a:lnTo>
                    <a:pt x="347" y="66"/>
                  </a:lnTo>
                  <a:close/>
                  <a:moveTo>
                    <a:pt x="343" y="44"/>
                  </a:moveTo>
                  <a:lnTo>
                    <a:pt x="343" y="44"/>
                  </a:lnTo>
                  <a:lnTo>
                    <a:pt x="343" y="45"/>
                  </a:lnTo>
                  <a:lnTo>
                    <a:pt x="344" y="47"/>
                  </a:lnTo>
                  <a:lnTo>
                    <a:pt x="344" y="47"/>
                  </a:lnTo>
                  <a:lnTo>
                    <a:pt x="343" y="48"/>
                  </a:lnTo>
                  <a:lnTo>
                    <a:pt x="341" y="48"/>
                  </a:lnTo>
                  <a:lnTo>
                    <a:pt x="341" y="47"/>
                  </a:lnTo>
                  <a:lnTo>
                    <a:pt x="341" y="45"/>
                  </a:lnTo>
                  <a:lnTo>
                    <a:pt x="343" y="44"/>
                  </a:lnTo>
                  <a:close/>
                  <a:moveTo>
                    <a:pt x="201" y="0"/>
                  </a:moveTo>
                  <a:lnTo>
                    <a:pt x="201" y="0"/>
                  </a:lnTo>
                  <a:lnTo>
                    <a:pt x="201" y="0"/>
                  </a:lnTo>
                  <a:lnTo>
                    <a:pt x="202" y="1"/>
                  </a:lnTo>
                  <a:lnTo>
                    <a:pt x="202" y="1"/>
                  </a:lnTo>
                  <a:lnTo>
                    <a:pt x="204" y="3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02" y="6"/>
                  </a:lnTo>
                  <a:lnTo>
                    <a:pt x="202" y="8"/>
                  </a:lnTo>
                  <a:lnTo>
                    <a:pt x="202" y="9"/>
                  </a:lnTo>
                  <a:lnTo>
                    <a:pt x="202" y="9"/>
                  </a:lnTo>
                  <a:lnTo>
                    <a:pt x="201" y="9"/>
                  </a:lnTo>
                  <a:lnTo>
                    <a:pt x="201" y="11"/>
                  </a:lnTo>
                  <a:lnTo>
                    <a:pt x="202" y="11"/>
                  </a:lnTo>
                  <a:lnTo>
                    <a:pt x="202" y="11"/>
                  </a:lnTo>
                  <a:lnTo>
                    <a:pt x="204" y="11"/>
                  </a:lnTo>
                  <a:lnTo>
                    <a:pt x="205" y="11"/>
                  </a:lnTo>
                  <a:lnTo>
                    <a:pt x="205" y="11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4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09" y="15"/>
                  </a:lnTo>
                  <a:lnTo>
                    <a:pt x="209" y="17"/>
                  </a:lnTo>
                  <a:lnTo>
                    <a:pt x="210" y="19"/>
                  </a:lnTo>
                  <a:lnTo>
                    <a:pt x="210" y="19"/>
                  </a:lnTo>
                  <a:lnTo>
                    <a:pt x="210" y="19"/>
                  </a:lnTo>
                  <a:lnTo>
                    <a:pt x="210" y="20"/>
                  </a:lnTo>
                  <a:lnTo>
                    <a:pt x="209" y="20"/>
                  </a:lnTo>
                  <a:lnTo>
                    <a:pt x="209" y="22"/>
                  </a:lnTo>
                  <a:lnTo>
                    <a:pt x="209" y="22"/>
                  </a:lnTo>
                  <a:lnTo>
                    <a:pt x="207" y="23"/>
                  </a:lnTo>
                  <a:lnTo>
                    <a:pt x="205" y="23"/>
                  </a:lnTo>
                  <a:lnTo>
                    <a:pt x="205" y="26"/>
                  </a:lnTo>
                  <a:lnTo>
                    <a:pt x="205" y="26"/>
                  </a:lnTo>
                  <a:lnTo>
                    <a:pt x="205" y="28"/>
                  </a:lnTo>
                  <a:lnTo>
                    <a:pt x="205" y="28"/>
                  </a:lnTo>
                  <a:lnTo>
                    <a:pt x="204" y="31"/>
                  </a:lnTo>
                  <a:lnTo>
                    <a:pt x="204" y="33"/>
                  </a:lnTo>
                  <a:lnTo>
                    <a:pt x="204" y="36"/>
                  </a:lnTo>
                  <a:lnTo>
                    <a:pt x="204" y="37"/>
                  </a:lnTo>
                  <a:lnTo>
                    <a:pt x="204" y="37"/>
                  </a:lnTo>
                  <a:lnTo>
                    <a:pt x="205" y="42"/>
                  </a:lnTo>
                  <a:lnTo>
                    <a:pt x="205" y="42"/>
                  </a:lnTo>
                  <a:lnTo>
                    <a:pt x="207" y="42"/>
                  </a:lnTo>
                  <a:lnTo>
                    <a:pt x="207" y="45"/>
                  </a:lnTo>
                  <a:lnTo>
                    <a:pt x="207" y="47"/>
                  </a:lnTo>
                  <a:lnTo>
                    <a:pt x="207" y="48"/>
                  </a:lnTo>
                  <a:lnTo>
                    <a:pt x="207" y="48"/>
                  </a:lnTo>
                  <a:lnTo>
                    <a:pt x="209" y="48"/>
                  </a:lnTo>
                  <a:lnTo>
                    <a:pt x="209" y="48"/>
                  </a:lnTo>
                  <a:lnTo>
                    <a:pt x="209" y="50"/>
                  </a:lnTo>
                  <a:lnTo>
                    <a:pt x="209" y="50"/>
                  </a:lnTo>
                  <a:lnTo>
                    <a:pt x="209" y="50"/>
                  </a:lnTo>
                  <a:lnTo>
                    <a:pt x="210" y="52"/>
                  </a:lnTo>
                  <a:lnTo>
                    <a:pt x="212" y="52"/>
                  </a:lnTo>
                  <a:lnTo>
                    <a:pt x="212" y="53"/>
                  </a:lnTo>
                  <a:lnTo>
                    <a:pt x="213" y="53"/>
                  </a:lnTo>
                  <a:lnTo>
                    <a:pt x="213" y="55"/>
                  </a:lnTo>
                  <a:lnTo>
                    <a:pt x="215" y="56"/>
                  </a:lnTo>
                  <a:lnTo>
                    <a:pt x="216" y="56"/>
                  </a:lnTo>
                  <a:lnTo>
                    <a:pt x="218" y="56"/>
                  </a:lnTo>
                  <a:lnTo>
                    <a:pt x="220" y="58"/>
                  </a:lnTo>
                  <a:lnTo>
                    <a:pt x="220" y="58"/>
                  </a:lnTo>
                  <a:lnTo>
                    <a:pt x="221" y="58"/>
                  </a:lnTo>
                  <a:lnTo>
                    <a:pt x="221" y="58"/>
                  </a:lnTo>
                  <a:lnTo>
                    <a:pt x="221" y="58"/>
                  </a:lnTo>
                  <a:lnTo>
                    <a:pt x="223" y="56"/>
                  </a:lnTo>
                  <a:lnTo>
                    <a:pt x="224" y="56"/>
                  </a:lnTo>
                  <a:lnTo>
                    <a:pt x="224" y="56"/>
                  </a:lnTo>
                  <a:lnTo>
                    <a:pt x="226" y="56"/>
                  </a:lnTo>
                  <a:lnTo>
                    <a:pt x="226" y="56"/>
                  </a:lnTo>
                  <a:lnTo>
                    <a:pt x="224" y="55"/>
                  </a:lnTo>
                  <a:lnTo>
                    <a:pt x="226" y="55"/>
                  </a:lnTo>
                  <a:lnTo>
                    <a:pt x="226" y="55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9" y="53"/>
                  </a:lnTo>
                  <a:lnTo>
                    <a:pt x="229" y="53"/>
                  </a:lnTo>
                  <a:lnTo>
                    <a:pt x="231" y="53"/>
                  </a:lnTo>
                  <a:lnTo>
                    <a:pt x="231" y="53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2" y="52"/>
                  </a:lnTo>
                  <a:lnTo>
                    <a:pt x="234" y="52"/>
                  </a:lnTo>
                  <a:lnTo>
                    <a:pt x="234" y="52"/>
                  </a:lnTo>
                  <a:lnTo>
                    <a:pt x="235" y="52"/>
                  </a:lnTo>
                  <a:lnTo>
                    <a:pt x="237" y="52"/>
                  </a:lnTo>
                  <a:lnTo>
                    <a:pt x="238" y="52"/>
                  </a:lnTo>
                  <a:lnTo>
                    <a:pt x="238" y="50"/>
                  </a:lnTo>
                  <a:lnTo>
                    <a:pt x="240" y="50"/>
                  </a:lnTo>
                  <a:lnTo>
                    <a:pt x="240" y="48"/>
                  </a:lnTo>
                  <a:lnTo>
                    <a:pt x="242" y="47"/>
                  </a:lnTo>
                  <a:lnTo>
                    <a:pt x="242" y="47"/>
                  </a:lnTo>
                  <a:lnTo>
                    <a:pt x="243" y="47"/>
                  </a:lnTo>
                  <a:lnTo>
                    <a:pt x="245" y="47"/>
                  </a:lnTo>
                  <a:lnTo>
                    <a:pt x="245" y="47"/>
                  </a:lnTo>
                  <a:lnTo>
                    <a:pt x="245" y="47"/>
                  </a:lnTo>
                  <a:lnTo>
                    <a:pt x="246" y="47"/>
                  </a:lnTo>
                  <a:lnTo>
                    <a:pt x="246" y="48"/>
                  </a:lnTo>
                  <a:lnTo>
                    <a:pt x="248" y="48"/>
                  </a:lnTo>
                  <a:lnTo>
                    <a:pt x="250" y="48"/>
                  </a:lnTo>
                  <a:lnTo>
                    <a:pt x="250" y="48"/>
                  </a:lnTo>
                  <a:lnTo>
                    <a:pt x="251" y="48"/>
                  </a:lnTo>
                  <a:lnTo>
                    <a:pt x="253" y="48"/>
                  </a:lnTo>
                  <a:lnTo>
                    <a:pt x="253" y="48"/>
                  </a:lnTo>
                  <a:lnTo>
                    <a:pt x="254" y="48"/>
                  </a:lnTo>
                  <a:lnTo>
                    <a:pt x="254" y="47"/>
                  </a:lnTo>
                  <a:lnTo>
                    <a:pt x="254" y="47"/>
                  </a:lnTo>
                  <a:lnTo>
                    <a:pt x="256" y="48"/>
                  </a:lnTo>
                  <a:lnTo>
                    <a:pt x="257" y="48"/>
                  </a:lnTo>
                  <a:lnTo>
                    <a:pt x="261" y="48"/>
                  </a:lnTo>
                  <a:lnTo>
                    <a:pt x="262" y="48"/>
                  </a:lnTo>
                  <a:lnTo>
                    <a:pt x="262" y="48"/>
                  </a:lnTo>
                  <a:lnTo>
                    <a:pt x="262" y="47"/>
                  </a:lnTo>
                  <a:lnTo>
                    <a:pt x="262" y="45"/>
                  </a:lnTo>
                  <a:lnTo>
                    <a:pt x="262" y="45"/>
                  </a:lnTo>
                  <a:lnTo>
                    <a:pt x="261" y="44"/>
                  </a:lnTo>
                  <a:lnTo>
                    <a:pt x="261" y="44"/>
                  </a:lnTo>
                  <a:lnTo>
                    <a:pt x="259" y="42"/>
                  </a:lnTo>
                  <a:lnTo>
                    <a:pt x="259" y="42"/>
                  </a:lnTo>
                  <a:lnTo>
                    <a:pt x="261" y="42"/>
                  </a:lnTo>
                  <a:lnTo>
                    <a:pt x="261" y="42"/>
                  </a:lnTo>
                  <a:lnTo>
                    <a:pt x="261" y="41"/>
                  </a:lnTo>
                  <a:lnTo>
                    <a:pt x="261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5" y="41"/>
                  </a:lnTo>
                  <a:lnTo>
                    <a:pt x="267" y="41"/>
                  </a:lnTo>
                  <a:lnTo>
                    <a:pt x="270" y="41"/>
                  </a:lnTo>
                  <a:lnTo>
                    <a:pt x="270" y="39"/>
                  </a:lnTo>
                  <a:lnTo>
                    <a:pt x="272" y="39"/>
                  </a:lnTo>
                  <a:lnTo>
                    <a:pt x="273" y="39"/>
                  </a:lnTo>
                  <a:lnTo>
                    <a:pt x="273" y="39"/>
                  </a:lnTo>
                  <a:lnTo>
                    <a:pt x="275" y="39"/>
                  </a:lnTo>
                  <a:lnTo>
                    <a:pt x="275" y="39"/>
                  </a:lnTo>
                  <a:lnTo>
                    <a:pt x="276" y="37"/>
                  </a:lnTo>
                  <a:lnTo>
                    <a:pt x="276" y="37"/>
                  </a:lnTo>
                  <a:lnTo>
                    <a:pt x="276" y="39"/>
                  </a:lnTo>
                  <a:lnTo>
                    <a:pt x="276" y="39"/>
                  </a:lnTo>
                  <a:lnTo>
                    <a:pt x="278" y="41"/>
                  </a:lnTo>
                  <a:lnTo>
                    <a:pt x="278" y="41"/>
                  </a:lnTo>
                  <a:lnTo>
                    <a:pt x="279" y="41"/>
                  </a:lnTo>
                  <a:lnTo>
                    <a:pt x="279" y="41"/>
                  </a:lnTo>
                  <a:lnTo>
                    <a:pt x="279" y="41"/>
                  </a:lnTo>
                  <a:lnTo>
                    <a:pt x="279" y="42"/>
                  </a:lnTo>
                  <a:lnTo>
                    <a:pt x="281" y="42"/>
                  </a:lnTo>
                  <a:lnTo>
                    <a:pt x="281" y="42"/>
                  </a:lnTo>
                  <a:lnTo>
                    <a:pt x="281" y="42"/>
                  </a:lnTo>
                  <a:lnTo>
                    <a:pt x="283" y="42"/>
                  </a:lnTo>
                  <a:lnTo>
                    <a:pt x="283" y="44"/>
                  </a:lnTo>
                  <a:lnTo>
                    <a:pt x="284" y="44"/>
                  </a:lnTo>
                  <a:lnTo>
                    <a:pt x="286" y="44"/>
                  </a:lnTo>
                  <a:lnTo>
                    <a:pt x="287" y="44"/>
                  </a:lnTo>
                  <a:lnTo>
                    <a:pt x="287" y="45"/>
                  </a:lnTo>
                  <a:lnTo>
                    <a:pt x="289" y="45"/>
                  </a:lnTo>
                  <a:lnTo>
                    <a:pt x="289" y="44"/>
                  </a:lnTo>
                  <a:lnTo>
                    <a:pt x="291" y="44"/>
                  </a:lnTo>
                  <a:lnTo>
                    <a:pt x="292" y="42"/>
                  </a:lnTo>
                  <a:lnTo>
                    <a:pt x="292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5" y="42"/>
                  </a:lnTo>
                  <a:lnTo>
                    <a:pt x="297" y="42"/>
                  </a:lnTo>
                  <a:lnTo>
                    <a:pt x="297" y="44"/>
                  </a:lnTo>
                  <a:lnTo>
                    <a:pt x="298" y="42"/>
                  </a:lnTo>
                  <a:lnTo>
                    <a:pt x="300" y="42"/>
                  </a:lnTo>
                  <a:lnTo>
                    <a:pt x="300" y="42"/>
                  </a:lnTo>
                  <a:lnTo>
                    <a:pt x="300" y="42"/>
                  </a:lnTo>
                  <a:lnTo>
                    <a:pt x="302" y="44"/>
                  </a:lnTo>
                  <a:lnTo>
                    <a:pt x="302" y="44"/>
                  </a:lnTo>
                  <a:lnTo>
                    <a:pt x="302" y="44"/>
                  </a:lnTo>
                  <a:lnTo>
                    <a:pt x="303" y="44"/>
                  </a:lnTo>
                  <a:lnTo>
                    <a:pt x="305" y="44"/>
                  </a:lnTo>
                  <a:lnTo>
                    <a:pt x="305" y="44"/>
                  </a:lnTo>
                  <a:lnTo>
                    <a:pt x="306" y="44"/>
                  </a:lnTo>
                  <a:lnTo>
                    <a:pt x="306" y="42"/>
                  </a:lnTo>
                  <a:lnTo>
                    <a:pt x="308" y="42"/>
                  </a:lnTo>
                  <a:lnTo>
                    <a:pt x="309" y="42"/>
                  </a:lnTo>
                  <a:lnTo>
                    <a:pt x="309" y="41"/>
                  </a:lnTo>
                  <a:lnTo>
                    <a:pt x="311" y="39"/>
                  </a:lnTo>
                  <a:lnTo>
                    <a:pt x="311" y="39"/>
                  </a:lnTo>
                  <a:lnTo>
                    <a:pt x="311" y="37"/>
                  </a:lnTo>
                  <a:lnTo>
                    <a:pt x="313" y="34"/>
                  </a:lnTo>
                  <a:lnTo>
                    <a:pt x="313" y="34"/>
                  </a:lnTo>
                  <a:lnTo>
                    <a:pt x="313" y="33"/>
                  </a:lnTo>
                  <a:lnTo>
                    <a:pt x="314" y="31"/>
                  </a:lnTo>
                  <a:lnTo>
                    <a:pt x="314" y="31"/>
                  </a:lnTo>
                  <a:lnTo>
                    <a:pt x="314" y="30"/>
                  </a:lnTo>
                  <a:lnTo>
                    <a:pt x="316" y="30"/>
                  </a:lnTo>
                  <a:lnTo>
                    <a:pt x="316" y="28"/>
                  </a:lnTo>
                  <a:lnTo>
                    <a:pt x="317" y="26"/>
                  </a:lnTo>
                  <a:lnTo>
                    <a:pt x="317" y="26"/>
                  </a:lnTo>
                  <a:lnTo>
                    <a:pt x="319" y="23"/>
                  </a:lnTo>
                  <a:lnTo>
                    <a:pt x="319" y="22"/>
                  </a:lnTo>
                  <a:lnTo>
                    <a:pt x="320" y="22"/>
                  </a:lnTo>
                  <a:lnTo>
                    <a:pt x="320" y="22"/>
                  </a:lnTo>
                  <a:lnTo>
                    <a:pt x="320" y="20"/>
                  </a:lnTo>
                  <a:lnTo>
                    <a:pt x="322" y="20"/>
                  </a:lnTo>
                  <a:lnTo>
                    <a:pt x="322" y="19"/>
                  </a:lnTo>
                  <a:lnTo>
                    <a:pt x="322" y="19"/>
                  </a:lnTo>
                  <a:lnTo>
                    <a:pt x="324" y="17"/>
                  </a:lnTo>
                  <a:lnTo>
                    <a:pt x="324" y="17"/>
                  </a:lnTo>
                  <a:lnTo>
                    <a:pt x="325" y="14"/>
                  </a:lnTo>
                  <a:lnTo>
                    <a:pt x="325" y="14"/>
                  </a:lnTo>
                  <a:lnTo>
                    <a:pt x="327" y="14"/>
                  </a:lnTo>
                  <a:lnTo>
                    <a:pt x="328" y="15"/>
                  </a:lnTo>
                  <a:lnTo>
                    <a:pt x="330" y="17"/>
                  </a:lnTo>
                  <a:lnTo>
                    <a:pt x="333" y="23"/>
                  </a:lnTo>
                  <a:lnTo>
                    <a:pt x="333" y="28"/>
                  </a:lnTo>
                  <a:lnTo>
                    <a:pt x="333" y="31"/>
                  </a:lnTo>
                  <a:lnTo>
                    <a:pt x="336" y="37"/>
                  </a:lnTo>
                  <a:lnTo>
                    <a:pt x="336" y="39"/>
                  </a:lnTo>
                  <a:lnTo>
                    <a:pt x="336" y="39"/>
                  </a:lnTo>
                  <a:lnTo>
                    <a:pt x="338" y="41"/>
                  </a:lnTo>
                  <a:lnTo>
                    <a:pt x="338" y="44"/>
                  </a:lnTo>
                  <a:lnTo>
                    <a:pt x="338" y="44"/>
                  </a:lnTo>
                  <a:lnTo>
                    <a:pt x="338" y="45"/>
                  </a:lnTo>
                  <a:lnTo>
                    <a:pt x="338" y="45"/>
                  </a:lnTo>
                  <a:lnTo>
                    <a:pt x="339" y="45"/>
                  </a:lnTo>
                  <a:lnTo>
                    <a:pt x="339" y="47"/>
                  </a:lnTo>
                  <a:lnTo>
                    <a:pt x="341" y="48"/>
                  </a:lnTo>
                  <a:lnTo>
                    <a:pt x="341" y="48"/>
                  </a:lnTo>
                  <a:lnTo>
                    <a:pt x="344" y="50"/>
                  </a:lnTo>
                  <a:lnTo>
                    <a:pt x="346" y="50"/>
                  </a:lnTo>
                  <a:lnTo>
                    <a:pt x="347" y="50"/>
                  </a:lnTo>
                  <a:lnTo>
                    <a:pt x="349" y="52"/>
                  </a:lnTo>
                  <a:lnTo>
                    <a:pt x="350" y="55"/>
                  </a:lnTo>
                  <a:lnTo>
                    <a:pt x="349" y="58"/>
                  </a:lnTo>
                  <a:lnTo>
                    <a:pt x="349" y="58"/>
                  </a:lnTo>
                  <a:lnTo>
                    <a:pt x="349" y="59"/>
                  </a:lnTo>
                  <a:lnTo>
                    <a:pt x="347" y="59"/>
                  </a:lnTo>
                  <a:lnTo>
                    <a:pt x="347" y="61"/>
                  </a:lnTo>
                  <a:lnTo>
                    <a:pt x="344" y="63"/>
                  </a:lnTo>
                  <a:lnTo>
                    <a:pt x="343" y="64"/>
                  </a:lnTo>
                  <a:lnTo>
                    <a:pt x="341" y="66"/>
                  </a:lnTo>
                  <a:lnTo>
                    <a:pt x="339" y="69"/>
                  </a:lnTo>
                  <a:lnTo>
                    <a:pt x="336" y="72"/>
                  </a:lnTo>
                  <a:lnTo>
                    <a:pt x="336" y="72"/>
                  </a:lnTo>
                  <a:lnTo>
                    <a:pt x="335" y="74"/>
                  </a:lnTo>
                  <a:lnTo>
                    <a:pt x="335" y="74"/>
                  </a:lnTo>
                  <a:lnTo>
                    <a:pt x="332" y="75"/>
                  </a:lnTo>
                  <a:lnTo>
                    <a:pt x="330" y="77"/>
                  </a:lnTo>
                  <a:lnTo>
                    <a:pt x="328" y="78"/>
                  </a:lnTo>
                  <a:lnTo>
                    <a:pt x="328" y="82"/>
                  </a:lnTo>
                  <a:lnTo>
                    <a:pt x="327" y="83"/>
                  </a:lnTo>
                  <a:lnTo>
                    <a:pt x="325" y="83"/>
                  </a:lnTo>
                  <a:lnTo>
                    <a:pt x="324" y="86"/>
                  </a:lnTo>
                  <a:lnTo>
                    <a:pt x="324" y="88"/>
                  </a:lnTo>
                  <a:lnTo>
                    <a:pt x="324" y="89"/>
                  </a:lnTo>
                  <a:lnTo>
                    <a:pt x="322" y="91"/>
                  </a:lnTo>
                  <a:lnTo>
                    <a:pt x="320" y="93"/>
                  </a:lnTo>
                  <a:lnTo>
                    <a:pt x="320" y="94"/>
                  </a:lnTo>
                  <a:lnTo>
                    <a:pt x="319" y="96"/>
                  </a:lnTo>
                  <a:lnTo>
                    <a:pt x="319" y="96"/>
                  </a:lnTo>
                  <a:lnTo>
                    <a:pt x="316" y="94"/>
                  </a:lnTo>
                  <a:lnTo>
                    <a:pt x="311" y="97"/>
                  </a:lnTo>
                  <a:lnTo>
                    <a:pt x="309" y="97"/>
                  </a:lnTo>
                  <a:lnTo>
                    <a:pt x="314" y="97"/>
                  </a:lnTo>
                  <a:lnTo>
                    <a:pt x="316" y="99"/>
                  </a:lnTo>
                  <a:lnTo>
                    <a:pt x="320" y="99"/>
                  </a:lnTo>
                  <a:lnTo>
                    <a:pt x="324" y="96"/>
                  </a:lnTo>
                  <a:lnTo>
                    <a:pt x="325" y="94"/>
                  </a:lnTo>
                  <a:lnTo>
                    <a:pt x="330" y="93"/>
                  </a:lnTo>
                  <a:lnTo>
                    <a:pt x="330" y="91"/>
                  </a:lnTo>
                  <a:lnTo>
                    <a:pt x="333" y="89"/>
                  </a:lnTo>
                  <a:lnTo>
                    <a:pt x="333" y="89"/>
                  </a:lnTo>
                  <a:lnTo>
                    <a:pt x="335" y="89"/>
                  </a:lnTo>
                  <a:lnTo>
                    <a:pt x="336" y="89"/>
                  </a:lnTo>
                  <a:lnTo>
                    <a:pt x="336" y="91"/>
                  </a:lnTo>
                  <a:lnTo>
                    <a:pt x="335" y="91"/>
                  </a:lnTo>
                  <a:lnTo>
                    <a:pt x="335" y="93"/>
                  </a:lnTo>
                  <a:lnTo>
                    <a:pt x="336" y="93"/>
                  </a:lnTo>
                  <a:lnTo>
                    <a:pt x="336" y="94"/>
                  </a:lnTo>
                  <a:lnTo>
                    <a:pt x="336" y="96"/>
                  </a:lnTo>
                  <a:lnTo>
                    <a:pt x="336" y="97"/>
                  </a:lnTo>
                  <a:lnTo>
                    <a:pt x="338" y="99"/>
                  </a:lnTo>
                  <a:lnTo>
                    <a:pt x="338" y="99"/>
                  </a:lnTo>
                  <a:lnTo>
                    <a:pt x="338" y="100"/>
                  </a:lnTo>
                  <a:lnTo>
                    <a:pt x="339" y="102"/>
                  </a:lnTo>
                  <a:lnTo>
                    <a:pt x="339" y="102"/>
                  </a:lnTo>
                  <a:lnTo>
                    <a:pt x="343" y="104"/>
                  </a:lnTo>
                  <a:lnTo>
                    <a:pt x="344" y="104"/>
                  </a:lnTo>
                  <a:lnTo>
                    <a:pt x="346" y="102"/>
                  </a:lnTo>
                  <a:lnTo>
                    <a:pt x="346" y="102"/>
                  </a:lnTo>
                  <a:lnTo>
                    <a:pt x="347" y="102"/>
                  </a:lnTo>
                  <a:lnTo>
                    <a:pt x="349" y="102"/>
                  </a:lnTo>
                  <a:lnTo>
                    <a:pt x="352" y="104"/>
                  </a:lnTo>
                  <a:lnTo>
                    <a:pt x="354" y="102"/>
                  </a:lnTo>
                  <a:lnTo>
                    <a:pt x="358" y="100"/>
                  </a:lnTo>
                  <a:lnTo>
                    <a:pt x="357" y="104"/>
                  </a:lnTo>
                  <a:lnTo>
                    <a:pt x="355" y="107"/>
                  </a:lnTo>
                  <a:lnTo>
                    <a:pt x="355" y="108"/>
                  </a:lnTo>
                  <a:lnTo>
                    <a:pt x="355" y="111"/>
                  </a:lnTo>
                  <a:lnTo>
                    <a:pt x="354" y="113"/>
                  </a:lnTo>
                  <a:lnTo>
                    <a:pt x="354" y="113"/>
                  </a:lnTo>
                  <a:lnTo>
                    <a:pt x="354" y="113"/>
                  </a:lnTo>
                  <a:lnTo>
                    <a:pt x="355" y="113"/>
                  </a:lnTo>
                  <a:lnTo>
                    <a:pt x="355" y="111"/>
                  </a:lnTo>
                  <a:lnTo>
                    <a:pt x="357" y="108"/>
                  </a:lnTo>
                  <a:lnTo>
                    <a:pt x="360" y="104"/>
                  </a:lnTo>
                  <a:lnTo>
                    <a:pt x="360" y="102"/>
                  </a:lnTo>
                  <a:lnTo>
                    <a:pt x="363" y="102"/>
                  </a:lnTo>
                  <a:lnTo>
                    <a:pt x="366" y="97"/>
                  </a:lnTo>
                  <a:lnTo>
                    <a:pt x="368" y="97"/>
                  </a:lnTo>
                  <a:lnTo>
                    <a:pt x="369" y="97"/>
                  </a:lnTo>
                  <a:lnTo>
                    <a:pt x="371" y="99"/>
                  </a:lnTo>
                  <a:lnTo>
                    <a:pt x="371" y="97"/>
                  </a:lnTo>
                  <a:lnTo>
                    <a:pt x="373" y="97"/>
                  </a:lnTo>
                  <a:lnTo>
                    <a:pt x="371" y="96"/>
                  </a:lnTo>
                  <a:lnTo>
                    <a:pt x="369" y="96"/>
                  </a:lnTo>
                  <a:lnTo>
                    <a:pt x="369" y="94"/>
                  </a:lnTo>
                  <a:lnTo>
                    <a:pt x="371" y="93"/>
                  </a:lnTo>
                  <a:lnTo>
                    <a:pt x="371" y="91"/>
                  </a:lnTo>
                  <a:lnTo>
                    <a:pt x="373" y="91"/>
                  </a:lnTo>
                  <a:lnTo>
                    <a:pt x="373" y="89"/>
                  </a:lnTo>
                  <a:lnTo>
                    <a:pt x="373" y="88"/>
                  </a:lnTo>
                  <a:lnTo>
                    <a:pt x="374" y="88"/>
                  </a:lnTo>
                  <a:lnTo>
                    <a:pt x="376" y="86"/>
                  </a:lnTo>
                  <a:lnTo>
                    <a:pt x="376" y="86"/>
                  </a:lnTo>
                  <a:lnTo>
                    <a:pt x="376" y="86"/>
                  </a:lnTo>
                  <a:lnTo>
                    <a:pt x="376" y="85"/>
                  </a:lnTo>
                  <a:lnTo>
                    <a:pt x="377" y="86"/>
                  </a:lnTo>
                  <a:lnTo>
                    <a:pt x="379" y="85"/>
                  </a:lnTo>
                  <a:lnTo>
                    <a:pt x="380" y="85"/>
                  </a:lnTo>
                  <a:lnTo>
                    <a:pt x="380" y="85"/>
                  </a:lnTo>
                  <a:lnTo>
                    <a:pt x="380" y="86"/>
                  </a:lnTo>
                  <a:lnTo>
                    <a:pt x="382" y="86"/>
                  </a:lnTo>
                  <a:lnTo>
                    <a:pt x="382" y="86"/>
                  </a:lnTo>
                  <a:lnTo>
                    <a:pt x="384" y="85"/>
                  </a:lnTo>
                  <a:lnTo>
                    <a:pt x="385" y="86"/>
                  </a:lnTo>
                  <a:lnTo>
                    <a:pt x="385" y="86"/>
                  </a:lnTo>
                  <a:lnTo>
                    <a:pt x="385" y="86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7" y="85"/>
                  </a:lnTo>
                  <a:lnTo>
                    <a:pt x="388" y="85"/>
                  </a:lnTo>
                  <a:lnTo>
                    <a:pt x="390" y="86"/>
                  </a:lnTo>
                  <a:lnTo>
                    <a:pt x="391" y="86"/>
                  </a:lnTo>
                  <a:lnTo>
                    <a:pt x="391" y="86"/>
                  </a:lnTo>
                  <a:lnTo>
                    <a:pt x="393" y="86"/>
                  </a:lnTo>
                  <a:lnTo>
                    <a:pt x="395" y="86"/>
                  </a:lnTo>
                  <a:lnTo>
                    <a:pt x="395" y="88"/>
                  </a:lnTo>
                  <a:lnTo>
                    <a:pt x="396" y="88"/>
                  </a:lnTo>
                  <a:lnTo>
                    <a:pt x="396" y="89"/>
                  </a:lnTo>
                  <a:lnTo>
                    <a:pt x="398" y="89"/>
                  </a:lnTo>
                  <a:lnTo>
                    <a:pt x="399" y="89"/>
                  </a:lnTo>
                  <a:lnTo>
                    <a:pt x="401" y="91"/>
                  </a:lnTo>
                  <a:lnTo>
                    <a:pt x="402" y="89"/>
                  </a:lnTo>
                  <a:lnTo>
                    <a:pt x="402" y="91"/>
                  </a:lnTo>
                  <a:lnTo>
                    <a:pt x="404" y="91"/>
                  </a:lnTo>
                  <a:lnTo>
                    <a:pt x="406" y="91"/>
                  </a:lnTo>
                  <a:lnTo>
                    <a:pt x="406" y="93"/>
                  </a:lnTo>
                  <a:lnTo>
                    <a:pt x="409" y="93"/>
                  </a:lnTo>
                  <a:lnTo>
                    <a:pt x="410" y="94"/>
                  </a:lnTo>
                  <a:lnTo>
                    <a:pt x="412" y="94"/>
                  </a:lnTo>
                  <a:lnTo>
                    <a:pt x="414" y="94"/>
                  </a:lnTo>
                  <a:lnTo>
                    <a:pt x="415" y="97"/>
                  </a:lnTo>
                  <a:lnTo>
                    <a:pt x="415" y="100"/>
                  </a:lnTo>
                  <a:lnTo>
                    <a:pt x="417" y="100"/>
                  </a:lnTo>
                  <a:lnTo>
                    <a:pt x="417" y="99"/>
                  </a:lnTo>
                  <a:lnTo>
                    <a:pt x="418" y="97"/>
                  </a:lnTo>
                  <a:lnTo>
                    <a:pt x="420" y="96"/>
                  </a:lnTo>
                  <a:lnTo>
                    <a:pt x="420" y="97"/>
                  </a:lnTo>
                  <a:lnTo>
                    <a:pt x="421" y="99"/>
                  </a:lnTo>
                  <a:lnTo>
                    <a:pt x="423" y="99"/>
                  </a:lnTo>
                  <a:lnTo>
                    <a:pt x="423" y="100"/>
                  </a:lnTo>
                  <a:lnTo>
                    <a:pt x="425" y="100"/>
                  </a:lnTo>
                  <a:lnTo>
                    <a:pt x="423" y="100"/>
                  </a:lnTo>
                  <a:lnTo>
                    <a:pt x="425" y="100"/>
                  </a:lnTo>
                  <a:lnTo>
                    <a:pt x="425" y="100"/>
                  </a:lnTo>
                  <a:lnTo>
                    <a:pt x="426" y="102"/>
                  </a:lnTo>
                  <a:lnTo>
                    <a:pt x="426" y="104"/>
                  </a:lnTo>
                  <a:lnTo>
                    <a:pt x="426" y="105"/>
                  </a:lnTo>
                  <a:lnTo>
                    <a:pt x="426" y="105"/>
                  </a:lnTo>
                  <a:lnTo>
                    <a:pt x="426" y="107"/>
                  </a:lnTo>
                  <a:lnTo>
                    <a:pt x="425" y="107"/>
                  </a:lnTo>
                  <a:lnTo>
                    <a:pt x="425" y="107"/>
                  </a:lnTo>
                  <a:lnTo>
                    <a:pt x="423" y="108"/>
                  </a:lnTo>
                  <a:lnTo>
                    <a:pt x="425" y="108"/>
                  </a:lnTo>
                  <a:lnTo>
                    <a:pt x="425" y="110"/>
                  </a:lnTo>
                  <a:lnTo>
                    <a:pt x="426" y="107"/>
                  </a:lnTo>
                  <a:lnTo>
                    <a:pt x="428" y="107"/>
                  </a:lnTo>
                  <a:lnTo>
                    <a:pt x="428" y="107"/>
                  </a:lnTo>
                  <a:lnTo>
                    <a:pt x="429" y="108"/>
                  </a:lnTo>
                  <a:lnTo>
                    <a:pt x="429" y="110"/>
                  </a:lnTo>
                  <a:lnTo>
                    <a:pt x="428" y="110"/>
                  </a:lnTo>
                  <a:lnTo>
                    <a:pt x="428" y="111"/>
                  </a:lnTo>
                  <a:lnTo>
                    <a:pt x="426" y="111"/>
                  </a:lnTo>
                  <a:lnTo>
                    <a:pt x="426" y="111"/>
                  </a:lnTo>
                  <a:lnTo>
                    <a:pt x="426" y="113"/>
                  </a:lnTo>
                  <a:lnTo>
                    <a:pt x="426" y="115"/>
                  </a:lnTo>
                  <a:lnTo>
                    <a:pt x="425" y="121"/>
                  </a:lnTo>
                  <a:lnTo>
                    <a:pt x="425" y="121"/>
                  </a:lnTo>
                  <a:lnTo>
                    <a:pt x="426" y="121"/>
                  </a:lnTo>
                  <a:lnTo>
                    <a:pt x="428" y="118"/>
                  </a:lnTo>
                  <a:lnTo>
                    <a:pt x="429" y="115"/>
                  </a:lnTo>
                  <a:lnTo>
                    <a:pt x="431" y="111"/>
                  </a:lnTo>
                  <a:lnTo>
                    <a:pt x="431" y="111"/>
                  </a:lnTo>
                  <a:lnTo>
                    <a:pt x="432" y="111"/>
                  </a:lnTo>
                  <a:lnTo>
                    <a:pt x="432" y="111"/>
                  </a:lnTo>
                  <a:lnTo>
                    <a:pt x="432" y="111"/>
                  </a:lnTo>
                  <a:lnTo>
                    <a:pt x="432" y="113"/>
                  </a:lnTo>
                  <a:lnTo>
                    <a:pt x="432" y="115"/>
                  </a:lnTo>
                  <a:lnTo>
                    <a:pt x="431" y="115"/>
                  </a:lnTo>
                  <a:lnTo>
                    <a:pt x="432" y="116"/>
                  </a:lnTo>
                  <a:lnTo>
                    <a:pt x="434" y="113"/>
                  </a:lnTo>
                  <a:lnTo>
                    <a:pt x="436" y="113"/>
                  </a:lnTo>
                  <a:lnTo>
                    <a:pt x="437" y="113"/>
                  </a:lnTo>
                  <a:lnTo>
                    <a:pt x="439" y="111"/>
                  </a:lnTo>
                  <a:lnTo>
                    <a:pt x="442" y="111"/>
                  </a:lnTo>
                  <a:lnTo>
                    <a:pt x="443" y="110"/>
                  </a:lnTo>
                  <a:lnTo>
                    <a:pt x="443" y="110"/>
                  </a:lnTo>
                  <a:lnTo>
                    <a:pt x="445" y="110"/>
                  </a:lnTo>
                  <a:lnTo>
                    <a:pt x="450" y="111"/>
                  </a:lnTo>
                  <a:lnTo>
                    <a:pt x="451" y="111"/>
                  </a:lnTo>
                  <a:lnTo>
                    <a:pt x="455" y="113"/>
                  </a:lnTo>
                  <a:lnTo>
                    <a:pt x="455" y="113"/>
                  </a:lnTo>
                  <a:lnTo>
                    <a:pt x="459" y="115"/>
                  </a:lnTo>
                  <a:lnTo>
                    <a:pt x="464" y="116"/>
                  </a:lnTo>
                  <a:lnTo>
                    <a:pt x="466" y="115"/>
                  </a:lnTo>
                  <a:lnTo>
                    <a:pt x="467" y="116"/>
                  </a:lnTo>
                  <a:lnTo>
                    <a:pt x="469" y="116"/>
                  </a:lnTo>
                  <a:lnTo>
                    <a:pt x="472" y="118"/>
                  </a:lnTo>
                  <a:lnTo>
                    <a:pt x="473" y="118"/>
                  </a:lnTo>
                  <a:lnTo>
                    <a:pt x="475" y="116"/>
                  </a:lnTo>
                  <a:lnTo>
                    <a:pt x="480" y="116"/>
                  </a:lnTo>
                  <a:lnTo>
                    <a:pt x="486" y="116"/>
                  </a:lnTo>
                  <a:lnTo>
                    <a:pt x="489" y="116"/>
                  </a:lnTo>
                  <a:lnTo>
                    <a:pt x="492" y="116"/>
                  </a:lnTo>
                  <a:lnTo>
                    <a:pt x="496" y="118"/>
                  </a:lnTo>
                  <a:lnTo>
                    <a:pt x="499" y="119"/>
                  </a:lnTo>
                  <a:lnTo>
                    <a:pt x="500" y="121"/>
                  </a:lnTo>
                  <a:lnTo>
                    <a:pt x="502" y="121"/>
                  </a:lnTo>
                  <a:lnTo>
                    <a:pt x="507" y="124"/>
                  </a:lnTo>
                  <a:lnTo>
                    <a:pt x="508" y="126"/>
                  </a:lnTo>
                  <a:lnTo>
                    <a:pt x="511" y="127"/>
                  </a:lnTo>
                  <a:lnTo>
                    <a:pt x="514" y="129"/>
                  </a:lnTo>
                  <a:lnTo>
                    <a:pt x="516" y="130"/>
                  </a:lnTo>
                  <a:lnTo>
                    <a:pt x="518" y="132"/>
                  </a:lnTo>
                  <a:lnTo>
                    <a:pt x="521" y="135"/>
                  </a:lnTo>
                  <a:lnTo>
                    <a:pt x="524" y="138"/>
                  </a:lnTo>
                  <a:lnTo>
                    <a:pt x="527" y="141"/>
                  </a:lnTo>
                  <a:lnTo>
                    <a:pt x="532" y="143"/>
                  </a:lnTo>
                  <a:lnTo>
                    <a:pt x="533" y="146"/>
                  </a:lnTo>
                  <a:lnTo>
                    <a:pt x="537" y="146"/>
                  </a:lnTo>
                  <a:lnTo>
                    <a:pt x="538" y="146"/>
                  </a:lnTo>
                  <a:lnTo>
                    <a:pt x="540" y="148"/>
                  </a:lnTo>
                  <a:lnTo>
                    <a:pt x="541" y="149"/>
                  </a:lnTo>
                  <a:lnTo>
                    <a:pt x="544" y="148"/>
                  </a:lnTo>
                  <a:lnTo>
                    <a:pt x="548" y="148"/>
                  </a:lnTo>
                  <a:lnTo>
                    <a:pt x="551" y="148"/>
                  </a:lnTo>
                  <a:lnTo>
                    <a:pt x="557" y="149"/>
                  </a:lnTo>
                  <a:lnTo>
                    <a:pt x="559" y="149"/>
                  </a:lnTo>
                  <a:lnTo>
                    <a:pt x="559" y="151"/>
                  </a:lnTo>
                  <a:lnTo>
                    <a:pt x="562" y="156"/>
                  </a:lnTo>
                  <a:lnTo>
                    <a:pt x="563" y="160"/>
                  </a:lnTo>
                  <a:lnTo>
                    <a:pt x="563" y="163"/>
                  </a:lnTo>
                  <a:lnTo>
                    <a:pt x="565" y="167"/>
                  </a:lnTo>
                  <a:lnTo>
                    <a:pt x="566" y="173"/>
                  </a:lnTo>
                  <a:lnTo>
                    <a:pt x="566" y="175"/>
                  </a:lnTo>
                  <a:lnTo>
                    <a:pt x="566" y="176"/>
                  </a:lnTo>
                  <a:lnTo>
                    <a:pt x="566" y="176"/>
                  </a:lnTo>
                  <a:lnTo>
                    <a:pt x="568" y="181"/>
                  </a:lnTo>
                  <a:lnTo>
                    <a:pt x="568" y="182"/>
                  </a:lnTo>
                  <a:lnTo>
                    <a:pt x="566" y="184"/>
                  </a:lnTo>
                  <a:lnTo>
                    <a:pt x="566" y="184"/>
                  </a:lnTo>
                  <a:lnTo>
                    <a:pt x="566" y="186"/>
                  </a:lnTo>
                  <a:lnTo>
                    <a:pt x="566" y="186"/>
                  </a:lnTo>
                  <a:lnTo>
                    <a:pt x="566" y="187"/>
                  </a:lnTo>
                  <a:lnTo>
                    <a:pt x="566" y="189"/>
                  </a:lnTo>
                  <a:lnTo>
                    <a:pt x="566" y="190"/>
                  </a:lnTo>
                  <a:lnTo>
                    <a:pt x="566" y="192"/>
                  </a:lnTo>
                  <a:lnTo>
                    <a:pt x="565" y="197"/>
                  </a:lnTo>
                  <a:lnTo>
                    <a:pt x="562" y="204"/>
                  </a:lnTo>
                  <a:lnTo>
                    <a:pt x="560" y="208"/>
                  </a:lnTo>
                  <a:lnTo>
                    <a:pt x="555" y="212"/>
                  </a:lnTo>
                  <a:lnTo>
                    <a:pt x="554" y="215"/>
                  </a:lnTo>
                  <a:lnTo>
                    <a:pt x="552" y="215"/>
                  </a:lnTo>
                  <a:lnTo>
                    <a:pt x="552" y="215"/>
                  </a:lnTo>
                  <a:lnTo>
                    <a:pt x="552" y="215"/>
                  </a:lnTo>
                  <a:lnTo>
                    <a:pt x="552" y="217"/>
                  </a:lnTo>
                  <a:lnTo>
                    <a:pt x="549" y="220"/>
                  </a:lnTo>
                  <a:lnTo>
                    <a:pt x="548" y="222"/>
                  </a:lnTo>
                  <a:lnTo>
                    <a:pt x="544" y="226"/>
                  </a:lnTo>
                  <a:lnTo>
                    <a:pt x="544" y="226"/>
                  </a:lnTo>
                  <a:lnTo>
                    <a:pt x="541" y="228"/>
                  </a:lnTo>
                  <a:lnTo>
                    <a:pt x="540" y="230"/>
                  </a:lnTo>
                  <a:lnTo>
                    <a:pt x="537" y="231"/>
                  </a:lnTo>
                  <a:lnTo>
                    <a:pt x="535" y="234"/>
                  </a:lnTo>
                  <a:lnTo>
                    <a:pt x="533" y="234"/>
                  </a:lnTo>
                  <a:lnTo>
                    <a:pt x="533" y="234"/>
                  </a:lnTo>
                  <a:lnTo>
                    <a:pt x="533" y="236"/>
                  </a:lnTo>
                  <a:lnTo>
                    <a:pt x="532" y="239"/>
                  </a:lnTo>
                  <a:lnTo>
                    <a:pt x="530" y="239"/>
                  </a:lnTo>
                  <a:lnTo>
                    <a:pt x="530" y="239"/>
                  </a:lnTo>
                  <a:lnTo>
                    <a:pt x="532" y="238"/>
                  </a:lnTo>
                  <a:lnTo>
                    <a:pt x="532" y="238"/>
                  </a:lnTo>
                  <a:lnTo>
                    <a:pt x="532" y="238"/>
                  </a:lnTo>
                  <a:lnTo>
                    <a:pt x="530" y="238"/>
                  </a:lnTo>
                  <a:lnTo>
                    <a:pt x="530" y="239"/>
                  </a:lnTo>
                  <a:lnTo>
                    <a:pt x="530" y="241"/>
                  </a:lnTo>
                  <a:lnTo>
                    <a:pt x="529" y="244"/>
                  </a:lnTo>
                  <a:lnTo>
                    <a:pt x="525" y="250"/>
                  </a:lnTo>
                  <a:lnTo>
                    <a:pt x="522" y="255"/>
                  </a:lnTo>
                  <a:lnTo>
                    <a:pt x="521" y="256"/>
                  </a:lnTo>
                  <a:lnTo>
                    <a:pt x="518" y="261"/>
                  </a:lnTo>
                  <a:lnTo>
                    <a:pt x="516" y="263"/>
                  </a:lnTo>
                  <a:lnTo>
                    <a:pt x="514" y="263"/>
                  </a:lnTo>
                  <a:lnTo>
                    <a:pt x="514" y="263"/>
                  </a:lnTo>
                  <a:lnTo>
                    <a:pt x="514" y="260"/>
                  </a:lnTo>
                  <a:lnTo>
                    <a:pt x="511" y="258"/>
                  </a:lnTo>
                  <a:lnTo>
                    <a:pt x="511" y="258"/>
                  </a:lnTo>
                  <a:lnTo>
                    <a:pt x="511" y="260"/>
                  </a:lnTo>
                  <a:lnTo>
                    <a:pt x="510" y="260"/>
                  </a:lnTo>
                  <a:lnTo>
                    <a:pt x="510" y="260"/>
                  </a:lnTo>
                  <a:lnTo>
                    <a:pt x="510" y="261"/>
                  </a:lnTo>
                  <a:lnTo>
                    <a:pt x="510" y="261"/>
                  </a:lnTo>
                  <a:lnTo>
                    <a:pt x="510" y="263"/>
                  </a:lnTo>
                  <a:lnTo>
                    <a:pt x="510" y="264"/>
                  </a:lnTo>
                  <a:lnTo>
                    <a:pt x="508" y="267"/>
                  </a:lnTo>
                  <a:lnTo>
                    <a:pt x="507" y="267"/>
                  </a:lnTo>
                  <a:lnTo>
                    <a:pt x="507" y="271"/>
                  </a:lnTo>
                  <a:lnTo>
                    <a:pt x="505" y="272"/>
                  </a:lnTo>
                  <a:lnTo>
                    <a:pt x="507" y="271"/>
                  </a:lnTo>
                  <a:lnTo>
                    <a:pt x="507" y="272"/>
                  </a:lnTo>
                  <a:lnTo>
                    <a:pt x="507" y="272"/>
                  </a:lnTo>
                  <a:lnTo>
                    <a:pt x="507" y="272"/>
                  </a:lnTo>
                  <a:lnTo>
                    <a:pt x="507" y="274"/>
                  </a:lnTo>
                  <a:lnTo>
                    <a:pt x="507" y="277"/>
                  </a:lnTo>
                  <a:lnTo>
                    <a:pt x="507" y="278"/>
                  </a:lnTo>
                  <a:lnTo>
                    <a:pt x="507" y="278"/>
                  </a:lnTo>
                  <a:lnTo>
                    <a:pt x="508" y="277"/>
                  </a:lnTo>
                  <a:lnTo>
                    <a:pt x="508" y="278"/>
                  </a:lnTo>
                  <a:lnTo>
                    <a:pt x="507" y="286"/>
                  </a:lnTo>
                  <a:lnTo>
                    <a:pt x="507" y="291"/>
                  </a:lnTo>
                  <a:lnTo>
                    <a:pt x="507" y="296"/>
                  </a:lnTo>
                  <a:lnTo>
                    <a:pt x="508" y="301"/>
                  </a:lnTo>
                  <a:lnTo>
                    <a:pt x="508" y="305"/>
                  </a:lnTo>
                  <a:lnTo>
                    <a:pt x="508" y="305"/>
                  </a:lnTo>
                  <a:lnTo>
                    <a:pt x="508" y="310"/>
                  </a:lnTo>
                  <a:lnTo>
                    <a:pt x="507" y="315"/>
                  </a:lnTo>
                  <a:lnTo>
                    <a:pt x="505" y="318"/>
                  </a:lnTo>
                  <a:lnTo>
                    <a:pt x="505" y="323"/>
                  </a:lnTo>
                  <a:lnTo>
                    <a:pt x="503" y="324"/>
                  </a:lnTo>
                  <a:lnTo>
                    <a:pt x="503" y="326"/>
                  </a:lnTo>
                  <a:lnTo>
                    <a:pt x="505" y="330"/>
                  </a:lnTo>
                  <a:lnTo>
                    <a:pt x="505" y="332"/>
                  </a:lnTo>
                  <a:lnTo>
                    <a:pt x="503" y="334"/>
                  </a:lnTo>
                  <a:lnTo>
                    <a:pt x="500" y="335"/>
                  </a:lnTo>
                  <a:lnTo>
                    <a:pt x="500" y="337"/>
                  </a:lnTo>
                  <a:lnTo>
                    <a:pt x="497" y="340"/>
                  </a:lnTo>
                  <a:lnTo>
                    <a:pt x="496" y="346"/>
                  </a:lnTo>
                  <a:lnTo>
                    <a:pt x="496" y="349"/>
                  </a:lnTo>
                  <a:lnTo>
                    <a:pt x="497" y="356"/>
                  </a:lnTo>
                  <a:lnTo>
                    <a:pt x="497" y="357"/>
                  </a:lnTo>
                  <a:lnTo>
                    <a:pt x="496" y="360"/>
                  </a:lnTo>
                  <a:lnTo>
                    <a:pt x="496" y="360"/>
                  </a:lnTo>
                  <a:lnTo>
                    <a:pt x="492" y="362"/>
                  </a:lnTo>
                  <a:lnTo>
                    <a:pt x="491" y="365"/>
                  </a:lnTo>
                  <a:lnTo>
                    <a:pt x="489" y="370"/>
                  </a:lnTo>
                  <a:lnTo>
                    <a:pt x="488" y="370"/>
                  </a:lnTo>
                  <a:lnTo>
                    <a:pt x="488" y="373"/>
                  </a:lnTo>
                  <a:lnTo>
                    <a:pt x="486" y="375"/>
                  </a:lnTo>
                  <a:lnTo>
                    <a:pt x="484" y="378"/>
                  </a:lnTo>
                  <a:lnTo>
                    <a:pt x="481" y="379"/>
                  </a:lnTo>
                  <a:lnTo>
                    <a:pt x="481" y="379"/>
                  </a:lnTo>
                  <a:lnTo>
                    <a:pt x="480" y="381"/>
                  </a:lnTo>
                  <a:lnTo>
                    <a:pt x="478" y="384"/>
                  </a:lnTo>
                  <a:lnTo>
                    <a:pt x="477" y="389"/>
                  </a:lnTo>
                  <a:lnTo>
                    <a:pt x="478" y="390"/>
                  </a:lnTo>
                  <a:lnTo>
                    <a:pt x="478" y="390"/>
                  </a:lnTo>
                  <a:lnTo>
                    <a:pt x="478" y="395"/>
                  </a:lnTo>
                  <a:lnTo>
                    <a:pt x="478" y="397"/>
                  </a:lnTo>
                  <a:lnTo>
                    <a:pt x="477" y="398"/>
                  </a:lnTo>
                  <a:lnTo>
                    <a:pt x="470" y="400"/>
                  </a:lnTo>
                  <a:lnTo>
                    <a:pt x="467" y="401"/>
                  </a:lnTo>
                  <a:lnTo>
                    <a:pt x="464" y="405"/>
                  </a:lnTo>
                  <a:lnTo>
                    <a:pt x="464" y="406"/>
                  </a:lnTo>
                  <a:lnTo>
                    <a:pt x="464" y="408"/>
                  </a:lnTo>
                  <a:lnTo>
                    <a:pt x="464" y="408"/>
                  </a:lnTo>
                  <a:lnTo>
                    <a:pt x="464" y="409"/>
                  </a:lnTo>
                  <a:lnTo>
                    <a:pt x="462" y="411"/>
                  </a:lnTo>
                  <a:lnTo>
                    <a:pt x="462" y="411"/>
                  </a:lnTo>
                  <a:lnTo>
                    <a:pt x="455" y="411"/>
                  </a:lnTo>
                  <a:lnTo>
                    <a:pt x="451" y="411"/>
                  </a:lnTo>
                  <a:lnTo>
                    <a:pt x="450" y="411"/>
                  </a:lnTo>
                  <a:lnTo>
                    <a:pt x="448" y="411"/>
                  </a:lnTo>
                  <a:lnTo>
                    <a:pt x="448" y="409"/>
                  </a:lnTo>
                  <a:lnTo>
                    <a:pt x="448" y="409"/>
                  </a:lnTo>
                  <a:lnTo>
                    <a:pt x="448" y="408"/>
                  </a:lnTo>
                  <a:lnTo>
                    <a:pt x="448" y="408"/>
                  </a:lnTo>
                  <a:lnTo>
                    <a:pt x="447" y="408"/>
                  </a:lnTo>
                  <a:lnTo>
                    <a:pt x="445" y="408"/>
                  </a:lnTo>
                  <a:lnTo>
                    <a:pt x="445" y="408"/>
                  </a:lnTo>
                  <a:lnTo>
                    <a:pt x="445" y="409"/>
                  </a:lnTo>
                  <a:lnTo>
                    <a:pt x="447" y="409"/>
                  </a:lnTo>
                  <a:lnTo>
                    <a:pt x="447" y="411"/>
                  </a:lnTo>
                  <a:lnTo>
                    <a:pt x="447" y="411"/>
                  </a:lnTo>
                  <a:lnTo>
                    <a:pt x="443" y="411"/>
                  </a:lnTo>
                  <a:lnTo>
                    <a:pt x="442" y="412"/>
                  </a:lnTo>
                  <a:lnTo>
                    <a:pt x="439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7" y="412"/>
                  </a:lnTo>
                  <a:lnTo>
                    <a:pt x="439" y="411"/>
                  </a:lnTo>
                  <a:lnTo>
                    <a:pt x="439" y="411"/>
                  </a:lnTo>
                  <a:lnTo>
                    <a:pt x="437" y="409"/>
                  </a:lnTo>
                  <a:lnTo>
                    <a:pt x="434" y="411"/>
                  </a:lnTo>
                  <a:lnTo>
                    <a:pt x="432" y="411"/>
                  </a:lnTo>
                  <a:lnTo>
                    <a:pt x="429" y="411"/>
                  </a:lnTo>
                  <a:lnTo>
                    <a:pt x="426" y="412"/>
                  </a:lnTo>
                  <a:lnTo>
                    <a:pt x="425" y="412"/>
                  </a:lnTo>
                  <a:lnTo>
                    <a:pt x="425" y="414"/>
                  </a:lnTo>
                  <a:lnTo>
                    <a:pt x="426" y="414"/>
                  </a:lnTo>
                  <a:lnTo>
                    <a:pt x="426" y="416"/>
                  </a:lnTo>
                  <a:lnTo>
                    <a:pt x="426" y="416"/>
                  </a:lnTo>
                  <a:lnTo>
                    <a:pt x="425" y="417"/>
                  </a:lnTo>
                  <a:lnTo>
                    <a:pt x="421" y="417"/>
                  </a:lnTo>
                  <a:lnTo>
                    <a:pt x="417" y="420"/>
                  </a:lnTo>
                  <a:lnTo>
                    <a:pt x="415" y="420"/>
                  </a:lnTo>
                  <a:lnTo>
                    <a:pt x="414" y="422"/>
                  </a:lnTo>
                  <a:lnTo>
                    <a:pt x="414" y="423"/>
                  </a:lnTo>
                  <a:lnTo>
                    <a:pt x="414" y="423"/>
                  </a:lnTo>
                  <a:lnTo>
                    <a:pt x="412" y="423"/>
                  </a:lnTo>
                  <a:lnTo>
                    <a:pt x="410" y="423"/>
                  </a:lnTo>
                  <a:lnTo>
                    <a:pt x="409" y="423"/>
                  </a:lnTo>
                  <a:lnTo>
                    <a:pt x="406" y="423"/>
                  </a:lnTo>
                  <a:lnTo>
                    <a:pt x="396" y="428"/>
                  </a:lnTo>
                  <a:lnTo>
                    <a:pt x="393" y="430"/>
                  </a:lnTo>
                  <a:lnTo>
                    <a:pt x="390" y="434"/>
                  </a:lnTo>
                  <a:lnTo>
                    <a:pt x="382" y="438"/>
                  </a:lnTo>
                  <a:lnTo>
                    <a:pt x="379" y="441"/>
                  </a:lnTo>
                  <a:lnTo>
                    <a:pt x="379" y="442"/>
                  </a:lnTo>
                  <a:lnTo>
                    <a:pt x="379" y="442"/>
                  </a:lnTo>
                  <a:lnTo>
                    <a:pt x="377" y="442"/>
                  </a:lnTo>
                  <a:lnTo>
                    <a:pt x="377" y="442"/>
                  </a:lnTo>
                  <a:lnTo>
                    <a:pt x="379" y="442"/>
                  </a:lnTo>
                  <a:lnTo>
                    <a:pt x="377" y="444"/>
                  </a:lnTo>
                  <a:lnTo>
                    <a:pt x="377" y="445"/>
                  </a:lnTo>
                  <a:lnTo>
                    <a:pt x="374" y="449"/>
                  </a:lnTo>
                  <a:lnTo>
                    <a:pt x="374" y="449"/>
                  </a:lnTo>
                  <a:lnTo>
                    <a:pt x="374" y="447"/>
                  </a:lnTo>
                  <a:lnTo>
                    <a:pt x="373" y="447"/>
                  </a:lnTo>
                  <a:lnTo>
                    <a:pt x="371" y="445"/>
                  </a:lnTo>
                  <a:lnTo>
                    <a:pt x="371" y="447"/>
                  </a:lnTo>
                  <a:lnTo>
                    <a:pt x="371" y="449"/>
                  </a:lnTo>
                  <a:lnTo>
                    <a:pt x="369" y="449"/>
                  </a:lnTo>
                  <a:lnTo>
                    <a:pt x="369" y="449"/>
                  </a:lnTo>
                  <a:lnTo>
                    <a:pt x="368" y="449"/>
                  </a:lnTo>
                  <a:lnTo>
                    <a:pt x="366" y="447"/>
                  </a:lnTo>
                  <a:lnTo>
                    <a:pt x="366" y="449"/>
                  </a:lnTo>
                  <a:lnTo>
                    <a:pt x="369" y="450"/>
                  </a:lnTo>
                  <a:lnTo>
                    <a:pt x="371" y="450"/>
                  </a:lnTo>
                  <a:lnTo>
                    <a:pt x="371" y="450"/>
                  </a:lnTo>
                  <a:lnTo>
                    <a:pt x="369" y="455"/>
                  </a:lnTo>
                  <a:lnTo>
                    <a:pt x="368" y="455"/>
                  </a:lnTo>
                  <a:lnTo>
                    <a:pt x="368" y="455"/>
                  </a:lnTo>
                  <a:lnTo>
                    <a:pt x="368" y="455"/>
                  </a:lnTo>
                  <a:lnTo>
                    <a:pt x="368" y="457"/>
                  </a:lnTo>
                  <a:lnTo>
                    <a:pt x="368" y="460"/>
                  </a:lnTo>
                  <a:lnTo>
                    <a:pt x="368" y="461"/>
                  </a:lnTo>
                  <a:lnTo>
                    <a:pt x="366" y="461"/>
                  </a:lnTo>
                  <a:lnTo>
                    <a:pt x="366" y="461"/>
                  </a:lnTo>
                  <a:lnTo>
                    <a:pt x="366" y="463"/>
                  </a:lnTo>
                  <a:lnTo>
                    <a:pt x="368" y="463"/>
                  </a:lnTo>
                  <a:lnTo>
                    <a:pt x="368" y="464"/>
                  </a:lnTo>
                  <a:lnTo>
                    <a:pt x="368" y="466"/>
                  </a:lnTo>
                  <a:lnTo>
                    <a:pt x="368" y="468"/>
                  </a:lnTo>
                  <a:lnTo>
                    <a:pt x="368" y="471"/>
                  </a:lnTo>
                  <a:lnTo>
                    <a:pt x="368" y="474"/>
                  </a:lnTo>
                  <a:lnTo>
                    <a:pt x="369" y="474"/>
                  </a:lnTo>
                  <a:lnTo>
                    <a:pt x="369" y="475"/>
                  </a:lnTo>
                  <a:lnTo>
                    <a:pt x="368" y="477"/>
                  </a:lnTo>
                  <a:lnTo>
                    <a:pt x="369" y="479"/>
                  </a:lnTo>
                  <a:lnTo>
                    <a:pt x="368" y="482"/>
                  </a:lnTo>
                  <a:lnTo>
                    <a:pt x="368" y="485"/>
                  </a:lnTo>
                  <a:lnTo>
                    <a:pt x="368" y="490"/>
                  </a:lnTo>
                  <a:lnTo>
                    <a:pt x="368" y="491"/>
                  </a:lnTo>
                  <a:lnTo>
                    <a:pt x="366" y="493"/>
                  </a:lnTo>
                  <a:lnTo>
                    <a:pt x="365" y="494"/>
                  </a:lnTo>
                  <a:lnTo>
                    <a:pt x="365" y="497"/>
                  </a:lnTo>
                  <a:lnTo>
                    <a:pt x="361" y="499"/>
                  </a:lnTo>
                  <a:lnTo>
                    <a:pt x="358" y="502"/>
                  </a:lnTo>
                  <a:lnTo>
                    <a:pt x="355" y="505"/>
                  </a:lnTo>
                  <a:lnTo>
                    <a:pt x="352" y="509"/>
                  </a:lnTo>
                  <a:lnTo>
                    <a:pt x="347" y="516"/>
                  </a:lnTo>
                  <a:lnTo>
                    <a:pt x="344" y="526"/>
                  </a:lnTo>
                  <a:lnTo>
                    <a:pt x="339" y="534"/>
                  </a:lnTo>
                  <a:lnTo>
                    <a:pt x="338" y="537"/>
                  </a:lnTo>
                  <a:lnTo>
                    <a:pt x="335" y="538"/>
                  </a:lnTo>
                  <a:lnTo>
                    <a:pt x="332" y="543"/>
                  </a:lnTo>
                  <a:lnTo>
                    <a:pt x="327" y="546"/>
                  </a:lnTo>
                  <a:lnTo>
                    <a:pt x="322" y="549"/>
                  </a:lnTo>
                  <a:lnTo>
                    <a:pt x="320" y="551"/>
                  </a:lnTo>
                  <a:lnTo>
                    <a:pt x="319" y="553"/>
                  </a:lnTo>
                  <a:lnTo>
                    <a:pt x="317" y="553"/>
                  </a:lnTo>
                  <a:lnTo>
                    <a:pt x="319" y="551"/>
                  </a:lnTo>
                  <a:lnTo>
                    <a:pt x="319" y="549"/>
                  </a:lnTo>
                  <a:lnTo>
                    <a:pt x="317" y="548"/>
                  </a:lnTo>
                  <a:lnTo>
                    <a:pt x="319" y="548"/>
                  </a:lnTo>
                  <a:lnTo>
                    <a:pt x="320" y="549"/>
                  </a:lnTo>
                  <a:lnTo>
                    <a:pt x="322" y="548"/>
                  </a:lnTo>
                  <a:lnTo>
                    <a:pt x="322" y="548"/>
                  </a:lnTo>
                  <a:lnTo>
                    <a:pt x="324" y="548"/>
                  </a:lnTo>
                  <a:lnTo>
                    <a:pt x="327" y="543"/>
                  </a:lnTo>
                  <a:lnTo>
                    <a:pt x="330" y="543"/>
                  </a:lnTo>
                  <a:lnTo>
                    <a:pt x="332" y="540"/>
                  </a:lnTo>
                  <a:lnTo>
                    <a:pt x="332" y="540"/>
                  </a:lnTo>
                  <a:lnTo>
                    <a:pt x="332" y="537"/>
                  </a:lnTo>
                  <a:lnTo>
                    <a:pt x="332" y="537"/>
                  </a:lnTo>
                  <a:lnTo>
                    <a:pt x="333" y="537"/>
                  </a:lnTo>
                  <a:lnTo>
                    <a:pt x="335" y="535"/>
                  </a:lnTo>
                  <a:lnTo>
                    <a:pt x="335" y="535"/>
                  </a:lnTo>
                  <a:lnTo>
                    <a:pt x="335" y="534"/>
                  </a:lnTo>
                  <a:lnTo>
                    <a:pt x="336" y="532"/>
                  </a:lnTo>
                  <a:lnTo>
                    <a:pt x="338" y="531"/>
                  </a:lnTo>
                  <a:lnTo>
                    <a:pt x="338" y="526"/>
                  </a:lnTo>
                  <a:lnTo>
                    <a:pt x="338" y="526"/>
                  </a:lnTo>
                  <a:lnTo>
                    <a:pt x="339" y="526"/>
                  </a:lnTo>
                  <a:lnTo>
                    <a:pt x="339" y="526"/>
                  </a:lnTo>
                  <a:lnTo>
                    <a:pt x="339" y="524"/>
                  </a:lnTo>
                  <a:lnTo>
                    <a:pt x="339" y="523"/>
                  </a:lnTo>
                  <a:lnTo>
                    <a:pt x="338" y="523"/>
                  </a:lnTo>
                  <a:lnTo>
                    <a:pt x="335" y="526"/>
                  </a:lnTo>
                  <a:lnTo>
                    <a:pt x="333" y="526"/>
                  </a:lnTo>
                  <a:lnTo>
                    <a:pt x="333" y="523"/>
                  </a:lnTo>
                  <a:lnTo>
                    <a:pt x="332" y="523"/>
                  </a:lnTo>
                  <a:lnTo>
                    <a:pt x="330" y="521"/>
                  </a:lnTo>
                  <a:lnTo>
                    <a:pt x="330" y="520"/>
                  </a:lnTo>
                  <a:lnTo>
                    <a:pt x="330" y="520"/>
                  </a:lnTo>
                  <a:lnTo>
                    <a:pt x="330" y="521"/>
                  </a:lnTo>
                  <a:lnTo>
                    <a:pt x="330" y="523"/>
                  </a:lnTo>
                  <a:lnTo>
                    <a:pt x="332" y="524"/>
                  </a:lnTo>
                  <a:lnTo>
                    <a:pt x="332" y="526"/>
                  </a:lnTo>
                  <a:lnTo>
                    <a:pt x="330" y="527"/>
                  </a:lnTo>
                  <a:lnTo>
                    <a:pt x="330" y="529"/>
                  </a:lnTo>
                  <a:lnTo>
                    <a:pt x="330" y="531"/>
                  </a:lnTo>
                  <a:lnTo>
                    <a:pt x="328" y="531"/>
                  </a:lnTo>
                  <a:lnTo>
                    <a:pt x="328" y="531"/>
                  </a:lnTo>
                  <a:lnTo>
                    <a:pt x="328" y="532"/>
                  </a:lnTo>
                  <a:lnTo>
                    <a:pt x="327" y="534"/>
                  </a:lnTo>
                  <a:lnTo>
                    <a:pt x="327" y="535"/>
                  </a:lnTo>
                  <a:lnTo>
                    <a:pt x="327" y="535"/>
                  </a:lnTo>
                  <a:lnTo>
                    <a:pt x="327" y="537"/>
                  </a:lnTo>
                  <a:lnTo>
                    <a:pt x="324" y="538"/>
                  </a:lnTo>
                  <a:lnTo>
                    <a:pt x="320" y="540"/>
                  </a:lnTo>
                  <a:lnTo>
                    <a:pt x="319" y="542"/>
                  </a:lnTo>
                  <a:lnTo>
                    <a:pt x="319" y="543"/>
                  </a:lnTo>
                  <a:lnTo>
                    <a:pt x="319" y="545"/>
                  </a:lnTo>
                  <a:lnTo>
                    <a:pt x="317" y="546"/>
                  </a:lnTo>
                  <a:lnTo>
                    <a:pt x="316" y="549"/>
                  </a:lnTo>
                  <a:lnTo>
                    <a:pt x="316" y="551"/>
                  </a:lnTo>
                  <a:lnTo>
                    <a:pt x="317" y="553"/>
                  </a:lnTo>
                  <a:lnTo>
                    <a:pt x="317" y="554"/>
                  </a:lnTo>
                  <a:lnTo>
                    <a:pt x="316" y="554"/>
                  </a:lnTo>
                  <a:lnTo>
                    <a:pt x="316" y="556"/>
                  </a:lnTo>
                  <a:lnTo>
                    <a:pt x="314" y="557"/>
                  </a:lnTo>
                  <a:lnTo>
                    <a:pt x="311" y="565"/>
                  </a:lnTo>
                  <a:lnTo>
                    <a:pt x="309" y="570"/>
                  </a:lnTo>
                  <a:lnTo>
                    <a:pt x="308" y="572"/>
                  </a:lnTo>
                  <a:lnTo>
                    <a:pt x="306" y="573"/>
                  </a:lnTo>
                  <a:lnTo>
                    <a:pt x="300" y="579"/>
                  </a:lnTo>
                  <a:lnTo>
                    <a:pt x="298" y="579"/>
                  </a:lnTo>
                  <a:lnTo>
                    <a:pt x="298" y="578"/>
                  </a:lnTo>
                  <a:lnTo>
                    <a:pt x="297" y="578"/>
                  </a:lnTo>
                  <a:lnTo>
                    <a:pt x="297" y="578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8" y="576"/>
                  </a:lnTo>
                  <a:lnTo>
                    <a:pt x="298" y="575"/>
                  </a:lnTo>
                  <a:lnTo>
                    <a:pt x="298" y="573"/>
                  </a:lnTo>
                  <a:lnTo>
                    <a:pt x="298" y="572"/>
                  </a:lnTo>
                  <a:lnTo>
                    <a:pt x="298" y="570"/>
                  </a:lnTo>
                  <a:lnTo>
                    <a:pt x="298" y="568"/>
                  </a:lnTo>
                  <a:lnTo>
                    <a:pt x="300" y="568"/>
                  </a:lnTo>
                  <a:lnTo>
                    <a:pt x="300" y="568"/>
                  </a:lnTo>
                  <a:lnTo>
                    <a:pt x="300" y="568"/>
                  </a:lnTo>
                  <a:lnTo>
                    <a:pt x="302" y="568"/>
                  </a:lnTo>
                  <a:lnTo>
                    <a:pt x="302" y="567"/>
                  </a:lnTo>
                  <a:lnTo>
                    <a:pt x="303" y="565"/>
                  </a:lnTo>
                  <a:lnTo>
                    <a:pt x="303" y="564"/>
                  </a:lnTo>
                  <a:lnTo>
                    <a:pt x="305" y="564"/>
                  </a:lnTo>
                  <a:lnTo>
                    <a:pt x="305" y="564"/>
                  </a:lnTo>
                  <a:lnTo>
                    <a:pt x="305" y="565"/>
                  </a:lnTo>
                  <a:lnTo>
                    <a:pt x="306" y="565"/>
                  </a:lnTo>
                  <a:lnTo>
                    <a:pt x="306" y="565"/>
                  </a:lnTo>
                  <a:lnTo>
                    <a:pt x="308" y="565"/>
                  </a:lnTo>
                  <a:lnTo>
                    <a:pt x="308" y="565"/>
                  </a:lnTo>
                  <a:lnTo>
                    <a:pt x="308" y="564"/>
                  </a:lnTo>
                  <a:lnTo>
                    <a:pt x="309" y="564"/>
                  </a:lnTo>
                  <a:lnTo>
                    <a:pt x="309" y="562"/>
                  </a:lnTo>
                  <a:lnTo>
                    <a:pt x="309" y="561"/>
                  </a:lnTo>
                  <a:lnTo>
                    <a:pt x="311" y="561"/>
                  </a:lnTo>
                  <a:lnTo>
                    <a:pt x="311" y="559"/>
                  </a:lnTo>
                  <a:lnTo>
                    <a:pt x="311" y="559"/>
                  </a:lnTo>
                  <a:lnTo>
                    <a:pt x="309" y="559"/>
                  </a:lnTo>
                  <a:lnTo>
                    <a:pt x="309" y="557"/>
                  </a:lnTo>
                  <a:lnTo>
                    <a:pt x="309" y="556"/>
                  </a:lnTo>
                  <a:lnTo>
                    <a:pt x="309" y="554"/>
                  </a:lnTo>
                  <a:lnTo>
                    <a:pt x="309" y="554"/>
                  </a:lnTo>
                  <a:lnTo>
                    <a:pt x="308" y="554"/>
                  </a:lnTo>
                  <a:lnTo>
                    <a:pt x="308" y="554"/>
                  </a:lnTo>
                  <a:lnTo>
                    <a:pt x="308" y="556"/>
                  </a:lnTo>
                  <a:lnTo>
                    <a:pt x="308" y="556"/>
                  </a:lnTo>
                  <a:lnTo>
                    <a:pt x="308" y="556"/>
                  </a:lnTo>
                  <a:lnTo>
                    <a:pt x="308" y="557"/>
                  </a:lnTo>
                  <a:lnTo>
                    <a:pt x="306" y="557"/>
                  </a:lnTo>
                  <a:lnTo>
                    <a:pt x="305" y="559"/>
                  </a:lnTo>
                  <a:lnTo>
                    <a:pt x="305" y="559"/>
                  </a:lnTo>
                  <a:lnTo>
                    <a:pt x="305" y="561"/>
                  </a:lnTo>
                  <a:lnTo>
                    <a:pt x="303" y="561"/>
                  </a:lnTo>
                  <a:lnTo>
                    <a:pt x="303" y="562"/>
                  </a:lnTo>
                  <a:lnTo>
                    <a:pt x="302" y="562"/>
                  </a:lnTo>
                  <a:lnTo>
                    <a:pt x="302" y="561"/>
                  </a:lnTo>
                  <a:lnTo>
                    <a:pt x="300" y="561"/>
                  </a:lnTo>
                  <a:lnTo>
                    <a:pt x="297" y="559"/>
                  </a:lnTo>
                  <a:lnTo>
                    <a:pt x="295" y="557"/>
                  </a:lnTo>
                  <a:lnTo>
                    <a:pt x="295" y="556"/>
                  </a:lnTo>
                  <a:lnTo>
                    <a:pt x="294" y="554"/>
                  </a:lnTo>
                  <a:lnTo>
                    <a:pt x="294" y="553"/>
                  </a:lnTo>
                  <a:lnTo>
                    <a:pt x="294" y="553"/>
                  </a:lnTo>
                  <a:lnTo>
                    <a:pt x="294" y="551"/>
                  </a:lnTo>
                  <a:lnTo>
                    <a:pt x="292" y="551"/>
                  </a:lnTo>
                  <a:lnTo>
                    <a:pt x="291" y="549"/>
                  </a:lnTo>
                  <a:lnTo>
                    <a:pt x="291" y="549"/>
                  </a:lnTo>
                  <a:lnTo>
                    <a:pt x="289" y="549"/>
                  </a:lnTo>
                  <a:lnTo>
                    <a:pt x="287" y="548"/>
                  </a:lnTo>
                  <a:lnTo>
                    <a:pt x="284" y="546"/>
                  </a:lnTo>
                  <a:lnTo>
                    <a:pt x="283" y="545"/>
                  </a:lnTo>
                  <a:lnTo>
                    <a:pt x="283" y="543"/>
                  </a:lnTo>
                  <a:lnTo>
                    <a:pt x="281" y="543"/>
                  </a:lnTo>
                  <a:lnTo>
                    <a:pt x="278" y="542"/>
                  </a:lnTo>
                  <a:lnTo>
                    <a:pt x="275" y="540"/>
                  </a:lnTo>
                  <a:lnTo>
                    <a:pt x="275" y="540"/>
                  </a:lnTo>
                  <a:lnTo>
                    <a:pt x="273" y="540"/>
                  </a:lnTo>
                  <a:lnTo>
                    <a:pt x="272" y="538"/>
                  </a:lnTo>
                  <a:lnTo>
                    <a:pt x="272" y="538"/>
                  </a:lnTo>
                  <a:lnTo>
                    <a:pt x="272" y="537"/>
                  </a:lnTo>
                  <a:lnTo>
                    <a:pt x="270" y="537"/>
                  </a:lnTo>
                  <a:lnTo>
                    <a:pt x="270" y="535"/>
                  </a:lnTo>
                  <a:lnTo>
                    <a:pt x="268" y="534"/>
                  </a:lnTo>
                  <a:lnTo>
                    <a:pt x="267" y="534"/>
                  </a:lnTo>
                  <a:lnTo>
                    <a:pt x="267" y="532"/>
                  </a:lnTo>
                  <a:lnTo>
                    <a:pt x="267" y="532"/>
                  </a:lnTo>
                  <a:lnTo>
                    <a:pt x="267" y="534"/>
                  </a:lnTo>
                  <a:lnTo>
                    <a:pt x="265" y="534"/>
                  </a:lnTo>
                  <a:lnTo>
                    <a:pt x="265" y="534"/>
                  </a:lnTo>
                  <a:lnTo>
                    <a:pt x="265" y="535"/>
                  </a:lnTo>
                  <a:lnTo>
                    <a:pt x="264" y="535"/>
                  </a:lnTo>
                  <a:lnTo>
                    <a:pt x="264" y="537"/>
                  </a:lnTo>
                  <a:lnTo>
                    <a:pt x="262" y="537"/>
                  </a:lnTo>
                  <a:lnTo>
                    <a:pt x="261" y="537"/>
                  </a:lnTo>
                  <a:lnTo>
                    <a:pt x="261" y="535"/>
                  </a:lnTo>
                  <a:lnTo>
                    <a:pt x="261" y="535"/>
                  </a:lnTo>
                  <a:lnTo>
                    <a:pt x="261" y="532"/>
                  </a:lnTo>
                  <a:lnTo>
                    <a:pt x="261" y="532"/>
                  </a:lnTo>
                  <a:lnTo>
                    <a:pt x="259" y="531"/>
                  </a:lnTo>
                  <a:lnTo>
                    <a:pt x="259" y="529"/>
                  </a:lnTo>
                  <a:lnTo>
                    <a:pt x="256" y="526"/>
                  </a:lnTo>
                  <a:lnTo>
                    <a:pt x="251" y="523"/>
                  </a:lnTo>
                  <a:lnTo>
                    <a:pt x="250" y="521"/>
                  </a:lnTo>
                  <a:lnTo>
                    <a:pt x="248" y="521"/>
                  </a:lnTo>
                  <a:lnTo>
                    <a:pt x="246" y="521"/>
                  </a:lnTo>
                  <a:lnTo>
                    <a:pt x="245" y="521"/>
                  </a:lnTo>
                  <a:lnTo>
                    <a:pt x="245" y="523"/>
                  </a:lnTo>
                  <a:lnTo>
                    <a:pt x="243" y="524"/>
                  </a:lnTo>
                  <a:lnTo>
                    <a:pt x="242" y="524"/>
                  </a:lnTo>
                  <a:lnTo>
                    <a:pt x="238" y="523"/>
                  </a:lnTo>
                  <a:lnTo>
                    <a:pt x="238" y="523"/>
                  </a:lnTo>
                  <a:lnTo>
                    <a:pt x="238" y="521"/>
                  </a:lnTo>
                  <a:lnTo>
                    <a:pt x="242" y="520"/>
                  </a:lnTo>
                  <a:lnTo>
                    <a:pt x="242" y="518"/>
                  </a:lnTo>
                  <a:lnTo>
                    <a:pt x="242" y="516"/>
                  </a:lnTo>
                  <a:lnTo>
                    <a:pt x="243" y="516"/>
                  </a:lnTo>
                  <a:lnTo>
                    <a:pt x="245" y="515"/>
                  </a:lnTo>
                  <a:lnTo>
                    <a:pt x="248" y="513"/>
                  </a:lnTo>
                  <a:lnTo>
                    <a:pt x="250" y="510"/>
                  </a:lnTo>
                  <a:lnTo>
                    <a:pt x="251" y="509"/>
                  </a:lnTo>
                  <a:lnTo>
                    <a:pt x="253" y="507"/>
                  </a:lnTo>
                  <a:lnTo>
                    <a:pt x="253" y="505"/>
                  </a:lnTo>
                  <a:lnTo>
                    <a:pt x="254" y="505"/>
                  </a:lnTo>
                  <a:lnTo>
                    <a:pt x="256" y="504"/>
                  </a:lnTo>
                  <a:lnTo>
                    <a:pt x="256" y="501"/>
                  </a:lnTo>
                  <a:lnTo>
                    <a:pt x="257" y="499"/>
                  </a:lnTo>
                  <a:lnTo>
                    <a:pt x="259" y="497"/>
                  </a:lnTo>
                  <a:lnTo>
                    <a:pt x="261" y="497"/>
                  </a:lnTo>
                  <a:lnTo>
                    <a:pt x="261" y="496"/>
                  </a:lnTo>
                  <a:lnTo>
                    <a:pt x="262" y="496"/>
                  </a:lnTo>
                  <a:lnTo>
                    <a:pt x="262" y="496"/>
                  </a:lnTo>
                  <a:lnTo>
                    <a:pt x="262" y="494"/>
                  </a:lnTo>
                  <a:lnTo>
                    <a:pt x="262" y="494"/>
                  </a:lnTo>
                  <a:lnTo>
                    <a:pt x="262" y="494"/>
                  </a:lnTo>
                  <a:lnTo>
                    <a:pt x="264" y="493"/>
                  </a:lnTo>
                  <a:lnTo>
                    <a:pt x="264" y="494"/>
                  </a:lnTo>
                  <a:lnTo>
                    <a:pt x="265" y="494"/>
                  </a:lnTo>
                  <a:lnTo>
                    <a:pt x="265" y="494"/>
                  </a:lnTo>
                  <a:lnTo>
                    <a:pt x="265" y="493"/>
                  </a:lnTo>
                  <a:lnTo>
                    <a:pt x="265" y="493"/>
                  </a:lnTo>
                  <a:lnTo>
                    <a:pt x="265" y="493"/>
                  </a:lnTo>
                  <a:lnTo>
                    <a:pt x="265" y="491"/>
                  </a:lnTo>
                  <a:lnTo>
                    <a:pt x="267" y="490"/>
                  </a:lnTo>
                  <a:lnTo>
                    <a:pt x="268" y="490"/>
                  </a:lnTo>
                  <a:lnTo>
                    <a:pt x="270" y="488"/>
                  </a:lnTo>
                  <a:lnTo>
                    <a:pt x="270" y="488"/>
                  </a:lnTo>
                  <a:lnTo>
                    <a:pt x="272" y="486"/>
                  </a:lnTo>
                  <a:lnTo>
                    <a:pt x="275" y="486"/>
                  </a:lnTo>
                  <a:lnTo>
                    <a:pt x="275" y="485"/>
                  </a:lnTo>
                  <a:lnTo>
                    <a:pt x="275" y="485"/>
                  </a:lnTo>
                  <a:lnTo>
                    <a:pt x="275" y="485"/>
                  </a:lnTo>
                  <a:lnTo>
                    <a:pt x="276" y="483"/>
                  </a:lnTo>
                  <a:lnTo>
                    <a:pt x="276" y="483"/>
                  </a:lnTo>
                  <a:lnTo>
                    <a:pt x="276" y="483"/>
                  </a:lnTo>
                  <a:lnTo>
                    <a:pt x="278" y="482"/>
                  </a:lnTo>
                  <a:lnTo>
                    <a:pt x="278" y="482"/>
                  </a:lnTo>
                  <a:lnTo>
                    <a:pt x="279" y="480"/>
                  </a:lnTo>
                  <a:lnTo>
                    <a:pt x="279" y="480"/>
                  </a:lnTo>
                  <a:lnTo>
                    <a:pt x="281" y="480"/>
                  </a:lnTo>
                  <a:lnTo>
                    <a:pt x="281" y="480"/>
                  </a:lnTo>
                  <a:lnTo>
                    <a:pt x="283" y="480"/>
                  </a:lnTo>
                  <a:lnTo>
                    <a:pt x="283" y="480"/>
                  </a:lnTo>
                  <a:lnTo>
                    <a:pt x="284" y="480"/>
                  </a:lnTo>
                  <a:lnTo>
                    <a:pt x="286" y="479"/>
                  </a:lnTo>
                  <a:lnTo>
                    <a:pt x="286" y="479"/>
                  </a:lnTo>
                  <a:lnTo>
                    <a:pt x="287" y="477"/>
                  </a:lnTo>
                  <a:lnTo>
                    <a:pt x="287" y="477"/>
                  </a:lnTo>
                  <a:lnTo>
                    <a:pt x="289" y="477"/>
                  </a:lnTo>
                  <a:lnTo>
                    <a:pt x="289" y="477"/>
                  </a:lnTo>
                  <a:lnTo>
                    <a:pt x="291" y="475"/>
                  </a:lnTo>
                  <a:lnTo>
                    <a:pt x="292" y="475"/>
                  </a:lnTo>
                  <a:lnTo>
                    <a:pt x="292" y="474"/>
                  </a:lnTo>
                  <a:lnTo>
                    <a:pt x="294" y="472"/>
                  </a:lnTo>
                  <a:lnTo>
                    <a:pt x="294" y="471"/>
                  </a:lnTo>
                  <a:lnTo>
                    <a:pt x="294" y="469"/>
                  </a:lnTo>
                  <a:lnTo>
                    <a:pt x="294" y="469"/>
                  </a:lnTo>
                  <a:lnTo>
                    <a:pt x="294" y="468"/>
                  </a:lnTo>
                  <a:lnTo>
                    <a:pt x="294" y="464"/>
                  </a:lnTo>
                  <a:lnTo>
                    <a:pt x="294" y="463"/>
                  </a:lnTo>
                  <a:lnTo>
                    <a:pt x="295" y="461"/>
                  </a:lnTo>
                  <a:lnTo>
                    <a:pt x="295" y="461"/>
                  </a:lnTo>
                  <a:lnTo>
                    <a:pt x="294" y="458"/>
                  </a:lnTo>
                  <a:lnTo>
                    <a:pt x="292" y="457"/>
                  </a:lnTo>
                  <a:lnTo>
                    <a:pt x="292" y="453"/>
                  </a:lnTo>
                  <a:lnTo>
                    <a:pt x="292" y="452"/>
                  </a:lnTo>
                  <a:lnTo>
                    <a:pt x="291" y="452"/>
                  </a:lnTo>
                  <a:lnTo>
                    <a:pt x="291" y="450"/>
                  </a:lnTo>
                  <a:lnTo>
                    <a:pt x="289" y="450"/>
                  </a:lnTo>
                  <a:lnTo>
                    <a:pt x="289" y="450"/>
                  </a:lnTo>
                  <a:lnTo>
                    <a:pt x="287" y="450"/>
                  </a:lnTo>
                  <a:lnTo>
                    <a:pt x="287" y="450"/>
                  </a:lnTo>
                  <a:lnTo>
                    <a:pt x="286" y="450"/>
                  </a:lnTo>
                  <a:lnTo>
                    <a:pt x="286" y="450"/>
                  </a:lnTo>
                  <a:lnTo>
                    <a:pt x="284" y="450"/>
                  </a:lnTo>
                  <a:lnTo>
                    <a:pt x="284" y="452"/>
                  </a:lnTo>
                  <a:lnTo>
                    <a:pt x="283" y="452"/>
                  </a:lnTo>
                  <a:lnTo>
                    <a:pt x="283" y="450"/>
                  </a:lnTo>
                  <a:lnTo>
                    <a:pt x="281" y="450"/>
                  </a:lnTo>
                  <a:lnTo>
                    <a:pt x="281" y="449"/>
                  </a:lnTo>
                  <a:lnTo>
                    <a:pt x="283" y="445"/>
                  </a:lnTo>
                  <a:lnTo>
                    <a:pt x="284" y="444"/>
                  </a:lnTo>
                  <a:lnTo>
                    <a:pt x="284" y="442"/>
                  </a:lnTo>
                  <a:lnTo>
                    <a:pt x="284" y="439"/>
                  </a:lnTo>
                  <a:lnTo>
                    <a:pt x="286" y="434"/>
                  </a:lnTo>
                  <a:lnTo>
                    <a:pt x="286" y="431"/>
                  </a:lnTo>
                  <a:lnTo>
                    <a:pt x="286" y="430"/>
                  </a:lnTo>
                  <a:lnTo>
                    <a:pt x="286" y="428"/>
                  </a:lnTo>
                  <a:lnTo>
                    <a:pt x="286" y="428"/>
                  </a:lnTo>
                  <a:lnTo>
                    <a:pt x="287" y="427"/>
                  </a:lnTo>
                  <a:lnTo>
                    <a:pt x="284" y="427"/>
                  </a:lnTo>
                  <a:lnTo>
                    <a:pt x="284" y="425"/>
                  </a:lnTo>
                  <a:lnTo>
                    <a:pt x="283" y="425"/>
                  </a:lnTo>
                  <a:lnTo>
                    <a:pt x="281" y="423"/>
                  </a:lnTo>
                  <a:lnTo>
                    <a:pt x="281" y="423"/>
                  </a:lnTo>
                  <a:lnTo>
                    <a:pt x="279" y="425"/>
                  </a:lnTo>
                  <a:lnTo>
                    <a:pt x="278" y="425"/>
                  </a:lnTo>
                  <a:lnTo>
                    <a:pt x="276" y="425"/>
                  </a:lnTo>
                  <a:lnTo>
                    <a:pt x="276" y="427"/>
                  </a:lnTo>
                  <a:lnTo>
                    <a:pt x="275" y="427"/>
                  </a:lnTo>
                  <a:lnTo>
                    <a:pt x="273" y="427"/>
                  </a:lnTo>
                  <a:lnTo>
                    <a:pt x="272" y="427"/>
                  </a:lnTo>
                  <a:lnTo>
                    <a:pt x="270" y="427"/>
                  </a:lnTo>
                  <a:lnTo>
                    <a:pt x="270" y="425"/>
                  </a:lnTo>
                  <a:lnTo>
                    <a:pt x="270" y="425"/>
                  </a:lnTo>
                  <a:lnTo>
                    <a:pt x="270" y="423"/>
                  </a:lnTo>
                  <a:lnTo>
                    <a:pt x="268" y="422"/>
                  </a:lnTo>
                  <a:lnTo>
                    <a:pt x="268" y="420"/>
                  </a:lnTo>
                  <a:lnTo>
                    <a:pt x="268" y="420"/>
                  </a:lnTo>
                  <a:lnTo>
                    <a:pt x="268" y="419"/>
                  </a:lnTo>
                  <a:lnTo>
                    <a:pt x="268" y="419"/>
                  </a:lnTo>
                  <a:lnTo>
                    <a:pt x="268" y="417"/>
                  </a:lnTo>
                  <a:lnTo>
                    <a:pt x="268" y="417"/>
                  </a:lnTo>
                  <a:lnTo>
                    <a:pt x="267" y="416"/>
                  </a:lnTo>
                  <a:lnTo>
                    <a:pt x="268" y="416"/>
                  </a:lnTo>
                  <a:lnTo>
                    <a:pt x="267" y="414"/>
                  </a:lnTo>
                  <a:lnTo>
                    <a:pt x="267" y="412"/>
                  </a:lnTo>
                  <a:lnTo>
                    <a:pt x="267" y="412"/>
                  </a:lnTo>
                  <a:lnTo>
                    <a:pt x="267" y="411"/>
                  </a:lnTo>
                  <a:lnTo>
                    <a:pt x="267" y="409"/>
                  </a:lnTo>
                  <a:lnTo>
                    <a:pt x="267" y="408"/>
                  </a:lnTo>
                  <a:lnTo>
                    <a:pt x="267" y="408"/>
                  </a:lnTo>
                  <a:lnTo>
                    <a:pt x="267" y="406"/>
                  </a:lnTo>
                  <a:lnTo>
                    <a:pt x="267" y="406"/>
                  </a:lnTo>
                  <a:lnTo>
                    <a:pt x="265" y="405"/>
                  </a:lnTo>
                  <a:lnTo>
                    <a:pt x="265" y="405"/>
                  </a:lnTo>
                  <a:lnTo>
                    <a:pt x="265" y="403"/>
                  </a:lnTo>
                  <a:lnTo>
                    <a:pt x="264" y="401"/>
                  </a:lnTo>
                  <a:lnTo>
                    <a:pt x="264" y="401"/>
                  </a:lnTo>
                  <a:lnTo>
                    <a:pt x="262" y="401"/>
                  </a:lnTo>
                  <a:lnTo>
                    <a:pt x="261" y="400"/>
                  </a:lnTo>
                  <a:lnTo>
                    <a:pt x="261" y="400"/>
                  </a:lnTo>
                  <a:lnTo>
                    <a:pt x="259" y="400"/>
                  </a:lnTo>
                  <a:lnTo>
                    <a:pt x="257" y="400"/>
                  </a:lnTo>
                  <a:lnTo>
                    <a:pt x="257" y="400"/>
                  </a:lnTo>
                  <a:lnTo>
                    <a:pt x="256" y="398"/>
                  </a:lnTo>
                  <a:lnTo>
                    <a:pt x="256" y="398"/>
                  </a:lnTo>
                  <a:lnTo>
                    <a:pt x="254" y="397"/>
                  </a:lnTo>
                  <a:lnTo>
                    <a:pt x="254" y="398"/>
                  </a:lnTo>
                  <a:lnTo>
                    <a:pt x="253" y="398"/>
                  </a:lnTo>
                  <a:lnTo>
                    <a:pt x="253" y="398"/>
                  </a:lnTo>
                  <a:lnTo>
                    <a:pt x="253" y="400"/>
                  </a:lnTo>
                  <a:lnTo>
                    <a:pt x="251" y="400"/>
                  </a:lnTo>
                  <a:lnTo>
                    <a:pt x="250" y="400"/>
                  </a:lnTo>
                  <a:lnTo>
                    <a:pt x="250" y="400"/>
                  </a:lnTo>
                  <a:lnTo>
                    <a:pt x="248" y="400"/>
                  </a:lnTo>
                  <a:lnTo>
                    <a:pt x="246" y="400"/>
                  </a:lnTo>
                  <a:lnTo>
                    <a:pt x="245" y="400"/>
                  </a:lnTo>
                  <a:lnTo>
                    <a:pt x="243" y="400"/>
                  </a:lnTo>
                  <a:lnTo>
                    <a:pt x="242" y="400"/>
                  </a:lnTo>
                  <a:lnTo>
                    <a:pt x="242" y="400"/>
                  </a:lnTo>
                  <a:lnTo>
                    <a:pt x="240" y="400"/>
                  </a:lnTo>
                  <a:lnTo>
                    <a:pt x="238" y="398"/>
                  </a:lnTo>
                  <a:lnTo>
                    <a:pt x="237" y="398"/>
                  </a:lnTo>
                  <a:lnTo>
                    <a:pt x="237" y="398"/>
                  </a:lnTo>
                  <a:lnTo>
                    <a:pt x="235" y="398"/>
                  </a:lnTo>
                  <a:lnTo>
                    <a:pt x="235" y="398"/>
                  </a:lnTo>
                  <a:lnTo>
                    <a:pt x="234" y="398"/>
                  </a:lnTo>
                  <a:lnTo>
                    <a:pt x="232" y="398"/>
                  </a:lnTo>
                  <a:lnTo>
                    <a:pt x="232" y="397"/>
                  </a:lnTo>
                  <a:lnTo>
                    <a:pt x="232" y="397"/>
                  </a:lnTo>
                  <a:lnTo>
                    <a:pt x="232" y="395"/>
                  </a:lnTo>
                  <a:lnTo>
                    <a:pt x="234" y="395"/>
                  </a:lnTo>
                  <a:lnTo>
                    <a:pt x="234" y="393"/>
                  </a:lnTo>
                  <a:lnTo>
                    <a:pt x="234" y="393"/>
                  </a:lnTo>
                  <a:lnTo>
                    <a:pt x="234" y="392"/>
                  </a:lnTo>
                  <a:lnTo>
                    <a:pt x="234" y="392"/>
                  </a:lnTo>
                  <a:lnTo>
                    <a:pt x="234" y="390"/>
                  </a:lnTo>
                  <a:lnTo>
                    <a:pt x="234" y="390"/>
                  </a:lnTo>
                  <a:lnTo>
                    <a:pt x="234" y="389"/>
                  </a:lnTo>
                  <a:lnTo>
                    <a:pt x="234" y="389"/>
                  </a:lnTo>
                  <a:lnTo>
                    <a:pt x="234" y="387"/>
                  </a:lnTo>
                  <a:lnTo>
                    <a:pt x="234" y="387"/>
                  </a:lnTo>
                  <a:lnTo>
                    <a:pt x="234" y="386"/>
                  </a:lnTo>
                  <a:lnTo>
                    <a:pt x="234" y="386"/>
                  </a:lnTo>
                  <a:lnTo>
                    <a:pt x="234" y="384"/>
                  </a:lnTo>
                  <a:lnTo>
                    <a:pt x="235" y="382"/>
                  </a:lnTo>
                  <a:lnTo>
                    <a:pt x="235" y="381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8"/>
                  </a:lnTo>
                  <a:lnTo>
                    <a:pt x="234" y="378"/>
                  </a:lnTo>
                  <a:lnTo>
                    <a:pt x="234" y="378"/>
                  </a:lnTo>
                  <a:lnTo>
                    <a:pt x="234" y="376"/>
                  </a:lnTo>
                  <a:lnTo>
                    <a:pt x="232" y="376"/>
                  </a:lnTo>
                  <a:lnTo>
                    <a:pt x="232" y="376"/>
                  </a:lnTo>
                  <a:lnTo>
                    <a:pt x="232" y="375"/>
                  </a:lnTo>
                  <a:lnTo>
                    <a:pt x="232" y="375"/>
                  </a:lnTo>
                  <a:lnTo>
                    <a:pt x="232" y="373"/>
                  </a:lnTo>
                  <a:lnTo>
                    <a:pt x="232" y="373"/>
                  </a:lnTo>
                  <a:lnTo>
                    <a:pt x="232" y="371"/>
                  </a:lnTo>
                  <a:lnTo>
                    <a:pt x="231" y="371"/>
                  </a:lnTo>
                  <a:lnTo>
                    <a:pt x="231" y="370"/>
                  </a:lnTo>
                  <a:lnTo>
                    <a:pt x="231" y="370"/>
                  </a:lnTo>
                  <a:lnTo>
                    <a:pt x="231" y="368"/>
                  </a:lnTo>
                  <a:lnTo>
                    <a:pt x="231" y="368"/>
                  </a:lnTo>
                  <a:lnTo>
                    <a:pt x="231" y="368"/>
                  </a:lnTo>
                  <a:lnTo>
                    <a:pt x="232" y="367"/>
                  </a:lnTo>
                  <a:lnTo>
                    <a:pt x="232" y="367"/>
                  </a:lnTo>
                  <a:lnTo>
                    <a:pt x="234" y="367"/>
                  </a:lnTo>
                  <a:lnTo>
                    <a:pt x="234" y="365"/>
                  </a:lnTo>
                  <a:lnTo>
                    <a:pt x="232" y="364"/>
                  </a:lnTo>
                  <a:lnTo>
                    <a:pt x="231" y="362"/>
                  </a:lnTo>
                  <a:lnTo>
                    <a:pt x="231" y="360"/>
                  </a:lnTo>
                  <a:lnTo>
                    <a:pt x="232" y="357"/>
                  </a:lnTo>
                  <a:lnTo>
                    <a:pt x="234" y="354"/>
                  </a:lnTo>
                  <a:lnTo>
                    <a:pt x="235" y="353"/>
                  </a:lnTo>
                  <a:lnTo>
                    <a:pt x="235" y="353"/>
                  </a:lnTo>
                  <a:lnTo>
                    <a:pt x="237" y="353"/>
                  </a:lnTo>
                  <a:lnTo>
                    <a:pt x="237" y="351"/>
                  </a:lnTo>
                  <a:lnTo>
                    <a:pt x="237" y="349"/>
                  </a:lnTo>
                  <a:lnTo>
                    <a:pt x="235" y="349"/>
                  </a:lnTo>
                  <a:lnTo>
                    <a:pt x="237" y="348"/>
                  </a:lnTo>
                  <a:lnTo>
                    <a:pt x="237" y="343"/>
                  </a:lnTo>
                  <a:lnTo>
                    <a:pt x="238" y="340"/>
                  </a:lnTo>
                  <a:lnTo>
                    <a:pt x="238" y="340"/>
                  </a:lnTo>
                  <a:lnTo>
                    <a:pt x="240" y="340"/>
                  </a:lnTo>
                  <a:lnTo>
                    <a:pt x="240" y="340"/>
                  </a:lnTo>
                  <a:lnTo>
                    <a:pt x="238" y="340"/>
                  </a:lnTo>
                  <a:lnTo>
                    <a:pt x="238" y="338"/>
                  </a:lnTo>
                  <a:lnTo>
                    <a:pt x="237" y="335"/>
                  </a:lnTo>
                  <a:lnTo>
                    <a:pt x="235" y="332"/>
                  </a:lnTo>
                  <a:lnTo>
                    <a:pt x="235" y="330"/>
                  </a:lnTo>
                  <a:lnTo>
                    <a:pt x="235" y="329"/>
                  </a:lnTo>
                  <a:lnTo>
                    <a:pt x="234" y="329"/>
                  </a:lnTo>
                  <a:lnTo>
                    <a:pt x="232" y="329"/>
                  </a:lnTo>
                  <a:lnTo>
                    <a:pt x="229" y="327"/>
                  </a:lnTo>
                  <a:lnTo>
                    <a:pt x="227" y="326"/>
                  </a:lnTo>
                  <a:lnTo>
                    <a:pt x="226" y="326"/>
                  </a:lnTo>
                  <a:lnTo>
                    <a:pt x="226" y="323"/>
                  </a:lnTo>
                  <a:lnTo>
                    <a:pt x="226" y="321"/>
                  </a:lnTo>
                  <a:lnTo>
                    <a:pt x="226" y="318"/>
                  </a:lnTo>
                  <a:lnTo>
                    <a:pt x="226" y="316"/>
                  </a:lnTo>
                  <a:lnTo>
                    <a:pt x="227" y="315"/>
                  </a:lnTo>
                  <a:lnTo>
                    <a:pt x="227" y="313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6" y="312"/>
                  </a:lnTo>
                  <a:lnTo>
                    <a:pt x="226" y="312"/>
                  </a:lnTo>
                  <a:lnTo>
                    <a:pt x="224" y="312"/>
                  </a:lnTo>
                  <a:lnTo>
                    <a:pt x="218" y="312"/>
                  </a:lnTo>
                  <a:lnTo>
                    <a:pt x="212" y="312"/>
                  </a:lnTo>
                  <a:lnTo>
                    <a:pt x="205" y="312"/>
                  </a:lnTo>
                  <a:lnTo>
                    <a:pt x="201" y="312"/>
                  </a:lnTo>
                  <a:lnTo>
                    <a:pt x="201" y="308"/>
                  </a:lnTo>
                  <a:lnTo>
                    <a:pt x="201" y="305"/>
                  </a:lnTo>
                  <a:lnTo>
                    <a:pt x="201" y="304"/>
                  </a:lnTo>
                  <a:lnTo>
                    <a:pt x="201" y="299"/>
                  </a:lnTo>
                  <a:lnTo>
                    <a:pt x="197" y="297"/>
                  </a:lnTo>
                  <a:lnTo>
                    <a:pt x="196" y="294"/>
                  </a:lnTo>
                  <a:lnTo>
                    <a:pt x="194" y="294"/>
                  </a:lnTo>
                  <a:lnTo>
                    <a:pt x="197" y="294"/>
                  </a:lnTo>
                  <a:lnTo>
                    <a:pt x="199" y="294"/>
                  </a:lnTo>
                  <a:lnTo>
                    <a:pt x="199" y="286"/>
                  </a:lnTo>
                  <a:lnTo>
                    <a:pt x="199" y="286"/>
                  </a:lnTo>
                  <a:lnTo>
                    <a:pt x="197" y="283"/>
                  </a:lnTo>
                  <a:lnTo>
                    <a:pt x="197" y="282"/>
                  </a:lnTo>
                  <a:lnTo>
                    <a:pt x="197" y="282"/>
                  </a:lnTo>
                  <a:lnTo>
                    <a:pt x="196" y="280"/>
                  </a:lnTo>
                  <a:lnTo>
                    <a:pt x="196" y="280"/>
                  </a:lnTo>
                  <a:lnTo>
                    <a:pt x="197" y="278"/>
                  </a:lnTo>
                  <a:lnTo>
                    <a:pt x="197" y="278"/>
                  </a:lnTo>
                  <a:lnTo>
                    <a:pt x="197" y="277"/>
                  </a:lnTo>
                  <a:lnTo>
                    <a:pt x="197" y="275"/>
                  </a:lnTo>
                  <a:lnTo>
                    <a:pt x="196" y="274"/>
                  </a:lnTo>
                  <a:lnTo>
                    <a:pt x="194" y="274"/>
                  </a:lnTo>
                  <a:lnTo>
                    <a:pt x="193" y="272"/>
                  </a:lnTo>
                  <a:lnTo>
                    <a:pt x="190" y="271"/>
                  </a:lnTo>
                  <a:lnTo>
                    <a:pt x="188" y="271"/>
                  </a:lnTo>
                  <a:lnTo>
                    <a:pt x="186" y="271"/>
                  </a:lnTo>
                  <a:lnTo>
                    <a:pt x="183" y="271"/>
                  </a:lnTo>
                  <a:lnTo>
                    <a:pt x="182" y="271"/>
                  </a:lnTo>
                  <a:lnTo>
                    <a:pt x="180" y="271"/>
                  </a:lnTo>
                  <a:lnTo>
                    <a:pt x="177" y="271"/>
                  </a:lnTo>
                  <a:lnTo>
                    <a:pt x="177" y="269"/>
                  </a:lnTo>
                  <a:lnTo>
                    <a:pt x="175" y="269"/>
                  </a:lnTo>
                  <a:lnTo>
                    <a:pt x="174" y="266"/>
                  </a:lnTo>
                  <a:lnTo>
                    <a:pt x="172" y="266"/>
                  </a:lnTo>
                  <a:lnTo>
                    <a:pt x="172" y="264"/>
                  </a:lnTo>
                  <a:lnTo>
                    <a:pt x="171" y="264"/>
                  </a:lnTo>
                  <a:lnTo>
                    <a:pt x="169" y="264"/>
                  </a:lnTo>
                  <a:lnTo>
                    <a:pt x="168" y="264"/>
                  </a:lnTo>
                  <a:lnTo>
                    <a:pt x="164" y="263"/>
                  </a:lnTo>
                  <a:lnTo>
                    <a:pt x="163" y="263"/>
                  </a:lnTo>
                  <a:lnTo>
                    <a:pt x="163" y="263"/>
                  </a:lnTo>
                  <a:lnTo>
                    <a:pt x="161" y="261"/>
                  </a:lnTo>
                  <a:lnTo>
                    <a:pt x="160" y="260"/>
                  </a:lnTo>
                  <a:lnTo>
                    <a:pt x="160" y="260"/>
                  </a:lnTo>
                  <a:lnTo>
                    <a:pt x="160" y="258"/>
                  </a:lnTo>
                  <a:lnTo>
                    <a:pt x="158" y="258"/>
                  </a:lnTo>
                  <a:lnTo>
                    <a:pt x="158" y="258"/>
                  </a:lnTo>
                  <a:lnTo>
                    <a:pt x="156" y="258"/>
                  </a:lnTo>
                  <a:lnTo>
                    <a:pt x="155" y="258"/>
                  </a:lnTo>
                  <a:lnTo>
                    <a:pt x="153" y="256"/>
                  </a:lnTo>
                  <a:lnTo>
                    <a:pt x="152" y="256"/>
                  </a:lnTo>
                  <a:lnTo>
                    <a:pt x="152" y="256"/>
                  </a:lnTo>
                  <a:lnTo>
                    <a:pt x="150" y="255"/>
                  </a:lnTo>
                  <a:lnTo>
                    <a:pt x="149" y="255"/>
                  </a:lnTo>
                  <a:lnTo>
                    <a:pt x="147" y="256"/>
                  </a:lnTo>
                  <a:lnTo>
                    <a:pt x="145" y="256"/>
                  </a:lnTo>
                  <a:lnTo>
                    <a:pt x="142" y="255"/>
                  </a:lnTo>
                  <a:lnTo>
                    <a:pt x="139" y="255"/>
                  </a:lnTo>
                  <a:lnTo>
                    <a:pt x="139" y="253"/>
                  </a:lnTo>
                  <a:lnTo>
                    <a:pt x="138" y="252"/>
                  </a:lnTo>
                  <a:lnTo>
                    <a:pt x="136" y="252"/>
                  </a:lnTo>
                  <a:lnTo>
                    <a:pt x="136" y="250"/>
                  </a:lnTo>
                  <a:lnTo>
                    <a:pt x="134" y="249"/>
                  </a:lnTo>
                  <a:lnTo>
                    <a:pt x="133" y="249"/>
                  </a:lnTo>
                  <a:lnTo>
                    <a:pt x="133" y="249"/>
                  </a:lnTo>
                  <a:lnTo>
                    <a:pt x="131" y="249"/>
                  </a:lnTo>
                  <a:lnTo>
                    <a:pt x="131" y="247"/>
                  </a:lnTo>
                  <a:lnTo>
                    <a:pt x="131" y="245"/>
                  </a:lnTo>
                  <a:lnTo>
                    <a:pt x="131" y="245"/>
                  </a:lnTo>
                  <a:lnTo>
                    <a:pt x="130" y="244"/>
                  </a:lnTo>
                  <a:lnTo>
                    <a:pt x="130" y="244"/>
                  </a:lnTo>
                  <a:lnTo>
                    <a:pt x="130" y="245"/>
                  </a:lnTo>
                  <a:lnTo>
                    <a:pt x="128" y="245"/>
                  </a:lnTo>
                  <a:lnTo>
                    <a:pt x="128" y="245"/>
                  </a:lnTo>
                  <a:lnTo>
                    <a:pt x="128" y="244"/>
                  </a:lnTo>
                  <a:lnTo>
                    <a:pt x="128" y="244"/>
                  </a:lnTo>
                  <a:lnTo>
                    <a:pt x="128" y="242"/>
                  </a:lnTo>
                  <a:lnTo>
                    <a:pt x="127" y="241"/>
                  </a:lnTo>
                  <a:lnTo>
                    <a:pt x="127" y="241"/>
                  </a:lnTo>
                  <a:lnTo>
                    <a:pt x="127" y="239"/>
                  </a:lnTo>
                  <a:lnTo>
                    <a:pt x="127" y="239"/>
                  </a:lnTo>
                  <a:lnTo>
                    <a:pt x="125" y="238"/>
                  </a:lnTo>
                  <a:lnTo>
                    <a:pt x="125" y="238"/>
                  </a:lnTo>
                  <a:lnTo>
                    <a:pt x="125" y="236"/>
                  </a:lnTo>
                  <a:lnTo>
                    <a:pt x="125" y="236"/>
                  </a:lnTo>
                  <a:lnTo>
                    <a:pt x="127" y="234"/>
                  </a:lnTo>
                  <a:lnTo>
                    <a:pt x="127" y="233"/>
                  </a:lnTo>
                  <a:lnTo>
                    <a:pt x="125" y="230"/>
                  </a:lnTo>
                  <a:lnTo>
                    <a:pt x="125" y="228"/>
                  </a:lnTo>
                  <a:lnTo>
                    <a:pt x="125" y="226"/>
                  </a:lnTo>
                  <a:lnTo>
                    <a:pt x="125" y="226"/>
                  </a:lnTo>
                  <a:lnTo>
                    <a:pt x="125" y="225"/>
                  </a:lnTo>
                  <a:lnTo>
                    <a:pt x="127" y="223"/>
                  </a:lnTo>
                  <a:lnTo>
                    <a:pt x="127" y="222"/>
                  </a:lnTo>
                  <a:lnTo>
                    <a:pt x="127" y="220"/>
                  </a:lnTo>
                  <a:lnTo>
                    <a:pt x="127" y="219"/>
                  </a:lnTo>
                  <a:lnTo>
                    <a:pt x="127" y="217"/>
                  </a:lnTo>
                  <a:lnTo>
                    <a:pt x="127" y="215"/>
                  </a:lnTo>
                  <a:lnTo>
                    <a:pt x="125" y="215"/>
                  </a:lnTo>
                  <a:lnTo>
                    <a:pt x="125" y="215"/>
                  </a:lnTo>
                  <a:lnTo>
                    <a:pt x="123" y="215"/>
                  </a:lnTo>
                  <a:lnTo>
                    <a:pt x="123" y="217"/>
                  </a:lnTo>
                  <a:lnTo>
                    <a:pt x="122" y="217"/>
                  </a:lnTo>
                  <a:lnTo>
                    <a:pt x="120" y="215"/>
                  </a:lnTo>
                  <a:lnTo>
                    <a:pt x="117" y="215"/>
                  </a:lnTo>
                  <a:lnTo>
                    <a:pt x="112" y="217"/>
                  </a:lnTo>
                  <a:lnTo>
                    <a:pt x="111" y="217"/>
                  </a:lnTo>
                  <a:lnTo>
                    <a:pt x="109" y="217"/>
                  </a:lnTo>
                  <a:lnTo>
                    <a:pt x="108" y="219"/>
                  </a:lnTo>
                  <a:lnTo>
                    <a:pt x="106" y="219"/>
                  </a:lnTo>
                  <a:lnTo>
                    <a:pt x="101" y="223"/>
                  </a:lnTo>
                  <a:lnTo>
                    <a:pt x="100" y="223"/>
                  </a:lnTo>
                  <a:lnTo>
                    <a:pt x="98" y="223"/>
                  </a:lnTo>
                  <a:lnTo>
                    <a:pt x="98" y="225"/>
                  </a:lnTo>
                  <a:lnTo>
                    <a:pt x="97" y="225"/>
                  </a:lnTo>
                  <a:lnTo>
                    <a:pt x="93" y="226"/>
                  </a:lnTo>
                  <a:lnTo>
                    <a:pt x="92" y="228"/>
                  </a:lnTo>
                  <a:lnTo>
                    <a:pt x="92" y="230"/>
                  </a:lnTo>
                  <a:lnTo>
                    <a:pt x="90" y="230"/>
                  </a:lnTo>
                  <a:lnTo>
                    <a:pt x="90" y="230"/>
                  </a:lnTo>
                  <a:lnTo>
                    <a:pt x="87" y="230"/>
                  </a:lnTo>
                  <a:lnTo>
                    <a:pt x="87" y="230"/>
                  </a:lnTo>
                  <a:lnTo>
                    <a:pt x="86" y="231"/>
                  </a:lnTo>
                  <a:lnTo>
                    <a:pt x="84" y="233"/>
                  </a:lnTo>
                  <a:lnTo>
                    <a:pt x="84" y="233"/>
                  </a:lnTo>
                  <a:lnTo>
                    <a:pt x="82" y="234"/>
                  </a:lnTo>
                  <a:lnTo>
                    <a:pt x="81" y="234"/>
                  </a:lnTo>
                  <a:lnTo>
                    <a:pt x="79" y="236"/>
                  </a:lnTo>
                  <a:lnTo>
                    <a:pt x="78" y="236"/>
                  </a:lnTo>
                  <a:lnTo>
                    <a:pt x="78" y="236"/>
                  </a:lnTo>
                  <a:lnTo>
                    <a:pt x="76" y="236"/>
                  </a:lnTo>
                  <a:lnTo>
                    <a:pt x="76" y="234"/>
                  </a:lnTo>
                  <a:lnTo>
                    <a:pt x="76" y="234"/>
                  </a:lnTo>
                  <a:lnTo>
                    <a:pt x="73" y="234"/>
                  </a:lnTo>
                  <a:lnTo>
                    <a:pt x="70" y="233"/>
                  </a:lnTo>
                  <a:lnTo>
                    <a:pt x="67" y="233"/>
                  </a:lnTo>
                  <a:lnTo>
                    <a:pt x="65" y="233"/>
                  </a:lnTo>
                  <a:lnTo>
                    <a:pt x="63" y="233"/>
                  </a:lnTo>
                  <a:lnTo>
                    <a:pt x="62" y="233"/>
                  </a:lnTo>
                  <a:lnTo>
                    <a:pt x="59" y="233"/>
                  </a:lnTo>
                  <a:lnTo>
                    <a:pt x="57" y="233"/>
                  </a:lnTo>
                  <a:lnTo>
                    <a:pt x="56" y="234"/>
                  </a:lnTo>
                  <a:lnTo>
                    <a:pt x="54" y="234"/>
                  </a:lnTo>
                  <a:lnTo>
                    <a:pt x="54" y="234"/>
                  </a:lnTo>
                  <a:lnTo>
                    <a:pt x="52" y="234"/>
                  </a:lnTo>
                  <a:lnTo>
                    <a:pt x="52" y="234"/>
                  </a:lnTo>
                  <a:lnTo>
                    <a:pt x="51" y="233"/>
                  </a:lnTo>
                  <a:lnTo>
                    <a:pt x="51" y="233"/>
                  </a:lnTo>
                  <a:lnTo>
                    <a:pt x="49" y="234"/>
                  </a:lnTo>
                  <a:lnTo>
                    <a:pt x="49" y="231"/>
                  </a:lnTo>
                  <a:lnTo>
                    <a:pt x="49" y="228"/>
                  </a:lnTo>
                  <a:lnTo>
                    <a:pt x="49" y="225"/>
                  </a:lnTo>
                  <a:lnTo>
                    <a:pt x="49" y="222"/>
                  </a:lnTo>
                  <a:lnTo>
                    <a:pt x="49" y="219"/>
                  </a:lnTo>
                  <a:lnTo>
                    <a:pt x="49" y="217"/>
                  </a:lnTo>
                  <a:lnTo>
                    <a:pt x="51" y="215"/>
                  </a:lnTo>
                  <a:lnTo>
                    <a:pt x="51" y="215"/>
                  </a:lnTo>
                  <a:lnTo>
                    <a:pt x="51" y="214"/>
                  </a:lnTo>
                  <a:lnTo>
                    <a:pt x="51" y="212"/>
                  </a:lnTo>
                  <a:lnTo>
                    <a:pt x="51" y="212"/>
                  </a:lnTo>
                  <a:lnTo>
                    <a:pt x="51" y="211"/>
                  </a:lnTo>
                  <a:lnTo>
                    <a:pt x="49" y="211"/>
                  </a:lnTo>
                  <a:lnTo>
                    <a:pt x="49" y="212"/>
                  </a:lnTo>
                  <a:lnTo>
                    <a:pt x="49" y="212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6" y="214"/>
                  </a:lnTo>
                  <a:lnTo>
                    <a:pt x="45" y="215"/>
                  </a:lnTo>
                  <a:lnTo>
                    <a:pt x="45" y="217"/>
                  </a:lnTo>
                  <a:lnTo>
                    <a:pt x="43" y="217"/>
                  </a:lnTo>
                  <a:lnTo>
                    <a:pt x="41" y="219"/>
                  </a:lnTo>
                  <a:lnTo>
                    <a:pt x="40" y="219"/>
                  </a:lnTo>
                  <a:lnTo>
                    <a:pt x="35" y="219"/>
                  </a:lnTo>
                  <a:lnTo>
                    <a:pt x="32" y="219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27" y="217"/>
                  </a:lnTo>
                  <a:lnTo>
                    <a:pt x="26" y="215"/>
                  </a:lnTo>
                  <a:lnTo>
                    <a:pt x="26" y="215"/>
                  </a:lnTo>
                  <a:lnTo>
                    <a:pt x="26" y="214"/>
                  </a:lnTo>
                  <a:lnTo>
                    <a:pt x="26" y="212"/>
                  </a:lnTo>
                  <a:lnTo>
                    <a:pt x="24" y="212"/>
                  </a:lnTo>
                  <a:lnTo>
                    <a:pt x="22" y="212"/>
                  </a:lnTo>
                  <a:lnTo>
                    <a:pt x="21" y="211"/>
                  </a:lnTo>
                  <a:lnTo>
                    <a:pt x="18" y="211"/>
                  </a:lnTo>
                  <a:lnTo>
                    <a:pt x="15" y="211"/>
                  </a:lnTo>
                  <a:lnTo>
                    <a:pt x="13" y="211"/>
                  </a:lnTo>
                  <a:lnTo>
                    <a:pt x="15" y="209"/>
                  </a:lnTo>
                  <a:lnTo>
                    <a:pt x="16" y="206"/>
                  </a:lnTo>
                  <a:lnTo>
                    <a:pt x="16" y="204"/>
                  </a:lnTo>
                  <a:lnTo>
                    <a:pt x="15" y="203"/>
                  </a:lnTo>
                  <a:lnTo>
                    <a:pt x="13" y="203"/>
                  </a:lnTo>
                  <a:lnTo>
                    <a:pt x="13" y="201"/>
                  </a:lnTo>
                  <a:lnTo>
                    <a:pt x="11" y="200"/>
                  </a:lnTo>
                  <a:lnTo>
                    <a:pt x="10" y="198"/>
                  </a:lnTo>
                  <a:lnTo>
                    <a:pt x="10" y="198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8" y="197"/>
                  </a:lnTo>
                  <a:lnTo>
                    <a:pt x="8" y="195"/>
                  </a:lnTo>
                  <a:lnTo>
                    <a:pt x="8" y="195"/>
                  </a:lnTo>
                  <a:lnTo>
                    <a:pt x="7" y="193"/>
                  </a:lnTo>
                  <a:lnTo>
                    <a:pt x="7" y="193"/>
                  </a:lnTo>
                  <a:lnTo>
                    <a:pt x="7" y="192"/>
                  </a:lnTo>
                  <a:lnTo>
                    <a:pt x="7" y="192"/>
                  </a:lnTo>
                  <a:lnTo>
                    <a:pt x="5" y="190"/>
                  </a:lnTo>
                  <a:lnTo>
                    <a:pt x="5" y="190"/>
                  </a:lnTo>
                  <a:lnTo>
                    <a:pt x="4" y="189"/>
                  </a:lnTo>
                  <a:lnTo>
                    <a:pt x="4" y="189"/>
                  </a:lnTo>
                  <a:lnTo>
                    <a:pt x="5" y="189"/>
                  </a:lnTo>
                  <a:lnTo>
                    <a:pt x="5" y="189"/>
                  </a:lnTo>
                  <a:lnTo>
                    <a:pt x="5" y="187"/>
                  </a:lnTo>
                  <a:lnTo>
                    <a:pt x="5" y="187"/>
                  </a:lnTo>
                  <a:lnTo>
                    <a:pt x="4" y="187"/>
                  </a:lnTo>
                  <a:lnTo>
                    <a:pt x="2" y="186"/>
                  </a:lnTo>
                  <a:lnTo>
                    <a:pt x="2" y="186"/>
                  </a:lnTo>
                  <a:lnTo>
                    <a:pt x="2" y="184"/>
                  </a:lnTo>
                  <a:lnTo>
                    <a:pt x="0" y="184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2" y="182"/>
                  </a:lnTo>
                  <a:lnTo>
                    <a:pt x="2" y="182"/>
                  </a:lnTo>
                  <a:lnTo>
                    <a:pt x="2" y="181"/>
                  </a:lnTo>
                  <a:lnTo>
                    <a:pt x="2" y="181"/>
                  </a:lnTo>
                  <a:lnTo>
                    <a:pt x="2" y="181"/>
                  </a:lnTo>
                  <a:lnTo>
                    <a:pt x="4" y="181"/>
                  </a:lnTo>
                  <a:lnTo>
                    <a:pt x="4" y="181"/>
                  </a:lnTo>
                  <a:lnTo>
                    <a:pt x="5" y="181"/>
                  </a:lnTo>
                  <a:lnTo>
                    <a:pt x="5" y="181"/>
                  </a:lnTo>
                  <a:lnTo>
                    <a:pt x="5" y="179"/>
                  </a:lnTo>
                  <a:lnTo>
                    <a:pt x="5" y="178"/>
                  </a:lnTo>
                  <a:lnTo>
                    <a:pt x="4" y="178"/>
                  </a:lnTo>
                  <a:lnTo>
                    <a:pt x="4" y="178"/>
                  </a:lnTo>
                  <a:lnTo>
                    <a:pt x="4" y="176"/>
                  </a:lnTo>
                  <a:lnTo>
                    <a:pt x="5" y="175"/>
                  </a:lnTo>
                  <a:lnTo>
                    <a:pt x="5" y="173"/>
                  </a:lnTo>
                  <a:lnTo>
                    <a:pt x="8" y="171"/>
                  </a:lnTo>
                  <a:lnTo>
                    <a:pt x="11" y="170"/>
                  </a:lnTo>
                  <a:lnTo>
                    <a:pt x="11" y="170"/>
                  </a:lnTo>
                  <a:lnTo>
                    <a:pt x="13" y="170"/>
                  </a:lnTo>
                  <a:lnTo>
                    <a:pt x="13" y="168"/>
                  </a:lnTo>
                  <a:lnTo>
                    <a:pt x="13" y="167"/>
                  </a:lnTo>
                  <a:lnTo>
                    <a:pt x="13" y="167"/>
                  </a:lnTo>
                  <a:lnTo>
                    <a:pt x="13" y="165"/>
                  </a:lnTo>
                  <a:lnTo>
                    <a:pt x="13" y="163"/>
                  </a:lnTo>
                  <a:lnTo>
                    <a:pt x="11" y="163"/>
                  </a:lnTo>
                  <a:lnTo>
                    <a:pt x="13" y="162"/>
                  </a:lnTo>
                  <a:lnTo>
                    <a:pt x="13" y="160"/>
                  </a:lnTo>
                  <a:lnTo>
                    <a:pt x="15" y="159"/>
                  </a:lnTo>
                  <a:lnTo>
                    <a:pt x="16" y="156"/>
                  </a:lnTo>
                  <a:lnTo>
                    <a:pt x="16" y="156"/>
                  </a:lnTo>
                  <a:lnTo>
                    <a:pt x="16" y="154"/>
                  </a:lnTo>
                  <a:lnTo>
                    <a:pt x="16" y="151"/>
                  </a:lnTo>
                  <a:lnTo>
                    <a:pt x="18" y="149"/>
                  </a:lnTo>
                  <a:lnTo>
                    <a:pt x="16" y="149"/>
                  </a:lnTo>
                  <a:lnTo>
                    <a:pt x="18" y="149"/>
                  </a:lnTo>
                  <a:lnTo>
                    <a:pt x="18" y="148"/>
                  </a:lnTo>
                  <a:lnTo>
                    <a:pt x="19" y="148"/>
                  </a:lnTo>
                  <a:lnTo>
                    <a:pt x="21" y="148"/>
                  </a:lnTo>
                  <a:lnTo>
                    <a:pt x="22" y="146"/>
                  </a:lnTo>
                  <a:lnTo>
                    <a:pt x="24" y="145"/>
                  </a:lnTo>
                  <a:lnTo>
                    <a:pt x="26" y="143"/>
                  </a:lnTo>
                  <a:lnTo>
                    <a:pt x="29" y="141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2" y="140"/>
                  </a:lnTo>
                  <a:lnTo>
                    <a:pt x="35" y="140"/>
                  </a:lnTo>
                  <a:lnTo>
                    <a:pt x="37" y="140"/>
                  </a:lnTo>
                  <a:lnTo>
                    <a:pt x="38" y="138"/>
                  </a:lnTo>
                  <a:lnTo>
                    <a:pt x="40" y="138"/>
                  </a:lnTo>
                  <a:lnTo>
                    <a:pt x="41" y="138"/>
                  </a:lnTo>
                  <a:lnTo>
                    <a:pt x="43" y="138"/>
                  </a:lnTo>
                  <a:lnTo>
                    <a:pt x="45" y="138"/>
                  </a:lnTo>
                  <a:lnTo>
                    <a:pt x="46" y="137"/>
                  </a:lnTo>
                  <a:lnTo>
                    <a:pt x="46" y="137"/>
                  </a:lnTo>
                  <a:lnTo>
                    <a:pt x="48" y="135"/>
                  </a:lnTo>
                  <a:lnTo>
                    <a:pt x="48" y="135"/>
                  </a:lnTo>
                  <a:lnTo>
                    <a:pt x="49" y="135"/>
                  </a:lnTo>
                  <a:lnTo>
                    <a:pt x="51" y="135"/>
                  </a:lnTo>
                  <a:lnTo>
                    <a:pt x="52" y="135"/>
                  </a:lnTo>
                  <a:lnTo>
                    <a:pt x="54" y="135"/>
                  </a:lnTo>
                  <a:lnTo>
                    <a:pt x="54" y="137"/>
                  </a:lnTo>
                  <a:lnTo>
                    <a:pt x="56" y="137"/>
                  </a:lnTo>
                  <a:lnTo>
                    <a:pt x="56" y="137"/>
                  </a:lnTo>
                  <a:lnTo>
                    <a:pt x="57" y="137"/>
                  </a:lnTo>
                  <a:lnTo>
                    <a:pt x="59" y="138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60" y="135"/>
                  </a:lnTo>
                  <a:lnTo>
                    <a:pt x="60" y="132"/>
                  </a:lnTo>
                  <a:lnTo>
                    <a:pt x="60" y="127"/>
                  </a:lnTo>
                  <a:lnTo>
                    <a:pt x="62" y="124"/>
                  </a:lnTo>
                  <a:lnTo>
                    <a:pt x="63" y="119"/>
                  </a:lnTo>
                  <a:lnTo>
                    <a:pt x="63" y="113"/>
                  </a:lnTo>
                  <a:lnTo>
                    <a:pt x="65" y="108"/>
                  </a:lnTo>
                  <a:lnTo>
                    <a:pt x="65" y="104"/>
                  </a:lnTo>
                  <a:lnTo>
                    <a:pt x="67" y="100"/>
                  </a:lnTo>
                  <a:lnTo>
                    <a:pt x="67" y="99"/>
                  </a:lnTo>
                  <a:lnTo>
                    <a:pt x="67" y="96"/>
                  </a:lnTo>
                  <a:lnTo>
                    <a:pt x="67" y="93"/>
                  </a:lnTo>
                  <a:lnTo>
                    <a:pt x="68" y="93"/>
                  </a:lnTo>
                  <a:lnTo>
                    <a:pt x="67" y="93"/>
                  </a:lnTo>
                  <a:lnTo>
                    <a:pt x="67" y="91"/>
                  </a:lnTo>
                  <a:lnTo>
                    <a:pt x="67" y="91"/>
                  </a:lnTo>
                  <a:lnTo>
                    <a:pt x="67" y="89"/>
                  </a:lnTo>
                  <a:lnTo>
                    <a:pt x="67" y="89"/>
                  </a:lnTo>
                  <a:lnTo>
                    <a:pt x="67" y="89"/>
                  </a:lnTo>
                  <a:lnTo>
                    <a:pt x="65" y="89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5" y="85"/>
                  </a:lnTo>
                  <a:lnTo>
                    <a:pt x="65" y="85"/>
                  </a:lnTo>
                  <a:lnTo>
                    <a:pt x="65" y="85"/>
                  </a:lnTo>
                  <a:lnTo>
                    <a:pt x="65" y="83"/>
                  </a:lnTo>
                  <a:lnTo>
                    <a:pt x="63" y="83"/>
                  </a:lnTo>
                  <a:lnTo>
                    <a:pt x="63" y="82"/>
                  </a:lnTo>
                  <a:lnTo>
                    <a:pt x="62" y="82"/>
                  </a:lnTo>
                  <a:lnTo>
                    <a:pt x="62" y="82"/>
                  </a:lnTo>
                  <a:lnTo>
                    <a:pt x="60" y="80"/>
                  </a:lnTo>
                  <a:lnTo>
                    <a:pt x="59" y="78"/>
                  </a:lnTo>
                  <a:lnTo>
                    <a:pt x="57" y="77"/>
                  </a:lnTo>
                  <a:lnTo>
                    <a:pt x="57" y="75"/>
                  </a:lnTo>
                  <a:lnTo>
                    <a:pt x="57" y="72"/>
                  </a:lnTo>
                  <a:lnTo>
                    <a:pt x="59" y="69"/>
                  </a:lnTo>
                  <a:lnTo>
                    <a:pt x="59" y="67"/>
                  </a:lnTo>
                  <a:lnTo>
                    <a:pt x="59" y="67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62" y="67"/>
                  </a:lnTo>
                  <a:lnTo>
                    <a:pt x="62" y="66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67" y="64"/>
                  </a:lnTo>
                  <a:lnTo>
                    <a:pt x="67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70" y="66"/>
                  </a:lnTo>
                  <a:lnTo>
                    <a:pt x="70" y="66"/>
                  </a:lnTo>
                  <a:lnTo>
                    <a:pt x="70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4"/>
                  </a:lnTo>
                  <a:lnTo>
                    <a:pt x="71" y="64"/>
                  </a:lnTo>
                  <a:lnTo>
                    <a:pt x="71" y="63"/>
                  </a:lnTo>
                  <a:lnTo>
                    <a:pt x="70" y="63"/>
                  </a:lnTo>
                  <a:lnTo>
                    <a:pt x="70" y="61"/>
                  </a:lnTo>
                  <a:lnTo>
                    <a:pt x="70" y="61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61"/>
                  </a:lnTo>
                  <a:lnTo>
                    <a:pt x="67" y="61"/>
                  </a:lnTo>
                  <a:lnTo>
                    <a:pt x="67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0" y="59"/>
                  </a:lnTo>
                  <a:lnTo>
                    <a:pt x="60" y="56"/>
                  </a:lnTo>
                  <a:lnTo>
                    <a:pt x="60" y="53"/>
                  </a:lnTo>
                  <a:lnTo>
                    <a:pt x="60" y="50"/>
                  </a:lnTo>
                  <a:lnTo>
                    <a:pt x="62" y="52"/>
                  </a:lnTo>
                  <a:lnTo>
                    <a:pt x="62" y="50"/>
                  </a:lnTo>
                  <a:lnTo>
                    <a:pt x="63" y="50"/>
                  </a:lnTo>
                  <a:lnTo>
                    <a:pt x="65" y="50"/>
                  </a:lnTo>
                  <a:lnTo>
                    <a:pt x="65" y="50"/>
                  </a:lnTo>
                  <a:lnTo>
                    <a:pt x="67" y="50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71" y="50"/>
                  </a:lnTo>
                  <a:lnTo>
                    <a:pt x="75" y="50"/>
                  </a:lnTo>
                  <a:lnTo>
                    <a:pt x="84" y="50"/>
                  </a:lnTo>
                  <a:lnTo>
                    <a:pt x="86" y="50"/>
                  </a:lnTo>
                  <a:lnTo>
                    <a:pt x="84" y="50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4" y="47"/>
                  </a:lnTo>
                  <a:lnTo>
                    <a:pt x="86" y="47"/>
                  </a:lnTo>
                  <a:lnTo>
                    <a:pt x="86" y="47"/>
                  </a:lnTo>
                  <a:lnTo>
                    <a:pt x="87" y="48"/>
                  </a:lnTo>
                  <a:lnTo>
                    <a:pt x="87" y="50"/>
                  </a:lnTo>
                  <a:lnTo>
                    <a:pt x="87" y="50"/>
                  </a:lnTo>
                  <a:lnTo>
                    <a:pt x="89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2" y="48"/>
                  </a:lnTo>
                  <a:lnTo>
                    <a:pt x="93" y="47"/>
                  </a:lnTo>
                  <a:lnTo>
                    <a:pt x="93" y="45"/>
                  </a:lnTo>
                  <a:lnTo>
                    <a:pt x="95" y="45"/>
                  </a:lnTo>
                  <a:lnTo>
                    <a:pt x="95" y="45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8" y="47"/>
                  </a:lnTo>
                  <a:lnTo>
                    <a:pt x="100" y="48"/>
                  </a:lnTo>
                  <a:lnTo>
                    <a:pt x="100" y="52"/>
                  </a:lnTo>
                  <a:lnTo>
                    <a:pt x="101" y="52"/>
                  </a:lnTo>
                  <a:lnTo>
                    <a:pt x="101" y="55"/>
                  </a:lnTo>
                  <a:lnTo>
                    <a:pt x="101" y="58"/>
                  </a:lnTo>
                  <a:lnTo>
                    <a:pt x="101" y="58"/>
                  </a:lnTo>
                  <a:lnTo>
                    <a:pt x="101" y="58"/>
                  </a:lnTo>
                  <a:lnTo>
                    <a:pt x="104" y="58"/>
                  </a:lnTo>
                  <a:lnTo>
                    <a:pt x="108" y="61"/>
                  </a:lnTo>
                  <a:lnTo>
                    <a:pt x="111" y="64"/>
                  </a:lnTo>
                  <a:lnTo>
                    <a:pt x="112" y="64"/>
                  </a:lnTo>
                  <a:lnTo>
                    <a:pt x="112" y="64"/>
                  </a:lnTo>
                  <a:lnTo>
                    <a:pt x="114" y="64"/>
                  </a:lnTo>
                  <a:lnTo>
                    <a:pt x="116" y="64"/>
                  </a:lnTo>
                  <a:lnTo>
                    <a:pt x="117" y="64"/>
                  </a:lnTo>
                  <a:lnTo>
                    <a:pt x="117" y="63"/>
                  </a:lnTo>
                  <a:lnTo>
                    <a:pt x="119" y="63"/>
                  </a:lnTo>
                  <a:lnTo>
                    <a:pt x="120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3" y="63"/>
                  </a:lnTo>
                  <a:lnTo>
                    <a:pt x="123" y="63"/>
                  </a:lnTo>
                  <a:lnTo>
                    <a:pt x="123" y="64"/>
                  </a:lnTo>
                  <a:lnTo>
                    <a:pt x="123" y="66"/>
                  </a:lnTo>
                  <a:lnTo>
                    <a:pt x="125" y="66"/>
                  </a:lnTo>
                  <a:lnTo>
                    <a:pt x="125" y="64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8" y="61"/>
                  </a:lnTo>
                  <a:lnTo>
                    <a:pt x="130" y="59"/>
                  </a:lnTo>
                  <a:lnTo>
                    <a:pt x="131" y="59"/>
                  </a:lnTo>
                  <a:lnTo>
                    <a:pt x="133" y="58"/>
                  </a:lnTo>
                  <a:lnTo>
                    <a:pt x="134" y="58"/>
                  </a:lnTo>
                  <a:lnTo>
                    <a:pt x="134" y="58"/>
                  </a:lnTo>
                  <a:lnTo>
                    <a:pt x="136" y="56"/>
                  </a:lnTo>
                  <a:lnTo>
                    <a:pt x="138" y="56"/>
                  </a:lnTo>
                  <a:lnTo>
                    <a:pt x="138" y="55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3"/>
                  </a:lnTo>
                  <a:lnTo>
                    <a:pt x="144" y="52"/>
                  </a:lnTo>
                  <a:lnTo>
                    <a:pt x="144" y="50"/>
                  </a:lnTo>
                  <a:lnTo>
                    <a:pt x="145" y="48"/>
                  </a:lnTo>
                  <a:lnTo>
                    <a:pt x="145" y="47"/>
                  </a:lnTo>
                  <a:lnTo>
                    <a:pt x="145" y="47"/>
                  </a:lnTo>
                  <a:lnTo>
                    <a:pt x="147" y="47"/>
                  </a:lnTo>
                  <a:lnTo>
                    <a:pt x="147" y="47"/>
                  </a:lnTo>
                  <a:lnTo>
                    <a:pt x="150" y="45"/>
                  </a:lnTo>
                  <a:lnTo>
                    <a:pt x="152" y="45"/>
                  </a:lnTo>
                  <a:lnTo>
                    <a:pt x="153" y="45"/>
                  </a:lnTo>
                  <a:lnTo>
                    <a:pt x="153" y="44"/>
                  </a:lnTo>
                  <a:lnTo>
                    <a:pt x="155" y="44"/>
                  </a:lnTo>
                  <a:lnTo>
                    <a:pt x="155" y="42"/>
                  </a:lnTo>
                  <a:lnTo>
                    <a:pt x="155" y="41"/>
                  </a:lnTo>
                  <a:lnTo>
                    <a:pt x="152" y="41"/>
                  </a:lnTo>
                  <a:lnTo>
                    <a:pt x="150" y="41"/>
                  </a:lnTo>
                  <a:lnTo>
                    <a:pt x="147" y="41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7"/>
                  </a:lnTo>
                  <a:lnTo>
                    <a:pt x="145" y="36"/>
                  </a:lnTo>
                  <a:lnTo>
                    <a:pt x="144" y="33"/>
                  </a:lnTo>
                  <a:lnTo>
                    <a:pt x="142" y="30"/>
                  </a:lnTo>
                  <a:lnTo>
                    <a:pt x="142" y="28"/>
                  </a:lnTo>
                  <a:lnTo>
                    <a:pt x="142" y="25"/>
                  </a:lnTo>
                  <a:lnTo>
                    <a:pt x="142" y="23"/>
                  </a:lnTo>
                  <a:lnTo>
                    <a:pt x="142" y="23"/>
                  </a:lnTo>
                  <a:lnTo>
                    <a:pt x="138" y="20"/>
                  </a:lnTo>
                  <a:lnTo>
                    <a:pt x="136" y="19"/>
                  </a:lnTo>
                  <a:lnTo>
                    <a:pt x="136" y="17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36" y="14"/>
                  </a:lnTo>
                  <a:lnTo>
                    <a:pt x="136" y="15"/>
                  </a:lnTo>
                  <a:lnTo>
                    <a:pt x="138" y="15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4" y="17"/>
                  </a:lnTo>
                  <a:lnTo>
                    <a:pt x="144" y="17"/>
                  </a:lnTo>
                  <a:lnTo>
                    <a:pt x="144" y="19"/>
                  </a:lnTo>
                  <a:lnTo>
                    <a:pt x="145" y="19"/>
                  </a:lnTo>
                  <a:lnTo>
                    <a:pt x="147" y="19"/>
                  </a:lnTo>
                  <a:lnTo>
                    <a:pt x="149" y="19"/>
                  </a:lnTo>
                  <a:lnTo>
                    <a:pt x="150" y="19"/>
                  </a:lnTo>
                  <a:lnTo>
                    <a:pt x="152" y="19"/>
                  </a:lnTo>
                  <a:lnTo>
                    <a:pt x="152" y="20"/>
                  </a:lnTo>
                  <a:lnTo>
                    <a:pt x="155" y="19"/>
                  </a:lnTo>
                  <a:lnTo>
                    <a:pt x="155" y="19"/>
                  </a:lnTo>
                  <a:lnTo>
                    <a:pt x="156" y="19"/>
                  </a:lnTo>
                  <a:lnTo>
                    <a:pt x="158" y="22"/>
                  </a:lnTo>
                  <a:lnTo>
                    <a:pt x="160" y="22"/>
                  </a:lnTo>
                  <a:lnTo>
                    <a:pt x="161" y="23"/>
                  </a:lnTo>
                  <a:lnTo>
                    <a:pt x="163" y="23"/>
                  </a:lnTo>
                  <a:lnTo>
                    <a:pt x="163" y="23"/>
                  </a:lnTo>
                  <a:lnTo>
                    <a:pt x="164" y="19"/>
                  </a:lnTo>
                  <a:lnTo>
                    <a:pt x="164" y="17"/>
                  </a:lnTo>
                  <a:lnTo>
                    <a:pt x="164" y="17"/>
                  </a:lnTo>
                  <a:lnTo>
                    <a:pt x="166" y="17"/>
                  </a:lnTo>
                  <a:lnTo>
                    <a:pt x="166" y="17"/>
                  </a:lnTo>
                  <a:lnTo>
                    <a:pt x="168" y="15"/>
                  </a:lnTo>
                  <a:lnTo>
                    <a:pt x="169" y="15"/>
                  </a:lnTo>
                  <a:lnTo>
                    <a:pt x="172" y="17"/>
                  </a:lnTo>
                  <a:lnTo>
                    <a:pt x="174" y="15"/>
                  </a:lnTo>
                  <a:lnTo>
                    <a:pt x="177" y="15"/>
                  </a:lnTo>
                  <a:lnTo>
                    <a:pt x="180" y="14"/>
                  </a:lnTo>
                  <a:lnTo>
                    <a:pt x="182" y="12"/>
                  </a:lnTo>
                  <a:lnTo>
                    <a:pt x="183" y="12"/>
                  </a:lnTo>
                  <a:lnTo>
                    <a:pt x="185" y="11"/>
                  </a:lnTo>
                  <a:lnTo>
                    <a:pt x="186" y="11"/>
                  </a:lnTo>
                  <a:lnTo>
                    <a:pt x="188" y="11"/>
                  </a:lnTo>
                  <a:lnTo>
                    <a:pt x="188" y="11"/>
                  </a:lnTo>
                  <a:lnTo>
                    <a:pt x="190" y="11"/>
                  </a:lnTo>
                  <a:lnTo>
                    <a:pt x="190" y="9"/>
                  </a:lnTo>
                  <a:lnTo>
                    <a:pt x="190" y="8"/>
                  </a:lnTo>
                  <a:lnTo>
                    <a:pt x="191" y="8"/>
                  </a:lnTo>
                  <a:lnTo>
                    <a:pt x="193" y="8"/>
                  </a:lnTo>
                  <a:lnTo>
                    <a:pt x="194" y="6"/>
                  </a:lnTo>
                  <a:lnTo>
                    <a:pt x="194" y="4"/>
                  </a:lnTo>
                  <a:lnTo>
                    <a:pt x="194" y="4"/>
                  </a:lnTo>
                  <a:lnTo>
                    <a:pt x="194" y="4"/>
                  </a:lnTo>
                  <a:lnTo>
                    <a:pt x="194" y="3"/>
                  </a:lnTo>
                  <a:lnTo>
                    <a:pt x="194" y="1"/>
                  </a:lnTo>
                  <a:lnTo>
                    <a:pt x="193" y="1"/>
                  </a:lnTo>
                  <a:lnTo>
                    <a:pt x="193" y="1"/>
                  </a:lnTo>
                  <a:lnTo>
                    <a:pt x="194" y="0"/>
                  </a:lnTo>
                  <a:lnTo>
                    <a:pt x="194" y="1"/>
                  </a:lnTo>
                  <a:lnTo>
                    <a:pt x="197" y="1"/>
                  </a:lnTo>
                  <a:lnTo>
                    <a:pt x="197" y="1"/>
                  </a:lnTo>
                  <a:lnTo>
                    <a:pt x="199" y="1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5" name="Freeform 322">
              <a:extLst>
                <a:ext uri="{FF2B5EF4-FFF2-40B4-BE49-F238E27FC236}">
                  <a16:creationId xmlns:a16="http://schemas.microsoft.com/office/drawing/2014/main" id="{525C2407-9288-770D-C96C-942D2C90C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214" y="4068962"/>
              <a:ext cx="7797" cy="9747"/>
            </a:xfrm>
            <a:custGeom>
              <a:avLst/>
              <a:gdLst>
                <a:gd name="T0" fmla="*/ 0 w 4"/>
                <a:gd name="T1" fmla="*/ 0 h 5"/>
                <a:gd name="T2" fmla="*/ 2 w 4"/>
                <a:gd name="T3" fmla="*/ 2 h 5"/>
                <a:gd name="T4" fmla="*/ 4 w 4"/>
                <a:gd name="T5" fmla="*/ 3 h 5"/>
                <a:gd name="T6" fmla="*/ 2 w 4"/>
                <a:gd name="T7" fmla="*/ 5 h 5"/>
                <a:gd name="T8" fmla="*/ 2 w 4"/>
                <a:gd name="T9" fmla="*/ 3 h 5"/>
                <a:gd name="T10" fmla="*/ 2 w 4"/>
                <a:gd name="T11" fmla="*/ 3 h 5"/>
                <a:gd name="T12" fmla="*/ 2 w 4"/>
                <a:gd name="T13" fmla="*/ 2 h 5"/>
                <a:gd name="T14" fmla="*/ 0 w 4"/>
                <a:gd name="T15" fmla="*/ 2 h 5"/>
                <a:gd name="T16" fmla="*/ 0 w 4"/>
                <a:gd name="T17" fmla="*/ 2 h 5"/>
                <a:gd name="T18" fmla="*/ 0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2" y="2"/>
                  </a:lnTo>
                  <a:lnTo>
                    <a:pt x="4" y="3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6" name="Freeform 323">
              <a:extLst>
                <a:ext uri="{FF2B5EF4-FFF2-40B4-BE49-F238E27FC236}">
                  <a16:creationId xmlns:a16="http://schemas.microsoft.com/office/drawing/2014/main" id="{FB13650C-2B83-FADD-8005-B671FC8BCD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0179" y="4688814"/>
              <a:ext cx="345013" cy="378149"/>
            </a:xfrm>
            <a:custGeom>
              <a:avLst/>
              <a:gdLst>
                <a:gd name="T0" fmla="*/ 10 w 177"/>
                <a:gd name="T1" fmla="*/ 95 h 194"/>
                <a:gd name="T2" fmla="*/ 62 w 177"/>
                <a:gd name="T3" fmla="*/ 0 h 194"/>
                <a:gd name="T4" fmla="*/ 62 w 177"/>
                <a:gd name="T5" fmla="*/ 11 h 194"/>
                <a:gd name="T6" fmla="*/ 62 w 177"/>
                <a:gd name="T7" fmla="*/ 23 h 194"/>
                <a:gd name="T8" fmla="*/ 65 w 177"/>
                <a:gd name="T9" fmla="*/ 29 h 194"/>
                <a:gd name="T10" fmla="*/ 68 w 177"/>
                <a:gd name="T11" fmla="*/ 32 h 194"/>
                <a:gd name="T12" fmla="*/ 76 w 177"/>
                <a:gd name="T13" fmla="*/ 38 h 194"/>
                <a:gd name="T14" fmla="*/ 89 w 177"/>
                <a:gd name="T15" fmla="*/ 41 h 194"/>
                <a:gd name="T16" fmla="*/ 97 w 177"/>
                <a:gd name="T17" fmla="*/ 45 h 194"/>
                <a:gd name="T18" fmla="*/ 109 w 177"/>
                <a:gd name="T19" fmla="*/ 49 h 194"/>
                <a:gd name="T20" fmla="*/ 120 w 177"/>
                <a:gd name="T21" fmla="*/ 56 h 194"/>
                <a:gd name="T22" fmla="*/ 134 w 177"/>
                <a:gd name="T23" fmla="*/ 62 h 194"/>
                <a:gd name="T24" fmla="*/ 136 w 177"/>
                <a:gd name="T25" fmla="*/ 71 h 194"/>
                <a:gd name="T26" fmla="*/ 138 w 177"/>
                <a:gd name="T27" fmla="*/ 89 h 194"/>
                <a:gd name="T28" fmla="*/ 163 w 177"/>
                <a:gd name="T29" fmla="*/ 97 h 194"/>
                <a:gd name="T30" fmla="*/ 163 w 177"/>
                <a:gd name="T31" fmla="*/ 103 h 194"/>
                <a:gd name="T32" fmla="*/ 172 w 177"/>
                <a:gd name="T33" fmla="*/ 114 h 194"/>
                <a:gd name="T34" fmla="*/ 175 w 177"/>
                <a:gd name="T35" fmla="*/ 125 h 194"/>
                <a:gd name="T36" fmla="*/ 172 w 177"/>
                <a:gd name="T37" fmla="*/ 138 h 194"/>
                <a:gd name="T38" fmla="*/ 171 w 177"/>
                <a:gd name="T39" fmla="*/ 152 h 194"/>
                <a:gd name="T40" fmla="*/ 166 w 177"/>
                <a:gd name="T41" fmla="*/ 149 h 194"/>
                <a:gd name="T42" fmla="*/ 125 w 177"/>
                <a:gd name="T43" fmla="*/ 144 h 194"/>
                <a:gd name="T44" fmla="*/ 108 w 177"/>
                <a:gd name="T45" fmla="*/ 167 h 194"/>
                <a:gd name="T46" fmla="*/ 100 w 177"/>
                <a:gd name="T47" fmla="*/ 182 h 194"/>
                <a:gd name="T48" fmla="*/ 84 w 177"/>
                <a:gd name="T49" fmla="*/ 182 h 194"/>
                <a:gd name="T50" fmla="*/ 78 w 177"/>
                <a:gd name="T51" fmla="*/ 193 h 194"/>
                <a:gd name="T52" fmla="*/ 68 w 177"/>
                <a:gd name="T53" fmla="*/ 183 h 194"/>
                <a:gd name="T54" fmla="*/ 53 w 177"/>
                <a:gd name="T55" fmla="*/ 178 h 194"/>
                <a:gd name="T56" fmla="*/ 45 w 177"/>
                <a:gd name="T57" fmla="*/ 185 h 194"/>
                <a:gd name="T58" fmla="*/ 37 w 177"/>
                <a:gd name="T59" fmla="*/ 193 h 194"/>
                <a:gd name="T60" fmla="*/ 26 w 177"/>
                <a:gd name="T61" fmla="*/ 193 h 194"/>
                <a:gd name="T62" fmla="*/ 24 w 177"/>
                <a:gd name="T63" fmla="*/ 182 h 194"/>
                <a:gd name="T64" fmla="*/ 18 w 177"/>
                <a:gd name="T65" fmla="*/ 164 h 194"/>
                <a:gd name="T66" fmla="*/ 15 w 177"/>
                <a:gd name="T67" fmla="*/ 158 h 194"/>
                <a:gd name="T68" fmla="*/ 13 w 177"/>
                <a:gd name="T69" fmla="*/ 153 h 194"/>
                <a:gd name="T70" fmla="*/ 15 w 177"/>
                <a:gd name="T71" fmla="*/ 147 h 194"/>
                <a:gd name="T72" fmla="*/ 15 w 177"/>
                <a:gd name="T73" fmla="*/ 139 h 194"/>
                <a:gd name="T74" fmla="*/ 10 w 177"/>
                <a:gd name="T75" fmla="*/ 130 h 194"/>
                <a:gd name="T76" fmla="*/ 8 w 177"/>
                <a:gd name="T77" fmla="*/ 122 h 194"/>
                <a:gd name="T78" fmla="*/ 2 w 177"/>
                <a:gd name="T79" fmla="*/ 112 h 194"/>
                <a:gd name="T80" fmla="*/ 7 w 177"/>
                <a:gd name="T81" fmla="*/ 104 h 194"/>
                <a:gd name="T82" fmla="*/ 12 w 177"/>
                <a:gd name="T83" fmla="*/ 100 h 194"/>
                <a:gd name="T84" fmla="*/ 12 w 177"/>
                <a:gd name="T85" fmla="*/ 98 h 194"/>
                <a:gd name="T86" fmla="*/ 15 w 177"/>
                <a:gd name="T87" fmla="*/ 97 h 194"/>
                <a:gd name="T88" fmla="*/ 13 w 177"/>
                <a:gd name="T89" fmla="*/ 95 h 194"/>
                <a:gd name="T90" fmla="*/ 13 w 177"/>
                <a:gd name="T91" fmla="*/ 92 h 194"/>
                <a:gd name="T92" fmla="*/ 8 w 177"/>
                <a:gd name="T93" fmla="*/ 87 h 194"/>
                <a:gd name="T94" fmla="*/ 7 w 177"/>
                <a:gd name="T95" fmla="*/ 82 h 194"/>
                <a:gd name="T96" fmla="*/ 7 w 177"/>
                <a:gd name="T97" fmla="*/ 73 h 194"/>
                <a:gd name="T98" fmla="*/ 10 w 177"/>
                <a:gd name="T99" fmla="*/ 67 h 194"/>
                <a:gd name="T100" fmla="*/ 10 w 177"/>
                <a:gd name="T101" fmla="*/ 57 h 194"/>
                <a:gd name="T102" fmla="*/ 13 w 177"/>
                <a:gd name="T103" fmla="*/ 45 h 194"/>
                <a:gd name="T104" fmla="*/ 8 w 177"/>
                <a:gd name="T105" fmla="*/ 29 h 194"/>
                <a:gd name="T106" fmla="*/ 13 w 177"/>
                <a:gd name="T107" fmla="*/ 19 h 194"/>
                <a:gd name="T108" fmla="*/ 21 w 177"/>
                <a:gd name="T109" fmla="*/ 18 h 194"/>
                <a:gd name="T110" fmla="*/ 29 w 177"/>
                <a:gd name="T111" fmla="*/ 13 h 194"/>
                <a:gd name="T112" fmla="*/ 45 w 177"/>
                <a:gd name="T113" fmla="*/ 4 h 194"/>
                <a:gd name="T114" fmla="*/ 60 w 177"/>
                <a:gd name="T11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7" h="194">
                  <a:moveTo>
                    <a:pt x="10" y="93"/>
                  </a:moveTo>
                  <a:lnTo>
                    <a:pt x="10" y="93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3"/>
                  </a:lnTo>
                  <a:lnTo>
                    <a:pt x="8" y="93"/>
                  </a:lnTo>
                  <a:lnTo>
                    <a:pt x="10" y="93"/>
                  </a:lnTo>
                  <a:close/>
                  <a:moveTo>
                    <a:pt x="62" y="0"/>
                  </a:moveTo>
                  <a:lnTo>
                    <a:pt x="62" y="0"/>
                  </a:lnTo>
                  <a:lnTo>
                    <a:pt x="64" y="0"/>
                  </a:lnTo>
                  <a:lnTo>
                    <a:pt x="64" y="2"/>
                  </a:lnTo>
                  <a:lnTo>
                    <a:pt x="64" y="4"/>
                  </a:lnTo>
                  <a:lnTo>
                    <a:pt x="64" y="5"/>
                  </a:lnTo>
                  <a:lnTo>
                    <a:pt x="64" y="7"/>
                  </a:lnTo>
                  <a:lnTo>
                    <a:pt x="64" y="8"/>
                  </a:lnTo>
                  <a:lnTo>
                    <a:pt x="62" y="10"/>
                  </a:lnTo>
                  <a:lnTo>
                    <a:pt x="62" y="11"/>
                  </a:lnTo>
                  <a:lnTo>
                    <a:pt x="62" y="11"/>
                  </a:lnTo>
                  <a:lnTo>
                    <a:pt x="62" y="13"/>
                  </a:lnTo>
                  <a:lnTo>
                    <a:pt x="62" y="15"/>
                  </a:lnTo>
                  <a:lnTo>
                    <a:pt x="64" y="18"/>
                  </a:lnTo>
                  <a:lnTo>
                    <a:pt x="64" y="19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2" y="23"/>
                  </a:lnTo>
                  <a:lnTo>
                    <a:pt x="62" y="23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5" y="27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7" y="30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8" y="32"/>
                  </a:lnTo>
                  <a:lnTo>
                    <a:pt x="68" y="34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1" y="34"/>
                  </a:lnTo>
                  <a:lnTo>
                    <a:pt x="73" y="35"/>
                  </a:lnTo>
                  <a:lnTo>
                    <a:pt x="73" y="37"/>
                  </a:lnTo>
                  <a:lnTo>
                    <a:pt x="75" y="37"/>
                  </a:lnTo>
                  <a:lnTo>
                    <a:pt x="76" y="38"/>
                  </a:lnTo>
                  <a:lnTo>
                    <a:pt x="76" y="40"/>
                  </a:lnTo>
                  <a:lnTo>
                    <a:pt x="79" y="40"/>
                  </a:lnTo>
                  <a:lnTo>
                    <a:pt x="82" y="41"/>
                  </a:lnTo>
                  <a:lnTo>
                    <a:pt x="84" y="41"/>
                  </a:lnTo>
                  <a:lnTo>
                    <a:pt x="86" y="40"/>
                  </a:lnTo>
                  <a:lnTo>
                    <a:pt x="87" y="40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0" y="41"/>
                  </a:lnTo>
                  <a:lnTo>
                    <a:pt x="92" y="43"/>
                  </a:lnTo>
                  <a:lnTo>
                    <a:pt x="93" y="43"/>
                  </a:lnTo>
                  <a:lnTo>
                    <a:pt x="95" y="43"/>
                  </a:lnTo>
                  <a:lnTo>
                    <a:pt x="95" y="43"/>
                  </a:lnTo>
                  <a:lnTo>
                    <a:pt x="97" y="43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8" y="46"/>
                  </a:lnTo>
                  <a:lnTo>
                    <a:pt x="100" y="48"/>
                  </a:lnTo>
                  <a:lnTo>
                    <a:pt x="100" y="48"/>
                  </a:lnTo>
                  <a:lnTo>
                    <a:pt x="101" y="48"/>
                  </a:lnTo>
                  <a:lnTo>
                    <a:pt x="105" y="49"/>
                  </a:lnTo>
                  <a:lnTo>
                    <a:pt x="106" y="49"/>
                  </a:lnTo>
                  <a:lnTo>
                    <a:pt x="108" y="49"/>
                  </a:lnTo>
                  <a:lnTo>
                    <a:pt x="109" y="49"/>
                  </a:lnTo>
                  <a:lnTo>
                    <a:pt x="109" y="51"/>
                  </a:lnTo>
                  <a:lnTo>
                    <a:pt x="111" y="51"/>
                  </a:lnTo>
                  <a:lnTo>
                    <a:pt x="112" y="54"/>
                  </a:lnTo>
                  <a:lnTo>
                    <a:pt x="114" y="54"/>
                  </a:lnTo>
                  <a:lnTo>
                    <a:pt x="114" y="56"/>
                  </a:lnTo>
                  <a:lnTo>
                    <a:pt x="117" y="56"/>
                  </a:lnTo>
                  <a:lnTo>
                    <a:pt x="119" y="56"/>
                  </a:lnTo>
                  <a:lnTo>
                    <a:pt x="120" y="56"/>
                  </a:lnTo>
                  <a:lnTo>
                    <a:pt x="123" y="56"/>
                  </a:lnTo>
                  <a:lnTo>
                    <a:pt x="125" y="56"/>
                  </a:lnTo>
                  <a:lnTo>
                    <a:pt x="127" y="56"/>
                  </a:lnTo>
                  <a:lnTo>
                    <a:pt x="130" y="57"/>
                  </a:lnTo>
                  <a:lnTo>
                    <a:pt x="131" y="59"/>
                  </a:lnTo>
                  <a:lnTo>
                    <a:pt x="133" y="59"/>
                  </a:lnTo>
                  <a:lnTo>
                    <a:pt x="134" y="60"/>
                  </a:lnTo>
                  <a:lnTo>
                    <a:pt x="134" y="62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3" y="65"/>
                  </a:lnTo>
                  <a:lnTo>
                    <a:pt x="133" y="65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4" y="68"/>
                  </a:lnTo>
                  <a:lnTo>
                    <a:pt x="136" y="71"/>
                  </a:lnTo>
                  <a:lnTo>
                    <a:pt x="136" y="71"/>
                  </a:lnTo>
                  <a:lnTo>
                    <a:pt x="136" y="79"/>
                  </a:lnTo>
                  <a:lnTo>
                    <a:pt x="134" y="79"/>
                  </a:lnTo>
                  <a:lnTo>
                    <a:pt x="131" y="79"/>
                  </a:lnTo>
                  <a:lnTo>
                    <a:pt x="133" y="79"/>
                  </a:lnTo>
                  <a:lnTo>
                    <a:pt x="134" y="82"/>
                  </a:lnTo>
                  <a:lnTo>
                    <a:pt x="138" y="84"/>
                  </a:lnTo>
                  <a:lnTo>
                    <a:pt x="138" y="89"/>
                  </a:lnTo>
                  <a:lnTo>
                    <a:pt x="138" y="90"/>
                  </a:lnTo>
                  <a:lnTo>
                    <a:pt x="138" y="93"/>
                  </a:lnTo>
                  <a:lnTo>
                    <a:pt x="138" y="97"/>
                  </a:lnTo>
                  <a:lnTo>
                    <a:pt x="142" y="97"/>
                  </a:lnTo>
                  <a:lnTo>
                    <a:pt x="149" y="97"/>
                  </a:lnTo>
                  <a:lnTo>
                    <a:pt x="155" y="97"/>
                  </a:lnTo>
                  <a:lnTo>
                    <a:pt x="161" y="97"/>
                  </a:lnTo>
                  <a:lnTo>
                    <a:pt x="163" y="97"/>
                  </a:lnTo>
                  <a:lnTo>
                    <a:pt x="163" y="97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4" y="98"/>
                  </a:lnTo>
                  <a:lnTo>
                    <a:pt x="164" y="100"/>
                  </a:lnTo>
                  <a:lnTo>
                    <a:pt x="163" y="101"/>
                  </a:lnTo>
                  <a:lnTo>
                    <a:pt x="163" y="103"/>
                  </a:lnTo>
                  <a:lnTo>
                    <a:pt x="163" y="106"/>
                  </a:lnTo>
                  <a:lnTo>
                    <a:pt x="163" y="108"/>
                  </a:lnTo>
                  <a:lnTo>
                    <a:pt x="163" y="111"/>
                  </a:lnTo>
                  <a:lnTo>
                    <a:pt x="164" y="111"/>
                  </a:lnTo>
                  <a:lnTo>
                    <a:pt x="166" y="112"/>
                  </a:lnTo>
                  <a:lnTo>
                    <a:pt x="169" y="114"/>
                  </a:lnTo>
                  <a:lnTo>
                    <a:pt x="171" y="114"/>
                  </a:lnTo>
                  <a:lnTo>
                    <a:pt x="172" y="114"/>
                  </a:lnTo>
                  <a:lnTo>
                    <a:pt x="172" y="115"/>
                  </a:lnTo>
                  <a:lnTo>
                    <a:pt x="172" y="117"/>
                  </a:lnTo>
                  <a:lnTo>
                    <a:pt x="174" y="120"/>
                  </a:lnTo>
                  <a:lnTo>
                    <a:pt x="175" y="123"/>
                  </a:lnTo>
                  <a:lnTo>
                    <a:pt x="175" y="125"/>
                  </a:lnTo>
                  <a:lnTo>
                    <a:pt x="177" y="125"/>
                  </a:lnTo>
                  <a:lnTo>
                    <a:pt x="177" y="125"/>
                  </a:lnTo>
                  <a:lnTo>
                    <a:pt x="175" y="125"/>
                  </a:lnTo>
                  <a:lnTo>
                    <a:pt x="175" y="125"/>
                  </a:lnTo>
                  <a:lnTo>
                    <a:pt x="174" y="128"/>
                  </a:lnTo>
                  <a:lnTo>
                    <a:pt x="174" y="133"/>
                  </a:lnTo>
                  <a:lnTo>
                    <a:pt x="172" y="134"/>
                  </a:lnTo>
                  <a:lnTo>
                    <a:pt x="174" y="134"/>
                  </a:lnTo>
                  <a:lnTo>
                    <a:pt x="174" y="136"/>
                  </a:lnTo>
                  <a:lnTo>
                    <a:pt x="174" y="138"/>
                  </a:lnTo>
                  <a:lnTo>
                    <a:pt x="172" y="138"/>
                  </a:lnTo>
                  <a:lnTo>
                    <a:pt x="172" y="138"/>
                  </a:lnTo>
                  <a:lnTo>
                    <a:pt x="171" y="139"/>
                  </a:lnTo>
                  <a:lnTo>
                    <a:pt x="169" y="142"/>
                  </a:lnTo>
                  <a:lnTo>
                    <a:pt x="168" y="145"/>
                  </a:lnTo>
                  <a:lnTo>
                    <a:pt x="168" y="147"/>
                  </a:lnTo>
                  <a:lnTo>
                    <a:pt x="169" y="149"/>
                  </a:lnTo>
                  <a:lnTo>
                    <a:pt x="171" y="150"/>
                  </a:lnTo>
                  <a:lnTo>
                    <a:pt x="171" y="152"/>
                  </a:lnTo>
                  <a:lnTo>
                    <a:pt x="169" y="152"/>
                  </a:lnTo>
                  <a:lnTo>
                    <a:pt x="169" y="152"/>
                  </a:lnTo>
                  <a:lnTo>
                    <a:pt x="168" y="153"/>
                  </a:lnTo>
                  <a:lnTo>
                    <a:pt x="168" y="153"/>
                  </a:lnTo>
                  <a:lnTo>
                    <a:pt x="168" y="153"/>
                  </a:lnTo>
                  <a:lnTo>
                    <a:pt x="168" y="152"/>
                  </a:lnTo>
                  <a:lnTo>
                    <a:pt x="168" y="149"/>
                  </a:lnTo>
                  <a:lnTo>
                    <a:pt x="166" y="149"/>
                  </a:lnTo>
                  <a:lnTo>
                    <a:pt x="163" y="145"/>
                  </a:lnTo>
                  <a:lnTo>
                    <a:pt x="158" y="144"/>
                  </a:lnTo>
                  <a:lnTo>
                    <a:pt x="153" y="141"/>
                  </a:lnTo>
                  <a:lnTo>
                    <a:pt x="147" y="141"/>
                  </a:lnTo>
                  <a:lnTo>
                    <a:pt x="141" y="141"/>
                  </a:lnTo>
                  <a:lnTo>
                    <a:pt x="134" y="142"/>
                  </a:lnTo>
                  <a:lnTo>
                    <a:pt x="128" y="144"/>
                  </a:lnTo>
                  <a:lnTo>
                    <a:pt x="125" y="144"/>
                  </a:lnTo>
                  <a:lnTo>
                    <a:pt x="119" y="145"/>
                  </a:lnTo>
                  <a:lnTo>
                    <a:pt x="116" y="145"/>
                  </a:lnTo>
                  <a:lnTo>
                    <a:pt x="114" y="149"/>
                  </a:lnTo>
                  <a:lnTo>
                    <a:pt x="112" y="152"/>
                  </a:lnTo>
                  <a:lnTo>
                    <a:pt x="111" y="155"/>
                  </a:lnTo>
                  <a:lnTo>
                    <a:pt x="109" y="156"/>
                  </a:lnTo>
                  <a:lnTo>
                    <a:pt x="108" y="160"/>
                  </a:lnTo>
                  <a:lnTo>
                    <a:pt x="108" y="167"/>
                  </a:lnTo>
                  <a:lnTo>
                    <a:pt x="106" y="172"/>
                  </a:lnTo>
                  <a:lnTo>
                    <a:pt x="105" y="177"/>
                  </a:lnTo>
                  <a:lnTo>
                    <a:pt x="103" y="182"/>
                  </a:lnTo>
                  <a:lnTo>
                    <a:pt x="103" y="183"/>
                  </a:lnTo>
                  <a:lnTo>
                    <a:pt x="101" y="185"/>
                  </a:lnTo>
                  <a:lnTo>
                    <a:pt x="101" y="185"/>
                  </a:lnTo>
                  <a:lnTo>
                    <a:pt x="101" y="183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93" y="18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86" y="182"/>
                  </a:lnTo>
                  <a:lnTo>
                    <a:pt x="86" y="182"/>
                  </a:lnTo>
                  <a:lnTo>
                    <a:pt x="84" y="182"/>
                  </a:lnTo>
                  <a:lnTo>
                    <a:pt x="84" y="182"/>
                  </a:lnTo>
                  <a:lnTo>
                    <a:pt x="82" y="182"/>
                  </a:lnTo>
                  <a:lnTo>
                    <a:pt x="81" y="186"/>
                  </a:lnTo>
                  <a:lnTo>
                    <a:pt x="79" y="188"/>
                  </a:lnTo>
                  <a:lnTo>
                    <a:pt x="79" y="190"/>
                  </a:lnTo>
                  <a:lnTo>
                    <a:pt x="78" y="193"/>
                  </a:lnTo>
                  <a:lnTo>
                    <a:pt x="78" y="194"/>
                  </a:lnTo>
                  <a:lnTo>
                    <a:pt x="78" y="193"/>
                  </a:lnTo>
                  <a:lnTo>
                    <a:pt x="76" y="190"/>
                  </a:lnTo>
                  <a:lnTo>
                    <a:pt x="76" y="188"/>
                  </a:lnTo>
                  <a:lnTo>
                    <a:pt x="75" y="186"/>
                  </a:lnTo>
                  <a:lnTo>
                    <a:pt x="75" y="185"/>
                  </a:lnTo>
                  <a:lnTo>
                    <a:pt x="73" y="183"/>
                  </a:lnTo>
                  <a:lnTo>
                    <a:pt x="71" y="183"/>
                  </a:lnTo>
                  <a:lnTo>
                    <a:pt x="70" y="183"/>
                  </a:lnTo>
                  <a:lnTo>
                    <a:pt x="68" y="183"/>
                  </a:lnTo>
                  <a:lnTo>
                    <a:pt x="67" y="183"/>
                  </a:lnTo>
                  <a:lnTo>
                    <a:pt x="60" y="183"/>
                  </a:lnTo>
                  <a:lnTo>
                    <a:pt x="60" y="183"/>
                  </a:lnTo>
                  <a:lnTo>
                    <a:pt x="59" y="183"/>
                  </a:lnTo>
                  <a:lnTo>
                    <a:pt x="57" y="183"/>
                  </a:lnTo>
                  <a:lnTo>
                    <a:pt x="56" y="182"/>
                  </a:lnTo>
                  <a:lnTo>
                    <a:pt x="53" y="180"/>
                  </a:lnTo>
                  <a:lnTo>
                    <a:pt x="53" y="178"/>
                  </a:lnTo>
                  <a:lnTo>
                    <a:pt x="51" y="178"/>
                  </a:lnTo>
                  <a:lnTo>
                    <a:pt x="51" y="178"/>
                  </a:lnTo>
                  <a:lnTo>
                    <a:pt x="49" y="178"/>
                  </a:lnTo>
                  <a:lnTo>
                    <a:pt x="49" y="180"/>
                  </a:lnTo>
                  <a:lnTo>
                    <a:pt x="49" y="182"/>
                  </a:lnTo>
                  <a:lnTo>
                    <a:pt x="48" y="183"/>
                  </a:lnTo>
                  <a:lnTo>
                    <a:pt x="46" y="183"/>
                  </a:lnTo>
                  <a:lnTo>
                    <a:pt x="45" y="185"/>
                  </a:lnTo>
                  <a:lnTo>
                    <a:pt x="43" y="185"/>
                  </a:lnTo>
                  <a:lnTo>
                    <a:pt x="43" y="185"/>
                  </a:lnTo>
                  <a:lnTo>
                    <a:pt x="43" y="186"/>
                  </a:lnTo>
                  <a:lnTo>
                    <a:pt x="41" y="188"/>
                  </a:lnTo>
                  <a:lnTo>
                    <a:pt x="40" y="190"/>
                  </a:lnTo>
                  <a:lnTo>
                    <a:pt x="38" y="190"/>
                  </a:lnTo>
                  <a:lnTo>
                    <a:pt x="38" y="191"/>
                  </a:lnTo>
                  <a:lnTo>
                    <a:pt x="37" y="193"/>
                  </a:lnTo>
                  <a:lnTo>
                    <a:pt x="37" y="194"/>
                  </a:lnTo>
                  <a:lnTo>
                    <a:pt x="34" y="194"/>
                  </a:lnTo>
                  <a:lnTo>
                    <a:pt x="30" y="194"/>
                  </a:lnTo>
                  <a:lnTo>
                    <a:pt x="29" y="194"/>
                  </a:lnTo>
                  <a:lnTo>
                    <a:pt x="27" y="194"/>
                  </a:lnTo>
                  <a:lnTo>
                    <a:pt x="27" y="194"/>
                  </a:lnTo>
                  <a:lnTo>
                    <a:pt x="27" y="194"/>
                  </a:lnTo>
                  <a:lnTo>
                    <a:pt x="26" y="193"/>
                  </a:lnTo>
                  <a:lnTo>
                    <a:pt x="26" y="193"/>
                  </a:lnTo>
                  <a:lnTo>
                    <a:pt x="27" y="191"/>
                  </a:lnTo>
                  <a:lnTo>
                    <a:pt x="26" y="188"/>
                  </a:lnTo>
                  <a:lnTo>
                    <a:pt x="26" y="186"/>
                  </a:lnTo>
                  <a:lnTo>
                    <a:pt x="26" y="185"/>
                  </a:lnTo>
                  <a:lnTo>
                    <a:pt x="26" y="185"/>
                  </a:lnTo>
                  <a:lnTo>
                    <a:pt x="26" y="182"/>
                  </a:lnTo>
                  <a:lnTo>
                    <a:pt x="24" y="182"/>
                  </a:lnTo>
                  <a:lnTo>
                    <a:pt x="23" y="178"/>
                  </a:lnTo>
                  <a:lnTo>
                    <a:pt x="23" y="177"/>
                  </a:lnTo>
                  <a:lnTo>
                    <a:pt x="23" y="175"/>
                  </a:lnTo>
                  <a:lnTo>
                    <a:pt x="23" y="172"/>
                  </a:lnTo>
                  <a:lnTo>
                    <a:pt x="23" y="171"/>
                  </a:lnTo>
                  <a:lnTo>
                    <a:pt x="21" y="167"/>
                  </a:lnTo>
                  <a:lnTo>
                    <a:pt x="18" y="166"/>
                  </a:lnTo>
                  <a:lnTo>
                    <a:pt x="18" y="164"/>
                  </a:lnTo>
                  <a:lnTo>
                    <a:pt x="16" y="164"/>
                  </a:lnTo>
                  <a:lnTo>
                    <a:pt x="16" y="164"/>
                  </a:lnTo>
                  <a:lnTo>
                    <a:pt x="16" y="163"/>
                  </a:lnTo>
                  <a:lnTo>
                    <a:pt x="16" y="163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18" y="160"/>
                  </a:lnTo>
                  <a:lnTo>
                    <a:pt x="15" y="158"/>
                  </a:lnTo>
                  <a:lnTo>
                    <a:pt x="15" y="158"/>
                  </a:lnTo>
                  <a:lnTo>
                    <a:pt x="13" y="158"/>
                  </a:lnTo>
                  <a:lnTo>
                    <a:pt x="13" y="156"/>
                  </a:lnTo>
                  <a:lnTo>
                    <a:pt x="15" y="156"/>
                  </a:lnTo>
                  <a:lnTo>
                    <a:pt x="15" y="156"/>
                  </a:lnTo>
                  <a:lnTo>
                    <a:pt x="15" y="155"/>
                  </a:lnTo>
                  <a:lnTo>
                    <a:pt x="15" y="153"/>
                  </a:lnTo>
                  <a:lnTo>
                    <a:pt x="13" y="153"/>
                  </a:lnTo>
                  <a:lnTo>
                    <a:pt x="13" y="153"/>
                  </a:lnTo>
                  <a:lnTo>
                    <a:pt x="15" y="152"/>
                  </a:lnTo>
                  <a:lnTo>
                    <a:pt x="16" y="152"/>
                  </a:lnTo>
                  <a:lnTo>
                    <a:pt x="16" y="150"/>
                  </a:lnTo>
                  <a:lnTo>
                    <a:pt x="16" y="150"/>
                  </a:lnTo>
                  <a:lnTo>
                    <a:pt x="16" y="149"/>
                  </a:lnTo>
                  <a:lnTo>
                    <a:pt x="15" y="147"/>
                  </a:lnTo>
                  <a:lnTo>
                    <a:pt x="15" y="147"/>
                  </a:lnTo>
                  <a:lnTo>
                    <a:pt x="16" y="144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6" y="141"/>
                  </a:lnTo>
                  <a:lnTo>
                    <a:pt x="16" y="141"/>
                  </a:lnTo>
                  <a:lnTo>
                    <a:pt x="15" y="139"/>
                  </a:lnTo>
                  <a:lnTo>
                    <a:pt x="13" y="139"/>
                  </a:lnTo>
                  <a:lnTo>
                    <a:pt x="13" y="138"/>
                  </a:lnTo>
                  <a:lnTo>
                    <a:pt x="12" y="136"/>
                  </a:lnTo>
                  <a:lnTo>
                    <a:pt x="12" y="136"/>
                  </a:lnTo>
                  <a:lnTo>
                    <a:pt x="12" y="134"/>
                  </a:lnTo>
                  <a:lnTo>
                    <a:pt x="10" y="133"/>
                  </a:lnTo>
                  <a:lnTo>
                    <a:pt x="10" y="131"/>
                  </a:lnTo>
                  <a:lnTo>
                    <a:pt x="10" y="130"/>
                  </a:lnTo>
                  <a:lnTo>
                    <a:pt x="10" y="128"/>
                  </a:lnTo>
                  <a:lnTo>
                    <a:pt x="8" y="127"/>
                  </a:lnTo>
                  <a:lnTo>
                    <a:pt x="8" y="125"/>
                  </a:lnTo>
                  <a:lnTo>
                    <a:pt x="8" y="125"/>
                  </a:lnTo>
                  <a:lnTo>
                    <a:pt x="8" y="123"/>
                  </a:lnTo>
                  <a:lnTo>
                    <a:pt x="8" y="123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7" y="120"/>
                  </a:lnTo>
                  <a:lnTo>
                    <a:pt x="5" y="120"/>
                  </a:lnTo>
                  <a:lnTo>
                    <a:pt x="5" y="119"/>
                  </a:lnTo>
                  <a:lnTo>
                    <a:pt x="4" y="115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9"/>
                  </a:lnTo>
                  <a:lnTo>
                    <a:pt x="4" y="108"/>
                  </a:lnTo>
                  <a:lnTo>
                    <a:pt x="4" y="108"/>
                  </a:lnTo>
                  <a:lnTo>
                    <a:pt x="4" y="108"/>
                  </a:lnTo>
                  <a:lnTo>
                    <a:pt x="5" y="106"/>
                  </a:lnTo>
                  <a:lnTo>
                    <a:pt x="7" y="104"/>
                  </a:lnTo>
                  <a:lnTo>
                    <a:pt x="7" y="103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2" y="100"/>
                  </a:lnTo>
                  <a:lnTo>
                    <a:pt x="12" y="101"/>
                  </a:lnTo>
                  <a:lnTo>
                    <a:pt x="12" y="101"/>
                  </a:lnTo>
                  <a:lnTo>
                    <a:pt x="12" y="100"/>
                  </a:lnTo>
                  <a:lnTo>
                    <a:pt x="13" y="100"/>
                  </a:lnTo>
                  <a:lnTo>
                    <a:pt x="13" y="100"/>
                  </a:lnTo>
                  <a:lnTo>
                    <a:pt x="12" y="100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98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5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3" y="95"/>
                  </a:lnTo>
                  <a:lnTo>
                    <a:pt x="13" y="95"/>
                  </a:lnTo>
                  <a:lnTo>
                    <a:pt x="12" y="93"/>
                  </a:lnTo>
                  <a:lnTo>
                    <a:pt x="12" y="93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2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89"/>
                  </a:lnTo>
                  <a:lnTo>
                    <a:pt x="8" y="89"/>
                  </a:lnTo>
                  <a:lnTo>
                    <a:pt x="8" y="87"/>
                  </a:lnTo>
                  <a:lnTo>
                    <a:pt x="8" y="87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5" y="86"/>
                  </a:lnTo>
                  <a:lnTo>
                    <a:pt x="5" y="84"/>
                  </a:lnTo>
                  <a:lnTo>
                    <a:pt x="5" y="84"/>
                  </a:lnTo>
                  <a:lnTo>
                    <a:pt x="5" y="82"/>
                  </a:lnTo>
                  <a:lnTo>
                    <a:pt x="7" y="82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5" y="78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5"/>
                  </a:lnTo>
                  <a:lnTo>
                    <a:pt x="7" y="73"/>
                  </a:lnTo>
                  <a:lnTo>
                    <a:pt x="7" y="73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0" y="67"/>
                  </a:lnTo>
                  <a:lnTo>
                    <a:pt x="10" y="67"/>
                  </a:lnTo>
                  <a:lnTo>
                    <a:pt x="12" y="65"/>
                  </a:lnTo>
                  <a:lnTo>
                    <a:pt x="12" y="65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0" y="62"/>
                  </a:lnTo>
                  <a:lnTo>
                    <a:pt x="10" y="59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0" y="56"/>
                  </a:lnTo>
                  <a:lnTo>
                    <a:pt x="10" y="54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3" y="45"/>
                  </a:lnTo>
                  <a:lnTo>
                    <a:pt x="13" y="43"/>
                  </a:lnTo>
                  <a:lnTo>
                    <a:pt x="13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37"/>
                  </a:lnTo>
                  <a:lnTo>
                    <a:pt x="12" y="34"/>
                  </a:lnTo>
                  <a:lnTo>
                    <a:pt x="10" y="32"/>
                  </a:lnTo>
                  <a:lnTo>
                    <a:pt x="8" y="29"/>
                  </a:lnTo>
                  <a:lnTo>
                    <a:pt x="7" y="26"/>
                  </a:lnTo>
                  <a:lnTo>
                    <a:pt x="5" y="24"/>
                  </a:lnTo>
                  <a:lnTo>
                    <a:pt x="4" y="21"/>
                  </a:lnTo>
                  <a:lnTo>
                    <a:pt x="2" y="18"/>
                  </a:lnTo>
                  <a:lnTo>
                    <a:pt x="4" y="18"/>
                  </a:lnTo>
                  <a:lnTo>
                    <a:pt x="7" y="18"/>
                  </a:lnTo>
                  <a:lnTo>
                    <a:pt x="10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1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3" y="16"/>
                  </a:lnTo>
                  <a:lnTo>
                    <a:pt x="24" y="15"/>
                  </a:lnTo>
                  <a:lnTo>
                    <a:pt x="24" y="15"/>
                  </a:lnTo>
                  <a:lnTo>
                    <a:pt x="27" y="15"/>
                  </a:lnTo>
                  <a:lnTo>
                    <a:pt x="27" y="15"/>
                  </a:lnTo>
                  <a:lnTo>
                    <a:pt x="29" y="15"/>
                  </a:lnTo>
                  <a:lnTo>
                    <a:pt x="29" y="13"/>
                  </a:lnTo>
                  <a:lnTo>
                    <a:pt x="30" y="11"/>
                  </a:lnTo>
                  <a:lnTo>
                    <a:pt x="34" y="10"/>
                  </a:lnTo>
                  <a:lnTo>
                    <a:pt x="35" y="10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8" y="8"/>
                  </a:lnTo>
                  <a:lnTo>
                    <a:pt x="43" y="4"/>
                  </a:lnTo>
                  <a:lnTo>
                    <a:pt x="45" y="4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9" y="2"/>
                  </a:lnTo>
                  <a:lnTo>
                    <a:pt x="54" y="0"/>
                  </a:lnTo>
                  <a:lnTo>
                    <a:pt x="57" y="0"/>
                  </a:lnTo>
                  <a:lnTo>
                    <a:pt x="59" y="2"/>
                  </a:lnTo>
                  <a:lnTo>
                    <a:pt x="60" y="2"/>
                  </a:lnTo>
                  <a:lnTo>
                    <a:pt x="60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7" name="Freeform 324">
              <a:extLst>
                <a:ext uri="{FF2B5EF4-FFF2-40B4-BE49-F238E27FC236}">
                  <a16:creationId xmlns:a16="http://schemas.microsoft.com/office/drawing/2014/main" id="{27534F54-E660-3BC6-0285-060A345D02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7311" y="4275579"/>
              <a:ext cx="37036" cy="27289"/>
            </a:xfrm>
            <a:custGeom>
              <a:avLst/>
              <a:gdLst>
                <a:gd name="T0" fmla="*/ 14 w 19"/>
                <a:gd name="T1" fmla="*/ 1 h 14"/>
                <a:gd name="T2" fmla="*/ 16 w 19"/>
                <a:gd name="T3" fmla="*/ 1 h 14"/>
                <a:gd name="T4" fmla="*/ 17 w 19"/>
                <a:gd name="T5" fmla="*/ 3 h 14"/>
                <a:gd name="T6" fmla="*/ 17 w 19"/>
                <a:gd name="T7" fmla="*/ 5 h 14"/>
                <a:gd name="T8" fmla="*/ 19 w 19"/>
                <a:gd name="T9" fmla="*/ 6 h 14"/>
                <a:gd name="T10" fmla="*/ 19 w 19"/>
                <a:gd name="T11" fmla="*/ 8 h 14"/>
                <a:gd name="T12" fmla="*/ 19 w 19"/>
                <a:gd name="T13" fmla="*/ 9 h 14"/>
                <a:gd name="T14" fmla="*/ 19 w 19"/>
                <a:gd name="T15" fmla="*/ 9 h 14"/>
                <a:gd name="T16" fmla="*/ 19 w 19"/>
                <a:gd name="T17" fmla="*/ 9 h 14"/>
                <a:gd name="T18" fmla="*/ 17 w 19"/>
                <a:gd name="T19" fmla="*/ 9 h 14"/>
                <a:gd name="T20" fmla="*/ 17 w 19"/>
                <a:gd name="T21" fmla="*/ 9 h 14"/>
                <a:gd name="T22" fmla="*/ 16 w 19"/>
                <a:gd name="T23" fmla="*/ 9 h 14"/>
                <a:gd name="T24" fmla="*/ 16 w 19"/>
                <a:gd name="T25" fmla="*/ 6 h 14"/>
                <a:gd name="T26" fmla="*/ 14 w 19"/>
                <a:gd name="T27" fmla="*/ 5 h 14"/>
                <a:gd name="T28" fmla="*/ 14 w 19"/>
                <a:gd name="T29" fmla="*/ 3 h 14"/>
                <a:gd name="T30" fmla="*/ 14 w 19"/>
                <a:gd name="T31" fmla="*/ 1 h 14"/>
                <a:gd name="T32" fmla="*/ 14 w 19"/>
                <a:gd name="T33" fmla="*/ 0 h 14"/>
                <a:gd name="T34" fmla="*/ 16 w 19"/>
                <a:gd name="T35" fmla="*/ 0 h 14"/>
                <a:gd name="T36" fmla="*/ 16 w 19"/>
                <a:gd name="T37" fmla="*/ 1 h 14"/>
                <a:gd name="T38" fmla="*/ 14 w 19"/>
                <a:gd name="T39" fmla="*/ 1 h 14"/>
                <a:gd name="T40" fmla="*/ 14 w 19"/>
                <a:gd name="T41" fmla="*/ 3 h 14"/>
                <a:gd name="T42" fmla="*/ 12 w 19"/>
                <a:gd name="T43" fmla="*/ 3 h 14"/>
                <a:gd name="T44" fmla="*/ 11 w 19"/>
                <a:gd name="T45" fmla="*/ 5 h 14"/>
                <a:gd name="T46" fmla="*/ 11 w 19"/>
                <a:gd name="T47" fmla="*/ 5 h 14"/>
                <a:gd name="T48" fmla="*/ 11 w 19"/>
                <a:gd name="T49" fmla="*/ 6 h 14"/>
                <a:gd name="T50" fmla="*/ 11 w 19"/>
                <a:gd name="T51" fmla="*/ 8 h 14"/>
                <a:gd name="T52" fmla="*/ 11 w 19"/>
                <a:gd name="T53" fmla="*/ 8 h 14"/>
                <a:gd name="T54" fmla="*/ 11 w 19"/>
                <a:gd name="T55" fmla="*/ 9 h 14"/>
                <a:gd name="T56" fmla="*/ 12 w 19"/>
                <a:gd name="T57" fmla="*/ 9 h 14"/>
                <a:gd name="T58" fmla="*/ 12 w 19"/>
                <a:gd name="T59" fmla="*/ 9 h 14"/>
                <a:gd name="T60" fmla="*/ 11 w 19"/>
                <a:gd name="T61" fmla="*/ 11 h 14"/>
                <a:gd name="T62" fmla="*/ 11 w 19"/>
                <a:gd name="T63" fmla="*/ 11 h 14"/>
                <a:gd name="T64" fmla="*/ 11 w 19"/>
                <a:gd name="T65" fmla="*/ 12 h 14"/>
                <a:gd name="T66" fmla="*/ 11 w 19"/>
                <a:gd name="T67" fmla="*/ 14 h 14"/>
                <a:gd name="T68" fmla="*/ 9 w 19"/>
                <a:gd name="T69" fmla="*/ 14 h 14"/>
                <a:gd name="T70" fmla="*/ 8 w 19"/>
                <a:gd name="T71" fmla="*/ 14 h 14"/>
                <a:gd name="T72" fmla="*/ 8 w 19"/>
                <a:gd name="T73" fmla="*/ 14 h 14"/>
                <a:gd name="T74" fmla="*/ 8 w 19"/>
                <a:gd name="T75" fmla="*/ 14 h 14"/>
                <a:gd name="T76" fmla="*/ 6 w 19"/>
                <a:gd name="T77" fmla="*/ 12 h 14"/>
                <a:gd name="T78" fmla="*/ 6 w 19"/>
                <a:gd name="T79" fmla="*/ 11 h 14"/>
                <a:gd name="T80" fmla="*/ 5 w 19"/>
                <a:gd name="T81" fmla="*/ 11 h 14"/>
                <a:gd name="T82" fmla="*/ 5 w 19"/>
                <a:gd name="T83" fmla="*/ 11 h 14"/>
                <a:gd name="T84" fmla="*/ 5 w 19"/>
                <a:gd name="T85" fmla="*/ 9 h 14"/>
                <a:gd name="T86" fmla="*/ 3 w 19"/>
                <a:gd name="T87" fmla="*/ 9 h 14"/>
                <a:gd name="T88" fmla="*/ 3 w 19"/>
                <a:gd name="T89" fmla="*/ 8 h 14"/>
                <a:gd name="T90" fmla="*/ 1 w 19"/>
                <a:gd name="T91" fmla="*/ 8 h 14"/>
                <a:gd name="T92" fmla="*/ 1 w 19"/>
                <a:gd name="T93" fmla="*/ 6 h 14"/>
                <a:gd name="T94" fmla="*/ 0 w 19"/>
                <a:gd name="T95" fmla="*/ 6 h 14"/>
                <a:gd name="T96" fmla="*/ 3 w 19"/>
                <a:gd name="T97" fmla="*/ 6 h 14"/>
                <a:gd name="T98" fmla="*/ 5 w 19"/>
                <a:gd name="T99" fmla="*/ 6 h 14"/>
                <a:gd name="T100" fmla="*/ 6 w 19"/>
                <a:gd name="T101" fmla="*/ 6 h 14"/>
                <a:gd name="T102" fmla="*/ 8 w 19"/>
                <a:gd name="T103" fmla="*/ 5 h 14"/>
                <a:gd name="T104" fmla="*/ 9 w 19"/>
                <a:gd name="T105" fmla="*/ 3 h 14"/>
                <a:gd name="T106" fmla="*/ 11 w 19"/>
                <a:gd name="T107" fmla="*/ 3 h 14"/>
                <a:gd name="T108" fmla="*/ 12 w 19"/>
                <a:gd name="T109" fmla="*/ 1 h 14"/>
                <a:gd name="T110" fmla="*/ 14 w 19"/>
                <a:gd name="T1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" h="14">
                  <a:moveTo>
                    <a:pt x="14" y="1"/>
                  </a:moveTo>
                  <a:lnTo>
                    <a:pt x="16" y="1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6" y="6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1"/>
                  </a:lnTo>
                  <a:close/>
                  <a:moveTo>
                    <a:pt x="14" y="0"/>
                  </a:moveTo>
                  <a:lnTo>
                    <a:pt x="16" y="0"/>
                  </a:lnTo>
                  <a:lnTo>
                    <a:pt x="16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6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9"/>
                  </a:lnTo>
                  <a:lnTo>
                    <a:pt x="3" y="9"/>
                  </a:lnTo>
                  <a:lnTo>
                    <a:pt x="3" y="8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5" y="6"/>
                  </a:lnTo>
                  <a:lnTo>
                    <a:pt x="6" y="6"/>
                  </a:lnTo>
                  <a:lnTo>
                    <a:pt x="8" y="5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8" name="Freeform 325">
              <a:extLst>
                <a:ext uri="{FF2B5EF4-FFF2-40B4-BE49-F238E27FC236}">
                  <a16:creationId xmlns:a16="http://schemas.microsoft.com/office/drawing/2014/main" id="{9F76CA2B-8C7A-4BA4-E4B9-6433A9A03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625" y="3476398"/>
              <a:ext cx="5848" cy="5848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1 w 3"/>
                <a:gd name="T5" fmla="*/ 2 h 3"/>
                <a:gd name="T6" fmla="*/ 1 w 3"/>
                <a:gd name="T7" fmla="*/ 3 h 3"/>
                <a:gd name="T8" fmla="*/ 0 w 3"/>
                <a:gd name="T9" fmla="*/ 3 h 3"/>
                <a:gd name="T10" fmla="*/ 0 w 3"/>
                <a:gd name="T11" fmla="*/ 2 h 3"/>
                <a:gd name="T12" fmla="*/ 1 w 3"/>
                <a:gd name="T13" fmla="*/ 2 h 3"/>
                <a:gd name="T14" fmla="*/ 3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9" name="Freeform 326">
              <a:extLst>
                <a:ext uri="{FF2B5EF4-FFF2-40B4-BE49-F238E27FC236}">
                  <a16:creationId xmlns:a16="http://schemas.microsoft.com/office/drawing/2014/main" id="{EA7DF7C6-58F2-108A-E3D5-C0BB4EC84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203" y="3909125"/>
              <a:ext cx="3898" cy="3898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2 h 2"/>
                <a:gd name="T12" fmla="*/ 2 w 2"/>
                <a:gd name="T13" fmla="*/ 2 h 2"/>
                <a:gd name="T14" fmla="*/ 2 w 2"/>
                <a:gd name="T15" fmla="*/ 0 h 2"/>
                <a:gd name="T16" fmla="*/ 0 w 2"/>
                <a:gd name="T17" fmla="*/ 0 h 2"/>
                <a:gd name="T18" fmla="*/ 0 w 2"/>
                <a:gd name="T19" fmla="*/ 0 h 2"/>
                <a:gd name="T20" fmla="*/ 0 w 2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0" name="Freeform 327">
              <a:extLst>
                <a:ext uri="{FF2B5EF4-FFF2-40B4-BE49-F238E27FC236}">
                  <a16:creationId xmlns:a16="http://schemas.microsoft.com/office/drawing/2014/main" id="{72814D7D-605F-5851-8587-B2028018E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6435" y="4068962"/>
              <a:ext cx="85766" cy="171531"/>
            </a:xfrm>
            <a:custGeom>
              <a:avLst/>
              <a:gdLst>
                <a:gd name="T0" fmla="*/ 30 w 44"/>
                <a:gd name="T1" fmla="*/ 0 h 88"/>
                <a:gd name="T2" fmla="*/ 36 w 44"/>
                <a:gd name="T3" fmla="*/ 7 h 88"/>
                <a:gd name="T4" fmla="*/ 40 w 44"/>
                <a:gd name="T5" fmla="*/ 8 h 88"/>
                <a:gd name="T6" fmla="*/ 40 w 44"/>
                <a:gd name="T7" fmla="*/ 13 h 88"/>
                <a:gd name="T8" fmla="*/ 41 w 44"/>
                <a:gd name="T9" fmla="*/ 18 h 88"/>
                <a:gd name="T10" fmla="*/ 43 w 44"/>
                <a:gd name="T11" fmla="*/ 21 h 88"/>
                <a:gd name="T12" fmla="*/ 44 w 44"/>
                <a:gd name="T13" fmla="*/ 25 h 88"/>
                <a:gd name="T14" fmla="*/ 43 w 44"/>
                <a:gd name="T15" fmla="*/ 29 h 88"/>
                <a:gd name="T16" fmla="*/ 41 w 44"/>
                <a:gd name="T17" fmla="*/ 29 h 88"/>
                <a:gd name="T18" fmla="*/ 41 w 44"/>
                <a:gd name="T19" fmla="*/ 30 h 88"/>
                <a:gd name="T20" fmla="*/ 40 w 44"/>
                <a:gd name="T21" fmla="*/ 36 h 88"/>
                <a:gd name="T22" fmla="*/ 38 w 44"/>
                <a:gd name="T23" fmla="*/ 36 h 88"/>
                <a:gd name="T24" fmla="*/ 35 w 44"/>
                <a:gd name="T25" fmla="*/ 41 h 88"/>
                <a:gd name="T26" fmla="*/ 35 w 44"/>
                <a:gd name="T27" fmla="*/ 44 h 88"/>
                <a:gd name="T28" fmla="*/ 30 w 44"/>
                <a:gd name="T29" fmla="*/ 47 h 88"/>
                <a:gd name="T30" fmla="*/ 28 w 44"/>
                <a:gd name="T31" fmla="*/ 54 h 88"/>
                <a:gd name="T32" fmla="*/ 28 w 44"/>
                <a:gd name="T33" fmla="*/ 60 h 88"/>
                <a:gd name="T34" fmla="*/ 28 w 44"/>
                <a:gd name="T35" fmla="*/ 66 h 88"/>
                <a:gd name="T36" fmla="*/ 28 w 44"/>
                <a:gd name="T37" fmla="*/ 70 h 88"/>
                <a:gd name="T38" fmla="*/ 28 w 44"/>
                <a:gd name="T39" fmla="*/ 71 h 88"/>
                <a:gd name="T40" fmla="*/ 28 w 44"/>
                <a:gd name="T41" fmla="*/ 77 h 88"/>
                <a:gd name="T42" fmla="*/ 28 w 44"/>
                <a:gd name="T43" fmla="*/ 81 h 88"/>
                <a:gd name="T44" fmla="*/ 28 w 44"/>
                <a:gd name="T45" fmla="*/ 82 h 88"/>
                <a:gd name="T46" fmla="*/ 28 w 44"/>
                <a:gd name="T47" fmla="*/ 87 h 88"/>
                <a:gd name="T48" fmla="*/ 13 w 44"/>
                <a:gd name="T49" fmla="*/ 88 h 88"/>
                <a:gd name="T50" fmla="*/ 14 w 44"/>
                <a:gd name="T51" fmla="*/ 85 h 88"/>
                <a:gd name="T52" fmla="*/ 11 w 44"/>
                <a:gd name="T53" fmla="*/ 82 h 88"/>
                <a:gd name="T54" fmla="*/ 11 w 44"/>
                <a:gd name="T55" fmla="*/ 79 h 88"/>
                <a:gd name="T56" fmla="*/ 13 w 44"/>
                <a:gd name="T57" fmla="*/ 60 h 88"/>
                <a:gd name="T58" fmla="*/ 11 w 44"/>
                <a:gd name="T59" fmla="*/ 47 h 88"/>
                <a:gd name="T60" fmla="*/ 8 w 44"/>
                <a:gd name="T61" fmla="*/ 44 h 88"/>
                <a:gd name="T62" fmla="*/ 8 w 44"/>
                <a:gd name="T63" fmla="*/ 38 h 88"/>
                <a:gd name="T64" fmla="*/ 6 w 44"/>
                <a:gd name="T65" fmla="*/ 33 h 88"/>
                <a:gd name="T66" fmla="*/ 0 w 44"/>
                <a:gd name="T67" fmla="*/ 29 h 88"/>
                <a:gd name="T68" fmla="*/ 0 w 44"/>
                <a:gd name="T69" fmla="*/ 24 h 88"/>
                <a:gd name="T70" fmla="*/ 2 w 44"/>
                <a:gd name="T71" fmla="*/ 21 h 88"/>
                <a:gd name="T72" fmla="*/ 3 w 44"/>
                <a:gd name="T73" fmla="*/ 19 h 88"/>
                <a:gd name="T74" fmla="*/ 5 w 44"/>
                <a:gd name="T75" fmla="*/ 18 h 88"/>
                <a:gd name="T76" fmla="*/ 5 w 44"/>
                <a:gd name="T77" fmla="*/ 18 h 88"/>
                <a:gd name="T78" fmla="*/ 6 w 44"/>
                <a:gd name="T79" fmla="*/ 16 h 88"/>
                <a:gd name="T80" fmla="*/ 8 w 44"/>
                <a:gd name="T81" fmla="*/ 14 h 88"/>
                <a:gd name="T82" fmla="*/ 10 w 44"/>
                <a:gd name="T83" fmla="*/ 13 h 88"/>
                <a:gd name="T84" fmla="*/ 11 w 44"/>
                <a:gd name="T85" fmla="*/ 14 h 88"/>
                <a:gd name="T86" fmla="*/ 21 w 44"/>
                <a:gd name="T87" fmla="*/ 11 h 88"/>
                <a:gd name="T88" fmla="*/ 24 w 44"/>
                <a:gd name="T89" fmla="*/ 7 h 88"/>
                <a:gd name="T90" fmla="*/ 22 w 44"/>
                <a:gd name="T91" fmla="*/ 2 h 88"/>
                <a:gd name="T92" fmla="*/ 27 w 44"/>
                <a:gd name="T93" fmla="*/ 2 h 88"/>
                <a:gd name="T94" fmla="*/ 30 w 44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" h="88">
                  <a:moveTo>
                    <a:pt x="30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35" y="3"/>
                  </a:lnTo>
                  <a:lnTo>
                    <a:pt x="36" y="5"/>
                  </a:lnTo>
                  <a:lnTo>
                    <a:pt x="36" y="7"/>
                  </a:lnTo>
                  <a:lnTo>
                    <a:pt x="38" y="7"/>
                  </a:lnTo>
                  <a:lnTo>
                    <a:pt x="38" y="8"/>
                  </a:lnTo>
                  <a:lnTo>
                    <a:pt x="40" y="8"/>
                  </a:lnTo>
                  <a:lnTo>
                    <a:pt x="41" y="10"/>
                  </a:lnTo>
                  <a:lnTo>
                    <a:pt x="40" y="11"/>
                  </a:lnTo>
                  <a:lnTo>
                    <a:pt x="40" y="13"/>
                  </a:lnTo>
                  <a:lnTo>
                    <a:pt x="40" y="14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3" y="18"/>
                  </a:lnTo>
                  <a:lnTo>
                    <a:pt x="43" y="19"/>
                  </a:lnTo>
                  <a:lnTo>
                    <a:pt x="43" y="21"/>
                  </a:lnTo>
                  <a:lnTo>
                    <a:pt x="43" y="22"/>
                  </a:lnTo>
                  <a:lnTo>
                    <a:pt x="43" y="24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1" y="29"/>
                  </a:lnTo>
                  <a:lnTo>
                    <a:pt x="41" y="29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2"/>
                  </a:lnTo>
                  <a:lnTo>
                    <a:pt x="41" y="35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8"/>
                  </a:lnTo>
                  <a:lnTo>
                    <a:pt x="36" y="40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3"/>
                  </a:lnTo>
                  <a:lnTo>
                    <a:pt x="35" y="44"/>
                  </a:lnTo>
                  <a:lnTo>
                    <a:pt x="33" y="46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28" y="47"/>
                  </a:lnTo>
                  <a:lnTo>
                    <a:pt x="28" y="52"/>
                  </a:lnTo>
                  <a:lnTo>
                    <a:pt x="28" y="54"/>
                  </a:lnTo>
                  <a:lnTo>
                    <a:pt x="28" y="57"/>
                  </a:lnTo>
                  <a:lnTo>
                    <a:pt x="28" y="59"/>
                  </a:lnTo>
                  <a:lnTo>
                    <a:pt x="28" y="60"/>
                  </a:lnTo>
                  <a:lnTo>
                    <a:pt x="28" y="63"/>
                  </a:lnTo>
                  <a:lnTo>
                    <a:pt x="27" y="65"/>
                  </a:lnTo>
                  <a:lnTo>
                    <a:pt x="28" y="66"/>
                  </a:lnTo>
                  <a:lnTo>
                    <a:pt x="28" y="68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8" y="71"/>
                  </a:lnTo>
                  <a:lnTo>
                    <a:pt x="28" y="71"/>
                  </a:lnTo>
                  <a:lnTo>
                    <a:pt x="28" y="71"/>
                  </a:lnTo>
                  <a:lnTo>
                    <a:pt x="28" y="73"/>
                  </a:lnTo>
                  <a:lnTo>
                    <a:pt x="28" y="76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2"/>
                  </a:lnTo>
                  <a:lnTo>
                    <a:pt x="28" y="82"/>
                  </a:lnTo>
                  <a:lnTo>
                    <a:pt x="28" y="84"/>
                  </a:lnTo>
                  <a:lnTo>
                    <a:pt x="28" y="85"/>
                  </a:lnTo>
                  <a:lnTo>
                    <a:pt x="28" y="87"/>
                  </a:lnTo>
                  <a:lnTo>
                    <a:pt x="22" y="87"/>
                  </a:lnTo>
                  <a:lnTo>
                    <a:pt x="14" y="88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14" y="88"/>
                  </a:lnTo>
                  <a:lnTo>
                    <a:pt x="14" y="85"/>
                  </a:lnTo>
                  <a:lnTo>
                    <a:pt x="13" y="84"/>
                  </a:lnTo>
                  <a:lnTo>
                    <a:pt x="11" y="84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1" y="81"/>
                  </a:lnTo>
                  <a:lnTo>
                    <a:pt x="11" y="79"/>
                  </a:lnTo>
                  <a:lnTo>
                    <a:pt x="11" y="77"/>
                  </a:lnTo>
                  <a:lnTo>
                    <a:pt x="13" y="77"/>
                  </a:lnTo>
                  <a:lnTo>
                    <a:pt x="13" y="60"/>
                  </a:lnTo>
                  <a:lnTo>
                    <a:pt x="13" y="55"/>
                  </a:lnTo>
                  <a:lnTo>
                    <a:pt x="11" y="52"/>
                  </a:lnTo>
                  <a:lnTo>
                    <a:pt x="11" y="47"/>
                  </a:lnTo>
                  <a:lnTo>
                    <a:pt x="11" y="47"/>
                  </a:lnTo>
                  <a:lnTo>
                    <a:pt x="10" y="44"/>
                  </a:lnTo>
                  <a:lnTo>
                    <a:pt x="8" y="44"/>
                  </a:lnTo>
                  <a:lnTo>
                    <a:pt x="8" y="43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6" y="33"/>
                  </a:lnTo>
                  <a:lnTo>
                    <a:pt x="3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4"/>
                  </a:lnTo>
                  <a:lnTo>
                    <a:pt x="16" y="13"/>
                  </a:lnTo>
                  <a:lnTo>
                    <a:pt x="17" y="14"/>
                  </a:lnTo>
                  <a:lnTo>
                    <a:pt x="21" y="11"/>
                  </a:lnTo>
                  <a:lnTo>
                    <a:pt x="22" y="10"/>
                  </a:lnTo>
                  <a:lnTo>
                    <a:pt x="22" y="8"/>
                  </a:lnTo>
                  <a:lnTo>
                    <a:pt x="24" y="7"/>
                  </a:lnTo>
                  <a:lnTo>
                    <a:pt x="24" y="5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1" name="Freeform 328">
              <a:extLst>
                <a:ext uri="{FF2B5EF4-FFF2-40B4-BE49-F238E27FC236}">
                  <a16:creationId xmlns:a16="http://schemas.microsoft.com/office/drawing/2014/main" id="{8460D3C8-DDB3-29EF-13B3-A8E27DC4B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3667" y="4480247"/>
              <a:ext cx="48731" cy="62375"/>
            </a:xfrm>
            <a:custGeom>
              <a:avLst/>
              <a:gdLst>
                <a:gd name="T0" fmla="*/ 20 w 25"/>
                <a:gd name="T1" fmla="*/ 2 h 32"/>
                <a:gd name="T2" fmla="*/ 22 w 25"/>
                <a:gd name="T3" fmla="*/ 2 h 32"/>
                <a:gd name="T4" fmla="*/ 20 w 25"/>
                <a:gd name="T5" fmla="*/ 5 h 32"/>
                <a:gd name="T6" fmla="*/ 20 w 25"/>
                <a:gd name="T7" fmla="*/ 5 h 32"/>
                <a:gd name="T8" fmla="*/ 20 w 25"/>
                <a:gd name="T9" fmla="*/ 7 h 32"/>
                <a:gd name="T10" fmla="*/ 20 w 25"/>
                <a:gd name="T11" fmla="*/ 8 h 32"/>
                <a:gd name="T12" fmla="*/ 20 w 25"/>
                <a:gd name="T13" fmla="*/ 8 h 32"/>
                <a:gd name="T14" fmla="*/ 22 w 25"/>
                <a:gd name="T15" fmla="*/ 10 h 32"/>
                <a:gd name="T16" fmla="*/ 25 w 25"/>
                <a:gd name="T17" fmla="*/ 10 h 32"/>
                <a:gd name="T18" fmla="*/ 25 w 25"/>
                <a:gd name="T19" fmla="*/ 11 h 32"/>
                <a:gd name="T20" fmla="*/ 25 w 25"/>
                <a:gd name="T21" fmla="*/ 13 h 32"/>
                <a:gd name="T22" fmla="*/ 23 w 25"/>
                <a:gd name="T23" fmla="*/ 15 h 32"/>
                <a:gd name="T24" fmla="*/ 22 w 25"/>
                <a:gd name="T25" fmla="*/ 16 h 32"/>
                <a:gd name="T26" fmla="*/ 23 w 25"/>
                <a:gd name="T27" fmla="*/ 16 h 32"/>
                <a:gd name="T28" fmla="*/ 20 w 25"/>
                <a:gd name="T29" fmla="*/ 19 h 32"/>
                <a:gd name="T30" fmla="*/ 18 w 25"/>
                <a:gd name="T31" fmla="*/ 21 h 32"/>
                <a:gd name="T32" fmla="*/ 17 w 25"/>
                <a:gd name="T33" fmla="*/ 22 h 32"/>
                <a:gd name="T34" fmla="*/ 15 w 25"/>
                <a:gd name="T35" fmla="*/ 26 h 32"/>
                <a:gd name="T36" fmla="*/ 11 w 25"/>
                <a:gd name="T37" fmla="*/ 30 h 32"/>
                <a:gd name="T38" fmla="*/ 9 w 25"/>
                <a:gd name="T39" fmla="*/ 32 h 32"/>
                <a:gd name="T40" fmla="*/ 7 w 25"/>
                <a:gd name="T41" fmla="*/ 30 h 32"/>
                <a:gd name="T42" fmla="*/ 6 w 25"/>
                <a:gd name="T43" fmla="*/ 27 h 32"/>
                <a:gd name="T44" fmla="*/ 6 w 25"/>
                <a:gd name="T45" fmla="*/ 24 h 32"/>
                <a:gd name="T46" fmla="*/ 4 w 25"/>
                <a:gd name="T47" fmla="*/ 22 h 32"/>
                <a:gd name="T48" fmla="*/ 4 w 25"/>
                <a:gd name="T49" fmla="*/ 18 h 32"/>
                <a:gd name="T50" fmla="*/ 3 w 25"/>
                <a:gd name="T51" fmla="*/ 16 h 32"/>
                <a:gd name="T52" fmla="*/ 3 w 25"/>
                <a:gd name="T53" fmla="*/ 15 h 32"/>
                <a:gd name="T54" fmla="*/ 3 w 25"/>
                <a:gd name="T55" fmla="*/ 11 h 32"/>
                <a:gd name="T56" fmla="*/ 0 w 25"/>
                <a:gd name="T57" fmla="*/ 8 h 32"/>
                <a:gd name="T58" fmla="*/ 0 w 25"/>
                <a:gd name="T59" fmla="*/ 7 h 32"/>
                <a:gd name="T60" fmla="*/ 0 w 25"/>
                <a:gd name="T61" fmla="*/ 5 h 32"/>
                <a:gd name="T62" fmla="*/ 1 w 25"/>
                <a:gd name="T63" fmla="*/ 5 h 32"/>
                <a:gd name="T64" fmla="*/ 3 w 25"/>
                <a:gd name="T65" fmla="*/ 5 h 32"/>
                <a:gd name="T66" fmla="*/ 4 w 25"/>
                <a:gd name="T67" fmla="*/ 8 h 32"/>
                <a:gd name="T68" fmla="*/ 9 w 25"/>
                <a:gd name="T69" fmla="*/ 7 h 32"/>
                <a:gd name="T70" fmla="*/ 11 w 25"/>
                <a:gd name="T71" fmla="*/ 7 h 32"/>
                <a:gd name="T72" fmla="*/ 12 w 25"/>
                <a:gd name="T73" fmla="*/ 5 h 32"/>
                <a:gd name="T74" fmla="*/ 12 w 25"/>
                <a:gd name="T75" fmla="*/ 0 h 32"/>
                <a:gd name="T76" fmla="*/ 15 w 25"/>
                <a:gd name="T77" fmla="*/ 2 h 32"/>
                <a:gd name="T78" fmla="*/ 15 w 25"/>
                <a:gd name="T79" fmla="*/ 2 h 32"/>
                <a:gd name="T80" fmla="*/ 17 w 25"/>
                <a:gd name="T81" fmla="*/ 0 h 32"/>
                <a:gd name="T82" fmla="*/ 20 w 25"/>
                <a:gd name="T8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" h="32">
                  <a:moveTo>
                    <a:pt x="20" y="0"/>
                  </a:moveTo>
                  <a:lnTo>
                    <a:pt x="20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3" y="10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5"/>
                  </a:lnTo>
                  <a:lnTo>
                    <a:pt x="23" y="15"/>
                  </a:lnTo>
                  <a:lnTo>
                    <a:pt x="23" y="16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2" y="18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7" y="22"/>
                  </a:lnTo>
                  <a:lnTo>
                    <a:pt x="17" y="24"/>
                  </a:lnTo>
                  <a:lnTo>
                    <a:pt x="15" y="26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7" y="29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19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4" y="7"/>
                  </a:lnTo>
                  <a:lnTo>
                    <a:pt x="4" y="8"/>
                  </a:lnTo>
                  <a:lnTo>
                    <a:pt x="6" y="8"/>
                  </a:lnTo>
                  <a:lnTo>
                    <a:pt x="9" y="7"/>
                  </a:lnTo>
                  <a:lnTo>
                    <a:pt x="9" y="8"/>
                  </a:lnTo>
                  <a:lnTo>
                    <a:pt x="11" y="7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2" name="Freeform 329">
              <a:extLst>
                <a:ext uri="{FF2B5EF4-FFF2-40B4-BE49-F238E27FC236}">
                  <a16:creationId xmlns:a16="http://schemas.microsoft.com/office/drawing/2014/main" id="{9E7D2B78-3F2B-43E9-8E85-C33EC7FB4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976" y="3663524"/>
              <a:ext cx="5848" cy="15594"/>
            </a:xfrm>
            <a:custGeom>
              <a:avLst/>
              <a:gdLst>
                <a:gd name="T0" fmla="*/ 1 w 3"/>
                <a:gd name="T1" fmla="*/ 0 h 8"/>
                <a:gd name="T2" fmla="*/ 3 w 3"/>
                <a:gd name="T3" fmla="*/ 0 h 8"/>
                <a:gd name="T4" fmla="*/ 1 w 3"/>
                <a:gd name="T5" fmla="*/ 2 h 8"/>
                <a:gd name="T6" fmla="*/ 3 w 3"/>
                <a:gd name="T7" fmla="*/ 3 h 8"/>
                <a:gd name="T8" fmla="*/ 3 w 3"/>
                <a:gd name="T9" fmla="*/ 5 h 8"/>
                <a:gd name="T10" fmla="*/ 3 w 3"/>
                <a:gd name="T11" fmla="*/ 7 h 8"/>
                <a:gd name="T12" fmla="*/ 1 w 3"/>
                <a:gd name="T13" fmla="*/ 8 h 8"/>
                <a:gd name="T14" fmla="*/ 1 w 3"/>
                <a:gd name="T15" fmla="*/ 7 h 8"/>
                <a:gd name="T16" fmla="*/ 0 w 3"/>
                <a:gd name="T17" fmla="*/ 5 h 8"/>
                <a:gd name="T18" fmla="*/ 1 w 3"/>
                <a:gd name="T19" fmla="*/ 3 h 8"/>
                <a:gd name="T20" fmla="*/ 0 w 3"/>
                <a:gd name="T21" fmla="*/ 2 h 8"/>
                <a:gd name="T22" fmla="*/ 0 w 3"/>
                <a:gd name="T23" fmla="*/ 2 h 8"/>
                <a:gd name="T24" fmla="*/ 1 w 3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3" name="Freeform 330">
              <a:extLst>
                <a:ext uri="{FF2B5EF4-FFF2-40B4-BE49-F238E27FC236}">
                  <a16:creationId xmlns:a16="http://schemas.microsoft.com/office/drawing/2014/main" id="{8CBD1EFA-6F8C-724F-28A3-B23130328F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592" y="3090452"/>
              <a:ext cx="175430" cy="101360"/>
            </a:xfrm>
            <a:custGeom>
              <a:avLst/>
              <a:gdLst>
                <a:gd name="T0" fmla="*/ 8 w 90"/>
                <a:gd name="T1" fmla="*/ 1 h 52"/>
                <a:gd name="T2" fmla="*/ 10 w 90"/>
                <a:gd name="T3" fmla="*/ 4 h 52"/>
                <a:gd name="T4" fmla="*/ 7 w 90"/>
                <a:gd name="T5" fmla="*/ 6 h 52"/>
                <a:gd name="T6" fmla="*/ 13 w 90"/>
                <a:gd name="T7" fmla="*/ 6 h 52"/>
                <a:gd name="T8" fmla="*/ 27 w 90"/>
                <a:gd name="T9" fmla="*/ 8 h 52"/>
                <a:gd name="T10" fmla="*/ 40 w 90"/>
                <a:gd name="T11" fmla="*/ 9 h 52"/>
                <a:gd name="T12" fmla="*/ 49 w 90"/>
                <a:gd name="T13" fmla="*/ 8 h 52"/>
                <a:gd name="T14" fmla="*/ 60 w 90"/>
                <a:gd name="T15" fmla="*/ 3 h 52"/>
                <a:gd name="T16" fmla="*/ 68 w 90"/>
                <a:gd name="T17" fmla="*/ 1 h 52"/>
                <a:gd name="T18" fmla="*/ 76 w 90"/>
                <a:gd name="T19" fmla="*/ 4 h 52"/>
                <a:gd name="T20" fmla="*/ 79 w 90"/>
                <a:gd name="T21" fmla="*/ 4 h 52"/>
                <a:gd name="T22" fmla="*/ 85 w 90"/>
                <a:gd name="T23" fmla="*/ 8 h 52"/>
                <a:gd name="T24" fmla="*/ 90 w 90"/>
                <a:gd name="T25" fmla="*/ 9 h 52"/>
                <a:gd name="T26" fmla="*/ 85 w 90"/>
                <a:gd name="T27" fmla="*/ 14 h 52"/>
                <a:gd name="T28" fmla="*/ 81 w 90"/>
                <a:gd name="T29" fmla="*/ 17 h 52"/>
                <a:gd name="T30" fmla="*/ 79 w 90"/>
                <a:gd name="T31" fmla="*/ 26 h 52"/>
                <a:gd name="T32" fmla="*/ 74 w 90"/>
                <a:gd name="T33" fmla="*/ 31 h 52"/>
                <a:gd name="T34" fmla="*/ 79 w 90"/>
                <a:gd name="T35" fmla="*/ 36 h 52"/>
                <a:gd name="T36" fmla="*/ 79 w 90"/>
                <a:gd name="T37" fmla="*/ 39 h 52"/>
                <a:gd name="T38" fmla="*/ 78 w 90"/>
                <a:gd name="T39" fmla="*/ 39 h 52"/>
                <a:gd name="T40" fmla="*/ 74 w 90"/>
                <a:gd name="T41" fmla="*/ 41 h 52"/>
                <a:gd name="T42" fmla="*/ 71 w 90"/>
                <a:gd name="T43" fmla="*/ 37 h 52"/>
                <a:gd name="T44" fmla="*/ 67 w 90"/>
                <a:gd name="T45" fmla="*/ 37 h 52"/>
                <a:gd name="T46" fmla="*/ 63 w 90"/>
                <a:gd name="T47" fmla="*/ 39 h 52"/>
                <a:gd name="T48" fmla="*/ 60 w 90"/>
                <a:gd name="T49" fmla="*/ 41 h 52"/>
                <a:gd name="T50" fmla="*/ 60 w 90"/>
                <a:gd name="T51" fmla="*/ 42 h 52"/>
                <a:gd name="T52" fmla="*/ 57 w 90"/>
                <a:gd name="T53" fmla="*/ 44 h 52"/>
                <a:gd name="T54" fmla="*/ 54 w 90"/>
                <a:gd name="T55" fmla="*/ 44 h 52"/>
                <a:gd name="T56" fmla="*/ 54 w 90"/>
                <a:gd name="T57" fmla="*/ 45 h 52"/>
                <a:gd name="T58" fmla="*/ 56 w 90"/>
                <a:gd name="T59" fmla="*/ 48 h 52"/>
                <a:gd name="T60" fmla="*/ 51 w 90"/>
                <a:gd name="T61" fmla="*/ 50 h 52"/>
                <a:gd name="T62" fmla="*/ 48 w 90"/>
                <a:gd name="T63" fmla="*/ 50 h 52"/>
                <a:gd name="T64" fmla="*/ 41 w 90"/>
                <a:gd name="T65" fmla="*/ 52 h 52"/>
                <a:gd name="T66" fmla="*/ 37 w 90"/>
                <a:gd name="T67" fmla="*/ 50 h 52"/>
                <a:gd name="T68" fmla="*/ 33 w 90"/>
                <a:gd name="T69" fmla="*/ 48 h 52"/>
                <a:gd name="T70" fmla="*/ 32 w 90"/>
                <a:gd name="T71" fmla="*/ 47 h 52"/>
                <a:gd name="T72" fmla="*/ 27 w 90"/>
                <a:gd name="T73" fmla="*/ 47 h 52"/>
                <a:gd name="T74" fmla="*/ 24 w 90"/>
                <a:gd name="T75" fmla="*/ 48 h 52"/>
                <a:gd name="T76" fmla="*/ 22 w 90"/>
                <a:gd name="T77" fmla="*/ 48 h 52"/>
                <a:gd name="T78" fmla="*/ 18 w 90"/>
                <a:gd name="T79" fmla="*/ 50 h 52"/>
                <a:gd name="T80" fmla="*/ 13 w 90"/>
                <a:gd name="T81" fmla="*/ 50 h 52"/>
                <a:gd name="T82" fmla="*/ 8 w 90"/>
                <a:gd name="T83" fmla="*/ 50 h 52"/>
                <a:gd name="T84" fmla="*/ 10 w 90"/>
                <a:gd name="T85" fmla="*/ 44 h 52"/>
                <a:gd name="T86" fmla="*/ 8 w 90"/>
                <a:gd name="T87" fmla="*/ 42 h 52"/>
                <a:gd name="T88" fmla="*/ 7 w 90"/>
                <a:gd name="T89" fmla="*/ 39 h 52"/>
                <a:gd name="T90" fmla="*/ 2 w 90"/>
                <a:gd name="T91" fmla="*/ 36 h 52"/>
                <a:gd name="T92" fmla="*/ 2 w 90"/>
                <a:gd name="T93" fmla="*/ 33 h 52"/>
                <a:gd name="T94" fmla="*/ 2 w 90"/>
                <a:gd name="T95" fmla="*/ 30 h 52"/>
                <a:gd name="T96" fmla="*/ 2 w 90"/>
                <a:gd name="T97" fmla="*/ 26 h 52"/>
                <a:gd name="T98" fmla="*/ 2 w 90"/>
                <a:gd name="T99" fmla="*/ 25 h 52"/>
                <a:gd name="T100" fmla="*/ 5 w 90"/>
                <a:gd name="T101" fmla="*/ 23 h 52"/>
                <a:gd name="T102" fmla="*/ 8 w 90"/>
                <a:gd name="T103" fmla="*/ 20 h 52"/>
                <a:gd name="T104" fmla="*/ 8 w 90"/>
                <a:gd name="T105" fmla="*/ 19 h 52"/>
                <a:gd name="T106" fmla="*/ 7 w 90"/>
                <a:gd name="T107" fmla="*/ 15 h 52"/>
                <a:gd name="T108" fmla="*/ 2 w 90"/>
                <a:gd name="T109" fmla="*/ 12 h 52"/>
                <a:gd name="T110" fmla="*/ 0 w 90"/>
                <a:gd name="T111" fmla="*/ 9 h 52"/>
                <a:gd name="T112" fmla="*/ 0 w 90"/>
                <a:gd name="T113" fmla="*/ 6 h 52"/>
                <a:gd name="T114" fmla="*/ 2 w 90"/>
                <a:gd name="T115" fmla="*/ 4 h 52"/>
                <a:gd name="T116" fmla="*/ 3 w 90"/>
                <a:gd name="T11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" h="52">
                  <a:moveTo>
                    <a:pt x="5" y="0"/>
                  </a:moveTo>
                  <a:lnTo>
                    <a:pt x="7" y="1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8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8"/>
                  </a:lnTo>
                  <a:lnTo>
                    <a:pt x="13" y="6"/>
                  </a:lnTo>
                  <a:lnTo>
                    <a:pt x="18" y="6"/>
                  </a:lnTo>
                  <a:lnTo>
                    <a:pt x="22" y="8"/>
                  </a:lnTo>
                  <a:lnTo>
                    <a:pt x="27" y="8"/>
                  </a:lnTo>
                  <a:lnTo>
                    <a:pt x="30" y="8"/>
                  </a:lnTo>
                  <a:lnTo>
                    <a:pt x="35" y="9"/>
                  </a:lnTo>
                  <a:lnTo>
                    <a:pt x="40" y="9"/>
                  </a:lnTo>
                  <a:lnTo>
                    <a:pt x="46" y="9"/>
                  </a:lnTo>
                  <a:lnTo>
                    <a:pt x="48" y="9"/>
                  </a:lnTo>
                  <a:lnTo>
                    <a:pt x="49" y="8"/>
                  </a:lnTo>
                  <a:lnTo>
                    <a:pt x="52" y="6"/>
                  </a:lnTo>
                  <a:lnTo>
                    <a:pt x="56" y="4"/>
                  </a:lnTo>
                  <a:lnTo>
                    <a:pt x="60" y="3"/>
                  </a:lnTo>
                  <a:lnTo>
                    <a:pt x="65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73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79" y="4"/>
                  </a:lnTo>
                  <a:lnTo>
                    <a:pt x="81" y="6"/>
                  </a:lnTo>
                  <a:lnTo>
                    <a:pt x="82" y="8"/>
                  </a:lnTo>
                  <a:lnTo>
                    <a:pt x="85" y="8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90" y="9"/>
                  </a:lnTo>
                  <a:lnTo>
                    <a:pt x="90" y="12"/>
                  </a:lnTo>
                  <a:lnTo>
                    <a:pt x="89" y="15"/>
                  </a:lnTo>
                  <a:lnTo>
                    <a:pt x="85" y="14"/>
                  </a:lnTo>
                  <a:lnTo>
                    <a:pt x="84" y="15"/>
                  </a:lnTo>
                  <a:lnTo>
                    <a:pt x="82" y="17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1" y="22"/>
                  </a:lnTo>
                  <a:lnTo>
                    <a:pt x="79" y="26"/>
                  </a:lnTo>
                  <a:lnTo>
                    <a:pt x="79" y="26"/>
                  </a:lnTo>
                  <a:lnTo>
                    <a:pt x="78" y="26"/>
                  </a:lnTo>
                  <a:lnTo>
                    <a:pt x="74" y="31"/>
                  </a:lnTo>
                  <a:lnTo>
                    <a:pt x="76" y="33"/>
                  </a:lnTo>
                  <a:lnTo>
                    <a:pt x="78" y="33"/>
                  </a:lnTo>
                  <a:lnTo>
                    <a:pt x="79" y="36"/>
                  </a:lnTo>
                  <a:lnTo>
                    <a:pt x="81" y="37"/>
                  </a:lnTo>
                  <a:lnTo>
                    <a:pt x="82" y="39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78" y="39"/>
                  </a:lnTo>
                  <a:lnTo>
                    <a:pt x="76" y="39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3" y="39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0" y="37"/>
                  </a:lnTo>
                  <a:lnTo>
                    <a:pt x="67" y="37"/>
                  </a:lnTo>
                  <a:lnTo>
                    <a:pt x="67" y="39"/>
                  </a:lnTo>
                  <a:lnTo>
                    <a:pt x="65" y="39"/>
                  </a:lnTo>
                  <a:lnTo>
                    <a:pt x="63" y="39"/>
                  </a:lnTo>
                  <a:lnTo>
                    <a:pt x="62" y="39"/>
                  </a:lnTo>
                  <a:lnTo>
                    <a:pt x="62" y="39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0" y="42"/>
                  </a:lnTo>
                  <a:lnTo>
                    <a:pt x="60" y="42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6" y="44"/>
                  </a:lnTo>
                  <a:lnTo>
                    <a:pt x="54" y="44"/>
                  </a:lnTo>
                  <a:lnTo>
                    <a:pt x="54" y="44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7"/>
                  </a:lnTo>
                  <a:lnTo>
                    <a:pt x="56" y="48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1" y="50"/>
                  </a:lnTo>
                  <a:lnTo>
                    <a:pt x="49" y="50"/>
                  </a:lnTo>
                  <a:lnTo>
                    <a:pt x="49" y="50"/>
                  </a:lnTo>
                  <a:lnTo>
                    <a:pt x="48" y="50"/>
                  </a:lnTo>
                  <a:lnTo>
                    <a:pt x="46" y="52"/>
                  </a:lnTo>
                  <a:lnTo>
                    <a:pt x="43" y="52"/>
                  </a:lnTo>
                  <a:lnTo>
                    <a:pt x="41" y="52"/>
                  </a:lnTo>
                  <a:lnTo>
                    <a:pt x="40" y="50"/>
                  </a:lnTo>
                  <a:lnTo>
                    <a:pt x="38" y="50"/>
                  </a:lnTo>
                  <a:lnTo>
                    <a:pt x="37" y="50"/>
                  </a:lnTo>
                  <a:lnTo>
                    <a:pt x="35" y="50"/>
                  </a:lnTo>
                  <a:lnTo>
                    <a:pt x="35" y="50"/>
                  </a:lnTo>
                  <a:lnTo>
                    <a:pt x="33" y="48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2" y="47"/>
                  </a:lnTo>
                  <a:lnTo>
                    <a:pt x="30" y="47"/>
                  </a:lnTo>
                  <a:lnTo>
                    <a:pt x="29" y="47"/>
                  </a:lnTo>
                  <a:lnTo>
                    <a:pt x="27" y="47"/>
                  </a:lnTo>
                  <a:lnTo>
                    <a:pt x="27" y="47"/>
                  </a:lnTo>
                  <a:lnTo>
                    <a:pt x="24" y="47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21" y="48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6" y="50"/>
                  </a:lnTo>
                  <a:lnTo>
                    <a:pt x="15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0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7" y="39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2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3" y="23"/>
                  </a:lnTo>
                  <a:lnTo>
                    <a:pt x="5" y="23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3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4" name="Freeform 331">
              <a:extLst>
                <a:ext uri="{FF2B5EF4-FFF2-40B4-BE49-F238E27FC236}">
                  <a16:creationId xmlns:a16="http://schemas.microsoft.com/office/drawing/2014/main" id="{3EF1FBEA-C52B-3E61-7AA2-2DB086A97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9056" y="3992941"/>
              <a:ext cx="224161" cy="159836"/>
            </a:xfrm>
            <a:custGeom>
              <a:avLst/>
              <a:gdLst>
                <a:gd name="T0" fmla="*/ 74 w 115"/>
                <a:gd name="T1" fmla="*/ 0 h 82"/>
                <a:gd name="T2" fmla="*/ 83 w 115"/>
                <a:gd name="T3" fmla="*/ 3 h 82"/>
                <a:gd name="T4" fmla="*/ 83 w 115"/>
                <a:gd name="T5" fmla="*/ 9 h 82"/>
                <a:gd name="T6" fmla="*/ 85 w 115"/>
                <a:gd name="T7" fmla="*/ 14 h 82"/>
                <a:gd name="T8" fmla="*/ 90 w 115"/>
                <a:gd name="T9" fmla="*/ 20 h 82"/>
                <a:gd name="T10" fmla="*/ 93 w 115"/>
                <a:gd name="T11" fmla="*/ 20 h 82"/>
                <a:gd name="T12" fmla="*/ 96 w 115"/>
                <a:gd name="T13" fmla="*/ 23 h 82"/>
                <a:gd name="T14" fmla="*/ 94 w 115"/>
                <a:gd name="T15" fmla="*/ 25 h 82"/>
                <a:gd name="T16" fmla="*/ 94 w 115"/>
                <a:gd name="T17" fmla="*/ 30 h 82"/>
                <a:gd name="T18" fmla="*/ 102 w 115"/>
                <a:gd name="T19" fmla="*/ 34 h 82"/>
                <a:gd name="T20" fmla="*/ 108 w 115"/>
                <a:gd name="T21" fmla="*/ 34 h 82"/>
                <a:gd name="T22" fmla="*/ 112 w 115"/>
                <a:gd name="T23" fmla="*/ 34 h 82"/>
                <a:gd name="T24" fmla="*/ 112 w 115"/>
                <a:gd name="T25" fmla="*/ 38 h 82"/>
                <a:gd name="T26" fmla="*/ 110 w 115"/>
                <a:gd name="T27" fmla="*/ 39 h 82"/>
                <a:gd name="T28" fmla="*/ 115 w 115"/>
                <a:gd name="T29" fmla="*/ 46 h 82"/>
                <a:gd name="T30" fmla="*/ 108 w 115"/>
                <a:gd name="T31" fmla="*/ 53 h 82"/>
                <a:gd name="T32" fmla="*/ 102 w 115"/>
                <a:gd name="T33" fmla="*/ 52 h 82"/>
                <a:gd name="T34" fmla="*/ 99 w 115"/>
                <a:gd name="T35" fmla="*/ 53 h 82"/>
                <a:gd name="T36" fmla="*/ 97 w 115"/>
                <a:gd name="T37" fmla="*/ 55 h 82"/>
                <a:gd name="T38" fmla="*/ 96 w 115"/>
                <a:gd name="T39" fmla="*/ 57 h 82"/>
                <a:gd name="T40" fmla="*/ 94 w 115"/>
                <a:gd name="T41" fmla="*/ 58 h 82"/>
                <a:gd name="T42" fmla="*/ 93 w 115"/>
                <a:gd name="T43" fmla="*/ 60 h 82"/>
                <a:gd name="T44" fmla="*/ 86 w 115"/>
                <a:gd name="T45" fmla="*/ 60 h 82"/>
                <a:gd name="T46" fmla="*/ 75 w 115"/>
                <a:gd name="T47" fmla="*/ 57 h 82"/>
                <a:gd name="T48" fmla="*/ 74 w 115"/>
                <a:gd name="T49" fmla="*/ 58 h 82"/>
                <a:gd name="T50" fmla="*/ 71 w 115"/>
                <a:gd name="T51" fmla="*/ 60 h 82"/>
                <a:gd name="T52" fmla="*/ 69 w 115"/>
                <a:gd name="T53" fmla="*/ 60 h 82"/>
                <a:gd name="T54" fmla="*/ 61 w 115"/>
                <a:gd name="T55" fmla="*/ 60 h 82"/>
                <a:gd name="T56" fmla="*/ 52 w 115"/>
                <a:gd name="T57" fmla="*/ 60 h 82"/>
                <a:gd name="T58" fmla="*/ 41 w 115"/>
                <a:gd name="T59" fmla="*/ 60 h 82"/>
                <a:gd name="T60" fmla="*/ 37 w 115"/>
                <a:gd name="T61" fmla="*/ 64 h 82"/>
                <a:gd name="T62" fmla="*/ 39 w 115"/>
                <a:gd name="T63" fmla="*/ 68 h 82"/>
                <a:gd name="T64" fmla="*/ 39 w 115"/>
                <a:gd name="T65" fmla="*/ 71 h 82"/>
                <a:gd name="T66" fmla="*/ 41 w 115"/>
                <a:gd name="T67" fmla="*/ 77 h 82"/>
                <a:gd name="T68" fmla="*/ 41 w 115"/>
                <a:gd name="T69" fmla="*/ 80 h 82"/>
                <a:gd name="T70" fmla="*/ 37 w 115"/>
                <a:gd name="T71" fmla="*/ 80 h 82"/>
                <a:gd name="T72" fmla="*/ 36 w 115"/>
                <a:gd name="T73" fmla="*/ 77 h 82"/>
                <a:gd name="T74" fmla="*/ 33 w 115"/>
                <a:gd name="T75" fmla="*/ 75 h 82"/>
                <a:gd name="T76" fmla="*/ 23 w 115"/>
                <a:gd name="T77" fmla="*/ 75 h 82"/>
                <a:gd name="T78" fmla="*/ 17 w 115"/>
                <a:gd name="T79" fmla="*/ 79 h 82"/>
                <a:gd name="T80" fmla="*/ 12 w 115"/>
                <a:gd name="T81" fmla="*/ 77 h 82"/>
                <a:gd name="T82" fmla="*/ 8 w 115"/>
                <a:gd name="T83" fmla="*/ 74 h 82"/>
                <a:gd name="T84" fmla="*/ 4 w 115"/>
                <a:gd name="T85" fmla="*/ 69 h 82"/>
                <a:gd name="T86" fmla="*/ 0 w 115"/>
                <a:gd name="T87" fmla="*/ 68 h 82"/>
                <a:gd name="T88" fmla="*/ 1 w 115"/>
                <a:gd name="T89" fmla="*/ 63 h 82"/>
                <a:gd name="T90" fmla="*/ 3 w 115"/>
                <a:gd name="T91" fmla="*/ 57 h 82"/>
                <a:gd name="T92" fmla="*/ 4 w 115"/>
                <a:gd name="T93" fmla="*/ 50 h 82"/>
                <a:gd name="T94" fmla="*/ 3 w 115"/>
                <a:gd name="T95" fmla="*/ 47 h 82"/>
                <a:gd name="T96" fmla="*/ 8 w 115"/>
                <a:gd name="T97" fmla="*/ 44 h 82"/>
                <a:gd name="T98" fmla="*/ 14 w 115"/>
                <a:gd name="T99" fmla="*/ 42 h 82"/>
                <a:gd name="T100" fmla="*/ 15 w 115"/>
                <a:gd name="T101" fmla="*/ 38 h 82"/>
                <a:gd name="T102" fmla="*/ 19 w 115"/>
                <a:gd name="T103" fmla="*/ 33 h 82"/>
                <a:gd name="T104" fmla="*/ 17 w 115"/>
                <a:gd name="T105" fmla="*/ 28 h 82"/>
                <a:gd name="T106" fmla="*/ 22 w 115"/>
                <a:gd name="T107" fmla="*/ 23 h 82"/>
                <a:gd name="T108" fmla="*/ 28 w 115"/>
                <a:gd name="T109" fmla="*/ 27 h 82"/>
                <a:gd name="T110" fmla="*/ 33 w 115"/>
                <a:gd name="T111" fmla="*/ 23 h 82"/>
                <a:gd name="T112" fmla="*/ 36 w 115"/>
                <a:gd name="T113" fmla="*/ 20 h 82"/>
                <a:gd name="T114" fmla="*/ 37 w 115"/>
                <a:gd name="T115" fmla="*/ 19 h 82"/>
                <a:gd name="T116" fmla="*/ 42 w 115"/>
                <a:gd name="T117" fmla="*/ 12 h 82"/>
                <a:gd name="T118" fmla="*/ 50 w 115"/>
                <a:gd name="T119" fmla="*/ 12 h 82"/>
                <a:gd name="T120" fmla="*/ 55 w 115"/>
                <a:gd name="T121" fmla="*/ 8 h 82"/>
                <a:gd name="T122" fmla="*/ 64 w 115"/>
                <a:gd name="T123" fmla="*/ 3 h 82"/>
                <a:gd name="T124" fmla="*/ 71 w 115"/>
                <a:gd name="T1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82">
                  <a:moveTo>
                    <a:pt x="72" y="0"/>
                  </a:move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80" y="1"/>
                  </a:lnTo>
                  <a:lnTo>
                    <a:pt x="83" y="1"/>
                  </a:lnTo>
                  <a:lnTo>
                    <a:pt x="83" y="3"/>
                  </a:lnTo>
                  <a:lnTo>
                    <a:pt x="83" y="3"/>
                  </a:lnTo>
                  <a:lnTo>
                    <a:pt x="82" y="6"/>
                  </a:lnTo>
                  <a:lnTo>
                    <a:pt x="82" y="8"/>
                  </a:lnTo>
                  <a:lnTo>
                    <a:pt x="83" y="9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85" y="12"/>
                  </a:lnTo>
                  <a:lnTo>
                    <a:pt x="85" y="14"/>
                  </a:lnTo>
                  <a:lnTo>
                    <a:pt x="86" y="16"/>
                  </a:lnTo>
                  <a:lnTo>
                    <a:pt x="88" y="17"/>
                  </a:lnTo>
                  <a:lnTo>
                    <a:pt x="88" y="19"/>
                  </a:lnTo>
                  <a:lnTo>
                    <a:pt x="90" y="20"/>
                  </a:lnTo>
                  <a:lnTo>
                    <a:pt x="91" y="20"/>
                  </a:lnTo>
                  <a:lnTo>
                    <a:pt x="91" y="20"/>
                  </a:lnTo>
                  <a:lnTo>
                    <a:pt x="93" y="20"/>
                  </a:lnTo>
                  <a:lnTo>
                    <a:pt x="93" y="20"/>
                  </a:lnTo>
                  <a:lnTo>
                    <a:pt x="93" y="22"/>
                  </a:lnTo>
                  <a:lnTo>
                    <a:pt x="94" y="22"/>
                  </a:lnTo>
                  <a:lnTo>
                    <a:pt x="94" y="23"/>
                  </a:lnTo>
                  <a:lnTo>
                    <a:pt x="96" y="23"/>
                  </a:lnTo>
                  <a:lnTo>
                    <a:pt x="97" y="25"/>
                  </a:lnTo>
                  <a:lnTo>
                    <a:pt x="97" y="25"/>
                  </a:lnTo>
                  <a:lnTo>
                    <a:pt x="96" y="25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4" y="27"/>
                  </a:lnTo>
                  <a:lnTo>
                    <a:pt x="94" y="30"/>
                  </a:lnTo>
                  <a:lnTo>
                    <a:pt x="94" y="30"/>
                  </a:lnTo>
                  <a:lnTo>
                    <a:pt x="96" y="30"/>
                  </a:lnTo>
                  <a:lnTo>
                    <a:pt x="99" y="33"/>
                  </a:lnTo>
                  <a:lnTo>
                    <a:pt x="102" y="34"/>
                  </a:lnTo>
                  <a:lnTo>
                    <a:pt x="102" y="34"/>
                  </a:lnTo>
                  <a:lnTo>
                    <a:pt x="104" y="36"/>
                  </a:lnTo>
                  <a:lnTo>
                    <a:pt x="105" y="36"/>
                  </a:lnTo>
                  <a:lnTo>
                    <a:pt x="107" y="34"/>
                  </a:lnTo>
                  <a:lnTo>
                    <a:pt x="108" y="34"/>
                  </a:lnTo>
                  <a:lnTo>
                    <a:pt x="108" y="34"/>
                  </a:lnTo>
                  <a:lnTo>
                    <a:pt x="110" y="34"/>
                  </a:lnTo>
                  <a:lnTo>
                    <a:pt x="110" y="34"/>
                  </a:lnTo>
                  <a:lnTo>
                    <a:pt x="112" y="34"/>
                  </a:lnTo>
                  <a:lnTo>
                    <a:pt x="112" y="36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41"/>
                  </a:lnTo>
                  <a:lnTo>
                    <a:pt x="112" y="42"/>
                  </a:lnTo>
                  <a:lnTo>
                    <a:pt x="113" y="46"/>
                  </a:lnTo>
                  <a:lnTo>
                    <a:pt x="115" y="46"/>
                  </a:lnTo>
                  <a:lnTo>
                    <a:pt x="113" y="47"/>
                  </a:lnTo>
                  <a:lnTo>
                    <a:pt x="113" y="49"/>
                  </a:lnTo>
                  <a:lnTo>
                    <a:pt x="112" y="50"/>
                  </a:lnTo>
                  <a:lnTo>
                    <a:pt x="108" y="53"/>
                  </a:lnTo>
                  <a:lnTo>
                    <a:pt x="107" y="52"/>
                  </a:lnTo>
                  <a:lnTo>
                    <a:pt x="102" y="53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1" y="52"/>
                  </a:lnTo>
                  <a:lnTo>
                    <a:pt x="101" y="53"/>
                  </a:lnTo>
                  <a:lnTo>
                    <a:pt x="101" y="53"/>
                  </a:lnTo>
                  <a:lnTo>
                    <a:pt x="99" y="53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6" y="55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8"/>
                  </a:lnTo>
                  <a:lnTo>
                    <a:pt x="96" y="58"/>
                  </a:lnTo>
                  <a:lnTo>
                    <a:pt x="94" y="58"/>
                  </a:lnTo>
                  <a:lnTo>
                    <a:pt x="94" y="58"/>
                  </a:lnTo>
                  <a:lnTo>
                    <a:pt x="94" y="58"/>
                  </a:lnTo>
                  <a:lnTo>
                    <a:pt x="93" y="60"/>
                  </a:lnTo>
                  <a:lnTo>
                    <a:pt x="93" y="60"/>
                  </a:lnTo>
                  <a:lnTo>
                    <a:pt x="90" y="60"/>
                  </a:lnTo>
                  <a:lnTo>
                    <a:pt x="88" y="60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82" y="58"/>
                  </a:lnTo>
                  <a:lnTo>
                    <a:pt x="78" y="57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75" y="58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69" y="60"/>
                  </a:lnTo>
                  <a:lnTo>
                    <a:pt x="69" y="60"/>
                  </a:lnTo>
                  <a:lnTo>
                    <a:pt x="67" y="60"/>
                  </a:lnTo>
                  <a:lnTo>
                    <a:pt x="66" y="58"/>
                  </a:lnTo>
                  <a:lnTo>
                    <a:pt x="64" y="58"/>
                  </a:lnTo>
                  <a:lnTo>
                    <a:pt x="61" y="60"/>
                  </a:lnTo>
                  <a:lnTo>
                    <a:pt x="58" y="58"/>
                  </a:lnTo>
                  <a:lnTo>
                    <a:pt x="56" y="58"/>
                  </a:lnTo>
                  <a:lnTo>
                    <a:pt x="56" y="60"/>
                  </a:lnTo>
                  <a:lnTo>
                    <a:pt x="52" y="60"/>
                  </a:lnTo>
                  <a:lnTo>
                    <a:pt x="47" y="60"/>
                  </a:lnTo>
                  <a:lnTo>
                    <a:pt x="44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7" y="63"/>
                  </a:lnTo>
                  <a:lnTo>
                    <a:pt x="37" y="64"/>
                  </a:lnTo>
                  <a:lnTo>
                    <a:pt x="37" y="66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9"/>
                  </a:lnTo>
                  <a:lnTo>
                    <a:pt x="39" y="69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2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39" y="77"/>
                  </a:lnTo>
                  <a:lnTo>
                    <a:pt x="39" y="79"/>
                  </a:lnTo>
                  <a:lnTo>
                    <a:pt x="41" y="80"/>
                  </a:lnTo>
                  <a:lnTo>
                    <a:pt x="41" y="80"/>
                  </a:lnTo>
                  <a:lnTo>
                    <a:pt x="41" y="82"/>
                  </a:lnTo>
                  <a:lnTo>
                    <a:pt x="39" y="82"/>
                  </a:lnTo>
                  <a:lnTo>
                    <a:pt x="39" y="82"/>
                  </a:lnTo>
                  <a:lnTo>
                    <a:pt x="37" y="80"/>
                  </a:lnTo>
                  <a:lnTo>
                    <a:pt x="37" y="80"/>
                  </a:lnTo>
                  <a:lnTo>
                    <a:pt x="37" y="79"/>
                  </a:lnTo>
                  <a:lnTo>
                    <a:pt x="36" y="79"/>
                  </a:lnTo>
                  <a:lnTo>
                    <a:pt x="36" y="77"/>
                  </a:lnTo>
                  <a:lnTo>
                    <a:pt x="34" y="77"/>
                  </a:lnTo>
                  <a:lnTo>
                    <a:pt x="34" y="75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1" y="75"/>
                  </a:lnTo>
                  <a:lnTo>
                    <a:pt x="28" y="74"/>
                  </a:lnTo>
                  <a:lnTo>
                    <a:pt x="25" y="74"/>
                  </a:lnTo>
                  <a:lnTo>
                    <a:pt x="23" y="75"/>
                  </a:lnTo>
                  <a:lnTo>
                    <a:pt x="22" y="75"/>
                  </a:lnTo>
                  <a:lnTo>
                    <a:pt x="19" y="77"/>
                  </a:lnTo>
                  <a:lnTo>
                    <a:pt x="19" y="77"/>
                  </a:lnTo>
                  <a:lnTo>
                    <a:pt x="17" y="79"/>
                  </a:lnTo>
                  <a:lnTo>
                    <a:pt x="15" y="79"/>
                  </a:lnTo>
                  <a:lnTo>
                    <a:pt x="15" y="79"/>
                  </a:lnTo>
                  <a:lnTo>
                    <a:pt x="14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1" y="75"/>
                  </a:lnTo>
                  <a:lnTo>
                    <a:pt x="9" y="75"/>
                  </a:lnTo>
                  <a:lnTo>
                    <a:pt x="8" y="74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6" y="69"/>
                  </a:lnTo>
                  <a:lnTo>
                    <a:pt x="4" y="69"/>
                  </a:lnTo>
                  <a:lnTo>
                    <a:pt x="4" y="69"/>
                  </a:lnTo>
                  <a:lnTo>
                    <a:pt x="1" y="69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1" y="63"/>
                  </a:lnTo>
                  <a:lnTo>
                    <a:pt x="1" y="60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4" y="53"/>
                  </a:lnTo>
                  <a:lnTo>
                    <a:pt x="4" y="52"/>
                  </a:lnTo>
                  <a:lnTo>
                    <a:pt x="4" y="50"/>
                  </a:lnTo>
                  <a:lnTo>
                    <a:pt x="3" y="50"/>
                  </a:lnTo>
                  <a:lnTo>
                    <a:pt x="3" y="49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4" y="42"/>
                  </a:lnTo>
                  <a:lnTo>
                    <a:pt x="14" y="41"/>
                  </a:lnTo>
                  <a:lnTo>
                    <a:pt x="15" y="41"/>
                  </a:lnTo>
                  <a:lnTo>
                    <a:pt x="15" y="39"/>
                  </a:lnTo>
                  <a:lnTo>
                    <a:pt x="15" y="38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9" y="30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2" y="23"/>
                  </a:lnTo>
                  <a:lnTo>
                    <a:pt x="23" y="23"/>
                  </a:lnTo>
                  <a:lnTo>
                    <a:pt x="23" y="25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1" y="27"/>
                  </a:lnTo>
                  <a:lnTo>
                    <a:pt x="33" y="25"/>
                  </a:lnTo>
                  <a:lnTo>
                    <a:pt x="33" y="23"/>
                  </a:lnTo>
                  <a:lnTo>
                    <a:pt x="33" y="22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7" y="16"/>
                  </a:lnTo>
                  <a:lnTo>
                    <a:pt x="39" y="14"/>
                  </a:lnTo>
                  <a:lnTo>
                    <a:pt x="42" y="12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9" y="12"/>
                  </a:lnTo>
                  <a:lnTo>
                    <a:pt x="50" y="12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56" y="8"/>
                  </a:lnTo>
                  <a:lnTo>
                    <a:pt x="58" y="6"/>
                  </a:lnTo>
                  <a:lnTo>
                    <a:pt x="63" y="5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6" y="1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5" name="Freeform 332">
              <a:extLst>
                <a:ext uri="{FF2B5EF4-FFF2-40B4-BE49-F238E27FC236}">
                  <a16:creationId xmlns:a16="http://schemas.microsoft.com/office/drawing/2014/main" id="{BD10670F-A45C-2EB0-CF05-52F202BD5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166" y="2829257"/>
              <a:ext cx="109156" cy="74070"/>
            </a:xfrm>
            <a:custGeom>
              <a:avLst/>
              <a:gdLst>
                <a:gd name="T0" fmla="*/ 33 w 56"/>
                <a:gd name="T1" fmla="*/ 1 h 38"/>
                <a:gd name="T2" fmla="*/ 33 w 56"/>
                <a:gd name="T3" fmla="*/ 1 h 38"/>
                <a:gd name="T4" fmla="*/ 37 w 56"/>
                <a:gd name="T5" fmla="*/ 1 h 38"/>
                <a:gd name="T6" fmla="*/ 38 w 56"/>
                <a:gd name="T7" fmla="*/ 3 h 38"/>
                <a:gd name="T8" fmla="*/ 43 w 56"/>
                <a:gd name="T9" fmla="*/ 4 h 38"/>
                <a:gd name="T10" fmla="*/ 44 w 56"/>
                <a:gd name="T11" fmla="*/ 4 h 38"/>
                <a:gd name="T12" fmla="*/ 48 w 56"/>
                <a:gd name="T13" fmla="*/ 8 h 38"/>
                <a:gd name="T14" fmla="*/ 48 w 56"/>
                <a:gd name="T15" fmla="*/ 11 h 38"/>
                <a:gd name="T16" fmla="*/ 46 w 56"/>
                <a:gd name="T17" fmla="*/ 11 h 38"/>
                <a:gd name="T18" fmla="*/ 46 w 56"/>
                <a:gd name="T19" fmla="*/ 14 h 38"/>
                <a:gd name="T20" fmla="*/ 48 w 56"/>
                <a:gd name="T21" fmla="*/ 14 h 38"/>
                <a:gd name="T22" fmla="*/ 51 w 56"/>
                <a:gd name="T23" fmla="*/ 15 h 38"/>
                <a:gd name="T24" fmla="*/ 54 w 56"/>
                <a:gd name="T25" fmla="*/ 17 h 38"/>
                <a:gd name="T26" fmla="*/ 54 w 56"/>
                <a:gd name="T27" fmla="*/ 19 h 38"/>
                <a:gd name="T28" fmla="*/ 56 w 56"/>
                <a:gd name="T29" fmla="*/ 22 h 38"/>
                <a:gd name="T30" fmla="*/ 52 w 56"/>
                <a:gd name="T31" fmla="*/ 26 h 38"/>
                <a:gd name="T32" fmla="*/ 52 w 56"/>
                <a:gd name="T33" fmla="*/ 26 h 38"/>
                <a:gd name="T34" fmla="*/ 49 w 56"/>
                <a:gd name="T35" fmla="*/ 26 h 38"/>
                <a:gd name="T36" fmla="*/ 46 w 56"/>
                <a:gd name="T37" fmla="*/ 30 h 38"/>
                <a:gd name="T38" fmla="*/ 46 w 56"/>
                <a:gd name="T39" fmla="*/ 31 h 38"/>
                <a:gd name="T40" fmla="*/ 48 w 56"/>
                <a:gd name="T41" fmla="*/ 34 h 38"/>
                <a:gd name="T42" fmla="*/ 48 w 56"/>
                <a:gd name="T43" fmla="*/ 36 h 38"/>
                <a:gd name="T44" fmla="*/ 46 w 56"/>
                <a:gd name="T45" fmla="*/ 38 h 38"/>
                <a:gd name="T46" fmla="*/ 43 w 56"/>
                <a:gd name="T47" fmla="*/ 38 h 38"/>
                <a:gd name="T48" fmla="*/ 40 w 56"/>
                <a:gd name="T49" fmla="*/ 36 h 38"/>
                <a:gd name="T50" fmla="*/ 38 w 56"/>
                <a:gd name="T51" fmla="*/ 34 h 38"/>
                <a:gd name="T52" fmla="*/ 35 w 56"/>
                <a:gd name="T53" fmla="*/ 33 h 38"/>
                <a:gd name="T54" fmla="*/ 33 w 56"/>
                <a:gd name="T55" fmla="*/ 30 h 38"/>
                <a:gd name="T56" fmla="*/ 33 w 56"/>
                <a:gd name="T57" fmla="*/ 26 h 38"/>
                <a:gd name="T58" fmla="*/ 32 w 56"/>
                <a:gd name="T59" fmla="*/ 28 h 38"/>
                <a:gd name="T60" fmla="*/ 27 w 56"/>
                <a:gd name="T61" fmla="*/ 30 h 38"/>
                <a:gd name="T62" fmla="*/ 24 w 56"/>
                <a:gd name="T63" fmla="*/ 30 h 38"/>
                <a:gd name="T64" fmla="*/ 24 w 56"/>
                <a:gd name="T65" fmla="*/ 28 h 38"/>
                <a:gd name="T66" fmla="*/ 24 w 56"/>
                <a:gd name="T67" fmla="*/ 26 h 38"/>
                <a:gd name="T68" fmla="*/ 24 w 56"/>
                <a:gd name="T69" fmla="*/ 23 h 38"/>
                <a:gd name="T70" fmla="*/ 19 w 56"/>
                <a:gd name="T71" fmla="*/ 22 h 38"/>
                <a:gd name="T72" fmla="*/ 18 w 56"/>
                <a:gd name="T73" fmla="*/ 23 h 38"/>
                <a:gd name="T74" fmla="*/ 16 w 56"/>
                <a:gd name="T75" fmla="*/ 20 h 38"/>
                <a:gd name="T76" fmla="*/ 11 w 56"/>
                <a:gd name="T77" fmla="*/ 19 h 38"/>
                <a:gd name="T78" fmla="*/ 10 w 56"/>
                <a:gd name="T79" fmla="*/ 15 h 38"/>
                <a:gd name="T80" fmla="*/ 8 w 56"/>
                <a:gd name="T81" fmla="*/ 14 h 38"/>
                <a:gd name="T82" fmla="*/ 5 w 56"/>
                <a:gd name="T83" fmla="*/ 15 h 38"/>
                <a:gd name="T84" fmla="*/ 2 w 56"/>
                <a:gd name="T85" fmla="*/ 14 h 38"/>
                <a:gd name="T86" fmla="*/ 2 w 56"/>
                <a:gd name="T87" fmla="*/ 11 h 38"/>
                <a:gd name="T88" fmla="*/ 0 w 56"/>
                <a:gd name="T89" fmla="*/ 8 h 38"/>
                <a:gd name="T90" fmla="*/ 13 w 56"/>
                <a:gd name="T91" fmla="*/ 3 h 38"/>
                <a:gd name="T92" fmla="*/ 13 w 56"/>
                <a:gd name="T93" fmla="*/ 4 h 38"/>
                <a:gd name="T94" fmla="*/ 16 w 56"/>
                <a:gd name="T95" fmla="*/ 4 h 38"/>
                <a:gd name="T96" fmla="*/ 18 w 56"/>
                <a:gd name="T97" fmla="*/ 6 h 38"/>
                <a:gd name="T98" fmla="*/ 22 w 56"/>
                <a:gd name="T99" fmla="*/ 4 h 38"/>
                <a:gd name="T100" fmla="*/ 26 w 56"/>
                <a:gd name="T101" fmla="*/ 3 h 38"/>
                <a:gd name="T102" fmla="*/ 27 w 56"/>
                <a:gd name="T103" fmla="*/ 3 h 38"/>
                <a:gd name="T104" fmla="*/ 29 w 56"/>
                <a:gd name="T105" fmla="*/ 1 h 38"/>
                <a:gd name="T106" fmla="*/ 30 w 56"/>
                <a:gd name="T10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" h="38">
                  <a:moveTo>
                    <a:pt x="32" y="0"/>
                  </a:move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8" y="3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4" y="4"/>
                  </a:lnTo>
                  <a:lnTo>
                    <a:pt x="44" y="6"/>
                  </a:lnTo>
                  <a:lnTo>
                    <a:pt x="48" y="6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46" y="11"/>
                  </a:lnTo>
                  <a:lnTo>
                    <a:pt x="48" y="11"/>
                  </a:lnTo>
                  <a:lnTo>
                    <a:pt x="46" y="11"/>
                  </a:lnTo>
                  <a:lnTo>
                    <a:pt x="46" y="12"/>
                  </a:lnTo>
                  <a:lnTo>
                    <a:pt x="44" y="12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8" y="14"/>
                  </a:lnTo>
                  <a:lnTo>
                    <a:pt x="49" y="14"/>
                  </a:lnTo>
                  <a:lnTo>
                    <a:pt x="51" y="14"/>
                  </a:lnTo>
                  <a:lnTo>
                    <a:pt x="51" y="15"/>
                  </a:lnTo>
                  <a:lnTo>
                    <a:pt x="52" y="15"/>
                  </a:lnTo>
                  <a:lnTo>
                    <a:pt x="52" y="17"/>
                  </a:lnTo>
                  <a:lnTo>
                    <a:pt x="54" y="17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4" y="19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2"/>
                  </a:lnTo>
                  <a:lnTo>
                    <a:pt x="56" y="23"/>
                  </a:lnTo>
                  <a:lnTo>
                    <a:pt x="52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1" y="26"/>
                  </a:lnTo>
                  <a:lnTo>
                    <a:pt x="51" y="25"/>
                  </a:lnTo>
                  <a:lnTo>
                    <a:pt x="49" y="26"/>
                  </a:lnTo>
                  <a:lnTo>
                    <a:pt x="48" y="28"/>
                  </a:lnTo>
                  <a:lnTo>
                    <a:pt x="48" y="30"/>
                  </a:lnTo>
                  <a:lnTo>
                    <a:pt x="46" y="30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3"/>
                  </a:lnTo>
                  <a:lnTo>
                    <a:pt x="48" y="33"/>
                  </a:lnTo>
                  <a:lnTo>
                    <a:pt x="48" y="34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8" y="36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1" y="36"/>
                  </a:lnTo>
                  <a:lnTo>
                    <a:pt x="40" y="36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38" y="34"/>
                  </a:lnTo>
                  <a:lnTo>
                    <a:pt x="37" y="33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3" y="33"/>
                  </a:lnTo>
                  <a:lnTo>
                    <a:pt x="33" y="31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2" y="26"/>
                  </a:lnTo>
                  <a:lnTo>
                    <a:pt x="32" y="28"/>
                  </a:lnTo>
                  <a:lnTo>
                    <a:pt x="30" y="28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4" y="23"/>
                  </a:lnTo>
                  <a:lnTo>
                    <a:pt x="22" y="23"/>
                  </a:lnTo>
                  <a:lnTo>
                    <a:pt x="21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6" y="23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5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7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7" y="4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21" y="6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6" name="Freeform 333">
              <a:extLst>
                <a:ext uri="{FF2B5EF4-FFF2-40B4-BE49-F238E27FC236}">
                  <a16:creationId xmlns:a16="http://schemas.microsoft.com/office/drawing/2014/main" id="{386D3EBD-907B-FDEE-40FA-DB6BB7F1E4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6352" y="3655727"/>
              <a:ext cx="128649" cy="171531"/>
            </a:xfrm>
            <a:custGeom>
              <a:avLst/>
              <a:gdLst>
                <a:gd name="T0" fmla="*/ 55 w 66"/>
                <a:gd name="T1" fmla="*/ 77 h 88"/>
                <a:gd name="T2" fmla="*/ 55 w 66"/>
                <a:gd name="T3" fmla="*/ 72 h 88"/>
                <a:gd name="T4" fmla="*/ 45 w 66"/>
                <a:gd name="T5" fmla="*/ 66 h 88"/>
                <a:gd name="T6" fmla="*/ 50 w 66"/>
                <a:gd name="T7" fmla="*/ 63 h 88"/>
                <a:gd name="T8" fmla="*/ 36 w 66"/>
                <a:gd name="T9" fmla="*/ 56 h 88"/>
                <a:gd name="T10" fmla="*/ 39 w 66"/>
                <a:gd name="T11" fmla="*/ 67 h 88"/>
                <a:gd name="T12" fmla="*/ 36 w 66"/>
                <a:gd name="T13" fmla="*/ 59 h 88"/>
                <a:gd name="T14" fmla="*/ 37 w 66"/>
                <a:gd name="T15" fmla="*/ 56 h 88"/>
                <a:gd name="T16" fmla="*/ 7 w 66"/>
                <a:gd name="T17" fmla="*/ 3 h 88"/>
                <a:gd name="T18" fmla="*/ 12 w 66"/>
                <a:gd name="T19" fmla="*/ 4 h 88"/>
                <a:gd name="T20" fmla="*/ 14 w 66"/>
                <a:gd name="T21" fmla="*/ 3 h 88"/>
                <a:gd name="T22" fmla="*/ 20 w 66"/>
                <a:gd name="T23" fmla="*/ 9 h 88"/>
                <a:gd name="T24" fmla="*/ 23 w 66"/>
                <a:gd name="T25" fmla="*/ 6 h 88"/>
                <a:gd name="T26" fmla="*/ 25 w 66"/>
                <a:gd name="T27" fmla="*/ 20 h 88"/>
                <a:gd name="T28" fmla="*/ 37 w 66"/>
                <a:gd name="T29" fmla="*/ 22 h 88"/>
                <a:gd name="T30" fmla="*/ 58 w 66"/>
                <a:gd name="T31" fmla="*/ 22 h 88"/>
                <a:gd name="T32" fmla="*/ 63 w 66"/>
                <a:gd name="T33" fmla="*/ 26 h 88"/>
                <a:gd name="T34" fmla="*/ 58 w 66"/>
                <a:gd name="T35" fmla="*/ 33 h 88"/>
                <a:gd name="T36" fmla="*/ 55 w 66"/>
                <a:gd name="T37" fmla="*/ 36 h 88"/>
                <a:gd name="T38" fmla="*/ 50 w 66"/>
                <a:gd name="T39" fmla="*/ 37 h 88"/>
                <a:gd name="T40" fmla="*/ 45 w 66"/>
                <a:gd name="T41" fmla="*/ 44 h 88"/>
                <a:gd name="T42" fmla="*/ 47 w 66"/>
                <a:gd name="T43" fmla="*/ 53 h 88"/>
                <a:gd name="T44" fmla="*/ 52 w 66"/>
                <a:gd name="T45" fmla="*/ 55 h 88"/>
                <a:gd name="T46" fmla="*/ 55 w 66"/>
                <a:gd name="T47" fmla="*/ 47 h 88"/>
                <a:gd name="T48" fmla="*/ 59 w 66"/>
                <a:gd name="T49" fmla="*/ 44 h 88"/>
                <a:gd name="T50" fmla="*/ 63 w 66"/>
                <a:gd name="T51" fmla="*/ 55 h 88"/>
                <a:gd name="T52" fmla="*/ 64 w 66"/>
                <a:gd name="T53" fmla="*/ 69 h 88"/>
                <a:gd name="T54" fmla="*/ 66 w 66"/>
                <a:gd name="T55" fmla="*/ 80 h 88"/>
                <a:gd name="T56" fmla="*/ 59 w 66"/>
                <a:gd name="T57" fmla="*/ 80 h 88"/>
                <a:gd name="T58" fmla="*/ 61 w 66"/>
                <a:gd name="T59" fmla="*/ 86 h 88"/>
                <a:gd name="T60" fmla="*/ 56 w 66"/>
                <a:gd name="T61" fmla="*/ 74 h 88"/>
                <a:gd name="T62" fmla="*/ 53 w 66"/>
                <a:gd name="T63" fmla="*/ 66 h 88"/>
                <a:gd name="T64" fmla="*/ 47 w 66"/>
                <a:gd name="T65" fmla="*/ 58 h 88"/>
                <a:gd name="T66" fmla="*/ 37 w 66"/>
                <a:gd name="T67" fmla="*/ 50 h 88"/>
                <a:gd name="T68" fmla="*/ 36 w 66"/>
                <a:gd name="T69" fmla="*/ 48 h 88"/>
                <a:gd name="T70" fmla="*/ 36 w 66"/>
                <a:gd name="T71" fmla="*/ 53 h 88"/>
                <a:gd name="T72" fmla="*/ 34 w 66"/>
                <a:gd name="T73" fmla="*/ 58 h 88"/>
                <a:gd name="T74" fmla="*/ 36 w 66"/>
                <a:gd name="T75" fmla="*/ 66 h 88"/>
                <a:gd name="T76" fmla="*/ 30 w 66"/>
                <a:gd name="T77" fmla="*/ 72 h 88"/>
                <a:gd name="T78" fmla="*/ 26 w 66"/>
                <a:gd name="T79" fmla="*/ 69 h 88"/>
                <a:gd name="T80" fmla="*/ 26 w 66"/>
                <a:gd name="T81" fmla="*/ 67 h 88"/>
                <a:gd name="T82" fmla="*/ 22 w 66"/>
                <a:gd name="T83" fmla="*/ 72 h 88"/>
                <a:gd name="T84" fmla="*/ 18 w 66"/>
                <a:gd name="T85" fmla="*/ 74 h 88"/>
                <a:gd name="T86" fmla="*/ 14 w 66"/>
                <a:gd name="T87" fmla="*/ 67 h 88"/>
                <a:gd name="T88" fmla="*/ 11 w 66"/>
                <a:gd name="T89" fmla="*/ 55 h 88"/>
                <a:gd name="T90" fmla="*/ 9 w 66"/>
                <a:gd name="T91" fmla="*/ 48 h 88"/>
                <a:gd name="T92" fmla="*/ 9 w 66"/>
                <a:gd name="T93" fmla="*/ 39 h 88"/>
                <a:gd name="T94" fmla="*/ 4 w 66"/>
                <a:gd name="T95" fmla="*/ 33 h 88"/>
                <a:gd name="T96" fmla="*/ 0 w 66"/>
                <a:gd name="T97" fmla="*/ 29 h 88"/>
                <a:gd name="T98" fmla="*/ 6 w 66"/>
                <a:gd name="T99" fmla="*/ 22 h 88"/>
                <a:gd name="T100" fmla="*/ 12 w 66"/>
                <a:gd name="T101" fmla="*/ 20 h 88"/>
                <a:gd name="T102" fmla="*/ 6 w 66"/>
                <a:gd name="T103" fmla="*/ 15 h 88"/>
                <a:gd name="T104" fmla="*/ 0 w 66"/>
                <a:gd name="T105" fmla="*/ 9 h 88"/>
                <a:gd name="T106" fmla="*/ 6 w 66"/>
                <a:gd name="T107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" h="88">
                  <a:moveTo>
                    <a:pt x="55" y="74"/>
                  </a:moveTo>
                  <a:lnTo>
                    <a:pt x="56" y="74"/>
                  </a:lnTo>
                  <a:lnTo>
                    <a:pt x="56" y="74"/>
                  </a:lnTo>
                  <a:lnTo>
                    <a:pt x="56" y="75"/>
                  </a:lnTo>
                  <a:lnTo>
                    <a:pt x="56" y="77"/>
                  </a:lnTo>
                  <a:lnTo>
                    <a:pt x="55" y="77"/>
                  </a:lnTo>
                  <a:lnTo>
                    <a:pt x="55" y="77"/>
                  </a:lnTo>
                  <a:lnTo>
                    <a:pt x="55" y="75"/>
                  </a:lnTo>
                  <a:lnTo>
                    <a:pt x="55" y="74"/>
                  </a:lnTo>
                  <a:lnTo>
                    <a:pt x="55" y="74"/>
                  </a:lnTo>
                  <a:close/>
                  <a:moveTo>
                    <a:pt x="55" y="70"/>
                  </a:moveTo>
                  <a:lnTo>
                    <a:pt x="55" y="70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5" y="74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5" y="70"/>
                  </a:lnTo>
                  <a:close/>
                  <a:moveTo>
                    <a:pt x="44" y="61"/>
                  </a:moveTo>
                  <a:lnTo>
                    <a:pt x="45" y="64"/>
                  </a:lnTo>
                  <a:lnTo>
                    <a:pt x="45" y="66"/>
                  </a:lnTo>
                  <a:lnTo>
                    <a:pt x="44" y="67"/>
                  </a:lnTo>
                  <a:lnTo>
                    <a:pt x="42" y="67"/>
                  </a:lnTo>
                  <a:lnTo>
                    <a:pt x="44" y="61"/>
                  </a:lnTo>
                  <a:close/>
                  <a:moveTo>
                    <a:pt x="48" y="59"/>
                  </a:moveTo>
                  <a:lnTo>
                    <a:pt x="48" y="61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4"/>
                  </a:lnTo>
                  <a:lnTo>
                    <a:pt x="48" y="63"/>
                  </a:lnTo>
                  <a:lnTo>
                    <a:pt x="48" y="61"/>
                  </a:lnTo>
                  <a:lnTo>
                    <a:pt x="48" y="59"/>
                  </a:lnTo>
                  <a:close/>
                  <a:moveTo>
                    <a:pt x="36" y="56"/>
                  </a:moveTo>
                  <a:lnTo>
                    <a:pt x="37" y="58"/>
                  </a:lnTo>
                  <a:lnTo>
                    <a:pt x="37" y="58"/>
                  </a:lnTo>
                  <a:lnTo>
                    <a:pt x="37" y="59"/>
                  </a:lnTo>
                  <a:lnTo>
                    <a:pt x="39" y="59"/>
                  </a:lnTo>
                  <a:lnTo>
                    <a:pt x="41" y="63"/>
                  </a:lnTo>
                  <a:lnTo>
                    <a:pt x="41" y="64"/>
                  </a:lnTo>
                  <a:lnTo>
                    <a:pt x="39" y="67"/>
                  </a:lnTo>
                  <a:lnTo>
                    <a:pt x="39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7" y="64"/>
                  </a:lnTo>
                  <a:lnTo>
                    <a:pt x="37" y="63"/>
                  </a:lnTo>
                  <a:lnTo>
                    <a:pt x="37" y="61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8"/>
                  </a:lnTo>
                  <a:lnTo>
                    <a:pt x="34" y="56"/>
                  </a:lnTo>
                  <a:lnTo>
                    <a:pt x="36" y="56"/>
                  </a:lnTo>
                  <a:close/>
                  <a:moveTo>
                    <a:pt x="36" y="53"/>
                  </a:moveTo>
                  <a:lnTo>
                    <a:pt x="37" y="55"/>
                  </a:lnTo>
                  <a:lnTo>
                    <a:pt x="37" y="56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6" y="53"/>
                  </a:lnTo>
                  <a:close/>
                  <a:moveTo>
                    <a:pt x="4" y="0"/>
                  </a:moveTo>
                  <a:lnTo>
                    <a:pt x="6" y="1"/>
                  </a:lnTo>
                  <a:lnTo>
                    <a:pt x="7" y="3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8" y="9"/>
                  </a:lnTo>
                  <a:lnTo>
                    <a:pt x="20" y="9"/>
                  </a:lnTo>
                  <a:lnTo>
                    <a:pt x="22" y="9"/>
                  </a:lnTo>
                  <a:lnTo>
                    <a:pt x="22" y="7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5" y="15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6" y="20"/>
                  </a:lnTo>
                  <a:lnTo>
                    <a:pt x="28" y="20"/>
                  </a:lnTo>
                  <a:lnTo>
                    <a:pt x="30" y="20"/>
                  </a:lnTo>
                  <a:lnTo>
                    <a:pt x="31" y="22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7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7" y="22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53" y="22"/>
                  </a:lnTo>
                  <a:lnTo>
                    <a:pt x="58" y="22"/>
                  </a:lnTo>
                  <a:lnTo>
                    <a:pt x="59" y="22"/>
                  </a:lnTo>
                  <a:lnTo>
                    <a:pt x="63" y="23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4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1" y="26"/>
                  </a:lnTo>
                  <a:lnTo>
                    <a:pt x="59" y="26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29"/>
                  </a:lnTo>
                  <a:lnTo>
                    <a:pt x="58" y="31"/>
                  </a:lnTo>
                  <a:lnTo>
                    <a:pt x="58" y="33"/>
                  </a:lnTo>
                  <a:lnTo>
                    <a:pt x="58" y="33"/>
                  </a:lnTo>
                  <a:lnTo>
                    <a:pt x="58" y="34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52" y="36"/>
                  </a:lnTo>
                  <a:lnTo>
                    <a:pt x="52" y="37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48" y="37"/>
                  </a:lnTo>
                  <a:lnTo>
                    <a:pt x="47" y="37"/>
                  </a:lnTo>
                  <a:lnTo>
                    <a:pt x="47" y="39"/>
                  </a:lnTo>
                  <a:lnTo>
                    <a:pt x="47" y="39"/>
                  </a:lnTo>
                  <a:lnTo>
                    <a:pt x="45" y="40"/>
                  </a:lnTo>
                  <a:lnTo>
                    <a:pt x="45" y="42"/>
                  </a:lnTo>
                  <a:lnTo>
                    <a:pt x="45" y="44"/>
                  </a:lnTo>
                  <a:lnTo>
                    <a:pt x="45" y="45"/>
                  </a:lnTo>
                  <a:lnTo>
                    <a:pt x="45" y="48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2"/>
                  </a:lnTo>
                  <a:lnTo>
                    <a:pt x="48" y="52"/>
                  </a:lnTo>
                  <a:lnTo>
                    <a:pt x="48" y="52"/>
                  </a:lnTo>
                  <a:lnTo>
                    <a:pt x="48" y="52"/>
                  </a:lnTo>
                  <a:lnTo>
                    <a:pt x="50" y="53"/>
                  </a:lnTo>
                  <a:lnTo>
                    <a:pt x="50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3" y="52"/>
                  </a:lnTo>
                  <a:lnTo>
                    <a:pt x="53" y="50"/>
                  </a:lnTo>
                  <a:lnTo>
                    <a:pt x="53" y="48"/>
                  </a:lnTo>
                  <a:lnTo>
                    <a:pt x="55" y="47"/>
                  </a:lnTo>
                  <a:lnTo>
                    <a:pt x="56" y="47"/>
                  </a:lnTo>
                  <a:lnTo>
                    <a:pt x="56" y="45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1" y="47"/>
                  </a:lnTo>
                  <a:lnTo>
                    <a:pt x="61" y="50"/>
                  </a:lnTo>
                  <a:lnTo>
                    <a:pt x="61" y="50"/>
                  </a:lnTo>
                  <a:lnTo>
                    <a:pt x="61" y="53"/>
                  </a:lnTo>
                  <a:lnTo>
                    <a:pt x="63" y="55"/>
                  </a:lnTo>
                  <a:lnTo>
                    <a:pt x="63" y="56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4" y="59"/>
                  </a:lnTo>
                  <a:lnTo>
                    <a:pt x="64" y="61"/>
                  </a:lnTo>
                  <a:lnTo>
                    <a:pt x="64" y="63"/>
                  </a:lnTo>
                  <a:lnTo>
                    <a:pt x="64" y="69"/>
                  </a:lnTo>
                  <a:lnTo>
                    <a:pt x="64" y="70"/>
                  </a:lnTo>
                  <a:lnTo>
                    <a:pt x="66" y="70"/>
                  </a:lnTo>
                  <a:lnTo>
                    <a:pt x="66" y="75"/>
                  </a:lnTo>
                  <a:lnTo>
                    <a:pt x="66" y="77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64" y="78"/>
                  </a:lnTo>
                  <a:lnTo>
                    <a:pt x="63" y="78"/>
                  </a:lnTo>
                  <a:lnTo>
                    <a:pt x="61" y="78"/>
                  </a:lnTo>
                  <a:lnTo>
                    <a:pt x="61" y="78"/>
                  </a:lnTo>
                  <a:lnTo>
                    <a:pt x="59" y="80"/>
                  </a:lnTo>
                  <a:lnTo>
                    <a:pt x="59" y="80"/>
                  </a:lnTo>
                  <a:lnTo>
                    <a:pt x="59" y="81"/>
                  </a:lnTo>
                  <a:lnTo>
                    <a:pt x="59" y="83"/>
                  </a:lnTo>
                  <a:lnTo>
                    <a:pt x="61" y="83"/>
                  </a:lnTo>
                  <a:lnTo>
                    <a:pt x="61" y="85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8"/>
                  </a:lnTo>
                  <a:lnTo>
                    <a:pt x="61" y="88"/>
                  </a:lnTo>
                  <a:lnTo>
                    <a:pt x="59" y="86"/>
                  </a:lnTo>
                  <a:lnTo>
                    <a:pt x="59" y="85"/>
                  </a:lnTo>
                  <a:lnTo>
                    <a:pt x="58" y="81"/>
                  </a:lnTo>
                  <a:lnTo>
                    <a:pt x="56" y="77"/>
                  </a:lnTo>
                  <a:lnTo>
                    <a:pt x="56" y="74"/>
                  </a:lnTo>
                  <a:lnTo>
                    <a:pt x="55" y="72"/>
                  </a:lnTo>
                  <a:lnTo>
                    <a:pt x="55" y="67"/>
                  </a:lnTo>
                  <a:lnTo>
                    <a:pt x="55" y="66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3" y="66"/>
                  </a:lnTo>
                  <a:lnTo>
                    <a:pt x="53" y="64"/>
                  </a:lnTo>
                  <a:lnTo>
                    <a:pt x="52" y="63"/>
                  </a:lnTo>
                  <a:lnTo>
                    <a:pt x="50" y="59"/>
                  </a:lnTo>
                  <a:lnTo>
                    <a:pt x="48" y="58"/>
                  </a:lnTo>
                  <a:lnTo>
                    <a:pt x="48" y="56"/>
                  </a:lnTo>
                  <a:lnTo>
                    <a:pt x="48" y="58"/>
                  </a:lnTo>
                  <a:lnTo>
                    <a:pt x="47" y="58"/>
                  </a:lnTo>
                  <a:lnTo>
                    <a:pt x="45" y="59"/>
                  </a:lnTo>
                  <a:lnTo>
                    <a:pt x="44" y="61"/>
                  </a:lnTo>
                  <a:lnTo>
                    <a:pt x="42" y="61"/>
                  </a:lnTo>
                  <a:lnTo>
                    <a:pt x="39" y="58"/>
                  </a:lnTo>
                  <a:lnTo>
                    <a:pt x="37" y="55"/>
                  </a:lnTo>
                  <a:lnTo>
                    <a:pt x="37" y="53"/>
                  </a:lnTo>
                  <a:lnTo>
                    <a:pt x="37" y="50"/>
                  </a:lnTo>
                  <a:lnTo>
                    <a:pt x="37" y="48"/>
                  </a:lnTo>
                  <a:lnTo>
                    <a:pt x="37" y="47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7"/>
                  </a:lnTo>
                  <a:lnTo>
                    <a:pt x="36" y="47"/>
                  </a:lnTo>
                  <a:lnTo>
                    <a:pt x="36" y="48"/>
                  </a:lnTo>
                  <a:lnTo>
                    <a:pt x="34" y="48"/>
                  </a:lnTo>
                  <a:lnTo>
                    <a:pt x="31" y="47"/>
                  </a:lnTo>
                  <a:lnTo>
                    <a:pt x="33" y="48"/>
                  </a:lnTo>
                  <a:lnTo>
                    <a:pt x="36" y="48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6" y="53"/>
                  </a:lnTo>
                  <a:lnTo>
                    <a:pt x="36" y="53"/>
                  </a:lnTo>
                  <a:lnTo>
                    <a:pt x="34" y="53"/>
                  </a:lnTo>
                  <a:lnTo>
                    <a:pt x="34" y="55"/>
                  </a:lnTo>
                  <a:lnTo>
                    <a:pt x="36" y="56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34" y="58"/>
                  </a:lnTo>
                  <a:lnTo>
                    <a:pt x="34" y="59"/>
                  </a:lnTo>
                  <a:lnTo>
                    <a:pt x="34" y="59"/>
                  </a:lnTo>
                  <a:lnTo>
                    <a:pt x="34" y="61"/>
                  </a:lnTo>
                  <a:lnTo>
                    <a:pt x="36" y="61"/>
                  </a:lnTo>
                  <a:lnTo>
                    <a:pt x="36" y="63"/>
                  </a:lnTo>
                  <a:lnTo>
                    <a:pt x="37" y="64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7"/>
                  </a:lnTo>
                  <a:lnTo>
                    <a:pt x="33" y="69"/>
                  </a:lnTo>
                  <a:lnTo>
                    <a:pt x="33" y="70"/>
                  </a:lnTo>
                  <a:lnTo>
                    <a:pt x="31" y="72"/>
                  </a:lnTo>
                  <a:lnTo>
                    <a:pt x="30" y="72"/>
                  </a:lnTo>
                  <a:lnTo>
                    <a:pt x="30" y="72"/>
                  </a:lnTo>
                  <a:lnTo>
                    <a:pt x="30" y="70"/>
                  </a:lnTo>
                  <a:lnTo>
                    <a:pt x="30" y="70"/>
                  </a:lnTo>
                  <a:lnTo>
                    <a:pt x="30" y="69"/>
                  </a:lnTo>
                  <a:lnTo>
                    <a:pt x="31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26" y="69"/>
                  </a:lnTo>
                  <a:lnTo>
                    <a:pt x="26" y="67"/>
                  </a:lnTo>
                  <a:lnTo>
                    <a:pt x="26" y="66"/>
                  </a:lnTo>
                  <a:lnTo>
                    <a:pt x="26" y="64"/>
                  </a:lnTo>
                  <a:lnTo>
                    <a:pt x="28" y="63"/>
                  </a:lnTo>
                  <a:lnTo>
                    <a:pt x="26" y="64"/>
                  </a:lnTo>
                  <a:lnTo>
                    <a:pt x="26" y="66"/>
                  </a:lnTo>
                  <a:lnTo>
                    <a:pt x="26" y="67"/>
                  </a:lnTo>
                  <a:lnTo>
                    <a:pt x="26" y="69"/>
                  </a:lnTo>
                  <a:lnTo>
                    <a:pt x="25" y="70"/>
                  </a:lnTo>
                  <a:lnTo>
                    <a:pt x="25" y="70"/>
                  </a:lnTo>
                  <a:lnTo>
                    <a:pt x="23" y="72"/>
                  </a:lnTo>
                  <a:lnTo>
                    <a:pt x="22" y="72"/>
                  </a:lnTo>
                  <a:lnTo>
                    <a:pt x="22" y="74"/>
                  </a:lnTo>
                  <a:lnTo>
                    <a:pt x="22" y="72"/>
                  </a:lnTo>
                  <a:lnTo>
                    <a:pt x="22" y="70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0" y="69"/>
                  </a:lnTo>
                  <a:lnTo>
                    <a:pt x="20" y="70"/>
                  </a:lnTo>
                  <a:lnTo>
                    <a:pt x="20" y="72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5" y="72"/>
                  </a:lnTo>
                  <a:lnTo>
                    <a:pt x="15" y="72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7"/>
                  </a:lnTo>
                  <a:lnTo>
                    <a:pt x="14" y="66"/>
                  </a:lnTo>
                  <a:lnTo>
                    <a:pt x="12" y="63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6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48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4"/>
                  </a:lnTo>
                  <a:lnTo>
                    <a:pt x="7" y="42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4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5"/>
                  </a:lnTo>
                  <a:lnTo>
                    <a:pt x="6" y="22"/>
                  </a:lnTo>
                  <a:lnTo>
                    <a:pt x="7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1" y="22"/>
                  </a:lnTo>
                  <a:lnTo>
                    <a:pt x="12" y="22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7"/>
                  </a:lnTo>
                  <a:lnTo>
                    <a:pt x="3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7" name="Freeform 334">
              <a:extLst>
                <a:ext uri="{FF2B5EF4-FFF2-40B4-BE49-F238E27FC236}">
                  <a16:creationId xmlns:a16="http://schemas.microsoft.com/office/drawing/2014/main" id="{C2D9284A-BEBF-4489-5DCE-64EE6EE31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4765" y="4041673"/>
              <a:ext cx="5848" cy="584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2 h 3"/>
                <a:gd name="T4" fmla="*/ 3 w 3"/>
                <a:gd name="T5" fmla="*/ 3 h 3"/>
                <a:gd name="T6" fmla="*/ 1 w 3"/>
                <a:gd name="T7" fmla="*/ 3 h 3"/>
                <a:gd name="T8" fmla="*/ 1 w 3"/>
                <a:gd name="T9" fmla="*/ 3 h 3"/>
                <a:gd name="T10" fmla="*/ 0 w 3"/>
                <a:gd name="T11" fmla="*/ 3 h 3"/>
                <a:gd name="T12" fmla="*/ 0 w 3"/>
                <a:gd name="T13" fmla="*/ 3 h 3"/>
                <a:gd name="T14" fmla="*/ 0 w 3"/>
                <a:gd name="T15" fmla="*/ 0 h 3"/>
                <a:gd name="T16" fmla="*/ 0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1" y="2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8" name="Freeform 335">
              <a:extLst>
                <a:ext uri="{FF2B5EF4-FFF2-40B4-BE49-F238E27FC236}">
                  <a16:creationId xmlns:a16="http://schemas.microsoft.com/office/drawing/2014/main" id="{7B53EA6B-9CD5-A4AD-8C5C-0686DD2B0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7467" y="3053417"/>
              <a:ext cx="107208" cy="95512"/>
            </a:xfrm>
            <a:custGeom>
              <a:avLst/>
              <a:gdLst>
                <a:gd name="T0" fmla="*/ 22 w 55"/>
                <a:gd name="T1" fmla="*/ 3 h 49"/>
                <a:gd name="T2" fmla="*/ 25 w 55"/>
                <a:gd name="T3" fmla="*/ 3 h 49"/>
                <a:gd name="T4" fmla="*/ 29 w 55"/>
                <a:gd name="T5" fmla="*/ 3 h 49"/>
                <a:gd name="T6" fmla="*/ 32 w 55"/>
                <a:gd name="T7" fmla="*/ 4 h 49"/>
                <a:gd name="T8" fmla="*/ 35 w 55"/>
                <a:gd name="T9" fmla="*/ 3 h 49"/>
                <a:gd name="T10" fmla="*/ 38 w 55"/>
                <a:gd name="T11" fmla="*/ 3 h 49"/>
                <a:gd name="T12" fmla="*/ 43 w 55"/>
                <a:gd name="T13" fmla="*/ 4 h 49"/>
                <a:gd name="T14" fmla="*/ 44 w 55"/>
                <a:gd name="T15" fmla="*/ 6 h 49"/>
                <a:gd name="T16" fmla="*/ 46 w 55"/>
                <a:gd name="T17" fmla="*/ 8 h 49"/>
                <a:gd name="T18" fmla="*/ 49 w 55"/>
                <a:gd name="T19" fmla="*/ 8 h 49"/>
                <a:gd name="T20" fmla="*/ 52 w 55"/>
                <a:gd name="T21" fmla="*/ 8 h 49"/>
                <a:gd name="T22" fmla="*/ 52 w 55"/>
                <a:gd name="T23" fmla="*/ 11 h 49"/>
                <a:gd name="T24" fmla="*/ 49 w 55"/>
                <a:gd name="T25" fmla="*/ 14 h 49"/>
                <a:gd name="T26" fmla="*/ 49 w 55"/>
                <a:gd name="T27" fmla="*/ 17 h 49"/>
                <a:gd name="T28" fmla="*/ 52 w 55"/>
                <a:gd name="T29" fmla="*/ 19 h 49"/>
                <a:gd name="T30" fmla="*/ 55 w 55"/>
                <a:gd name="T31" fmla="*/ 22 h 49"/>
                <a:gd name="T32" fmla="*/ 54 w 55"/>
                <a:gd name="T33" fmla="*/ 23 h 49"/>
                <a:gd name="T34" fmla="*/ 51 w 55"/>
                <a:gd name="T35" fmla="*/ 23 h 49"/>
                <a:gd name="T36" fmla="*/ 52 w 55"/>
                <a:gd name="T37" fmla="*/ 27 h 49"/>
                <a:gd name="T38" fmla="*/ 54 w 55"/>
                <a:gd name="T39" fmla="*/ 30 h 49"/>
                <a:gd name="T40" fmla="*/ 52 w 55"/>
                <a:gd name="T41" fmla="*/ 30 h 49"/>
                <a:gd name="T42" fmla="*/ 51 w 55"/>
                <a:gd name="T43" fmla="*/ 31 h 49"/>
                <a:gd name="T44" fmla="*/ 49 w 55"/>
                <a:gd name="T45" fmla="*/ 31 h 49"/>
                <a:gd name="T46" fmla="*/ 47 w 55"/>
                <a:gd name="T47" fmla="*/ 31 h 49"/>
                <a:gd name="T48" fmla="*/ 47 w 55"/>
                <a:gd name="T49" fmla="*/ 34 h 49"/>
                <a:gd name="T50" fmla="*/ 46 w 55"/>
                <a:gd name="T51" fmla="*/ 34 h 49"/>
                <a:gd name="T52" fmla="*/ 44 w 55"/>
                <a:gd name="T53" fmla="*/ 36 h 49"/>
                <a:gd name="T54" fmla="*/ 43 w 55"/>
                <a:gd name="T55" fmla="*/ 38 h 49"/>
                <a:gd name="T56" fmla="*/ 40 w 55"/>
                <a:gd name="T57" fmla="*/ 41 h 49"/>
                <a:gd name="T58" fmla="*/ 40 w 55"/>
                <a:gd name="T59" fmla="*/ 44 h 49"/>
                <a:gd name="T60" fmla="*/ 41 w 55"/>
                <a:gd name="T61" fmla="*/ 47 h 49"/>
                <a:gd name="T62" fmla="*/ 40 w 55"/>
                <a:gd name="T63" fmla="*/ 49 h 49"/>
                <a:gd name="T64" fmla="*/ 38 w 55"/>
                <a:gd name="T65" fmla="*/ 47 h 49"/>
                <a:gd name="T66" fmla="*/ 32 w 55"/>
                <a:gd name="T67" fmla="*/ 44 h 49"/>
                <a:gd name="T68" fmla="*/ 29 w 55"/>
                <a:gd name="T69" fmla="*/ 42 h 49"/>
                <a:gd name="T70" fmla="*/ 29 w 55"/>
                <a:gd name="T71" fmla="*/ 41 h 49"/>
                <a:gd name="T72" fmla="*/ 27 w 55"/>
                <a:gd name="T73" fmla="*/ 39 h 49"/>
                <a:gd name="T74" fmla="*/ 22 w 55"/>
                <a:gd name="T75" fmla="*/ 34 h 49"/>
                <a:gd name="T76" fmla="*/ 19 w 55"/>
                <a:gd name="T77" fmla="*/ 31 h 49"/>
                <a:gd name="T78" fmla="*/ 14 w 55"/>
                <a:gd name="T79" fmla="*/ 27 h 49"/>
                <a:gd name="T80" fmla="*/ 10 w 55"/>
                <a:gd name="T81" fmla="*/ 22 h 49"/>
                <a:gd name="T82" fmla="*/ 6 w 55"/>
                <a:gd name="T83" fmla="*/ 17 h 49"/>
                <a:gd name="T84" fmla="*/ 5 w 55"/>
                <a:gd name="T85" fmla="*/ 14 h 49"/>
                <a:gd name="T86" fmla="*/ 0 w 55"/>
                <a:gd name="T87" fmla="*/ 8 h 49"/>
                <a:gd name="T88" fmla="*/ 2 w 55"/>
                <a:gd name="T89" fmla="*/ 1 h 49"/>
                <a:gd name="T90" fmla="*/ 5 w 55"/>
                <a:gd name="T91" fmla="*/ 1 h 49"/>
                <a:gd name="T92" fmla="*/ 8 w 55"/>
                <a:gd name="T93" fmla="*/ 4 h 49"/>
                <a:gd name="T94" fmla="*/ 11 w 55"/>
                <a:gd name="T95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" h="49">
                  <a:moveTo>
                    <a:pt x="17" y="0"/>
                  </a:moveTo>
                  <a:lnTo>
                    <a:pt x="21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7" y="3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4" y="4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7" y="8"/>
                  </a:lnTo>
                  <a:lnTo>
                    <a:pt x="47" y="8"/>
                  </a:lnTo>
                  <a:lnTo>
                    <a:pt x="49" y="8"/>
                  </a:lnTo>
                  <a:lnTo>
                    <a:pt x="51" y="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11"/>
                  </a:lnTo>
                  <a:lnTo>
                    <a:pt x="51" y="12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9" y="15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4" y="20"/>
                  </a:lnTo>
                  <a:lnTo>
                    <a:pt x="55" y="22"/>
                  </a:lnTo>
                  <a:lnTo>
                    <a:pt x="55" y="22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4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52" y="27"/>
                  </a:lnTo>
                  <a:lnTo>
                    <a:pt x="54" y="28"/>
                  </a:lnTo>
                  <a:lnTo>
                    <a:pt x="55" y="30"/>
                  </a:lnTo>
                  <a:lnTo>
                    <a:pt x="54" y="30"/>
                  </a:lnTo>
                  <a:lnTo>
                    <a:pt x="54" y="31"/>
                  </a:lnTo>
                  <a:lnTo>
                    <a:pt x="54" y="31"/>
                  </a:lnTo>
                  <a:lnTo>
                    <a:pt x="52" y="30"/>
                  </a:lnTo>
                  <a:lnTo>
                    <a:pt x="52" y="30"/>
                  </a:lnTo>
                  <a:lnTo>
                    <a:pt x="51" y="30"/>
                  </a:lnTo>
                  <a:lnTo>
                    <a:pt x="51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6" y="31"/>
                  </a:lnTo>
                  <a:lnTo>
                    <a:pt x="47" y="33"/>
                  </a:lnTo>
                  <a:lnTo>
                    <a:pt x="47" y="34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4" y="36"/>
                  </a:lnTo>
                  <a:lnTo>
                    <a:pt x="43" y="36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9"/>
                  </a:lnTo>
                  <a:lnTo>
                    <a:pt x="43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1" y="47"/>
                  </a:lnTo>
                  <a:lnTo>
                    <a:pt x="41" y="47"/>
                  </a:lnTo>
                  <a:lnTo>
                    <a:pt x="41" y="47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38" y="47"/>
                  </a:lnTo>
                  <a:lnTo>
                    <a:pt x="38" y="47"/>
                  </a:lnTo>
                  <a:lnTo>
                    <a:pt x="35" y="45"/>
                  </a:lnTo>
                  <a:lnTo>
                    <a:pt x="33" y="45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27" y="42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7" y="39"/>
                  </a:lnTo>
                  <a:lnTo>
                    <a:pt x="24" y="38"/>
                  </a:lnTo>
                  <a:lnTo>
                    <a:pt x="22" y="36"/>
                  </a:lnTo>
                  <a:lnTo>
                    <a:pt x="22" y="34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19" y="31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5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6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9" name="Freeform 336">
              <a:extLst>
                <a:ext uri="{FF2B5EF4-FFF2-40B4-BE49-F238E27FC236}">
                  <a16:creationId xmlns:a16="http://schemas.microsoft.com/office/drawing/2014/main" id="{1BB6CF96-9D7B-CEA9-7B51-F23336BD25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6140" y="3170370"/>
              <a:ext cx="159836" cy="115005"/>
            </a:xfrm>
            <a:custGeom>
              <a:avLst/>
              <a:gdLst>
                <a:gd name="T0" fmla="*/ 6 w 82"/>
                <a:gd name="T1" fmla="*/ 39 h 59"/>
                <a:gd name="T2" fmla="*/ 11 w 82"/>
                <a:gd name="T3" fmla="*/ 41 h 59"/>
                <a:gd name="T4" fmla="*/ 15 w 82"/>
                <a:gd name="T5" fmla="*/ 41 h 59"/>
                <a:gd name="T6" fmla="*/ 17 w 82"/>
                <a:gd name="T7" fmla="*/ 45 h 59"/>
                <a:gd name="T8" fmla="*/ 17 w 82"/>
                <a:gd name="T9" fmla="*/ 50 h 59"/>
                <a:gd name="T10" fmla="*/ 7 w 82"/>
                <a:gd name="T11" fmla="*/ 45 h 59"/>
                <a:gd name="T12" fmla="*/ 3 w 82"/>
                <a:gd name="T13" fmla="*/ 42 h 59"/>
                <a:gd name="T14" fmla="*/ 1 w 82"/>
                <a:gd name="T15" fmla="*/ 37 h 59"/>
                <a:gd name="T16" fmla="*/ 11 w 82"/>
                <a:gd name="T17" fmla="*/ 22 h 59"/>
                <a:gd name="T18" fmla="*/ 3 w 82"/>
                <a:gd name="T19" fmla="*/ 14 h 59"/>
                <a:gd name="T20" fmla="*/ 3 w 82"/>
                <a:gd name="T21" fmla="*/ 15 h 59"/>
                <a:gd name="T22" fmla="*/ 25 w 82"/>
                <a:gd name="T23" fmla="*/ 0 h 59"/>
                <a:gd name="T24" fmla="*/ 28 w 82"/>
                <a:gd name="T25" fmla="*/ 1 h 59"/>
                <a:gd name="T26" fmla="*/ 33 w 82"/>
                <a:gd name="T27" fmla="*/ 6 h 59"/>
                <a:gd name="T28" fmla="*/ 39 w 82"/>
                <a:gd name="T29" fmla="*/ 11 h 59"/>
                <a:gd name="T30" fmla="*/ 47 w 82"/>
                <a:gd name="T31" fmla="*/ 7 h 59"/>
                <a:gd name="T32" fmla="*/ 55 w 82"/>
                <a:gd name="T33" fmla="*/ 1 h 59"/>
                <a:gd name="T34" fmla="*/ 63 w 82"/>
                <a:gd name="T35" fmla="*/ 11 h 59"/>
                <a:gd name="T36" fmla="*/ 69 w 82"/>
                <a:gd name="T37" fmla="*/ 20 h 59"/>
                <a:gd name="T38" fmla="*/ 77 w 82"/>
                <a:gd name="T39" fmla="*/ 23 h 59"/>
                <a:gd name="T40" fmla="*/ 77 w 82"/>
                <a:gd name="T41" fmla="*/ 26 h 59"/>
                <a:gd name="T42" fmla="*/ 67 w 82"/>
                <a:gd name="T43" fmla="*/ 31 h 59"/>
                <a:gd name="T44" fmla="*/ 66 w 82"/>
                <a:gd name="T45" fmla="*/ 44 h 59"/>
                <a:gd name="T46" fmla="*/ 63 w 82"/>
                <a:gd name="T47" fmla="*/ 48 h 59"/>
                <a:gd name="T48" fmla="*/ 59 w 82"/>
                <a:gd name="T49" fmla="*/ 50 h 59"/>
                <a:gd name="T50" fmla="*/ 56 w 82"/>
                <a:gd name="T51" fmla="*/ 59 h 59"/>
                <a:gd name="T52" fmla="*/ 50 w 82"/>
                <a:gd name="T53" fmla="*/ 55 h 59"/>
                <a:gd name="T54" fmla="*/ 47 w 82"/>
                <a:gd name="T55" fmla="*/ 52 h 59"/>
                <a:gd name="T56" fmla="*/ 50 w 82"/>
                <a:gd name="T57" fmla="*/ 50 h 59"/>
                <a:gd name="T58" fmla="*/ 48 w 82"/>
                <a:gd name="T59" fmla="*/ 45 h 59"/>
                <a:gd name="T60" fmla="*/ 52 w 82"/>
                <a:gd name="T61" fmla="*/ 42 h 59"/>
                <a:gd name="T62" fmla="*/ 44 w 82"/>
                <a:gd name="T63" fmla="*/ 37 h 59"/>
                <a:gd name="T64" fmla="*/ 33 w 82"/>
                <a:gd name="T65" fmla="*/ 45 h 59"/>
                <a:gd name="T66" fmla="*/ 25 w 82"/>
                <a:gd name="T67" fmla="*/ 50 h 59"/>
                <a:gd name="T68" fmla="*/ 23 w 82"/>
                <a:gd name="T69" fmla="*/ 45 h 59"/>
                <a:gd name="T70" fmla="*/ 25 w 82"/>
                <a:gd name="T71" fmla="*/ 44 h 59"/>
                <a:gd name="T72" fmla="*/ 23 w 82"/>
                <a:gd name="T73" fmla="*/ 42 h 59"/>
                <a:gd name="T74" fmla="*/ 20 w 82"/>
                <a:gd name="T75" fmla="*/ 39 h 59"/>
                <a:gd name="T76" fmla="*/ 15 w 82"/>
                <a:gd name="T77" fmla="*/ 34 h 59"/>
                <a:gd name="T78" fmla="*/ 12 w 82"/>
                <a:gd name="T79" fmla="*/ 33 h 59"/>
                <a:gd name="T80" fmla="*/ 17 w 82"/>
                <a:gd name="T81" fmla="*/ 30 h 59"/>
                <a:gd name="T82" fmla="*/ 9 w 82"/>
                <a:gd name="T83" fmla="*/ 22 h 59"/>
                <a:gd name="T84" fmla="*/ 12 w 82"/>
                <a:gd name="T85" fmla="*/ 18 h 59"/>
                <a:gd name="T86" fmla="*/ 7 w 82"/>
                <a:gd name="T87" fmla="*/ 15 h 59"/>
                <a:gd name="T88" fmla="*/ 6 w 82"/>
                <a:gd name="T89" fmla="*/ 12 h 59"/>
                <a:gd name="T90" fmla="*/ 3 w 82"/>
                <a:gd name="T91" fmla="*/ 11 h 59"/>
                <a:gd name="T92" fmla="*/ 14 w 82"/>
                <a:gd name="T93" fmla="*/ 11 h 59"/>
                <a:gd name="T94" fmla="*/ 18 w 82"/>
                <a:gd name="T95" fmla="*/ 12 h 59"/>
                <a:gd name="T96" fmla="*/ 25 w 82"/>
                <a:gd name="T97" fmla="*/ 14 h 59"/>
                <a:gd name="T98" fmla="*/ 26 w 82"/>
                <a:gd name="T99" fmla="*/ 9 h 59"/>
                <a:gd name="T100" fmla="*/ 20 w 82"/>
                <a:gd name="T101" fmla="*/ 4 h 59"/>
                <a:gd name="T102" fmla="*/ 22 w 82"/>
                <a:gd name="T103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59">
                  <a:moveTo>
                    <a:pt x="4" y="36"/>
                  </a:moveTo>
                  <a:lnTo>
                    <a:pt x="4" y="36"/>
                  </a:lnTo>
                  <a:lnTo>
                    <a:pt x="4" y="37"/>
                  </a:lnTo>
                  <a:lnTo>
                    <a:pt x="6" y="37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7" y="39"/>
                  </a:lnTo>
                  <a:lnTo>
                    <a:pt x="7" y="39"/>
                  </a:lnTo>
                  <a:lnTo>
                    <a:pt x="9" y="41"/>
                  </a:lnTo>
                  <a:lnTo>
                    <a:pt x="11" y="41"/>
                  </a:lnTo>
                  <a:lnTo>
                    <a:pt x="12" y="41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2"/>
                  </a:lnTo>
                  <a:lnTo>
                    <a:pt x="14" y="42"/>
                  </a:lnTo>
                  <a:lnTo>
                    <a:pt x="15" y="44"/>
                  </a:lnTo>
                  <a:lnTo>
                    <a:pt x="17" y="44"/>
                  </a:lnTo>
                  <a:lnTo>
                    <a:pt x="17" y="45"/>
                  </a:lnTo>
                  <a:lnTo>
                    <a:pt x="17" y="47"/>
                  </a:lnTo>
                  <a:lnTo>
                    <a:pt x="18" y="48"/>
                  </a:lnTo>
                  <a:lnTo>
                    <a:pt x="18" y="50"/>
                  </a:lnTo>
                  <a:lnTo>
                    <a:pt x="20" y="52"/>
                  </a:lnTo>
                  <a:lnTo>
                    <a:pt x="17" y="50"/>
                  </a:lnTo>
                  <a:lnTo>
                    <a:pt x="12" y="50"/>
                  </a:lnTo>
                  <a:lnTo>
                    <a:pt x="11" y="48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7" y="45"/>
                  </a:lnTo>
                  <a:lnTo>
                    <a:pt x="6" y="45"/>
                  </a:lnTo>
                  <a:lnTo>
                    <a:pt x="6" y="45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37"/>
                  </a:lnTo>
                  <a:lnTo>
                    <a:pt x="4" y="36"/>
                  </a:lnTo>
                  <a:close/>
                  <a:moveTo>
                    <a:pt x="11" y="22"/>
                  </a:move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close/>
                  <a:moveTo>
                    <a:pt x="3" y="14"/>
                  </a:moveTo>
                  <a:lnTo>
                    <a:pt x="4" y="14"/>
                  </a:lnTo>
                  <a:lnTo>
                    <a:pt x="4" y="14"/>
                  </a:lnTo>
                  <a:lnTo>
                    <a:pt x="4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close/>
                  <a:moveTo>
                    <a:pt x="23" y="0"/>
                  </a:moveTo>
                  <a:lnTo>
                    <a:pt x="25" y="0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6"/>
                  </a:lnTo>
                  <a:lnTo>
                    <a:pt x="34" y="6"/>
                  </a:lnTo>
                  <a:lnTo>
                    <a:pt x="36" y="7"/>
                  </a:lnTo>
                  <a:lnTo>
                    <a:pt x="36" y="9"/>
                  </a:lnTo>
                  <a:lnTo>
                    <a:pt x="37" y="11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4" y="12"/>
                  </a:lnTo>
                  <a:lnTo>
                    <a:pt x="45" y="12"/>
                  </a:lnTo>
                  <a:lnTo>
                    <a:pt x="47" y="9"/>
                  </a:lnTo>
                  <a:lnTo>
                    <a:pt x="47" y="7"/>
                  </a:lnTo>
                  <a:lnTo>
                    <a:pt x="48" y="7"/>
                  </a:lnTo>
                  <a:lnTo>
                    <a:pt x="52" y="6"/>
                  </a:lnTo>
                  <a:lnTo>
                    <a:pt x="52" y="4"/>
                  </a:lnTo>
                  <a:lnTo>
                    <a:pt x="53" y="4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1"/>
                  </a:lnTo>
                  <a:lnTo>
                    <a:pt x="58" y="4"/>
                  </a:lnTo>
                  <a:lnTo>
                    <a:pt x="61" y="9"/>
                  </a:lnTo>
                  <a:lnTo>
                    <a:pt x="63" y="11"/>
                  </a:lnTo>
                  <a:lnTo>
                    <a:pt x="63" y="12"/>
                  </a:lnTo>
                  <a:lnTo>
                    <a:pt x="64" y="14"/>
                  </a:lnTo>
                  <a:lnTo>
                    <a:pt x="64" y="15"/>
                  </a:lnTo>
                  <a:lnTo>
                    <a:pt x="67" y="18"/>
                  </a:lnTo>
                  <a:lnTo>
                    <a:pt x="69" y="20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4" y="22"/>
                  </a:lnTo>
                  <a:lnTo>
                    <a:pt x="75" y="22"/>
                  </a:lnTo>
                  <a:lnTo>
                    <a:pt x="77" y="23"/>
                  </a:lnTo>
                  <a:lnTo>
                    <a:pt x="78" y="23"/>
                  </a:lnTo>
                  <a:lnTo>
                    <a:pt x="78" y="25"/>
                  </a:lnTo>
                  <a:lnTo>
                    <a:pt x="80" y="25"/>
                  </a:lnTo>
                  <a:lnTo>
                    <a:pt x="82" y="28"/>
                  </a:lnTo>
                  <a:lnTo>
                    <a:pt x="77" y="26"/>
                  </a:lnTo>
                  <a:lnTo>
                    <a:pt x="74" y="26"/>
                  </a:lnTo>
                  <a:lnTo>
                    <a:pt x="72" y="28"/>
                  </a:lnTo>
                  <a:lnTo>
                    <a:pt x="71" y="28"/>
                  </a:lnTo>
                  <a:lnTo>
                    <a:pt x="69" y="30"/>
                  </a:lnTo>
                  <a:lnTo>
                    <a:pt x="67" y="31"/>
                  </a:lnTo>
                  <a:lnTo>
                    <a:pt x="67" y="34"/>
                  </a:lnTo>
                  <a:lnTo>
                    <a:pt x="66" y="39"/>
                  </a:lnTo>
                  <a:lnTo>
                    <a:pt x="66" y="41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4" y="44"/>
                  </a:lnTo>
                  <a:lnTo>
                    <a:pt x="64" y="48"/>
                  </a:lnTo>
                  <a:lnTo>
                    <a:pt x="64" y="48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1" y="47"/>
                  </a:lnTo>
                  <a:lnTo>
                    <a:pt x="61" y="48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59" y="58"/>
                  </a:lnTo>
                  <a:lnTo>
                    <a:pt x="59" y="58"/>
                  </a:lnTo>
                  <a:lnTo>
                    <a:pt x="56" y="59"/>
                  </a:lnTo>
                  <a:lnTo>
                    <a:pt x="55" y="59"/>
                  </a:lnTo>
                  <a:lnTo>
                    <a:pt x="53" y="56"/>
                  </a:lnTo>
                  <a:lnTo>
                    <a:pt x="52" y="56"/>
                  </a:lnTo>
                  <a:lnTo>
                    <a:pt x="52" y="56"/>
                  </a:lnTo>
                  <a:lnTo>
                    <a:pt x="50" y="55"/>
                  </a:lnTo>
                  <a:lnTo>
                    <a:pt x="50" y="55"/>
                  </a:lnTo>
                  <a:lnTo>
                    <a:pt x="50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0"/>
                  </a:lnTo>
                  <a:lnTo>
                    <a:pt x="47" y="50"/>
                  </a:lnTo>
                  <a:lnTo>
                    <a:pt x="48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0" y="47"/>
                  </a:lnTo>
                  <a:lnTo>
                    <a:pt x="48" y="47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50" y="44"/>
                  </a:lnTo>
                  <a:lnTo>
                    <a:pt x="52" y="42"/>
                  </a:lnTo>
                  <a:lnTo>
                    <a:pt x="50" y="42"/>
                  </a:lnTo>
                  <a:lnTo>
                    <a:pt x="48" y="39"/>
                  </a:lnTo>
                  <a:lnTo>
                    <a:pt x="47" y="37"/>
                  </a:lnTo>
                  <a:lnTo>
                    <a:pt x="45" y="37"/>
                  </a:lnTo>
                  <a:lnTo>
                    <a:pt x="44" y="37"/>
                  </a:lnTo>
                  <a:lnTo>
                    <a:pt x="41" y="41"/>
                  </a:lnTo>
                  <a:lnTo>
                    <a:pt x="39" y="41"/>
                  </a:lnTo>
                  <a:lnTo>
                    <a:pt x="37" y="42"/>
                  </a:lnTo>
                  <a:lnTo>
                    <a:pt x="34" y="44"/>
                  </a:lnTo>
                  <a:lnTo>
                    <a:pt x="33" y="45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30" y="47"/>
                  </a:lnTo>
                  <a:lnTo>
                    <a:pt x="26" y="50"/>
                  </a:lnTo>
                  <a:lnTo>
                    <a:pt x="25" y="50"/>
                  </a:lnTo>
                  <a:lnTo>
                    <a:pt x="25" y="48"/>
                  </a:lnTo>
                  <a:lnTo>
                    <a:pt x="25" y="48"/>
                  </a:lnTo>
                  <a:lnTo>
                    <a:pt x="25" y="47"/>
                  </a:lnTo>
                  <a:lnTo>
                    <a:pt x="23" y="47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5" y="45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39"/>
                  </a:lnTo>
                  <a:lnTo>
                    <a:pt x="22" y="39"/>
                  </a:lnTo>
                  <a:lnTo>
                    <a:pt x="20" y="39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6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15" y="31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4" y="26"/>
                  </a:lnTo>
                  <a:lnTo>
                    <a:pt x="12" y="25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1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6" y="7"/>
                  </a:lnTo>
                  <a:lnTo>
                    <a:pt x="7" y="7"/>
                  </a:lnTo>
                  <a:lnTo>
                    <a:pt x="9" y="7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1"/>
                  </a:lnTo>
                  <a:lnTo>
                    <a:pt x="17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6" y="12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6" y="9"/>
                  </a:lnTo>
                  <a:lnTo>
                    <a:pt x="25" y="7"/>
                  </a:lnTo>
                  <a:lnTo>
                    <a:pt x="23" y="7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0" name="Freeform 337">
              <a:extLst>
                <a:ext uri="{FF2B5EF4-FFF2-40B4-BE49-F238E27FC236}">
                  <a16:creationId xmlns:a16="http://schemas.microsoft.com/office/drawing/2014/main" id="{3F6536B1-42E5-45F9-3F2F-9B6C68BB8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8484" y="4063113"/>
              <a:ext cx="5848" cy="3898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0 h 2"/>
                <a:gd name="T4" fmla="*/ 3 w 3"/>
                <a:gd name="T5" fmla="*/ 2 h 2"/>
                <a:gd name="T6" fmla="*/ 3 w 3"/>
                <a:gd name="T7" fmla="*/ 2 h 2"/>
                <a:gd name="T8" fmla="*/ 3 w 3"/>
                <a:gd name="T9" fmla="*/ 2 h 2"/>
                <a:gd name="T10" fmla="*/ 3 w 3"/>
                <a:gd name="T11" fmla="*/ 2 h 2"/>
                <a:gd name="T12" fmla="*/ 2 w 3"/>
                <a:gd name="T13" fmla="*/ 2 h 2"/>
                <a:gd name="T14" fmla="*/ 0 w 3"/>
                <a:gd name="T15" fmla="*/ 0 h 2"/>
                <a:gd name="T16" fmla="*/ 2 w 3"/>
                <a:gd name="T17" fmla="*/ 0 h 2"/>
                <a:gd name="T18" fmla="*/ 2 w 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1" name="Freeform 338">
              <a:extLst>
                <a:ext uri="{FF2B5EF4-FFF2-40B4-BE49-F238E27FC236}">
                  <a16:creationId xmlns:a16="http://schemas.microsoft.com/office/drawing/2014/main" id="{586F8864-3532-EA53-2B3B-533183029F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46123" y="4698559"/>
              <a:ext cx="1298181" cy="1428780"/>
            </a:xfrm>
            <a:custGeom>
              <a:avLst/>
              <a:gdLst>
                <a:gd name="T0" fmla="*/ 497 w 666"/>
                <a:gd name="T1" fmla="*/ 517 h 733"/>
                <a:gd name="T2" fmla="*/ 479 w 666"/>
                <a:gd name="T3" fmla="*/ 482 h 733"/>
                <a:gd name="T4" fmla="*/ 511 w 666"/>
                <a:gd name="T5" fmla="*/ 485 h 733"/>
                <a:gd name="T6" fmla="*/ 508 w 666"/>
                <a:gd name="T7" fmla="*/ 504 h 733"/>
                <a:gd name="T8" fmla="*/ 497 w 666"/>
                <a:gd name="T9" fmla="*/ 515 h 733"/>
                <a:gd name="T10" fmla="*/ 475 w 666"/>
                <a:gd name="T11" fmla="*/ 519 h 733"/>
                <a:gd name="T12" fmla="*/ 459 w 666"/>
                <a:gd name="T13" fmla="*/ 476 h 733"/>
                <a:gd name="T14" fmla="*/ 506 w 666"/>
                <a:gd name="T15" fmla="*/ 457 h 733"/>
                <a:gd name="T16" fmla="*/ 448 w 666"/>
                <a:gd name="T17" fmla="*/ 465 h 733"/>
                <a:gd name="T18" fmla="*/ 358 w 666"/>
                <a:gd name="T19" fmla="*/ 389 h 733"/>
                <a:gd name="T20" fmla="*/ 587 w 666"/>
                <a:gd name="T21" fmla="*/ 263 h 733"/>
                <a:gd name="T22" fmla="*/ 585 w 666"/>
                <a:gd name="T23" fmla="*/ 222 h 733"/>
                <a:gd name="T24" fmla="*/ 554 w 666"/>
                <a:gd name="T25" fmla="*/ 202 h 733"/>
                <a:gd name="T26" fmla="*/ 522 w 666"/>
                <a:gd name="T27" fmla="*/ 150 h 733"/>
                <a:gd name="T28" fmla="*/ 383 w 666"/>
                <a:gd name="T29" fmla="*/ 103 h 733"/>
                <a:gd name="T30" fmla="*/ 347 w 666"/>
                <a:gd name="T31" fmla="*/ 82 h 733"/>
                <a:gd name="T32" fmla="*/ 177 w 666"/>
                <a:gd name="T33" fmla="*/ 65 h 733"/>
                <a:gd name="T34" fmla="*/ 345 w 666"/>
                <a:gd name="T35" fmla="*/ 62 h 733"/>
                <a:gd name="T36" fmla="*/ 341 w 666"/>
                <a:gd name="T37" fmla="*/ 21 h 733"/>
                <a:gd name="T38" fmla="*/ 260 w 666"/>
                <a:gd name="T39" fmla="*/ 18 h 733"/>
                <a:gd name="T40" fmla="*/ 344 w 666"/>
                <a:gd name="T41" fmla="*/ 18 h 733"/>
                <a:gd name="T42" fmla="*/ 434 w 666"/>
                <a:gd name="T43" fmla="*/ 27 h 733"/>
                <a:gd name="T44" fmla="*/ 459 w 666"/>
                <a:gd name="T45" fmla="*/ 65 h 733"/>
                <a:gd name="T46" fmla="*/ 483 w 666"/>
                <a:gd name="T47" fmla="*/ 125 h 733"/>
                <a:gd name="T48" fmla="*/ 519 w 666"/>
                <a:gd name="T49" fmla="*/ 153 h 733"/>
                <a:gd name="T50" fmla="*/ 544 w 666"/>
                <a:gd name="T51" fmla="*/ 185 h 733"/>
                <a:gd name="T52" fmla="*/ 579 w 666"/>
                <a:gd name="T53" fmla="*/ 229 h 733"/>
                <a:gd name="T54" fmla="*/ 576 w 666"/>
                <a:gd name="T55" fmla="*/ 328 h 733"/>
                <a:gd name="T56" fmla="*/ 554 w 666"/>
                <a:gd name="T57" fmla="*/ 363 h 733"/>
                <a:gd name="T58" fmla="*/ 535 w 666"/>
                <a:gd name="T59" fmla="*/ 413 h 733"/>
                <a:gd name="T60" fmla="*/ 484 w 666"/>
                <a:gd name="T61" fmla="*/ 448 h 733"/>
                <a:gd name="T62" fmla="*/ 465 w 666"/>
                <a:gd name="T63" fmla="*/ 432 h 733"/>
                <a:gd name="T64" fmla="*/ 413 w 666"/>
                <a:gd name="T65" fmla="*/ 435 h 733"/>
                <a:gd name="T66" fmla="*/ 382 w 666"/>
                <a:gd name="T67" fmla="*/ 386 h 733"/>
                <a:gd name="T68" fmla="*/ 349 w 666"/>
                <a:gd name="T69" fmla="*/ 383 h 733"/>
                <a:gd name="T70" fmla="*/ 355 w 666"/>
                <a:gd name="T71" fmla="*/ 350 h 733"/>
                <a:gd name="T72" fmla="*/ 322 w 666"/>
                <a:gd name="T73" fmla="*/ 370 h 733"/>
                <a:gd name="T74" fmla="*/ 293 w 666"/>
                <a:gd name="T75" fmla="*/ 334 h 733"/>
                <a:gd name="T76" fmla="*/ 166 w 666"/>
                <a:gd name="T77" fmla="*/ 347 h 733"/>
                <a:gd name="T78" fmla="*/ 76 w 666"/>
                <a:gd name="T79" fmla="*/ 380 h 733"/>
                <a:gd name="T80" fmla="*/ 41 w 666"/>
                <a:gd name="T81" fmla="*/ 341 h 733"/>
                <a:gd name="T82" fmla="*/ 5 w 666"/>
                <a:gd name="T83" fmla="*/ 241 h 733"/>
                <a:gd name="T84" fmla="*/ 14 w 666"/>
                <a:gd name="T85" fmla="*/ 237 h 733"/>
                <a:gd name="T86" fmla="*/ 16 w 666"/>
                <a:gd name="T87" fmla="*/ 175 h 733"/>
                <a:gd name="T88" fmla="*/ 76 w 666"/>
                <a:gd name="T89" fmla="*/ 151 h 733"/>
                <a:gd name="T90" fmla="*/ 136 w 666"/>
                <a:gd name="T91" fmla="*/ 104 h 733"/>
                <a:gd name="T92" fmla="*/ 158 w 666"/>
                <a:gd name="T93" fmla="*/ 99 h 733"/>
                <a:gd name="T94" fmla="*/ 166 w 666"/>
                <a:gd name="T95" fmla="*/ 92 h 733"/>
                <a:gd name="T96" fmla="*/ 174 w 666"/>
                <a:gd name="T97" fmla="*/ 77 h 733"/>
                <a:gd name="T98" fmla="*/ 185 w 666"/>
                <a:gd name="T99" fmla="*/ 63 h 733"/>
                <a:gd name="T100" fmla="*/ 200 w 666"/>
                <a:gd name="T101" fmla="*/ 57 h 733"/>
                <a:gd name="T102" fmla="*/ 224 w 666"/>
                <a:gd name="T103" fmla="*/ 70 h 733"/>
                <a:gd name="T104" fmla="*/ 241 w 666"/>
                <a:gd name="T105" fmla="*/ 66 h 733"/>
                <a:gd name="T106" fmla="*/ 260 w 666"/>
                <a:gd name="T107" fmla="*/ 36 h 733"/>
                <a:gd name="T108" fmla="*/ 286 w 666"/>
                <a:gd name="T109" fmla="*/ 27 h 733"/>
                <a:gd name="T110" fmla="*/ 298 w 666"/>
                <a:gd name="T111" fmla="*/ 25 h 733"/>
                <a:gd name="T112" fmla="*/ 333 w 666"/>
                <a:gd name="T113" fmla="*/ 30 h 733"/>
                <a:gd name="T114" fmla="*/ 333 w 666"/>
                <a:gd name="T115" fmla="*/ 55 h 733"/>
                <a:gd name="T116" fmla="*/ 350 w 666"/>
                <a:gd name="T117" fmla="*/ 87 h 733"/>
                <a:gd name="T118" fmla="*/ 412 w 666"/>
                <a:gd name="T119" fmla="*/ 88 h 733"/>
                <a:gd name="T120" fmla="*/ 418 w 666"/>
                <a:gd name="T121" fmla="*/ 29 h 733"/>
                <a:gd name="T122" fmla="*/ 421 w 666"/>
                <a:gd name="T123" fmla="*/ 2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66" h="733">
                  <a:moveTo>
                    <a:pt x="666" y="728"/>
                  </a:moveTo>
                  <a:lnTo>
                    <a:pt x="666" y="730"/>
                  </a:lnTo>
                  <a:lnTo>
                    <a:pt x="664" y="733"/>
                  </a:lnTo>
                  <a:lnTo>
                    <a:pt x="664" y="733"/>
                  </a:lnTo>
                  <a:lnTo>
                    <a:pt x="664" y="733"/>
                  </a:lnTo>
                  <a:lnTo>
                    <a:pt x="666" y="728"/>
                  </a:lnTo>
                  <a:lnTo>
                    <a:pt x="666" y="728"/>
                  </a:lnTo>
                  <a:close/>
                  <a:moveTo>
                    <a:pt x="497" y="519"/>
                  </a:moveTo>
                  <a:lnTo>
                    <a:pt x="497" y="519"/>
                  </a:lnTo>
                  <a:lnTo>
                    <a:pt x="498" y="520"/>
                  </a:lnTo>
                  <a:lnTo>
                    <a:pt x="498" y="522"/>
                  </a:lnTo>
                  <a:lnTo>
                    <a:pt x="497" y="523"/>
                  </a:lnTo>
                  <a:lnTo>
                    <a:pt x="497" y="523"/>
                  </a:lnTo>
                  <a:lnTo>
                    <a:pt x="495" y="523"/>
                  </a:lnTo>
                  <a:lnTo>
                    <a:pt x="494" y="522"/>
                  </a:lnTo>
                  <a:lnTo>
                    <a:pt x="494" y="522"/>
                  </a:lnTo>
                  <a:lnTo>
                    <a:pt x="495" y="522"/>
                  </a:lnTo>
                  <a:lnTo>
                    <a:pt x="495" y="522"/>
                  </a:lnTo>
                  <a:lnTo>
                    <a:pt x="495" y="520"/>
                  </a:lnTo>
                  <a:lnTo>
                    <a:pt x="495" y="520"/>
                  </a:lnTo>
                  <a:lnTo>
                    <a:pt x="497" y="520"/>
                  </a:lnTo>
                  <a:lnTo>
                    <a:pt x="497" y="519"/>
                  </a:lnTo>
                  <a:close/>
                  <a:moveTo>
                    <a:pt x="498" y="515"/>
                  </a:moveTo>
                  <a:lnTo>
                    <a:pt x="498" y="517"/>
                  </a:lnTo>
                  <a:lnTo>
                    <a:pt x="498" y="519"/>
                  </a:lnTo>
                  <a:lnTo>
                    <a:pt x="498" y="519"/>
                  </a:lnTo>
                  <a:lnTo>
                    <a:pt x="498" y="519"/>
                  </a:lnTo>
                  <a:lnTo>
                    <a:pt x="498" y="517"/>
                  </a:lnTo>
                  <a:lnTo>
                    <a:pt x="497" y="517"/>
                  </a:lnTo>
                  <a:lnTo>
                    <a:pt x="497" y="517"/>
                  </a:lnTo>
                  <a:lnTo>
                    <a:pt x="497" y="515"/>
                  </a:lnTo>
                  <a:lnTo>
                    <a:pt x="498" y="515"/>
                  </a:lnTo>
                  <a:close/>
                  <a:moveTo>
                    <a:pt x="508" y="508"/>
                  </a:moveTo>
                  <a:lnTo>
                    <a:pt x="509" y="508"/>
                  </a:lnTo>
                  <a:lnTo>
                    <a:pt x="509" y="508"/>
                  </a:lnTo>
                  <a:lnTo>
                    <a:pt x="509" y="509"/>
                  </a:lnTo>
                  <a:lnTo>
                    <a:pt x="509" y="509"/>
                  </a:lnTo>
                  <a:lnTo>
                    <a:pt x="508" y="509"/>
                  </a:lnTo>
                  <a:lnTo>
                    <a:pt x="508" y="509"/>
                  </a:lnTo>
                  <a:lnTo>
                    <a:pt x="508" y="508"/>
                  </a:lnTo>
                  <a:lnTo>
                    <a:pt x="508" y="508"/>
                  </a:lnTo>
                  <a:lnTo>
                    <a:pt x="508" y="508"/>
                  </a:lnTo>
                  <a:close/>
                  <a:moveTo>
                    <a:pt x="461" y="474"/>
                  </a:moveTo>
                  <a:lnTo>
                    <a:pt x="461" y="474"/>
                  </a:lnTo>
                  <a:lnTo>
                    <a:pt x="464" y="476"/>
                  </a:lnTo>
                  <a:lnTo>
                    <a:pt x="467" y="476"/>
                  </a:lnTo>
                  <a:lnTo>
                    <a:pt x="467" y="476"/>
                  </a:lnTo>
                  <a:lnTo>
                    <a:pt x="468" y="476"/>
                  </a:lnTo>
                  <a:lnTo>
                    <a:pt x="468" y="476"/>
                  </a:lnTo>
                  <a:lnTo>
                    <a:pt x="470" y="478"/>
                  </a:lnTo>
                  <a:lnTo>
                    <a:pt x="472" y="478"/>
                  </a:lnTo>
                  <a:lnTo>
                    <a:pt x="472" y="478"/>
                  </a:lnTo>
                  <a:lnTo>
                    <a:pt x="472" y="478"/>
                  </a:lnTo>
                  <a:lnTo>
                    <a:pt x="473" y="479"/>
                  </a:lnTo>
                  <a:lnTo>
                    <a:pt x="475" y="479"/>
                  </a:lnTo>
                  <a:lnTo>
                    <a:pt x="475" y="479"/>
                  </a:lnTo>
                  <a:lnTo>
                    <a:pt x="476" y="481"/>
                  </a:lnTo>
                  <a:lnTo>
                    <a:pt x="479" y="482"/>
                  </a:lnTo>
                  <a:lnTo>
                    <a:pt x="483" y="482"/>
                  </a:lnTo>
                  <a:lnTo>
                    <a:pt x="487" y="482"/>
                  </a:lnTo>
                  <a:lnTo>
                    <a:pt x="487" y="482"/>
                  </a:lnTo>
                  <a:lnTo>
                    <a:pt x="489" y="481"/>
                  </a:lnTo>
                  <a:lnTo>
                    <a:pt x="489" y="481"/>
                  </a:lnTo>
                  <a:lnTo>
                    <a:pt x="490" y="482"/>
                  </a:lnTo>
                  <a:lnTo>
                    <a:pt x="490" y="481"/>
                  </a:lnTo>
                  <a:lnTo>
                    <a:pt x="490" y="481"/>
                  </a:lnTo>
                  <a:lnTo>
                    <a:pt x="492" y="479"/>
                  </a:lnTo>
                  <a:lnTo>
                    <a:pt x="492" y="479"/>
                  </a:lnTo>
                  <a:lnTo>
                    <a:pt x="494" y="479"/>
                  </a:lnTo>
                  <a:lnTo>
                    <a:pt x="495" y="479"/>
                  </a:lnTo>
                  <a:lnTo>
                    <a:pt x="497" y="479"/>
                  </a:lnTo>
                  <a:lnTo>
                    <a:pt x="497" y="479"/>
                  </a:lnTo>
                  <a:lnTo>
                    <a:pt x="498" y="479"/>
                  </a:lnTo>
                  <a:lnTo>
                    <a:pt x="500" y="479"/>
                  </a:lnTo>
                  <a:lnTo>
                    <a:pt x="500" y="479"/>
                  </a:lnTo>
                  <a:lnTo>
                    <a:pt x="502" y="478"/>
                  </a:lnTo>
                  <a:lnTo>
                    <a:pt x="502" y="478"/>
                  </a:lnTo>
                  <a:lnTo>
                    <a:pt x="505" y="478"/>
                  </a:lnTo>
                  <a:lnTo>
                    <a:pt x="505" y="478"/>
                  </a:lnTo>
                  <a:lnTo>
                    <a:pt x="506" y="476"/>
                  </a:lnTo>
                  <a:lnTo>
                    <a:pt x="508" y="476"/>
                  </a:lnTo>
                  <a:lnTo>
                    <a:pt x="511" y="478"/>
                  </a:lnTo>
                  <a:lnTo>
                    <a:pt x="511" y="479"/>
                  </a:lnTo>
                  <a:lnTo>
                    <a:pt x="511" y="482"/>
                  </a:lnTo>
                  <a:lnTo>
                    <a:pt x="511" y="482"/>
                  </a:lnTo>
                  <a:lnTo>
                    <a:pt x="511" y="484"/>
                  </a:lnTo>
                  <a:lnTo>
                    <a:pt x="511" y="485"/>
                  </a:lnTo>
                  <a:lnTo>
                    <a:pt x="511" y="487"/>
                  </a:lnTo>
                  <a:lnTo>
                    <a:pt x="511" y="489"/>
                  </a:lnTo>
                  <a:lnTo>
                    <a:pt x="511" y="490"/>
                  </a:lnTo>
                  <a:lnTo>
                    <a:pt x="511" y="493"/>
                  </a:lnTo>
                  <a:lnTo>
                    <a:pt x="511" y="495"/>
                  </a:lnTo>
                  <a:lnTo>
                    <a:pt x="511" y="496"/>
                  </a:lnTo>
                  <a:lnTo>
                    <a:pt x="511" y="498"/>
                  </a:lnTo>
                  <a:lnTo>
                    <a:pt x="513" y="498"/>
                  </a:lnTo>
                  <a:lnTo>
                    <a:pt x="513" y="498"/>
                  </a:lnTo>
                  <a:lnTo>
                    <a:pt x="513" y="500"/>
                  </a:lnTo>
                  <a:lnTo>
                    <a:pt x="513" y="501"/>
                  </a:lnTo>
                  <a:lnTo>
                    <a:pt x="513" y="501"/>
                  </a:lnTo>
                  <a:lnTo>
                    <a:pt x="511" y="501"/>
                  </a:lnTo>
                  <a:lnTo>
                    <a:pt x="511" y="501"/>
                  </a:lnTo>
                  <a:lnTo>
                    <a:pt x="511" y="500"/>
                  </a:lnTo>
                  <a:lnTo>
                    <a:pt x="511" y="500"/>
                  </a:lnTo>
                  <a:lnTo>
                    <a:pt x="511" y="498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11" y="496"/>
                  </a:lnTo>
                  <a:lnTo>
                    <a:pt x="511" y="496"/>
                  </a:lnTo>
                  <a:lnTo>
                    <a:pt x="509" y="496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08" y="500"/>
                  </a:lnTo>
                  <a:lnTo>
                    <a:pt x="508" y="501"/>
                  </a:lnTo>
                  <a:lnTo>
                    <a:pt x="508" y="503"/>
                  </a:lnTo>
                  <a:lnTo>
                    <a:pt x="508" y="504"/>
                  </a:lnTo>
                  <a:lnTo>
                    <a:pt x="506" y="506"/>
                  </a:lnTo>
                  <a:lnTo>
                    <a:pt x="506" y="506"/>
                  </a:lnTo>
                  <a:lnTo>
                    <a:pt x="506" y="508"/>
                  </a:lnTo>
                  <a:lnTo>
                    <a:pt x="506" y="511"/>
                  </a:lnTo>
                  <a:lnTo>
                    <a:pt x="506" y="514"/>
                  </a:lnTo>
                  <a:lnTo>
                    <a:pt x="506" y="517"/>
                  </a:lnTo>
                  <a:lnTo>
                    <a:pt x="506" y="517"/>
                  </a:lnTo>
                  <a:lnTo>
                    <a:pt x="505" y="517"/>
                  </a:lnTo>
                  <a:lnTo>
                    <a:pt x="505" y="519"/>
                  </a:lnTo>
                  <a:lnTo>
                    <a:pt x="503" y="517"/>
                  </a:lnTo>
                  <a:lnTo>
                    <a:pt x="502" y="514"/>
                  </a:lnTo>
                  <a:lnTo>
                    <a:pt x="503" y="514"/>
                  </a:lnTo>
                  <a:lnTo>
                    <a:pt x="505" y="514"/>
                  </a:lnTo>
                  <a:lnTo>
                    <a:pt x="505" y="514"/>
                  </a:lnTo>
                  <a:lnTo>
                    <a:pt x="505" y="514"/>
                  </a:lnTo>
                  <a:lnTo>
                    <a:pt x="505" y="512"/>
                  </a:lnTo>
                  <a:lnTo>
                    <a:pt x="503" y="512"/>
                  </a:lnTo>
                  <a:lnTo>
                    <a:pt x="502" y="511"/>
                  </a:lnTo>
                  <a:lnTo>
                    <a:pt x="500" y="512"/>
                  </a:lnTo>
                  <a:lnTo>
                    <a:pt x="500" y="514"/>
                  </a:lnTo>
                  <a:lnTo>
                    <a:pt x="500" y="514"/>
                  </a:lnTo>
                  <a:lnTo>
                    <a:pt x="500" y="515"/>
                  </a:lnTo>
                  <a:lnTo>
                    <a:pt x="498" y="512"/>
                  </a:lnTo>
                  <a:lnTo>
                    <a:pt x="497" y="511"/>
                  </a:lnTo>
                  <a:lnTo>
                    <a:pt x="497" y="511"/>
                  </a:lnTo>
                  <a:lnTo>
                    <a:pt x="498" y="512"/>
                  </a:lnTo>
                  <a:lnTo>
                    <a:pt x="498" y="514"/>
                  </a:lnTo>
                  <a:lnTo>
                    <a:pt x="497" y="514"/>
                  </a:lnTo>
                  <a:lnTo>
                    <a:pt x="497" y="515"/>
                  </a:lnTo>
                  <a:lnTo>
                    <a:pt x="497" y="515"/>
                  </a:lnTo>
                  <a:lnTo>
                    <a:pt x="497" y="517"/>
                  </a:lnTo>
                  <a:lnTo>
                    <a:pt x="497" y="519"/>
                  </a:lnTo>
                  <a:lnTo>
                    <a:pt x="495" y="519"/>
                  </a:lnTo>
                  <a:lnTo>
                    <a:pt x="492" y="517"/>
                  </a:lnTo>
                  <a:lnTo>
                    <a:pt x="492" y="517"/>
                  </a:lnTo>
                  <a:lnTo>
                    <a:pt x="492" y="519"/>
                  </a:lnTo>
                  <a:lnTo>
                    <a:pt x="494" y="519"/>
                  </a:lnTo>
                  <a:lnTo>
                    <a:pt x="494" y="520"/>
                  </a:lnTo>
                  <a:lnTo>
                    <a:pt x="492" y="520"/>
                  </a:lnTo>
                  <a:lnTo>
                    <a:pt x="492" y="523"/>
                  </a:lnTo>
                  <a:lnTo>
                    <a:pt x="490" y="525"/>
                  </a:lnTo>
                  <a:lnTo>
                    <a:pt x="490" y="525"/>
                  </a:lnTo>
                  <a:lnTo>
                    <a:pt x="489" y="525"/>
                  </a:lnTo>
                  <a:lnTo>
                    <a:pt x="486" y="523"/>
                  </a:lnTo>
                  <a:lnTo>
                    <a:pt x="484" y="523"/>
                  </a:lnTo>
                  <a:lnTo>
                    <a:pt x="481" y="523"/>
                  </a:lnTo>
                  <a:lnTo>
                    <a:pt x="479" y="523"/>
                  </a:lnTo>
                  <a:lnTo>
                    <a:pt x="478" y="522"/>
                  </a:lnTo>
                  <a:lnTo>
                    <a:pt x="478" y="522"/>
                  </a:lnTo>
                  <a:lnTo>
                    <a:pt x="478" y="520"/>
                  </a:lnTo>
                  <a:lnTo>
                    <a:pt x="479" y="520"/>
                  </a:lnTo>
                  <a:lnTo>
                    <a:pt x="481" y="520"/>
                  </a:lnTo>
                  <a:lnTo>
                    <a:pt x="481" y="520"/>
                  </a:lnTo>
                  <a:lnTo>
                    <a:pt x="481" y="520"/>
                  </a:lnTo>
                  <a:lnTo>
                    <a:pt x="479" y="520"/>
                  </a:lnTo>
                  <a:lnTo>
                    <a:pt x="478" y="519"/>
                  </a:lnTo>
                  <a:lnTo>
                    <a:pt x="476" y="519"/>
                  </a:lnTo>
                  <a:lnTo>
                    <a:pt x="475" y="519"/>
                  </a:lnTo>
                  <a:lnTo>
                    <a:pt x="473" y="515"/>
                  </a:lnTo>
                  <a:lnTo>
                    <a:pt x="473" y="514"/>
                  </a:lnTo>
                  <a:lnTo>
                    <a:pt x="472" y="514"/>
                  </a:lnTo>
                  <a:lnTo>
                    <a:pt x="472" y="514"/>
                  </a:lnTo>
                  <a:lnTo>
                    <a:pt x="472" y="512"/>
                  </a:lnTo>
                  <a:lnTo>
                    <a:pt x="468" y="506"/>
                  </a:lnTo>
                  <a:lnTo>
                    <a:pt x="467" y="504"/>
                  </a:lnTo>
                  <a:lnTo>
                    <a:pt x="467" y="501"/>
                  </a:lnTo>
                  <a:lnTo>
                    <a:pt x="470" y="503"/>
                  </a:lnTo>
                  <a:lnTo>
                    <a:pt x="470" y="504"/>
                  </a:lnTo>
                  <a:lnTo>
                    <a:pt x="470" y="506"/>
                  </a:lnTo>
                  <a:lnTo>
                    <a:pt x="472" y="503"/>
                  </a:lnTo>
                  <a:lnTo>
                    <a:pt x="472" y="503"/>
                  </a:lnTo>
                  <a:lnTo>
                    <a:pt x="468" y="501"/>
                  </a:lnTo>
                  <a:lnTo>
                    <a:pt x="468" y="500"/>
                  </a:lnTo>
                  <a:lnTo>
                    <a:pt x="468" y="500"/>
                  </a:lnTo>
                  <a:lnTo>
                    <a:pt x="468" y="500"/>
                  </a:lnTo>
                  <a:lnTo>
                    <a:pt x="467" y="500"/>
                  </a:lnTo>
                  <a:lnTo>
                    <a:pt x="467" y="498"/>
                  </a:lnTo>
                  <a:lnTo>
                    <a:pt x="467" y="496"/>
                  </a:lnTo>
                  <a:lnTo>
                    <a:pt x="465" y="493"/>
                  </a:lnTo>
                  <a:lnTo>
                    <a:pt x="462" y="490"/>
                  </a:lnTo>
                  <a:lnTo>
                    <a:pt x="461" y="487"/>
                  </a:lnTo>
                  <a:lnTo>
                    <a:pt x="461" y="485"/>
                  </a:lnTo>
                  <a:lnTo>
                    <a:pt x="461" y="485"/>
                  </a:lnTo>
                  <a:lnTo>
                    <a:pt x="459" y="482"/>
                  </a:lnTo>
                  <a:lnTo>
                    <a:pt x="459" y="481"/>
                  </a:lnTo>
                  <a:lnTo>
                    <a:pt x="459" y="479"/>
                  </a:lnTo>
                  <a:lnTo>
                    <a:pt x="459" y="476"/>
                  </a:lnTo>
                  <a:lnTo>
                    <a:pt x="461" y="474"/>
                  </a:lnTo>
                  <a:close/>
                  <a:moveTo>
                    <a:pt x="509" y="471"/>
                  </a:moveTo>
                  <a:lnTo>
                    <a:pt x="511" y="471"/>
                  </a:lnTo>
                  <a:lnTo>
                    <a:pt x="511" y="471"/>
                  </a:lnTo>
                  <a:lnTo>
                    <a:pt x="509" y="473"/>
                  </a:lnTo>
                  <a:lnTo>
                    <a:pt x="509" y="471"/>
                  </a:lnTo>
                  <a:lnTo>
                    <a:pt x="509" y="471"/>
                  </a:lnTo>
                  <a:lnTo>
                    <a:pt x="509" y="471"/>
                  </a:lnTo>
                  <a:close/>
                  <a:moveTo>
                    <a:pt x="461" y="470"/>
                  </a:moveTo>
                  <a:lnTo>
                    <a:pt x="461" y="470"/>
                  </a:lnTo>
                  <a:lnTo>
                    <a:pt x="461" y="471"/>
                  </a:lnTo>
                  <a:lnTo>
                    <a:pt x="461" y="473"/>
                  </a:lnTo>
                  <a:lnTo>
                    <a:pt x="459" y="471"/>
                  </a:lnTo>
                  <a:lnTo>
                    <a:pt x="461" y="470"/>
                  </a:lnTo>
                  <a:lnTo>
                    <a:pt x="461" y="470"/>
                  </a:lnTo>
                  <a:close/>
                  <a:moveTo>
                    <a:pt x="513" y="468"/>
                  </a:moveTo>
                  <a:lnTo>
                    <a:pt x="513" y="468"/>
                  </a:lnTo>
                  <a:lnTo>
                    <a:pt x="514" y="470"/>
                  </a:lnTo>
                  <a:lnTo>
                    <a:pt x="513" y="471"/>
                  </a:lnTo>
                  <a:lnTo>
                    <a:pt x="513" y="471"/>
                  </a:lnTo>
                  <a:lnTo>
                    <a:pt x="513" y="470"/>
                  </a:lnTo>
                  <a:lnTo>
                    <a:pt x="511" y="470"/>
                  </a:lnTo>
                  <a:lnTo>
                    <a:pt x="509" y="470"/>
                  </a:lnTo>
                  <a:lnTo>
                    <a:pt x="508" y="470"/>
                  </a:lnTo>
                  <a:lnTo>
                    <a:pt x="508" y="470"/>
                  </a:lnTo>
                  <a:lnTo>
                    <a:pt x="508" y="468"/>
                  </a:lnTo>
                  <a:lnTo>
                    <a:pt x="509" y="468"/>
                  </a:lnTo>
                  <a:lnTo>
                    <a:pt x="513" y="468"/>
                  </a:lnTo>
                  <a:close/>
                  <a:moveTo>
                    <a:pt x="506" y="457"/>
                  </a:moveTo>
                  <a:lnTo>
                    <a:pt x="508" y="459"/>
                  </a:lnTo>
                  <a:lnTo>
                    <a:pt x="509" y="462"/>
                  </a:lnTo>
                  <a:lnTo>
                    <a:pt x="511" y="462"/>
                  </a:lnTo>
                  <a:lnTo>
                    <a:pt x="511" y="462"/>
                  </a:lnTo>
                  <a:lnTo>
                    <a:pt x="511" y="463"/>
                  </a:lnTo>
                  <a:lnTo>
                    <a:pt x="511" y="463"/>
                  </a:lnTo>
                  <a:lnTo>
                    <a:pt x="513" y="465"/>
                  </a:lnTo>
                  <a:lnTo>
                    <a:pt x="511" y="465"/>
                  </a:lnTo>
                  <a:lnTo>
                    <a:pt x="511" y="465"/>
                  </a:lnTo>
                  <a:lnTo>
                    <a:pt x="511" y="467"/>
                  </a:lnTo>
                  <a:lnTo>
                    <a:pt x="509" y="467"/>
                  </a:lnTo>
                  <a:lnTo>
                    <a:pt x="508" y="467"/>
                  </a:lnTo>
                  <a:lnTo>
                    <a:pt x="508" y="467"/>
                  </a:lnTo>
                  <a:lnTo>
                    <a:pt x="508" y="465"/>
                  </a:lnTo>
                  <a:lnTo>
                    <a:pt x="506" y="463"/>
                  </a:lnTo>
                  <a:lnTo>
                    <a:pt x="506" y="462"/>
                  </a:lnTo>
                  <a:lnTo>
                    <a:pt x="505" y="460"/>
                  </a:lnTo>
                  <a:lnTo>
                    <a:pt x="505" y="460"/>
                  </a:lnTo>
                  <a:lnTo>
                    <a:pt x="503" y="460"/>
                  </a:lnTo>
                  <a:lnTo>
                    <a:pt x="505" y="460"/>
                  </a:lnTo>
                  <a:lnTo>
                    <a:pt x="506" y="457"/>
                  </a:lnTo>
                  <a:close/>
                  <a:moveTo>
                    <a:pt x="449" y="456"/>
                  </a:moveTo>
                  <a:lnTo>
                    <a:pt x="451" y="457"/>
                  </a:lnTo>
                  <a:lnTo>
                    <a:pt x="451" y="459"/>
                  </a:lnTo>
                  <a:lnTo>
                    <a:pt x="451" y="460"/>
                  </a:lnTo>
                  <a:lnTo>
                    <a:pt x="451" y="462"/>
                  </a:lnTo>
                  <a:lnTo>
                    <a:pt x="451" y="463"/>
                  </a:lnTo>
                  <a:lnTo>
                    <a:pt x="449" y="463"/>
                  </a:lnTo>
                  <a:lnTo>
                    <a:pt x="448" y="465"/>
                  </a:lnTo>
                  <a:lnTo>
                    <a:pt x="448" y="465"/>
                  </a:lnTo>
                  <a:lnTo>
                    <a:pt x="448" y="463"/>
                  </a:lnTo>
                  <a:lnTo>
                    <a:pt x="448" y="462"/>
                  </a:lnTo>
                  <a:lnTo>
                    <a:pt x="446" y="460"/>
                  </a:lnTo>
                  <a:lnTo>
                    <a:pt x="448" y="460"/>
                  </a:lnTo>
                  <a:lnTo>
                    <a:pt x="448" y="459"/>
                  </a:lnTo>
                  <a:lnTo>
                    <a:pt x="448" y="457"/>
                  </a:lnTo>
                  <a:lnTo>
                    <a:pt x="448" y="457"/>
                  </a:lnTo>
                  <a:lnTo>
                    <a:pt x="448" y="456"/>
                  </a:lnTo>
                  <a:lnTo>
                    <a:pt x="449" y="456"/>
                  </a:lnTo>
                  <a:close/>
                  <a:moveTo>
                    <a:pt x="467" y="437"/>
                  </a:moveTo>
                  <a:lnTo>
                    <a:pt x="468" y="437"/>
                  </a:lnTo>
                  <a:lnTo>
                    <a:pt x="468" y="437"/>
                  </a:lnTo>
                  <a:lnTo>
                    <a:pt x="468" y="438"/>
                  </a:lnTo>
                  <a:lnTo>
                    <a:pt x="468" y="438"/>
                  </a:lnTo>
                  <a:lnTo>
                    <a:pt x="468" y="438"/>
                  </a:lnTo>
                  <a:lnTo>
                    <a:pt x="465" y="438"/>
                  </a:lnTo>
                  <a:lnTo>
                    <a:pt x="467" y="437"/>
                  </a:lnTo>
                  <a:close/>
                  <a:moveTo>
                    <a:pt x="470" y="433"/>
                  </a:moveTo>
                  <a:lnTo>
                    <a:pt x="472" y="435"/>
                  </a:lnTo>
                  <a:lnTo>
                    <a:pt x="468" y="437"/>
                  </a:lnTo>
                  <a:lnTo>
                    <a:pt x="468" y="435"/>
                  </a:lnTo>
                  <a:lnTo>
                    <a:pt x="468" y="435"/>
                  </a:lnTo>
                  <a:lnTo>
                    <a:pt x="468" y="433"/>
                  </a:lnTo>
                  <a:lnTo>
                    <a:pt x="470" y="433"/>
                  </a:lnTo>
                  <a:close/>
                  <a:moveTo>
                    <a:pt x="353" y="389"/>
                  </a:moveTo>
                  <a:lnTo>
                    <a:pt x="356" y="389"/>
                  </a:lnTo>
                  <a:lnTo>
                    <a:pt x="356" y="389"/>
                  </a:lnTo>
                  <a:lnTo>
                    <a:pt x="358" y="389"/>
                  </a:lnTo>
                  <a:lnTo>
                    <a:pt x="356" y="391"/>
                  </a:lnTo>
                  <a:lnTo>
                    <a:pt x="356" y="391"/>
                  </a:lnTo>
                  <a:lnTo>
                    <a:pt x="360" y="392"/>
                  </a:lnTo>
                  <a:lnTo>
                    <a:pt x="361" y="391"/>
                  </a:lnTo>
                  <a:lnTo>
                    <a:pt x="363" y="391"/>
                  </a:lnTo>
                  <a:lnTo>
                    <a:pt x="364" y="392"/>
                  </a:lnTo>
                  <a:lnTo>
                    <a:pt x="364" y="394"/>
                  </a:lnTo>
                  <a:lnTo>
                    <a:pt x="363" y="394"/>
                  </a:lnTo>
                  <a:lnTo>
                    <a:pt x="360" y="394"/>
                  </a:lnTo>
                  <a:lnTo>
                    <a:pt x="358" y="394"/>
                  </a:lnTo>
                  <a:lnTo>
                    <a:pt x="356" y="394"/>
                  </a:lnTo>
                  <a:lnTo>
                    <a:pt x="356" y="396"/>
                  </a:lnTo>
                  <a:lnTo>
                    <a:pt x="355" y="397"/>
                  </a:lnTo>
                  <a:lnTo>
                    <a:pt x="353" y="396"/>
                  </a:lnTo>
                  <a:lnTo>
                    <a:pt x="352" y="396"/>
                  </a:lnTo>
                  <a:lnTo>
                    <a:pt x="350" y="396"/>
                  </a:lnTo>
                  <a:lnTo>
                    <a:pt x="349" y="396"/>
                  </a:lnTo>
                  <a:lnTo>
                    <a:pt x="347" y="397"/>
                  </a:lnTo>
                  <a:lnTo>
                    <a:pt x="345" y="396"/>
                  </a:lnTo>
                  <a:lnTo>
                    <a:pt x="342" y="394"/>
                  </a:lnTo>
                  <a:lnTo>
                    <a:pt x="342" y="394"/>
                  </a:lnTo>
                  <a:lnTo>
                    <a:pt x="342" y="392"/>
                  </a:lnTo>
                  <a:lnTo>
                    <a:pt x="342" y="391"/>
                  </a:lnTo>
                  <a:lnTo>
                    <a:pt x="350" y="391"/>
                  </a:lnTo>
                  <a:lnTo>
                    <a:pt x="353" y="389"/>
                  </a:lnTo>
                  <a:close/>
                  <a:moveTo>
                    <a:pt x="585" y="259"/>
                  </a:moveTo>
                  <a:lnTo>
                    <a:pt x="587" y="259"/>
                  </a:lnTo>
                  <a:lnTo>
                    <a:pt x="587" y="259"/>
                  </a:lnTo>
                  <a:lnTo>
                    <a:pt x="587" y="263"/>
                  </a:lnTo>
                  <a:lnTo>
                    <a:pt x="585" y="263"/>
                  </a:lnTo>
                  <a:lnTo>
                    <a:pt x="585" y="263"/>
                  </a:lnTo>
                  <a:lnTo>
                    <a:pt x="585" y="260"/>
                  </a:lnTo>
                  <a:lnTo>
                    <a:pt x="585" y="259"/>
                  </a:lnTo>
                  <a:close/>
                  <a:moveTo>
                    <a:pt x="585" y="252"/>
                  </a:moveTo>
                  <a:lnTo>
                    <a:pt x="587" y="254"/>
                  </a:lnTo>
                  <a:lnTo>
                    <a:pt x="585" y="255"/>
                  </a:lnTo>
                  <a:lnTo>
                    <a:pt x="585" y="257"/>
                  </a:lnTo>
                  <a:lnTo>
                    <a:pt x="585" y="257"/>
                  </a:lnTo>
                  <a:lnTo>
                    <a:pt x="585" y="255"/>
                  </a:lnTo>
                  <a:lnTo>
                    <a:pt x="585" y="254"/>
                  </a:lnTo>
                  <a:lnTo>
                    <a:pt x="585" y="254"/>
                  </a:lnTo>
                  <a:lnTo>
                    <a:pt x="585" y="252"/>
                  </a:lnTo>
                  <a:close/>
                  <a:moveTo>
                    <a:pt x="2" y="230"/>
                  </a:moveTo>
                  <a:lnTo>
                    <a:pt x="3" y="235"/>
                  </a:lnTo>
                  <a:lnTo>
                    <a:pt x="3" y="235"/>
                  </a:lnTo>
                  <a:lnTo>
                    <a:pt x="3" y="237"/>
                  </a:lnTo>
                  <a:lnTo>
                    <a:pt x="3" y="237"/>
                  </a:lnTo>
                  <a:lnTo>
                    <a:pt x="3" y="238"/>
                  </a:lnTo>
                  <a:lnTo>
                    <a:pt x="3" y="23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0" y="230"/>
                  </a:lnTo>
                  <a:lnTo>
                    <a:pt x="2" y="230"/>
                  </a:lnTo>
                  <a:close/>
                  <a:moveTo>
                    <a:pt x="584" y="218"/>
                  </a:moveTo>
                  <a:lnTo>
                    <a:pt x="584" y="218"/>
                  </a:lnTo>
                  <a:lnTo>
                    <a:pt x="584" y="221"/>
                  </a:lnTo>
                  <a:lnTo>
                    <a:pt x="585" y="221"/>
                  </a:lnTo>
                  <a:lnTo>
                    <a:pt x="585" y="222"/>
                  </a:lnTo>
                  <a:lnTo>
                    <a:pt x="582" y="230"/>
                  </a:lnTo>
                  <a:lnTo>
                    <a:pt x="580" y="232"/>
                  </a:lnTo>
                  <a:lnTo>
                    <a:pt x="580" y="233"/>
                  </a:lnTo>
                  <a:lnTo>
                    <a:pt x="580" y="233"/>
                  </a:lnTo>
                  <a:lnTo>
                    <a:pt x="580" y="233"/>
                  </a:lnTo>
                  <a:lnTo>
                    <a:pt x="579" y="230"/>
                  </a:lnTo>
                  <a:lnTo>
                    <a:pt x="579" y="229"/>
                  </a:lnTo>
                  <a:lnTo>
                    <a:pt x="580" y="227"/>
                  </a:lnTo>
                  <a:lnTo>
                    <a:pt x="580" y="227"/>
                  </a:lnTo>
                  <a:lnTo>
                    <a:pt x="580" y="224"/>
                  </a:lnTo>
                  <a:lnTo>
                    <a:pt x="582" y="222"/>
                  </a:lnTo>
                  <a:lnTo>
                    <a:pt x="584" y="222"/>
                  </a:lnTo>
                  <a:lnTo>
                    <a:pt x="584" y="221"/>
                  </a:lnTo>
                  <a:lnTo>
                    <a:pt x="582" y="219"/>
                  </a:lnTo>
                  <a:lnTo>
                    <a:pt x="582" y="219"/>
                  </a:lnTo>
                  <a:lnTo>
                    <a:pt x="582" y="218"/>
                  </a:lnTo>
                  <a:lnTo>
                    <a:pt x="582" y="218"/>
                  </a:lnTo>
                  <a:lnTo>
                    <a:pt x="584" y="218"/>
                  </a:lnTo>
                  <a:close/>
                  <a:moveTo>
                    <a:pt x="552" y="199"/>
                  </a:moveTo>
                  <a:lnTo>
                    <a:pt x="552" y="199"/>
                  </a:lnTo>
                  <a:lnTo>
                    <a:pt x="554" y="199"/>
                  </a:lnTo>
                  <a:lnTo>
                    <a:pt x="554" y="199"/>
                  </a:lnTo>
                  <a:lnTo>
                    <a:pt x="554" y="199"/>
                  </a:lnTo>
                  <a:lnTo>
                    <a:pt x="554" y="200"/>
                  </a:lnTo>
                  <a:lnTo>
                    <a:pt x="555" y="202"/>
                  </a:lnTo>
                  <a:lnTo>
                    <a:pt x="555" y="202"/>
                  </a:lnTo>
                  <a:lnTo>
                    <a:pt x="555" y="203"/>
                  </a:lnTo>
                  <a:lnTo>
                    <a:pt x="554" y="203"/>
                  </a:lnTo>
                  <a:lnTo>
                    <a:pt x="554" y="202"/>
                  </a:lnTo>
                  <a:lnTo>
                    <a:pt x="550" y="199"/>
                  </a:lnTo>
                  <a:lnTo>
                    <a:pt x="552" y="199"/>
                  </a:lnTo>
                  <a:close/>
                  <a:moveTo>
                    <a:pt x="543" y="180"/>
                  </a:moveTo>
                  <a:lnTo>
                    <a:pt x="544" y="180"/>
                  </a:lnTo>
                  <a:lnTo>
                    <a:pt x="544" y="181"/>
                  </a:lnTo>
                  <a:lnTo>
                    <a:pt x="544" y="181"/>
                  </a:lnTo>
                  <a:lnTo>
                    <a:pt x="543" y="181"/>
                  </a:lnTo>
                  <a:lnTo>
                    <a:pt x="543" y="181"/>
                  </a:lnTo>
                  <a:lnTo>
                    <a:pt x="543" y="180"/>
                  </a:lnTo>
                  <a:lnTo>
                    <a:pt x="543" y="180"/>
                  </a:lnTo>
                  <a:close/>
                  <a:moveTo>
                    <a:pt x="535" y="177"/>
                  </a:moveTo>
                  <a:lnTo>
                    <a:pt x="535" y="178"/>
                  </a:lnTo>
                  <a:lnTo>
                    <a:pt x="535" y="180"/>
                  </a:lnTo>
                  <a:lnTo>
                    <a:pt x="535" y="180"/>
                  </a:lnTo>
                  <a:lnTo>
                    <a:pt x="535" y="178"/>
                  </a:lnTo>
                  <a:lnTo>
                    <a:pt x="535" y="177"/>
                  </a:lnTo>
                  <a:lnTo>
                    <a:pt x="535" y="177"/>
                  </a:lnTo>
                  <a:close/>
                  <a:moveTo>
                    <a:pt x="36" y="156"/>
                  </a:moveTo>
                  <a:lnTo>
                    <a:pt x="36" y="156"/>
                  </a:lnTo>
                  <a:lnTo>
                    <a:pt x="36" y="158"/>
                  </a:lnTo>
                  <a:lnTo>
                    <a:pt x="36" y="159"/>
                  </a:lnTo>
                  <a:lnTo>
                    <a:pt x="35" y="159"/>
                  </a:lnTo>
                  <a:lnTo>
                    <a:pt x="35" y="158"/>
                  </a:lnTo>
                  <a:lnTo>
                    <a:pt x="35" y="158"/>
                  </a:lnTo>
                  <a:lnTo>
                    <a:pt x="36" y="156"/>
                  </a:lnTo>
                  <a:close/>
                  <a:moveTo>
                    <a:pt x="522" y="148"/>
                  </a:moveTo>
                  <a:lnTo>
                    <a:pt x="522" y="150"/>
                  </a:lnTo>
                  <a:lnTo>
                    <a:pt x="522" y="150"/>
                  </a:lnTo>
                  <a:lnTo>
                    <a:pt x="522" y="150"/>
                  </a:lnTo>
                  <a:lnTo>
                    <a:pt x="522" y="151"/>
                  </a:lnTo>
                  <a:lnTo>
                    <a:pt x="522" y="151"/>
                  </a:lnTo>
                  <a:lnTo>
                    <a:pt x="520" y="150"/>
                  </a:lnTo>
                  <a:lnTo>
                    <a:pt x="522" y="148"/>
                  </a:lnTo>
                  <a:close/>
                  <a:moveTo>
                    <a:pt x="520" y="147"/>
                  </a:move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7"/>
                  </a:lnTo>
                  <a:lnTo>
                    <a:pt x="520" y="147"/>
                  </a:lnTo>
                  <a:close/>
                  <a:moveTo>
                    <a:pt x="483" y="120"/>
                  </a:moveTo>
                  <a:lnTo>
                    <a:pt x="483" y="120"/>
                  </a:lnTo>
                  <a:lnTo>
                    <a:pt x="483" y="122"/>
                  </a:lnTo>
                  <a:lnTo>
                    <a:pt x="483" y="123"/>
                  </a:lnTo>
                  <a:lnTo>
                    <a:pt x="483" y="123"/>
                  </a:lnTo>
                  <a:lnTo>
                    <a:pt x="483" y="123"/>
                  </a:lnTo>
                  <a:lnTo>
                    <a:pt x="481" y="123"/>
                  </a:lnTo>
                  <a:lnTo>
                    <a:pt x="481" y="122"/>
                  </a:lnTo>
                  <a:lnTo>
                    <a:pt x="479" y="122"/>
                  </a:lnTo>
                  <a:lnTo>
                    <a:pt x="479" y="120"/>
                  </a:lnTo>
                  <a:lnTo>
                    <a:pt x="481" y="120"/>
                  </a:lnTo>
                  <a:lnTo>
                    <a:pt x="481" y="120"/>
                  </a:lnTo>
                  <a:lnTo>
                    <a:pt x="483" y="120"/>
                  </a:lnTo>
                  <a:close/>
                  <a:moveTo>
                    <a:pt x="385" y="101"/>
                  </a:moveTo>
                  <a:lnTo>
                    <a:pt x="385" y="103"/>
                  </a:lnTo>
                  <a:lnTo>
                    <a:pt x="385" y="103"/>
                  </a:lnTo>
                  <a:lnTo>
                    <a:pt x="383" y="103"/>
                  </a:lnTo>
                  <a:lnTo>
                    <a:pt x="383" y="104"/>
                  </a:lnTo>
                  <a:lnTo>
                    <a:pt x="383" y="103"/>
                  </a:lnTo>
                  <a:lnTo>
                    <a:pt x="383" y="103"/>
                  </a:lnTo>
                  <a:lnTo>
                    <a:pt x="385" y="101"/>
                  </a:lnTo>
                  <a:close/>
                  <a:moveTo>
                    <a:pt x="385" y="93"/>
                  </a:moveTo>
                  <a:lnTo>
                    <a:pt x="386" y="93"/>
                  </a:lnTo>
                  <a:lnTo>
                    <a:pt x="386" y="95"/>
                  </a:lnTo>
                  <a:lnTo>
                    <a:pt x="385" y="95"/>
                  </a:lnTo>
                  <a:lnTo>
                    <a:pt x="385" y="95"/>
                  </a:lnTo>
                  <a:lnTo>
                    <a:pt x="383" y="96"/>
                  </a:lnTo>
                  <a:lnTo>
                    <a:pt x="383" y="96"/>
                  </a:lnTo>
                  <a:lnTo>
                    <a:pt x="382" y="98"/>
                  </a:lnTo>
                  <a:lnTo>
                    <a:pt x="382" y="98"/>
                  </a:lnTo>
                  <a:lnTo>
                    <a:pt x="380" y="98"/>
                  </a:lnTo>
                  <a:lnTo>
                    <a:pt x="380" y="98"/>
                  </a:lnTo>
                  <a:lnTo>
                    <a:pt x="379" y="98"/>
                  </a:lnTo>
                  <a:lnTo>
                    <a:pt x="380" y="96"/>
                  </a:lnTo>
                  <a:lnTo>
                    <a:pt x="380" y="95"/>
                  </a:lnTo>
                  <a:lnTo>
                    <a:pt x="382" y="93"/>
                  </a:lnTo>
                  <a:lnTo>
                    <a:pt x="383" y="93"/>
                  </a:lnTo>
                  <a:lnTo>
                    <a:pt x="385" y="93"/>
                  </a:lnTo>
                  <a:close/>
                  <a:moveTo>
                    <a:pt x="349" y="81"/>
                  </a:moveTo>
                  <a:lnTo>
                    <a:pt x="349" y="82"/>
                  </a:lnTo>
                  <a:lnTo>
                    <a:pt x="349" y="84"/>
                  </a:lnTo>
                  <a:lnTo>
                    <a:pt x="350" y="84"/>
                  </a:lnTo>
                  <a:lnTo>
                    <a:pt x="349" y="84"/>
                  </a:lnTo>
                  <a:lnTo>
                    <a:pt x="349" y="84"/>
                  </a:lnTo>
                  <a:lnTo>
                    <a:pt x="349" y="82"/>
                  </a:lnTo>
                  <a:lnTo>
                    <a:pt x="347" y="82"/>
                  </a:lnTo>
                  <a:lnTo>
                    <a:pt x="347" y="82"/>
                  </a:lnTo>
                  <a:lnTo>
                    <a:pt x="349" y="82"/>
                  </a:lnTo>
                  <a:lnTo>
                    <a:pt x="349" y="81"/>
                  </a:lnTo>
                  <a:close/>
                  <a:moveTo>
                    <a:pt x="342" y="81"/>
                  </a:moveTo>
                  <a:lnTo>
                    <a:pt x="342" y="81"/>
                  </a:lnTo>
                  <a:lnTo>
                    <a:pt x="342" y="82"/>
                  </a:lnTo>
                  <a:lnTo>
                    <a:pt x="341" y="82"/>
                  </a:lnTo>
                  <a:lnTo>
                    <a:pt x="341" y="82"/>
                  </a:lnTo>
                  <a:lnTo>
                    <a:pt x="341" y="81"/>
                  </a:lnTo>
                  <a:lnTo>
                    <a:pt x="341" y="81"/>
                  </a:lnTo>
                  <a:lnTo>
                    <a:pt x="342" y="81"/>
                  </a:lnTo>
                  <a:close/>
                  <a:moveTo>
                    <a:pt x="347" y="79"/>
                  </a:moveTo>
                  <a:lnTo>
                    <a:pt x="347" y="81"/>
                  </a:lnTo>
                  <a:lnTo>
                    <a:pt x="347" y="81"/>
                  </a:lnTo>
                  <a:lnTo>
                    <a:pt x="345" y="82"/>
                  </a:lnTo>
                  <a:lnTo>
                    <a:pt x="345" y="81"/>
                  </a:lnTo>
                  <a:lnTo>
                    <a:pt x="347" y="79"/>
                  </a:lnTo>
                  <a:close/>
                  <a:moveTo>
                    <a:pt x="167" y="76"/>
                  </a:moveTo>
                  <a:lnTo>
                    <a:pt x="169" y="76"/>
                  </a:lnTo>
                  <a:lnTo>
                    <a:pt x="169" y="77"/>
                  </a:lnTo>
                  <a:lnTo>
                    <a:pt x="169" y="77"/>
                  </a:lnTo>
                  <a:lnTo>
                    <a:pt x="169" y="77"/>
                  </a:lnTo>
                  <a:lnTo>
                    <a:pt x="169" y="79"/>
                  </a:lnTo>
                  <a:lnTo>
                    <a:pt x="167" y="79"/>
                  </a:lnTo>
                  <a:lnTo>
                    <a:pt x="167" y="77"/>
                  </a:lnTo>
                  <a:lnTo>
                    <a:pt x="167" y="77"/>
                  </a:lnTo>
                  <a:lnTo>
                    <a:pt x="167" y="76"/>
                  </a:lnTo>
                  <a:lnTo>
                    <a:pt x="167" y="76"/>
                  </a:lnTo>
                  <a:close/>
                  <a:moveTo>
                    <a:pt x="177" y="65"/>
                  </a:moveTo>
                  <a:lnTo>
                    <a:pt x="178" y="65"/>
                  </a:lnTo>
                  <a:lnTo>
                    <a:pt x="178" y="66"/>
                  </a:lnTo>
                  <a:lnTo>
                    <a:pt x="178" y="66"/>
                  </a:lnTo>
                  <a:lnTo>
                    <a:pt x="177" y="66"/>
                  </a:lnTo>
                  <a:lnTo>
                    <a:pt x="177" y="66"/>
                  </a:lnTo>
                  <a:lnTo>
                    <a:pt x="177" y="65"/>
                  </a:lnTo>
                  <a:lnTo>
                    <a:pt x="177" y="65"/>
                  </a:lnTo>
                  <a:close/>
                  <a:moveTo>
                    <a:pt x="344" y="52"/>
                  </a:moveTo>
                  <a:lnTo>
                    <a:pt x="344" y="52"/>
                  </a:lnTo>
                  <a:lnTo>
                    <a:pt x="344" y="54"/>
                  </a:lnTo>
                  <a:lnTo>
                    <a:pt x="344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4"/>
                  </a:lnTo>
                  <a:lnTo>
                    <a:pt x="347" y="54"/>
                  </a:lnTo>
                  <a:lnTo>
                    <a:pt x="347" y="54"/>
                  </a:lnTo>
                  <a:lnTo>
                    <a:pt x="347" y="55"/>
                  </a:lnTo>
                  <a:lnTo>
                    <a:pt x="345" y="55"/>
                  </a:lnTo>
                  <a:lnTo>
                    <a:pt x="345" y="57"/>
                  </a:lnTo>
                  <a:lnTo>
                    <a:pt x="345" y="57"/>
                  </a:lnTo>
                  <a:lnTo>
                    <a:pt x="344" y="58"/>
                  </a:lnTo>
                  <a:lnTo>
                    <a:pt x="344" y="58"/>
                  </a:lnTo>
                  <a:lnTo>
                    <a:pt x="345" y="60"/>
                  </a:lnTo>
                  <a:lnTo>
                    <a:pt x="347" y="60"/>
                  </a:lnTo>
                  <a:lnTo>
                    <a:pt x="347" y="60"/>
                  </a:lnTo>
                  <a:lnTo>
                    <a:pt x="347" y="60"/>
                  </a:lnTo>
                  <a:lnTo>
                    <a:pt x="347" y="62"/>
                  </a:lnTo>
                  <a:lnTo>
                    <a:pt x="347" y="62"/>
                  </a:lnTo>
                  <a:lnTo>
                    <a:pt x="345" y="62"/>
                  </a:lnTo>
                  <a:lnTo>
                    <a:pt x="344" y="62"/>
                  </a:lnTo>
                  <a:lnTo>
                    <a:pt x="341" y="62"/>
                  </a:lnTo>
                  <a:lnTo>
                    <a:pt x="339" y="62"/>
                  </a:lnTo>
                  <a:lnTo>
                    <a:pt x="339" y="60"/>
                  </a:lnTo>
                  <a:lnTo>
                    <a:pt x="339" y="60"/>
                  </a:lnTo>
                  <a:lnTo>
                    <a:pt x="341" y="60"/>
                  </a:lnTo>
                  <a:lnTo>
                    <a:pt x="339" y="57"/>
                  </a:lnTo>
                  <a:lnTo>
                    <a:pt x="339" y="55"/>
                  </a:lnTo>
                  <a:lnTo>
                    <a:pt x="341" y="54"/>
                  </a:lnTo>
                  <a:lnTo>
                    <a:pt x="342" y="54"/>
                  </a:lnTo>
                  <a:lnTo>
                    <a:pt x="344" y="52"/>
                  </a:lnTo>
                  <a:close/>
                  <a:moveTo>
                    <a:pt x="338" y="52"/>
                  </a:moveTo>
                  <a:lnTo>
                    <a:pt x="338" y="54"/>
                  </a:lnTo>
                  <a:lnTo>
                    <a:pt x="338" y="54"/>
                  </a:lnTo>
                  <a:lnTo>
                    <a:pt x="338" y="55"/>
                  </a:lnTo>
                  <a:lnTo>
                    <a:pt x="338" y="55"/>
                  </a:lnTo>
                  <a:lnTo>
                    <a:pt x="336" y="55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8" y="52"/>
                  </a:lnTo>
                  <a:close/>
                  <a:moveTo>
                    <a:pt x="341" y="21"/>
                  </a:moveTo>
                  <a:lnTo>
                    <a:pt x="341" y="21"/>
                  </a:lnTo>
                  <a:lnTo>
                    <a:pt x="339" y="22"/>
                  </a:lnTo>
                  <a:lnTo>
                    <a:pt x="339" y="22"/>
                  </a:lnTo>
                  <a:lnTo>
                    <a:pt x="336" y="24"/>
                  </a:lnTo>
                  <a:lnTo>
                    <a:pt x="338" y="22"/>
                  </a:lnTo>
                  <a:lnTo>
                    <a:pt x="341" y="21"/>
                  </a:lnTo>
                  <a:lnTo>
                    <a:pt x="341" y="21"/>
                  </a:lnTo>
                  <a:close/>
                  <a:moveTo>
                    <a:pt x="251" y="19"/>
                  </a:moveTo>
                  <a:lnTo>
                    <a:pt x="252" y="19"/>
                  </a:lnTo>
                  <a:lnTo>
                    <a:pt x="252" y="21"/>
                  </a:lnTo>
                  <a:lnTo>
                    <a:pt x="252" y="21"/>
                  </a:lnTo>
                  <a:lnTo>
                    <a:pt x="254" y="22"/>
                  </a:lnTo>
                  <a:lnTo>
                    <a:pt x="254" y="24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6" y="25"/>
                  </a:lnTo>
                  <a:lnTo>
                    <a:pt x="256" y="25"/>
                  </a:lnTo>
                  <a:lnTo>
                    <a:pt x="254" y="25"/>
                  </a:lnTo>
                  <a:lnTo>
                    <a:pt x="251" y="25"/>
                  </a:lnTo>
                  <a:lnTo>
                    <a:pt x="249" y="25"/>
                  </a:lnTo>
                  <a:lnTo>
                    <a:pt x="248" y="25"/>
                  </a:lnTo>
                  <a:lnTo>
                    <a:pt x="248" y="25"/>
                  </a:lnTo>
                  <a:lnTo>
                    <a:pt x="248" y="24"/>
                  </a:lnTo>
                  <a:lnTo>
                    <a:pt x="249" y="24"/>
                  </a:lnTo>
                  <a:lnTo>
                    <a:pt x="249" y="24"/>
                  </a:lnTo>
                  <a:lnTo>
                    <a:pt x="249" y="22"/>
                  </a:lnTo>
                  <a:lnTo>
                    <a:pt x="249" y="21"/>
                  </a:lnTo>
                  <a:lnTo>
                    <a:pt x="251" y="19"/>
                  </a:lnTo>
                  <a:lnTo>
                    <a:pt x="251" y="19"/>
                  </a:lnTo>
                  <a:close/>
                  <a:moveTo>
                    <a:pt x="252" y="16"/>
                  </a:moveTo>
                  <a:lnTo>
                    <a:pt x="252" y="16"/>
                  </a:lnTo>
                  <a:lnTo>
                    <a:pt x="254" y="18"/>
                  </a:lnTo>
                  <a:lnTo>
                    <a:pt x="256" y="18"/>
                  </a:lnTo>
                  <a:lnTo>
                    <a:pt x="256" y="19"/>
                  </a:lnTo>
                  <a:lnTo>
                    <a:pt x="257" y="19"/>
                  </a:lnTo>
                  <a:lnTo>
                    <a:pt x="260" y="18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3" y="18"/>
                  </a:lnTo>
                  <a:lnTo>
                    <a:pt x="265" y="18"/>
                  </a:lnTo>
                  <a:lnTo>
                    <a:pt x="265" y="16"/>
                  </a:lnTo>
                  <a:lnTo>
                    <a:pt x="267" y="18"/>
                  </a:lnTo>
                  <a:lnTo>
                    <a:pt x="268" y="19"/>
                  </a:lnTo>
                  <a:lnTo>
                    <a:pt x="268" y="19"/>
                  </a:lnTo>
                  <a:lnTo>
                    <a:pt x="270" y="19"/>
                  </a:lnTo>
                  <a:lnTo>
                    <a:pt x="270" y="21"/>
                  </a:lnTo>
                  <a:lnTo>
                    <a:pt x="268" y="21"/>
                  </a:lnTo>
                  <a:lnTo>
                    <a:pt x="268" y="22"/>
                  </a:lnTo>
                  <a:lnTo>
                    <a:pt x="267" y="22"/>
                  </a:lnTo>
                  <a:lnTo>
                    <a:pt x="265" y="24"/>
                  </a:lnTo>
                  <a:lnTo>
                    <a:pt x="260" y="27"/>
                  </a:lnTo>
                  <a:lnTo>
                    <a:pt x="256" y="24"/>
                  </a:lnTo>
                  <a:lnTo>
                    <a:pt x="254" y="22"/>
                  </a:lnTo>
                  <a:lnTo>
                    <a:pt x="252" y="21"/>
                  </a:lnTo>
                  <a:lnTo>
                    <a:pt x="252" y="18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52" y="16"/>
                  </a:lnTo>
                  <a:close/>
                  <a:moveTo>
                    <a:pt x="345" y="14"/>
                  </a:moveTo>
                  <a:lnTo>
                    <a:pt x="344" y="16"/>
                  </a:lnTo>
                  <a:lnTo>
                    <a:pt x="342" y="19"/>
                  </a:lnTo>
                  <a:lnTo>
                    <a:pt x="341" y="21"/>
                  </a:lnTo>
                  <a:lnTo>
                    <a:pt x="341" y="19"/>
                  </a:lnTo>
                  <a:lnTo>
                    <a:pt x="342" y="19"/>
                  </a:lnTo>
                  <a:lnTo>
                    <a:pt x="344" y="18"/>
                  </a:lnTo>
                  <a:lnTo>
                    <a:pt x="344" y="16"/>
                  </a:lnTo>
                  <a:lnTo>
                    <a:pt x="344" y="16"/>
                  </a:lnTo>
                  <a:lnTo>
                    <a:pt x="344" y="16"/>
                  </a:lnTo>
                  <a:lnTo>
                    <a:pt x="344" y="14"/>
                  </a:lnTo>
                  <a:lnTo>
                    <a:pt x="345" y="14"/>
                  </a:lnTo>
                  <a:close/>
                  <a:moveTo>
                    <a:pt x="284" y="13"/>
                  </a:moveTo>
                  <a:lnTo>
                    <a:pt x="284" y="14"/>
                  </a:lnTo>
                  <a:lnTo>
                    <a:pt x="284" y="16"/>
                  </a:lnTo>
                  <a:lnTo>
                    <a:pt x="286" y="16"/>
                  </a:lnTo>
                  <a:lnTo>
                    <a:pt x="284" y="18"/>
                  </a:lnTo>
                  <a:lnTo>
                    <a:pt x="284" y="19"/>
                  </a:lnTo>
                  <a:lnTo>
                    <a:pt x="282" y="16"/>
                  </a:lnTo>
                  <a:lnTo>
                    <a:pt x="284" y="16"/>
                  </a:lnTo>
                  <a:lnTo>
                    <a:pt x="282" y="14"/>
                  </a:lnTo>
                  <a:lnTo>
                    <a:pt x="284" y="14"/>
                  </a:lnTo>
                  <a:lnTo>
                    <a:pt x="284" y="13"/>
                  </a:lnTo>
                  <a:close/>
                  <a:moveTo>
                    <a:pt x="427" y="10"/>
                  </a:moveTo>
                  <a:lnTo>
                    <a:pt x="429" y="10"/>
                  </a:lnTo>
                  <a:lnTo>
                    <a:pt x="429" y="10"/>
                  </a:lnTo>
                  <a:lnTo>
                    <a:pt x="429" y="11"/>
                  </a:lnTo>
                  <a:lnTo>
                    <a:pt x="429" y="11"/>
                  </a:lnTo>
                  <a:lnTo>
                    <a:pt x="431" y="14"/>
                  </a:lnTo>
                  <a:lnTo>
                    <a:pt x="432" y="16"/>
                  </a:lnTo>
                  <a:lnTo>
                    <a:pt x="432" y="18"/>
                  </a:lnTo>
                  <a:lnTo>
                    <a:pt x="432" y="18"/>
                  </a:lnTo>
                  <a:lnTo>
                    <a:pt x="432" y="21"/>
                  </a:lnTo>
                  <a:lnTo>
                    <a:pt x="432" y="22"/>
                  </a:lnTo>
                  <a:lnTo>
                    <a:pt x="434" y="25"/>
                  </a:lnTo>
                  <a:lnTo>
                    <a:pt x="434" y="27"/>
                  </a:lnTo>
                  <a:lnTo>
                    <a:pt x="435" y="27"/>
                  </a:lnTo>
                  <a:lnTo>
                    <a:pt x="435" y="27"/>
                  </a:lnTo>
                  <a:lnTo>
                    <a:pt x="437" y="27"/>
                  </a:lnTo>
                  <a:lnTo>
                    <a:pt x="437" y="30"/>
                  </a:lnTo>
                  <a:lnTo>
                    <a:pt x="437" y="30"/>
                  </a:lnTo>
                  <a:lnTo>
                    <a:pt x="437" y="32"/>
                  </a:lnTo>
                  <a:lnTo>
                    <a:pt x="437" y="33"/>
                  </a:lnTo>
                  <a:lnTo>
                    <a:pt x="438" y="33"/>
                  </a:lnTo>
                  <a:lnTo>
                    <a:pt x="438" y="35"/>
                  </a:lnTo>
                  <a:lnTo>
                    <a:pt x="438" y="35"/>
                  </a:lnTo>
                  <a:lnTo>
                    <a:pt x="440" y="38"/>
                  </a:lnTo>
                  <a:lnTo>
                    <a:pt x="440" y="40"/>
                  </a:lnTo>
                  <a:lnTo>
                    <a:pt x="442" y="41"/>
                  </a:lnTo>
                  <a:lnTo>
                    <a:pt x="442" y="44"/>
                  </a:lnTo>
                  <a:lnTo>
                    <a:pt x="443" y="47"/>
                  </a:lnTo>
                  <a:lnTo>
                    <a:pt x="443" y="49"/>
                  </a:lnTo>
                  <a:lnTo>
                    <a:pt x="443" y="54"/>
                  </a:lnTo>
                  <a:lnTo>
                    <a:pt x="443" y="55"/>
                  </a:lnTo>
                  <a:lnTo>
                    <a:pt x="445" y="57"/>
                  </a:lnTo>
                  <a:lnTo>
                    <a:pt x="445" y="60"/>
                  </a:lnTo>
                  <a:lnTo>
                    <a:pt x="446" y="63"/>
                  </a:lnTo>
                  <a:lnTo>
                    <a:pt x="446" y="63"/>
                  </a:lnTo>
                  <a:lnTo>
                    <a:pt x="449" y="65"/>
                  </a:lnTo>
                  <a:lnTo>
                    <a:pt x="451" y="63"/>
                  </a:lnTo>
                  <a:lnTo>
                    <a:pt x="453" y="62"/>
                  </a:lnTo>
                  <a:lnTo>
                    <a:pt x="454" y="62"/>
                  </a:lnTo>
                  <a:lnTo>
                    <a:pt x="456" y="62"/>
                  </a:lnTo>
                  <a:lnTo>
                    <a:pt x="457" y="63"/>
                  </a:lnTo>
                  <a:lnTo>
                    <a:pt x="459" y="65"/>
                  </a:lnTo>
                  <a:lnTo>
                    <a:pt x="462" y="68"/>
                  </a:lnTo>
                  <a:lnTo>
                    <a:pt x="465" y="70"/>
                  </a:lnTo>
                  <a:lnTo>
                    <a:pt x="467" y="70"/>
                  </a:lnTo>
                  <a:lnTo>
                    <a:pt x="468" y="71"/>
                  </a:lnTo>
                  <a:lnTo>
                    <a:pt x="468" y="73"/>
                  </a:lnTo>
                  <a:lnTo>
                    <a:pt x="467" y="74"/>
                  </a:lnTo>
                  <a:lnTo>
                    <a:pt x="468" y="76"/>
                  </a:lnTo>
                  <a:lnTo>
                    <a:pt x="468" y="77"/>
                  </a:lnTo>
                  <a:lnTo>
                    <a:pt x="468" y="79"/>
                  </a:lnTo>
                  <a:lnTo>
                    <a:pt x="468" y="82"/>
                  </a:lnTo>
                  <a:lnTo>
                    <a:pt x="470" y="85"/>
                  </a:lnTo>
                  <a:lnTo>
                    <a:pt x="470" y="88"/>
                  </a:lnTo>
                  <a:lnTo>
                    <a:pt x="470" y="90"/>
                  </a:lnTo>
                  <a:lnTo>
                    <a:pt x="470" y="92"/>
                  </a:lnTo>
                  <a:lnTo>
                    <a:pt x="470" y="93"/>
                  </a:lnTo>
                  <a:lnTo>
                    <a:pt x="472" y="95"/>
                  </a:lnTo>
                  <a:lnTo>
                    <a:pt x="472" y="96"/>
                  </a:lnTo>
                  <a:lnTo>
                    <a:pt x="473" y="98"/>
                  </a:lnTo>
                  <a:lnTo>
                    <a:pt x="475" y="99"/>
                  </a:lnTo>
                  <a:lnTo>
                    <a:pt x="476" y="101"/>
                  </a:lnTo>
                  <a:lnTo>
                    <a:pt x="476" y="101"/>
                  </a:lnTo>
                  <a:lnTo>
                    <a:pt x="476" y="103"/>
                  </a:lnTo>
                  <a:lnTo>
                    <a:pt x="479" y="107"/>
                  </a:lnTo>
                  <a:lnTo>
                    <a:pt x="479" y="110"/>
                  </a:lnTo>
                  <a:lnTo>
                    <a:pt x="479" y="117"/>
                  </a:lnTo>
                  <a:lnTo>
                    <a:pt x="478" y="118"/>
                  </a:lnTo>
                  <a:lnTo>
                    <a:pt x="479" y="120"/>
                  </a:lnTo>
                  <a:lnTo>
                    <a:pt x="481" y="125"/>
                  </a:lnTo>
                  <a:lnTo>
                    <a:pt x="483" y="125"/>
                  </a:lnTo>
                  <a:lnTo>
                    <a:pt x="483" y="126"/>
                  </a:lnTo>
                  <a:lnTo>
                    <a:pt x="483" y="129"/>
                  </a:lnTo>
                  <a:lnTo>
                    <a:pt x="484" y="131"/>
                  </a:lnTo>
                  <a:lnTo>
                    <a:pt x="486" y="133"/>
                  </a:lnTo>
                  <a:lnTo>
                    <a:pt x="487" y="134"/>
                  </a:lnTo>
                  <a:lnTo>
                    <a:pt x="489" y="134"/>
                  </a:lnTo>
                  <a:lnTo>
                    <a:pt x="490" y="134"/>
                  </a:lnTo>
                  <a:lnTo>
                    <a:pt x="492" y="136"/>
                  </a:lnTo>
                  <a:lnTo>
                    <a:pt x="494" y="136"/>
                  </a:lnTo>
                  <a:lnTo>
                    <a:pt x="495" y="137"/>
                  </a:lnTo>
                  <a:lnTo>
                    <a:pt x="497" y="137"/>
                  </a:lnTo>
                  <a:lnTo>
                    <a:pt x="498" y="137"/>
                  </a:lnTo>
                  <a:lnTo>
                    <a:pt x="498" y="137"/>
                  </a:lnTo>
                  <a:lnTo>
                    <a:pt x="500" y="137"/>
                  </a:lnTo>
                  <a:lnTo>
                    <a:pt x="500" y="139"/>
                  </a:lnTo>
                  <a:lnTo>
                    <a:pt x="502" y="140"/>
                  </a:lnTo>
                  <a:lnTo>
                    <a:pt x="503" y="142"/>
                  </a:lnTo>
                  <a:lnTo>
                    <a:pt x="505" y="144"/>
                  </a:lnTo>
                  <a:lnTo>
                    <a:pt x="506" y="144"/>
                  </a:lnTo>
                  <a:lnTo>
                    <a:pt x="508" y="145"/>
                  </a:lnTo>
                  <a:lnTo>
                    <a:pt x="508" y="145"/>
                  </a:lnTo>
                  <a:lnTo>
                    <a:pt x="509" y="145"/>
                  </a:lnTo>
                  <a:lnTo>
                    <a:pt x="513" y="147"/>
                  </a:lnTo>
                  <a:lnTo>
                    <a:pt x="514" y="148"/>
                  </a:lnTo>
                  <a:lnTo>
                    <a:pt x="516" y="148"/>
                  </a:lnTo>
                  <a:lnTo>
                    <a:pt x="519" y="150"/>
                  </a:lnTo>
                  <a:lnTo>
                    <a:pt x="519" y="151"/>
                  </a:lnTo>
                  <a:lnTo>
                    <a:pt x="520" y="153"/>
                  </a:lnTo>
                  <a:lnTo>
                    <a:pt x="519" y="153"/>
                  </a:lnTo>
                  <a:lnTo>
                    <a:pt x="517" y="153"/>
                  </a:lnTo>
                  <a:lnTo>
                    <a:pt x="517" y="155"/>
                  </a:lnTo>
                  <a:lnTo>
                    <a:pt x="519" y="158"/>
                  </a:lnTo>
                  <a:lnTo>
                    <a:pt x="520" y="159"/>
                  </a:lnTo>
                  <a:lnTo>
                    <a:pt x="522" y="161"/>
                  </a:lnTo>
                  <a:lnTo>
                    <a:pt x="525" y="162"/>
                  </a:lnTo>
                  <a:lnTo>
                    <a:pt x="525" y="166"/>
                  </a:lnTo>
                  <a:lnTo>
                    <a:pt x="525" y="166"/>
                  </a:lnTo>
                  <a:lnTo>
                    <a:pt x="527" y="169"/>
                  </a:lnTo>
                  <a:lnTo>
                    <a:pt x="528" y="170"/>
                  </a:lnTo>
                  <a:lnTo>
                    <a:pt x="528" y="172"/>
                  </a:lnTo>
                  <a:lnTo>
                    <a:pt x="530" y="177"/>
                  </a:lnTo>
                  <a:lnTo>
                    <a:pt x="530" y="180"/>
                  </a:lnTo>
                  <a:lnTo>
                    <a:pt x="531" y="181"/>
                  </a:lnTo>
                  <a:lnTo>
                    <a:pt x="531" y="183"/>
                  </a:lnTo>
                  <a:lnTo>
                    <a:pt x="533" y="183"/>
                  </a:lnTo>
                  <a:lnTo>
                    <a:pt x="533" y="181"/>
                  </a:lnTo>
                  <a:lnTo>
                    <a:pt x="535" y="185"/>
                  </a:lnTo>
                  <a:lnTo>
                    <a:pt x="536" y="185"/>
                  </a:lnTo>
                  <a:lnTo>
                    <a:pt x="536" y="185"/>
                  </a:lnTo>
                  <a:lnTo>
                    <a:pt x="535" y="181"/>
                  </a:lnTo>
                  <a:lnTo>
                    <a:pt x="536" y="178"/>
                  </a:lnTo>
                  <a:lnTo>
                    <a:pt x="536" y="178"/>
                  </a:lnTo>
                  <a:lnTo>
                    <a:pt x="538" y="178"/>
                  </a:lnTo>
                  <a:lnTo>
                    <a:pt x="538" y="180"/>
                  </a:lnTo>
                  <a:lnTo>
                    <a:pt x="539" y="181"/>
                  </a:lnTo>
                  <a:lnTo>
                    <a:pt x="543" y="183"/>
                  </a:lnTo>
                  <a:lnTo>
                    <a:pt x="544" y="185"/>
                  </a:lnTo>
                  <a:lnTo>
                    <a:pt x="544" y="185"/>
                  </a:lnTo>
                  <a:lnTo>
                    <a:pt x="544" y="183"/>
                  </a:lnTo>
                  <a:lnTo>
                    <a:pt x="544" y="181"/>
                  </a:lnTo>
                  <a:lnTo>
                    <a:pt x="546" y="181"/>
                  </a:lnTo>
                  <a:lnTo>
                    <a:pt x="546" y="183"/>
                  </a:lnTo>
                  <a:lnTo>
                    <a:pt x="547" y="185"/>
                  </a:lnTo>
                  <a:lnTo>
                    <a:pt x="547" y="189"/>
                  </a:lnTo>
                  <a:lnTo>
                    <a:pt x="547" y="194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50" y="200"/>
                  </a:lnTo>
                  <a:lnTo>
                    <a:pt x="552" y="202"/>
                  </a:lnTo>
                  <a:lnTo>
                    <a:pt x="554" y="203"/>
                  </a:lnTo>
                  <a:lnTo>
                    <a:pt x="554" y="203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60" y="207"/>
                  </a:lnTo>
                  <a:lnTo>
                    <a:pt x="563" y="208"/>
                  </a:lnTo>
                  <a:lnTo>
                    <a:pt x="563" y="210"/>
                  </a:lnTo>
                  <a:lnTo>
                    <a:pt x="566" y="214"/>
                  </a:lnTo>
                  <a:lnTo>
                    <a:pt x="566" y="216"/>
                  </a:lnTo>
                  <a:lnTo>
                    <a:pt x="569" y="218"/>
                  </a:lnTo>
                  <a:lnTo>
                    <a:pt x="571" y="218"/>
                  </a:lnTo>
                  <a:lnTo>
                    <a:pt x="571" y="219"/>
                  </a:lnTo>
                  <a:lnTo>
                    <a:pt x="572" y="221"/>
                  </a:lnTo>
                  <a:lnTo>
                    <a:pt x="572" y="221"/>
                  </a:lnTo>
                  <a:lnTo>
                    <a:pt x="572" y="222"/>
                  </a:lnTo>
                  <a:lnTo>
                    <a:pt x="574" y="225"/>
                  </a:lnTo>
                  <a:lnTo>
                    <a:pt x="577" y="225"/>
                  </a:lnTo>
                  <a:lnTo>
                    <a:pt x="579" y="229"/>
                  </a:lnTo>
                  <a:lnTo>
                    <a:pt x="579" y="232"/>
                  </a:lnTo>
                  <a:lnTo>
                    <a:pt x="579" y="235"/>
                  </a:lnTo>
                  <a:lnTo>
                    <a:pt x="580" y="235"/>
                  </a:lnTo>
                  <a:lnTo>
                    <a:pt x="582" y="237"/>
                  </a:lnTo>
                  <a:lnTo>
                    <a:pt x="582" y="237"/>
                  </a:lnTo>
                  <a:lnTo>
                    <a:pt x="580" y="241"/>
                  </a:lnTo>
                  <a:lnTo>
                    <a:pt x="582" y="252"/>
                  </a:lnTo>
                  <a:lnTo>
                    <a:pt x="582" y="255"/>
                  </a:lnTo>
                  <a:lnTo>
                    <a:pt x="582" y="259"/>
                  </a:lnTo>
                  <a:lnTo>
                    <a:pt x="585" y="265"/>
                  </a:lnTo>
                  <a:lnTo>
                    <a:pt x="585" y="266"/>
                  </a:lnTo>
                  <a:lnTo>
                    <a:pt x="587" y="268"/>
                  </a:lnTo>
                  <a:lnTo>
                    <a:pt x="588" y="271"/>
                  </a:lnTo>
                  <a:lnTo>
                    <a:pt x="588" y="276"/>
                  </a:lnTo>
                  <a:lnTo>
                    <a:pt x="588" y="279"/>
                  </a:lnTo>
                  <a:lnTo>
                    <a:pt x="588" y="281"/>
                  </a:lnTo>
                  <a:lnTo>
                    <a:pt x="587" y="284"/>
                  </a:lnTo>
                  <a:lnTo>
                    <a:pt x="585" y="289"/>
                  </a:lnTo>
                  <a:lnTo>
                    <a:pt x="585" y="292"/>
                  </a:lnTo>
                  <a:lnTo>
                    <a:pt x="584" y="298"/>
                  </a:lnTo>
                  <a:lnTo>
                    <a:pt x="582" y="300"/>
                  </a:lnTo>
                  <a:lnTo>
                    <a:pt x="582" y="301"/>
                  </a:lnTo>
                  <a:lnTo>
                    <a:pt x="580" y="307"/>
                  </a:lnTo>
                  <a:lnTo>
                    <a:pt x="580" y="311"/>
                  </a:lnTo>
                  <a:lnTo>
                    <a:pt x="580" y="314"/>
                  </a:lnTo>
                  <a:lnTo>
                    <a:pt x="580" y="317"/>
                  </a:lnTo>
                  <a:lnTo>
                    <a:pt x="579" y="318"/>
                  </a:lnTo>
                  <a:lnTo>
                    <a:pt x="579" y="322"/>
                  </a:lnTo>
                  <a:lnTo>
                    <a:pt x="576" y="328"/>
                  </a:lnTo>
                  <a:lnTo>
                    <a:pt x="572" y="331"/>
                  </a:lnTo>
                  <a:lnTo>
                    <a:pt x="572" y="334"/>
                  </a:lnTo>
                  <a:lnTo>
                    <a:pt x="572" y="336"/>
                  </a:lnTo>
                  <a:lnTo>
                    <a:pt x="572" y="337"/>
                  </a:lnTo>
                  <a:lnTo>
                    <a:pt x="569" y="341"/>
                  </a:lnTo>
                  <a:lnTo>
                    <a:pt x="569" y="341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4"/>
                  </a:lnTo>
                  <a:lnTo>
                    <a:pt x="565" y="344"/>
                  </a:lnTo>
                  <a:lnTo>
                    <a:pt x="563" y="345"/>
                  </a:lnTo>
                  <a:lnTo>
                    <a:pt x="560" y="348"/>
                  </a:lnTo>
                  <a:lnTo>
                    <a:pt x="560" y="350"/>
                  </a:lnTo>
                  <a:lnTo>
                    <a:pt x="558" y="352"/>
                  </a:lnTo>
                  <a:lnTo>
                    <a:pt x="558" y="353"/>
                  </a:lnTo>
                  <a:lnTo>
                    <a:pt x="557" y="353"/>
                  </a:lnTo>
                  <a:lnTo>
                    <a:pt x="557" y="355"/>
                  </a:lnTo>
                  <a:lnTo>
                    <a:pt x="555" y="356"/>
                  </a:lnTo>
                  <a:lnTo>
                    <a:pt x="555" y="356"/>
                  </a:lnTo>
                  <a:lnTo>
                    <a:pt x="555" y="358"/>
                  </a:lnTo>
                  <a:lnTo>
                    <a:pt x="555" y="361"/>
                  </a:lnTo>
                  <a:lnTo>
                    <a:pt x="555" y="363"/>
                  </a:lnTo>
                  <a:lnTo>
                    <a:pt x="554" y="363"/>
                  </a:lnTo>
                  <a:lnTo>
                    <a:pt x="554" y="363"/>
                  </a:lnTo>
                  <a:lnTo>
                    <a:pt x="554" y="363"/>
                  </a:lnTo>
                  <a:lnTo>
                    <a:pt x="552" y="363"/>
                  </a:lnTo>
                  <a:lnTo>
                    <a:pt x="554" y="363"/>
                  </a:lnTo>
                  <a:lnTo>
                    <a:pt x="554" y="364"/>
                  </a:lnTo>
                  <a:lnTo>
                    <a:pt x="552" y="366"/>
                  </a:lnTo>
                  <a:lnTo>
                    <a:pt x="550" y="367"/>
                  </a:lnTo>
                  <a:lnTo>
                    <a:pt x="549" y="369"/>
                  </a:lnTo>
                  <a:lnTo>
                    <a:pt x="549" y="370"/>
                  </a:lnTo>
                  <a:lnTo>
                    <a:pt x="547" y="375"/>
                  </a:lnTo>
                  <a:lnTo>
                    <a:pt x="547" y="378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6" y="380"/>
                  </a:lnTo>
                  <a:lnTo>
                    <a:pt x="546" y="380"/>
                  </a:lnTo>
                  <a:lnTo>
                    <a:pt x="546" y="381"/>
                  </a:lnTo>
                  <a:lnTo>
                    <a:pt x="547" y="381"/>
                  </a:lnTo>
                  <a:lnTo>
                    <a:pt x="546" y="381"/>
                  </a:lnTo>
                  <a:lnTo>
                    <a:pt x="546" y="381"/>
                  </a:lnTo>
                  <a:lnTo>
                    <a:pt x="546" y="381"/>
                  </a:lnTo>
                  <a:lnTo>
                    <a:pt x="544" y="383"/>
                  </a:lnTo>
                  <a:lnTo>
                    <a:pt x="541" y="389"/>
                  </a:lnTo>
                  <a:lnTo>
                    <a:pt x="541" y="391"/>
                  </a:lnTo>
                  <a:lnTo>
                    <a:pt x="539" y="392"/>
                  </a:lnTo>
                  <a:lnTo>
                    <a:pt x="538" y="396"/>
                  </a:lnTo>
                  <a:lnTo>
                    <a:pt x="538" y="397"/>
                  </a:lnTo>
                  <a:lnTo>
                    <a:pt x="538" y="402"/>
                  </a:lnTo>
                  <a:lnTo>
                    <a:pt x="538" y="405"/>
                  </a:lnTo>
                  <a:lnTo>
                    <a:pt x="536" y="408"/>
                  </a:lnTo>
                  <a:lnTo>
                    <a:pt x="536" y="410"/>
                  </a:lnTo>
                  <a:lnTo>
                    <a:pt x="535" y="413"/>
                  </a:lnTo>
                  <a:lnTo>
                    <a:pt x="536" y="416"/>
                  </a:lnTo>
                  <a:lnTo>
                    <a:pt x="536" y="418"/>
                  </a:lnTo>
                  <a:lnTo>
                    <a:pt x="536" y="419"/>
                  </a:lnTo>
                  <a:lnTo>
                    <a:pt x="535" y="421"/>
                  </a:lnTo>
                  <a:lnTo>
                    <a:pt x="533" y="421"/>
                  </a:lnTo>
                  <a:lnTo>
                    <a:pt x="531" y="422"/>
                  </a:lnTo>
                  <a:lnTo>
                    <a:pt x="530" y="424"/>
                  </a:lnTo>
                  <a:lnTo>
                    <a:pt x="528" y="426"/>
                  </a:lnTo>
                  <a:lnTo>
                    <a:pt x="527" y="426"/>
                  </a:lnTo>
                  <a:lnTo>
                    <a:pt x="520" y="426"/>
                  </a:lnTo>
                  <a:lnTo>
                    <a:pt x="511" y="426"/>
                  </a:lnTo>
                  <a:lnTo>
                    <a:pt x="509" y="427"/>
                  </a:lnTo>
                  <a:lnTo>
                    <a:pt x="505" y="427"/>
                  </a:lnTo>
                  <a:lnTo>
                    <a:pt x="502" y="430"/>
                  </a:lnTo>
                  <a:lnTo>
                    <a:pt x="498" y="432"/>
                  </a:lnTo>
                  <a:lnTo>
                    <a:pt x="490" y="440"/>
                  </a:lnTo>
                  <a:lnTo>
                    <a:pt x="484" y="441"/>
                  </a:lnTo>
                  <a:lnTo>
                    <a:pt x="484" y="441"/>
                  </a:lnTo>
                  <a:lnTo>
                    <a:pt x="483" y="440"/>
                  </a:lnTo>
                  <a:lnTo>
                    <a:pt x="481" y="441"/>
                  </a:lnTo>
                  <a:lnTo>
                    <a:pt x="481" y="441"/>
                  </a:lnTo>
                  <a:lnTo>
                    <a:pt x="483" y="443"/>
                  </a:lnTo>
                  <a:lnTo>
                    <a:pt x="483" y="444"/>
                  </a:lnTo>
                  <a:lnTo>
                    <a:pt x="484" y="443"/>
                  </a:lnTo>
                  <a:lnTo>
                    <a:pt x="486" y="443"/>
                  </a:lnTo>
                  <a:lnTo>
                    <a:pt x="486" y="444"/>
                  </a:lnTo>
                  <a:lnTo>
                    <a:pt x="486" y="446"/>
                  </a:lnTo>
                  <a:lnTo>
                    <a:pt x="484" y="448"/>
                  </a:lnTo>
                  <a:lnTo>
                    <a:pt x="484" y="448"/>
                  </a:lnTo>
                  <a:lnTo>
                    <a:pt x="483" y="448"/>
                  </a:lnTo>
                  <a:lnTo>
                    <a:pt x="483" y="448"/>
                  </a:lnTo>
                  <a:lnTo>
                    <a:pt x="483" y="444"/>
                  </a:lnTo>
                  <a:lnTo>
                    <a:pt x="481" y="443"/>
                  </a:lnTo>
                  <a:lnTo>
                    <a:pt x="479" y="443"/>
                  </a:lnTo>
                  <a:lnTo>
                    <a:pt x="478" y="443"/>
                  </a:lnTo>
                  <a:lnTo>
                    <a:pt x="478" y="444"/>
                  </a:lnTo>
                  <a:lnTo>
                    <a:pt x="476" y="441"/>
                  </a:lnTo>
                  <a:lnTo>
                    <a:pt x="475" y="440"/>
                  </a:lnTo>
                  <a:lnTo>
                    <a:pt x="473" y="440"/>
                  </a:lnTo>
                  <a:lnTo>
                    <a:pt x="473" y="440"/>
                  </a:lnTo>
                  <a:lnTo>
                    <a:pt x="472" y="440"/>
                  </a:lnTo>
                  <a:lnTo>
                    <a:pt x="470" y="438"/>
                  </a:lnTo>
                  <a:lnTo>
                    <a:pt x="470" y="437"/>
                  </a:lnTo>
                  <a:lnTo>
                    <a:pt x="470" y="435"/>
                  </a:lnTo>
                  <a:lnTo>
                    <a:pt x="472" y="435"/>
                  </a:lnTo>
                  <a:lnTo>
                    <a:pt x="472" y="433"/>
                  </a:lnTo>
                  <a:lnTo>
                    <a:pt x="470" y="433"/>
                  </a:lnTo>
                  <a:lnTo>
                    <a:pt x="468" y="432"/>
                  </a:lnTo>
                  <a:lnTo>
                    <a:pt x="468" y="433"/>
                  </a:lnTo>
                  <a:lnTo>
                    <a:pt x="467" y="433"/>
                  </a:lnTo>
                  <a:lnTo>
                    <a:pt x="467" y="435"/>
                  </a:lnTo>
                  <a:lnTo>
                    <a:pt x="464" y="437"/>
                  </a:lnTo>
                  <a:lnTo>
                    <a:pt x="462" y="437"/>
                  </a:lnTo>
                  <a:lnTo>
                    <a:pt x="461" y="435"/>
                  </a:lnTo>
                  <a:lnTo>
                    <a:pt x="461" y="435"/>
                  </a:lnTo>
                  <a:lnTo>
                    <a:pt x="462" y="435"/>
                  </a:lnTo>
                  <a:lnTo>
                    <a:pt x="464" y="433"/>
                  </a:lnTo>
                  <a:lnTo>
                    <a:pt x="465" y="432"/>
                  </a:lnTo>
                  <a:lnTo>
                    <a:pt x="465" y="430"/>
                  </a:lnTo>
                  <a:lnTo>
                    <a:pt x="465" y="429"/>
                  </a:lnTo>
                  <a:lnTo>
                    <a:pt x="464" y="429"/>
                  </a:lnTo>
                  <a:lnTo>
                    <a:pt x="462" y="427"/>
                  </a:lnTo>
                  <a:lnTo>
                    <a:pt x="457" y="430"/>
                  </a:lnTo>
                  <a:lnTo>
                    <a:pt x="456" y="430"/>
                  </a:lnTo>
                  <a:lnTo>
                    <a:pt x="456" y="432"/>
                  </a:lnTo>
                  <a:lnTo>
                    <a:pt x="457" y="432"/>
                  </a:lnTo>
                  <a:lnTo>
                    <a:pt x="457" y="432"/>
                  </a:lnTo>
                  <a:lnTo>
                    <a:pt x="459" y="432"/>
                  </a:lnTo>
                  <a:lnTo>
                    <a:pt x="457" y="433"/>
                  </a:lnTo>
                  <a:lnTo>
                    <a:pt x="456" y="433"/>
                  </a:lnTo>
                  <a:lnTo>
                    <a:pt x="454" y="435"/>
                  </a:lnTo>
                  <a:lnTo>
                    <a:pt x="451" y="437"/>
                  </a:lnTo>
                  <a:lnTo>
                    <a:pt x="446" y="440"/>
                  </a:lnTo>
                  <a:lnTo>
                    <a:pt x="445" y="441"/>
                  </a:lnTo>
                  <a:lnTo>
                    <a:pt x="443" y="443"/>
                  </a:lnTo>
                  <a:lnTo>
                    <a:pt x="440" y="441"/>
                  </a:lnTo>
                  <a:lnTo>
                    <a:pt x="438" y="441"/>
                  </a:lnTo>
                  <a:lnTo>
                    <a:pt x="437" y="440"/>
                  </a:lnTo>
                  <a:lnTo>
                    <a:pt x="432" y="438"/>
                  </a:lnTo>
                  <a:lnTo>
                    <a:pt x="429" y="437"/>
                  </a:lnTo>
                  <a:lnTo>
                    <a:pt x="427" y="435"/>
                  </a:lnTo>
                  <a:lnTo>
                    <a:pt x="426" y="435"/>
                  </a:lnTo>
                  <a:lnTo>
                    <a:pt x="423" y="435"/>
                  </a:lnTo>
                  <a:lnTo>
                    <a:pt x="420" y="433"/>
                  </a:lnTo>
                  <a:lnTo>
                    <a:pt x="416" y="433"/>
                  </a:lnTo>
                  <a:lnTo>
                    <a:pt x="415" y="435"/>
                  </a:lnTo>
                  <a:lnTo>
                    <a:pt x="413" y="435"/>
                  </a:lnTo>
                  <a:lnTo>
                    <a:pt x="412" y="435"/>
                  </a:lnTo>
                  <a:lnTo>
                    <a:pt x="408" y="432"/>
                  </a:lnTo>
                  <a:lnTo>
                    <a:pt x="407" y="430"/>
                  </a:lnTo>
                  <a:lnTo>
                    <a:pt x="401" y="429"/>
                  </a:lnTo>
                  <a:lnTo>
                    <a:pt x="397" y="427"/>
                  </a:lnTo>
                  <a:lnTo>
                    <a:pt x="394" y="422"/>
                  </a:lnTo>
                  <a:lnTo>
                    <a:pt x="390" y="418"/>
                  </a:lnTo>
                  <a:lnTo>
                    <a:pt x="388" y="416"/>
                  </a:lnTo>
                  <a:lnTo>
                    <a:pt x="388" y="415"/>
                  </a:lnTo>
                  <a:lnTo>
                    <a:pt x="388" y="413"/>
                  </a:lnTo>
                  <a:lnTo>
                    <a:pt x="388" y="410"/>
                  </a:lnTo>
                  <a:lnTo>
                    <a:pt x="390" y="408"/>
                  </a:lnTo>
                  <a:lnTo>
                    <a:pt x="390" y="407"/>
                  </a:lnTo>
                  <a:lnTo>
                    <a:pt x="388" y="402"/>
                  </a:lnTo>
                  <a:lnTo>
                    <a:pt x="385" y="397"/>
                  </a:lnTo>
                  <a:lnTo>
                    <a:pt x="383" y="396"/>
                  </a:lnTo>
                  <a:lnTo>
                    <a:pt x="380" y="392"/>
                  </a:lnTo>
                  <a:lnTo>
                    <a:pt x="377" y="391"/>
                  </a:lnTo>
                  <a:lnTo>
                    <a:pt x="377" y="389"/>
                  </a:lnTo>
                  <a:lnTo>
                    <a:pt x="377" y="389"/>
                  </a:lnTo>
                  <a:lnTo>
                    <a:pt x="379" y="389"/>
                  </a:lnTo>
                  <a:lnTo>
                    <a:pt x="379" y="388"/>
                  </a:lnTo>
                  <a:lnTo>
                    <a:pt x="380" y="388"/>
                  </a:lnTo>
                  <a:lnTo>
                    <a:pt x="380" y="389"/>
                  </a:lnTo>
                  <a:lnTo>
                    <a:pt x="382" y="389"/>
                  </a:lnTo>
                  <a:lnTo>
                    <a:pt x="382" y="388"/>
                  </a:lnTo>
                  <a:lnTo>
                    <a:pt x="382" y="386"/>
                  </a:lnTo>
                  <a:lnTo>
                    <a:pt x="382" y="386"/>
                  </a:lnTo>
                  <a:lnTo>
                    <a:pt x="382" y="386"/>
                  </a:lnTo>
                  <a:lnTo>
                    <a:pt x="380" y="385"/>
                  </a:lnTo>
                  <a:lnTo>
                    <a:pt x="379" y="386"/>
                  </a:lnTo>
                  <a:lnTo>
                    <a:pt x="377" y="386"/>
                  </a:lnTo>
                  <a:lnTo>
                    <a:pt x="375" y="388"/>
                  </a:lnTo>
                  <a:lnTo>
                    <a:pt x="375" y="388"/>
                  </a:lnTo>
                  <a:lnTo>
                    <a:pt x="374" y="388"/>
                  </a:lnTo>
                  <a:lnTo>
                    <a:pt x="374" y="388"/>
                  </a:lnTo>
                  <a:lnTo>
                    <a:pt x="371" y="389"/>
                  </a:lnTo>
                  <a:lnTo>
                    <a:pt x="368" y="389"/>
                  </a:lnTo>
                  <a:lnTo>
                    <a:pt x="366" y="389"/>
                  </a:lnTo>
                  <a:lnTo>
                    <a:pt x="366" y="388"/>
                  </a:lnTo>
                  <a:lnTo>
                    <a:pt x="368" y="386"/>
                  </a:lnTo>
                  <a:lnTo>
                    <a:pt x="369" y="385"/>
                  </a:lnTo>
                  <a:lnTo>
                    <a:pt x="371" y="380"/>
                  </a:lnTo>
                  <a:lnTo>
                    <a:pt x="369" y="375"/>
                  </a:lnTo>
                  <a:lnTo>
                    <a:pt x="369" y="374"/>
                  </a:lnTo>
                  <a:lnTo>
                    <a:pt x="366" y="370"/>
                  </a:lnTo>
                  <a:lnTo>
                    <a:pt x="366" y="367"/>
                  </a:lnTo>
                  <a:lnTo>
                    <a:pt x="364" y="366"/>
                  </a:lnTo>
                  <a:lnTo>
                    <a:pt x="363" y="367"/>
                  </a:lnTo>
                  <a:lnTo>
                    <a:pt x="363" y="369"/>
                  </a:lnTo>
                  <a:lnTo>
                    <a:pt x="361" y="370"/>
                  </a:lnTo>
                  <a:lnTo>
                    <a:pt x="361" y="375"/>
                  </a:lnTo>
                  <a:lnTo>
                    <a:pt x="358" y="381"/>
                  </a:lnTo>
                  <a:lnTo>
                    <a:pt x="356" y="381"/>
                  </a:lnTo>
                  <a:lnTo>
                    <a:pt x="355" y="381"/>
                  </a:lnTo>
                  <a:lnTo>
                    <a:pt x="352" y="381"/>
                  </a:lnTo>
                  <a:lnTo>
                    <a:pt x="350" y="383"/>
                  </a:lnTo>
                  <a:lnTo>
                    <a:pt x="349" y="383"/>
                  </a:lnTo>
                  <a:lnTo>
                    <a:pt x="347" y="383"/>
                  </a:lnTo>
                  <a:lnTo>
                    <a:pt x="347" y="383"/>
                  </a:lnTo>
                  <a:lnTo>
                    <a:pt x="349" y="378"/>
                  </a:lnTo>
                  <a:lnTo>
                    <a:pt x="350" y="378"/>
                  </a:lnTo>
                  <a:lnTo>
                    <a:pt x="352" y="378"/>
                  </a:lnTo>
                  <a:lnTo>
                    <a:pt x="353" y="378"/>
                  </a:lnTo>
                  <a:lnTo>
                    <a:pt x="353" y="378"/>
                  </a:lnTo>
                  <a:lnTo>
                    <a:pt x="355" y="375"/>
                  </a:lnTo>
                  <a:lnTo>
                    <a:pt x="355" y="372"/>
                  </a:lnTo>
                  <a:lnTo>
                    <a:pt x="355" y="370"/>
                  </a:lnTo>
                  <a:lnTo>
                    <a:pt x="355" y="369"/>
                  </a:lnTo>
                  <a:lnTo>
                    <a:pt x="355" y="367"/>
                  </a:lnTo>
                  <a:lnTo>
                    <a:pt x="355" y="366"/>
                  </a:lnTo>
                  <a:lnTo>
                    <a:pt x="358" y="361"/>
                  </a:lnTo>
                  <a:lnTo>
                    <a:pt x="360" y="358"/>
                  </a:lnTo>
                  <a:lnTo>
                    <a:pt x="361" y="356"/>
                  </a:lnTo>
                  <a:lnTo>
                    <a:pt x="361" y="355"/>
                  </a:lnTo>
                  <a:lnTo>
                    <a:pt x="361" y="352"/>
                  </a:lnTo>
                  <a:lnTo>
                    <a:pt x="361" y="350"/>
                  </a:lnTo>
                  <a:lnTo>
                    <a:pt x="361" y="350"/>
                  </a:lnTo>
                  <a:lnTo>
                    <a:pt x="363" y="348"/>
                  </a:lnTo>
                  <a:lnTo>
                    <a:pt x="361" y="344"/>
                  </a:lnTo>
                  <a:lnTo>
                    <a:pt x="361" y="342"/>
                  </a:lnTo>
                  <a:lnTo>
                    <a:pt x="360" y="341"/>
                  </a:lnTo>
                  <a:lnTo>
                    <a:pt x="360" y="342"/>
                  </a:lnTo>
                  <a:lnTo>
                    <a:pt x="360" y="344"/>
                  </a:lnTo>
                  <a:lnTo>
                    <a:pt x="358" y="347"/>
                  </a:lnTo>
                  <a:lnTo>
                    <a:pt x="356" y="348"/>
                  </a:lnTo>
                  <a:lnTo>
                    <a:pt x="355" y="350"/>
                  </a:lnTo>
                  <a:lnTo>
                    <a:pt x="353" y="353"/>
                  </a:lnTo>
                  <a:lnTo>
                    <a:pt x="352" y="358"/>
                  </a:lnTo>
                  <a:lnTo>
                    <a:pt x="350" y="358"/>
                  </a:lnTo>
                  <a:lnTo>
                    <a:pt x="349" y="358"/>
                  </a:lnTo>
                  <a:lnTo>
                    <a:pt x="347" y="359"/>
                  </a:lnTo>
                  <a:lnTo>
                    <a:pt x="345" y="361"/>
                  </a:lnTo>
                  <a:lnTo>
                    <a:pt x="342" y="361"/>
                  </a:lnTo>
                  <a:lnTo>
                    <a:pt x="341" y="363"/>
                  </a:lnTo>
                  <a:lnTo>
                    <a:pt x="341" y="364"/>
                  </a:lnTo>
                  <a:lnTo>
                    <a:pt x="336" y="370"/>
                  </a:lnTo>
                  <a:lnTo>
                    <a:pt x="333" y="372"/>
                  </a:lnTo>
                  <a:lnTo>
                    <a:pt x="333" y="374"/>
                  </a:lnTo>
                  <a:lnTo>
                    <a:pt x="333" y="374"/>
                  </a:lnTo>
                  <a:lnTo>
                    <a:pt x="333" y="375"/>
                  </a:lnTo>
                  <a:lnTo>
                    <a:pt x="333" y="375"/>
                  </a:lnTo>
                  <a:lnTo>
                    <a:pt x="334" y="378"/>
                  </a:lnTo>
                  <a:lnTo>
                    <a:pt x="333" y="378"/>
                  </a:lnTo>
                  <a:lnTo>
                    <a:pt x="333" y="378"/>
                  </a:lnTo>
                  <a:lnTo>
                    <a:pt x="331" y="377"/>
                  </a:lnTo>
                  <a:lnTo>
                    <a:pt x="330" y="378"/>
                  </a:lnTo>
                  <a:lnTo>
                    <a:pt x="328" y="378"/>
                  </a:lnTo>
                  <a:lnTo>
                    <a:pt x="327" y="375"/>
                  </a:lnTo>
                  <a:lnTo>
                    <a:pt x="325" y="375"/>
                  </a:lnTo>
                  <a:lnTo>
                    <a:pt x="323" y="374"/>
                  </a:lnTo>
                  <a:lnTo>
                    <a:pt x="323" y="372"/>
                  </a:lnTo>
                  <a:lnTo>
                    <a:pt x="322" y="372"/>
                  </a:lnTo>
                  <a:lnTo>
                    <a:pt x="322" y="372"/>
                  </a:lnTo>
                  <a:lnTo>
                    <a:pt x="322" y="372"/>
                  </a:lnTo>
                  <a:lnTo>
                    <a:pt x="322" y="370"/>
                  </a:lnTo>
                  <a:lnTo>
                    <a:pt x="322" y="370"/>
                  </a:lnTo>
                  <a:lnTo>
                    <a:pt x="323" y="372"/>
                  </a:lnTo>
                  <a:lnTo>
                    <a:pt x="325" y="372"/>
                  </a:lnTo>
                  <a:lnTo>
                    <a:pt x="325" y="374"/>
                  </a:lnTo>
                  <a:lnTo>
                    <a:pt x="327" y="372"/>
                  </a:lnTo>
                  <a:lnTo>
                    <a:pt x="325" y="369"/>
                  </a:lnTo>
                  <a:lnTo>
                    <a:pt x="323" y="366"/>
                  </a:lnTo>
                  <a:lnTo>
                    <a:pt x="323" y="366"/>
                  </a:lnTo>
                  <a:lnTo>
                    <a:pt x="322" y="363"/>
                  </a:lnTo>
                  <a:lnTo>
                    <a:pt x="322" y="361"/>
                  </a:lnTo>
                  <a:lnTo>
                    <a:pt x="320" y="359"/>
                  </a:lnTo>
                  <a:lnTo>
                    <a:pt x="317" y="358"/>
                  </a:lnTo>
                  <a:lnTo>
                    <a:pt x="317" y="355"/>
                  </a:lnTo>
                  <a:lnTo>
                    <a:pt x="317" y="352"/>
                  </a:lnTo>
                  <a:lnTo>
                    <a:pt x="315" y="352"/>
                  </a:lnTo>
                  <a:lnTo>
                    <a:pt x="314" y="350"/>
                  </a:lnTo>
                  <a:lnTo>
                    <a:pt x="309" y="350"/>
                  </a:lnTo>
                  <a:lnTo>
                    <a:pt x="308" y="347"/>
                  </a:lnTo>
                  <a:lnTo>
                    <a:pt x="306" y="344"/>
                  </a:lnTo>
                  <a:lnTo>
                    <a:pt x="308" y="342"/>
                  </a:lnTo>
                  <a:lnTo>
                    <a:pt x="308" y="342"/>
                  </a:lnTo>
                  <a:lnTo>
                    <a:pt x="309" y="342"/>
                  </a:lnTo>
                  <a:lnTo>
                    <a:pt x="308" y="341"/>
                  </a:lnTo>
                  <a:lnTo>
                    <a:pt x="304" y="337"/>
                  </a:lnTo>
                  <a:lnTo>
                    <a:pt x="301" y="336"/>
                  </a:lnTo>
                  <a:lnTo>
                    <a:pt x="300" y="334"/>
                  </a:lnTo>
                  <a:lnTo>
                    <a:pt x="298" y="334"/>
                  </a:lnTo>
                  <a:lnTo>
                    <a:pt x="297" y="334"/>
                  </a:lnTo>
                  <a:lnTo>
                    <a:pt x="293" y="334"/>
                  </a:lnTo>
                  <a:lnTo>
                    <a:pt x="287" y="331"/>
                  </a:lnTo>
                  <a:lnTo>
                    <a:pt x="286" y="329"/>
                  </a:lnTo>
                  <a:lnTo>
                    <a:pt x="281" y="331"/>
                  </a:lnTo>
                  <a:lnTo>
                    <a:pt x="279" y="331"/>
                  </a:lnTo>
                  <a:lnTo>
                    <a:pt x="271" y="326"/>
                  </a:lnTo>
                  <a:lnTo>
                    <a:pt x="267" y="323"/>
                  </a:lnTo>
                  <a:lnTo>
                    <a:pt x="265" y="323"/>
                  </a:lnTo>
                  <a:lnTo>
                    <a:pt x="263" y="323"/>
                  </a:lnTo>
                  <a:lnTo>
                    <a:pt x="262" y="323"/>
                  </a:lnTo>
                  <a:lnTo>
                    <a:pt x="260" y="325"/>
                  </a:lnTo>
                  <a:lnTo>
                    <a:pt x="259" y="325"/>
                  </a:lnTo>
                  <a:lnTo>
                    <a:pt x="249" y="325"/>
                  </a:lnTo>
                  <a:lnTo>
                    <a:pt x="241" y="325"/>
                  </a:lnTo>
                  <a:lnTo>
                    <a:pt x="235" y="326"/>
                  </a:lnTo>
                  <a:lnTo>
                    <a:pt x="232" y="326"/>
                  </a:lnTo>
                  <a:lnTo>
                    <a:pt x="226" y="329"/>
                  </a:lnTo>
                  <a:lnTo>
                    <a:pt x="219" y="333"/>
                  </a:lnTo>
                  <a:lnTo>
                    <a:pt x="213" y="333"/>
                  </a:lnTo>
                  <a:lnTo>
                    <a:pt x="208" y="336"/>
                  </a:lnTo>
                  <a:lnTo>
                    <a:pt x="205" y="336"/>
                  </a:lnTo>
                  <a:lnTo>
                    <a:pt x="200" y="336"/>
                  </a:lnTo>
                  <a:lnTo>
                    <a:pt x="191" y="336"/>
                  </a:lnTo>
                  <a:lnTo>
                    <a:pt x="188" y="336"/>
                  </a:lnTo>
                  <a:lnTo>
                    <a:pt x="183" y="339"/>
                  </a:lnTo>
                  <a:lnTo>
                    <a:pt x="181" y="341"/>
                  </a:lnTo>
                  <a:lnTo>
                    <a:pt x="178" y="341"/>
                  </a:lnTo>
                  <a:lnTo>
                    <a:pt x="172" y="345"/>
                  </a:lnTo>
                  <a:lnTo>
                    <a:pt x="167" y="345"/>
                  </a:lnTo>
                  <a:lnTo>
                    <a:pt x="166" y="347"/>
                  </a:lnTo>
                  <a:lnTo>
                    <a:pt x="164" y="347"/>
                  </a:lnTo>
                  <a:lnTo>
                    <a:pt x="163" y="348"/>
                  </a:lnTo>
                  <a:lnTo>
                    <a:pt x="159" y="355"/>
                  </a:lnTo>
                  <a:lnTo>
                    <a:pt x="158" y="356"/>
                  </a:lnTo>
                  <a:lnTo>
                    <a:pt x="155" y="361"/>
                  </a:lnTo>
                  <a:lnTo>
                    <a:pt x="153" y="361"/>
                  </a:lnTo>
                  <a:lnTo>
                    <a:pt x="151" y="361"/>
                  </a:lnTo>
                  <a:lnTo>
                    <a:pt x="148" y="363"/>
                  </a:lnTo>
                  <a:lnTo>
                    <a:pt x="147" y="361"/>
                  </a:lnTo>
                  <a:lnTo>
                    <a:pt x="145" y="361"/>
                  </a:lnTo>
                  <a:lnTo>
                    <a:pt x="142" y="361"/>
                  </a:lnTo>
                  <a:lnTo>
                    <a:pt x="134" y="363"/>
                  </a:lnTo>
                  <a:lnTo>
                    <a:pt x="133" y="361"/>
                  </a:lnTo>
                  <a:lnTo>
                    <a:pt x="131" y="361"/>
                  </a:lnTo>
                  <a:lnTo>
                    <a:pt x="128" y="361"/>
                  </a:lnTo>
                  <a:lnTo>
                    <a:pt x="123" y="361"/>
                  </a:lnTo>
                  <a:lnTo>
                    <a:pt x="114" y="361"/>
                  </a:lnTo>
                  <a:lnTo>
                    <a:pt x="110" y="363"/>
                  </a:lnTo>
                  <a:lnTo>
                    <a:pt x="109" y="363"/>
                  </a:lnTo>
                  <a:lnTo>
                    <a:pt x="106" y="363"/>
                  </a:lnTo>
                  <a:lnTo>
                    <a:pt x="101" y="363"/>
                  </a:lnTo>
                  <a:lnTo>
                    <a:pt x="98" y="364"/>
                  </a:lnTo>
                  <a:lnTo>
                    <a:pt x="98" y="364"/>
                  </a:lnTo>
                  <a:lnTo>
                    <a:pt x="95" y="369"/>
                  </a:lnTo>
                  <a:lnTo>
                    <a:pt x="92" y="370"/>
                  </a:lnTo>
                  <a:lnTo>
                    <a:pt x="88" y="370"/>
                  </a:lnTo>
                  <a:lnTo>
                    <a:pt x="87" y="370"/>
                  </a:lnTo>
                  <a:lnTo>
                    <a:pt x="81" y="375"/>
                  </a:lnTo>
                  <a:lnTo>
                    <a:pt x="76" y="380"/>
                  </a:lnTo>
                  <a:lnTo>
                    <a:pt x="74" y="380"/>
                  </a:lnTo>
                  <a:lnTo>
                    <a:pt x="71" y="380"/>
                  </a:lnTo>
                  <a:lnTo>
                    <a:pt x="69" y="380"/>
                  </a:lnTo>
                  <a:lnTo>
                    <a:pt x="68" y="381"/>
                  </a:lnTo>
                  <a:lnTo>
                    <a:pt x="62" y="380"/>
                  </a:lnTo>
                  <a:lnTo>
                    <a:pt x="57" y="380"/>
                  </a:lnTo>
                  <a:lnTo>
                    <a:pt x="52" y="380"/>
                  </a:lnTo>
                  <a:lnTo>
                    <a:pt x="47" y="377"/>
                  </a:lnTo>
                  <a:lnTo>
                    <a:pt x="44" y="377"/>
                  </a:lnTo>
                  <a:lnTo>
                    <a:pt x="41" y="372"/>
                  </a:lnTo>
                  <a:lnTo>
                    <a:pt x="38" y="370"/>
                  </a:lnTo>
                  <a:lnTo>
                    <a:pt x="35" y="367"/>
                  </a:lnTo>
                  <a:lnTo>
                    <a:pt x="33" y="369"/>
                  </a:lnTo>
                  <a:lnTo>
                    <a:pt x="32" y="369"/>
                  </a:lnTo>
                  <a:lnTo>
                    <a:pt x="30" y="367"/>
                  </a:lnTo>
                  <a:lnTo>
                    <a:pt x="30" y="366"/>
                  </a:lnTo>
                  <a:lnTo>
                    <a:pt x="30" y="364"/>
                  </a:lnTo>
                  <a:lnTo>
                    <a:pt x="30" y="359"/>
                  </a:lnTo>
                  <a:lnTo>
                    <a:pt x="30" y="355"/>
                  </a:lnTo>
                  <a:lnTo>
                    <a:pt x="32" y="356"/>
                  </a:lnTo>
                  <a:lnTo>
                    <a:pt x="33" y="358"/>
                  </a:lnTo>
                  <a:lnTo>
                    <a:pt x="35" y="358"/>
                  </a:lnTo>
                  <a:lnTo>
                    <a:pt x="38" y="356"/>
                  </a:lnTo>
                  <a:lnTo>
                    <a:pt x="40" y="353"/>
                  </a:lnTo>
                  <a:lnTo>
                    <a:pt x="40" y="350"/>
                  </a:lnTo>
                  <a:lnTo>
                    <a:pt x="40" y="347"/>
                  </a:lnTo>
                  <a:lnTo>
                    <a:pt x="40" y="342"/>
                  </a:lnTo>
                  <a:lnTo>
                    <a:pt x="40" y="341"/>
                  </a:lnTo>
                  <a:lnTo>
                    <a:pt x="41" y="341"/>
                  </a:lnTo>
                  <a:lnTo>
                    <a:pt x="41" y="337"/>
                  </a:lnTo>
                  <a:lnTo>
                    <a:pt x="41" y="329"/>
                  </a:lnTo>
                  <a:lnTo>
                    <a:pt x="40" y="326"/>
                  </a:lnTo>
                  <a:lnTo>
                    <a:pt x="36" y="320"/>
                  </a:lnTo>
                  <a:lnTo>
                    <a:pt x="35" y="314"/>
                  </a:lnTo>
                  <a:lnTo>
                    <a:pt x="33" y="312"/>
                  </a:lnTo>
                  <a:lnTo>
                    <a:pt x="32" y="307"/>
                  </a:lnTo>
                  <a:lnTo>
                    <a:pt x="30" y="303"/>
                  </a:lnTo>
                  <a:lnTo>
                    <a:pt x="30" y="300"/>
                  </a:lnTo>
                  <a:lnTo>
                    <a:pt x="30" y="295"/>
                  </a:lnTo>
                  <a:lnTo>
                    <a:pt x="30" y="292"/>
                  </a:lnTo>
                  <a:lnTo>
                    <a:pt x="30" y="290"/>
                  </a:lnTo>
                  <a:lnTo>
                    <a:pt x="28" y="285"/>
                  </a:lnTo>
                  <a:lnTo>
                    <a:pt x="25" y="282"/>
                  </a:lnTo>
                  <a:lnTo>
                    <a:pt x="24" y="281"/>
                  </a:lnTo>
                  <a:lnTo>
                    <a:pt x="24" y="279"/>
                  </a:lnTo>
                  <a:lnTo>
                    <a:pt x="24" y="276"/>
                  </a:lnTo>
                  <a:lnTo>
                    <a:pt x="21" y="273"/>
                  </a:lnTo>
                  <a:lnTo>
                    <a:pt x="17" y="270"/>
                  </a:lnTo>
                  <a:lnTo>
                    <a:pt x="17" y="268"/>
                  </a:lnTo>
                  <a:lnTo>
                    <a:pt x="17" y="260"/>
                  </a:lnTo>
                  <a:lnTo>
                    <a:pt x="16" y="259"/>
                  </a:lnTo>
                  <a:lnTo>
                    <a:pt x="11" y="251"/>
                  </a:lnTo>
                  <a:lnTo>
                    <a:pt x="6" y="243"/>
                  </a:lnTo>
                  <a:lnTo>
                    <a:pt x="5" y="241"/>
                  </a:lnTo>
                  <a:lnTo>
                    <a:pt x="3" y="240"/>
                  </a:lnTo>
                  <a:lnTo>
                    <a:pt x="5" y="240"/>
                  </a:lnTo>
                  <a:lnTo>
                    <a:pt x="5" y="240"/>
                  </a:lnTo>
                  <a:lnTo>
                    <a:pt x="5" y="241"/>
                  </a:lnTo>
                  <a:lnTo>
                    <a:pt x="6" y="241"/>
                  </a:lnTo>
                  <a:lnTo>
                    <a:pt x="6" y="240"/>
                  </a:lnTo>
                  <a:lnTo>
                    <a:pt x="6" y="240"/>
                  </a:lnTo>
                  <a:lnTo>
                    <a:pt x="6" y="238"/>
                  </a:lnTo>
                  <a:lnTo>
                    <a:pt x="6" y="238"/>
                  </a:lnTo>
                  <a:lnTo>
                    <a:pt x="8" y="240"/>
                  </a:lnTo>
                  <a:lnTo>
                    <a:pt x="10" y="244"/>
                  </a:lnTo>
                  <a:lnTo>
                    <a:pt x="10" y="246"/>
                  </a:lnTo>
                  <a:lnTo>
                    <a:pt x="11" y="246"/>
                  </a:lnTo>
                  <a:lnTo>
                    <a:pt x="13" y="246"/>
                  </a:lnTo>
                  <a:lnTo>
                    <a:pt x="13" y="244"/>
                  </a:lnTo>
                  <a:lnTo>
                    <a:pt x="14" y="243"/>
                  </a:lnTo>
                  <a:lnTo>
                    <a:pt x="13" y="241"/>
                  </a:lnTo>
                  <a:lnTo>
                    <a:pt x="11" y="241"/>
                  </a:lnTo>
                  <a:lnTo>
                    <a:pt x="10" y="238"/>
                  </a:lnTo>
                  <a:lnTo>
                    <a:pt x="8" y="235"/>
                  </a:lnTo>
                  <a:lnTo>
                    <a:pt x="6" y="233"/>
                  </a:lnTo>
                  <a:lnTo>
                    <a:pt x="6" y="232"/>
                  </a:lnTo>
                  <a:lnTo>
                    <a:pt x="8" y="230"/>
                  </a:lnTo>
                  <a:lnTo>
                    <a:pt x="10" y="232"/>
                  </a:lnTo>
                  <a:lnTo>
                    <a:pt x="10" y="233"/>
                  </a:lnTo>
                  <a:lnTo>
                    <a:pt x="11" y="235"/>
                  </a:lnTo>
                  <a:lnTo>
                    <a:pt x="11" y="237"/>
                  </a:lnTo>
                  <a:lnTo>
                    <a:pt x="11" y="238"/>
                  </a:lnTo>
                  <a:lnTo>
                    <a:pt x="11" y="238"/>
                  </a:lnTo>
                  <a:lnTo>
                    <a:pt x="11" y="240"/>
                  </a:lnTo>
                  <a:lnTo>
                    <a:pt x="13" y="240"/>
                  </a:lnTo>
                  <a:lnTo>
                    <a:pt x="13" y="238"/>
                  </a:lnTo>
                  <a:lnTo>
                    <a:pt x="14" y="237"/>
                  </a:lnTo>
                  <a:lnTo>
                    <a:pt x="14" y="238"/>
                  </a:lnTo>
                  <a:lnTo>
                    <a:pt x="14" y="241"/>
                  </a:lnTo>
                  <a:lnTo>
                    <a:pt x="16" y="241"/>
                  </a:lnTo>
                  <a:lnTo>
                    <a:pt x="17" y="243"/>
                  </a:lnTo>
                  <a:lnTo>
                    <a:pt x="19" y="243"/>
                  </a:lnTo>
                  <a:lnTo>
                    <a:pt x="19" y="241"/>
                  </a:lnTo>
                  <a:lnTo>
                    <a:pt x="19" y="240"/>
                  </a:lnTo>
                  <a:lnTo>
                    <a:pt x="19" y="237"/>
                  </a:lnTo>
                  <a:lnTo>
                    <a:pt x="19" y="235"/>
                  </a:lnTo>
                  <a:lnTo>
                    <a:pt x="16" y="230"/>
                  </a:lnTo>
                  <a:lnTo>
                    <a:pt x="13" y="224"/>
                  </a:lnTo>
                  <a:lnTo>
                    <a:pt x="11" y="221"/>
                  </a:lnTo>
                  <a:lnTo>
                    <a:pt x="10" y="218"/>
                  </a:lnTo>
                  <a:lnTo>
                    <a:pt x="8" y="216"/>
                  </a:lnTo>
                  <a:lnTo>
                    <a:pt x="8" y="213"/>
                  </a:lnTo>
                  <a:lnTo>
                    <a:pt x="8" y="210"/>
                  </a:lnTo>
                  <a:lnTo>
                    <a:pt x="8" y="208"/>
                  </a:lnTo>
                  <a:lnTo>
                    <a:pt x="8" y="205"/>
                  </a:lnTo>
                  <a:lnTo>
                    <a:pt x="10" y="202"/>
                  </a:lnTo>
                  <a:lnTo>
                    <a:pt x="13" y="197"/>
                  </a:lnTo>
                  <a:lnTo>
                    <a:pt x="13" y="196"/>
                  </a:lnTo>
                  <a:lnTo>
                    <a:pt x="13" y="194"/>
                  </a:lnTo>
                  <a:lnTo>
                    <a:pt x="13" y="192"/>
                  </a:lnTo>
                  <a:lnTo>
                    <a:pt x="13" y="189"/>
                  </a:lnTo>
                  <a:lnTo>
                    <a:pt x="13" y="189"/>
                  </a:lnTo>
                  <a:lnTo>
                    <a:pt x="11" y="186"/>
                  </a:lnTo>
                  <a:lnTo>
                    <a:pt x="13" y="181"/>
                  </a:lnTo>
                  <a:lnTo>
                    <a:pt x="16" y="175"/>
                  </a:lnTo>
                  <a:lnTo>
                    <a:pt x="16" y="175"/>
                  </a:lnTo>
                  <a:lnTo>
                    <a:pt x="17" y="173"/>
                  </a:lnTo>
                  <a:lnTo>
                    <a:pt x="17" y="175"/>
                  </a:lnTo>
                  <a:lnTo>
                    <a:pt x="17" y="178"/>
                  </a:lnTo>
                  <a:lnTo>
                    <a:pt x="17" y="181"/>
                  </a:lnTo>
                  <a:lnTo>
                    <a:pt x="17" y="183"/>
                  </a:lnTo>
                  <a:lnTo>
                    <a:pt x="19" y="183"/>
                  </a:lnTo>
                  <a:lnTo>
                    <a:pt x="21" y="183"/>
                  </a:lnTo>
                  <a:lnTo>
                    <a:pt x="21" y="181"/>
                  </a:lnTo>
                  <a:lnTo>
                    <a:pt x="22" y="180"/>
                  </a:lnTo>
                  <a:lnTo>
                    <a:pt x="24" y="175"/>
                  </a:lnTo>
                  <a:lnTo>
                    <a:pt x="25" y="173"/>
                  </a:lnTo>
                  <a:lnTo>
                    <a:pt x="28" y="172"/>
                  </a:lnTo>
                  <a:lnTo>
                    <a:pt x="33" y="170"/>
                  </a:lnTo>
                  <a:lnTo>
                    <a:pt x="36" y="169"/>
                  </a:lnTo>
                  <a:lnTo>
                    <a:pt x="40" y="167"/>
                  </a:lnTo>
                  <a:lnTo>
                    <a:pt x="41" y="164"/>
                  </a:lnTo>
                  <a:lnTo>
                    <a:pt x="43" y="162"/>
                  </a:lnTo>
                  <a:lnTo>
                    <a:pt x="44" y="161"/>
                  </a:lnTo>
                  <a:lnTo>
                    <a:pt x="54" y="156"/>
                  </a:lnTo>
                  <a:lnTo>
                    <a:pt x="55" y="156"/>
                  </a:lnTo>
                  <a:lnTo>
                    <a:pt x="57" y="156"/>
                  </a:lnTo>
                  <a:lnTo>
                    <a:pt x="58" y="156"/>
                  </a:lnTo>
                  <a:lnTo>
                    <a:pt x="62" y="156"/>
                  </a:lnTo>
                  <a:lnTo>
                    <a:pt x="63" y="156"/>
                  </a:lnTo>
                  <a:lnTo>
                    <a:pt x="65" y="158"/>
                  </a:lnTo>
                  <a:lnTo>
                    <a:pt x="69" y="156"/>
                  </a:lnTo>
                  <a:lnTo>
                    <a:pt x="71" y="155"/>
                  </a:lnTo>
                  <a:lnTo>
                    <a:pt x="74" y="153"/>
                  </a:lnTo>
                  <a:lnTo>
                    <a:pt x="76" y="151"/>
                  </a:lnTo>
                  <a:lnTo>
                    <a:pt x="81" y="151"/>
                  </a:lnTo>
                  <a:lnTo>
                    <a:pt x="84" y="150"/>
                  </a:lnTo>
                  <a:lnTo>
                    <a:pt x="90" y="147"/>
                  </a:lnTo>
                  <a:lnTo>
                    <a:pt x="93" y="147"/>
                  </a:lnTo>
                  <a:lnTo>
                    <a:pt x="96" y="147"/>
                  </a:lnTo>
                  <a:lnTo>
                    <a:pt x="99" y="145"/>
                  </a:lnTo>
                  <a:lnTo>
                    <a:pt x="106" y="145"/>
                  </a:lnTo>
                  <a:lnTo>
                    <a:pt x="109" y="144"/>
                  </a:lnTo>
                  <a:lnTo>
                    <a:pt x="115" y="140"/>
                  </a:lnTo>
                  <a:lnTo>
                    <a:pt x="117" y="140"/>
                  </a:lnTo>
                  <a:lnTo>
                    <a:pt x="120" y="139"/>
                  </a:lnTo>
                  <a:lnTo>
                    <a:pt x="122" y="136"/>
                  </a:lnTo>
                  <a:lnTo>
                    <a:pt x="125" y="133"/>
                  </a:lnTo>
                  <a:lnTo>
                    <a:pt x="125" y="129"/>
                  </a:lnTo>
                  <a:lnTo>
                    <a:pt x="126" y="128"/>
                  </a:lnTo>
                  <a:lnTo>
                    <a:pt x="128" y="126"/>
                  </a:lnTo>
                  <a:lnTo>
                    <a:pt x="128" y="125"/>
                  </a:lnTo>
                  <a:lnTo>
                    <a:pt x="129" y="123"/>
                  </a:lnTo>
                  <a:lnTo>
                    <a:pt x="131" y="122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7" y="117"/>
                  </a:lnTo>
                  <a:lnTo>
                    <a:pt x="136" y="117"/>
                  </a:lnTo>
                  <a:lnTo>
                    <a:pt x="134" y="115"/>
                  </a:lnTo>
                  <a:lnTo>
                    <a:pt x="134" y="112"/>
                  </a:lnTo>
                  <a:lnTo>
                    <a:pt x="134" y="110"/>
                  </a:lnTo>
                  <a:lnTo>
                    <a:pt x="134" y="107"/>
                  </a:lnTo>
                  <a:lnTo>
                    <a:pt x="134" y="106"/>
                  </a:lnTo>
                  <a:lnTo>
                    <a:pt x="136" y="104"/>
                  </a:lnTo>
                  <a:lnTo>
                    <a:pt x="136" y="103"/>
                  </a:lnTo>
                  <a:lnTo>
                    <a:pt x="137" y="101"/>
                  </a:lnTo>
                  <a:lnTo>
                    <a:pt x="139" y="101"/>
                  </a:lnTo>
                  <a:lnTo>
                    <a:pt x="140" y="99"/>
                  </a:lnTo>
                  <a:lnTo>
                    <a:pt x="142" y="98"/>
                  </a:lnTo>
                  <a:lnTo>
                    <a:pt x="142" y="98"/>
                  </a:lnTo>
                  <a:lnTo>
                    <a:pt x="144" y="95"/>
                  </a:lnTo>
                  <a:lnTo>
                    <a:pt x="145" y="93"/>
                  </a:lnTo>
                  <a:lnTo>
                    <a:pt x="145" y="93"/>
                  </a:lnTo>
                  <a:lnTo>
                    <a:pt x="147" y="98"/>
                  </a:lnTo>
                  <a:lnTo>
                    <a:pt x="148" y="99"/>
                  </a:lnTo>
                  <a:lnTo>
                    <a:pt x="150" y="103"/>
                  </a:lnTo>
                  <a:lnTo>
                    <a:pt x="151" y="106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5" y="107"/>
                  </a:lnTo>
                  <a:lnTo>
                    <a:pt x="155" y="104"/>
                  </a:lnTo>
                  <a:lnTo>
                    <a:pt x="155" y="103"/>
                  </a:lnTo>
                  <a:lnTo>
                    <a:pt x="155" y="103"/>
                  </a:lnTo>
                  <a:lnTo>
                    <a:pt x="155" y="101"/>
                  </a:lnTo>
                  <a:lnTo>
                    <a:pt x="156" y="103"/>
                  </a:lnTo>
                  <a:lnTo>
                    <a:pt x="156" y="103"/>
                  </a:lnTo>
                  <a:lnTo>
                    <a:pt x="158" y="104"/>
                  </a:lnTo>
                  <a:lnTo>
                    <a:pt x="158" y="104"/>
                  </a:lnTo>
                  <a:lnTo>
                    <a:pt x="158" y="101"/>
                  </a:lnTo>
                  <a:lnTo>
                    <a:pt x="158" y="101"/>
                  </a:lnTo>
                  <a:lnTo>
                    <a:pt x="158" y="99"/>
                  </a:lnTo>
                  <a:lnTo>
                    <a:pt x="158" y="99"/>
                  </a:lnTo>
                  <a:lnTo>
                    <a:pt x="156" y="99"/>
                  </a:lnTo>
                  <a:lnTo>
                    <a:pt x="156" y="98"/>
                  </a:lnTo>
                  <a:lnTo>
                    <a:pt x="155" y="96"/>
                  </a:lnTo>
                  <a:lnTo>
                    <a:pt x="153" y="95"/>
                  </a:lnTo>
                  <a:lnTo>
                    <a:pt x="153" y="95"/>
                  </a:lnTo>
                  <a:lnTo>
                    <a:pt x="153" y="93"/>
                  </a:lnTo>
                  <a:lnTo>
                    <a:pt x="155" y="93"/>
                  </a:lnTo>
                  <a:lnTo>
                    <a:pt x="155" y="93"/>
                  </a:lnTo>
                  <a:lnTo>
                    <a:pt x="155" y="92"/>
                  </a:lnTo>
                  <a:lnTo>
                    <a:pt x="155" y="90"/>
                  </a:lnTo>
                  <a:lnTo>
                    <a:pt x="155" y="90"/>
                  </a:lnTo>
                  <a:lnTo>
                    <a:pt x="156" y="90"/>
                  </a:lnTo>
                  <a:lnTo>
                    <a:pt x="158" y="93"/>
                  </a:lnTo>
                  <a:lnTo>
                    <a:pt x="159" y="92"/>
                  </a:lnTo>
                  <a:lnTo>
                    <a:pt x="159" y="92"/>
                  </a:lnTo>
                  <a:lnTo>
                    <a:pt x="161" y="90"/>
                  </a:lnTo>
                  <a:lnTo>
                    <a:pt x="163" y="92"/>
                  </a:lnTo>
                  <a:lnTo>
                    <a:pt x="163" y="92"/>
                  </a:lnTo>
                  <a:lnTo>
                    <a:pt x="164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70" y="93"/>
                  </a:lnTo>
                  <a:lnTo>
                    <a:pt x="172" y="93"/>
                  </a:lnTo>
                  <a:lnTo>
                    <a:pt x="172" y="93"/>
                  </a:lnTo>
                  <a:lnTo>
                    <a:pt x="170" y="92"/>
                  </a:lnTo>
                  <a:lnTo>
                    <a:pt x="169" y="92"/>
                  </a:lnTo>
                  <a:lnTo>
                    <a:pt x="167" y="92"/>
                  </a:lnTo>
                  <a:lnTo>
                    <a:pt x="166" y="92"/>
                  </a:lnTo>
                  <a:lnTo>
                    <a:pt x="166" y="90"/>
                  </a:lnTo>
                  <a:lnTo>
                    <a:pt x="166" y="88"/>
                  </a:lnTo>
                  <a:lnTo>
                    <a:pt x="167" y="88"/>
                  </a:lnTo>
                  <a:lnTo>
                    <a:pt x="167" y="88"/>
                  </a:lnTo>
                  <a:lnTo>
                    <a:pt x="169" y="88"/>
                  </a:lnTo>
                  <a:lnTo>
                    <a:pt x="169" y="87"/>
                  </a:lnTo>
                  <a:lnTo>
                    <a:pt x="169" y="85"/>
                  </a:lnTo>
                  <a:lnTo>
                    <a:pt x="170" y="85"/>
                  </a:lnTo>
                  <a:lnTo>
                    <a:pt x="170" y="84"/>
                  </a:lnTo>
                  <a:lnTo>
                    <a:pt x="169" y="84"/>
                  </a:lnTo>
                  <a:lnTo>
                    <a:pt x="167" y="87"/>
                  </a:lnTo>
                  <a:lnTo>
                    <a:pt x="167" y="85"/>
                  </a:lnTo>
                  <a:lnTo>
                    <a:pt x="166" y="84"/>
                  </a:lnTo>
                  <a:lnTo>
                    <a:pt x="166" y="82"/>
                  </a:lnTo>
                  <a:lnTo>
                    <a:pt x="167" y="79"/>
                  </a:lnTo>
                  <a:lnTo>
                    <a:pt x="167" y="79"/>
                  </a:lnTo>
                  <a:lnTo>
                    <a:pt x="169" y="79"/>
                  </a:lnTo>
                  <a:lnTo>
                    <a:pt x="169" y="79"/>
                  </a:lnTo>
                  <a:lnTo>
                    <a:pt x="170" y="77"/>
                  </a:lnTo>
                  <a:lnTo>
                    <a:pt x="170" y="77"/>
                  </a:lnTo>
                  <a:lnTo>
                    <a:pt x="170" y="76"/>
                  </a:lnTo>
                  <a:lnTo>
                    <a:pt x="170" y="76"/>
                  </a:lnTo>
                  <a:lnTo>
                    <a:pt x="174" y="77"/>
                  </a:lnTo>
                  <a:lnTo>
                    <a:pt x="175" y="79"/>
                  </a:lnTo>
                  <a:lnTo>
                    <a:pt x="175" y="79"/>
                  </a:lnTo>
                  <a:lnTo>
                    <a:pt x="175" y="77"/>
                  </a:lnTo>
                  <a:lnTo>
                    <a:pt x="175" y="77"/>
                  </a:lnTo>
                  <a:lnTo>
                    <a:pt x="175" y="77"/>
                  </a:lnTo>
                  <a:lnTo>
                    <a:pt x="174" y="77"/>
                  </a:lnTo>
                  <a:lnTo>
                    <a:pt x="174" y="76"/>
                  </a:lnTo>
                  <a:lnTo>
                    <a:pt x="174" y="76"/>
                  </a:lnTo>
                  <a:lnTo>
                    <a:pt x="172" y="74"/>
                  </a:lnTo>
                  <a:lnTo>
                    <a:pt x="174" y="74"/>
                  </a:lnTo>
                  <a:lnTo>
                    <a:pt x="175" y="74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7" y="73"/>
                  </a:lnTo>
                  <a:lnTo>
                    <a:pt x="180" y="74"/>
                  </a:lnTo>
                  <a:lnTo>
                    <a:pt x="180" y="74"/>
                  </a:lnTo>
                  <a:lnTo>
                    <a:pt x="180" y="74"/>
                  </a:lnTo>
                  <a:lnTo>
                    <a:pt x="180" y="73"/>
                  </a:lnTo>
                  <a:lnTo>
                    <a:pt x="178" y="71"/>
                  </a:lnTo>
                  <a:lnTo>
                    <a:pt x="178" y="71"/>
                  </a:lnTo>
                  <a:lnTo>
                    <a:pt x="177" y="70"/>
                  </a:lnTo>
                  <a:lnTo>
                    <a:pt x="177" y="68"/>
                  </a:lnTo>
                  <a:lnTo>
                    <a:pt x="178" y="66"/>
                  </a:lnTo>
                  <a:lnTo>
                    <a:pt x="178" y="66"/>
                  </a:lnTo>
                  <a:lnTo>
                    <a:pt x="180" y="66"/>
                  </a:lnTo>
                  <a:lnTo>
                    <a:pt x="181" y="66"/>
                  </a:lnTo>
                  <a:lnTo>
                    <a:pt x="181" y="65"/>
                  </a:lnTo>
                  <a:lnTo>
                    <a:pt x="183" y="65"/>
                  </a:lnTo>
                  <a:lnTo>
                    <a:pt x="183" y="63"/>
                  </a:lnTo>
                  <a:lnTo>
                    <a:pt x="183" y="62"/>
                  </a:lnTo>
                  <a:lnTo>
                    <a:pt x="185" y="62"/>
                  </a:lnTo>
                  <a:lnTo>
                    <a:pt x="185" y="62"/>
                  </a:lnTo>
                  <a:lnTo>
                    <a:pt x="185" y="63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6" y="65"/>
                  </a:lnTo>
                  <a:lnTo>
                    <a:pt x="186" y="65"/>
                  </a:lnTo>
                  <a:lnTo>
                    <a:pt x="186" y="65"/>
                  </a:lnTo>
                  <a:lnTo>
                    <a:pt x="188" y="66"/>
                  </a:lnTo>
                  <a:lnTo>
                    <a:pt x="188" y="66"/>
                  </a:lnTo>
                  <a:lnTo>
                    <a:pt x="188" y="65"/>
                  </a:lnTo>
                  <a:lnTo>
                    <a:pt x="189" y="65"/>
                  </a:lnTo>
                  <a:lnTo>
                    <a:pt x="189" y="63"/>
                  </a:lnTo>
                  <a:lnTo>
                    <a:pt x="189" y="62"/>
                  </a:lnTo>
                  <a:lnTo>
                    <a:pt x="189" y="60"/>
                  </a:lnTo>
                  <a:lnTo>
                    <a:pt x="191" y="60"/>
                  </a:lnTo>
                  <a:lnTo>
                    <a:pt x="191" y="58"/>
                  </a:lnTo>
                  <a:lnTo>
                    <a:pt x="191" y="58"/>
                  </a:lnTo>
                  <a:lnTo>
                    <a:pt x="189" y="57"/>
                  </a:lnTo>
                  <a:lnTo>
                    <a:pt x="191" y="57"/>
                  </a:lnTo>
                  <a:lnTo>
                    <a:pt x="192" y="57"/>
                  </a:lnTo>
                  <a:lnTo>
                    <a:pt x="192" y="58"/>
                  </a:lnTo>
                  <a:lnTo>
                    <a:pt x="192" y="60"/>
                  </a:lnTo>
                  <a:lnTo>
                    <a:pt x="194" y="60"/>
                  </a:lnTo>
                  <a:lnTo>
                    <a:pt x="194" y="58"/>
                  </a:lnTo>
                  <a:lnTo>
                    <a:pt x="196" y="58"/>
                  </a:lnTo>
                  <a:lnTo>
                    <a:pt x="196" y="58"/>
                  </a:lnTo>
                  <a:lnTo>
                    <a:pt x="197" y="60"/>
                  </a:lnTo>
                  <a:lnTo>
                    <a:pt x="199" y="58"/>
                  </a:lnTo>
                  <a:lnTo>
                    <a:pt x="200" y="57"/>
                  </a:lnTo>
                  <a:lnTo>
                    <a:pt x="200" y="55"/>
                  </a:lnTo>
                  <a:lnTo>
                    <a:pt x="200" y="54"/>
                  </a:lnTo>
                  <a:lnTo>
                    <a:pt x="202" y="54"/>
                  </a:lnTo>
                  <a:lnTo>
                    <a:pt x="204" y="54"/>
                  </a:lnTo>
                  <a:lnTo>
                    <a:pt x="205" y="55"/>
                  </a:lnTo>
                  <a:lnTo>
                    <a:pt x="208" y="57"/>
                  </a:lnTo>
                  <a:lnTo>
                    <a:pt x="210" y="58"/>
                  </a:lnTo>
                  <a:lnTo>
                    <a:pt x="211" y="58"/>
                  </a:lnTo>
                  <a:lnTo>
                    <a:pt x="213" y="60"/>
                  </a:lnTo>
                  <a:lnTo>
                    <a:pt x="215" y="62"/>
                  </a:lnTo>
                  <a:lnTo>
                    <a:pt x="216" y="65"/>
                  </a:lnTo>
                  <a:lnTo>
                    <a:pt x="221" y="68"/>
                  </a:lnTo>
                  <a:lnTo>
                    <a:pt x="221" y="68"/>
                  </a:lnTo>
                  <a:lnTo>
                    <a:pt x="221" y="70"/>
                  </a:lnTo>
                  <a:lnTo>
                    <a:pt x="219" y="71"/>
                  </a:lnTo>
                  <a:lnTo>
                    <a:pt x="219" y="74"/>
                  </a:lnTo>
                  <a:lnTo>
                    <a:pt x="219" y="77"/>
                  </a:lnTo>
                  <a:lnTo>
                    <a:pt x="219" y="77"/>
                  </a:lnTo>
                  <a:lnTo>
                    <a:pt x="221" y="76"/>
                  </a:lnTo>
                  <a:lnTo>
                    <a:pt x="221" y="76"/>
                  </a:lnTo>
                  <a:lnTo>
                    <a:pt x="222" y="76"/>
                  </a:lnTo>
                  <a:lnTo>
                    <a:pt x="222" y="76"/>
                  </a:lnTo>
                  <a:lnTo>
                    <a:pt x="221" y="76"/>
                  </a:lnTo>
                  <a:lnTo>
                    <a:pt x="221" y="74"/>
                  </a:lnTo>
                  <a:lnTo>
                    <a:pt x="221" y="73"/>
                  </a:lnTo>
                  <a:lnTo>
                    <a:pt x="221" y="73"/>
                  </a:lnTo>
                  <a:lnTo>
                    <a:pt x="222" y="71"/>
                  </a:lnTo>
                  <a:lnTo>
                    <a:pt x="224" y="71"/>
                  </a:lnTo>
                  <a:lnTo>
                    <a:pt x="224" y="70"/>
                  </a:lnTo>
                  <a:lnTo>
                    <a:pt x="224" y="70"/>
                  </a:lnTo>
                  <a:lnTo>
                    <a:pt x="226" y="70"/>
                  </a:lnTo>
                  <a:lnTo>
                    <a:pt x="227" y="70"/>
                  </a:lnTo>
                  <a:lnTo>
                    <a:pt x="227" y="70"/>
                  </a:lnTo>
                  <a:lnTo>
                    <a:pt x="233" y="71"/>
                  </a:lnTo>
                  <a:lnTo>
                    <a:pt x="235" y="73"/>
                  </a:lnTo>
                  <a:lnTo>
                    <a:pt x="235" y="74"/>
                  </a:lnTo>
                  <a:lnTo>
                    <a:pt x="235" y="74"/>
                  </a:lnTo>
                  <a:lnTo>
                    <a:pt x="237" y="73"/>
                  </a:lnTo>
                  <a:lnTo>
                    <a:pt x="237" y="71"/>
                  </a:lnTo>
                  <a:lnTo>
                    <a:pt x="237" y="70"/>
                  </a:lnTo>
                  <a:lnTo>
                    <a:pt x="238" y="71"/>
                  </a:lnTo>
                  <a:lnTo>
                    <a:pt x="240" y="71"/>
                  </a:lnTo>
                  <a:lnTo>
                    <a:pt x="241" y="73"/>
                  </a:lnTo>
                  <a:lnTo>
                    <a:pt x="241" y="74"/>
                  </a:lnTo>
                  <a:lnTo>
                    <a:pt x="241" y="74"/>
                  </a:lnTo>
                  <a:lnTo>
                    <a:pt x="241" y="74"/>
                  </a:lnTo>
                  <a:lnTo>
                    <a:pt x="241" y="73"/>
                  </a:lnTo>
                  <a:lnTo>
                    <a:pt x="241" y="71"/>
                  </a:lnTo>
                  <a:lnTo>
                    <a:pt x="241" y="70"/>
                  </a:lnTo>
                  <a:lnTo>
                    <a:pt x="243" y="70"/>
                  </a:lnTo>
                  <a:lnTo>
                    <a:pt x="245" y="70"/>
                  </a:lnTo>
                  <a:lnTo>
                    <a:pt x="245" y="70"/>
                  </a:lnTo>
                  <a:lnTo>
                    <a:pt x="243" y="70"/>
                  </a:lnTo>
                  <a:lnTo>
                    <a:pt x="241" y="68"/>
                  </a:lnTo>
                  <a:lnTo>
                    <a:pt x="241" y="66"/>
                  </a:lnTo>
                  <a:lnTo>
                    <a:pt x="243" y="66"/>
                  </a:lnTo>
                  <a:lnTo>
                    <a:pt x="243" y="66"/>
                  </a:lnTo>
                  <a:lnTo>
                    <a:pt x="241" y="66"/>
                  </a:lnTo>
                  <a:lnTo>
                    <a:pt x="240" y="65"/>
                  </a:lnTo>
                  <a:lnTo>
                    <a:pt x="238" y="63"/>
                  </a:lnTo>
                  <a:lnTo>
                    <a:pt x="240" y="60"/>
                  </a:lnTo>
                  <a:lnTo>
                    <a:pt x="241" y="58"/>
                  </a:lnTo>
                  <a:lnTo>
                    <a:pt x="243" y="57"/>
                  </a:lnTo>
                  <a:lnTo>
                    <a:pt x="243" y="57"/>
                  </a:lnTo>
                  <a:lnTo>
                    <a:pt x="243" y="55"/>
                  </a:lnTo>
                  <a:lnTo>
                    <a:pt x="245" y="54"/>
                  </a:lnTo>
                  <a:lnTo>
                    <a:pt x="245" y="52"/>
                  </a:lnTo>
                  <a:lnTo>
                    <a:pt x="245" y="51"/>
                  </a:lnTo>
                  <a:lnTo>
                    <a:pt x="246" y="51"/>
                  </a:lnTo>
                  <a:lnTo>
                    <a:pt x="248" y="51"/>
                  </a:lnTo>
                  <a:lnTo>
                    <a:pt x="249" y="49"/>
                  </a:lnTo>
                  <a:lnTo>
                    <a:pt x="249" y="49"/>
                  </a:lnTo>
                  <a:lnTo>
                    <a:pt x="251" y="47"/>
                  </a:lnTo>
                  <a:lnTo>
                    <a:pt x="249" y="44"/>
                  </a:lnTo>
                  <a:lnTo>
                    <a:pt x="249" y="44"/>
                  </a:lnTo>
                  <a:lnTo>
                    <a:pt x="249" y="43"/>
                  </a:lnTo>
                  <a:lnTo>
                    <a:pt x="252" y="41"/>
                  </a:lnTo>
                  <a:lnTo>
                    <a:pt x="252" y="38"/>
                  </a:lnTo>
                  <a:lnTo>
                    <a:pt x="254" y="38"/>
                  </a:lnTo>
                  <a:lnTo>
                    <a:pt x="256" y="38"/>
                  </a:lnTo>
                  <a:lnTo>
                    <a:pt x="256" y="38"/>
                  </a:lnTo>
                  <a:lnTo>
                    <a:pt x="256" y="35"/>
                  </a:lnTo>
                  <a:lnTo>
                    <a:pt x="256" y="35"/>
                  </a:lnTo>
                  <a:lnTo>
                    <a:pt x="257" y="35"/>
                  </a:lnTo>
                  <a:lnTo>
                    <a:pt x="257" y="35"/>
                  </a:lnTo>
                  <a:lnTo>
                    <a:pt x="259" y="35"/>
                  </a:lnTo>
                  <a:lnTo>
                    <a:pt x="260" y="36"/>
                  </a:lnTo>
                  <a:lnTo>
                    <a:pt x="260" y="36"/>
                  </a:lnTo>
                  <a:lnTo>
                    <a:pt x="260" y="35"/>
                  </a:lnTo>
                  <a:lnTo>
                    <a:pt x="260" y="33"/>
                  </a:lnTo>
                  <a:lnTo>
                    <a:pt x="260" y="33"/>
                  </a:lnTo>
                  <a:lnTo>
                    <a:pt x="262" y="33"/>
                  </a:lnTo>
                  <a:lnTo>
                    <a:pt x="262" y="32"/>
                  </a:lnTo>
                  <a:lnTo>
                    <a:pt x="262" y="32"/>
                  </a:lnTo>
                  <a:lnTo>
                    <a:pt x="262" y="32"/>
                  </a:lnTo>
                  <a:lnTo>
                    <a:pt x="265" y="32"/>
                  </a:lnTo>
                  <a:lnTo>
                    <a:pt x="265" y="30"/>
                  </a:lnTo>
                  <a:lnTo>
                    <a:pt x="265" y="29"/>
                  </a:lnTo>
                  <a:lnTo>
                    <a:pt x="267" y="30"/>
                  </a:lnTo>
                  <a:lnTo>
                    <a:pt x="267" y="32"/>
                  </a:lnTo>
                  <a:lnTo>
                    <a:pt x="268" y="32"/>
                  </a:lnTo>
                  <a:lnTo>
                    <a:pt x="271" y="32"/>
                  </a:lnTo>
                  <a:lnTo>
                    <a:pt x="274" y="32"/>
                  </a:lnTo>
                  <a:lnTo>
                    <a:pt x="276" y="32"/>
                  </a:lnTo>
                  <a:lnTo>
                    <a:pt x="278" y="32"/>
                  </a:lnTo>
                  <a:lnTo>
                    <a:pt x="279" y="32"/>
                  </a:lnTo>
                  <a:lnTo>
                    <a:pt x="279" y="32"/>
                  </a:lnTo>
                  <a:lnTo>
                    <a:pt x="281" y="32"/>
                  </a:lnTo>
                  <a:lnTo>
                    <a:pt x="282" y="33"/>
                  </a:lnTo>
                  <a:lnTo>
                    <a:pt x="282" y="30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6" y="30"/>
                  </a:lnTo>
                  <a:lnTo>
                    <a:pt x="286" y="30"/>
                  </a:lnTo>
                  <a:lnTo>
                    <a:pt x="286" y="29"/>
                  </a:lnTo>
                  <a:lnTo>
                    <a:pt x="286" y="27"/>
                  </a:lnTo>
                  <a:lnTo>
                    <a:pt x="286" y="25"/>
                  </a:lnTo>
                  <a:lnTo>
                    <a:pt x="286" y="24"/>
                  </a:lnTo>
                  <a:lnTo>
                    <a:pt x="286" y="24"/>
                  </a:lnTo>
                  <a:lnTo>
                    <a:pt x="282" y="21"/>
                  </a:lnTo>
                  <a:lnTo>
                    <a:pt x="279" y="21"/>
                  </a:lnTo>
                  <a:lnTo>
                    <a:pt x="278" y="21"/>
                  </a:lnTo>
                  <a:lnTo>
                    <a:pt x="278" y="21"/>
                  </a:lnTo>
                  <a:lnTo>
                    <a:pt x="274" y="19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6" y="16"/>
                  </a:lnTo>
                  <a:lnTo>
                    <a:pt x="276" y="16"/>
                  </a:lnTo>
                  <a:lnTo>
                    <a:pt x="278" y="18"/>
                  </a:lnTo>
                  <a:lnTo>
                    <a:pt x="278" y="19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81" y="18"/>
                  </a:lnTo>
                  <a:lnTo>
                    <a:pt x="284" y="19"/>
                  </a:lnTo>
                  <a:lnTo>
                    <a:pt x="286" y="21"/>
                  </a:lnTo>
                  <a:lnTo>
                    <a:pt x="287" y="21"/>
                  </a:lnTo>
                  <a:lnTo>
                    <a:pt x="289" y="19"/>
                  </a:lnTo>
                  <a:lnTo>
                    <a:pt x="290" y="19"/>
                  </a:lnTo>
                  <a:lnTo>
                    <a:pt x="290" y="21"/>
                  </a:lnTo>
                  <a:lnTo>
                    <a:pt x="292" y="22"/>
                  </a:lnTo>
                  <a:lnTo>
                    <a:pt x="293" y="24"/>
                  </a:lnTo>
                  <a:lnTo>
                    <a:pt x="295" y="24"/>
                  </a:lnTo>
                  <a:lnTo>
                    <a:pt x="297" y="25"/>
                  </a:lnTo>
                  <a:lnTo>
                    <a:pt x="298" y="25"/>
                  </a:lnTo>
                  <a:lnTo>
                    <a:pt x="300" y="25"/>
                  </a:lnTo>
                  <a:lnTo>
                    <a:pt x="303" y="25"/>
                  </a:lnTo>
                  <a:lnTo>
                    <a:pt x="308" y="27"/>
                  </a:lnTo>
                  <a:lnTo>
                    <a:pt x="308" y="29"/>
                  </a:lnTo>
                  <a:lnTo>
                    <a:pt x="309" y="29"/>
                  </a:lnTo>
                  <a:lnTo>
                    <a:pt x="311" y="29"/>
                  </a:lnTo>
                  <a:lnTo>
                    <a:pt x="312" y="29"/>
                  </a:lnTo>
                  <a:lnTo>
                    <a:pt x="315" y="29"/>
                  </a:lnTo>
                  <a:lnTo>
                    <a:pt x="317" y="29"/>
                  </a:lnTo>
                  <a:lnTo>
                    <a:pt x="317" y="30"/>
                  </a:lnTo>
                  <a:lnTo>
                    <a:pt x="320" y="32"/>
                  </a:lnTo>
                  <a:lnTo>
                    <a:pt x="322" y="32"/>
                  </a:lnTo>
                  <a:lnTo>
                    <a:pt x="325" y="30"/>
                  </a:lnTo>
                  <a:lnTo>
                    <a:pt x="327" y="29"/>
                  </a:lnTo>
                  <a:lnTo>
                    <a:pt x="330" y="27"/>
                  </a:lnTo>
                  <a:lnTo>
                    <a:pt x="331" y="27"/>
                  </a:lnTo>
                  <a:lnTo>
                    <a:pt x="333" y="25"/>
                  </a:lnTo>
                  <a:lnTo>
                    <a:pt x="333" y="25"/>
                  </a:lnTo>
                  <a:lnTo>
                    <a:pt x="331" y="27"/>
                  </a:lnTo>
                  <a:lnTo>
                    <a:pt x="331" y="27"/>
                  </a:lnTo>
                  <a:lnTo>
                    <a:pt x="333" y="29"/>
                  </a:lnTo>
                  <a:lnTo>
                    <a:pt x="333" y="29"/>
                  </a:lnTo>
                  <a:lnTo>
                    <a:pt x="331" y="29"/>
                  </a:lnTo>
                  <a:lnTo>
                    <a:pt x="330" y="30"/>
                  </a:lnTo>
                  <a:lnTo>
                    <a:pt x="330" y="32"/>
                  </a:lnTo>
                  <a:lnTo>
                    <a:pt x="330" y="32"/>
                  </a:lnTo>
                  <a:lnTo>
                    <a:pt x="331" y="32"/>
                  </a:lnTo>
                  <a:lnTo>
                    <a:pt x="331" y="32"/>
                  </a:lnTo>
                  <a:lnTo>
                    <a:pt x="333" y="30"/>
                  </a:lnTo>
                  <a:lnTo>
                    <a:pt x="334" y="32"/>
                  </a:lnTo>
                  <a:lnTo>
                    <a:pt x="334" y="33"/>
                  </a:lnTo>
                  <a:lnTo>
                    <a:pt x="334" y="35"/>
                  </a:lnTo>
                  <a:lnTo>
                    <a:pt x="336" y="35"/>
                  </a:lnTo>
                  <a:lnTo>
                    <a:pt x="338" y="35"/>
                  </a:lnTo>
                  <a:lnTo>
                    <a:pt x="339" y="33"/>
                  </a:lnTo>
                  <a:lnTo>
                    <a:pt x="338" y="32"/>
                  </a:lnTo>
                  <a:lnTo>
                    <a:pt x="338" y="30"/>
                  </a:lnTo>
                  <a:lnTo>
                    <a:pt x="338" y="30"/>
                  </a:lnTo>
                  <a:lnTo>
                    <a:pt x="341" y="27"/>
                  </a:lnTo>
                  <a:lnTo>
                    <a:pt x="342" y="27"/>
                  </a:lnTo>
                  <a:lnTo>
                    <a:pt x="342" y="30"/>
                  </a:lnTo>
                  <a:lnTo>
                    <a:pt x="344" y="32"/>
                  </a:lnTo>
                  <a:lnTo>
                    <a:pt x="345" y="32"/>
                  </a:lnTo>
                  <a:lnTo>
                    <a:pt x="347" y="32"/>
                  </a:lnTo>
                  <a:lnTo>
                    <a:pt x="347" y="33"/>
                  </a:lnTo>
                  <a:lnTo>
                    <a:pt x="342" y="40"/>
                  </a:lnTo>
                  <a:lnTo>
                    <a:pt x="341" y="41"/>
                  </a:lnTo>
                  <a:lnTo>
                    <a:pt x="342" y="41"/>
                  </a:lnTo>
                  <a:lnTo>
                    <a:pt x="342" y="43"/>
                  </a:lnTo>
                  <a:lnTo>
                    <a:pt x="341" y="46"/>
                  </a:lnTo>
                  <a:lnTo>
                    <a:pt x="339" y="46"/>
                  </a:lnTo>
                  <a:lnTo>
                    <a:pt x="339" y="46"/>
                  </a:lnTo>
                  <a:lnTo>
                    <a:pt x="338" y="44"/>
                  </a:lnTo>
                  <a:lnTo>
                    <a:pt x="338" y="46"/>
                  </a:lnTo>
                  <a:lnTo>
                    <a:pt x="336" y="46"/>
                  </a:lnTo>
                  <a:lnTo>
                    <a:pt x="333" y="47"/>
                  </a:lnTo>
                  <a:lnTo>
                    <a:pt x="333" y="52"/>
                  </a:lnTo>
                  <a:lnTo>
                    <a:pt x="333" y="55"/>
                  </a:lnTo>
                  <a:lnTo>
                    <a:pt x="333" y="57"/>
                  </a:lnTo>
                  <a:lnTo>
                    <a:pt x="333" y="60"/>
                  </a:lnTo>
                  <a:lnTo>
                    <a:pt x="331" y="62"/>
                  </a:lnTo>
                  <a:lnTo>
                    <a:pt x="330" y="62"/>
                  </a:lnTo>
                  <a:lnTo>
                    <a:pt x="327" y="66"/>
                  </a:lnTo>
                  <a:lnTo>
                    <a:pt x="327" y="66"/>
                  </a:lnTo>
                  <a:lnTo>
                    <a:pt x="325" y="68"/>
                  </a:lnTo>
                  <a:lnTo>
                    <a:pt x="325" y="70"/>
                  </a:lnTo>
                  <a:lnTo>
                    <a:pt x="327" y="71"/>
                  </a:lnTo>
                  <a:lnTo>
                    <a:pt x="327" y="73"/>
                  </a:lnTo>
                  <a:lnTo>
                    <a:pt x="331" y="74"/>
                  </a:lnTo>
                  <a:lnTo>
                    <a:pt x="333" y="76"/>
                  </a:lnTo>
                  <a:lnTo>
                    <a:pt x="336" y="77"/>
                  </a:lnTo>
                  <a:lnTo>
                    <a:pt x="338" y="79"/>
                  </a:lnTo>
                  <a:lnTo>
                    <a:pt x="338" y="81"/>
                  </a:lnTo>
                  <a:lnTo>
                    <a:pt x="341" y="82"/>
                  </a:lnTo>
                  <a:lnTo>
                    <a:pt x="342" y="82"/>
                  </a:lnTo>
                  <a:lnTo>
                    <a:pt x="342" y="82"/>
                  </a:lnTo>
                  <a:lnTo>
                    <a:pt x="342" y="82"/>
                  </a:lnTo>
                  <a:lnTo>
                    <a:pt x="344" y="82"/>
                  </a:lnTo>
                  <a:lnTo>
                    <a:pt x="344" y="82"/>
                  </a:lnTo>
                  <a:lnTo>
                    <a:pt x="344" y="84"/>
                  </a:lnTo>
                  <a:lnTo>
                    <a:pt x="344" y="84"/>
                  </a:lnTo>
                  <a:lnTo>
                    <a:pt x="344" y="84"/>
                  </a:lnTo>
                  <a:lnTo>
                    <a:pt x="345" y="85"/>
                  </a:lnTo>
                  <a:lnTo>
                    <a:pt x="347" y="85"/>
                  </a:lnTo>
                  <a:lnTo>
                    <a:pt x="349" y="85"/>
                  </a:lnTo>
                  <a:lnTo>
                    <a:pt x="350" y="85"/>
                  </a:lnTo>
                  <a:lnTo>
                    <a:pt x="350" y="87"/>
                  </a:lnTo>
                  <a:lnTo>
                    <a:pt x="353" y="88"/>
                  </a:lnTo>
                  <a:lnTo>
                    <a:pt x="356" y="90"/>
                  </a:lnTo>
                  <a:lnTo>
                    <a:pt x="358" y="90"/>
                  </a:lnTo>
                  <a:lnTo>
                    <a:pt x="361" y="93"/>
                  </a:lnTo>
                  <a:lnTo>
                    <a:pt x="364" y="96"/>
                  </a:lnTo>
                  <a:lnTo>
                    <a:pt x="366" y="98"/>
                  </a:lnTo>
                  <a:lnTo>
                    <a:pt x="371" y="98"/>
                  </a:lnTo>
                  <a:lnTo>
                    <a:pt x="372" y="98"/>
                  </a:lnTo>
                  <a:lnTo>
                    <a:pt x="374" y="99"/>
                  </a:lnTo>
                  <a:lnTo>
                    <a:pt x="377" y="99"/>
                  </a:lnTo>
                  <a:lnTo>
                    <a:pt x="379" y="103"/>
                  </a:lnTo>
                  <a:lnTo>
                    <a:pt x="379" y="103"/>
                  </a:lnTo>
                  <a:lnTo>
                    <a:pt x="380" y="104"/>
                  </a:lnTo>
                  <a:lnTo>
                    <a:pt x="380" y="106"/>
                  </a:lnTo>
                  <a:lnTo>
                    <a:pt x="383" y="107"/>
                  </a:lnTo>
                  <a:lnTo>
                    <a:pt x="386" y="109"/>
                  </a:lnTo>
                  <a:lnTo>
                    <a:pt x="390" y="110"/>
                  </a:lnTo>
                  <a:lnTo>
                    <a:pt x="391" y="112"/>
                  </a:lnTo>
                  <a:lnTo>
                    <a:pt x="393" y="112"/>
                  </a:lnTo>
                  <a:lnTo>
                    <a:pt x="394" y="112"/>
                  </a:lnTo>
                  <a:lnTo>
                    <a:pt x="399" y="110"/>
                  </a:lnTo>
                  <a:lnTo>
                    <a:pt x="401" y="109"/>
                  </a:lnTo>
                  <a:lnTo>
                    <a:pt x="404" y="107"/>
                  </a:lnTo>
                  <a:lnTo>
                    <a:pt x="405" y="104"/>
                  </a:lnTo>
                  <a:lnTo>
                    <a:pt x="405" y="103"/>
                  </a:lnTo>
                  <a:lnTo>
                    <a:pt x="408" y="96"/>
                  </a:lnTo>
                  <a:lnTo>
                    <a:pt x="410" y="93"/>
                  </a:lnTo>
                  <a:lnTo>
                    <a:pt x="412" y="90"/>
                  </a:lnTo>
                  <a:lnTo>
                    <a:pt x="412" y="88"/>
                  </a:lnTo>
                  <a:lnTo>
                    <a:pt x="412" y="85"/>
                  </a:lnTo>
                  <a:lnTo>
                    <a:pt x="413" y="81"/>
                  </a:lnTo>
                  <a:lnTo>
                    <a:pt x="415" y="76"/>
                  </a:lnTo>
                  <a:lnTo>
                    <a:pt x="415" y="73"/>
                  </a:lnTo>
                  <a:lnTo>
                    <a:pt x="415" y="70"/>
                  </a:lnTo>
                  <a:lnTo>
                    <a:pt x="413" y="65"/>
                  </a:lnTo>
                  <a:lnTo>
                    <a:pt x="415" y="63"/>
                  </a:lnTo>
                  <a:lnTo>
                    <a:pt x="415" y="60"/>
                  </a:lnTo>
                  <a:lnTo>
                    <a:pt x="413" y="58"/>
                  </a:lnTo>
                  <a:lnTo>
                    <a:pt x="413" y="57"/>
                  </a:lnTo>
                  <a:lnTo>
                    <a:pt x="413" y="55"/>
                  </a:lnTo>
                  <a:lnTo>
                    <a:pt x="413" y="51"/>
                  </a:lnTo>
                  <a:lnTo>
                    <a:pt x="415" y="49"/>
                  </a:lnTo>
                  <a:lnTo>
                    <a:pt x="415" y="47"/>
                  </a:lnTo>
                  <a:lnTo>
                    <a:pt x="415" y="43"/>
                  </a:lnTo>
                  <a:lnTo>
                    <a:pt x="416" y="41"/>
                  </a:lnTo>
                  <a:lnTo>
                    <a:pt x="418" y="40"/>
                  </a:lnTo>
                  <a:lnTo>
                    <a:pt x="418" y="40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0" y="38"/>
                  </a:lnTo>
                  <a:lnTo>
                    <a:pt x="418" y="38"/>
                  </a:lnTo>
                  <a:lnTo>
                    <a:pt x="418" y="36"/>
                  </a:lnTo>
                  <a:lnTo>
                    <a:pt x="418" y="36"/>
                  </a:lnTo>
                  <a:lnTo>
                    <a:pt x="416" y="36"/>
                  </a:lnTo>
                  <a:lnTo>
                    <a:pt x="416" y="35"/>
                  </a:lnTo>
                  <a:lnTo>
                    <a:pt x="416" y="33"/>
                  </a:lnTo>
                  <a:lnTo>
                    <a:pt x="418" y="30"/>
                  </a:lnTo>
                  <a:lnTo>
                    <a:pt x="418" y="29"/>
                  </a:lnTo>
                  <a:lnTo>
                    <a:pt x="420" y="29"/>
                  </a:lnTo>
                  <a:lnTo>
                    <a:pt x="420" y="29"/>
                  </a:lnTo>
                  <a:lnTo>
                    <a:pt x="420" y="29"/>
                  </a:lnTo>
                  <a:lnTo>
                    <a:pt x="420" y="27"/>
                  </a:lnTo>
                  <a:lnTo>
                    <a:pt x="421" y="22"/>
                  </a:lnTo>
                  <a:lnTo>
                    <a:pt x="423" y="18"/>
                  </a:lnTo>
                  <a:lnTo>
                    <a:pt x="423" y="13"/>
                  </a:lnTo>
                  <a:lnTo>
                    <a:pt x="426" y="13"/>
                  </a:lnTo>
                  <a:lnTo>
                    <a:pt x="426" y="11"/>
                  </a:lnTo>
                  <a:lnTo>
                    <a:pt x="427" y="10"/>
                  </a:lnTo>
                  <a:close/>
                  <a:moveTo>
                    <a:pt x="423" y="8"/>
                  </a:moveTo>
                  <a:lnTo>
                    <a:pt x="424" y="10"/>
                  </a:lnTo>
                  <a:lnTo>
                    <a:pt x="423" y="10"/>
                  </a:lnTo>
                  <a:lnTo>
                    <a:pt x="423" y="10"/>
                  </a:lnTo>
                  <a:lnTo>
                    <a:pt x="423" y="10"/>
                  </a:lnTo>
                  <a:lnTo>
                    <a:pt x="423" y="8"/>
                  </a:lnTo>
                  <a:lnTo>
                    <a:pt x="423" y="8"/>
                  </a:lnTo>
                  <a:close/>
                  <a:moveTo>
                    <a:pt x="424" y="2"/>
                  </a:moveTo>
                  <a:lnTo>
                    <a:pt x="426" y="2"/>
                  </a:lnTo>
                  <a:lnTo>
                    <a:pt x="424" y="3"/>
                  </a:lnTo>
                  <a:lnTo>
                    <a:pt x="424" y="3"/>
                  </a:lnTo>
                  <a:lnTo>
                    <a:pt x="423" y="2"/>
                  </a:lnTo>
                  <a:lnTo>
                    <a:pt x="424" y="2"/>
                  </a:lnTo>
                  <a:lnTo>
                    <a:pt x="424" y="2"/>
                  </a:lnTo>
                  <a:close/>
                  <a:moveTo>
                    <a:pt x="423" y="0"/>
                  </a:moveTo>
                  <a:lnTo>
                    <a:pt x="423" y="0"/>
                  </a:lnTo>
                  <a:lnTo>
                    <a:pt x="423" y="2"/>
                  </a:lnTo>
                  <a:lnTo>
                    <a:pt x="423" y="2"/>
                  </a:lnTo>
                  <a:lnTo>
                    <a:pt x="421" y="2"/>
                  </a:lnTo>
                  <a:lnTo>
                    <a:pt x="4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2" name="Freeform 339">
              <a:extLst>
                <a:ext uri="{FF2B5EF4-FFF2-40B4-BE49-F238E27FC236}">
                  <a16:creationId xmlns:a16="http://schemas.microsoft.com/office/drawing/2014/main" id="{FE763926-04E1-F4A0-7BBF-2566AE381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037" y="2920870"/>
              <a:ext cx="216364" cy="95512"/>
            </a:xfrm>
            <a:custGeom>
              <a:avLst/>
              <a:gdLst>
                <a:gd name="T0" fmla="*/ 82 w 111"/>
                <a:gd name="T1" fmla="*/ 2 h 49"/>
                <a:gd name="T2" fmla="*/ 90 w 111"/>
                <a:gd name="T3" fmla="*/ 3 h 49"/>
                <a:gd name="T4" fmla="*/ 100 w 111"/>
                <a:gd name="T5" fmla="*/ 5 h 49"/>
                <a:gd name="T6" fmla="*/ 104 w 111"/>
                <a:gd name="T7" fmla="*/ 5 h 49"/>
                <a:gd name="T8" fmla="*/ 107 w 111"/>
                <a:gd name="T9" fmla="*/ 8 h 49"/>
                <a:gd name="T10" fmla="*/ 106 w 111"/>
                <a:gd name="T11" fmla="*/ 13 h 49"/>
                <a:gd name="T12" fmla="*/ 109 w 111"/>
                <a:gd name="T13" fmla="*/ 19 h 49"/>
                <a:gd name="T14" fmla="*/ 109 w 111"/>
                <a:gd name="T15" fmla="*/ 24 h 49"/>
                <a:gd name="T16" fmla="*/ 106 w 111"/>
                <a:gd name="T17" fmla="*/ 25 h 49"/>
                <a:gd name="T18" fmla="*/ 101 w 111"/>
                <a:gd name="T19" fmla="*/ 24 h 49"/>
                <a:gd name="T20" fmla="*/ 104 w 111"/>
                <a:gd name="T21" fmla="*/ 27 h 49"/>
                <a:gd name="T22" fmla="*/ 101 w 111"/>
                <a:gd name="T23" fmla="*/ 30 h 49"/>
                <a:gd name="T24" fmla="*/ 100 w 111"/>
                <a:gd name="T25" fmla="*/ 35 h 49"/>
                <a:gd name="T26" fmla="*/ 101 w 111"/>
                <a:gd name="T27" fmla="*/ 36 h 49"/>
                <a:gd name="T28" fmla="*/ 95 w 111"/>
                <a:gd name="T29" fmla="*/ 39 h 49"/>
                <a:gd name="T30" fmla="*/ 93 w 111"/>
                <a:gd name="T31" fmla="*/ 43 h 49"/>
                <a:gd name="T32" fmla="*/ 85 w 111"/>
                <a:gd name="T33" fmla="*/ 44 h 49"/>
                <a:gd name="T34" fmla="*/ 78 w 111"/>
                <a:gd name="T35" fmla="*/ 44 h 49"/>
                <a:gd name="T36" fmla="*/ 73 w 111"/>
                <a:gd name="T37" fmla="*/ 47 h 49"/>
                <a:gd name="T38" fmla="*/ 70 w 111"/>
                <a:gd name="T39" fmla="*/ 47 h 49"/>
                <a:gd name="T40" fmla="*/ 62 w 111"/>
                <a:gd name="T41" fmla="*/ 46 h 49"/>
                <a:gd name="T42" fmla="*/ 48 w 111"/>
                <a:gd name="T43" fmla="*/ 44 h 49"/>
                <a:gd name="T44" fmla="*/ 41 w 111"/>
                <a:gd name="T45" fmla="*/ 41 h 49"/>
                <a:gd name="T46" fmla="*/ 40 w 111"/>
                <a:gd name="T47" fmla="*/ 36 h 49"/>
                <a:gd name="T48" fmla="*/ 32 w 111"/>
                <a:gd name="T49" fmla="*/ 38 h 49"/>
                <a:gd name="T50" fmla="*/ 24 w 111"/>
                <a:gd name="T51" fmla="*/ 38 h 49"/>
                <a:gd name="T52" fmla="*/ 19 w 111"/>
                <a:gd name="T53" fmla="*/ 41 h 49"/>
                <a:gd name="T54" fmla="*/ 14 w 111"/>
                <a:gd name="T55" fmla="*/ 39 h 49"/>
                <a:gd name="T56" fmla="*/ 10 w 111"/>
                <a:gd name="T57" fmla="*/ 39 h 49"/>
                <a:gd name="T58" fmla="*/ 3 w 111"/>
                <a:gd name="T59" fmla="*/ 36 h 49"/>
                <a:gd name="T60" fmla="*/ 2 w 111"/>
                <a:gd name="T61" fmla="*/ 35 h 49"/>
                <a:gd name="T62" fmla="*/ 0 w 111"/>
                <a:gd name="T63" fmla="*/ 33 h 49"/>
                <a:gd name="T64" fmla="*/ 3 w 111"/>
                <a:gd name="T65" fmla="*/ 28 h 49"/>
                <a:gd name="T66" fmla="*/ 3 w 111"/>
                <a:gd name="T67" fmla="*/ 27 h 49"/>
                <a:gd name="T68" fmla="*/ 8 w 111"/>
                <a:gd name="T69" fmla="*/ 30 h 49"/>
                <a:gd name="T70" fmla="*/ 10 w 111"/>
                <a:gd name="T71" fmla="*/ 31 h 49"/>
                <a:gd name="T72" fmla="*/ 13 w 111"/>
                <a:gd name="T73" fmla="*/ 30 h 49"/>
                <a:gd name="T74" fmla="*/ 18 w 111"/>
                <a:gd name="T75" fmla="*/ 28 h 49"/>
                <a:gd name="T76" fmla="*/ 21 w 111"/>
                <a:gd name="T77" fmla="*/ 30 h 49"/>
                <a:gd name="T78" fmla="*/ 25 w 111"/>
                <a:gd name="T79" fmla="*/ 30 h 49"/>
                <a:gd name="T80" fmla="*/ 32 w 111"/>
                <a:gd name="T81" fmla="*/ 27 h 49"/>
                <a:gd name="T82" fmla="*/ 40 w 111"/>
                <a:gd name="T83" fmla="*/ 25 h 49"/>
                <a:gd name="T84" fmla="*/ 44 w 111"/>
                <a:gd name="T85" fmla="*/ 25 h 49"/>
                <a:gd name="T86" fmla="*/ 48 w 111"/>
                <a:gd name="T87" fmla="*/ 27 h 49"/>
                <a:gd name="T88" fmla="*/ 51 w 111"/>
                <a:gd name="T89" fmla="*/ 28 h 49"/>
                <a:gd name="T90" fmla="*/ 49 w 111"/>
                <a:gd name="T91" fmla="*/ 24 h 49"/>
                <a:gd name="T92" fmla="*/ 49 w 111"/>
                <a:gd name="T93" fmla="*/ 19 h 49"/>
                <a:gd name="T94" fmla="*/ 52 w 111"/>
                <a:gd name="T95" fmla="*/ 14 h 49"/>
                <a:gd name="T96" fmla="*/ 57 w 111"/>
                <a:gd name="T97" fmla="*/ 11 h 49"/>
                <a:gd name="T98" fmla="*/ 60 w 111"/>
                <a:gd name="T99" fmla="*/ 9 h 49"/>
                <a:gd name="T100" fmla="*/ 62 w 111"/>
                <a:gd name="T101" fmla="*/ 5 h 49"/>
                <a:gd name="T102" fmla="*/ 66 w 111"/>
                <a:gd name="T103" fmla="*/ 8 h 49"/>
                <a:gd name="T104" fmla="*/ 73 w 111"/>
                <a:gd name="T105" fmla="*/ 8 h 49"/>
                <a:gd name="T106" fmla="*/ 79 w 111"/>
                <a:gd name="T10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" h="49">
                  <a:moveTo>
                    <a:pt x="79" y="0"/>
                  </a:moveTo>
                  <a:lnTo>
                    <a:pt x="81" y="0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5" y="2"/>
                  </a:lnTo>
                  <a:lnTo>
                    <a:pt x="89" y="3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2" y="3"/>
                  </a:lnTo>
                  <a:lnTo>
                    <a:pt x="95" y="5"/>
                  </a:lnTo>
                  <a:lnTo>
                    <a:pt x="96" y="5"/>
                  </a:lnTo>
                  <a:lnTo>
                    <a:pt x="100" y="5"/>
                  </a:lnTo>
                  <a:lnTo>
                    <a:pt x="100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3" y="5"/>
                  </a:lnTo>
                  <a:lnTo>
                    <a:pt x="104" y="5"/>
                  </a:lnTo>
                  <a:lnTo>
                    <a:pt x="104" y="6"/>
                  </a:lnTo>
                  <a:lnTo>
                    <a:pt x="106" y="6"/>
                  </a:lnTo>
                  <a:lnTo>
                    <a:pt x="107" y="6"/>
                  </a:lnTo>
                  <a:lnTo>
                    <a:pt x="107" y="8"/>
                  </a:lnTo>
                  <a:lnTo>
                    <a:pt x="107" y="8"/>
                  </a:lnTo>
                  <a:lnTo>
                    <a:pt x="107" y="8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6" y="11"/>
                  </a:lnTo>
                  <a:lnTo>
                    <a:pt x="106" y="13"/>
                  </a:lnTo>
                  <a:lnTo>
                    <a:pt x="107" y="16"/>
                  </a:lnTo>
                  <a:lnTo>
                    <a:pt x="109" y="17"/>
                  </a:lnTo>
                  <a:lnTo>
                    <a:pt x="109" y="19"/>
                  </a:lnTo>
                  <a:lnTo>
                    <a:pt x="111" y="19"/>
                  </a:lnTo>
                  <a:lnTo>
                    <a:pt x="109" y="19"/>
                  </a:lnTo>
                  <a:lnTo>
                    <a:pt x="109" y="20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4"/>
                  </a:lnTo>
                  <a:lnTo>
                    <a:pt x="109" y="24"/>
                  </a:lnTo>
                  <a:lnTo>
                    <a:pt x="107" y="25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4" y="25"/>
                  </a:lnTo>
                  <a:lnTo>
                    <a:pt x="103" y="24"/>
                  </a:lnTo>
                  <a:lnTo>
                    <a:pt x="103" y="24"/>
                  </a:lnTo>
                  <a:lnTo>
                    <a:pt x="103" y="24"/>
                  </a:lnTo>
                  <a:lnTo>
                    <a:pt x="101" y="24"/>
                  </a:lnTo>
                  <a:lnTo>
                    <a:pt x="101" y="25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3" y="27"/>
                  </a:lnTo>
                  <a:lnTo>
                    <a:pt x="104" y="27"/>
                  </a:lnTo>
                  <a:lnTo>
                    <a:pt x="103" y="28"/>
                  </a:lnTo>
                  <a:lnTo>
                    <a:pt x="103" y="28"/>
                  </a:lnTo>
                  <a:lnTo>
                    <a:pt x="103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0" y="30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0" y="33"/>
                  </a:lnTo>
                  <a:lnTo>
                    <a:pt x="100" y="35"/>
                  </a:lnTo>
                  <a:lnTo>
                    <a:pt x="101" y="35"/>
                  </a:lnTo>
                  <a:lnTo>
                    <a:pt x="101" y="35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8"/>
                  </a:lnTo>
                  <a:lnTo>
                    <a:pt x="100" y="38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5" y="39"/>
                  </a:lnTo>
                  <a:lnTo>
                    <a:pt x="95" y="39"/>
                  </a:lnTo>
                  <a:lnTo>
                    <a:pt x="93" y="41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89" y="43"/>
                  </a:lnTo>
                  <a:lnTo>
                    <a:pt x="87" y="44"/>
                  </a:lnTo>
                  <a:lnTo>
                    <a:pt x="85" y="44"/>
                  </a:lnTo>
                  <a:lnTo>
                    <a:pt x="82" y="44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8" y="46"/>
                  </a:lnTo>
                  <a:lnTo>
                    <a:pt x="76" y="46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3" y="47"/>
                  </a:lnTo>
                  <a:lnTo>
                    <a:pt x="73" y="49"/>
                  </a:lnTo>
                  <a:lnTo>
                    <a:pt x="73" y="47"/>
                  </a:lnTo>
                  <a:lnTo>
                    <a:pt x="71" y="47"/>
                  </a:lnTo>
                  <a:lnTo>
                    <a:pt x="71" y="47"/>
                  </a:lnTo>
                  <a:lnTo>
                    <a:pt x="70" y="47"/>
                  </a:lnTo>
                  <a:lnTo>
                    <a:pt x="66" y="47"/>
                  </a:lnTo>
                  <a:lnTo>
                    <a:pt x="65" y="47"/>
                  </a:lnTo>
                  <a:lnTo>
                    <a:pt x="63" y="46"/>
                  </a:lnTo>
                  <a:lnTo>
                    <a:pt x="63" y="46"/>
                  </a:lnTo>
                  <a:lnTo>
                    <a:pt x="62" y="46"/>
                  </a:lnTo>
                  <a:lnTo>
                    <a:pt x="60" y="46"/>
                  </a:lnTo>
                  <a:lnTo>
                    <a:pt x="57" y="46"/>
                  </a:lnTo>
                  <a:lnTo>
                    <a:pt x="55" y="46"/>
                  </a:lnTo>
                  <a:lnTo>
                    <a:pt x="54" y="46"/>
                  </a:lnTo>
                  <a:lnTo>
                    <a:pt x="48" y="44"/>
                  </a:lnTo>
                  <a:lnTo>
                    <a:pt x="46" y="44"/>
                  </a:lnTo>
                  <a:lnTo>
                    <a:pt x="44" y="44"/>
                  </a:lnTo>
                  <a:lnTo>
                    <a:pt x="43" y="43"/>
                  </a:lnTo>
                  <a:lnTo>
                    <a:pt x="41" y="43"/>
                  </a:lnTo>
                  <a:lnTo>
                    <a:pt x="41" y="41"/>
                  </a:lnTo>
                  <a:lnTo>
                    <a:pt x="40" y="41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7" y="36"/>
                  </a:lnTo>
                  <a:lnTo>
                    <a:pt x="33" y="38"/>
                  </a:lnTo>
                  <a:lnTo>
                    <a:pt x="32" y="38"/>
                  </a:lnTo>
                  <a:lnTo>
                    <a:pt x="30" y="38"/>
                  </a:lnTo>
                  <a:lnTo>
                    <a:pt x="29" y="38"/>
                  </a:lnTo>
                  <a:lnTo>
                    <a:pt x="29" y="38"/>
                  </a:lnTo>
                  <a:lnTo>
                    <a:pt x="25" y="38"/>
                  </a:lnTo>
                  <a:lnTo>
                    <a:pt x="24" y="38"/>
                  </a:lnTo>
                  <a:lnTo>
                    <a:pt x="22" y="39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1" y="41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8" y="39"/>
                  </a:lnTo>
                  <a:lnTo>
                    <a:pt x="16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7" y="39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0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8" y="27"/>
                  </a:lnTo>
                  <a:lnTo>
                    <a:pt x="18" y="28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21" y="28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9" y="28"/>
                  </a:lnTo>
                  <a:lnTo>
                    <a:pt x="30" y="27"/>
                  </a:lnTo>
                  <a:lnTo>
                    <a:pt x="32" y="27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5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8" y="25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9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7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51" y="22"/>
                  </a:lnTo>
                  <a:lnTo>
                    <a:pt x="51" y="20"/>
                  </a:lnTo>
                  <a:lnTo>
                    <a:pt x="49" y="19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7" y="11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60" y="9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2" y="6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66" y="8"/>
                  </a:lnTo>
                  <a:lnTo>
                    <a:pt x="68" y="8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3" y="8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6" y="5"/>
                  </a:lnTo>
                  <a:lnTo>
                    <a:pt x="78" y="5"/>
                  </a:lnTo>
                  <a:lnTo>
                    <a:pt x="79" y="5"/>
                  </a:lnTo>
                  <a:lnTo>
                    <a:pt x="79" y="3"/>
                  </a:lnTo>
                  <a:lnTo>
                    <a:pt x="79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3" name="Freeform 340">
              <a:extLst>
                <a:ext uri="{FF2B5EF4-FFF2-40B4-BE49-F238E27FC236}">
                  <a16:creationId xmlns:a16="http://schemas.microsoft.com/office/drawing/2014/main" id="{9981E6B0-5185-A346-2330-9B7A346CF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4165" y="4819411"/>
              <a:ext cx="5848" cy="1950"/>
            </a:xfrm>
            <a:custGeom>
              <a:avLst/>
              <a:gdLst>
                <a:gd name="T0" fmla="*/ 2 w 3"/>
                <a:gd name="T1" fmla="*/ 0 h 1"/>
                <a:gd name="T2" fmla="*/ 3 w 3"/>
                <a:gd name="T3" fmla="*/ 0 h 1"/>
                <a:gd name="T4" fmla="*/ 3 w 3"/>
                <a:gd name="T5" fmla="*/ 0 h 1"/>
                <a:gd name="T6" fmla="*/ 2 w 3"/>
                <a:gd name="T7" fmla="*/ 1 h 1"/>
                <a:gd name="T8" fmla="*/ 2 w 3"/>
                <a:gd name="T9" fmla="*/ 1 h 1"/>
                <a:gd name="T10" fmla="*/ 0 w 3"/>
                <a:gd name="T11" fmla="*/ 0 h 1"/>
                <a:gd name="T12" fmla="*/ 2 w 3"/>
                <a:gd name="T13" fmla="*/ 0 h 1"/>
                <a:gd name="T14" fmla="*/ 2 w 3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4" name="Freeform 341">
              <a:extLst>
                <a:ext uri="{FF2B5EF4-FFF2-40B4-BE49-F238E27FC236}">
                  <a16:creationId xmlns:a16="http://schemas.microsoft.com/office/drawing/2014/main" id="{AEB9A0C5-3ACF-2F93-B2A0-AC0E9621BF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1023" y="5035775"/>
              <a:ext cx="561376" cy="1103259"/>
            </a:xfrm>
            <a:custGeom>
              <a:avLst/>
              <a:gdLst>
                <a:gd name="T0" fmla="*/ 127 w 288"/>
                <a:gd name="T1" fmla="*/ 561 h 566"/>
                <a:gd name="T2" fmla="*/ 79 w 288"/>
                <a:gd name="T3" fmla="*/ 531 h 566"/>
                <a:gd name="T4" fmla="*/ 121 w 288"/>
                <a:gd name="T5" fmla="*/ 558 h 566"/>
                <a:gd name="T6" fmla="*/ 80 w 288"/>
                <a:gd name="T7" fmla="*/ 561 h 566"/>
                <a:gd name="T8" fmla="*/ 170 w 288"/>
                <a:gd name="T9" fmla="*/ 276 h 566"/>
                <a:gd name="T10" fmla="*/ 126 w 288"/>
                <a:gd name="T11" fmla="*/ 5 h 566"/>
                <a:gd name="T12" fmla="*/ 142 w 288"/>
                <a:gd name="T13" fmla="*/ 4 h 566"/>
                <a:gd name="T14" fmla="*/ 170 w 288"/>
                <a:gd name="T15" fmla="*/ 21 h 566"/>
                <a:gd name="T16" fmla="*/ 208 w 288"/>
                <a:gd name="T17" fmla="*/ 41 h 566"/>
                <a:gd name="T18" fmla="*/ 228 w 288"/>
                <a:gd name="T19" fmla="*/ 60 h 566"/>
                <a:gd name="T20" fmla="*/ 222 w 288"/>
                <a:gd name="T21" fmla="*/ 75 h 566"/>
                <a:gd name="T22" fmla="*/ 238 w 288"/>
                <a:gd name="T23" fmla="*/ 87 h 566"/>
                <a:gd name="T24" fmla="*/ 260 w 288"/>
                <a:gd name="T25" fmla="*/ 86 h 566"/>
                <a:gd name="T26" fmla="*/ 272 w 288"/>
                <a:gd name="T27" fmla="*/ 73 h 566"/>
                <a:gd name="T28" fmla="*/ 285 w 288"/>
                <a:gd name="T29" fmla="*/ 60 h 566"/>
                <a:gd name="T30" fmla="*/ 280 w 288"/>
                <a:gd name="T31" fmla="*/ 84 h 566"/>
                <a:gd name="T32" fmla="*/ 268 w 288"/>
                <a:gd name="T33" fmla="*/ 92 h 566"/>
                <a:gd name="T34" fmla="*/ 255 w 288"/>
                <a:gd name="T35" fmla="*/ 101 h 566"/>
                <a:gd name="T36" fmla="*/ 236 w 288"/>
                <a:gd name="T37" fmla="*/ 123 h 566"/>
                <a:gd name="T38" fmla="*/ 227 w 288"/>
                <a:gd name="T39" fmla="*/ 144 h 566"/>
                <a:gd name="T40" fmla="*/ 224 w 288"/>
                <a:gd name="T41" fmla="*/ 161 h 566"/>
                <a:gd name="T42" fmla="*/ 219 w 288"/>
                <a:gd name="T43" fmla="*/ 194 h 566"/>
                <a:gd name="T44" fmla="*/ 244 w 288"/>
                <a:gd name="T45" fmla="*/ 229 h 566"/>
                <a:gd name="T46" fmla="*/ 176 w 288"/>
                <a:gd name="T47" fmla="*/ 271 h 566"/>
                <a:gd name="T48" fmla="*/ 165 w 288"/>
                <a:gd name="T49" fmla="*/ 287 h 566"/>
                <a:gd name="T50" fmla="*/ 129 w 288"/>
                <a:gd name="T51" fmla="*/ 305 h 566"/>
                <a:gd name="T52" fmla="*/ 129 w 288"/>
                <a:gd name="T53" fmla="*/ 328 h 566"/>
                <a:gd name="T54" fmla="*/ 143 w 288"/>
                <a:gd name="T55" fmla="*/ 327 h 566"/>
                <a:gd name="T56" fmla="*/ 129 w 288"/>
                <a:gd name="T57" fmla="*/ 339 h 566"/>
                <a:gd name="T58" fmla="*/ 120 w 288"/>
                <a:gd name="T59" fmla="*/ 368 h 566"/>
                <a:gd name="T60" fmla="*/ 86 w 288"/>
                <a:gd name="T61" fmla="*/ 396 h 566"/>
                <a:gd name="T62" fmla="*/ 107 w 288"/>
                <a:gd name="T63" fmla="*/ 427 h 566"/>
                <a:gd name="T64" fmla="*/ 85 w 288"/>
                <a:gd name="T65" fmla="*/ 456 h 566"/>
                <a:gd name="T66" fmla="*/ 74 w 288"/>
                <a:gd name="T67" fmla="*/ 468 h 566"/>
                <a:gd name="T68" fmla="*/ 66 w 288"/>
                <a:gd name="T69" fmla="*/ 492 h 566"/>
                <a:gd name="T70" fmla="*/ 74 w 288"/>
                <a:gd name="T71" fmla="*/ 511 h 566"/>
                <a:gd name="T72" fmla="*/ 19 w 288"/>
                <a:gd name="T73" fmla="*/ 500 h 566"/>
                <a:gd name="T74" fmla="*/ 11 w 288"/>
                <a:gd name="T75" fmla="*/ 479 h 566"/>
                <a:gd name="T76" fmla="*/ 0 w 288"/>
                <a:gd name="T77" fmla="*/ 457 h 566"/>
                <a:gd name="T78" fmla="*/ 17 w 288"/>
                <a:gd name="T79" fmla="*/ 437 h 566"/>
                <a:gd name="T80" fmla="*/ 23 w 288"/>
                <a:gd name="T81" fmla="*/ 413 h 566"/>
                <a:gd name="T82" fmla="*/ 27 w 288"/>
                <a:gd name="T83" fmla="*/ 390 h 566"/>
                <a:gd name="T84" fmla="*/ 30 w 288"/>
                <a:gd name="T85" fmla="*/ 372 h 566"/>
                <a:gd name="T86" fmla="*/ 27 w 288"/>
                <a:gd name="T87" fmla="*/ 357 h 566"/>
                <a:gd name="T88" fmla="*/ 22 w 288"/>
                <a:gd name="T89" fmla="*/ 335 h 566"/>
                <a:gd name="T90" fmla="*/ 25 w 288"/>
                <a:gd name="T91" fmla="*/ 317 h 566"/>
                <a:gd name="T92" fmla="*/ 27 w 288"/>
                <a:gd name="T93" fmla="*/ 292 h 566"/>
                <a:gd name="T94" fmla="*/ 31 w 288"/>
                <a:gd name="T95" fmla="*/ 278 h 566"/>
                <a:gd name="T96" fmla="*/ 36 w 288"/>
                <a:gd name="T97" fmla="*/ 254 h 566"/>
                <a:gd name="T98" fmla="*/ 38 w 288"/>
                <a:gd name="T99" fmla="*/ 231 h 566"/>
                <a:gd name="T100" fmla="*/ 45 w 288"/>
                <a:gd name="T101" fmla="*/ 213 h 566"/>
                <a:gd name="T102" fmla="*/ 52 w 288"/>
                <a:gd name="T103" fmla="*/ 194 h 566"/>
                <a:gd name="T104" fmla="*/ 50 w 288"/>
                <a:gd name="T105" fmla="*/ 175 h 566"/>
                <a:gd name="T106" fmla="*/ 47 w 288"/>
                <a:gd name="T107" fmla="*/ 156 h 566"/>
                <a:gd name="T108" fmla="*/ 47 w 288"/>
                <a:gd name="T109" fmla="*/ 139 h 566"/>
                <a:gd name="T110" fmla="*/ 52 w 288"/>
                <a:gd name="T111" fmla="*/ 119 h 566"/>
                <a:gd name="T112" fmla="*/ 64 w 288"/>
                <a:gd name="T113" fmla="*/ 92 h 566"/>
                <a:gd name="T114" fmla="*/ 74 w 288"/>
                <a:gd name="T115" fmla="*/ 75 h 566"/>
                <a:gd name="T116" fmla="*/ 74 w 288"/>
                <a:gd name="T117" fmla="*/ 49 h 566"/>
                <a:gd name="T118" fmla="*/ 91 w 288"/>
                <a:gd name="T119" fmla="*/ 32 h 566"/>
                <a:gd name="T120" fmla="*/ 105 w 288"/>
                <a:gd name="T121" fmla="*/ 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8" h="566">
                  <a:moveTo>
                    <a:pt x="131" y="560"/>
                  </a:moveTo>
                  <a:lnTo>
                    <a:pt x="132" y="560"/>
                  </a:lnTo>
                  <a:lnTo>
                    <a:pt x="135" y="560"/>
                  </a:lnTo>
                  <a:lnTo>
                    <a:pt x="137" y="560"/>
                  </a:lnTo>
                  <a:lnTo>
                    <a:pt x="138" y="560"/>
                  </a:lnTo>
                  <a:lnTo>
                    <a:pt x="138" y="560"/>
                  </a:lnTo>
                  <a:lnTo>
                    <a:pt x="140" y="560"/>
                  </a:lnTo>
                  <a:lnTo>
                    <a:pt x="142" y="560"/>
                  </a:lnTo>
                  <a:lnTo>
                    <a:pt x="142" y="560"/>
                  </a:lnTo>
                  <a:lnTo>
                    <a:pt x="138" y="561"/>
                  </a:lnTo>
                  <a:lnTo>
                    <a:pt x="138" y="561"/>
                  </a:lnTo>
                  <a:lnTo>
                    <a:pt x="134" y="561"/>
                  </a:lnTo>
                  <a:lnTo>
                    <a:pt x="132" y="561"/>
                  </a:lnTo>
                  <a:lnTo>
                    <a:pt x="131" y="561"/>
                  </a:lnTo>
                  <a:lnTo>
                    <a:pt x="129" y="563"/>
                  </a:lnTo>
                  <a:lnTo>
                    <a:pt x="127" y="563"/>
                  </a:lnTo>
                  <a:lnTo>
                    <a:pt x="127" y="561"/>
                  </a:lnTo>
                  <a:lnTo>
                    <a:pt x="129" y="561"/>
                  </a:lnTo>
                  <a:lnTo>
                    <a:pt x="129" y="561"/>
                  </a:lnTo>
                  <a:lnTo>
                    <a:pt x="131" y="560"/>
                  </a:lnTo>
                  <a:lnTo>
                    <a:pt x="131" y="560"/>
                  </a:lnTo>
                  <a:close/>
                  <a:moveTo>
                    <a:pt x="72" y="519"/>
                  </a:moveTo>
                  <a:lnTo>
                    <a:pt x="72" y="519"/>
                  </a:lnTo>
                  <a:lnTo>
                    <a:pt x="75" y="524"/>
                  </a:lnTo>
                  <a:lnTo>
                    <a:pt x="77" y="525"/>
                  </a:lnTo>
                  <a:lnTo>
                    <a:pt x="77" y="527"/>
                  </a:lnTo>
                  <a:lnTo>
                    <a:pt x="75" y="525"/>
                  </a:lnTo>
                  <a:lnTo>
                    <a:pt x="74" y="527"/>
                  </a:lnTo>
                  <a:lnTo>
                    <a:pt x="74" y="528"/>
                  </a:lnTo>
                  <a:lnTo>
                    <a:pt x="74" y="528"/>
                  </a:lnTo>
                  <a:lnTo>
                    <a:pt x="74" y="530"/>
                  </a:lnTo>
                  <a:lnTo>
                    <a:pt x="74" y="530"/>
                  </a:lnTo>
                  <a:lnTo>
                    <a:pt x="75" y="531"/>
                  </a:lnTo>
                  <a:lnTo>
                    <a:pt x="79" y="531"/>
                  </a:lnTo>
                  <a:lnTo>
                    <a:pt x="79" y="531"/>
                  </a:lnTo>
                  <a:lnTo>
                    <a:pt x="80" y="536"/>
                  </a:lnTo>
                  <a:lnTo>
                    <a:pt x="82" y="538"/>
                  </a:lnTo>
                  <a:lnTo>
                    <a:pt x="83" y="538"/>
                  </a:lnTo>
                  <a:lnTo>
                    <a:pt x="85" y="541"/>
                  </a:lnTo>
                  <a:lnTo>
                    <a:pt x="88" y="544"/>
                  </a:lnTo>
                  <a:lnTo>
                    <a:pt x="91" y="546"/>
                  </a:lnTo>
                  <a:lnTo>
                    <a:pt x="94" y="549"/>
                  </a:lnTo>
                  <a:lnTo>
                    <a:pt x="97" y="550"/>
                  </a:lnTo>
                  <a:lnTo>
                    <a:pt x="101" y="552"/>
                  </a:lnTo>
                  <a:lnTo>
                    <a:pt x="102" y="553"/>
                  </a:lnTo>
                  <a:lnTo>
                    <a:pt x="107" y="555"/>
                  </a:lnTo>
                  <a:lnTo>
                    <a:pt x="110" y="557"/>
                  </a:lnTo>
                  <a:lnTo>
                    <a:pt x="113" y="558"/>
                  </a:lnTo>
                  <a:lnTo>
                    <a:pt x="120" y="558"/>
                  </a:lnTo>
                  <a:lnTo>
                    <a:pt x="121" y="558"/>
                  </a:lnTo>
                  <a:lnTo>
                    <a:pt x="121" y="558"/>
                  </a:lnTo>
                  <a:lnTo>
                    <a:pt x="121" y="561"/>
                  </a:lnTo>
                  <a:lnTo>
                    <a:pt x="120" y="563"/>
                  </a:lnTo>
                  <a:lnTo>
                    <a:pt x="118" y="563"/>
                  </a:lnTo>
                  <a:lnTo>
                    <a:pt x="115" y="563"/>
                  </a:lnTo>
                  <a:lnTo>
                    <a:pt x="113" y="563"/>
                  </a:lnTo>
                  <a:lnTo>
                    <a:pt x="112" y="563"/>
                  </a:lnTo>
                  <a:lnTo>
                    <a:pt x="110" y="563"/>
                  </a:lnTo>
                  <a:lnTo>
                    <a:pt x="109" y="565"/>
                  </a:lnTo>
                  <a:lnTo>
                    <a:pt x="107" y="565"/>
                  </a:lnTo>
                  <a:lnTo>
                    <a:pt x="105" y="565"/>
                  </a:lnTo>
                  <a:lnTo>
                    <a:pt x="104" y="566"/>
                  </a:lnTo>
                  <a:lnTo>
                    <a:pt x="102" y="566"/>
                  </a:lnTo>
                  <a:lnTo>
                    <a:pt x="101" y="566"/>
                  </a:lnTo>
                  <a:lnTo>
                    <a:pt x="96" y="563"/>
                  </a:lnTo>
                  <a:lnTo>
                    <a:pt x="93" y="563"/>
                  </a:lnTo>
                  <a:lnTo>
                    <a:pt x="83" y="563"/>
                  </a:lnTo>
                  <a:lnTo>
                    <a:pt x="80" y="561"/>
                  </a:lnTo>
                  <a:lnTo>
                    <a:pt x="77" y="561"/>
                  </a:lnTo>
                  <a:lnTo>
                    <a:pt x="75" y="561"/>
                  </a:lnTo>
                  <a:lnTo>
                    <a:pt x="74" y="561"/>
                  </a:lnTo>
                  <a:lnTo>
                    <a:pt x="72" y="561"/>
                  </a:lnTo>
                  <a:lnTo>
                    <a:pt x="71" y="563"/>
                  </a:lnTo>
                  <a:lnTo>
                    <a:pt x="71" y="558"/>
                  </a:lnTo>
                  <a:lnTo>
                    <a:pt x="72" y="552"/>
                  </a:lnTo>
                  <a:lnTo>
                    <a:pt x="72" y="546"/>
                  </a:lnTo>
                  <a:lnTo>
                    <a:pt x="72" y="541"/>
                  </a:lnTo>
                  <a:lnTo>
                    <a:pt x="72" y="536"/>
                  </a:lnTo>
                  <a:lnTo>
                    <a:pt x="72" y="530"/>
                  </a:lnTo>
                  <a:lnTo>
                    <a:pt x="72" y="525"/>
                  </a:lnTo>
                  <a:lnTo>
                    <a:pt x="72" y="519"/>
                  </a:lnTo>
                  <a:close/>
                  <a:moveTo>
                    <a:pt x="167" y="275"/>
                  </a:moveTo>
                  <a:lnTo>
                    <a:pt x="168" y="275"/>
                  </a:lnTo>
                  <a:lnTo>
                    <a:pt x="168" y="275"/>
                  </a:lnTo>
                  <a:lnTo>
                    <a:pt x="170" y="276"/>
                  </a:lnTo>
                  <a:lnTo>
                    <a:pt x="170" y="276"/>
                  </a:lnTo>
                  <a:lnTo>
                    <a:pt x="168" y="276"/>
                  </a:lnTo>
                  <a:lnTo>
                    <a:pt x="167" y="275"/>
                  </a:lnTo>
                  <a:lnTo>
                    <a:pt x="167" y="275"/>
                  </a:lnTo>
                  <a:lnTo>
                    <a:pt x="167" y="275"/>
                  </a:lnTo>
                  <a:close/>
                  <a:moveTo>
                    <a:pt x="107" y="0"/>
                  </a:moveTo>
                  <a:lnTo>
                    <a:pt x="107" y="0"/>
                  </a:lnTo>
                  <a:lnTo>
                    <a:pt x="109" y="0"/>
                  </a:lnTo>
                  <a:lnTo>
                    <a:pt x="109" y="2"/>
                  </a:lnTo>
                  <a:lnTo>
                    <a:pt x="112" y="4"/>
                  </a:lnTo>
                  <a:lnTo>
                    <a:pt x="113" y="5"/>
                  </a:lnTo>
                  <a:lnTo>
                    <a:pt x="115" y="5"/>
                  </a:lnTo>
                  <a:lnTo>
                    <a:pt x="116" y="5"/>
                  </a:lnTo>
                  <a:lnTo>
                    <a:pt x="116" y="5"/>
                  </a:lnTo>
                  <a:lnTo>
                    <a:pt x="123" y="5"/>
                  </a:lnTo>
                  <a:lnTo>
                    <a:pt x="124" y="5"/>
                  </a:lnTo>
                  <a:lnTo>
                    <a:pt x="126" y="5"/>
                  </a:lnTo>
                  <a:lnTo>
                    <a:pt x="127" y="5"/>
                  </a:lnTo>
                  <a:lnTo>
                    <a:pt x="129" y="5"/>
                  </a:lnTo>
                  <a:lnTo>
                    <a:pt x="131" y="7"/>
                  </a:lnTo>
                  <a:lnTo>
                    <a:pt x="131" y="8"/>
                  </a:lnTo>
                  <a:lnTo>
                    <a:pt x="132" y="10"/>
                  </a:lnTo>
                  <a:lnTo>
                    <a:pt x="132" y="12"/>
                  </a:lnTo>
                  <a:lnTo>
                    <a:pt x="134" y="15"/>
                  </a:lnTo>
                  <a:lnTo>
                    <a:pt x="134" y="16"/>
                  </a:lnTo>
                  <a:lnTo>
                    <a:pt x="134" y="15"/>
                  </a:lnTo>
                  <a:lnTo>
                    <a:pt x="135" y="12"/>
                  </a:lnTo>
                  <a:lnTo>
                    <a:pt x="135" y="10"/>
                  </a:lnTo>
                  <a:lnTo>
                    <a:pt x="137" y="8"/>
                  </a:lnTo>
                  <a:lnTo>
                    <a:pt x="138" y="4"/>
                  </a:lnTo>
                  <a:lnTo>
                    <a:pt x="140" y="4"/>
                  </a:lnTo>
                  <a:lnTo>
                    <a:pt x="140" y="4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3" y="4"/>
                  </a:lnTo>
                  <a:lnTo>
                    <a:pt x="143" y="4"/>
                  </a:lnTo>
                  <a:lnTo>
                    <a:pt x="149" y="4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7" y="5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8"/>
                  </a:lnTo>
                  <a:lnTo>
                    <a:pt x="162" y="10"/>
                  </a:lnTo>
                  <a:lnTo>
                    <a:pt x="164" y="13"/>
                  </a:lnTo>
                  <a:lnTo>
                    <a:pt x="167" y="16"/>
                  </a:lnTo>
                  <a:lnTo>
                    <a:pt x="168" y="19"/>
                  </a:lnTo>
                  <a:lnTo>
                    <a:pt x="170" y="21"/>
                  </a:lnTo>
                  <a:lnTo>
                    <a:pt x="172" y="23"/>
                  </a:lnTo>
                  <a:lnTo>
                    <a:pt x="173" y="23"/>
                  </a:lnTo>
                  <a:lnTo>
                    <a:pt x="175" y="24"/>
                  </a:lnTo>
                  <a:lnTo>
                    <a:pt x="175" y="24"/>
                  </a:lnTo>
                  <a:lnTo>
                    <a:pt x="176" y="26"/>
                  </a:lnTo>
                  <a:lnTo>
                    <a:pt x="179" y="27"/>
                  </a:lnTo>
                  <a:lnTo>
                    <a:pt x="181" y="29"/>
                  </a:lnTo>
                  <a:lnTo>
                    <a:pt x="181" y="30"/>
                  </a:lnTo>
                  <a:lnTo>
                    <a:pt x="184" y="32"/>
                  </a:lnTo>
                  <a:lnTo>
                    <a:pt x="189" y="34"/>
                  </a:lnTo>
                  <a:lnTo>
                    <a:pt x="192" y="34"/>
                  </a:lnTo>
                  <a:lnTo>
                    <a:pt x="195" y="34"/>
                  </a:lnTo>
                  <a:lnTo>
                    <a:pt x="198" y="35"/>
                  </a:lnTo>
                  <a:lnTo>
                    <a:pt x="202" y="38"/>
                  </a:lnTo>
                  <a:lnTo>
                    <a:pt x="205" y="40"/>
                  </a:lnTo>
                  <a:lnTo>
                    <a:pt x="205" y="40"/>
                  </a:lnTo>
                  <a:lnTo>
                    <a:pt x="208" y="41"/>
                  </a:lnTo>
                  <a:lnTo>
                    <a:pt x="214" y="46"/>
                  </a:lnTo>
                  <a:lnTo>
                    <a:pt x="217" y="46"/>
                  </a:lnTo>
                  <a:lnTo>
                    <a:pt x="219" y="48"/>
                  </a:lnTo>
                  <a:lnTo>
                    <a:pt x="220" y="48"/>
                  </a:lnTo>
                  <a:lnTo>
                    <a:pt x="220" y="48"/>
                  </a:lnTo>
                  <a:lnTo>
                    <a:pt x="222" y="48"/>
                  </a:lnTo>
                  <a:lnTo>
                    <a:pt x="224" y="48"/>
                  </a:lnTo>
                  <a:lnTo>
                    <a:pt x="225" y="49"/>
                  </a:lnTo>
                  <a:lnTo>
                    <a:pt x="228" y="51"/>
                  </a:lnTo>
                  <a:lnTo>
                    <a:pt x="230" y="54"/>
                  </a:lnTo>
                  <a:lnTo>
                    <a:pt x="231" y="56"/>
                  </a:lnTo>
                  <a:lnTo>
                    <a:pt x="231" y="56"/>
                  </a:lnTo>
                  <a:lnTo>
                    <a:pt x="231" y="57"/>
                  </a:lnTo>
                  <a:lnTo>
                    <a:pt x="231" y="57"/>
                  </a:lnTo>
                  <a:lnTo>
                    <a:pt x="230" y="59"/>
                  </a:lnTo>
                  <a:lnTo>
                    <a:pt x="228" y="59"/>
                  </a:lnTo>
                  <a:lnTo>
                    <a:pt x="228" y="60"/>
                  </a:lnTo>
                  <a:lnTo>
                    <a:pt x="228" y="60"/>
                  </a:lnTo>
                  <a:lnTo>
                    <a:pt x="227" y="62"/>
                  </a:lnTo>
                  <a:lnTo>
                    <a:pt x="227" y="64"/>
                  </a:lnTo>
                  <a:lnTo>
                    <a:pt x="227" y="64"/>
                  </a:lnTo>
                  <a:lnTo>
                    <a:pt x="227" y="65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22" y="68"/>
                  </a:lnTo>
                  <a:lnTo>
                    <a:pt x="222" y="70"/>
                  </a:lnTo>
                  <a:lnTo>
                    <a:pt x="222" y="71"/>
                  </a:lnTo>
                  <a:lnTo>
                    <a:pt x="222" y="73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6"/>
                  </a:lnTo>
                  <a:lnTo>
                    <a:pt x="220" y="76"/>
                  </a:lnTo>
                  <a:lnTo>
                    <a:pt x="220" y="76"/>
                  </a:lnTo>
                  <a:lnTo>
                    <a:pt x="220" y="78"/>
                  </a:lnTo>
                  <a:lnTo>
                    <a:pt x="220" y="78"/>
                  </a:lnTo>
                  <a:lnTo>
                    <a:pt x="219" y="78"/>
                  </a:lnTo>
                  <a:lnTo>
                    <a:pt x="219" y="79"/>
                  </a:lnTo>
                  <a:lnTo>
                    <a:pt x="217" y="79"/>
                  </a:lnTo>
                  <a:lnTo>
                    <a:pt x="217" y="81"/>
                  </a:lnTo>
                  <a:lnTo>
                    <a:pt x="216" y="81"/>
                  </a:lnTo>
                  <a:lnTo>
                    <a:pt x="216" y="82"/>
                  </a:lnTo>
                  <a:lnTo>
                    <a:pt x="217" y="84"/>
                  </a:lnTo>
                  <a:lnTo>
                    <a:pt x="224" y="84"/>
                  </a:lnTo>
                  <a:lnTo>
                    <a:pt x="228" y="84"/>
                  </a:lnTo>
                  <a:lnTo>
                    <a:pt x="235" y="86"/>
                  </a:lnTo>
                  <a:lnTo>
                    <a:pt x="238" y="87"/>
                  </a:lnTo>
                  <a:lnTo>
                    <a:pt x="239" y="86"/>
                  </a:lnTo>
                  <a:lnTo>
                    <a:pt x="241" y="86"/>
                  </a:lnTo>
                  <a:lnTo>
                    <a:pt x="243" y="87"/>
                  </a:lnTo>
                  <a:lnTo>
                    <a:pt x="244" y="87"/>
                  </a:lnTo>
                  <a:lnTo>
                    <a:pt x="246" y="87"/>
                  </a:lnTo>
                  <a:lnTo>
                    <a:pt x="247" y="87"/>
                  </a:lnTo>
                  <a:lnTo>
                    <a:pt x="247" y="89"/>
                  </a:lnTo>
                  <a:lnTo>
                    <a:pt x="249" y="87"/>
                  </a:lnTo>
                  <a:lnTo>
                    <a:pt x="250" y="86"/>
                  </a:lnTo>
                  <a:lnTo>
                    <a:pt x="250" y="86"/>
                  </a:lnTo>
                  <a:lnTo>
                    <a:pt x="252" y="84"/>
                  </a:lnTo>
                  <a:lnTo>
                    <a:pt x="254" y="84"/>
                  </a:lnTo>
                  <a:lnTo>
                    <a:pt x="255" y="84"/>
                  </a:lnTo>
                  <a:lnTo>
                    <a:pt x="257" y="86"/>
                  </a:lnTo>
                  <a:lnTo>
                    <a:pt x="257" y="86"/>
                  </a:lnTo>
                  <a:lnTo>
                    <a:pt x="258" y="86"/>
                  </a:lnTo>
                  <a:lnTo>
                    <a:pt x="260" y="86"/>
                  </a:lnTo>
                  <a:lnTo>
                    <a:pt x="260" y="84"/>
                  </a:lnTo>
                  <a:lnTo>
                    <a:pt x="260" y="82"/>
                  </a:lnTo>
                  <a:lnTo>
                    <a:pt x="260" y="82"/>
                  </a:lnTo>
                  <a:lnTo>
                    <a:pt x="261" y="81"/>
                  </a:lnTo>
                  <a:lnTo>
                    <a:pt x="261" y="81"/>
                  </a:lnTo>
                  <a:lnTo>
                    <a:pt x="263" y="79"/>
                  </a:lnTo>
                  <a:lnTo>
                    <a:pt x="263" y="79"/>
                  </a:lnTo>
                  <a:lnTo>
                    <a:pt x="266" y="79"/>
                  </a:lnTo>
                  <a:lnTo>
                    <a:pt x="266" y="78"/>
                  </a:lnTo>
                  <a:lnTo>
                    <a:pt x="266" y="78"/>
                  </a:lnTo>
                  <a:lnTo>
                    <a:pt x="268" y="78"/>
                  </a:lnTo>
                  <a:lnTo>
                    <a:pt x="268" y="76"/>
                  </a:lnTo>
                  <a:lnTo>
                    <a:pt x="269" y="76"/>
                  </a:lnTo>
                  <a:lnTo>
                    <a:pt x="269" y="75"/>
                  </a:lnTo>
                  <a:lnTo>
                    <a:pt x="271" y="75"/>
                  </a:lnTo>
                  <a:lnTo>
                    <a:pt x="271" y="75"/>
                  </a:lnTo>
                  <a:lnTo>
                    <a:pt x="272" y="73"/>
                  </a:lnTo>
                  <a:lnTo>
                    <a:pt x="274" y="68"/>
                  </a:lnTo>
                  <a:lnTo>
                    <a:pt x="274" y="64"/>
                  </a:lnTo>
                  <a:lnTo>
                    <a:pt x="274" y="57"/>
                  </a:lnTo>
                  <a:lnTo>
                    <a:pt x="276" y="57"/>
                  </a:lnTo>
                  <a:lnTo>
                    <a:pt x="276" y="59"/>
                  </a:lnTo>
                  <a:lnTo>
                    <a:pt x="277" y="59"/>
                  </a:lnTo>
                  <a:lnTo>
                    <a:pt x="277" y="57"/>
                  </a:lnTo>
                  <a:lnTo>
                    <a:pt x="279" y="57"/>
                  </a:lnTo>
                  <a:lnTo>
                    <a:pt x="279" y="57"/>
                  </a:lnTo>
                  <a:lnTo>
                    <a:pt x="280" y="57"/>
                  </a:lnTo>
                  <a:lnTo>
                    <a:pt x="280" y="57"/>
                  </a:lnTo>
                  <a:lnTo>
                    <a:pt x="282" y="57"/>
                  </a:lnTo>
                  <a:lnTo>
                    <a:pt x="282" y="57"/>
                  </a:lnTo>
                  <a:lnTo>
                    <a:pt x="284" y="57"/>
                  </a:lnTo>
                  <a:lnTo>
                    <a:pt x="284" y="59"/>
                  </a:lnTo>
                  <a:lnTo>
                    <a:pt x="285" y="59"/>
                  </a:lnTo>
                  <a:lnTo>
                    <a:pt x="285" y="60"/>
                  </a:lnTo>
                  <a:lnTo>
                    <a:pt x="285" y="64"/>
                  </a:lnTo>
                  <a:lnTo>
                    <a:pt x="287" y="65"/>
                  </a:lnTo>
                  <a:lnTo>
                    <a:pt x="288" y="68"/>
                  </a:lnTo>
                  <a:lnTo>
                    <a:pt x="288" y="68"/>
                  </a:lnTo>
                  <a:lnTo>
                    <a:pt x="287" y="70"/>
                  </a:lnTo>
                  <a:lnTo>
                    <a:pt x="287" y="71"/>
                  </a:lnTo>
                  <a:lnTo>
                    <a:pt x="287" y="75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8"/>
                  </a:lnTo>
                  <a:lnTo>
                    <a:pt x="287" y="79"/>
                  </a:lnTo>
                  <a:lnTo>
                    <a:pt x="285" y="81"/>
                  </a:lnTo>
                  <a:lnTo>
                    <a:pt x="285" y="82"/>
                  </a:lnTo>
                  <a:lnTo>
                    <a:pt x="284" y="82"/>
                  </a:lnTo>
                  <a:lnTo>
                    <a:pt x="282" y="84"/>
                  </a:lnTo>
                  <a:lnTo>
                    <a:pt x="282" y="84"/>
                  </a:lnTo>
                  <a:lnTo>
                    <a:pt x="280" y="84"/>
                  </a:lnTo>
                  <a:lnTo>
                    <a:pt x="280" y="84"/>
                  </a:lnTo>
                  <a:lnTo>
                    <a:pt x="279" y="86"/>
                  </a:lnTo>
                  <a:lnTo>
                    <a:pt x="279" y="86"/>
                  </a:lnTo>
                  <a:lnTo>
                    <a:pt x="277" y="87"/>
                  </a:lnTo>
                  <a:lnTo>
                    <a:pt x="276" y="87"/>
                  </a:lnTo>
                  <a:lnTo>
                    <a:pt x="276" y="87"/>
                  </a:lnTo>
                  <a:lnTo>
                    <a:pt x="274" y="87"/>
                  </a:lnTo>
                  <a:lnTo>
                    <a:pt x="274" y="87"/>
                  </a:lnTo>
                  <a:lnTo>
                    <a:pt x="272" y="87"/>
                  </a:lnTo>
                  <a:lnTo>
                    <a:pt x="272" y="87"/>
                  </a:lnTo>
                  <a:lnTo>
                    <a:pt x="271" y="89"/>
                  </a:lnTo>
                  <a:lnTo>
                    <a:pt x="271" y="89"/>
                  </a:lnTo>
                  <a:lnTo>
                    <a:pt x="269" y="90"/>
                  </a:lnTo>
                  <a:lnTo>
                    <a:pt x="269" y="90"/>
                  </a:lnTo>
                  <a:lnTo>
                    <a:pt x="269" y="90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68" y="93"/>
                  </a:lnTo>
                  <a:lnTo>
                    <a:pt x="265" y="93"/>
                  </a:lnTo>
                  <a:lnTo>
                    <a:pt x="263" y="95"/>
                  </a:lnTo>
                  <a:lnTo>
                    <a:pt x="263" y="95"/>
                  </a:lnTo>
                  <a:lnTo>
                    <a:pt x="261" y="97"/>
                  </a:lnTo>
                  <a:lnTo>
                    <a:pt x="260" y="97"/>
                  </a:lnTo>
                  <a:lnTo>
                    <a:pt x="258" y="98"/>
                  </a:lnTo>
                  <a:lnTo>
                    <a:pt x="258" y="100"/>
                  </a:lnTo>
                  <a:lnTo>
                    <a:pt x="258" y="100"/>
                  </a:lnTo>
                  <a:lnTo>
                    <a:pt x="258" y="100"/>
                  </a:lnTo>
                  <a:lnTo>
                    <a:pt x="258" y="101"/>
                  </a:lnTo>
                  <a:lnTo>
                    <a:pt x="258" y="101"/>
                  </a:lnTo>
                  <a:lnTo>
                    <a:pt x="257" y="101"/>
                  </a:lnTo>
                  <a:lnTo>
                    <a:pt x="257" y="100"/>
                  </a:lnTo>
                  <a:lnTo>
                    <a:pt x="255" y="101"/>
                  </a:lnTo>
                  <a:lnTo>
                    <a:pt x="255" y="101"/>
                  </a:lnTo>
                  <a:lnTo>
                    <a:pt x="255" y="101"/>
                  </a:lnTo>
                  <a:lnTo>
                    <a:pt x="255" y="103"/>
                  </a:lnTo>
                  <a:lnTo>
                    <a:pt x="255" y="103"/>
                  </a:lnTo>
                  <a:lnTo>
                    <a:pt x="254" y="103"/>
                  </a:lnTo>
                  <a:lnTo>
                    <a:pt x="254" y="104"/>
                  </a:lnTo>
                  <a:lnTo>
                    <a:pt x="252" y="104"/>
                  </a:lnTo>
                  <a:lnTo>
                    <a:pt x="250" y="106"/>
                  </a:lnTo>
                  <a:lnTo>
                    <a:pt x="249" y="108"/>
                  </a:lnTo>
                  <a:lnTo>
                    <a:pt x="249" y="111"/>
                  </a:lnTo>
                  <a:lnTo>
                    <a:pt x="247" y="112"/>
                  </a:lnTo>
                  <a:lnTo>
                    <a:pt x="246" y="112"/>
                  </a:lnTo>
                  <a:lnTo>
                    <a:pt x="246" y="114"/>
                  </a:lnTo>
                  <a:lnTo>
                    <a:pt x="244" y="116"/>
                  </a:lnTo>
                  <a:lnTo>
                    <a:pt x="243" y="117"/>
                  </a:lnTo>
                  <a:lnTo>
                    <a:pt x="241" y="120"/>
                  </a:lnTo>
                  <a:lnTo>
                    <a:pt x="238" y="122"/>
                  </a:lnTo>
                  <a:lnTo>
                    <a:pt x="236" y="123"/>
                  </a:lnTo>
                  <a:lnTo>
                    <a:pt x="235" y="123"/>
                  </a:lnTo>
                  <a:lnTo>
                    <a:pt x="235" y="125"/>
                  </a:lnTo>
                  <a:lnTo>
                    <a:pt x="235" y="127"/>
                  </a:lnTo>
                  <a:lnTo>
                    <a:pt x="231" y="128"/>
                  </a:lnTo>
                  <a:lnTo>
                    <a:pt x="231" y="130"/>
                  </a:lnTo>
                  <a:lnTo>
                    <a:pt x="230" y="130"/>
                  </a:lnTo>
                  <a:lnTo>
                    <a:pt x="230" y="131"/>
                  </a:lnTo>
                  <a:lnTo>
                    <a:pt x="230" y="133"/>
                  </a:lnTo>
                  <a:lnTo>
                    <a:pt x="228" y="134"/>
                  </a:lnTo>
                  <a:lnTo>
                    <a:pt x="227" y="136"/>
                  </a:lnTo>
                  <a:lnTo>
                    <a:pt x="228" y="138"/>
                  </a:lnTo>
                  <a:lnTo>
                    <a:pt x="228" y="139"/>
                  </a:lnTo>
                  <a:lnTo>
                    <a:pt x="228" y="141"/>
                  </a:lnTo>
                  <a:lnTo>
                    <a:pt x="227" y="141"/>
                  </a:lnTo>
                  <a:lnTo>
                    <a:pt x="227" y="142"/>
                  </a:lnTo>
                  <a:lnTo>
                    <a:pt x="227" y="142"/>
                  </a:lnTo>
                  <a:lnTo>
                    <a:pt x="227" y="144"/>
                  </a:lnTo>
                  <a:lnTo>
                    <a:pt x="227" y="145"/>
                  </a:lnTo>
                  <a:lnTo>
                    <a:pt x="227" y="147"/>
                  </a:lnTo>
                  <a:lnTo>
                    <a:pt x="225" y="149"/>
                  </a:lnTo>
                  <a:lnTo>
                    <a:pt x="225" y="150"/>
                  </a:lnTo>
                  <a:lnTo>
                    <a:pt x="225" y="150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5" y="153"/>
                  </a:lnTo>
                  <a:lnTo>
                    <a:pt x="225" y="155"/>
                  </a:lnTo>
                  <a:lnTo>
                    <a:pt x="224" y="155"/>
                  </a:lnTo>
                  <a:lnTo>
                    <a:pt x="224" y="156"/>
                  </a:lnTo>
                  <a:lnTo>
                    <a:pt x="222" y="156"/>
                  </a:lnTo>
                  <a:lnTo>
                    <a:pt x="224" y="158"/>
                  </a:lnTo>
                  <a:lnTo>
                    <a:pt x="224" y="158"/>
                  </a:lnTo>
                  <a:lnTo>
                    <a:pt x="222" y="160"/>
                  </a:lnTo>
                  <a:lnTo>
                    <a:pt x="224" y="161"/>
                  </a:lnTo>
                  <a:lnTo>
                    <a:pt x="224" y="161"/>
                  </a:lnTo>
                  <a:lnTo>
                    <a:pt x="224" y="163"/>
                  </a:lnTo>
                  <a:lnTo>
                    <a:pt x="222" y="166"/>
                  </a:lnTo>
                  <a:lnTo>
                    <a:pt x="222" y="168"/>
                  </a:lnTo>
                  <a:lnTo>
                    <a:pt x="224" y="174"/>
                  </a:lnTo>
                  <a:lnTo>
                    <a:pt x="222" y="174"/>
                  </a:lnTo>
                  <a:lnTo>
                    <a:pt x="222" y="175"/>
                  </a:lnTo>
                  <a:lnTo>
                    <a:pt x="220" y="175"/>
                  </a:lnTo>
                  <a:lnTo>
                    <a:pt x="220" y="175"/>
                  </a:lnTo>
                  <a:lnTo>
                    <a:pt x="219" y="175"/>
                  </a:lnTo>
                  <a:lnTo>
                    <a:pt x="219" y="179"/>
                  </a:lnTo>
                  <a:lnTo>
                    <a:pt x="217" y="185"/>
                  </a:lnTo>
                  <a:lnTo>
                    <a:pt x="217" y="186"/>
                  </a:lnTo>
                  <a:lnTo>
                    <a:pt x="219" y="188"/>
                  </a:lnTo>
                  <a:lnTo>
                    <a:pt x="219" y="190"/>
                  </a:lnTo>
                  <a:lnTo>
                    <a:pt x="219" y="191"/>
                  </a:lnTo>
                  <a:lnTo>
                    <a:pt x="219" y="193"/>
                  </a:lnTo>
                  <a:lnTo>
                    <a:pt x="219" y="194"/>
                  </a:lnTo>
                  <a:lnTo>
                    <a:pt x="219" y="194"/>
                  </a:lnTo>
                  <a:lnTo>
                    <a:pt x="217" y="194"/>
                  </a:lnTo>
                  <a:lnTo>
                    <a:pt x="219" y="197"/>
                  </a:lnTo>
                  <a:lnTo>
                    <a:pt x="219" y="199"/>
                  </a:lnTo>
                  <a:lnTo>
                    <a:pt x="220" y="201"/>
                  </a:lnTo>
                  <a:lnTo>
                    <a:pt x="228" y="205"/>
                  </a:lnTo>
                  <a:lnTo>
                    <a:pt x="231" y="207"/>
                  </a:lnTo>
                  <a:lnTo>
                    <a:pt x="235" y="210"/>
                  </a:lnTo>
                  <a:lnTo>
                    <a:pt x="238" y="212"/>
                  </a:lnTo>
                  <a:lnTo>
                    <a:pt x="238" y="215"/>
                  </a:lnTo>
                  <a:lnTo>
                    <a:pt x="235" y="218"/>
                  </a:lnTo>
                  <a:lnTo>
                    <a:pt x="235" y="221"/>
                  </a:lnTo>
                  <a:lnTo>
                    <a:pt x="235" y="223"/>
                  </a:lnTo>
                  <a:lnTo>
                    <a:pt x="236" y="226"/>
                  </a:lnTo>
                  <a:lnTo>
                    <a:pt x="239" y="227"/>
                  </a:lnTo>
                  <a:lnTo>
                    <a:pt x="241" y="229"/>
                  </a:lnTo>
                  <a:lnTo>
                    <a:pt x="244" y="229"/>
                  </a:lnTo>
                  <a:lnTo>
                    <a:pt x="244" y="229"/>
                  </a:lnTo>
                  <a:lnTo>
                    <a:pt x="244" y="229"/>
                  </a:lnTo>
                  <a:lnTo>
                    <a:pt x="244" y="235"/>
                  </a:lnTo>
                  <a:lnTo>
                    <a:pt x="244" y="237"/>
                  </a:lnTo>
                  <a:lnTo>
                    <a:pt x="244" y="238"/>
                  </a:lnTo>
                  <a:lnTo>
                    <a:pt x="238" y="246"/>
                  </a:lnTo>
                  <a:lnTo>
                    <a:pt x="235" y="251"/>
                  </a:lnTo>
                  <a:lnTo>
                    <a:pt x="233" y="254"/>
                  </a:lnTo>
                  <a:lnTo>
                    <a:pt x="231" y="257"/>
                  </a:lnTo>
                  <a:lnTo>
                    <a:pt x="230" y="259"/>
                  </a:lnTo>
                  <a:lnTo>
                    <a:pt x="222" y="264"/>
                  </a:lnTo>
                  <a:lnTo>
                    <a:pt x="211" y="267"/>
                  </a:lnTo>
                  <a:lnTo>
                    <a:pt x="202" y="270"/>
                  </a:lnTo>
                  <a:lnTo>
                    <a:pt x="198" y="270"/>
                  </a:lnTo>
                  <a:lnTo>
                    <a:pt x="183" y="271"/>
                  </a:lnTo>
                  <a:lnTo>
                    <a:pt x="181" y="273"/>
                  </a:lnTo>
                  <a:lnTo>
                    <a:pt x="176" y="271"/>
                  </a:lnTo>
                  <a:lnTo>
                    <a:pt x="173" y="273"/>
                  </a:lnTo>
                  <a:lnTo>
                    <a:pt x="170" y="271"/>
                  </a:lnTo>
                  <a:lnTo>
                    <a:pt x="167" y="271"/>
                  </a:lnTo>
                  <a:lnTo>
                    <a:pt x="165" y="270"/>
                  </a:lnTo>
                  <a:lnTo>
                    <a:pt x="162" y="270"/>
                  </a:lnTo>
                  <a:lnTo>
                    <a:pt x="162" y="270"/>
                  </a:lnTo>
                  <a:lnTo>
                    <a:pt x="164" y="273"/>
                  </a:lnTo>
                  <a:lnTo>
                    <a:pt x="162" y="275"/>
                  </a:lnTo>
                  <a:lnTo>
                    <a:pt x="164" y="276"/>
                  </a:lnTo>
                  <a:lnTo>
                    <a:pt x="164" y="276"/>
                  </a:lnTo>
                  <a:lnTo>
                    <a:pt x="165" y="278"/>
                  </a:lnTo>
                  <a:lnTo>
                    <a:pt x="167" y="279"/>
                  </a:lnTo>
                  <a:lnTo>
                    <a:pt x="165" y="279"/>
                  </a:lnTo>
                  <a:lnTo>
                    <a:pt x="165" y="279"/>
                  </a:lnTo>
                  <a:lnTo>
                    <a:pt x="167" y="281"/>
                  </a:lnTo>
                  <a:lnTo>
                    <a:pt x="167" y="283"/>
                  </a:lnTo>
                  <a:lnTo>
                    <a:pt x="165" y="287"/>
                  </a:lnTo>
                  <a:lnTo>
                    <a:pt x="164" y="287"/>
                  </a:lnTo>
                  <a:lnTo>
                    <a:pt x="164" y="287"/>
                  </a:lnTo>
                  <a:lnTo>
                    <a:pt x="162" y="289"/>
                  </a:lnTo>
                  <a:lnTo>
                    <a:pt x="162" y="294"/>
                  </a:lnTo>
                  <a:lnTo>
                    <a:pt x="161" y="295"/>
                  </a:lnTo>
                  <a:lnTo>
                    <a:pt x="162" y="297"/>
                  </a:lnTo>
                  <a:lnTo>
                    <a:pt x="164" y="301"/>
                  </a:lnTo>
                  <a:lnTo>
                    <a:pt x="164" y="303"/>
                  </a:lnTo>
                  <a:lnTo>
                    <a:pt x="162" y="305"/>
                  </a:lnTo>
                  <a:lnTo>
                    <a:pt x="156" y="308"/>
                  </a:lnTo>
                  <a:lnTo>
                    <a:pt x="154" y="308"/>
                  </a:lnTo>
                  <a:lnTo>
                    <a:pt x="149" y="309"/>
                  </a:lnTo>
                  <a:lnTo>
                    <a:pt x="145" y="309"/>
                  </a:lnTo>
                  <a:lnTo>
                    <a:pt x="142" y="309"/>
                  </a:lnTo>
                  <a:lnTo>
                    <a:pt x="137" y="306"/>
                  </a:lnTo>
                  <a:lnTo>
                    <a:pt x="134" y="305"/>
                  </a:lnTo>
                  <a:lnTo>
                    <a:pt x="129" y="305"/>
                  </a:lnTo>
                  <a:lnTo>
                    <a:pt x="126" y="303"/>
                  </a:lnTo>
                  <a:lnTo>
                    <a:pt x="127" y="303"/>
                  </a:lnTo>
                  <a:lnTo>
                    <a:pt x="127" y="303"/>
                  </a:lnTo>
                  <a:lnTo>
                    <a:pt x="126" y="301"/>
                  </a:lnTo>
                  <a:lnTo>
                    <a:pt x="126" y="301"/>
                  </a:lnTo>
                  <a:lnTo>
                    <a:pt x="123" y="303"/>
                  </a:lnTo>
                  <a:lnTo>
                    <a:pt x="123" y="305"/>
                  </a:lnTo>
                  <a:lnTo>
                    <a:pt x="123" y="306"/>
                  </a:lnTo>
                  <a:lnTo>
                    <a:pt x="121" y="308"/>
                  </a:lnTo>
                  <a:lnTo>
                    <a:pt x="123" y="311"/>
                  </a:lnTo>
                  <a:lnTo>
                    <a:pt x="124" y="316"/>
                  </a:lnTo>
                  <a:lnTo>
                    <a:pt x="124" y="319"/>
                  </a:lnTo>
                  <a:lnTo>
                    <a:pt x="123" y="323"/>
                  </a:lnTo>
                  <a:lnTo>
                    <a:pt x="124" y="325"/>
                  </a:lnTo>
                  <a:lnTo>
                    <a:pt x="126" y="327"/>
                  </a:lnTo>
                  <a:lnTo>
                    <a:pt x="129" y="328"/>
                  </a:lnTo>
                  <a:lnTo>
                    <a:pt x="129" y="328"/>
                  </a:lnTo>
                  <a:lnTo>
                    <a:pt x="131" y="328"/>
                  </a:lnTo>
                  <a:lnTo>
                    <a:pt x="131" y="328"/>
                  </a:lnTo>
                  <a:lnTo>
                    <a:pt x="131" y="328"/>
                  </a:lnTo>
                  <a:lnTo>
                    <a:pt x="131" y="330"/>
                  </a:lnTo>
                  <a:lnTo>
                    <a:pt x="131" y="331"/>
                  </a:lnTo>
                  <a:lnTo>
                    <a:pt x="132" y="331"/>
                  </a:lnTo>
                  <a:lnTo>
                    <a:pt x="135" y="331"/>
                  </a:lnTo>
                  <a:lnTo>
                    <a:pt x="137" y="331"/>
                  </a:lnTo>
                  <a:lnTo>
                    <a:pt x="137" y="330"/>
                  </a:lnTo>
                  <a:lnTo>
                    <a:pt x="138" y="328"/>
                  </a:lnTo>
                  <a:lnTo>
                    <a:pt x="135" y="328"/>
                  </a:lnTo>
                  <a:lnTo>
                    <a:pt x="135" y="328"/>
                  </a:lnTo>
                  <a:lnTo>
                    <a:pt x="137" y="327"/>
                  </a:lnTo>
                  <a:lnTo>
                    <a:pt x="140" y="327"/>
                  </a:lnTo>
                  <a:lnTo>
                    <a:pt x="142" y="325"/>
                  </a:lnTo>
                  <a:lnTo>
                    <a:pt x="143" y="327"/>
                  </a:lnTo>
                  <a:lnTo>
                    <a:pt x="143" y="327"/>
                  </a:lnTo>
                  <a:lnTo>
                    <a:pt x="143" y="328"/>
                  </a:lnTo>
                  <a:lnTo>
                    <a:pt x="145" y="331"/>
                  </a:lnTo>
                  <a:lnTo>
                    <a:pt x="145" y="333"/>
                  </a:lnTo>
                  <a:lnTo>
                    <a:pt x="145" y="336"/>
                  </a:lnTo>
                  <a:lnTo>
                    <a:pt x="143" y="336"/>
                  </a:lnTo>
                  <a:lnTo>
                    <a:pt x="143" y="338"/>
                  </a:lnTo>
                  <a:lnTo>
                    <a:pt x="138" y="339"/>
                  </a:lnTo>
                  <a:lnTo>
                    <a:pt x="137" y="339"/>
                  </a:lnTo>
                  <a:lnTo>
                    <a:pt x="135" y="338"/>
                  </a:lnTo>
                  <a:lnTo>
                    <a:pt x="135" y="335"/>
                  </a:lnTo>
                  <a:lnTo>
                    <a:pt x="134" y="333"/>
                  </a:lnTo>
                  <a:lnTo>
                    <a:pt x="132" y="333"/>
                  </a:lnTo>
                  <a:lnTo>
                    <a:pt x="129" y="333"/>
                  </a:lnTo>
                  <a:lnTo>
                    <a:pt x="127" y="335"/>
                  </a:lnTo>
                  <a:lnTo>
                    <a:pt x="124" y="336"/>
                  </a:lnTo>
                  <a:lnTo>
                    <a:pt x="124" y="338"/>
                  </a:lnTo>
                  <a:lnTo>
                    <a:pt x="129" y="339"/>
                  </a:lnTo>
                  <a:lnTo>
                    <a:pt x="132" y="341"/>
                  </a:lnTo>
                  <a:lnTo>
                    <a:pt x="134" y="341"/>
                  </a:lnTo>
                  <a:lnTo>
                    <a:pt x="134" y="341"/>
                  </a:lnTo>
                  <a:lnTo>
                    <a:pt x="134" y="341"/>
                  </a:lnTo>
                  <a:lnTo>
                    <a:pt x="132" y="342"/>
                  </a:lnTo>
                  <a:lnTo>
                    <a:pt x="129" y="344"/>
                  </a:lnTo>
                  <a:lnTo>
                    <a:pt x="126" y="344"/>
                  </a:lnTo>
                  <a:lnTo>
                    <a:pt x="124" y="346"/>
                  </a:lnTo>
                  <a:lnTo>
                    <a:pt x="121" y="350"/>
                  </a:lnTo>
                  <a:lnTo>
                    <a:pt x="121" y="352"/>
                  </a:lnTo>
                  <a:lnTo>
                    <a:pt x="120" y="352"/>
                  </a:lnTo>
                  <a:lnTo>
                    <a:pt x="120" y="355"/>
                  </a:lnTo>
                  <a:lnTo>
                    <a:pt x="121" y="360"/>
                  </a:lnTo>
                  <a:lnTo>
                    <a:pt x="120" y="361"/>
                  </a:lnTo>
                  <a:lnTo>
                    <a:pt x="120" y="363"/>
                  </a:lnTo>
                  <a:lnTo>
                    <a:pt x="120" y="364"/>
                  </a:lnTo>
                  <a:lnTo>
                    <a:pt x="120" y="368"/>
                  </a:lnTo>
                  <a:lnTo>
                    <a:pt x="115" y="371"/>
                  </a:lnTo>
                  <a:lnTo>
                    <a:pt x="113" y="372"/>
                  </a:lnTo>
                  <a:lnTo>
                    <a:pt x="115" y="374"/>
                  </a:lnTo>
                  <a:lnTo>
                    <a:pt x="115" y="375"/>
                  </a:lnTo>
                  <a:lnTo>
                    <a:pt x="115" y="377"/>
                  </a:lnTo>
                  <a:lnTo>
                    <a:pt x="113" y="377"/>
                  </a:lnTo>
                  <a:lnTo>
                    <a:pt x="107" y="375"/>
                  </a:lnTo>
                  <a:lnTo>
                    <a:pt x="105" y="377"/>
                  </a:lnTo>
                  <a:lnTo>
                    <a:pt x="102" y="379"/>
                  </a:lnTo>
                  <a:lnTo>
                    <a:pt x="102" y="379"/>
                  </a:lnTo>
                  <a:lnTo>
                    <a:pt x="101" y="380"/>
                  </a:lnTo>
                  <a:lnTo>
                    <a:pt x="97" y="380"/>
                  </a:lnTo>
                  <a:lnTo>
                    <a:pt x="96" y="382"/>
                  </a:lnTo>
                  <a:lnTo>
                    <a:pt x="91" y="386"/>
                  </a:lnTo>
                  <a:lnTo>
                    <a:pt x="90" y="390"/>
                  </a:lnTo>
                  <a:lnTo>
                    <a:pt x="86" y="394"/>
                  </a:lnTo>
                  <a:lnTo>
                    <a:pt x="86" y="396"/>
                  </a:lnTo>
                  <a:lnTo>
                    <a:pt x="86" y="398"/>
                  </a:lnTo>
                  <a:lnTo>
                    <a:pt x="86" y="399"/>
                  </a:lnTo>
                  <a:lnTo>
                    <a:pt x="86" y="401"/>
                  </a:lnTo>
                  <a:lnTo>
                    <a:pt x="88" y="402"/>
                  </a:lnTo>
                  <a:lnTo>
                    <a:pt x="90" y="404"/>
                  </a:lnTo>
                  <a:lnTo>
                    <a:pt x="99" y="413"/>
                  </a:lnTo>
                  <a:lnTo>
                    <a:pt x="101" y="413"/>
                  </a:lnTo>
                  <a:lnTo>
                    <a:pt x="110" y="415"/>
                  </a:lnTo>
                  <a:lnTo>
                    <a:pt x="112" y="415"/>
                  </a:lnTo>
                  <a:lnTo>
                    <a:pt x="113" y="416"/>
                  </a:lnTo>
                  <a:lnTo>
                    <a:pt x="113" y="418"/>
                  </a:lnTo>
                  <a:lnTo>
                    <a:pt x="113" y="423"/>
                  </a:lnTo>
                  <a:lnTo>
                    <a:pt x="112" y="424"/>
                  </a:lnTo>
                  <a:lnTo>
                    <a:pt x="112" y="426"/>
                  </a:lnTo>
                  <a:lnTo>
                    <a:pt x="109" y="427"/>
                  </a:lnTo>
                  <a:lnTo>
                    <a:pt x="107" y="427"/>
                  </a:lnTo>
                  <a:lnTo>
                    <a:pt x="107" y="427"/>
                  </a:lnTo>
                  <a:lnTo>
                    <a:pt x="109" y="427"/>
                  </a:lnTo>
                  <a:lnTo>
                    <a:pt x="110" y="427"/>
                  </a:lnTo>
                  <a:lnTo>
                    <a:pt x="112" y="427"/>
                  </a:lnTo>
                  <a:lnTo>
                    <a:pt x="112" y="429"/>
                  </a:lnTo>
                  <a:lnTo>
                    <a:pt x="112" y="431"/>
                  </a:lnTo>
                  <a:lnTo>
                    <a:pt x="110" y="431"/>
                  </a:lnTo>
                  <a:lnTo>
                    <a:pt x="110" y="432"/>
                  </a:lnTo>
                  <a:lnTo>
                    <a:pt x="104" y="437"/>
                  </a:lnTo>
                  <a:lnTo>
                    <a:pt x="101" y="438"/>
                  </a:lnTo>
                  <a:lnTo>
                    <a:pt x="99" y="440"/>
                  </a:lnTo>
                  <a:lnTo>
                    <a:pt x="94" y="442"/>
                  </a:lnTo>
                  <a:lnTo>
                    <a:pt x="93" y="443"/>
                  </a:lnTo>
                  <a:lnTo>
                    <a:pt x="91" y="446"/>
                  </a:lnTo>
                  <a:lnTo>
                    <a:pt x="88" y="448"/>
                  </a:lnTo>
                  <a:lnTo>
                    <a:pt x="85" y="454"/>
                  </a:lnTo>
                  <a:lnTo>
                    <a:pt x="85" y="454"/>
                  </a:lnTo>
                  <a:lnTo>
                    <a:pt x="85" y="456"/>
                  </a:lnTo>
                  <a:lnTo>
                    <a:pt x="83" y="465"/>
                  </a:lnTo>
                  <a:lnTo>
                    <a:pt x="83" y="467"/>
                  </a:lnTo>
                  <a:lnTo>
                    <a:pt x="82" y="468"/>
                  </a:lnTo>
                  <a:lnTo>
                    <a:pt x="79" y="470"/>
                  </a:lnTo>
                  <a:lnTo>
                    <a:pt x="77" y="470"/>
                  </a:lnTo>
                  <a:lnTo>
                    <a:pt x="75" y="468"/>
                  </a:lnTo>
                  <a:lnTo>
                    <a:pt x="74" y="467"/>
                  </a:lnTo>
                  <a:lnTo>
                    <a:pt x="72" y="465"/>
                  </a:lnTo>
                  <a:lnTo>
                    <a:pt x="71" y="464"/>
                  </a:lnTo>
                  <a:lnTo>
                    <a:pt x="71" y="464"/>
                  </a:lnTo>
                  <a:lnTo>
                    <a:pt x="72" y="465"/>
                  </a:lnTo>
                  <a:lnTo>
                    <a:pt x="71" y="467"/>
                  </a:lnTo>
                  <a:lnTo>
                    <a:pt x="68" y="467"/>
                  </a:lnTo>
                  <a:lnTo>
                    <a:pt x="66" y="468"/>
                  </a:lnTo>
                  <a:lnTo>
                    <a:pt x="71" y="468"/>
                  </a:lnTo>
                  <a:lnTo>
                    <a:pt x="72" y="468"/>
                  </a:lnTo>
                  <a:lnTo>
                    <a:pt x="74" y="468"/>
                  </a:lnTo>
                  <a:lnTo>
                    <a:pt x="74" y="470"/>
                  </a:lnTo>
                  <a:lnTo>
                    <a:pt x="75" y="472"/>
                  </a:lnTo>
                  <a:lnTo>
                    <a:pt x="74" y="472"/>
                  </a:lnTo>
                  <a:lnTo>
                    <a:pt x="72" y="472"/>
                  </a:lnTo>
                  <a:lnTo>
                    <a:pt x="71" y="473"/>
                  </a:lnTo>
                  <a:lnTo>
                    <a:pt x="68" y="475"/>
                  </a:lnTo>
                  <a:lnTo>
                    <a:pt x="66" y="478"/>
                  </a:lnTo>
                  <a:lnTo>
                    <a:pt x="64" y="479"/>
                  </a:lnTo>
                  <a:lnTo>
                    <a:pt x="64" y="483"/>
                  </a:lnTo>
                  <a:lnTo>
                    <a:pt x="64" y="484"/>
                  </a:lnTo>
                  <a:lnTo>
                    <a:pt x="63" y="486"/>
                  </a:lnTo>
                  <a:lnTo>
                    <a:pt x="61" y="487"/>
                  </a:lnTo>
                  <a:lnTo>
                    <a:pt x="61" y="487"/>
                  </a:lnTo>
                  <a:lnTo>
                    <a:pt x="63" y="487"/>
                  </a:lnTo>
                  <a:lnTo>
                    <a:pt x="63" y="487"/>
                  </a:lnTo>
                  <a:lnTo>
                    <a:pt x="64" y="489"/>
                  </a:lnTo>
                  <a:lnTo>
                    <a:pt x="66" y="492"/>
                  </a:lnTo>
                  <a:lnTo>
                    <a:pt x="66" y="495"/>
                  </a:lnTo>
                  <a:lnTo>
                    <a:pt x="66" y="497"/>
                  </a:lnTo>
                  <a:lnTo>
                    <a:pt x="66" y="497"/>
                  </a:lnTo>
                  <a:lnTo>
                    <a:pt x="63" y="498"/>
                  </a:lnTo>
                  <a:lnTo>
                    <a:pt x="61" y="498"/>
                  </a:lnTo>
                  <a:lnTo>
                    <a:pt x="60" y="498"/>
                  </a:lnTo>
                  <a:lnTo>
                    <a:pt x="60" y="498"/>
                  </a:lnTo>
                  <a:lnTo>
                    <a:pt x="61" y="498"/>
                  </a:lnTo>
                  <a:lnTo>
                    <a:pt x="64" y="500"/>
                  </a:lnTo>
                  <a:lnTo>
                    <a:pt x="66" y="498"/>
                  </a:lnTo>
                  <a:lnTo>
                    <a:pt x="68" y="500"/>
                  </a:lnTo>
                  <a:lnTo>
                    <a:pt x="68" y="500"/>
                  </a:lnTo>
                  <a:lnTo>
                    <a:pt x="71" y="506"/>
                  </a:lnTo>
                  <a:lnTo>
                    <a:pt x="74" y="509"/>
                  </a:lnTo>
                  <a:lnTo>
                    <a:pt x="75" y="513"/>
                  </a:lnTo>
                  <a:lnTo>
                    <a:pt x="74" y="513"/>
                  </a:lnTo>
                  <a:lnTo>
                    <a:pt x="74" y="511"/>
                  </a:lnTo>
                  <a:lnTo>
                    <a:pt x="72" y="511"/>
                  </a:lnTo>
                  <a:lnTo>
                    <a:pt x="71" y="511"/>
                  </a:lnTo>
                  <a:lnTo>
                    <a:pt x="68" y="509"/>
                  </a:lnTo>
                  <a:lnTo>
                    <a:pt x="63" y="509"/>
                  </a:lnTo>
                  <a:lnTo>
                    <a:pt x="60" y="509"/>
                  </a:lnTo>
                  <a:lnTo>
                    <a:pt x="56" y="508"/>
                  </a:lnTo>
                  <a:lnTo>
                    <a:pt x="52" y="506"/>
                  </a:lnTo>
                  <a:lnTo>
                    <a:pt x="45" y="506"/>
                  </a:lnTo>
                  <a:lnTo>
                    <a:pt x="38" y="506"/>
                  </a:lnTo>
                  <a:lnTo>
                    <a:pt x="31" y="506"/>
                  </a:lnTo>
                  <a:lnTo>
                    <a:pt x="27" y="506"/>
                  </a:lnTo>
                  <a:lnTo>
                    <a:pt x="23" y="506"/>
                  </a:lnTo>
                  <a:lnTo>
                    <a:pt x="23" y="505"/>
                  </a:lnTo>
                  <a:lnTo>
                    <a:pt x="23" y="503"/>
                  </a:lnTo>
                  <a:lnTo>
                    <a:pt x="22" y="503"/>
                  </a:lnTo>
                  <a:lnTo>
                    <a:pt x="20" y="502"/>
                  </a:lnTo>
                  <a:lnTo>
                    <a:pt x="19" y="500"/>
                  </a:lnTo>
                  <a:lnTo>
                    <a:pt x="19" y="498"/>
                  </a:lnTo>
                  <a:lnTo>
                    <a:pt x="17" y="497"/>
                  </a:lnTo>
                  <a:lnTo>
                    <a:pt x="17" y="495"/>
                  </a:lnTo>
                  <a:lnTo>
                    <a:pt x="19" y="492"/>
                  </a:lnTo>
                  <a:lnTo>
                    <a:pt x="19" y="490"/>
                  </a:lnTo>
                  <a:lnTo>
                    <a:pt x="17" y="490"/>
                  </a:lnTo>
                  <a:lnTo>
                    <a:pt x="17" y="489"/>
                  </a:lnTo>
                  <a:lnTo>
                    <a:pt x="17" y="487"/>
                  </a:lnTo>
                  <a:lnTo>
                    <a:pt x="19" y="487"/>
                  </a:lnTo>
                  <a:lnTo>
                    <a:pt x="19" y="486"/>
                  </a:lnTo>
                  <a:lnTo>
                    <a:pt x="19" y="483"/>
                  </a:lnTo>
                  <a:lnTo>
                    <a:pt x="19" y="481"/>
                  </a:lnTo>
                  <a:lnTo>
                    <a:pt x="17" y="479"/>
                  </a:lnTo>
                  <a:lnTo>
                    <a:pt x="17" y="479"/>
                  </a:lnTo>
                  <a:lnTo>
                    <a:pt x="15" y="479"/>
                  </a:lnTo>
                  <a:lnTo>
                    <a:pt x="14" y="479"/>
                  </a:lnTo>
                  <a:lnTo>
                    <a:pt x="11" y="479"/>
                  </a:lnTo>
                  <a:lnTo>
                    <a:pt x="11" y="481"/>
                  </a:lnTo>
                  <a:lnTo>
                    <a:pt x="9" y="481"/>
                  </a:lnTo>
                  <a:lnTo>
                    <a:pt x="8" y="483"/>
                  </a:lnTo>
                  <a:lnTo>
                    <a:pt x="6" y="483"/>
                  </a:lnTo>
                  <a:lnTo>
                    <a:pt x="6" y="481"/>
                  </a:lnTo>
                  <a:lnTo>
                    <a:pt x="6" y="479"/>
                  </a:lnTo>
                  <a:lnTo>
                    <a:pt x="4" y="478"/>
                  </a:lnTo>
                  <a:lnTo>
                    <a:pt x="4" y="476"/>
                  </a:lnTo>
                  <a:lnTo>
                    <a:pt x="4" y="475"/>
                  </a:lnTo>
                  <a:lnTo>
                    <a:pt x="3" y="472"/>
                  </a:lnTo>
                  <a:lnTo>
                    <a:pt x="1" y="470"/>
                  </a:lnTo>
                  <a:lnTo>
                    <a:pt x="1" y="468"/>
                  </a:lnTo>
                  <a:lnTo>
                    <a:pt x="1" y="467"/>
                  </a:lnTo>
                  <a:lnTo>
                    <a:pt x="1" y="464"/>
                  </a:lnTo>
                  <a:lnTo>
                    <a:pt x="1" y="462"/>
                  </a:lnTo>
                  <a:lnTo>
                    <a:pt x="0" y="461"/>
                  </a:lnTo>
                  <a:lnTo>
                    <a:pt x="0" y="457"/>
                  </a:lnTo>
                  <a:lnTo>
                    <a:pt x="1" y="457"/>
                  </a:lnTo>
                  <a:lnTo>
                    <a:pt x="1" y="456"/>
                  </a:lnTo>
                  <a:lnTo>
                    <a:pt x="6" y="454"/>
                  </a:lnTo>
                  <a:lnTo>
                    <a:pt x="6" y="453"/>
                  </a:lnTo>
                  <a:lnTo>
                    <a:pt x="8" y="451"/>
                  </a:lnTo>
                  <a:lnTo>
                    <a:pt x="8" y="450"/>
                  </a:lnTo>
                  <a:lnTo>
                    <a:pt x="9" y="450"/>
                  </a:lnTo>
                  <a:lnTo>
                    <a:pt x="11" y="448"/>
                  </a:lnTo>
                  <a:lnTo>
                    <a:pt x="12" y="448"/>
                  </a:lnTo>
                  <a:lnTo>
                    <a:pt x="14" y="446"/>
                  </a:lnTo>
                  <a:lnTo>
                    <a:pt x="14" y="445"/>
                  </a:lnTo>
                  <a:lnTo>
                    <a:pt x="14" y="445"/>
                  </a:lnTo>
                  <a:lnTo>
                    <a:pt x="14" y="443"/>
                  </a:lnTo>
                  <a:lnTo>
                    <a:pt x="14" y="440"/>
                  </a:lnTo>
                  <a:lnTo>
                    <a:pt x="14" y="440"/>
                  </a:lnTo>
                  <a:lnTo>
                    <a:pt x="15" y="438"/>
                  </a:lnTo>
                  <a:lnTo>
                    <a:pt x="17" y="437"/>
                  </a:lnTo>
                  <a:lnTo>
                    <a:pt x="19" y="435"/>
                  </a:lnTo>
                  <a:lnTo>
                    <a:pt x="19" y="432"/>
                  </a:lnTo>
                  <a:lnTo>
                    <a:pt x="17" y="431"/>
                  </a:lnTo>
                  <a:lnTo>
                    <a:pt x="15" y="431"/>
                  </a:lnTo>
                  <a:lnTo>
                    <a:pt x="15" y="429"/>
                  </a:lnTo>
                  <a:lnTo>
                    <a:pt x="15" y="427"/>
                  </a:lnTo>
                  <a:lnTo>
                    <a:pt x="17" y="424"/>
                  </a:lnTo>
                  <a:lnTo>
                    <a:pt x="19" y="423"/>
                  </a:lnTo>
                  <a:lnTo>
                    <a:pt x="19" y="421"/>
                  </a:lnTo>
                  <a:lnTo>
                    <a:pt x="19" y="421"/>
                  </a:lnTo>
                  <a:lnTo>
                    <a:pt x="22" y="418"/>
                  </a:lnTo>
                  <a:lnTo>
                    <a:pt x="22" y="416"/>
                  </a:lnTo>
                  <a:lnTo>
                    <a:pt x="23" y="416"/>
                  </a:lnTo>
                  <a:lnTo>
                    <a:pt x="25" y="416"/>
                  </a:lnTo>
                  <a:lnTo>
                    <a:pt x="25" y="415"/>
                  </a:lnTo>
                  <a:lnTo>
                    <a:pt x="23" y="413"/>
                  </a:lnTo>
                  <a:lnTo>
                    <a:pt x="23" y="413"/>
                  </a:lnTo>
                  <a:lnTo>
                    <a:pt x="23" y="412"/>
                  </a:lnTo>
                  <a:lnTo>
                    <a:pt x="23" y="410"/>
                  </a:lnTo>
                  <a:lnTo>
                    <a:pt x="25" y="409"/>
                  </a:lnTo>
                  <a:lnTo>
                    <a:pt x="27" y="407"/>
                  </a:lnTo>
                  <a:lnTo>
                    <a:pt x="27" y="405"/>
                  </a:lnTo>
                  <a:lnTo>
                    <a:pt x="28" y="405"/>
                  </a:lnTo>
                  <a:lnTo>
                    <a:pt x="27" y="402"/>
                  </a:lnTo>
                  <a:lnTo>
                    <a:pt x="27" y="401"/>
                  </a:lnTo>
                  <a:lnTo>
                    <a:pt x="27" y="399"/>
                  </a:lnTo>
                  <a:lnTo>
                    <a:pt x="25" y="398"/>
                  </a:lnTo>
                  <a:lnTo>
                    <a:pt x="25" y="398"/>
                  </a:lnTo>
                  <a:lnTo>
                    <a:pt x="25" y="396"/>
                  </a:lnTo>
                  <a:lnTo>
                    <a:pt x="28" y="394"/>
                  </a:lnTo>
                  <a:lnTo>
                    <a:pt x="28" y="393"/>
                  </a:lnTo>
                  <a:lnTo>
                    <a:pt x="28" y="393"/>
                  </a:lnTo>
                  <a:lnTo>
                    <a:pt x="27" y="391"/>
                  </a:lnTo>
                  <a:lnTo>
                    <a:pt x="27" y="390"/>
                  </a:lnTo>
                  <a:lnTo>
                    <a:pt x="27" y="386"/>
                  </a:lnTo>
                  <a:lnTo>
                    <a:pt x="28" y="386"/>
                  </a:lnTo>
                  <a:lnTo>
                    <a:pt x="30" y="385"/>
                  </a:lnTo>
                  <a:lnTo>
                    <a:pt x="30" y="385"/>
                  </a:lnTo>
                  <a:lnTo>
                    <a:pt x="33" y="382"/>
                  </a:lnTo>
                  <a:lnTo>
                    <a:pt x="33" y="380"/>
                  </a:lnTo>
                  <a:lnTo>
                    <a:pt x="31" y="380"/>
                  </a:lnTo>
                  <a:lnTo>
                    <a:pt x="30" y="377"/>
                  </a:lnTo>
                  <a:lnTo>
                    <a:pt x="28" y="375"/>
                  </a:lnTo>
                  <a:lnTo>
                    <a:pt x="25" y="375"/>
                  </a:lnTo>
                  <a:lnTo>
                    <a:pt x="22" y="375"/>
                  </a:lnTo>
                  <a:lnTo>
                    <a:pt x="22" y="374"/>
                  </a:lnTo>
                  <a:lnTo>
                    <a:pt x="22" y="372"/>
                  </a:lnTo>
                  <a:lnTo>
                    <a:pt x="23" y="372"/>
                  </a:lnTo>
                  <a:lnTo>
                    <a:pt x="27" y="372"/>
                  </a:lnTo>
                  <a:lnTo>
                    <a:pt x="28" y="372"/>
                  </a:lnTo>
                  <a:lnTo>
                    <a:pt x="30" y="372"/>
                  </a:lnTo>
                  <a:lnTo>
                    <a:pt x="31" y="372"/>
                  </a:lnTo>
                  <a:lnTo>
                    <a:pt x="33" y="372"/>
                  </a:lnTo>
                  <a:lnTo>
                    <a:pt x="34" y="372"/>
                  </a:lnTo>
                  <a:lnTo>
                    <a:pt x="34" y="369"/>
                  </a:lnTo>
                  <a:lnTo>
                    <a:pt x="34" y="369"/>
                  </a:lnTo>
                  <a:lnTo>
                    <a:pt x="36" y="368"/>
                  </a:lnTo>
                  <a:lnTo>
                    <a:pt x="34" y="366"/>
                  </a:lnTo>
                  <a:lnTo>
                    <a:pt x="33" y="366"/>
                  </a:lnTo>
                  <a:lnTo>
                    <a:pt x="25" y="366"/>
                  </a:lnTo>
                  <a:lnTo>
                    <a:pt x="25" y="364"/>
                  </a:lnTo>
                  <a:lnTo>
                    <a:pt x="25" y="363"/>
                  </a:lnTo>
                  <a:lnTo>
                    <a:pt x="25" y="361"/>
                  </a:lnTo>
                  <a:lnTo>
                    <a:pt x="25" y="361"/>
                  </a:lnTo>
                  <a:lnTo>
                    <a:pt x="27" y="360"/>
                  </a:lnTo>
                  <a:lnTo>
                    <a:pt x="27" y="358"/>
                  </a:lnTo>
                  <a:lnTo>
                    <a:pt x="28" y="358"/>
                  </a:lnTo>
                  <a:lnTo>
                    <a:pt x="27" y="357"/>
                  </a:lnTo>
                  <a:lnTo>
                    <a:pt x="27" y="355"/>
                  </a:lnTo>
                  <a:lnTo>
                    <a:pt x="27" y="353"/>
                  </a:lnTo>
                  <a:lnTo>
                    <a:pt x="27" y="352"/>
                  </a:lnTo>
                  <a:lnTo>
                    <a:pt x="27" y="352"/>
                  </a:lnTo>
                  <a:lnTo>
                    <a:pt x="25" y="350"/>
                  </a:lnTo>
                  <a:lnTo>
                    <a:pt x="25" y="349"/>
                  </a:lnTo>
                  <a:lnTo>
                    <a:pt x="25" y="347"/>
                  </a:lnTo>
                  <a:lnTo>
                    <a:pt x="25" y="347"/>
                  </a:lnTo>
                  <a:lnTo>
                    <a:pt x="27" y="346"/>
                  </a:lnTo>
                  <a:lnTo>
                    <a:pt x="27" y="346"/>
                  </a:lnTo>
                  <a:lnTo>
                    <a:pt x="27" y="344"/>
                  </a:lnTo>
                  <a:lnTo>
                    <a:pt x="25" y="344"/>
                  </a:lnTo>
                  <a:lnTo>
                    <a:pt x="22" y="342"/>
                  </a:lnTo>
                  <a:lnTo>
                    <a:pt x="22" y="342"/>
                  </a:lnTo>
                  <a:lnTo>
                    <a:pt x="20" y="341"/>
                  </a:lnTo>
                  <a:lnTo>
                    <a:pt x="22" y="338"/>
                  </a:lnTo>
                  <a:lnTo>
                    <a:pt x="22" y="335"/>
                  </a:lnTo>
                  <a:lnTo>
                    <a:pt x="20" y="335"/>
                  </a:lnTo>
                  <a:lnTo>
                    <a:pt x="22" y="333"/>
                  </a:lnTo>
                  <a:lnTo>
                    <a:pt x="22" y="331"/>
                  </a:lnTo>
                  <a:lnTo>
                    <a:pt x="22" y="330"/>
                  </a:lnTo>
                  <a:lnTo>
                    <a:pt x="22" y="328"/>
                  </a:lnTo>
                  <a:lnTo>
                    <a:pt x="22" y="328"/>
                  </a:lnTo>
                  <a:lnTo>
                    <a:pt x="22" y="327"/>
                  </a:lnTo>
                  <a:lnTo>
                    <a:pt x="22" y="327"/>
                  </a:lnTo>
                  <a:lnTo>
                    <a:pt x="23" y="327"/>
                  </a:lnTo>
                  <a:lnTo>
                    <a:pt x="23" y="327"/>
                  </a:lnTo>
                  <a:lnTo>
                    <a:pt x="25" y="327"/>
                  </a:lnTo>
                  <a:lnTo>
                    <a:pt x="27" y="325"/>
                  </a:lnTo>
                  <a:lnTo>
                    <a:pt x="27" y="325"/>
                  </a:lnTo>
                  <a:lnTo>
                    <a:pt x="27" y="323"/>
                  </a:lnTo>
                  <a:lnTo>
                    <a:pt x="25" y="320"/>
                  </a:lnTo>
                  <a:lnTo>
                    <a:pt x="25" y="317"/>
                  </a:lnTo>
                  <a:lnTo>
                    <a:pt x="25" y="317"/>
                  </a:lnTo>
                  <a:lnTo>
                    <a:pt x="25" y="316"/>
                  </a:lnTo>
                  <a:lnTo>
                    <a:pt x="25" y="314"/>
                  </a:lnTo>
                  <a:lnTo>
                    <a:pt x="25" y="311"/>
                  </a:lnTo>
                  <a:lnTo>
                    <a:pt x="25" y="306"/>
                  </a:lnTo>
                  <a:lnTo>
                    <a:pt x="25" y="305"/>
                  </a:lnTo>
                  <a:lnTo>
                    <a:pt x="23" y="303"/>
                  </a:lnTo>
                  <a:lnTo>
                    <a:pt x="23" y="301"/>
                  </a:lnTo>
                  <a:lnTo>
                    <a:pt x="25" y="300"/>
                  </a:lnTo>
                  <a:lnTo>
                    <a:pt x="25" y="298"/>
                  </a:lnTo>
                  <a:lnTo>
                    <a:pt x="27" y="297"/>
                  </a:lnTo>
                  <a:lnTo>
                    <a:pt x="27" y="297"/>
                  </a:lnTo>
                  <a:lnTo>
                    <a:pt x="27" y="297"/>
                  </a:lnTo>
                  <a:lnTo>
                    <a:pt x="28" y="295"/>
                  </a:lnTo>
                  <a:lnTo>
                    <a:pt x="27" y="295"/>
                  </a:lnTo>
                  <a:lnTo>
                    <a:pt x="27" y="294"/>
                  </a:lnTo>
                  <a:lnTo>
                    <a:pt x="25" y="292"/>
                  </a:lnTo>
                  <a:lnTo>
                    <a:pt x="27" y="292"/>
                  </a:lnTo>
                  <a:lnTo>
                    <a:pt x="27" y="290"/>
                  </a:lnTo>
                  <a:lnTo>
                    <a:pt x="27" y="290"/>
                  </a:lnTo>
                  <a:lnTo>
                    <a:pt x="28" y="290"/>
                  </a:lnTo>
                  <a:lnTo>
                    <a:pt x="28" y="289"/>
                  </a:lnTo>
                  <a:lnTo>
                    <a:pt x="28" y="287"/>
                  </a:lnTo>
                  <a:lnTo>
                    <a:pt x="28" y="287"/>
                  </a:lnTo>
                  <a:lnTo>
                    <a:pt x="28" y="284"/>
                  </a:lnTo>
                  <a:lnTo>
                    <a:pt x="27" y="283"/>
                  </a:lnTo>
                  <a:lnTo>
                    <a:pt x="28" y="283"/>
                  </a:lnTo>
                  <a:lnTo>
                    <a:pt x="28" y="283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1"/>
                  </a:lnTo>
                  <a:lnTo>
                    <a:pt x="30" y="281"/>
                  </a:lnTo>
                  <a:lnTo>
                    <a:pt x="31" y="279"/>
                  </a:lnTo>
                  <a:lnTo>
                    <a:pt x="31" y="278"/>
                  </a:lnTo>
                  <a:lnTo>
                    <a:pt x="31" y="276"/>
                  </a:lnTo>
                  <a:lnTo>
                    <a:pt x="31" y="273"/>
                  </a:lnTo>
                  <a:lnTo>
                    <a:pt x="31" y="271"/>
                  </a:lnTo>
                  <a:lnTo>
                    <a:pt x="33" y="271"/>
                  </a:lnTo>
                  <a:lnTo>
                    <a:pt x="33" y="270"/>
                  </a:lnTo>
                  <a:lnTo>
                    <a:pt x="34" y="270"/>
                  </a:lnTo>
                  <a:lnTo>
                    <a:pt x="36" y="268"/>
                  </a:lnTo>
                  <a:lnTo>
                    <a:pt x="38" y="268"/>
                  </a:lnTo>
                  <a:lnTo>
                    <a:pt x="39" y="267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39" y="264"/>
                  </a:lnTo>
                  <a:lnTo>
                    <a:pt x="38" y="264"/>
                  </a:lnTo>
                  <a:lnTo>
                    <a:pt x="38" y="260"/>
                  </a:lnTo>
                  <a:lnTo>
                    <a:pt x="38" y="259"/>
                  </a:lnTo>
                  <a:lnTo>
                    <a:pt x="38" y="256"/>
                  </a:lnTo>
                  <a:lnTo>
                    <a:pt x="36" y="254"/>
                  </a:lnTo>
                  <a:lnTo>
                    <a:pt x="34" y="253"/>
                  </a:lnTo>
                  <a:lnTo>
                    <a:pt x="34" y="249"/>
                  </a:lnTo>
                  <a:lnTo>
                    <a:pt x="34" y="248"/>
                  </a:lnTo>
                  <a:lnTo>
                    <a:pt x="36" y="246"/>
                  </a:lnTo>
                  <a:lnTo>
                    <a:pt x="34" y="246"/>
                  </a:lnTo>
                  <a:lnTo>
                    <a:pt x="34" y="245"/>
                  </a:lnTo>
                  <a:lnTo>
                    <a:pt x="34" y="243"/>
                  </a:lnTo>
                  <a:lnTo>
                    <a:pt x="36" y="242"/>
                  </a:lnTo>
                  <a:lnTo>
                    <a:pt x="36" y="240"/>
                  </a:lnTo>
                  <a:lnTo>
                    <a:pt x="34" y="238"/>
                  </a:lnTo>
                  <a:lnTo>
                    <a:pt x="34" y="237"/>
                  </a:lnTo>
                  <a:lnTo>
                    <a:pt x="34" y="235"/>
                  </a:lnTo>
                  <a:lnTo>
                    <a:pt x="36" y="234"/>
                  </a:lnTo>
                  <a:lnTo>
                    <a:pt x="36" y="234"/>
                  </a:lnTo>
                  <a:lnTo>
                    <a:pt x="36" y="232"/>
                  </a:lnTo>
                  <a:lnTo>
                    <a:pt x="36" y="231"/>
                  </a:lnTo>
                  <a:lnTo>
                    <a:pt x="38" y="231"/>
                  </a:lnTo>
                  <a:lnTo>
                    <a:pt x="39" y="229"/>
                  </a:lnTo>
                  <a:lnTo>
                    <a:pt x="39" y="229"/>
                  </a:lnTo>
                  <a:lnTo>
                    <a:pt x="41" y="229"/>
                  </a:lnTo>
                  <a:lnTo>
                    <a:pt x="41" y="229"/>
                  </a:lnTo>
                  <a:lnTo>
                    <a:pt x="41" y="229"/>
                  </a:lnTo>
                  <a:lnTo>
                    <a:pt x="41" y="227"/>
                  </a:lnTo>
                  <a:lnTo>
                    <a:pt x="42" y="226"/>
                  </a:lnTo>
                  <a:lnTo>
                    <a:pt x="44" y="226"/>
                  </a:lnTo>
                  <a:lnTo>
                    <a:pt x="45" y="224"/>
                  </a:lnTo>
                  <a:lnTo>
                    <a:pt x="45" y="224"/>
                  </a:lnTo>
                  <a:lnTo>
                    <a:pt x="45" y="223"/>
                  </a:lnTo>
                  <a:lnTo>
                    <a:pt x="45" y="221"/>
                  </a:lnTo>
                  <a:lnTo>
                    <a:pt x="47" y="219"/>
                  </a:lnTo>
                  <a:lnTo>
                    <a:pt x="45" y="216"/>
                  </a:lnTo>
                  <a:lnTo>
                    <a:pt x="45" y="215"/>
                  </a:lnTo>
                  <a:lnTo>
                    <a:pt x="45" y="213"/>
                  </a:lnTo>
                  <a:lnTo>
                    <a:pt x="45" y="213"/>
                  </a:lnTo>
                  <a:lnTo>
                    <a:pt x="45" y="212"/>
                  </a:lnTo>
                  <a:lnTo>
                    <a:pt x="44" y="212"/>
                  </a:lnTo>
                  <a:lnTo>
                    <a:pt x="44" y="210"/>
                  </a:lnTo>
                  <a:lnTo>
                    <a:pt x="44" y="210"/>
                  </a:lnTo>
                  <a:lnTo>
                    <a:pt x="45" y="210"/>
                  </a:lnTo>
                  <a:lnTo>
                    <a:pt x="45" y="208"/>
                  </a:lnTo>
                  <a:lnTo>
                    <a:pt x="47" y="205"/>
                  </a:lnTo>
                  <a:lnTo>
                    <a:pt x="47" y="204"/>
                  </a:lnTo>
                  <a:lnTo>
                    <a:pt x="47" y="202"/>
                  </a:lnTo>
                  <a:lnTo>
                    <a:pt x="47" y="202"/>
                  </a:lnTo>
                  <a:lnTo>
                    <a:pt x="49" y="201"/>
                  </a:lnTo>
                  <a:lnTo>
                    <a:pt x="49" y="19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50" y="196"/>
                  </a:lnTo>
                  <a:lnTo>
                    <a:pt x="52" y="194"/>
                  </a:lnTo>
                  <a:lnTo>
                    <a:pt x="52" y="194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3" y="193"/>
                  </a:lnTo>
                  <a:lnTo>
                    <a:pt x="53" y="191"/>
                  </a:lnTo>
                  <a:lnTo>
                    <a:pt x="53" y="190"/>
                  </a:lnTo>
                  <a:lnTo>
                    <a:pt x="53" y="186"/>
                  </a:lnTo>
                  <a:lnTo>
                    <a:pt x="53" y="183"/>
                  </a:lnTo>
                  <a:lnTo>
                    <a:pt x="55" y="182"/>
                  </a:lnTo>
                  <a:lnTo>
                    <a:pt x="55" y="180"/>
                  </a:lnTo>
                  <a:lnTo>
                    <a:pt x="55" y="180"/>
                  </a:lnTo>
                  <a:lnTo>
                    <a:pt x="55" y="179"/>
                  </a:lnTo>
                  <a:lnTo>
                    <a:pt x="53" y="179"/>
                  </a:lnTo>
                  <a:lnTo>
                    <a:pt x="52" y="179"/>
                  </a:lnTo>
                  <a:lnTo>
                    <a:pt x="52" y="179"/>
                  </a:lnTo>
                  <a:lnTo>
                    <a:pt x="50" y="177"/>
                  </a:lnTo>
                  <a:lnTo>
                    <a:pt x="50" y="175"/>
                  </a:lnTo>
                  <a:lnTo>
                    <a:pt x="50" y="174"/>
                  </a:lnTo>
                  <a:lnTo>
                    <a:pt x="52" y="174"/>
                  </a:lnTo>
                  <a:lnTo>
                    <a:pt x="52" y="172"/>
                  </a:lnTo>
                  <a:lnTo>
                    <a:pt x="52" y="172"/>
                  </a:lnTo>
                  <a:lnTo>
                    <a:pt x="50" y="171"/>
                  </a:lnTo>
                  <a:lnTo>
                    <a:pt x="49" y="168"/>
                  </a:lnTo>
                  <a:lnTo>
                    <a:pt x="50" y="166"/>
                  </a:lnTo>
                  <a:lnTo>
                    <a:pt x="49" y="164"/>
                  </a:lnTo>
                  <a:lnTo>
                    <a:pt x="49" y="163"/>
                  </a:lnTo>
                  <a:lnTo>
                    <a:pt x="47" y="163"/>
                  </a:lnTo>
                  <a:lnTo>
                    <a:pt x="47" y="161"/>
                  </a:lnTo>
                  <a:lnTo>
                    <a:pt x="47" y="16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9" y="158"/>
                  </a:lnTo>
                  <a:lnTo>
                    <a:pt x="47" y="156"/>
                  </a:lnTo>
                  <a:lnTo>
                    <a:pt x="47" y="156"/>
                  </a:lnTo>
                  <a:lnTo>
                    <a:pt x="45" y="156"/>
                  </a:lnTo>
                  <a:lnTo>
                    <a:pt x="45" y="155"/>
                  </a:lnTo>
                  <a:lnTo>
                    <a:pt x="44" y="153"/>
                  </a:lnTo>
                  <a:lnTo>
                    <a:pt x="44" y="152"/>
                  </a:lnTo>
                  <a:lnTo>
                    <a:pt x="44" y="149"/>
                  </a:lnTo>
                  <a:lnTo>
                    <a:pt x="44" y="147"/>
                  </a:lnTo>
                  <a:lnTo>
                    <a:pt x="44" y="145"/>
                  </a:lnTo>
                  <a:lnTo>
                    <a:pt x="44" y="144"/>
                  </a:lnTo>
                  <a:lnTo>
                    <a:pt x="45" y="144"/>
                  </a:lnTo>
                  <a:lnTo>
                    <a:pt x="45" y="144"/>
                  </a:lnTo>
                  <a:lnTo>
                    <a:pt x="47" y="144"/>
                  </a:lnTo>
                  <a:lnTo>
                    <a:pt x="47" y="142"/>
                  </a:lnTo>
                  <a:lnTo>
                    <a:pt x="47" y="142"/>
                  </a:lnTo>
                  <a:lnTo>
                    <a:pt x="47" y="142"/>
                  </a:lnTo>
                  <a:lnTo>
                    <a:pt x="47" y="141"/>
                  </a:lnTo>
                  <a:lnTo>
                    <a:pt x="47" y="141"/>
                  </a:lnTo>
                  <a:lnTo>
                    <a:pt x="47" y="139"/>
                  </a:lnTo>
                  <a:lnTo>
                    <a:pt x="49" y="138"/>
                  </a:lnTo>
                  <a:lnTo>
                    <a:pt x="49" y="134"/>
                  </a:lnTo>
                  <a:lnTo>
                    <a:pt x="50" y="133"/>
                  </a:lnTo>
                  <a:lnTo>
                    <a:pt x="50" y="133"/>
                  </a:lnTo>
                  <a:lnTo>
                    <a:pt x="50" y="131"/>
                  </a:lnTo>
                  <a:lnTo>
                    <a:pt x="50" y="133"/>
                  </a:lnTo>
                  <a:lnTo>
                    <a:pt x="52" y="131"/>
                  </a:lnTo>
                  <a:lnTo>
                    <a:pt x="53" y="131"/>
                  </a:lnTo>
                  <a:lnTo>
                    <a:pt x="53" y="130"/>
                  </a:lnTo>
                  <a:lnTo>
                    <a:pt x="53" y="130"/>
                  </a:lnTo>
                  <a:lnTo>
                    <a:pt x="53" y="128"/>
                  </a:lnTo>
                  <a:lnTo>
                    <a:pt x="53" y="128"/>
                  </a:lnTo>
                  <a:lnTo>
                    <a:pt x="52" y="128"/>
                  </a:lnTo>
                  <a:lnTo>
                    <a:pt x="53" y="127"/>
                  </a:lnTo>
                  <a:lnTo>
                    <a:pt x="53" y="125"/>
                  </a:lnTo>
                  <a:lnTo>
                    <a:pt x="53" y="123"/>
                  </a:lnTo>
                  <a:lnTo>
                    <a:pt x="52" y="119"/>
                  </a:lnTo>
                  <a:lnTo>
                    <a:pt x="52" y="116"/>
                  </a:lnTo>
                  <a:lnTo>
                    <a:pt x="52" y="114"/>
                  </a:lnTo>
                  <a:lnTo>
                    <a:pt x="53" y="112"/>
                  </a:lnTo>
                  <a:lnTo>
                    <a:pt x="55" y="112"/>
                  </a:lnTo>
                  <a:lnTo>
                    <a:pt x="55" y="111"/>
                  </a:lnTo>
                  <a:lnTo>
                    <a:pt x="55" y="108"/>
                  </a:lnTo>
                  <a:lnTo>
                    <a:pt x="55" y="104"/>
                  </a:lnTo>
                  <a:lnTo>
                    <a:pt x="56" y="104"/>
                  </a:lnTo>
                  <a:lnTo>
                    <a:pt x="56" y="101"/>
                  </a:lnTo>
                  <a:lnTo>
                    <a:pt x="58" y="100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1" y="97"/>
                  </a:lnTo>
                  <a:lnTo>
                    <a:pt x="63" y="95"/>
                  </a:lnTo>
                  <a:lnTo>
                    <a:pt x="64" y="93"/>
                  </a:lnTo>
                  <a:lnTo>
                    <a:pt x="64" y="92"/>
                  </a:lnTo>
                  <a:lnTo>
                    <a:pt x="64" y="90"/>
                  </a:lnTo>
                  <a:lnTo>
                    <a:pt x="66" y="89"/>
                  </a:lnTo>
                  <a:lnTo>
                    <a:pt x="66" y="87"/>
                  </a:lnTo>
                  <a:lnTo>
                    <a:pt x="68" y="86"/>
                  </a:lnTo>
                  <a:lnTo>
                    <a:pt x="68" y="84"/>
                  </a:lnTo>
                  <a:lnTo>
                    <a:pt x="69" y="82"/>
                  </a:lnTo>
                  <a:lnTo>
                    <a:pt x="69" y="81"/>
                  </a:lnTo>
                  <a:lnTo>
                    <a:pt x="71" y="81"/>
                  </a:lnTo>
                  <a:lnTo>
                    <a:pt x="71" y="82"/>
                  </a:lnTo>
                  <a:lnTo>
                    <a:pt x="72" y="82"/>
                  </a:lnTo>
                  <a:lnTo>
                    <a:pt x="72" y="81"/>
                  </a:lnTo>
                  <a:lnTo>
                    <a:pt x="75" y="81"/>
                  </a:lnTo>
                  <a:lnTo>
                    <a:pt x="75" y="79"/>
                  </a:lnTo>
                  <a:lnTo>
                    <a:pt x="75" y="79"/>
                  </a:lnTo>
                  <a:lnTo>
                    <a:pt x="75" y="78"/>
                  </a:lnTo>
                  <a:lnTo>
                    <a:pt x="75" y="76"/>
                  </a:lnTo>
                  <a:lnTo>
                    <a:pt x="74" y="75"/>
                  </a:lnTo>
                  <a:lnTo>
                    <a:pt x="72" y="71"/>
                  </a:lnTo>
                  <a:lnTo>
                    <a:pt x="72" y="71"/>
                  </a:lnTo>
                  <a:lnTo>
                    <a:pt x="72" y="70"/>
                  </a:lnTo>
                  <a:lnTo>
                    <a:pt x="72" y="70"/>
                  </a:lnTo>
                  <a:lnTo>
                    <a:pt x="74" y="68"/>
                  </a:lnTo>
                  <a:lnTo>
                    <a:pt x="75" y="67"/>
                  </a:lnTo>
                  <a:lnTo>
                    <a:pt x="74" y="65"/>
                  </a:lnTo>
                  <a:lnTo>
                    <a:pt x="74" y="60"/>
                  </a:lnTo>
                  <a:lnTo>
                    <a:pt x="72" y="59"/>
                  </a:lnTo>
                  <a:lnTo>
                    <a:pt x="72" y="56"/>
                  </a:lnTo>
                  <a:lnTo>
                    <a:pt x="72" y="56"/>
                  </a:lnTo>
                  <a:lnTo>
                    <a:pt x="72" y="52"/>
                  </a:lnTo>
                  <a:lnTo>
                    <a:pt x="74" y="51"/>
                  </a:lnTo>
                  <a:lnTo>
                    <a:pt x="74" y="51"/>
                  </a:lnTo>
                  <a:lnTo>
                    <a:pt x="75" y="51"/>
                  </a:lnTo>
                  <a:lnTo>
                    <a:pt x="75" y="51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2" y="46"/>
                  </a:lnTo>
                  <a:lnTo>
                    <a:pt x="72" y="45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80" y="38"/>
                  </a:lnTo>
                  <a:lnTo>
                    <a:pt x="82" y="37"/>
                  </a:lnTo>
                  <a:lnTo>
                    <a:pt x="86" y="35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1" y="32"/>
                  </a:lnTo>
                  <a:lnTo>
                    <a:pt x="93" y="27"/>
                  </a:lnTo>
                  <a:lnTo>
                    <a:pt x="94" y="23"/>
                  </a:lnTo>
                  <a:lnTo>
                    <a:pt x="94" y="18"/>
                  </a:lnTo>
                  <a:lnTo>
                    <a:pt x="93" y="16"/>
                  </a:lnTo>
                  <a:lnTo>
                    <a:pt x="93" y="15"/>
                  </a:lnTo>
                  <a:lnTo>
                    <a:pt x="94" y="13"/>
                  </a:lnTo>
                  <a:lnTo>
                    <a:pt x="94" y="12"/>
                  </a:lnTo>
                  <a:lnTo>
                    <a:pt x="96" y="12"/>
                  </a:lnTo>
                  <a:lnTo>
                    <a:pt x="97" y="10"/>
                  </a:lnTo>
                  <a:lnTo>
                    <a:pt x="99" y="8"/>
                  </a:lnTo>
                  <a:lnTo>
                    <a:pt x="99" y="7"/>
                  </a:lnTo>
                  <a:lnTo>
                    <a:pt x="99" y="7"/>
                  </a:lnTo>
                  <a:lnTo>
                    <a:pt x="101" y="7"/>
                  </a:lnTo>
                  <a:lnTo>
                    <a:pt x="102" y="5"/>
                  </a:lnTo>
                  <a:lnTo>
                    <a:pt x="104" y="5"/>
                  </a:lnTo>
                  <a:lnTo>
                    <a:pt x="105" y="4"/>
                  </a:lnTo>
                  <a:lnTo>
                    <a:pt x="105" y="2"/>
                  </a:lnTo>
                  <a:lnTo>
                    <a:pt x="105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5" name="Freeform 342">
              <a:extLst>
                <a:ext uri="{FF2B5EF4-FFF2-40B4-BE49-F238E27FC236}">
                  <a16:creationId xmlns:a16="http://schemas.microsoft.com/office/drawing/2014/main" id="{C181EF53-F996-BF46-189A-E67FAC5EBE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4412" y="4538723"/>
              <a:ext cx="346961" cy="387896"/>
            </a:xfrm>
            <a:custGeom>
              <a:avLst/>
              <a:gdLst>
                <a:gd name="T0" fmla="*/ 42 w 178"/>
                <a:gd name="T1" fmla="*/ 22 h 199"/>
                <a:gd name="T2" fmla="*/ 66 w 178"/>
                <a:gd name="T3" fmla="*/ 22 h 199"/>
                <a:gd name="T4" fmla="*/ 72 w 178"/>
                <a:gd name="T5" fmla="*/ 25 h 199"/>
                <a:gd name="T6" fmla="*/ 75 w 178"/>
                <a:gd name="T7" fmla="*/ 37 h 199"/>
                <a:gd name="T8" fmla="*/ 79 w 178"/>
                <a:gd name="T9" fmla="*/ 44 h 199"/>
                <a:gd name="T10" fmla="*/ 88 w 178"/>
                <a:gd name="T11" fmla="*/ 54 h 199"/>
                <a:gd name="T12" fmla="*/ 98 w 178"/>
                <a:gd name="T13" fmla="*/ 52 h 199"/>
                <a:gd name="T14" fmla="*/ 110 w 178"/>
                <a:gd name="T15" fmla="*/ 52 h 199"/>
                <a:gd name="T16" fmla="*/ 112 w 178"/>
                <a:gd name="T17" fmla="*/ 41 h 199"/>
                <a:gd name="T18" fmla="*/ 128 w 178"/>
                <a:gd name="T19" fmla="*/ 37 h 199"/>
                <a:gd name="T20" fmla="*/ 129 w 178"/>
                <a:gd name="T21" fmla="*/ 41 h 199"/>
                <a:gd name="T22" fmla="*/ 146 w 178"/>
                <a:gd name="T23" fmla="*/ 43 h 199"/>
                <a:gd name="T24" fmla="*/ 148 w 178"/>
                <a:gd name="T25" fmla="*/ 62 h 199"/>
                <a:gd name="T26" fmla="*/ 150 w 178"/>
                <a:gd name="T27" fmla="*/ 79 h 199"/>
                <a:gd name="T28" fmla="*/ 153 w 178"/>
                <a:gd name="T29" fmla="*/ 92 h 199"/>
                <a:gd name="T30" fmla="*/ 153 w 178"/>
                <a:gd name="T31" fmla="*/ 98 h 199"/>
                <a:gd name="T32" fmla="*/ 159 w 178"/>
                <a:gd name="T33" fmla="*/ 96 h 199"/>
                <a:gd name="T34" fmla="*/ 172 w 178"/>
                <a:gd name="T35" fmla="*/ 95 h 199"/>
                <a:gd name="T36" fmla="*/ 178 w 178"/>
                <a:gd name="T37" fmla="*/ 93 h 199"/>
                <a:gd name="T38" fmla="*/ 178 w 178"/>
                <a:gd name="T39" fmla="*/ 103 h 199"/>
                <a:gd name="T40" fmla="*/ 176 w 178"/>
                <a:gd name="T41" fmla="*/ 111 h 199"/>
                <a:gd name="T42" fmla="*/ 176 w 178"/>
                <a:gd name="T43" fmla="*/ 122 h 199"/>
                <a:gd name="T44" fmla="*/ 148 w 178"/>
                <a:gd name="T45" fmla="*/ 125 h 199"/>
                <a:gd name="T46" fmla="*/ 151 w 178"/>
                <a:gd name="T47" fmla="*/ 178 h 199"/>
                <a:gd name="T48" fmla="*/ 162 w 178"/>
                <a:gd name="T49" fmla="*/ 188 h 199"/>
                <a:gd name="T50" fmla="*/ 148 w 178"/>
                <a:gd name="T51" fmla="*/ 197 h 199"/>
                <a:gd name="T52" fmla="*/ 132 w 178"/>
                <a:gd name="T53" fmla="*/ 199 h 199"/>
                <a:gd name="T54" fmla="*/ 118 w 178"/>
                <a:gd name="T55" fmla="*/ 197 h 199"/>
                <a:gd name="T56" fmla="*/ 102 w 178"/>
                <a:gd name="T57" fmla="*/ 196 h 199"/>
                <a:gd name="T58" fmla="*/ 96 w 178"/>
                <a:gd name="T59" fmla="*/ 189 h 199"/>
                <a:gd name="T60" fmla="*/ 69 w 178"/>
                <a:gd name="T61" fmla="*/ 189 h 199"/>
                <a:gd name="T62" fmla="*/ 39 w 178"/>
                <a:gd name="T63" fmla="*/ 189 h 199"/>
                <a:gd name="T64" fmla="*/ 30 w 178"/>
                <a:gd name="T65" fmla="*/ 188 h 199"/>
                <a:gd name="T66" fmla="*/ 22 w 178"/>
                <a:gd name="T67" fmla="*/ 183 h 199"/>
                <a:gd name="T68" fmla="*/ 12 w 178"/>
                <a:gd name="T69" fmla="*/ 186 h 199"/>
                <a:gd name="T70" fmla="*/ 3 w 178"/>
                <a:gd name="T71" fmla="*/ 188 h 199"/>
                <a:gd name="T72" fmla="*/ 1 w 178"/>
                <a:gd name="T73" fmla="*/ 167 h 199"/>
                <a:gd name="T74" fmla="*/ 5 w 178"/>
                <a:gd name="T75" fmla="*/ 158 h 199"/>
                <a:gd name="T76" fmla="*/ 19 w 178"/>
                <a:gd name="T77" fmla="*/ 122 h 199"/>
                <a:gd name="T78" fmla="*/ 30 w 178"/>
                <a:gd name="T79" fmla="*/ 103 h 199"/>
                <a:gd name="T80" fmla="*/ 27 w 178"/>
                <a:gd name="T81" fmla="*/ 87 h 199"/>
                <a:gd name="T82" fmla="*/ 20 w 178"/>
                <a:gd name="T83" fmla="*/ 73 h 199"/>
                <a:gd name="T84" fmla="*/ 20 w 178"/>
                <a:gd name="T85" fmla="*/ 66 h 199"/>
                <a:gd name="T86" fmla="*/ 23 w 178"/>
                <a:gd name="T87" fmla="*/ 59 h 199"/>
                <a:gd name="T88" fmla="*/ 9 w 178"/>
                <a:gd name="T89" fmla="*/ 29 h 199"/>
                <a:gd name="T90" fmla="*/ 16 w 178"/>
                <a:gd name="T91" fmla="*/ 24 h 199"/>
                <a:gd name="T92" fmla="*/ 23 w 178"/>
                <a:gd name="T93" fmla="*/ 21 h 199"/>
                <a:gd name="T94" fmla="*/ 19 w 178"/>
                <a:gd name="T95" fmla="*/ 3 h 199"/>
                <a:gd name="T96" fmla="*/ 12 w 178"/>
                <a:gd name="T97" fmla="*/ 8 h 199"/>
                <a:gd name="T98" fmla="*/ 12 w 178"/>
                <a:gd name="T99" fmla="*/ 11 h 199"/>
                <a:gd name="T100" fmla="*/ 8 w 178"/>
                <a:gd name="T101" fmla="*/ 21 h 199"/>
                <a:gd name="T102" fmla="*/ 6 w 178"/>
                <a:gd name="T103" fmla="*/ 11 h 199"/>
                <a:gd name="T104" fmla="*/ 9 w 178"/>
                <a:gd name="T105" fmla="*/ 5 h 199"/>
                <a:gd name="T106" fmla="*/ 14 w 178"/>
                <a:gd name="T107" fmla="*/ 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8" h="199">
                  <a:moveTo>
                    <a:pt x="30" y="21"/>
                  </a:moveTo>
                  <a:lnTo>
                    <a:pt x="33" y="21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4" y="22"/>
                  </a:lnTo>
                  <a:lnTo>
                    <a:pt x="49" y="22"/>
                  </a:lnTo>
                  <a:lnTo>
                    <a:pt x="53" y="22"/>
                  </a:lnTo>
                  <a:lnTo>
                    <a:pt x="58" y="22"/>
                  </a:lnTo>
                  <a:lnTo>
                    <a:pt x="63" y="22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9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1" y="25"/>
                  </a:lnTo>
                  <a:lnTo>
                    <a:pt x="72" y="25"/>
                  </a:lnTo>
                  <a:lnTo>
                    <a:pt x="72" y="27"/>
                  </a:lnTo>
                  <a:lnTo>
                    <a:pt x="72" y="29"/>
                  </a:lnTo>
                  <a:lnTo>
                    <a:pt x="72" y="30"/>
                  </a:lnTo>
                  <a:lnTo>
                    <a:pt x="72" y="32"/>
                  </a:lnTo>
                  <a:lnTo>
                    <a:pt x="74" y="35"/>
                  </a:lnTo>
                  <a:lnTo>
                    <a:pt x="75" y="37"/>
                  </a:lnTo>
                  <a:lnTo>
                    <a:pt x="75" y="38"/>
                  </a:lnTo>
                  <a:lnTo>
                    <a:pt x="75" y="40"/>
                  </a:lnTo>
                  <a:lnTo>
                    <a:pt x="77" y="41"/>
                  </a:lnTo>
                  <a:lnTo>
                    <a:pt x="77" y="43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80" y="48"/>
                  </a:lnTo>
                  <a:lnTo>
                    <a:pt x="82" y="51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7" y="54"/>
                  </a:lnTo>
                  <a:lnTo>
                    <a:pt x="88" y="54"/>
                  </a:lnTo>
                  <a:lnTo>
                    <a:pt x="90" y="54"/>
                  </a:lnTo>
                  <a:lnTo>
                    <a:pt x="91" y="54"/>
                  </a:lnTo>
                  <a:lnTo>
                    <a:pt x="91" y="54"/>
                  </a:lnTo>
                  <a:lnTo>
                    <a:pt x="94" y="52"/>
                  </a:lnTo>
                  <a:lnTo>
                    <a:pt x="96" y="52"/>
                  </a:lnTo>
                  <a:lnTo>
                    <a:pt x="98" y="52"/>
                  </a:lnTo>
                  <a:lnTo>
                    <a:pt x="99" y="51"/>
                  </a:lnTo>
                  <a:lnTo>
                    <a:pt x="101" y="51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7" y="52"/>
                  </a:lnTo>
                  <a:lnTo>
                    <a:pt x="110" y="52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2" y="46"/>
                  </a:lnTo>
                  <a:lnTo>
                    <a:pt x="112" y="44"/>
                  </a:lnTo>
                  <a:lnTo>
                    <a:pt x="112" y="43"/>
                  </a:lnTo>
                  <a:lnTo>
                    <a:pt x="112" y="41"/>
                  </a:lnTo>
                  <a:lnTo>
                    <a:pt x="113" y="40"/>
                  </a:lnTo>
                  <a:lnTo>
                    <a:pt x="115" y="38"/>
                  </a:lnTo>
                  <a:lnTo>
                    <a:pt x="118" y="38"/>
                  </a:lnTo>
                  <a:lnTo>
                    <a:pt x="120" y="38"/>
                  </a:lnTo>
                  <a:lnTo>
                    <a:pt x="123" y="37"/>
                  </a:lnTo>
                  <a:lnTo>
                    <a:pt x="128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8" y="40"/>
                  </a:lnTo>
                  <a:lnTo>
                    <a:pt x="128" y="41"/>
                  </a:lnTo>
                  <a:lnTo>
                    <a:pt x="128" y="41"/>
                  </a:lnTo>
                  <a:lnTo>
                    <a:pt x="129" y="41"/>
                  </a:lnTo>
                  <a:lnTo>
                    <a:pt x="134" y="41"/>
                  </a:lnTo>
                  <a:lnTo>
                    <a:pt x="137" y="43"/>
                  </a:lnTo>
                  <a:lnTo>
                    <a:pt x="142" y="43"/>
                  </a:lnTo>
                  <a:lnTo>
                    <a:pt x="145" y="43"/>
                  </a:lnTo>
                  <a:lnTo>
                    <a:pt x="145" y="43"/>
                  </a:lnTo>
                  <a:lnTo>
                    <a:pt x="146" y="43"/>
                  </a:lnTo>
                  <a:lnTo>
                    <a:pt x="146" y="44"/>
                  </a:lnTo>
                  <a:lnTo>
                    <a:pt x="146" y="46"/>
                  </a:lnTo>
                  <a:lnTo>
                    <a:pt x="145" y="51"/>
                  </a:lnTo>
                  <a:lnTo>
                    <a:pt x="146" y="54"/>
                  </a:lnTo>
                  <a:lnTo>
                    <a:pt x="148" y="57"/>
                  </a:lnTo>
                  <a:lnTo>
                    <a:pt x="148" y="62"/>
                  </a:lnTo>
                  <a:lnTo>
                    <a:pt x="146" y="65"/>
                  </a:lnTo>
                  <a:lnTo>
                    <a:pt x="146" y="70"/>
                  </a:lnTo>
                  <a:lnTo>
                    <a:pt x="146" y="74"/>
                  </a:lnTo>
                  <a:lnTo>
                    <a:pt x="146" y="76"/>
                  </a:lnTo>
                  <a:lnTo>
                    <a:pt x="148" y="77"/>
                  </a:lnTo>
                  <a:lnTo>
                    <a:pt x="150" y="79"/>
                  </a:lnTo>
                  <a:lnTo>
                    <a:pt x="151" y="82"/>
                  </a:lnTo>
                  <a:lnTo>
                    <a:pt x="153" y="85"/>
                  </a:lnTo>
                  <a:lnTo>
                    <a:pt x="153" y="87"/>
                  </a:lnTo>
                  <a:lnTo>
                    <a:pt x="153" y="88"/>
                  </a:lnTo>
                  <a:lnTo>
                    <a:pt x="153" y="90"/>
                  </a:lnTo>
                  <a:lnTo>
                    <a:pt x="153" y="92"/>
                  </a:lnTo>
                  <a:lnTo>
                    <a:pt x="153" y="93"/>
                  </a:lnTo>
                  <a:lnTo>
                    <a:pt x="151" y="93"/>
                  </a:lnTo>
                  <a:lnTo>
                    <a:pt x="151" y="95"/>
                  </a:lnTo>
                  <a:lnTo>
                    <a:pt x="151" y="96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4" y="98"/>
                  </a:lnTo>
                  <a:lnTo>
                    <a:pt x="156" y="96"/>
                  </a:lnTo>
                  <a:lnTo>
                    <a:pt x="157" y="96"/>
                  </a:lnTo>
                  <a:lnTo>
                    <a:pt x="159" y="96"/>
                  </a:lnTo>
                  <a:lnTo>
                    <a:pt x="161" y="96"/>
                  </a:lnTo>
                  <a:lnTo>
                    <a:pt x="164" y="96"/>
                  </a:lnTo>
                  <a:lnTo>
                    <a:pt x="165" y="96"/>
                  </a:lnTo>
                  <a:lnTo>
                    <a:pt x="169" y="95"/>
                  </a:lnTo>
                  <a:lnTo>
                    <a:pt x="170" y="95"/>
                  </a:lnTo>
                  <a:lnTo>
                    <a:pt x="172" y="95"/>
                  </a:lnTo>
                  <a:lnTo>
                    <a:pt x="173" y="96"/>
                  </a:lnTo>
                  <a:lnTo>
                    <a:pt x="175" y="96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8" y="93"/>
                  </a:lnTo>
                  <a:lnTo>
                    <a:pt x="178" y="96"/>
                  </a:lnTo>
                  <a:lnTo>
                    <a:pt x="178" y="98"/>
                  </a:lnTo>
                  <a:lnTo>
                    <a:pt x="178" y="101"/>
                  </a:lnTo>
                  <a:lnTo>
                    <a:pt x="178" y="101"/>
                  </a:lnTo>
                  <a:lnTo>
                    <a:pt x="178" y="101"/>
                  </a:lnTo>
                  <a:lnTo>
                    <a:pt x="178" y="103"/>
                  </a:lnTo>
                  <a:lnTo>
                    <a:pt x="178" y="103"/>
                  </a:lnTo>
                  <a:lnTo>
                    <a:pt x="178" y="104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78" y="109"/>
                  </a:lnTo>
                  <a:lnTo>
                    <a:pt x="176" y="111"/>
                  </a:lnTo>
                  <a:lnTo>
                    <a:pt x="176" y="112"/>
                  </a:lnTo>
                  <a:lnTo>
                    <a:pt x="178" y="115"/>
                  </a:lnTo>
                  <a:lnTo>
                    <a:pt x="178" y="117"/>
                  </a:lnTo>
                  <a:lnTo>
                    <a:pt x="176" y="118"/>
                  </a:lnTo>
                  <a:lnTo>
                    <a:pt x="176" y="120"/>
                  </a:lnTo>
                  <a:lnTo>
                    <a:pt x="176" y="122"/>
                  </a:lnTo>
                  <a:lnTo>
                    <a:pt x="176" y="122"/>
                  </a:lnTo>
                  <a:lnTo>
                    <a:pt x="178" y="125"/>
                  </a:lnTo>
                  <a:lnTo>
                    <a:pt x="176" y="125"/>
                  </a:lnTo>
                  <a:lnTo>
                    <a:pt x="176" y="125"/>
                  </a:lnTo>
                  <a:lnTo>
                    <a:pt x="175" y="125"/>
                  </a:lnTo>
                  <a:lnTo>
                    <a:pt x="148" y="125"/>
                  </a:lnTo>
                  <a:lnTo>
                    <a:pt x="148" y="128"/>
                  </a:lnTo>
                  <a:lnTo>
                    <a:pt x="148" y="145"/>
                  </a:lnTo>
                  <a:lnTo>
                    <a:pt x="148" y="150"/>
                  </a:lnTo>
                  <a:lnTo>
                    <a:pt x="148" y="169"/>
                  </a:lnTo>
                  <a:lnTo>
                    <a:pt x="150" y="172"/>
                  </a:lnTo>
                  <a:lnTo>
                    <a:pt x="151" y="178"/>
                  </a:lnTo>
                  <a:lnTo>
                    <a:pt x="151" y="178"/>
                  </a:lnTo>
                  <a:lnTo>
                    <a:pt x="153" y="178"/>
                  </a:lnTo>
                  <a:lnTo>
                    <a:pt x="156" y="181"/>
                  </a:lnTo>
                  <a:lnTo>
                    <a:pt x="156" y="183"/>
                  </a:lnTo>
                  <a:lnTo>
                    <a:pt x="159" y="185"/>
                  </a:lnTo>
                  <a:lnTo>
                    <a:pt x="162" y="188"/>
                  </a:lnTo>
                  <a:lnTo>
                    <a:pt x="165" y="191"/>
                  </a:lnTo>
                  <a:lnTo>
                    <a:pt x="169" y="192"/>
                  </a:lnTo>
                  <a:lnTo>
                    <a:pt x="164" y="194"/>
                  </a:lnTo>
                  <a:lnTo>
                    <a:pt x="157" y="196"/>
                  </a:lnTo>
                  <a:lnTo>
                    <a:pt x="153" y="196"/>
                  </a:lnTo>
                  <a:lnTo>
                    <a:pt x="148" y="197"/>
                  </a:lnTo>
                  <a:lnTo>
                    <a:pt x="145" y="197"/>
                  </a:lnTo>
                  <a:lnTo>
                    <a:pt x="140" y="199"/>
                  </a:lnTo>
                  <a:lnTo>
                    <a:pt x="140" y="199"/>
                  </a:lnTo>
                  <a:lnTo>
                    <a:pt x="139" y="197"/>
                  </a:lnTo>
                  <a:lnTo>
                    <a:pt x="135" y="197"/>
                  </a:lnTo>
                  <a:lnTo>
                    <a:pt x="132" y="199"/>
                  </a:lnTo>
                  <a:lnTo>
                    <a:pt x="131" y="199"/>
                  </a:lnTo>
                  <a:lnTo>
                    <a:pt x="129" y="199"/>
                  </a:lnTo>
                  <a:lnTo>
                    <a:pt x="128" y="197"/>
                  </a:lnTo>
                  <a:lnTo>
                    <a:pt x="126" y="197"/>
                  </a:lnTo>
                  <a:lnTo>
                    <a:pt x="123" y="196"/>
                  </a:lnTo>
                  <a:lnTo>
                    <a:pt x="118" y="197"/>
                  </a:lnTo>
                  <a:lnTo>
                    <a:pt x="115" y="197"/>
                  </a:lnTo>
                  <a:lnTo>
                    <a:pt x="110" y="196"/>
                  </a:lnTo>
                  <a:lnTo>
                    <a:pt x="109" y="196"/>
                  </a:lnTo>
                  <a:lnTo>
                    <a:pt x="107" y="196"/>
                  </a:lnTo>
                  <a:lnTo>
                    <a:pt x="105" y="196"/>
                  </a:lnTo>
                  <a:lnTo>
                    <a:pt x="102" y="196"/>
                  </a:lnTo>
                  <a:lnTo>
                    <a:pt x="101" y="194"/>
                  </a:lnTo>
                  <a:lnTo>
                    <a:pt x="99" y="192"/>
                  </a:lnTo>
                  <a:lnTo>
                    <a:pt x="98" y="191"/>
                  </a:lnTo>
                  <a:lnTo>
                    <a:pt x="98" y="189"/>
                  </a:lnTo>
                  <a:lnTo>
                    <a:pt x="98" y="189"/>
                  </a:lnTo>
                  <a:lnTo>
                    <a:pt x="96" y="189"/>
                  </a:lnTo>
                  <a:lnTo>
                    <a:pt x="93" y="189"/>
                  </a:lnTo>
                  <a:lnTo>
                    <a:pt x="88" y="189"/>
                  </a:lnTo>
                  <a:lnTo>
                    <a:pt x="87" y="189"/>
                  </a:lnTo>
                  <a:lnTo>
                    <a:pt x="80" y="189"/>
                  </a:lnTo>
                  <a:lnTo>
                    <a:pt x="75" y="189"/>
                  </a:lnTo>
                  <a:lnTo>
                    <a:pt x="69" y="189"/>
                  </a:lnTo>
                  <a:lnTo>
                    <a:pt x="64" y="189"/>
                  </a:lnTo>
                  <a:lnTo>
                    <a:pt x="58" y="189"/>
                  </a:lnTo>
                  <a:lnTo>
                    <a:pt x="53" y="189"/>
                  </a:lnTo>
                  <a:lnTo>
                    <a:pt x="47" y="189"/>
                  </a:lnTo>
                  <a:lnTo>
                    <a:pt x="42" y="189"/>
                  </a:lnTo>
                  <a:lnTo>
                    <a:pt x="39" y="189"/>
                  </a:lnTo>
                  <a:lnTo>
                    <a:pt x="36" y="189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1" y="189"/>
                  </a:lnTo>
                  <a:lnTo>
                    <a:pt x="30" y="188"/>
                  </a:lnTo>
                  <a:lnTo>
                    <a:pt x="28" y="188"/>
                  </a:lnTo>
                  <a:lnTo>
                    <a:pt x="27" y="186"/>
                  </a:lnTo>
                  <a:lnTo>
                    <a:pt x="25" y="185"/>
                  </a:lnTo>
                  <a:lnTo>
                    <a:pt x="25" y="183"/>
                  </a:lnTo>
                  <a:lnTo>
                    <a:pt x="23" y="183"/>
                  </a:lnTo>
                  <a:lnTo>
                    <a:pt x="22" y="183"/>
                  </a:lnTo>
                  <a:lnTo>
                    <a:pt x="20" y="183"/>
                  </a:lnTo>
                  <a:lnTo>
                    <a:pt x="19" y="185"/>
                  </a:lnTo>
                  <a:lnTo>
                    <a:pt x="17" y="185"/>
                  </a:lnTo>
                  <a:lnTo>
                    <a:pt x="16" y="185"/>
                  </a:lnTo>
                  <a:lnTo>
                    <a:pt x="14" y="186"/>
                  </a:lnTo>
                  <a:lnTo>
                    <a:pt x="12" y="186"/>
                  </a:lnTo>
                  <a:lnTo>
                    <a:pt x="9" y="186"/>
                  </a:lnTo>
                  <a:lnTo>
                    <a:pt x="9" y="186"/>
                  </a:lnTo>
                  <a:lnTo>
                    <a:pt x="8" y="186"/>
                  </a:lnTo>
                  <a:lnTo>
                    <a:pt x="6" y="186"/>
                  </a:lnTo>
                  <a:lnTo>
                    <a:pt x="5" y="186"/>
                  </a:lnTo>
                  <a:lnTo>
                    <a:pt x="3" y="188"/>
                  </a:lnTo>
                  <a:lnTo>
                    <a:pt x="0" y="188"/>
                  </a:lnTo>
                  <a:lnTo>
                    <a:pt x="1" y="181"/>
                  </a:lnTo>
                  <a:lnTo>
                    <a:pt x="1" y="180"/>
                  </a:lnTo>
                  <a:lnTo>
                    <a:pt x="1" y="177"/>
                  </a:lnTo>
                  <a:lnTo>
                    <a:pt x="1" y="169"/>
                  </a:lnTo>
                  <a:lnTo>
                    <a:pt x="1" y="167"/>
                  </a:lnTo>
                  <a:lnTo>
                    <a:pt x="1" y="166"/>
                  </a:lnTo>
                  <a:lnTo>
                    <a:pt x="1" y="166"/>
                  </a:lnTo>
                  <a:lnTo>
                    <a:pt x="3" y="164"/>
                  </a:lnTo>
                  <a:lnTo>
                    <a:pt x="5" y="164"/>
                  </a:lnTo>
                  <a:lnTo>
                    <a:pt x="5" y="161"/>
                  </a:lnTo>
                  <a:lnTo>
                    <a:pt x="5" y="158"/>
                  </a:lnTo>
                  <a:lnTo>
                    <a:pt x="8" y="148"/>
                  </a:lnTo>
                  <a:lnTo>
                    <a:pt x="9" y="140"/>
                  </a:lnTo>
                  <a:lnTo>
                    <a:pt x="11" y="136"/>
                  </a:lnTo>
                  <a:lnTo>
                    <a:pt x="12" y="131"/>
                  </a:lnTo>
                  <a:lnTo>
                    <a:pt x="17" y="125"/>
                  </a:lnTo>
                  <a:lnTo>
                    <a:pt x="19" y="122"/>
                  </a:lnTo>
                  <a:lnTo>
                    <a:pt x="20" y="120"/>
                  </a:lnTo>
                  <a:lnTo>
                    <a:pt x="25" y="118"/>
                  </a:lnTo>
                  <a:lnTo>
                    <a:pt x="27" y="115"/>
                  </a:lnTo>
                  <a:lnTo>
                    <a:pt x="28" y="112"/>
                  </a:lnTo>
                  <a:lnTo>
                    <a:pt x="30" y="107"/>
                  </a:lnTo>
                  <a:lnTo>
                    <a:pt x="30" y="103"/>
                  </a:lnTo>
                  <a:lnTo>
                    <a:pt x="31" y="96"/>
                  </a:lnTo>
                  <a:lnTo>
                    <a:pt x="31" y="95"/>
                  </a:lnTo>
                  <a:lnTo>
                    <a:pt x="30" y="92"/>
                  </a:lnTo>
                  <a:lnTo>
                    <a:pt x="30" y="90"/>
                  </a:lnTo>
                  <a:lnTo>
                    <a:pt x="28" y="88"/>
                  </a:lnTo>
                  <a:lnTo>
                    <a:pt x="27" y="87"/>
                  </a:lnTo>
                  <a:lnTo>
                    <a:pt x="27" y="85"/>
                  </a:lnTo>
                  <a:lnTo>
                    <a:pt x="23" y="81"/>
                  </a:lnTo>
                  <a:lnTo>
                    <a:pt x="23" y="79"/>
                  </a:lnTo>
                  <a:lnTo>
                    <a:pt x="22" y="77"/>
                  </a:lnTo>
                  <a:lnTo>
                    <a:pt x="22" y="74"/>
                  </a:lnTo>
                  <a:lnTo>
                    <a:pt x="20" y="73"/>
                  </a:lnTo>
                  <a:lnTo>
                    <a:pt x="20" y="70"/>
                  </a:lnTo>
                  <a:lnTo>
                    <a:pt x="19" y="68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0" y="65"/>
                  </a:lnTo>
                  <a:lnTo>
                    <a:pt x="20" y="66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3" y="62"/>
                  </a:lnTo>
                  <a:lnTo>
                    <a:pt x="23" y="62"/>
                  </a:lnTo>
                  <a:lnTo>
                    <a:pt x="23" y="60"/>
                  </a:lnTo>
                  <a:lnTo>
                    <a:pt x="23" y="59"/>
                  </a:lnTo>
                  <a:lnTo>
                    <a:pt x="23" y="57"/>
                  </a:lnTo>
                  <a:lnTo>
                    <a:pt x="20" y="49"/>
                  </a:lnTo>
                  <a:lnTo>
                    <a:pt x="17" y="41"/>
                  </a:lnTo>
                  <a:lnTo>
                    <a:pt x="16" y="37"/>
                  </a:lnTo>
                  <a:lnTo>
                    <a:pt x="12" y="32"/>
                  </a:lnTo>
                  <a:lnTo>
                    <a:pt x="9" y="29"/>
                  </a:lnTo>
                  <a:lnTo>
                    <a:pt x="9" y="25"/>
                  </a:lnTo>
                  <a:lnTo>
                    <a:pt x="8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12" y="24"/>
                  </a:lnTo>
                  <a:lnTo>
                    <a:pt x="16" y="24"/>
                  </a:lnTo>
                  <a:lnTo>
                    <a:pt x="19" y="22"/>
                  </a:lnTo>
                  <a:lnTo>
                    <a:pt x="20" y="22"/>
                  </a:lnTo>
                  <a:lnTo>
                    <a:pt x="22" y="21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1"/>
                  </a:lnTo>
                  <a:lnTo>
                    <a:pt x="28" y="21"/>
                  </a:lnTo>
                  <a:lnTo>
                    <a:pt x="30" y="21"/>
                  </a:lnTo>
                  <a:close/>
                  <a:moveTo>
                    <a:pt x="17" y="0"/>
                  </a:moveTo>
                  <a:lnTo>
                    <a:pt x="17" y="2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2" y="16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8"/>
                  </a:lnTo>
                  <a:lnTo>
                    <a:pt x="6" y="7"/>
                  </a:lnTo>
                  <a:lnTo>
                    <a:pt x="8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6" name="Freeform 343">
              <a:extLst>
                <a:ext uri="{FF2B5EF4-FFF2-40B4-BE49-F238E27FC236}">
                  <a16:creationId xmlns:a16="http://schemas.microsoft.com/office/drawing/2014/main" id="{F30D637C-F868-B72C-EA44-71B7C4A35D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105" y="3191812"/>
              <a:ext cx="87716" cy="79919"/>
            </a:xfrm>
            <a:custGeom>
              <a:avLst/>
              <a:gdLst>
                <a:gd name="T0" fmla="*/ 30 w 45"/>
                <a:gd name="T1" fmla="*/ 11 h 41"/>
                <a:gd name="T2" fmla="*/ 30 w 45"/>
                <a:gd name="T3" fmla="*/ 11 h 41"/>
                <a:gd name="T4" fmla="*/ 22 w 45"/>
                <a:gd name="T5" fmla="*/ 3 h 41"/>
                <a:gd name="T6" fmla="*/ 22 w 45"/>
                <a:gd name="T7" fmla="*/ 4 h 41"/>
                <a:gd name="T8" fmla="*/ 23 w 45"/>
                <a:gd name="T9" fmla="*/ 3 h 41"/>
                <a:gd name="T10" fmla="*/ 22 w 45"/>
                <a:gd name="T11" fmla="*/ 0 h 41"/>
                <a:gd name="T12" fmla="*/ 25 w 45"/>
                <a:gd name="T13" fmla="*/ 1 h 41"/>
                <a:gd name="T14" fmla="*/ 23 w 45"/>
                <a:gd name="T15" fmla="*/ 3 h 41"/>
                <a:gd name="T16" fmla="*/ 23 w 45"/>
                <a:gd name="T17" fmla="*/ 3 h 41"/>
                <a:gd name="T18" fmla="*/ 28 w 45"/>
                <a:gd name="T19" fmla="*/ 4 h 41"/>
                <a:gd name="T20" fmla="*/ 31 w 45"/>
                <a:gd name="T21" fmla="*/ 7 h 41"/>
                <a:gd name="T22" fmla="*/ 28 w 45"/>
                <a:gd name="T23" fmla="*/ 9 h 41"/>
                <a:gd name="T24" fmla="*/ 30 w 45"/>
                <a:gd name="T25" fmla="*/ 12 h 41"/>
                <a:gd name="T26" fmla="*/ 36 w 45"/>
                <a:gd name="T27" fmla="*/ 17 h 41"/>
                <a:gd name="T28" fmla="*/ 36 w 45"/>
                <a:gd name="T29" fmla="*/ 20 h 41"/>
                <a:gd name="T30" fmla="*/ 31 w 45"/>
                <a:gd name="T31" fmla="*/ 22 h 41"/>
                <a:gd name="T32" fmla="*/ 31 w 45"/>
                <a:gd name="T33" fmla="*/ 22 h 41"/>
                <a:gd name="T34" fmla="*/ 34 w 45"/>
                <a:gd name="T35" fmla="*/ 25 h 41"/>
                <a:gd name="T36" fmla="*/ 37 w 45"/>
                <a:gd name="T37" fmla="*/ 26 h 41"/>
                <a:gd name="T38" fmla="*/ 44 w 45"/>
                <a:gd name="T39" fmla="*/ 28 h 41"/>
                <a:gd name="T40" fmla="*/ 42 w 45"/>
                <a:gd name="T41" fmla="*/ 31 h 41"/>
                <a:gd name="T42" fmla="*/ 42 w 45"/>
                <a:gd name="T43" fmla="*/ 31 h 41"/>
                <a:gd name="T44" fmla="*/ 45 w 45"/>
                <a:gd name="T45" fmla="*/ 34 h 41"/>
                <a:gd name="T46" fmla="*/ 42 w 45"/>
                <a:gd name="T47" fmla="*/ 34 h 41"/>
                <a:gd name="T48" fmla="*/ 44 w 45"/>
                <a:gd name="T49" fmla="*/ 36 h 41"/>
                <a:gd name="T50" fmla="*/ 44 w 45"/>
                <a:gd name="T51" fmla="*/ 39 h 41"/>
                <a:gd name="T52" fmla="*/ 39 w 45"/>
                <a:gd name="T53" fmla="*/ 41 h 41"/>
                <a:gd name="T54" fmla="*/ 36 w 45"/>
                <a:gd name="T55" fmla="*/ 36 h 41"/>
                <a:gd name="T56" fmla="*/ 34 w 45"/>
                <a:gd name="T57" fmla="*/ 33 h 41"/>
                <a:gd name="T58" fmla="*/ 34 w 45"/>
                <a:gd name="T59" fmla="*/ 30 h 41"/>
                <a:gd name="T60" fmla="*/ 33 w 45"/>
                <a:gd name="T61" fmla="*/ 28 h 41"/>
                <a:gd name="T62" fmla="*/ 28 w 45"/>
                <a:gd name="T63" fmla="*/ 30 h 41"/>
                <a:gd name="T64" fmla="*/ 25 w 45"/>
                <a:gd name="T65" fmla="*/ 28 h 41"/>
                <a:gd name="T66" fmla="*/ 23 w 45"/>
                <a:gd name="T67" fmla="*/ 26 h 41"/>
                <a:gd name="T68" fmla="*/ 20 w 45"/>
                <a:gd name="T69" fmla="*/ 26 h 41"/>
                <a:gd name="T70" fmla="*/ 15 w 45"/>
                <a:gd name="T71" fmla="*/ 23 h 41"/>
                <a:gd name="T72" fmla="*/ 11 w 45"/>
                <a:gd name="T73" fmla="*/ 20 h 41"/>
                <a:gd name="T74" fmla="*/ 4 w 45"/>
                <a:gd name="T75" fmla="*/ 20 h 41"/>
                <a:gd name="T76" fmla="*/ 4 w 45"/>
                <a:gd name="T77" fmla="*/ 19 h 41"/>
                <a:gd name="T78" fmla="*/ 3 w 45"/>
                <a:gd name="T79" fmla="*/ 14 h 41"/>
                <a:gd name="T80" fmla="*/ 3 w 45"/>
                <a:gd name="T81" fmla="*/ 11 h 41"/>
                <a:gd name="T82" fmla="*/ 3 w 45"/>
                <a:gd name="T83" fmla="*/ 7 h 41"/>
                <a:gd name="T84" fmla="*/ 1 w 45"/>
                <a:gd name="T85" fmla="*/ 4 h 41"/>
                <a:gd name="T86" fmla="*/ 1 w 45"/>
                <a:gd name="T87" fmla="*/ 3 h 41"/>
                <a:gd name="T88" fmla="*/ 6 w 45"/>
                <a:gd name="T89" fmla="*/ 1 h 41"/>
                <a:gd name="T90" fmla="*/ 11 w 45"/>
                <a:gd name="T91" fmla="*/ 1 h 41"/>
                <a:gd name="T92" fmla="*/ 20 w 45"/>
                <a:gd name="T93" fmla="*/ 1 h 41"/>
                <a:gd name="T94" fmla="*/ 20 w 45"/>
                <a:gd name="T9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" h="41">
                  <a:moveTo>
                    <a:pt x="30" y="11"/>
                  </a:move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close/>
                  <a:moveTo>
                    <a:pt x="22" y="3"/>
                  </a:moveTo>
                  <a:lnTo>
                    <a:pt x="22" y="3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2" y="3"/>
                  </a:lnTo>
                  <a:close/>
                  <a:moveTo>
                    <a:pt x="22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11"/>
                  </a:lnTo>
                  <a:lnTo>
                    <a:pt x="30" y="12"/>
                  </a:lnTo>
                  <a:lnTo>
                    <a:pt x="31" y="14"/>
                  </a:lnTo>
                  <a:lnTo>
                    <a:pt x="33" y="15"/>
                  </a:lnTo>
                  <a:lnTo>
                    <a:pt x="36" y="17"/>
                  </a:lnTo>
                  <a:lnTo>
                    <a:pt x="36" y="19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4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4" y="23"/>
                  </a:lnTo>
                  <a:lnTo>
                    <a:pt x="34" y="25"/>
                  </a:lnTo>
                  <a:lnTo>
                    <a:pt x="36" y="25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9" y="28"/>
                  </a:lnTo>
                  <a:lnTo>
                    <a:pt x="41" y="28"/>
                  </a:lnTo>
                  <a:lnTo>
                    <a:pt x="44" y="28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4" y="36"/>
                  </a:lnTo>
                  <a:lnTo>
                    <a:pt x="44" y="37"/>
                  </a:lnTo>
                  <a:lnTo>
                    <a:pt x="44" y="37"/>
                  </a:lnTo>
                  <a:lnTo>
                    <a:pt x="44" y="39"/>
                  </a:lnTo>
                  <a:lnTo>
                    <a:pt x="41" y="39"/>
                  </a:lnTo>
                  <a:lnTo>
                    <a:pt x="39" y="41"/>
                  </a:lnTo>
                  <a:lnTo>
                    <a:pt x="39" y="41"/>
                  </a:lnTo>
                  <a:lnTo>
                    <a:pt x="37" y="39"/>
                  </a:lnTo>
                  <a:lnTo>
                    <a:pt x="37" y="37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6" y="33"/>
                  </a:lnTo>
                  <a:lnTo>
                    <a:pt x="34" y="33"/>
                  </a:lnTo>
                  <a:lnTo>
                    <a:pt x="33" y="31"/>
                  </a:lnTo>
                  <a:lnTo>
                    <a:pt x="34" y="31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1" y="30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28"/>
                  </a:lnTo>
                  <a:lnTo>
                    <a:pt x="25" y="28"/>
                  </a:lnTo>
                  <a:lnTo>
                    <a:pt x="25" y="26"/>
                  </a:lnTo>
                  <a:lnTo>
                    <a:pt x="23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0" y="26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0"/>
                  </a:lnTo>
                  <a:lnTo>
                    <a:pt x="11" y="20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1"/>
                  </a:lnTo>
                  <a:lnTo>
                    <a:pt x="9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20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7" name="Freeform 344">
              <a:extLst>
                <a:ext uri="{FF2B5EF4-FFF2-40B4-BE49-F238E27FC236}">
                  <a16:creationId xmlns:a16="http://schemas.microsoft.com/office/drawing/2014/main" id="{D5BAC029-1D1E-4447-91E6-27C6DED07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8826" y="3145031"/>
              <a:ext cx="48731" cy="97461"/>
            </a:xfrm>
            <a:custGeom>
              <a:avLst/>
              <a:gdLst>
                <a:gd name="T0" fmla="*/ 6 w 25"/>
                <a:gd name="T1" fmla="*/ 0 h 50"/>
                <a:gd name="T2" fmla="*/ 6 w 25"/>
                <a:gd name="T3" fmla="*/ 2 h 50"/>
                <a:gd name="T4" fmla="*/ 6 w 25"/>
                <a:gd name="T5" fmla="*/ 3 h 50"/>
                <a:gd name="T6" fmla="*/ 10 w 25"/>
                <a:gd name="T7" fmla="*/ 2 h 50"/>
                <a:gd name="T8" fmla="*/ 11 w 25"/>
                <a:gd name="T9" fmla="*/ 2 h 50"/>
                <a:gd name="T10" fmla="*/ 13 w 25"/>
                <a:gd name="T11" fmla="*/ 3 h 50"/>
                <a:gd name="T12" fmla="*/ 14 w 25"/>
                <a:gd name="T13" fmla="*/ 6 h 50"/>
                <a:gd name="T14" fmla="*/ 18 w 25"/>
                <a:gd name="T15" fmla="*/ 6 h 50"/>
                <a:gd name="T16" fmla="*/ 18 w 25"/>
                <a:gd name="T17" fmla="*/ 11 h 50"/>
                <a:gd name="T18" fmla="*/ 18 w 25"/>
                <a:gd name="T19" fmla="*/ 13 h 50"/>
                <a:gd name="T20" fmla="*/ 18 w 25"/>
                <a:gd name="T21" fmla="*/ 16 h 50"/>
                <a:gd name="T22" fmla="*/ 18 w 25"/>
                <a:gd name="T23" fmla="*/ 19 h 50"/>
                <a:gd name="T24" fmla="*/ 16 w 25"/>
                <a:gd name="T25" fmla="*/ 19 h 50"/>
                <a:gd name="T26" fmla="*/ 18 w 25"/>
                <a:gd name="T27" fmla="*/ 22 h 50"/>
                <a:gd name="T28" fmla="*/ 18 w 25"/>
                <a:gd name="T29" fmla="*/ 25 h 50"/>
                <a:gd name="T30" fmla="*/ 19 w 25"/>
                <a:gd name="T31" fmla="*/ 27 h 50"/>
                <a:gd name="T32" fmla="*/ 21 w 25"/>
                <a:gd name="T33" fmla="*/ 30 h 50"/>
                <a:gd name="T34" fmla="*/ 24 w 25"/>
                <a:gd name="T35" fmla="*/ 30 h 50"/>
                <a:gd name="T36" fmla="*/ 24 w 25"/>
                <a:gd name="T37" fmla="*/ 31 h 50"/>
                <a:gd name="T38" fmla="*/ 24 w 25"/>
                <a:gd name="T39" fmla="*/ 33 h 50"/>
                <a:gd name="T40" fmla="*/ 25 w 25"/>
                <a:gd name="T41" fmla="*/ 35 h 50"/>
                <a:gd name="T42" fmla="*/ 24 w 25"/>
                <a:gd name="T43" fmla="*/ 36 h 50"/>
                <a:gd name="T44" fmla="*/ 22 w 25"/>
                <a:gd name="T45" fmla="*/ 38 h 50"/>
                <a:gd name="T46" fmla="*/ 21 w 25"/>
                <a:gd name="T47" fmla="*/ 39 h 50"/>
                <a:gd name="T48" fmla="*/ 21 w 25"/>
                <a:gd name="T49" fmla="*/ 41 h 50"/>
                <a:gd name="T50" fmla="*/ 19 w 25"/>
                <a:gd name="T51" fmla="*/ 43 h 50"/>
                <a:gd name="T52" fmla="*/ 18 w 25"/>
                <a:gd name="T53" fmla="*/ 44 h 50"/>
                <a:gd name="T54" fmla="*/ 16 w 25"/>
                <a:gd name="T55" fmla="*/ 44 h 50"/>
                <a:gd name="T56" fmla="*/ 14 w 25"/>
                <a:gd name="T57" fmla="*/ 46 h 50"/>
                <a:gd name="T58" fmla="*/ 14 w 25"/>
                <a:gd name="T59" fmla="*/ 46 h 50"/>
                <a:gd name="T60" fmla="*/ 16 w 25"/>
                <a:gd name="T61" fmla="*/ 47 h 50"/>
                <a:gd name="T62" fmla="*/ 14 w 25"/>
                <a:gd name="T63" fmla="*/ 49 h 50"/>
                <a:gd name="T64" fmla="*/ 14 w 25"/>
                <a:gd name="T65" fmla="*/ 49 h 50"/>
                <a:gd name="T66" fmla="*/ 14 w 25"/>
                <a:gd name="T67" fmla="*/ 50 h 50"/>
                <a:gd name="T68" fmla="*/ 13 w 25"/>
                <a:gd name="T69" fmla="*/ 50 h 50"/>
                <a:gd name="T70" fmla="*/ 11 w 25"/>
                <a:gd name="T71" fmla="*/ 50 h 50"/>
                <a:gd name="T72" fmla="*/ 10 w 25"/>
                <a:gd name="T73" fmla="*/ 50 h 50"/>
                <a:gd name="T74" fmla="*/ 10 w 25"/>
                <a:gd name="T75" fmla="*/ 47 h 50"/>
                <a:gd name="T76" fmla="*/ 2 w 25"/>
                <a:gd name="T77" fmla="*/ 41 h 50"/>
                <a:gd name="T78" fmla="*/ 0 w 25"/>
                <a:gd name="T79" fmla="*/ 39 h 50"/>
                <a:gd name="T80" fmla="*/ 0 w 25"/>
                <a:gd name="T81" fmla="*/ 38 h 50"/>
                <a:gd name="T82" fmla="*/ 2 w 25"/>
                <a:gd name="T83" fmla="*/ 39 h 50"/>
                <a:gd name="T84" fmla="*/ 2 w 25"/>
                <a:gd name="T85" fmla="*/ 38 h 50"/>
                <a:gd name="T86" fmla="*/ 0 w 25"/>
                <a:gd name="T87" fmla="*/ 35 h 50"/>
                <a:gd name="T88" fmla="*/ 2 w 25"/>
                <a:gd name="T89" fmla="*/ 30 h 50"/>
                <a:gd name="T90" fmla="*/ 2 w 25"/>
                <a:gd name="T91" fmla="*/ 24 h 50"/>
                <a:gd name="T92" fmla="*/ 2 w 25"/>
                <a:gd name="T93" fmla="*/ 20 h 50"/>
                <a:gd name="T94" fmla="*/ 3 w 25"/>
                <a:gd name="T95" fmla="*/ 17 h 50"/>
                <a:gd name="T96" fmla="*/ 3 w 25"/>
                <a:gd name="T97" fmla="*/ 14 h 50"/>
                <a:gd name="T98" fmla="*/ 0 w 25"/>
                <a:gd name="T99" fmla="*/ 13 h 50"/>
                <a:gd name="T100" fmla="*/ 0 w 25"/>
                <a:gd name="T101" fmla="*/ 11 h 50"/>
                <a:gd name="T102" fmla="*/ 0 w 25"/>
                <a:gd name="T103" fmla="*/ 9 h 50"/>
                <a:gd name="T104" fmla="*/ 2 w 25"/>
                <a:gd name="T105" fmla="*/ 9 h 50"/>
                <a:gd name="T106" fmla="*/ 2 w 25"/>
                <a:gd name="T107" fmla="*/ 9 h 50"/>
                <a:gd name="T108" fmla="*/ 2 w 25"/>
                <a:gd name="T109" fmla="*/ 6 h 50"/>
                <a:gd name="T110" fmla="*/ 0 w 25"/>
                <a:gd name="T111" fmla="*/ 6 h 50"/>
                <a:gd name="T112" fmla="*/ 2 w 25"/>
                <a:gd name="T113" fmla="*/ 3 h 50"/>
                <a:gd name="T114" fmla="*/ 3 w 25"/>
                <a:gd name="T115" fmla="*/ 2 h 50"/>
                <a:gd name="T116" fmla="*/ 5 w 25"/>
                <a:gd name="T1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" h="50">
                  <a:moveTo>
                    <a:pt x="5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3"/>
                  </a:lnTo>
                  <a:lnTo>
                    <a:pt x="8" y="3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19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4"/>
                  </a:lnTo>
                  <a:lnTo>
                    <a:pt x="18" y="25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3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1" y="38"/>
                  </a:lnTo>
                  <a:lnTo>
                    <a:pt x="21" y="39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3"/>
                  </a:lnTo>
                  <a:lnTo>
                    <a:pt x="19" y="43"/>
                  </a:lnTo>
                  <a:lnTo>
                    <a:pt x="19" y="44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6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7"/>
                  </a:lnTo>
                  <a:lnTo>
                    <a:pt x="16" y="47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49"/>
                  </a:lnTo>
                  <a:lnTo>
                    <a:pt x="10" y="47"/>
                  </a:lnTo>
                  <a:lnTo>
                    <a:pt x="8" y="44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2" y="30"/>
                  </a:lnTo>
                  <a:lnTo>
                    <a:pt x="2" y="27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8" name="Freeform 345">
              <a:extLst>
                <a:ext uri="{FF2B5EF4-FFF2-40B4-BE49-F238E27FC236}">
                  <a16:creationId xmlns:a16="http://schemas.microsoft.com/office/drawing/2014/main" id="{742C1E86-6CEA-6C3E-082D-97D6820E9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1329"/>
              <a:ext cx="3898" cy="195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1 h 1"/>
                <a:gd name="T8" fmla="*/ 0 w 2"/>
                <a:gd name="T9" fmla="*/ 0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9" name="Freeform 346">
              <a:extLst>
                <a:ext uri="{FF2B5EF4-FFF2-40B4-BE49-F238E27FC236}">
                  <a16:creationId xmlns:a16="http://schemas.microsoft.com/office/drawing/2014/main" id="{74E69B21-ED81-7D26-295E-F071111291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8492" y="3914973"/>
              <a:ext cx="7797" cy="21442"/>
            </a:xfrm>
            <a:custGeom>
              <a:avLst/>
              <a:gdLst>
                <a:gd name="T0" fmla="*/ 2 w 4"/>
                <a:gd name="T1" fmla="*/ 8 h 11"/>
                <a:gd name="T2" fmla="*/ 4 w 4"/>
                <a:gd name="T3" fmla="*/ 8 h 11"/>
                <a:gd name="T4" fmla="*/ 4 w 4"/>
                <a:gd name="T5" fmla="*/ 10 h 11"/>
                <a:gd name="T6" fmla="*/ 4 w 4"/>
                <a:gd name="T7" fmla="*/ 10 h 11"/>
                <a:gd name="T8" fmla="*/ 4 w 4"/>
                <a:gd name="T9" fmla="*/ 10 h 11"/>
                <a:gd name="T10" fmla="*/ 4 w 4"/>
                <a:gd name="T11" fmla="*/ 10 h 11"/>
                <a:gd name="T12" fmla="*/ 4 w 4"/>
                <a:gd name="T13" fmla="*/ 10 h 11"/>
                <a:gd name="T14" fmla="*/ 4 w 4"/>
                <a:gd name="T15" fmla="*/ 11 h 11"/>
                <a:gd name="T16" fmla="*/ 2 w 4"/>
                <a:gd name="T17" fmla="*/ 11 h 11"/>
                <a:gd name="T18" fmla="*/ 0 w 4"/>
                <a:gd name="T19" fmla="*/ 10 h 11"/>
                <a:gd name="T20" fmla="*/ 0 w 4"/>
                <a:gd name="T21" fmla="*/ 10 h 11"/>
                <a:gd name="T22" fmla="*/ 2 w 4"/>
                <a:gd name="T23" fmla="*/ 8 h 11"/>
                <a:gd name="T24" fmla="*/ 2 w 4"/>
                <a:gd name="T25" fmla="*/ 0 h 11"/>
                <a:gd name="T26" fmla="*/ 2 w 4"/>
                <a:gd name="T27" fmla="*/ 0 h 11"/>
                <a:gd name="T28" fmla="*/ 2 w 4"/>
                <a:gd name="T29" fmla="*/ 0 h 11"/>
                <a:gd name="T30" fmla="*/ 4 w 4"/>
                <a:gd name="T31" fmla="*/ 2 h 11"/>
                <a:gd name="T32" fmla="*/ 4 w 4"/>
                <a:gd name="T33" fmla="*/ 2 h 11"/>
                <a:gd name="T34" fmla="*/ 4 w 4"/>
                <a:gd name="T35" fmla="*/ 4 h 11"/>
                <a:gd name="T36" fmla="*/ 2 w 4"/>
                <a:gd name="T37" fmla="*/ 2 h 11"/>
                <a:gd name="T38" fmla="*/ 2 w 4"/>
                <a:gd name="T39" fmla="*/ 0 h 11"/>
                <a:gd name="T40" fmla="*/ 2 w 4"/>
                <a:gd name="T41" fmla="*/ 0 h 11"/>
                <a:gd name="T42" fmla="*/ 2 w 4"/>
                <a:gd name="T4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11">
                  <a:moveTo>
                    <a:pt x="2" y="8"/>
                  </a:moveTo>
                  <a:lnTo>
                    <a:pt x="4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8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0" name="Freeform 347">
              <a:extLst>
                <a:ext uri="{FF2B5EF4-FFF2-40B4-BE49-F238E27FC236}">
                  <a16:creationId xmlns:a16="http://schemas.microsoft.com/office/drawing/2014/main" id="{8407C245-C369-F0AE-A231-3A5502DE9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8614" y="3283425"/>
              <a:ext cx="405438" cy="284586"/>
            </a:xfrm>
            <a:custGeom>
              <a:avLst/>
              <a:gdLst>
                <a:gd name="T0" fmla="*/ 157 w 208"/>
                <a:gd name="T1" fmla="*/ 9 h 146"/>
                <a:gd name="T2" fmla="*/ 159 w 208"/>
                <a:gd name="T3" fmla="*/ 14 h 146"/>
                <a:gd name="T4" fmla="*/ 162 w 208"/>
                <a:gd name="T5" fmla="*/ 30 h 146"/>
                <a:gd name="T6" fmla="*/ 178 w 208"/>
                <a:gd name="T7" fmla="*/ 22 h 146"/>
                <a:gd name="T8" fmla="*/ 190 w 208"/>
                <a:gd name="T9" fmla="*/ 17 h 146"/>
                <a:gd name="T10" fmla="*/ 192 w 208"/>
                <a:gd name="T11" fmla="*/ 20 h 146"/>
                <a:gd name="T12" fmla="*/ 201 w 208"/>
                <a:gd name="T13" fmla="*/ 17 h 146"/>
                <a:gd name="T14" fmla="*/ 208 w 208"/>
                <a:gd name="T15" fmla="*/ 20 h 146"/>
                <a:gd name="T16" fmla="*/ 201 w 208"/>
                <a:gd name="T17" fmla="*/ 22 h 146"/>
                <a:gd name="T18" fmla="*/ 195 w 208"/>
                <a:gd name="T19" fmla="*/ 27 h 146"/>
                <a:gd name="T20" fmla="*/ 178 w 208"/>
                <a:gd name="T21" fmla="*/ 27 h 146"/>
                <a:gd name="T22" fmla="*/ 168 w 208"/>
                <a:gd name="T23" fmla="*/ 30 h 146"/>
                <a:gd name="T24" fmla="*/ 159 w 208"/>
                <a:gd name="T25" fmla="*/ 36 h 146"/>
                <a:gd name="T26" fmla="*/ 159 w 208"/>
                <a:gd name="T27" fmla="*/ 44 h 146"/>
                <a:gd name="T28" fmla="*/ 160 w 208"/>
                <a:gd name="T29" fmla="*/ 52 h 146"/>
                <a:gd name="T30" fmla="*/ 159 w 208"/>
                <a:gd name="T31" fmla="*/ 57 h 146"/>
                <a:gd name="T32" fmla="*/ 153 w 208"/>
                <a:gd name="T33" fmla="*/ 64 h 146"/>
                <a:gd name="T34" fmla="*/ 154 w 208"/>
                <a:gd name="T35" fmla="*/ 72 h 146"/>
                <a:gd name="T36" fmla="*/ 137 w 208"/>
                <a:gd name="T37" fmla="*/ 72 h 146"/>
                <a:gd name="T38" fmla="*/ 142 w 208"/>
                <a:gd name="T39" fmla="*/ 85 h 146"/>
                <a:gd name="T40" fmla="*/ 129 w 208"/>
                <a:gd name="T41" fmla="*/ 93 h 146"/>
                <a:gd name="T42" fmla="*/ 126 w 208"/>
                <a:gd name="T43" fmla="*/ 109 h 146"/>
                <a:gd name="T44" fmla="*/ 118 w 208"/>
                <a:gd name="T45" fmla="*/ 109 h 146"/>
                <a:gd name="T46" fmla="*/ 108 w 208"/>
                <a:gd name="T47" fmla="*/ 110 h 146"/>
                <a:gd name="T48" fmla="*/ 105 w 208"/>
                <a:gd name="T49" fmla="*/ 116 h 146"/>
                <a:gd name="T50" fmla="*/ 93 w 208"/>
                <a:gd name="T51" fmla="*/ 116 h 146"/>
                <a:gd name="T52" fmla="*/ 85 w 208"/>
                <a:gd name="T53" fmla="*/ 123 h 146"/>
                <a:gd name="T54" fmla="*/ 83 w 208"/>
                <a:gd name="T55" fmla="*/ 137 h 146"/>
                <a:gd name="T56" fmla="*/ 72 w 208"/>
                <a:gd name="T57" fmla="*/ 143 h 146"/>
                <a:gd name="T58" fmla="*/ 56 w 208"/>
                <a:gd name="T59" fmla="*/ 145 h 146"/>
                <a:gd name="T60" fmla="*/ 30 w 208"/>
                <a:gd name="T61" fmla="*/ 146 h 146"/>
                <a:gd name="T62" fmla="*/ 12 w 208"/>
                <a:gd name="T63" fmla="*/ 132 h 146"/>
                <a:gd name="T64" fmla="*/ 12 w 208"/>
                <a:gd name="T65" fmla="*/ 115 h 146"/>
                <a:gd name="T66" fmla="*/ 4 w 208"/>
                <a:gd name="T67" fmla="*/ 105 h 146"/>
                <a:gd name="T68" fmla="*/ 1 w 208"/>
                <a:gd name="T69" fmla="*/ 88 h 146"/>
                <a:gd name="T70" fmla="*/ 3 w 208"/>
                <a:gd name="T71" fmla="*/ 80 h 146"/>
                <a:gd name="T72" fmla="*/ 3 w 208"/>
                <a:gd name="T73" fmla="*/ 69 h 146"/>
                <a:gd name="T74" fmla="*/ 4 w 208"/>
                <a:gd name="T75" fmla="*/ 64 h 146"/>
                <a:gd name="T76" fmla="*/ 9 w 208"/>
                <a:gd name="T77" fmla="*/ 60 h 146"/>
                <a:gd name="T78" fmla="*/ 9 w 208"/>
                <a:gd name="T79" fmla="*/ 53 h 146"/>
                <a:gd name="T80" fmla="*/ 12 w 208"/>
                <a:gd name="T81" fmla="*/ 49 h 146"/>
                <a:gd name="T82" fmla="*/ 19 w 208"/>
                <a:gd name="T83" fmla="*/ 50 h 146"/>
                <a:gd name="T84" fmla="*/ 26 w 208"/>
                <a:gd name="T85" fmla="*/ 55 h 146"/>
                <a:gd name="T86" fmla="*/ 33 w 208"/>
                <a:gd name="T87" fmla="*/ 53 h 146"/>
                <a:gd name="T88" fmla="*/ 39 w 208"/>
                <a:gd name="T89" fmla="*/ 46 h 146"/>
                <a:gd name="T90" fmla="*/ 47 w 208"/>
                <a:gd name="T91" fmla="*/ 41 h 146"/>
                <a:gd name="T92" fmla="*/ 53 w 208"/>
                <a:gd name="T93" fmla="*/ 39 h 146"/>
                <a:gd name="T94" fmla="*/ 63 w 208"/>
                <a:gd name="T95" fmla="*/ 24 h 146"/>
                <a:gd name="T96" fmla="*/ 75 w 208"/>
                <a:gd name="T97" fmla="*/ 17 h 146"/>
                <a:gd name="T98" fmla="*/ 86 w 208"/>
                <a:gd name="T99" fmla="*/ 19 h 146"/>
                <a:gd name="T100" fmla="*/ 102 w 208"/>
                <a:gd name="T101" fmla="*/ 20 h 146"/>
                <a:gd name="T102" fmla="*/ 107 w 208"/>
                <a:gd name="T103" fmla="*/ 24 h 146"/>
                <a:gd name="T104" fmla="*/ 115 w 208"/>
                <a:gd name="T105" fmla="*/ 22 h 146"/>
                <a:gd name="T106" fmla="*/ 121 w 208"/>
                <a:gd name="T107" fmla="*/ 19 h 146"/>
                <a:gd name="T108" fmla="*/ 127 w 208"/>
                <a:gd name="T109" fmla="*/ 22 h 146"/>
                <a:gd name="T110" fmla="*/ 131 w 208"/>
                <a:gd name="T111" fmla="*/ 16 h 146"/>
                <a:gd name="T112" fmla="*/ 140 w 208"/>
                <a:gd name="T113" fmla="*/ 14 h 146"/>
                <a:gd name="T114" fmla="*/ 143 w 208"/>
                <a:gd name="T115" fmla="*/ 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8" h="146">
                  <a:moveTo>
                    <a:pt x="151" y="0"/>
                  </a:moveTo>
                  <a:lnTo>
                    <a:pt x="153" y="1"/>
                  </a:lnTo>
                  <a:lnTo>
                    <a:pt x="156" y="3"/>
                  </a:lnTo>
                  <a:lnTo>
                    <a:pt x="157" y="5"/>
                  </a:lnTo>
                  <a:lnTo>
                    <a:pt x="156" y="8"/>
                  </a:lnTo>
                  <a:lnTo>
                    <a:pt x="156" y="9"/>
                  </a:lnTo>
                  <a:lnTo>
                    <a:pt x="157" y="9"/>
                  </a:lnTo>
                  <a:lnTo>
                    <a:pt x="157" y="9"/>
                  </a:lnTo>
                  <a:lnTo>
                    <a:pt x="159" y="9"/>
                  </a:lnTo>
                  <a:lnTo>
                    <a:pt x="160" y="9"/>
                  </a:lnTo>
                  <a:lnTo>
                    <a:pt x="160" y="9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59" y="14"/>
                  </a:lnTo>
                  <a:lnTo>
                    <a:pt x="159" y="17"/>
                  </a:lnTo>
                  <a:lnTo>
                    <a:pt x="159" y="20"/>
                  </a:lnTo>
                  <a:lnTo>
                    <a:pt x="159" y="22"/>
                  </a:lnTo>
                  <a:lnTo>
                    <a:pt x="159" y="24"/>
                  </a:lnTo>
                  <a:lnTo>
                    <a:pt x="160" y="27"/>
                  </a:lnTo>
                  <a:lnTo>
                    <a:pt x="160" y="28"/>
                  </a:lnTo>
                  <a:lnTo>
                    <a:pt x="162" y="30"/>
                  </a:lnTo>
                  <a:lnTo>
                    <a:pt x="162" y="30"/>
                  </a:lnTo>
                  <a:lnTo>
                    <a:pt x="164" y="30"/>
                  </a:lnTo>
                  <a:lnTo>
                    <a:pt x="165" y="28"/>
                  </a:lnTo>
                  <a:lnTo>
                    <a:pt x="168" y="27"/>
                  </a:lnTo>
                  <a:lnTo>
                    <a:pt x="172" y="25"/>
                  </a:lnTo>
                  <a:lnTo>
                    <a:pt x="176" y="24"/>
                  </a:lnTo>
                  <a:lnTo>
                    <a:pt x="178" y="22"/>
                  </a:lnTo>
                  <a:lnTo>
                    <a:pt x="179" y="20"/>
                  </a:lnTo>
                  <a:lnTo>
                    <a:pt x="184" y="17"/>
                  </a:lnTo>
                  <a:lnTo>
                    <a:pt x="187" y="17"/>
                  </a:lnTo>
                  <a:lnTo>
                    <a:pt x="187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92" y="17"/>
                  </a:lnTo>
                  <a:lnTo>
                    <a:pt x="192" y="19"/>
                  </a:lnTo>
                  <a:lnTo>
                    <a:pt x="192" y="19"/>
                  </a:lnTo>
                  <a:lnTo>
                    <a:pt x="190" y="20"/>
                  </a:lnTo>
                  <a:lnTo>
                    <a:pt x="190" y="20"/>
                  </a:lnTo>
                  <a:lnTo>
                    <a:pt x="190" y="20"/>
                  </a:lnTo>
                  <a:lnTo>
                    <a:pt x="192" y="20"/>
                  </a:lnTo>
                  <a:lnTo>
                    <a:pt x="195" y="20"/>
                  </a:lnTo>
                  <a:lnTo>
                    <a:pt x="197" y="19"/>
                  </a:lnTo>
                  <a:lnTo>
                    <a:pt x="198" y="19"/>
                  </a:lnTo>
                  <a:lnTo>
                    <a:pt x="198" y="19"/>
                  </a:lnTo>
                  <a:lnTo>
                    <a:pt x="200" y="17"/>
                  </a:lnTo>
                  <a:lnTo>
                    <a:pt x="200" y="17"/>
                  </a:lnTo>
                  <a:lnTo>
                    <a:pt x="201" y="17"/>
                  </a:lnTo>
                  <a:lnTo>
                    <a:pt x="203" y="19"/>
                  </a:lnTo>
                  <a:lnTo>
                    <a:pt x="205" y="17"/>
                  </a:lnTo>
                  <a:lnTo>
                    <a:pt x="206" y="19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6" y="20"/>
                  </a:lnTo>
                  <a:lnTo>
                    <a:pt x="206" y="20"/>
                  </a:lnTo>
                  <a:lnTo>
                    <a:pt x="206" y="20"/>
                  </a:lnTo>
                  <a:lnTo>
                    <a:pt x="205" y="20"/>
                  </a:lnTo>
                  <a:lnTo>
                    <a:pt x="203" y="20"/>
                  </a:lnTo>
                  <a:lnTo>
                    <a:pt x="201" y="22"/>
                  </a:lnTo>
                  <a:lnTo>
                    <a:pt x="201" y="22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1" y="25"/>
                  </a:lnTo>
                  <a:lnTo>
                    <a:pt x="198" y="27"/>
                  </a:lnTo>
                  <a:lnTo>
                    <a:pt x="197" y="27"/>
                  </a:lnTo>
                  <a:lnTo>
                    <a:pt x="195" y="27"/>
                  </a:lnTo>
                  <a:lnTo>
                    <a:pt x="194" y="27"/>
                  </a:lnTo>
                  <a:lnTo>
                    <a:pt x="192" y="27"/>
                  </a:lnTo>
                  <a:lnTo>
                    <a:pt x="192" y="27"/>
                  </a:lnTo>
                  <a:lnTo>
                    <a:pt x="187" y="27"/>
                  </a:lnTo>
                  <a:lnTo>
                    <a:pt x="183" y="27"/>
                  </a:lnTo>
                  <a:lnTo>
                    <a:pt x="181" y="27"/>
                  </a:lnTo>
                  <a:lnTo>
                    <a:pt x="178" y="27"/>
                  </a:lnTo>
                  <a:lnTo>
                    <a:pt x="176" y="27"/>
                  </a:lnTo>
                  <a:lnTo>
                    <a:pt x="175" y="28"/>
                  </a:lnTo>
                  <a:lnTo>
                    <a:pt x="173" y="28"/>
                  </a:lnTo>
                  <a:lnTo>
                    <a:pt x="172" y="28"/>
                  </a:lnTo>
                  <a:lnTo>
                    <a:pt x="170" y="28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5" y="33"/>
                  </a:lnTo>
                  <a:lnTo>
                    <a:pt x="164" y="33"/>
                  </a:lnTo>
                  <a:lnTo>
                    <a:pt x="164" y="35"/>
                  </a:lnTo>
                  <a:lnTo>
                    <a:pt x="162" y="35"/>
                  </a:lnTo>
                  <a:lnTo>
                    <a:pt x="160" y="35"/>
                  </a:lnTo>
                  <a:lnTo>
                    <a:pt x="160" y="35"/>
                  </a:lnTo>
                  <a:lnTo>
                    <a:pt x="159" y="36"/>
                  </a:lnTo>
                  <a:lnTo>
                    <a:pt x="157" y="38"/>
                  </a:lnTo>
                  <a:lnTo>
                    <a:pt x="156" y="39"/>
                  </a:lnTo>
                  <a:lnTo>
                    <a:pt x="154" y="41"/>
                  </a:lnTo>
                  <a:lnTo>
                    <a:pt x="156" y="41"/>
                  </a:lnTo>
                  <a:lnTo>
                    <a:pt x="157" y="42"/>
                  </a:lnTo>
                  <a:lnTo>
                    <a:pt x="157" y="42"/>
                  </a:lnTo>
                  <a:lnTo>
                    <a:pt x="159" y="44"/>
                  </a:lnTo>
                  <a:lnTo>
                    <a:pt x="159" y="46"/>
                  </a:lnTo>
                  <a:lnTo>
                    <a:pt x="159" y="47"/>
                  </a:lnTo>
                  <a:lnTo>
                    <a:pt x="160" y="49"/>
                  </a:lnTo>
                  <a:lnTo>
                    <a:pt x="160" y="50"/>
                  </a:lnTo>
                  <a:lnTo>
                    <a:pt x="160" y="50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3"/>
                  </a:lnTo>
                  <a:lnTo>
                    <a:pt x="160" y="53"/>
                  </a:lnTo>
                  <a:lnTo>
                    <a:pt x="160" y="55"/>
                  </a:lnTo>
                  <a:lnTo>
                    <a:pt x="160" y="55"/>
                  </a:lnTo>
                  <a:lnTo>
                    <a:pt x="160" y="55"/>
                  </a:lnTo>
                  <a:lnTo>
                    <a:pt x="159" y="57"/>
                  </a:lnTo>
                  <a:lnTo>
                    <a:pt x="159" y="58"/>
                  </a:lnTo>
                  <a:lnTo>
                    <a:pt x="157" y="58"/>
                  </a:lnTo>
                  <a:lnTo>
                    <a:pt x="156" y="60"/>
                  </a:lnTo>
                  <a:lnTo>
                    <a:pt x="156" y="61"/>
                  </a:lnTo>
                  <a:lnTo>
                    <a:pt x="154" y="63"/>
                  </a:lnTo>
                  <a:lnTo>
                    <a:pt x="153" y="64"/>
                  </a:lnTo>
                  <a:lnTo>
                    <a:pt x="153" y="64"/>
                  </a:lnTo>
                  <a:lnTo>
                    <a:pt x="151" y="64"/>
                  </a:lnTo>
                  <a:lnTo>
                    <a:pt x="153" y="66"/>
                  </a:lnTo>
                  <a:lnTo>
                    <a:pt x="153" y="66"/>
                  </a:lnTo>
                  <a:lnTo>
                    <a:pt x="154" y="68"/>
                  </a:lnTo>
                  <a:lnTo>
                    <a:pt x="154" y="69"/>
                  </a:lnTo>
                  <a:lnTo>
                    <a:pt x="154" y="71"/>
                  </a:lnTo>
                  <a:lnTo>
                    <a:pt x="154" y="72"/>
                  </a:lnTo>
                  <a:lnTo>
                    <a:pt x="153" y="72"/>
                  </a:lnTo>
                  <a:lnTo>
                    <a:pt x="149" y="74"/>
                  </a:lnTo>
                  <a:lnTo>
                    <a:pt x="148" y="74"/>
                  </a:lnTo>
                  <a:lnTo>
                    <a:pt x="143" y="74"/>
                  </a:lnTo>
                  <a:lnTo>
                    <a:pt x="143" y="74"/>
                  </a:lnTo>
                  <a:lnTo>
                    <a:pt x="142" y="74"/>
                  </a:lnTo>
                  <a:lnTo>
                    <a:pt x="137" y="72"/>
                  </a:lnTo>
                  <a:lnTo>
                    <a:pt x="137" y="74"/>
                  </a:lnTo>
                  <a:lnTo>
                    <a:pt x="135" y="76"/>
                  </a:lnTo>
                  <a:lnTo>
                    <a:pt x="138" y="79"/>
                  </a:lnTo>
                  <a:lnTo>
                    <a:pt x="140" y="80"/>
                  </a:lnTo>
                  <a:lnTo>
                    <a:pt x="142" y="82"/>
                  </a:lnTo>
                  <a:lnTo>
                    <a:pt x="142" y="83"/>
                  </a:lnTo>
                  <a:lnTo>
                    <a:pt x="142" y="85"/>
                  </a:lnTo>
                  <a:lnTo>
                    <a:pt x="138" y="87"/>
                  </a:lnTo>
                  <a:lnTo>
                    <a:pt x="137" y="88"/>
                  </a:lnTo>
                  <a:lnTo>
                    <a:pt x="134" y="88"/>
                  </a:lnTo>
                  <a:lnTo>
                    <a:pt x="132" y="88"/>
                  </a:lnTo>
                  <a:lnTo>
                    <a:pt x="131" y="90"/>
                  </a:lnTo>
                  <a:lnTo>
                    <a:pt x="131" y="93"/>
                  </a:lnTo>
                  <a:lnTo>
                    <a:pt x="129" y="93"/>
                  </a:lnTo>
                  <a:lnTo>
                    <a:pt x="129" y="94"/>
                  </a:lnTo>
                  <a:lnTo>
                    <a:pt x="129" y="96"/>
                  </a:lnTo>
                  <a:lnTo>
                    <a:pt x="127" y="98"/>
                  </a:lnTo>
                  <a:lnTo>
                    <a:pt x="127" y="99"/>
                  </a:lnTo>
                  <a:lnTo>
                    <a:pt x="127" y="102"/>
                  </a:lnTo>
                  <a:lnTo>
                    <a:pt x="127" y="107"/>
                  </a:lnTo>
                  <a:lnTo>
                    <a:pt x="126" y="109"/>
                  </a:lnTo>
                  <a:lnTo>
                    <a:pt x="124" y="110"/>
                  </a:lnTo>
                  <a:lnTo>
                    <a:pt x="123" y="112"/>
                  </a:lnTo>
                  <a:lnTo>
                    <a:pt x="121" y="112"/>
                  </a:lnTo>
                  <a:lnTo>
                    <a:pt x="119" y="112"/>
                  </a:lnTo>
                  <a:lnTo>
                    <a:pt x="119" y="110"/>
                  </a:lnTo>
                  <a:lnTo>
                    <a:pt x="118" y="110"/>
                  </a:lnTo>
                  <a:lnTo>
                    <a:pt x="118" y="109"/>
                  </a:lnTo>
                  <a:lnTo>
                    <a:pt x="116" y="109"/>
                  </a:lnTo>
                  <a:lnTo>
                    <a:pt x="115" y="110"/>
                  </a:lnTo>
                  <a:lnTo>
                    <a:pt x="113" y="110"/>
                  </a:lnTo>
                  <a:lnTo>
                    <a:pt x="112" y="109"/>
                  </a:lnTo>
                  <a:lnTo>
                    <a:pt x="112" y="109"/>
                  </a:lnTo>
                  <a:lnTo>
                    <a:pt x="110" y="110"/>
                  </a:lnTo>
                  <a:lnTo>
                    <a:pt x="108" y="110"/>
                  </a:lnTo>
                  <a:lnTo>
                    <a:pt x="105" y="113"/>
                  </a:lnTo>
                  <a:lnTo>
                    <a:pt x="104" y="113"/>
                  </a:lnTo>
                  <a:lnTo>
                    <a:pt x="102" y="113"/>
                  </a:lnTo>
                  <a:lnTo>
                    <a:pt x="104" y="115"/>
                  </a:lnTo>
                  <a:lnTo>
                    <a:pt x="104" y="115"/>
                  </a:lnTo>
                  <a:lnTo>
                    <a:pt x="105" y="115"/>
                  </a:lnTo>
                  <a:lnTo>
                    <a:pt x="105" y="116"/>
                  </a:lnTo>
                  <a:lnTo>
                    <a:pt x="104" y="116"/>
                  </a:lnTo>
                  <a:lnTo>
                    <a:pt x="102" y="116"/>
                  </a:lnTo>
                  <a:lnTo>
                    <a:pt x="101" y="118"/>
                  </a:lnTo>
                  <a:lnTo>
                    <a:pt x="99" y="118"/>
                  </a:lnTo>
                  <a:lnTo>
                    <a:pt x="96" y="118"/>
                  </a:lnTo>
                  <a:lnTo>
                    <a:pt x="94" y="116"/>
                  </a:lnTo>
                  <a:lnTo>
                    <a:pt x="93" y="116"/>
                  </a:lnTo>
                  <a:lnTo>
                    <a:pt x="91" y="118"/>
                  </a:lnTo>
                  <a:lnTo>
                    <a:pt x="91" y="118"/>
                  </a:lnTo>
                  <a:lnTo>
                    <a:pt x="90" y="121"/>
                  </a:lnTo>
                  <a:lnTo>
                    <a:pt x="88" y="121"/>
                  </a:lnTo>
                  <a:lnTo>
                    <a:pt x="88" y="121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5" y="124"/>
                  </a:lnTo>
                  <a:lnTo>
                    <a:pt x="83" y="128"/>
                  </a:lnTo>
                  <a:lnTo>
                    <a:pt x="85" y="129"/>
                  </a:lnTo>
                  <a:lnTo>
                    <a:pt x="85" y="132"/>
                  </a:lnTo>
                  <a:lnTo>
                    <a:pt x="83" y="134"/>
                  </a:lnTo>
                  <a:lnTo>
                    <a:pt x="83" y="135"/>
                  </a:lnTo>
                  <a:lnTo>
                    <a:pt x="83" y="137"/>
                  </a:lnTo>
                  <a:lnTo>
                    <a:pt x="85" y="139"/>
                  </a:lnTo>
                  <a:lnTo>
                    <a:pt x="83" y="139"/>
                  </a:lnTo>
                  <a:lnTo>
                    <a:pt x="83" y="140"/>
                  </a:lnTo>
                  <a:lnTo>
                    <a:pt x="82" y="140"/>
                  </a:lnTo>
                  <a:lnTo>
                    <a:pt x="80" y="140"/>
                  </a:lnTo>
                  <a:lnTo>
                    <a:pt x="75" y="142"/>
                  </a:lnTo>
                  <a:lnTo>
                    <a:pt x="72" y="143"/>
                  </a:lnTo>
                  <a:lnTo>
                    <a:pt x="67" y="143"/>
                  </a:lnTo>
                  <a:lnTo>
                    <a:pt x="67" y="145"/>
                  </a:lnTo>
                  <a:lnTo>
                    <a:pt x="64" y="145"/>
                  </a:lnTo>
                  <a:lnTo>
                    <a:pt x="63" y="145"/>
                  </a:lnTo>
                  <a:lnTo>
                    <a:pt x="61" y="145"/>
                  </a:lnTo>
                  <a:lnTo>
                    <a:pt x="58" y="145"/>
                  </a:lnTo>
                  <a:lnTo>
                    <a:pt x="56" y="145"/>
                  </a:lnTo>
                  <a:lnTo>
                    <a:pt x="55" y="145"/>
                  </a:lnTo>
                  <a:lnTo>
                    <a:pt x="53" y="146"/>
                  </a:lnTo>
                  <a:lnTo>
                    <a:pt x="53" y="146"/>
                  </a:lnTo>
                  <a:lnTo>
                    <a:pt x="52" y="146"/>
                  </a:lnTo>
                  <a:lnTo>
                    <a:pt x="50" y="146"/>
                  </a:lnTo>
                  <a:lnTo>
                    <a:pt x="45" y="145"/>
                  </a:lnTo>
                  <a:lnTo>
                    <a:pt x="30" y="146"/>
                  </a:lnTo>
                  <a:lnTo>
                    <a:pt x="28" y="146"/>
                  </a:lnTo>
                  <a:lnTo>
                    <a:pt x="22" y="145"/>
                  </a:lnTo>
                  <a:lnTo>
                    <a:pt x="15" y="143"/>
                  </a:lnTo>
                  <a:lnTo>
                    <a:pt x="11" y="142"/>
                  </a:lnTo>
                  <a:lnTo>
                    <a:pt x="6" y="140"/>
                  </a:lnTo>
                  <a:lnTo>
                    <a:pt x="9" y="135"/>
                  </a:lnTo>
                  <a:lnTo>
                    <a:pt x="12" y="132"/>
                  </a:lnTo>
                  <a:lnTo>
                    <a:pt x="15" y="128"/>
                  </a:lnTo>
                  <a:lnTo>
                    <a:pt x="19" y="124"/>
                  </a:lnTo>
                  <a:lnTo>
                    <a:pt x="19" y="123"/>
                  </a:lnTo>
                  <a:lnTo>
                    <a:pt x="19" y="121"/>
                  </a:lnTo>
                  <a:lnTo>
                    <a:pt x="19" y="116"/>
                  </a:lnTo>
                  <a:lnTo>
                    <a:pt x="17" y="115"/>
                  </a:lnTo>
                  <a:lnTo>
                    <a:pt x="12" y="115"/>
                  </a:lnTo>
                  <a:lnTo>
                    <a:pt x="9" y="115"/>
                  </a:lnTo>
                  <a:lnTo>
                    <a:pt x="6" y="113"/>
                  </a:lnTo>
                  <a:lnTo>
                    <a:pt x="4" y="113"/>
                  </a:lnTo>
                  <a:lnTo>
                    <a:pt x="4" y="112"/>
                  </a:lnTo>
                  <a:lnTo>
                    <a:pt x="4" y="110"/>
                  </a:lnTo>
                  <a:lnTo>
                    <a:pt x="4" y="107"/>
                  </a:lnTo>
                  <a:lnTo>
                    <a:pt x="4" y="105"/>
                  </a:lnTo>
                  <a:lnTo>
                    <a:pt x="4" y="102"/>
                  </a:lnTo>
                  <a:lnTo>
                    <a:pt x="4" y="102"/>
                  </a:lnTo>
                  <a:lnTo>
                    <a:pt x="3" y="96"/>
                  </a:lnTo>
                  <a:lnTo>
                    <a:pt x="3" y="93"/>
                  </a:lnTo>
                  <a:lnTo>
                    <a:pt x="1" y="90"/>
                  </a:lnTo>
                  <a:lnTo>
                    <a:pt x="1" y="88"/>
                  </a:lnTo>
                  <a:lnTo>
                    <a:pt x="1" y="88"/>
                  </a:lnTo>
                  <a:lnTo>
                    <a:pt x="3" y="85"/>
                  </a:lnTo>
                  <a:lnTo>
                    <a:pt x="4" y="83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4" y="80"/>
                  </a:lnTo>
                  <a:lnTo>
                    <a:pt x="3" y="80"/>
                  </a:lnTo>
                  <a:lnTo>
                    <a:pt x="1" y="80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0" y="72"/>
                  </a:lnTo>
                  <a:lnTo>
                    <a:pt x="1" y="71"/>
                  </a:lnTo>
                  <a:lnTo>
                    <a:pt x="3" y="69"/>
                  </a:lnTo>
                  <a:lnTo>
                    <a:pt x="6" y="69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6" y="64"/>
                  </a:lnTo>
                  <a:lnTo>
                    <a:pt x="6" y="63"/>
                  </a:lnTo>
                  <a:lnTo>
                    <a:pt x="8" y="63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5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2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1" y="47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4" y="49"/>
                  </a:lnTo>
                  <a:lnTo>
                    <a:pt x="15" y="50"/>
                  </a:lnTo>
                  <a:lnTo>
                    <a:pt x="17" y="50"/>
                  </a:lnTo>
                  <a:lnTo>
                    <a:pt x="19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3" y="52"/>
                  </a:lnTo>
                  <a:lnTo>
                    <a:pt x="25" y="52"/>
                  </a:lnTo>
                  <a:lnTo>
                    <a:pt x="26" y="53"/>
                  </a:lnTo>
                  <a:lnTo>
                    <a:pt x="26" y="55"/>
                  </a:lnTo>
                  <a:lnTo>
                    <a:pt x="26" y="55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30" y="53"/>
                  </a:lnTo>
                  <a:lnTo>
                    <a:pt x="31" y="53"/>
                  </a:lnTo>
                  <a:lnTo>
                    <a:pt x="31" y="53"/>
                  </a:lnTo>
                  <a:lnTo>
                    <a:pt x="33" y="53"/>
                  </a:lnTo>
                  <a:lnTo>
                    <a:pt x="34" y="52"/>
                  </a:lnTo>
                  <a:lnTo>
                    <a:pt x="36" y="50"/>
                  </a:lnTo>
                  <a:lnTo>
                    <a:pt x="37" y="50"/>
                  </a:lnTo>
                  <a:lnTo>
                    <a:pt x="37" y="49"/>
                  </a:lnTo>
                  <a:lnTo>
                    <a:pt x="37" y="47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37" y="44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41" y="44"/>
                  </a:lnTo>
                  <a:lnTo>
                    <a:pt x="44" y="42"/>
                  </a:lnTo>
                  <a:lnTo>
                    <a:pt x="47" y="41"/>
                  </a:lnTo>
                  <a:lnTo>
                    <a:pt x="49" y="41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3" y="39"/>
                  </a:lnTo>
                  <a:lnTo>
                    <a:pt x="56" y="38"/>
                  </a:lnTo>
                  <a:lnTo>
                    <a:pt x="58" y="36"/>
                  </a:lnTo>
                  <a:lnTo>
                    <a:pt x="60" y="35"/>
                  </a:lnTo>
                  <a:lnTo>
                    <a:pt x="60" y="31"/>
                  </a:lnTo>
                  <a:lnTo>
                    <a:pt x="61" y="28"/>
                  </a:lnTo>
                  <a:lnTo>
                    <a:pt x="61" y="25"/>
                  </a:lnTo>
                  <a:lnTo>
                    <a:pt x="63" y="24"/>
                  </a:lnTo>
                  <a:lnTo>
                    <a:pt x="63" y="22"/>
                  </a:lnTo>
                  <a:lnTo>
                    <a:pt x="64" y="22"/>
                  </a:lnTo>
                  <a:lnTo>
                    <a:pt x="67" y="20"/>
                  </a:lnTo>
                  <a:lnTo>
                    <a:pt x="69" y="20"/>
                  </a:lnTo>
                  <a:lnTo>
                    <a:pt x="74" y="20"/>
                  </a:lnTo>
                  <a:lnTo>
                    <a:pt x="74" y="19"/>
                  </a:lnTo>
                  <a:lnTo>
                    <a:pt x="75" y="17"/>
                  </a:lnTo>
                  <a:lnTo>
                    <a:pt x="75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8" y="16"/>
                  </a:lnTo>
                  <a:lnTo>
                    <a:pt x="82" y="17"/>
                  </a:lnTo>
                  <a:lnTo>
                    <a:pt x="85" y="19"/>
                  </a:lnTo>
                  <a:lnTo>
                    <a:pt x="86" y="19"/>
                  </a:lnTo>
                  <a:lnTo>
                    <a:pt x="88" y="19"/>
                  </a:lnTo>
                  <a:lnTo>
                    <a:pt x="91" y="19"/>
                  </a:lnTo>
                  <a:lnTo>
                    <a:pt x="96" y="19"/>
                  </a:lnTo>
                  <a:lnTo>
                    <a:pt x="97" y="20"/>
                  </a:lnTo>
                  <a:lnTo>
                    <a:pt x="99" y="20"/>
                  </a:lnTo>
                  <a:lnTo>
                    <a:pt x="101" y="20"/>
                  </a:lnTo>
                  <a:lnTo>
                    <a:pt x="102" y="20"/>
                  </a:lnTo>
                  <a:lnTo>
                    <a:pt x="102" y="20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7" y="24"/>
                  </a:lnTo>
                  <a:lnTo>
                    <a:pt x="108" y="25"/>
                  </a:lnTo>
                  <a:lnTo>
                    <a:pt x="110" y="25"/>
                  </a:lnTo>
                  <a:lnTo>
                    <a:pt x="112" y="24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5" y="22"/>
                  </a:lnTo>
                  <a:lnTo>
                    <a:pt x="116" y="22"/>
                  </a:lnTo>
                  <a:lnTo>
                    <a:pt x="118" y="20"/>
                  </a:lnTo>
                  <a:lnTo>
                    <a:pt x="118" y="20"/>
                  </a:lnTo>
                  <a:lnTo>
                    <a:pt x="119" y="20"/>
                  </a:lnTo>
                  <a:lnTo>
                    <a:pt x="119" y="20"/>
                  </a:lnTo>
                  <a:lnTo>
                    <a:pt x="121" y="20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23" y="19"/>
                  </a:lnTo>
                  <a:lnTo>
                    <a:pt x="123" y="19"/>
                  </a:lnTo>
                  <a:lnTo>
                    <a:pt x="124" y="20"/>
                  </a:lnTo>
                  <a:lnTo>
                    <a:pt x="126" y="22"/>
                  </a:lnTo>
                  <a:lnTo>
                    <a:pt x="127" y="22"/>
                  </a:lnTo>
                  <a:lnTo>
                    <a:pt x="127" y="22"/>
                  </a:lnTo>
                  <a:lnTo>
                    <a:pt x="129" y="22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17"/>
                  </a:lnTo>
                  <a:lnTo>
                    <a:pt x="129" y="17"/>
                  </a:lnTo>
                  <a:lnTo>
                    <a:pt x="131" y="16"/>
                  </a:lnTo>
                  <a:lnTo>
                    <a:pt x="132" y="14"/>
                  </a:lnTo>
                  <a:lnTo>
                    <a:pt x="135" y="14"/>
                  </a:lnTo>
                  <a:lnTo>
                    <a:pt x="137" y="14"/>
                  </a:lnTo>
                  <a:lnTo>
                    <a:pt x="137" y="16"/>
                  </a:lnTo>
                  <a:lnTo>
                    <a:pt x="138" y="16"/>
                  </a:lnTo>
                  <a:lnTo>
                    <a:pt x="140" y="16"/>
                  </a:lnTo>
                  <a:lnTo>
                    <a:pt x="140" y="14"/>
                  </a:lnTo>
                  <a:lnTo>
                    <a:pt x="142" y="14"/>
                  </a:lnTo>
                  <a:lnTo>
                    <a:pt x="142" y="12"/>
                  </a:lnTo>
                  <a:lnTo>
                    <a:pt x="140" y="9"/>
                  </a:lnTo>
                  <a:lnTo>
                    <a:pt x="140" y="9"/>
                  </a:lnTo>
                  <a:lnTo>
                    <a:pt x="142" y="9"/>
                  </a:lnTo>
                  <a:lnTo>
                    <a:pt x="142" y="8"/>
                  </a:lnTo>
                  <a:lnTo>
                    <a:pt x="143" y="6"/>
                  </a:lnTo>
                  <a:lnTo>
                    <a:pt x="145" y="5"/>
                  </a:lnTo>
                  <a:lnTo>
                    <a:pt x="146" y="3"/>
                  </a:lnTo>
                  <a:lnTo>
                    <a:pt x="148" y="1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1" name="Freeform 348">
              <a:extLst>
                <a:ext uri="{FF2B5EF4-FFF2-40B4-BE49-F238E27FC236}">
                  <a16:creationId xmlns:a16="http://schemas.microsoft.com/office/drawing/2014/main" id="{91264D7D-1FD7-5320-43C5-36D0E4D5F6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113" y="3669371"/>
              <a:ext cx="134497" cy="101360"/>
            </a:xfrm>
            <a:custGeom>
              <a:avLst/>
              <a:gdLst>
                <a:gd name="T0" fmla="*/ 33 w 69"/>
                <a:gd name="T1" fmla="*/ 29 h 52"/>
                <a:gd name="T2" fmla="*/ 31 w 69"/>
                <a:gd name="T3" fmla="*/ 30 h 52"/>
                <a:gd name="T4" fmla="*/ 30 w 69"/>
                <a:gd name="T5" fmla="*/ 29 h 52"/>
                <a:gd name="T6" fmla="*/ 16 w 69"/>
                <a:gd name="T7" fmla="*/ 27 h 52"/>
                <a:gd name="T8" fmla="*/ 14 w 69"/>
                <a:gd name="T9" fmla="*/ 27 h 52"/>
                <a:gd name="T10" fmla="*/ 25 w 69"/>
                <a:gd name="T11" fmla="*/ 26 h 52"/>
                <a:gd name="T12" fmla="*/ 25 w 69"/>
                <a:gd name="T13" fmla="*/ 27 h 52"/>
                <a:gd name="T14" fmla="*/ 22 w 69"/>
                <a:gd name="T15" fmla="*/ 27 h 52"/>
                <a:gd name="T16" fmla="*/ 25 w 69"/>
                <a:gd name="T17" fmla="*/ 26 h 52"/>
                <a:gd name="T18" fmla="*/ 41 w 69"/>
                <a:gd name="T19" fmla="*/ 26 h 52"/>
                <a:gd name="T20" fmla="*/ 39 w 69"/>
                <a:gd name="T21" fmla="*/ 26 h 52"/>
                <a:gd name="T22" fmla="*/ 41 w 69"/>
                <a:gd name="T23" fmla="*/ 24 h 52"/>
                <a:gd name="T24" fmla="*/ 66 w 69"/>
                <a:gd name="T25" fmla="*/ 13 h 52"/>
                <a:gd name="T26" fmla="*/ 68 w 69"/>
                <a:gd name="T27" fmla="*/ 13 h 52"/>
                <a:gd name="T28" fmla="*/ 65 w 69"/>
                <a:gd name="T29" fmla="*/ 0 h 52"/>
                <a:gd name="T30" fmla="*/ 66 w 69"/>
                <a:gd name="T31" fmla="*/ 4 h 52"/>
                <a:gd name="T32" fmla="*/ 66 w 69"/>
                <a:gd name="T33" fmla="*/ 7 h 52"/>
                <a:gd name="T34" fmla="*/ 68 w 69"/>
                <a:gd name="T35" fmla="*/ 7 h 52"/>
                <a:gd name="T36" fmla="*/ 69 w 69"/>
                <a:gd name="T37" fmla="*/ 18 h 52"/>
                <a:gd name="T38" fmla="*/ 68 w 69"/>
                <a:gd name="T39" fmla="*/ 19 h 52"/>
                <a:gd name="T40" fmla="*/ 65 w 69"/>
                <a:gd name="T41" fmla="*/ 21 h 52"/>
                <a:gd name="T42" fmla="*/ 63 w 69"/>
                <a:gd name="T43" fmla="*/ 19 h 52"/>
                <a:gd name="T44" fmla="*/ 63 w 69"/>
                <a:gd name="T45" fmla="*/ 18 h 52"/>
                <a:gd name="T46" fmla="*/ 61 w 69"/>
                <a:gd name="T47" fmla="*/ 18 h 52"/>
                <a:gd name="T48" fmla="*/ 60 w 69"/>
                <a:gd name="T49" fmla="*/ 19 h 52"/>
                <a:gd name="T50" fmla="*/ 60 w 69"/>
                <a:gd name="T51" fmla="*/ 22 h 52"/>
                <a:gd name="T52" fmla="*/ 60 w 69"/>
                <a:gd name="T53" fmla="*/ 26 h 52"/>
                <a:gd name="T54" fmla="*/ 60 w 69"/>
                <a:gd name="T55" fmla="*/ 29 h 52"/>
                <a:gd name="T56" fmla="*/ 63 w 69"/>
                <a:gd name="T57" fmla="*/ 30 h 52"/>
                <a:gd name="T58" fmla="*/ 61 w 69"/>
                <a:gd name="T59" fmla="*/ 32 h 52"/>
                <a:gd name="T60" fmla="*/ 57 w 69"/>
                <a:gd name="T61" fmla="*/ 32 h 52"/>
                <a:gd name="T62" fmla="*/ 57 w 69"/>
                <a:gd name="T63" fmla="*/ 33 h 52"/>
                <a:gd name="T64" fmla="*/ 55 w 69"/>
                <a:gd name="T65" fmla="*/ 37 h 52"/>
                <a:gd name="T66" fmla="*/ 52 w 69"/>
                <a:gd name="T67" fmla="*/ 45 h 52"/>
                <a:gd name="T68" fmla="*/ 52 w 69"/>
                <a:gd name="T69" fmla="*/ 49 h 52"/>
                <a:gd name="T70" fmla="*/ 50 w 69"/>
                <a:gd name="T71" fmla="*/ 52 h 52"/>
                <a:gd name="T72" fmla="*/ 47 w 69"/>
                <a:gd name="T73" fmla="*/ 52 h 52"/>
                <a:gd name="T74" fmla="*/ 41 w 69"/>
                <a:gd name="T75" fmla="*/ 52 h 52"/>
                <a:gd name="T76" fmla="*/ 31 w 69"/>
                <a:gd name="T77" fmla="*/ 51 h 52"/>
                <a:gd name="T78" fmla="*/ 22 w 69"/>
                <a:gd name="T79" fmla="*/ 49 h 52"/>
                <a:gd name="T80" fmla="*/ 16 w 69"/>
                <a:gd name="T81" fmla="*/ 49 h 52"/>
                <a:gd name="T82" fmla="*/ 14 w 69"/>
                <a:gd name="T83" fmla="*/ 48 h 52"/>
                <a:gd name="T84" fmla="*/ 11 w 69"/>
                <a:gd name="T85" fmla="*/ 46 h 52"/>
                <a:gd name="T86" fmla="*/ 9 w 69"/>
                <a:gd name="T87" fmla="*/ 43 h 52"/>
                <a:gd name="T88" fmla="*/ 6 w 69"/>
                <a:gd name="T89" fmla="*/ 40 h 52"/>
                <a:gd name="T90" fmla="*/ 5 w 69"/>
                <a:gd name="T91" fmla="*/ 37 h 52"/>
                <a:gd name="T92" fmla="*/ 1 w 69"/>
                <a:gd name="T93" fmla="*/ 33 h 52"/>
                <a:gd name="T94" fmla="*/ 0 w 69"/>
                <a:gd name="T95" fmla="*/ 30 h 52"/>
                <a:gd name="T96" fmla="*/ 0 w 69"/>
                <a:gd name="T97" fmla="*/ 27 h 52"/>
                <a:gd name="T98" fmla="*/ 0 w 69"/>
                <a:gd name="T99" fmla="*/ 29 h 52"/>
                <a:gd name="T100" fmla="*/ 3 w 69"/>
                <a:gd name="T101" fmla="*/ 30 h 52"/>
                <a:gd name="T102" fmla="*/ 8 w 69"/>
                <a:gd name="T103" fmla="*/ 32 h 52"/>
                <a:gd name="T104" fmla="*/ 14 w 69"/>
                <a:gd name="T105" fmla="*/ 30 h 52"/>
                <a:gd name="T106" fmla="*/ 31 w 69"/>
                <a:gd name="T107" fmla="*/ 32 h 52"/>
                <a:gd name="T108" fmla="*/ 39 w 69"/>
                <a:gd name="T109" fmla="*/ 29 h 52"/>
                <a:gd name="T110" fmla="*/ 41 w 69"/>
                <a:gd name="T111" fmla="*/ 26 h 52"/>
                <a:gd name="T112" fmla="*/ 44 w 69"/>
                <a:gd name="T113" fmla="*/ 22 h 52"/>
                <a:gd name="T114" fmla="*/ 50 w 69"/>
                <a:gd name="T115" fmla="*/ 16 h 52"/>
                <a:gd name="T116" fmla="*/ 55 w 69"/>
                <a:gd name="T117" fmla="*/ 11 h 52"/>
                <a:gd name="T118" fmla="*/ 63 w 69"/>
                <a:gd name="T119" fmla="*/ 4 h 52"/>
                <a:gd name="T120" fmla="*/ 65 w 69"/>
                <a:gd name="T12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9" h="52">
                  <a:moveTo>
                    <a:pt x="31" y="29"/>
                  </a:moveTo>
                  <a:lnTo>
                    <a:pt x="33" y="29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30" y="29"/>
                  </a:lnTo>
                  <a:lnTo>
                    <a:pt x="31" y="29"/>
                  </a:lnTo>
                  <a:close/>
                  <a:moveTo>
                    <a:pt x="14" y="27"/>
                  </a:moveTo>
                  <a:lnTo>
                    <a:pt x="16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close/>
                  <a:moveTo>
                    <a:pt x="25" y="26"/>
                  </a:moveTo>
                  <a:lnTo>
                    <a:pt x="27" y="27"/>
                  </a:lnTo>
                  <a:lnTo>
                    <a:pt x="25" y="27"/>
                  </a:lnTo>
                  <a:lnTo>
                    <a:pt x="25" y="27"/>
                  </a:lnTo>
                  <a:lnTo>
                    <a:pt x="25" y="29"/>
                  </a:lnTo>
                  <a:lnTo>
                    <a:pt x="24" y="29"/>
                  </a:lnTo>
                  <a:lnTo>
                    <a:pt x="22" y="27"/>
                  </a:lnTo>
                  <a:lnTo>
                    <a:pt x="25" y="27"/>
                  </a:lnTo>
                  <a:lnTo>
                    <a:pt x="25" y="27"/>
                  </a:lnTo>
                  <a:lnTo>
                    <a:pt x="25" y="26"/>
                  </a:lnTo>
                  <a:close/>
                  <a:moveTo>
                    <a:pt x="41" y="24"/>
                  </a:moveTo>
                  <a:lnTo>
                    <a:pt x="41" y="26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39" y="26"/>
                  </a:lnTo>
                  <a:lnTo>
                    <a:pt x="39" y="26"/>
                  </a:lnTo>
                  <a:lnTo>
                    <a:pt x="39" y="24"/>
                  </a:lnTo>
                  <a:lnTo>
                    <a:pt x="41" y="24"/>
                  </a:lnTo>
                  <a:close/>
                  <a:moveTo>
                    <a:pt x="66" y="13"/>
                  </a:moveTo>
                  <a:lnTo>
                    <a:pt x="66" y="13"/>
                  </a:lnTo>
                  <a:lnTo>
                    <a:pt x="66" y="13"/>
                  </a:lnTo>
                  <a:lnTo>
                    <a:pt x="66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6" y="13"/>
                  </a:lnTo>
                  <a:close/>
                  <a:moveTo>
                    <a:pt x="65" y="0"/>
                  </a:moveTo>
                  <a:lnTo>
                    <a:pt x="66" y="0"/>
                  </a:lnTo>
                  <a:lnTo>
                    <a:pt x="66" y="2"/>
                  </a:lnTo>
                  <a:lnTo>
                    <a:pt x="66" y="4"/>
                  </a:lnTo>
                  <a:lnTo>
                    <a:pt x="66" y="5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8" y="7"/>
                  </a:lnTo>
                  <a:lnTo>
                    <a:pt x="68" y="7"/>
                  </a:lnTo>
                  <a:lnTo>
                    <a:pt x="69" y="8"/>
                  </a:lnTo>
                  <a:lnTo>
                    <a:pt x="69" y="16"/>
                  </a:lnTo>
                  <a:lnTo>
                    <a:pt x="69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19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5" y="21"/>
                  </a:lnTo>
                  <a:lnTo>
                    <a:pt x="65" y="21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1" y="18"/>
                  </a:lnTo>
                  <a:lnTo>
                    <a:pt x="61" y="18"/>
                  </a:lnTo>
                  <a:lnTo>
                    <a:pt x="61" y="18"/>
                  </a:lnTo>
                  <a:lnTo>
                    <a:pt x="60" y="19"/>
                  </a:lnTo>
                  <a:lnTo>
                    <a:pt x="60" y="21"/>
                  </a:lnTo>
                  <a:lnTo>
                    <a:pt x="60" y="22"/>
                  </a:lnTo>
                  <a:lnTo>
                    <a:pt x="60" y="22"/>
                  </a:lnTo>
                  <a:lnTo>
                    <a:pt x="60" y="24"/>
                  </a:lnTo>
                  <a:lnTo>
                    <a:pt x="60" y="24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7"/>
                  </a:lnTo>
                  <a:lnTo>
                    <a:pt x="60" y="29"/>
                  </a:lnTo>
                  <a:lnTo>
                    <a:pt x="60" y="29"/>
                  </a:lnTo>
                  <a:lnTo>
                    <a:pt x="63" y="29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3" y="32"/>
                  </a:lnTo>
                  <a:lnTo>
                    <a:pt x="61" y="32"/>
                  </a:lnTo>
                  <a:lnTo>
                    <a:pt x="60" y="32"/>
                  </a:lnTo>
                  <a:lnTo>
                    <a:pt x="58" y="32"/>
                  </a:lnTo>
                  <a:lnTo>
                    <a:pt x="57" y="32"/>
                  </a:lnTo>
                  <a:lnTo>
                    <a:pt x="55" y="33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35"/>
                  </a:lnTo>
                  <a:lnTo>
                    <a:pt x="57" y="37"/>
                  </a:lnTo>
                  <a:lnTo>
                    <a:pt x="55" y="37"/>
                  </a:lnTo>
                  <a:lnTo>
                    <a:pt x="55" y="40"/>
                  </a:lnTo>
                  <a:lnTo>
                    <a:pt x="54" y="41"/>
                  </a:lnTo>
                  <a:lnTo>
                    <a:pt x="52" y="45"/>
                  </a:lnTo>
                  <a:lnTo>
                    <a:pt x="52" y="46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52" y="52"/>
                  </a:lnTo>
                  <a:lnTo>
                    <a:pt x="50" y="52"/>
                  </a:lnTo>
                  <a:lnTo>
                    <a:pt x="50" y="52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1" y="52"/>
                  </a:lnTo>
                  <a:lnTo>
                    <a:pt x="38" y="51"/>
                  </a:lnTo>
                  <a:lnTo>
                    <a:pt x="35" y="51"/>
                  </a:lnTo>
                  <a:lnTo>
                    <a:pt x="31" y="51"/>
                  </a:lnTo>
                  <a:lnTo>
                    <a:pt x="28" y="51"/>
                  </a:lnTo>
                  <a:lnTo>
                    <a:pt x="25" y="49"/>
                  </a:lnTo>
                  <a:lnTo>
                    <a:pt x="22" y="49"/>
                  </a:lnTo>
                  <a:lnTo>
                    <a:pt x="20" y="49"/>
                  </a:lnTo>
                  <a:lnTo>
                    <a:pt x="17" y="49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13" y="46"/>
                  </a:lnTo>
                  <a:lnTo>
                    <a:pt x="11" y="46"/>
                  </a:lnTo>
                  <a:lnTo>
                    <a:pt x="11" y="45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3"/>
                  </a:lnTo>
                  <a:lnTo>
                    <a:pt x="1" y="32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3" y="30"/>
                  </a:lnTo>
                  <a:lnTo>
                    <a:pt x="3" y="32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20" y="30"/>
                  </a:lnTo>
                  <a:lnTo>
                    <a:pt x="25" y="30"/>
                  </a:lnTo>
                  <a:lnTo>
                    <a:pt x="31" y="32"/>
                  </a:lnTo>
                  <a:lnTo>
                    <a:pt x="33" y="30"/>
                  </a:lnTo>
                  <a:lnTo>
                    <a:pt x="36" y="30"/>
                  </a:lnTo>
                  <a:lnTo>
                    <a:pt x="39" y="29"/>
                  </a:lnTo>
                  <a:lnTo>
                    <a:pt x="39" y="27"/>
                  </a:lnTo>
                  <a:lnTo>
                    <a:pt x="41" y="27"/>
                  </a:lnTo>
                  <a:lnTo>
                    <a:pt x="41" y="26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4" y="21"/>
                  </a:lnTo>
                  <a:lnTo>
                    <a:pt x="46" y="19"/>
                  </a:lnTo>
                  <a:lnTo>
                    <a:pt x="50" y="16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5" y="11"/>
                  </a:lnTo>
                  <a:lnTo>
                    <a:pt x="57" y="10"/>
                  </a:lnTo>
                  <a:lnTo>
                    <a:pt x="63" y="5"/>
                  </a:lnTo>
                  <a:lnTo>
                    <a:pt x="63" y="4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2" name="Freeform 349">
              <a:extLst>
                <a:ext uri="{FF2B5EF4-FFF2-40B4-BE49-F238E27FC236}">
                  <a16:creationId xmlns:a16="http://schemas.microsoft.com/office/drawing/2014/main" id="{9268EAFE-851F-05A9-729D-FC6D56E28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927" y="3145031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3 w 4"/>
                <a:gd name="T5" fmla="*/ 0 h 3"/>
                <a:gd name="T6" fmla="*/ 4 w 4"/>
                <a:gd name="T7" fmla="*/ 2 h 3"/>
                <a:gd name="T8" fmla="*/ 4 w 4"/>
                <a:gd name="T9" fmla="*/ 2 h 3"/>
                <a:gd name="T10" fmla="*/ 4 w 4"/>
                <a:gd name="T11" fmla="*/ 2 h 3"/>
                <a:gd name="T12" fmla="*/ 3 w 4"/>
                <a:gd name="T13" fmla="*/ 2 h 3"/>
                <a:gd name="T14" fmla="*/ 3 w 4"/>
                <a:gd name="T15" fmla="*/ 2 h 3"/>
                <a:gd name="T16" fmla="*/ 1 w 4"/>
                <a:gd name="T17" fmla="*/ 3 h 3"/>
                <a:gd name="T18" fmla="*/ 1 w 4"/>
                <a:gd name="T19" fmla="*/ 3 h 3"/>
                <a:gd name="T20" fmla="*/ 0 w 4"/>
                <a:gd name="T21" fmla="*/ 3 h 3"/>
                <a:gd name="T22" fmla="*/ 0 w 4"/>
                <a:gd name="T23" fmla="*/ 3 h 3"/>
                <a:gd name="T24" fmla="*/ 0 w 4"/>
                <a:gd name="T25" fmla="*/ 3 h 3"/>
                <a:gd name="T26" fmla="*/ 0 w 4"/>
                <a:gd name="T27" fmla="*/ 2 h 3"/>
                <a:gd name="T28" fmla="*/ 0 w 4"/>
                <a:gd name="T29" fmla="*/ 2 h 3"/>
                <a:gd name="T30" fmla="*/ 0 w 4"/>
                <a:gd name="T31" fmla="*/ 2 h 3"/>
                <a:gd name="T32" fmla="*/ 0 w 4"/>
                <a:gd name="T33" fmla="*/ 0 h 3"/>
                <a:gd name="T34" fmla="*/ 0 w 4"/>
                <a:gd name="T35" fmla="*/ 0 h 3"/>
                <a:gd name="T36" fmla="*/ 1 w 4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3" name="Freeform 350">
              <a:extLst>
                <a:ext uri="{FF2B5EF4-FFF2-40B4-BE49-F238E27FC236}">
                  <a16:creationId xmlns:a16="http://schemas.microsoft.com/office/drawing/2014/main" id="{BFA296F3-EBD2-547C-F289-BD464C5FC4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8820" y="4367192"/>
              <a:ext cx="7026944" cy="1602260"/>
            </a:xfrm>
            <a:custGeom>
              <a:avLst/>
              <a:gdLst>
                <a:gd name="T0" fmla="*/ 0 w 3605"/>
                <a:gd name="T1" fmla="*/ 818 h 822"/>
                <a:gd name="T2" fmla="*/ 7 w 3605"/>
                <a:gd name="T3" fmla="*/ 805 h 822"/>
                <a:gd name="T4" fmla="*/ 8 w 3605"/>
                <a:gd name="T5" fmla="*/ 750 h 822"/>
                <a:gd name="T6" fmla="*/ 64 w 3605"/>
                <a:gd name="T7" fmla="*/ 729 h 822"/>
                <a:gd name="T8" fmla="*/ 3522 w 3605"/>
                <a:gd name="T9" fmla="*/ 704 h 822"/>
                <a:gd name="T10" fmla="*/ 8 w 3605"/>
                <a:gd name="T11" fmla="*/ 651 h 822"/>
                <a:gd name="T12" fmla="*/ 11 w 3605"/>
                <a:gd name="T13" fmla="*/ 637 h 822"/>
                <a:gd name="T14" fmla="*/ 297 w 3605"/>
                <a:gd name="T15" fmla="*/ 515 h 822"/>
                <a:gd name="T16" fmla="*/ 284 w 3605"/>
                <a:gd name="T17" fmla="*/ 518 h 822"/>
                <a:gd name="T18" fmla="*/ 155 w 3605"/>
                <a:gd name="T19" fmla="*/ 482 h 822"/>
                <a:gd name="T20" fmla="*/ 275 w 3605"/>
                <a:gd name="T21" fmla="*/ 392 h 822"/>
                <a:gd name="T22" fmla="*/ 270 w 3605"/>
                <a:gd name="T23" fmla="*/ 392 h 822"/>
                <a:gd name="T24" fmla="*/ 322 w 3605"/>
                <a:gd name="T25" fmla="*/ 312 h 822"/>
                <a:gd name="T26" fmla="*/ 317 w 3605"/>
                <a:gd name="T27" fmla="*/ 321 h 822"/>
                <a:gd name="T28" fmla="*/ 407 w 3605"/>
                <a:gd name="T29" fmla="*/ 298 h 822"/>
                <a:gd name="T30" fmla="*/ 404 w 3605"/>
                <a:gd name="T31" fmla="*/ 299 h 822"/>
                <a:gd name="T32" fmla="*/ 1478 w 3605"/>
                <a:gd name="T33" fmla="*/ 265 h 822"/>
                <a:gd name="T34" fmla="*/ 1465 w 3605"/>
                <a:gd name="T35" fmla="*/ 271 h 822"/>
                <a:gd name="T36" fmla="*/ 1453 w 3605"/>
                <a:gd name="T37" fmla="*/ 282 h 822"/>
                <a:gd name="T38" fmla="*/ 1461 w 3605"/>
                <a:gd name="T39" fmla="*/ 271 h 822"/>
                <a:gd name="T40" fmla="*/ 1470 w 3605"/>
                <a:gd name="T41" fmla="*/ 265 h 822"/>
                <a:gd name="T42" fmla="*/ 2922 w 3605"/>
                <a:gd name="T43" fmla="*/ 263 h 822"/>
                <a:gd name="T44" fmla="*/ 2921 w 3605"/>
                <a:gd name="T45" fmla="*/ 258 h 822"/>
                <a:gd name="T46" fmla="*/ 68 w 3605"/>
                <a:gd name="T47" fmla="*/ 262 h 822"/>
                <a:gd name="T48" fmla="*/ 64 w 3605"/>
                <a:gd name="T49" fmla="*/ 260 h 822"/>
                <a:gd name="T50" fmla="*/ 49 w 3605"/>
                <a:gd name="T51" fmla="*/ 255 h 822"/>
                <a:gd name="T52" fmla="*/ 51 w 3605"/>
                <a:gd name="T53" fmla="*/ 246 h 822"/>
                <a:gd name="T54" fmla="*/ 1560 w 3605"/>
                <a:gd name="T55" fmla="*/ 199 h 822"/>
                <a:gd name="T56" fmla="*/ 440 w 3605"/>
                <a:gd name="T57" fmla="*/ 186 h 822"/>
                <a:gd name="T58" fmla="*/ 1563 w 3605"/>
                <a:gd name="T59" fmla="*/ 189 h 822"/>
                <a:gd name="T60" fmla="*/ 1566 w 3605"/>
                <a:gd name="T61" fmla="*/ 224 h 822"/>
                <a:gd name="T62" fmla="*/ 1562 w 3605"/>
                <a:gd name="T63" fmla="*/ 230 h 822"/>
                <a:gd name="T64" fmla="*/ 1554 w 3605"/>
                <a:gd name="T65" fmla="*/ 203 h 822"/>
                <a:gd name="T66" fmla="*/ 1552 w 3605"/>
                <a:gd name="T67" fmla="*/ 170 h 822"/>
                <a:gd name="T68" fmla="*/ 455 w 3605"/>
                <a:gd name="T69" fmla="*/ 165 h 822"/>
                <a:gd name="T70" fmla="*/ 447 w 3605"/>
                <a:gd name="T71" fmla="*/ 175 h 822"/>
                <a:gd name="T72" fmla="*/ 442 w 3605"/>
                <a:gd name="T73" fmla="*/ 178 h 822"/>
                <a:gd name="T74" fmla="*/ 445 w 3605"/>
                <a:gd name="T75" fmla="*/ 170 h 822"/>
                <a:gd name="T76" fmla="*/ 464 w 3605"/>
                <a:gd name="T77" fmla="*/ 161 h 822"/>
                <a:gd name="T78" fmla="*/ 1468 w 3605"/>
                <a:gd name="T79" fmla="*/ 158 h 822"/>
                <a:gd name="T80" fmla="*/ 346 w 3605"/>
                <a:gd name="T81" fmla="*/ 91 h 822"/>
                <a:gd name="T82" fmla="*/ 341 w 3605"/>
                <a:gd name="T83" fmla="*/ 85 h 822"/>
                <a:gd name="T84" fmla="*/ 1489 w 3605"/>
                <a:gd name="T85" fmla="*/ 88 h 822"/>
                <a:gd name="T86" fmla="*/ 1491 w 3605"/>
                <a:gd name="T87" fmla="*/ 115 h 822"/>
                <a:gd name="T88" fmla="*/ 1508 w 3605"/>
                <a:gd name="T89" fmla="*/ 142 h 822"/>
                <a:gd name="T90" fmla="*/ 1502 w 3605"/>
                <a:gd name="T91" fmla="*/ 148 h 822"/>
                <a:gd name="T92" fmla="*/ 1487 w 3605"/>
                <a:gd name="T93" fmla="*/ 123 h 822"/>
                <a:gd name="T94" fmla="*/ 1481 w 3605"/>
                <a:gd name="T95" fmla="*/ 90 h 822"/>
                <a:gd name="T96" fmla="*/ 1521 w 3605"/>
                <a:gd name="T97" fmla="*/ 60 h 822"/>
                <a:gd name="T98" fmla="*/ 1483 w 3605"/>
                <a:gd name="T99" fmla="*/ 52 h 822"/>
                <a:gd name="T100" fmla="*/ 1322 w 3605"/>
                <a:gd name="T101" fmla="*/ 39 h 822"/>
                <a:gd name="T102" fmla="*/ 1525 w 3605"/>
                <a:gd name="T103" fmla="*/ 30 h 822"/>
                <a:gd name="T104" fmla="*/ 1543 w 3605"/>
                <a:gd name="T105" fmla="*/ 22 h 822"/>
                <a:gd name="T106" fmla="*/ 1555 w 3605"/>
                <a:gd name="T107" fmla="*/ 28 h 822"/>
                <a:gd name="T108" fmla="*/ 1550 w 3605"/>
                <a:gd name="T109" fmla="*/ 43 h 822"/>
                <a:gd name="T110" fmla="*/ 1544 w 3605"/>
                <a:gd name="T111" fmla="*/ 54 h 822"/>
                <a:gd name="T112" fmla="*/ 1533 w 3605"/>
                <a:gd name="T113" fmla="*/ 68 h 822"/>
                <a:gd name="T114" fmla="*/ 1522 w 3605"/>
                <a:gd name="T115" fmla="*/ 63 h 822"/>
                <a:gd name="T116" fmla="*/ 1519 w 3605"/>
                <a:gd name="T117" fmla="*/ 39 h 822"/>
                <a:gd name="T118" fmla="*/ 1532 w 3605"/>
                <a:gd name="T119" fmla="*/ 24 h 822"/>
                <a:gd name="T120" fmla="*/ 1539 w 3605"/>
                <a:gd name="T121" fmla="*/ 5 h 822"/>
                <a:gd name="T122" fmla="*/ 1530 w 3605"/>
                <a:gd name="T123" fmla="*/ 5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05" h="822">
                  <a:moveTo>
                    <a:pt x="2" y="810"/>
                  </a:moveTo>
                  <a:lnTo>
                    <a:pt x="2" y="811"/>
                  </a:lnTo>
                  <a:lnTo>
                    <a:pt x="4" y="813"/>
                  </a:lnTo>
                  <a:lnTo>
                    <a:pt x="5" y="815"/>
                  </a:lnTo>
                  <a:lnTo>
                    <a:pt x="7" y="815"/>
                  </a:lnTo>
                  <a:lnTo>
                    <a:pt x="8" y="815"/>
                  </a:lnTo>
                  <a:lnTo>
                    <a:pt x="13" y="815"/>
                  </a:lnTo>
                  <a:lnTo>
                    <a:pt x="18" y="813"/>
                  </a:lnTo>
                  <a:lnTo>
                    <a:pt x="18" y="815"/>
                  </a:lnTo>
                  <a:lnTo>
                    <a:pt x="19" y="815"/>
                  </a:lnTo>
                  <a:lnTo>
                    <a:pt x="19" y="816"/>
                  </a:lnTo>
                  <a:lnTo>
                    <a:pt x="18" y="816"/>
                  </a:lnTo>
                  <a:lnTo>
                    <a:pt x="15" y="816"/>
                  </a:lnTo>
                  <a:lnTo>
                    <a:pt x="13" y="816"/>
                  </a:lnTo>
                  <a:lnTo>
                    <a:pt x="10" y="816"/>
                  </a:lnTo>
                  <a:lnTo>
                    <a:pt x="10" y="816"/>
                  </a:lnTo>
                  <a:lnTo>
                    <a:pt x="7" y="816"/>
                  </a:lnTo>
                  <a:lnTo>
                    <a:pt x="5" y="818"/>
                  </a:lnTo>
                  <a:lnTo>
                    <a:pt x="5" y="819"/>
                  </a:lnTo>
                  <a:lnTo>
                    <a:pt x="5" y="819"/>
                  </a:lnTo>
                  <a:lnTo>
                    <a:pt x="7" y="819"/>
                  </a:lnTo>
                  <a:lnTo>
                    <a:pt x="7" y="819"/>
                  </a:lnTo>
                  <a:lnTo>
                    <a:pt x="8" y="821"/>
                  </a:lnTo>
                  <a:lnTo>
                    <a:pt x="7" y="821"/>
                  </a:lnTo>
                  <a:lnTo>
                    <a:pt x="5" y="822"/>
                  </a:lnTo>
                  <a:lnTo>
                    <a:pt x="5" y="822"/>
                  </a:lnTo>
                  <a:lnTo>
                    <a:pt x="4" y="821"/>
                  </a:lnTo>
                  <a:lnTo>
                    <a:pt x="4" y="818"/>
                  </a:lnTo>
                  <a:lnTo>
                    <a:pt x="2" y="818"/>
                  </a:lnTo>
                  <a:lnTo>
                    <a:pt x="2" y="818"/>
                  </a:lnTo>
                  <a:lnTo>
                    <a:pt x="0" y="818"/>
                  </a:lnTo>
                  <a:lnTo>
                    <a:pt x="0" y="818"/>
                  </a:lnTo>
                  <a:lnTo>
                    <a:pt x="2" y="816"/>
                  </a:lnTo>
                  <a:lnTo>
                    <a:pt x="4" y="816"/>
                  </a:lnTo>
                  <a:lnTo>
                    <a:pt x="5" y="816"/>
                  </a:lnTo>
                  <a:lnTo>
                    <a:pt x="5" y="815"/>
                  </a:lnTo>
                  <a:lnTo>
                    <a:pt x="4" y="815"/>
                  </a:lnTo>
                  <a:lnTo>
                    <a:pt x="2" y="813"/>
                  </a:lnTo>
                  <a:lnTo>
                    <a:pt x="0" y="815"/>
                  </a:lnTo>
                  <a:lnTo>
                    <a:pt x="0" y="815"/>
                  </a:lnTo>
                  <a:lnTo>
                    <a:pt x="0" y="815"/>
                  </a:lnTo>
                  <a:lnTo>
                    <a:pt x="0" y="813"/>
                  </a:lnTo>
                  <a:lnTo>
                    <a:pt x="0" y="813"/>
                  </a:lnTo>
                  <a:lnTo>
                    <a:pt x="0" y="811"/>
                  </a:lnTo>
                  <a:lnTo>
                    <a:pt x="2" y="811"/>
                  </a:lnTo>
                  <a:lnTo>
                    <a:pt x="2" y="810"/>
                  </a:lnTo>
                  <a:close/>
                  <a:moveTo>
                    <a:pt x="5" y="800"/>
                  </a:moveTo>
                  <a:lnTo>
                    <a:pt x="7" y="800"/>
                  </a:lnTo>
                  <a:lnTo>
                    <a:pt x="7" y="800"/>
                  </a:lnTo>
                  <a:lnTo>
                    <a:pt x="11" y="802"/>
                  </a:lnTo>
                  <a:lnTo>
                    <a:pt x="15" y="804"/>
                  </a:lnTo>
                  <a:lnTo>
                    <a:pt x="16" y="804"/>
                  </a:lnTo>
                  <a:lnTo>
                    <a:pt x="18" y="805"/>
                  </a:lnTo>
                  <a:lnTo>
                    <a:pt x="18" y="805"/>
                  </a:lnTo>
                  <a:lnTo>
                    <a:pt x="18" y="807"/>
                  </a:lnTo>
                  <a:lnTo>
                    <a:pt x="18" y="807"/>
                  </a:lnTo>
                  <a:lnTo>
                    <a:pt x="16" y="807"/>
                  </a:lnTo>
                  <a:lnTo>
                    <a:pt x="16" y="807"/>
                  </a:lnTo>
                  <a:lnTo>
                    <a:pt x="15" y="807"/>
                  </a:lnTo>
                  <a:lnTo>
                    <a:pt x="11" y="805"/>
                  </a:lnTo>
                  <a:lnTo>
                    <a:pt x="10" y="804"/>
                  </a:lnTo>
                  <a:lnTo>
                    <a:pt x="8" y="804"/>
                  </a:lnTo>
                  <a:lnTo>
                    <a:pt x="8" y="805"/>
                  </a:lnTo>
                  <a:lnTo>
                    <a:pt x="7" y="805"/>
                  </a:lnTo>
                  <a:lnTo>
                    <a:pt x="5" y="805"/>
                  </a:lnTo>
                  <a:lnTo>
                    <a:pt x="4" y="805"/>
                  </a:lnTo>
                  <a:lnTo>
                    <a:pt x="4" y="805"/>
                  </a:lnTo>
                  <a:lnTo>
                    <a:pt x="5" y="804"/>
                  </a:lnTo>
                  <a:lnTo>
                    <a:pt x="5" y="804"/>
                  </a:lnTo>
                  <a:lnTo>
                    <a:pt x="5" y="804"/>
                  </a:lnTo>
                  <a:lnTo>
                    <a:pt x="5" y="802"/>
                  </a:lnTo>
                  <a:lnTo>
                    <a:pt x="4" y="802"/>
                  </a:lnTo>
                  <a:lnTo>
                    <a:pt x="5" y="802"/>
                  </a:lnTo>
                  <a:lnTo>
                    <a:pt x="5" y="800"/>
                  </a:lnTo>
                  <a:close/>
                  <a:moveTo>
                    <a:pt x="24" y="742"/>
                  </a:moveTo>
                  <a:lnTo>
                    <a:pt x="24" y="744"/>
                  </a:lnTo>
                  <a:lnTo>
                    <a:pt x="26" y="744"/>
                  </a:lnTo>
                  <a:lnTo>
                    <a:pt x="27" y="745"/>
                  </a:lnTo>
                  <a:lnTo>
                    <a:pt x="29" y="745"/>
                  </a:lnTo>
                  <a:lnTo>
                    <a:pt x="30" y="745"/>
                  </a:lnTo>
                  <a:lnTo>
                    <a:pt x="30" y="747"/>
                  </a:lnTo>
                  <a:lnTo>
                    <a:pt x="30" y="747"/>
                  </a:lnTo>
                  <a:lnTo>
                    <a:pt x="27" y="748"/>
                  </a:lnTo>
                  <a:lnTo>
                    <a:pt x="24" y="747"/>
                  </a:lnTo>
                  <a:lnTo>
                    <a:pt x="23" y="747"/>
                  </a:lnTo>
                  <a:lnTo>
                    <a:pt x="19" y="747"/>
                  </a:lnTo>
                  <a:lnTo>
                    <a:pt x="15" y="748"/>
                  </a:lnTo>
                  <a:lnTo>
                    <a:pt x="11" y="752"/>
                  </a:lnTo>
                  <a:lnTo>
                    <a:pt x="8" y="753"/>
                  </a:lnTo>
                  <a:lnTo>
                    <a:pt x="7" y="753"/>
                  </a:lnTo>
                  <a:lnTo>
                    <a:pt x="7" y="755"/>
                  </a:lnTo>
                  <a:lnTo>
                    <a:pt x="7" y="755"/>
                  </a:lnTo>
                  <a:lnTo>
                    <a:pt x="5" y="756"/>
                  </a:lnTo>
                  <a:lnTo>
                    <a:pt x="7" y="753"/>
                  </a:lnTo>
                  <a:lnTo>
                    <a:pt x="7" y="752"/>
                  </a:lnTo>
                  <a:lnTo>
                    <a:pt x="8" y="750"/>
                  </a:lnTo>
                  <a:lnTo>
                    <a:pt x="10" y="750"/>
                  </a:lnTo>
                  <a:lnTo>
                    <a:pt x="8" y="748"/>
                  </a:lnTo>
                  <a:lnTo>
                    <a:pt x="8" y="747"/>
                  </a:lnTo>
                  <a:lnTo>
                    <a:pt x="8" y="747"/>
                  </a:lnTo>
                  <a:lnTo>
                    <a:pt x="10" y="747"/>
                  </a:lnTo>
                  <a:lnTo>
                    <a:pt x="10" y="748"/>
                  </a:lnTo>
                  <a:lnTo>
                    <a:pt x="11" y="748"/>
                  </a:lnTo>
                  <a:lnTo>
                    <a:pt x="16" y="747"/>
                  </a:lnTo>
                  <a:lnTo>
                    <a:pt x="19" y="745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3" y="744"/>
                  </a:lnTo>
                  <a:lnTo>
                    <a:pt x="24" y="742"/>
                  </a:lnTo>
                  <a:close/>
                  <a:moveTo>
                    <a:pt x="64" y="725"/>
                  </a:moveTo>
                  <a:lnTo>
                    <a:pt x="64" y="725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7" y="726"/>
                  </a:lnTo>
                  <a:lnTo>
                    <a:pt x="67" y="726"/>
                  </a:lnTo>
                  <a:lnTo>
                    <a:pt x="67" y="728"/>
                  </a:lnTo>
                  <a:lnTo>
                    <a:pt x="68" y="728"/>
                  </a:lnTo>
                  <a:lnTo>
                    <a:pt x="68" y="729"/>
                  </a:lnTo>
                  <a:lnTo>
                    <a:pt x="68" y="729"/>
                  </a:lnTo>
                  <a:lnTo>
                    <a:pt x="68" y="729"/>
                  </a:lnTo>
                  <a:lnTo>
                    <a:pt x="68" y="731"/>
                  </a:lnTo>
                  <a:lnTo>
                    <a:pt x="67" y="731"/>
                  </a:lnTo>
                  <a:lnTo>
                    <a:pt x="65" y="731"/>
                  </a:lnTo>
                  <a:lnTo>
                    <a:pt x="64" y="729"/>
                  </a:lnTo>
                  <a:lnTo>
                    <a:pt x="64" y="728"/>
                  </a:lnTo>
                  <a:lnTo>
                    <a:pt x="62" y="725"/>
                  </a:lnTo>
                  <a:lnTo>
                    <a:pt x="64" y="725"/>
                  </a:lnTo>
                  <a:lnTo>
                    <a:pt x="64" y="725"/>
                  </a:lnTo>
                  <a:close/>
                  <a:moveTo>
                    <a:pt x="3515" y="701"/>
                  </a:moveTo>
                  <a:lnTo>
                    <a:pt x="3515" y="701"/>
                  </a:lnTo>
                  <a:lnTo>
                    <a:pt x="3515" y="703"/>
                  </a:lnTo>
                  <a:lnTo>
                    <a:pt x="3515" y="703"/>
                  </a:lnTo>
                  <a:lnTo>
                    <a:pt x="3517" y="701"/>
                  </a:lnTo>
                  <a:lnTo>
                    <a:pt x="3517" y="701"/>
                  </a:lnTo>
                  <a:lnTo>
                    <a:pt x="3517" y="703"/>
                  </a:lnTo>
                  <a:lnTo>
                    <a:pt x="3517" y="703"/>
                  </a:lnTo>
                  <a:lnTo>
                    <a:pt x="3515" y="704"/>
                  </a:lnTo>
                  <a:lnTo>
                    <a:pt x="3517" y="706"/>
                  </a:lnTo>
                  <a:lnTo>
                    <a:pt x="3517" y="706"/>
                  </a:lnTo>
                  <a:lnTo>
                    <a:pt x="3517" y="706"/>
                  </a:lnTo>
                  <a:lnTo>
                    <a:pt x="3517" y="707"/>
                  </a:lnTo>
                  <a:lnTo>
                    <a:pt x="3517" y="707"/>
                  </a:lnTo>
                  <a:lnTo>
                    <a:pt x="3515" y="706"/>
                  </a:lnTo>
                  <a:lnTo>
                    <a:pt x="3515" y="706"/>
                  </a:lnTo>
                  <a:lnTo>
                    <a:pt x="3515" y="706"/>
                  </a:lnTo>
                  <a:lnTo>
                    <a:pt x="3515" y="704"/>
                  </a:lnTo>
                  <a:lnTo>
                    <a:pt x="3515" y="703"/>
                  </a:lnTo>
                  <a:lnTo>
                    <a:pt x="3515" y="701"/>
                  </a:lnTo>
                  <a:lnTo>
                    <a:pt x="3515" y="701"/>
                  </a:lnTo>
                  <a:close/>
                  <a:moveTo>
                    <a:pt x="3520" y="696"/>
                  </a:moveTo>
                  <a:lnTo>
                    <a:pt x="3520" y="696"/>
                  </a:lnTo>
                  <a:lnTo>
                    <a:pt x="3520" y="698"/>
                  </a:lnTo>
                  <a:lnTo>
                    <a:pt x="3520" y="698"/>
                  </a:lnTo>
                  <a:lnTo>
                    <a:pt x="3520" y="701"/>
                  </a:lnTo>
                  <a:lnTo>
                    <a:pt x="3522" y="703"/>
                  </a:lnTo>
                  <a:lnTo>
                    <a:pt x="3522" y="704"/>
                  </a:lnTo>
                  <a:lnTo>
                    <a:pt x="3520" y="704"/>
                  </a:lnTo>
                  <a:lnTo>
                    <a:pt x="3520" y="704"/>
                  </a:lnTo>
                  <a:lnTo>
                    <a:pt x="3520" y="704"/>
                  </a:lnTo>
                  <a:lnTo>
                    <a:pt x="3520" y="703"/>
                  </a:lnTo>
                  <a:lnTo>
                    <a:pt x="3520" y="700"/>
                  </a:lnTo>
                  <a:lnTo>
                    <a:pt x="3518" y="698"/>
                  </a:lnTo>
                  <a:lnTo>
                    <a:pt x="3520" y="698"/>
                  </a:lnTo>
                  <a:lnTo>
                    <a:pt x="3520" y="698"/>
                  </a:lnTo>
                  <a:lnTo>
                    <a:pt x="3520" y="696"/>
                  </a:lnTo>
                  <a:lnTo>
                    <a:pt x="3520" y="696"/>
                  </a:lnTo>
                  <a:close/>
                  <a:moveTo>
                    <a:pt x="3525" y="693"/>
                  </a:moveTo>
                  <a:lnTo>
                    <a:pt x="3525" y="695"/>
                  </a:lnTo>
                  <a:lnTo>
                    <a:pt x="3525" y="696"/>
                  </a:lnTo>
                  <a:lnTo>
                    <a:pt x="3525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700"/>
                  </a:lnTo>
                  <a:lnTo>
                    <a:pt x="3526" y="701"/>
                  </a:lnTo>
                  <a:lnTo>
                    <a:pt x="3525" y="701"/>
                  </a:lnTo>
                  <a:lnTo>
                    <a:pt x="3525" y="701"/>
                  </a:lnTo>
                  <a:lnTo>
                    <a:pt x="3525" y="700"/>
                  </a:lnTo>
                  <a:lnTo>
                    <a:pt x="3525" y="700"/>
                  </a:lnTo>
                  <a:lnTo>
                    <a:pt x="3525" y="698"/>
                  </a:lnTo>
                  <a:lnTo>
                    <a:pt x="3525" y="695"/>
                  </a:lnTo>
                  <a:lnTo>
                    <a:pt x="3525" y="693"/>
                  </a:lnTo>
                  <a:close/>
                  <a:moveTo>
                    <a:pt x="7" y="649"/>
                  </a:moveTo>
                  <a:lnTo>
                    <a:pt x="8" y="649"/>
                  </a:lnTo>
                  <a:lnTo>
                    <a:pt x="8" y="651"/>
                  </a:lnTo>
                  <a:lnTo>
                    <a:pt x="10" y="651"/>
                  </a:lnTo>
                  <a:lnTo>
                    <a:pt x="10" y="652"/>
                  </a:lnTo>
                  <a:lnTo>
                    <a:pt x="10" y="654"/>
                  </a:lnTo>
                  <a:lnTo>
                    <a:pt x="8" y="652"/>
                  </a:lnTo>
                  <a:lnTo>
                    <a:pt x="7" y="654"/>
                  </a:lnTo>
                  <a:lnTo>
                    <a:pt x="5" y="654"/>
                  </a:lnTo>
                  <a:lnTo>
                    <a:pt x="5" y="654"/>
                  </a:lnTo>
                  <a:lnTo>
                    <a:pt x="5" y="652"/>
                  </a:lnTo>
                  <a:lnTo>
                    <a:pt x="5" y="651"/>
                  </a:lnTo>
                  <a:lnTo>
                    <a:pt x="5" y="649"/>
                  </a:lnTo>
                  <a:lnTo>
                    <a:pt x="7" y="649"/>
                  </a:lnTo>
                  <a:close/>
                  <a:moveTo>
                    <a:pt x="11" y="643"/>
                  </a:moveTo>
                  <a:lnTo>
                    <a:pt x="13" y="643"/>
                  </a:lnTo>
                  <a:lnTo>
                    <a:pt x="13" y="643"/>
                  </a:lnTo>
                  <a:lnTo>
                    <a:pt x="13" y="644"/>
                  </a:lnTo>
                  <a:lnTo>
                    <a:pt x="11" y="644"/>
                  </a:lnTo>
                  <a:lnTo>
                    <a:pt x="11" y="644"/>
                  </a:lnTo>
                  <a:lnTo>
                    <a:pt x="10" y="644"/>
                  </a:lnTo>
                  <a:lnTo>
                    <a:pt x="11" y="643"/>
                  </a:lnTo>
                  <a:close/>
                  <a:moveTo>
                    <a:pt x="15" y="635"/>
                  </a:moveTo>
                  <a:lnTo>
                    <a:pt x="15" y="635"/>
                  </a:lnTo>
                  <a:lnTo>
                    <a:pt x="15" y="635"/>
                  </a:lnTo>
                  <a:lnTo>
                    <a:pt x="15" y="635"/>
                  </a:lnTo>
                  <a:lnTo>
                    <a:pt x="15" y="637"/>
                  </a:lnTo>
                  <a:lnTo>
                    <a:pt x="15" y="637"/>
                  </a:lnTo>
                  <a:lnTo>
                    <a:pt x="15" y="638"/>
                  </a:lnTo>
                  <a:lnTo>
                    <a:pt x="15" y="638"/>
                  </a:lnTo>
                  <a:lnTo>
                    <a:pt x="15" y="638"/>
                  </a:lnTo>
                  <a:lnTo>
                    <a:pt x="13" y="638"/>
                  </a:lnTo>
                  <a:lnTo>
                    <a:pt x="11" y="637"/>
                  </a:lnTo>
                  <a:lnTo>
                    <a:pt x="11" y="637"/>
                  </a:lnTo>
                  <a:lnTo>
                    <a:pt x="11" y="637"/>
                  </a:lnTo>
                  <a:lnTo>
                    <a:pt x="11" y="635"/>
                  </a:lnTo>
                  <a:lnTo>
                    <a:pt x="13" y="635"/>
                  </a:lnTo>
                  <a:lnTo>
                    <a:pt x="15" y="635"/>
                  </a:lnTo>
                  <a:close/>
                  <a:moveTo>
                    <a:pt x="3602" y="610"/>
                  </a:moveTo>
                  <a:lnTo>
                    <a:pt x="3604" y="610"/>
                  </a:lnTo>
                  <a:lnTo>
                    <a:pt x="3605" y="611"/>
                  </a:lnTo>
                  <a:lnTo>
                    <a:pt x="3605" y="611"/>
                  </a:lnTo>
                  <a:lnTo>
                    <a:pt x="3605" y="613"/>
                  </a:lnTo>
                  <a:lnTo>
                    <a:pt x="3604" y="613"/>
                  </a:lnTo>
                  <a:lnTo>
                    <a:pt x="3604" y="614"/>
                  </a:lnTo>
                  <a:lnTo>
                    <a:pt x="3602" y="614"/>
                  </a:lnTo>
                  <a:lnTo>
                    <a:pt x="3600" y="614"/>
                  </a:lnTo>
                  <a:lnTo>
                    <a:pt x="3600" y="614"/>
                  </a:lnTo>
                  <a:lnTo>
                    <a:pt x="3600" y="613"/>
                  </a:lnTo>
                  <a:lnTo>
                    <a:pt x="3600" y="613"/>
                  </a:lnTo>
                  <a:lnTo>
                    <a:pt x="3600" y="611"/>
                  </a:lnTo>
                  <a:lnTo>
                    <a:pt x="3600" y="611"/>
                  </a:lnTo>
                  <a:lnTo>
                    <a:pt x="3602" y="610"/>
                  </a:lnTo>
                  <a:close/>
                  <a:moveTo>
                    <a:pt x="297" y="504"/>
                  </a:moveTo>
                  <a:lnTo>
                    <a:pt x="298" y="504"/>
                  </a:lnTo>
                  <a:lnTo>
                    <a:pt x="298" y="504"/>
                  </a:lnTo>
                  <a:lnTo>
                    <a:pt x="298" y="506"/>
                  </a:lnTo>
                  <a:lnTo>
                    <a:pt x="298" y="507"/>
                  </a:lnTo>
                  <a:lnTo>
                    <a:pt x="298" y="509"/>
                  </a:lnTo>
                  <a:lnTo>
                    <a:pt x="300" y="509"/>
                  </a:lnTo>
                  <a:lnTo>
                    <a:pt x="300" y="509"/>
                  </a:lnTo>
                  <a:lnTo>
                    <a:pt x="300" y="511"/>
                  </a:lnTo>
                  <a:lnTo>
                    <a:pt x="298" y="511"/>
                  </a:lnTo>
                  <a:lnTo>
                    <a:pt x="298" y="512"/>
                  </a:lnTo>
                  <a:lnTo>
                    <a:pt x="298" y="514"/>
                  </a:lnTo>
                  <a:lnTo>
                    <a:pt x="297" y="514"/>
                  </a:lnTo>
                  <a:lnTo>
                    <a:pt x="297" y="515"/>
                  </a:lnTo>
                  <a:lnTo>
                    <a:pt x="297" y="515"/>
                  </a:lnTo>
                  <a:lnTo>
                    <a:pt x="295" y="515"/>
                  </a:lnTo>
                  <a:lnTo>
                    <a:pt x="295" y="515"/>
                  </a:lnTo>
                  <a:lnTo>
                    <a:pt x="294" y="515"/>
                  </a:lnTo>
                  <a:lnTo>
                    <a:pt x="294" y="514"/>
                  </a:lnTo>
                  <a:lnTo>
                    <a:pt x="294" y="514"/>
                  </a:lnTo>
                  <a:lnTo>
                    <a:pt x="292" y="514"/>
                  </a:lnTo>
                  <a:lnTo>
                    <a:pt x="292" y="515"/>
                  </a:lnTo>
                  <a:lnTo>
                    <a:pt x="291" y="517"/>
                  </a:lnTo>
                  <a:lnTo>
                    <a:pt x="291" y="518"/>
                  </a:lnTo>
                  <a:lnTo>
                    <a:pt x="289" y="518"/>
                  </a:lnTo>
                  <a:lnTo>
                    <a:pt x="289" y="518"/>
                  </a:lnTo>
                  <a:lnTo>
                    <a:pt x="289" y="518"/>
                  </a:lnTo>
                  <a:lnTo>
                    <a:pt x="287" y="518"/>
                  </a:lnTo>
                  <a:lnTo>
                    <a:pt x="287" y="520"/>
                  </a:lnTo>
                  <a:lnTo>
                    <a:pt x="287" y="522"/>
                  </a:lnTo>
                  <a:lnTo>
                    <a:pt x="287" y="523"/>
                  </a:lnTo>
                  <a:lnTo>
                    <a:pt x="287" y="525"/>
                  </a:lnTo>
                  <a:lnTo>
                    <a:pt x="287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86" y="523"/>
                  </a:lnTo>
                  <a:lnTo>
                    <a:pt x="286" y="522"/>
                  </a:lnTo>
                  <a:lnTo>
                    <a:pt x="284" y="522"/>
                  </a:lnTo>
                  <a:lnTo>
                    <a:pt x="284" y="520"/>
                  </a:lnTo>
                  <a:lnTo>
                    <a:pt x="284" y="518"/>
                  </a:lnTo>
                  <a:lnTo>
                    <a:pt x="284" y="518"/>
                  </a:lnTo>
                  <a:lnTo>
                    <a:pt x="286" y="517"/>
                  </a:lnTo>
                  <a:lnTo>
                    <a:pt x="287" y="517"/>
                  </a:lnTo>
                  <a:lnTo>
                    <a:pt x="287" y="517"/>
                  </a:lnTo>
                  <a:lnTo>
                    <a:pt x="289" y="515"/>
                  </a:lnTo>
                  <a:lnTo>
                    <a:pt x="289" y="515"/>
                  </a:lnTo>
                  <a:lnTo>
                    <a:pt x="289" y="514"/>
                  </a:lnTo>
                  <a:lnTo>
                    <a:pt x="289" y="514"/>
                  </a:lnTo>
                  <a:lnTo>
                    <a:pt x="289" y="514"/>
                  </a:lnTo>
                  <a:lnTo>
                    <a:pt x="289" y="512"/>
                  </a:lnTo>
                  <a:lnTo>
                    <a:pt x="291" y="512"/>
                  </a:lnTo>
                  <a:lnTo>
                    <a:pt x="291" y="512"/>
                  </a:lnTo>
                  <a:lnTo>
                    <a:pt x="292" y="512"/>
                  </a:lnTo>
                  <a:lnTo>
                    <a:pt x="292" y="511"/>
                  </a:lnTo>
                  <a:lnTo>
                    <a:pt x="294" y="511"/>
                  </a:lnTo>
                  <a:lnTo>
                    <a:pt x="294" y="509"/>
                  </a:lnTo>
                  <a:lnTo>
                    <a:pt x="294" y="509"/>
                  </a:lnTo>
                  <a:lnTo>
                    <a:pt x="295" y="507"/>
                  </a:lnTo>
                  <a:lnTo>
                    <a:pt x="297" y="507"/>
                  </a:lnTo>
                  <a:lnTo>
                    <a:pt x="297" y="506"/>
                  </a:lnTo>
                  <a:lnTo>
                    <a:pt x="297" y="506"/>
                  </a:lnTo>
                  <a:lnTo>
                    <a:pt x="297" y="506"/>
                  </a:lnTo>
                  <a:lnTo>
                    <a:pt x="297" y="504"/>
                  </a:lnTo>
                  <a:lnTo>
                    <a:pt x="297" y="504"/>
                  </a:lnTo>
                  <a:close/>
                  <a:moveTo>
                    <a:pt x="155" y="477"/>
                  </a:moveTo>
                  <a:lnTo>
                    <a:pt x="157" y="477"/>
                  </a:lnTo>
                  <a:lnTo>
                    <a:pt x="158" y="477"/>
                  </a:lnTo>
                  <a:lnTo>
                    <a:pt x="158" y="477"/>
                  </a:lnTo>
                  <a:lnTo>
                    <a:pt x="160" y="479"/>
                  </a:lnTo>
                  <a:lnTo>
                    <a:pt x="160" y="481"/>
                  </a:lnTo>
                  <a:lnTo>
                    <a:pt x="160" y="482"/>
                  </a:lnTo>
                  <a:lnTo>
                    <a:pt x="158" y="482"/>
                  </a:lnTo>
                  <a:lnTo>
                    <a:pt x="155" y="482"/>
                  </a:lnTo>
                  <a:lnTo>
                    <a:pt x="153" y="484"/>
                  </a:lnTo>
                  <a:lnTo>
                    <a:pt x="152" y="482"/>
                  </a:lnTo>
                  <a:lnTo>
                    <a:pt x="152" y="482"/>
                  </a:lnTo>
                  <a:lnTo>
                    <a:pt x="150" y="481"/>
                  </a:lnTo>
                  <a:lnTo>
                    <a:pt x="149" y="481"/>
                  </a:lnTo>
                  <a:lnTo>
                    <a:pt x="150" y="479"/>
                  </a:lnTo>
                  <a:lnTo>
                    <a:pt x="152" y="479"/>
                  </a:lnTo>
                  <a:lnTo>
                    <a:pt x="153" y="479"/>
                  </a:lnTo>
                  <a:lnTo>
                    <a:pt x="153" y="477"/>
                  </a:lnTo>
                  <a:lnTo>
                    <a:pt x="155" y="477"/>
                  </a:lnTo>
                  <a:close/>
                  <a:moveTo>
                    <a:pt x="275" y="378"/>
                  </a:moveTo>
                  <a:lnTo>
                    <a:pt x="275" y="378"/>
                  </a:lnTo>
                  <a:lnTo>
                    <a:pt x="275" y="380"/>
                  </a:lnTo>
                  <a:lnTo>
                    <a:pt x="275" y="381"/>
                  </a:lnTo>
                  <a:lnTo>
                    <a:pt x="275" y="383"/>
                  </a:lnTo>
                  <a:lnTo>
                    <a:pt x="275" y="386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5" y="388"/>
                  </a:lnTo>
                  <a:lnTo>
                    <a:pt x="275" y="389"/>
                  </a:lnTo>
                  <a:lnTo>
                    <a:pt x="275" y="389"/>
                  </a:lnTo>
                  <a:lnTo>
                    <a:pt x="275" y="389"/>
                  </a:lnTo>
                  <a:lnTo>
                    <a:pt x="276" y="391"/>
                  </a:lnTo>
                  <a:lnTo>
                    <a:pt x="275" y="391"/>
                  </a:lnTo>
                  <a:lnTo>
                    <a:pt x="275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5" y="392"/>
                  </a:lnTo>
                  <a:lnTo>
                    <a:pt x="275" y="392"/>
                  </a:lnTo>
                  <a:lnTo>
                    <a:pt x="275" y="394"/>
                  </a:lnTo>
                  <a:lnTo>
                    <a:pt x="275" y="394"/>
                  </a:lnTo>
                  <a:lnTo>
                    <a:pt x="273" y="394"/>
                  </a:lnTo>
                  <a:lnTo>
                    <a:pt x="273" y="394"/>
                  </a:lnTo>
                  <a:lnTo>
                    <a:pt x="275" y="395"/>
                  </a:lnTo>
                  <a:lnTo>
                    <a:pt x="276" y="395"/>
                  </a:lnTo>
                  <a:lnTo>
                    <a:pt x="275" y="395"/>
                  </a:lnTo>
                  <a:lnTo>
                    <a:pt x="275" y="395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2" y="397"/>
                  </a:lnTo>
                  <a:lnTo>
                    <a:pt x="272" y="397"/>
                  </a:lnTo>
                  <a:lnTo>
                    <a:pt x="272" y="399"/>
                  </a:lnTo>
                  <a:lnTo>
                    <a:pt x="270" y="399"/>
                  </a:lnTo>
                  <a:lnTo>
                    <a:pt x="270" y="399"/>
                  </a:lnTo>
                  <a:lnTo>
                    <a:pt x="270" y="399"/>
                  </a:lnTo>
                  <a:lnTo>
                    <a:pt x="270" y="397"/>
                  </a:lnTo>
                  <a:lnTo>
                    <a:pt x="270" y="395"/>
                  </a:lnTo>
                  <a:lnTo>
                    <a:pt x="272" y="395"/>
                  </a:lnTo>
                  <a:lnTo>
                    <a:pt x="272" y="394"/>
                  </a:lnTo>
                  <a:lnTo>
                    <a:pt x="272" y="394"/>
                  </a:lnTo>
                  <a:lnTo>
                    <a:pt x="272" y="394"/>
                  </a:lnTo>
                  <a:lnTo>
                    <a:pt x="270" y="394"/>
                  </a:lnTo>
                  <a:lnTo>
                    <a:pt x="270" y="394"/>
                  </a:lnTo>
                  <a:lnTo>
                    <a:pt x="270" y="394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70" y="392"/>
                  </a:lnTo>
                  <a:lnTo>
                    <a:pt x="272" y="392"/>
                  </a:lnTo>
                  <a:lnTo>
                    <a:pt x="272" y="392"/>
                  </a:lnTo>
                  <a:lnTo>
                    <a:pt x="272" y="391"/>
                  </a:lnTo>
                  <a:lnTo>
                    <a:pt x="272" y="391"/>
                  </a:lnTo>
                  <a:lnTo>
                    <a:pt x="270" y="391"/>
                  </a:lnTo>
                  <a:lnTo>
                    <a:pt x="267" y="389"/>
                  </a:lnTo>
                  <a:lnTo>
                    <a:pt x="268" y="389"/>
                  </a:lnTo>
                  <a:lnTo>
                    <a:pt x="268" y="389"/>
                  </a:lnTo>
                  <a:lnTo>
                    <a:pt x="270" y="389"/>
                  </a:lnTo>
                  <a:lnTo>
                    <a:pt x="272" y="389"/>
                  </a:lnTo>
                  <a:lnTo>
                    <a:pt x="272" y="389"/>
                  </a:lnTo>
                  <a:lnTo>
                    <a:pt x="272" y="389"/>
                  </a:lnTo>
                  <a:lnTo>
                    <a:pt x="272" y="388"/>
                  </a:lnTo>
                  <a:lnTo>
                    <a:pt x="272" y="388"/>
                  </a:lnTo>
                  <a:lnTo>
                    <a:pt x="273" y="388"/>
                  </a:lnTo>
                  <a:lnTo>
                    <a:pt x="273" y="386"/>
                  </a:lnTo>
                  <a:lnTo>
                    <a:pt x="273" y="386"/>
                  </a:lnTo>
                  <a:lnTo>
                    <a:pt x="273" y="386"/>
                  </a:lnTo>
                  <a:lnTo>
                    <a:pt x="273" y="384"/>
                  </a:lnTo>
                  <a:lnTo>
                    <a:pt x="273" y="384"/>
                  </a:lnTo>
                  <a:lnTo>
                    <a:pt x="273" y="383"/>
                  </a:lnTo>
                  <a:lnTo>
                    <a:pt x="273" y="383"/>
                  </a:lnTo>
                  <a:lnTo>
                    <a:pt x="275" y="383"/>
                  </a:lnTo>
                  <a:lnTo>
                    <a:pt x="275" y="381"/>
                  </a:lnTo>
                  <a:lnTo>
                    <a:pt x="275" y="381"/>
                  </a:lnTo>
                  <a:lnTo>
                    <a:pt x="275" y="380"/>
                  </a:lnTo>
                  <a:lnTo>
                    <a:pt x="273" y="380"/>
                  </a:lnTo>
                  <a:lnTo>
                    <a:pt x="273" y="380"/>
                  </a:lnTo>
                  <a:lnTo>
                    <a:pt x="275" y="378"/>
                  </a:lnTo>
                  <a:lnTo>
                    <a:pt x="275" y="378"/>
                  </a:lnTo>
                  <a:lnTo>
                    <a:pt x="275" y="378"/>
                  </a:lnTo>
                  <a:close/>
                  <a:moveTo>
                    <a:pt x="322" y="312"/>
                  </a:moveTo>
                  <a:lnTo>
                    <a:pt x="324" y="312"/>
                  </a:lnTo>
                  <a:lnTo>
                    <a:pt x="324" y="315"/>
                  </a:lnTo>
                  <a:lnTo>
                    <a:pt x="324" y="315"/>
                  </a:lnTo>
                  <a:lnTo>
                    <a:pt x="325" y="315"/>
                  </a:lnTo>
                  <a:lnTo>
                    <a:pt x="327" y="314"/>
                  </a:lnTo>
                  <a:lnTo>
                    <a:pt x="328" y="314"/>
                  </a:lnTo>
                  <a:lnTo>
                    <a:pt x="327" y="315"/>
                  </a:lnTo>
                  <a:lnTo>
                    <a:pt x="325" y="317"/>
                  </a:lnTo>
                  <a:lnTo>
                    <a:pt x="325" y="317"/>
                  </a:lnTo>
                  <a:lnTo>
                    <a:pt x="324" y="318"/>
                  </a:lnTo>
                  <a:lnTo>
                    <a:pt x="322" y="318"/>
                  </a:lnTo>
                  <a:lnTo>
                    <a:pt x="322" y="320"/>
                  </a:lnTo>
                  <a:lnTo>
                    <a:pt x="324" y="320"/>
                  </a:lnTo>
                  <a:lnTo>
                    <a:pt x="324" y="321"/>
                  </a:lnTo>
                  <a:lnTo>
                    <a:pt x="322" y="321"/>
                  </a:lnTo>
                  <a:lnTo>
                    <a:pt x="322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19" y="321"/>
                  </a:lnTo>
                  <a:lnTo>
                    <a:pt x="319" y="321"/>
                  </a:lnTo>
                  <a:lnTo>
                    <a:pt x="321" y="323"/>
                  </a:lnTo>
                  <a:lnTo>
                    <a:pt x="322" y="325"/>
                  </a:lnTo>
                  <a:lnTo>
                    <a:pt x="322" y="325"/>
                  </a:lnTo>
                  <a:lnTo>
                    <a:pt x="319" y="323"/>
                  </a:lnTo>
                  <a:lnTo>
                    <a:pt x="317" y="323"/>
                  </a:lnTo>
                  <a:lnTo>
                    <a:pt x="317" y="323"/>
                  </a:lnTo>
                  <a:lnTo>
                    <a:pt x="317" y="323"/>
                  </a:lnTo>
                  <a:lnTo>
                    <a:pt x="316" y="323"/>
                  </a:lnTo>
                  <a:lnTo>
                    <a:pt x="316" y="321"/>
                  </a:lnTo>
                  <a:lnTo>
                    <a:pt x="316" y="321"/>
                  </a:lnTo>
                  <a:lnTo>
                    <a:pt x="317" y="321"/>
                  </a:lnTo>
                  <a:lnTo>
                    <a:pt x="316" y="320"/>
                  </a:lnTo>
                  <a:lnTo>
                    <a:pt x="316" y="320"/>
                  </a:lnTo>
                  <a:lnTo>
                    <a:pt x="317" y="320"/>
                  </a:lnTo>
                  <a:lnTo>
                    <a:pt x="317" y="320"/>
                  </a:lnTo>
                  <a:lnTo>
                    <a:pt x="319" y="320"/>
                  </a:lnTo>
                  <a:lnTo>
                    <a:pt x="321" y="320"/>
                  </a:lnTo>
                  <a:lnTo>
                    <a:pt x="321" y="320"/>
                  </a:lnTo>
                  <a:lnTo>
                    <a:pt x="321" y="318"/>
                  </a:lnTo>
                  <a:lnTo>
                    <a:pt x="321" y="318"/>
                  </a:lnTo>
                  <a:lnTo>
                    <a:pt x="321" y="318"/>
                  </a:lnTo>
                  <a:lnTo>
                    <a:pt x="322" y="318"/>
                  </a:lnTo>
                  <a:lnTo>
                    <a:pt x="322" y="318"/>
                  </a:lnTo>
                  <a:lnTo>
                    <a:pt x="322" y="317"/>
                  </a:lnTo>
                  <a:lnTo>
                    <a:pt x="322" y="314"/>
                  </a:lnTo>
                  <a:lnTo>
                    <a:pt x="322" y="312"/>
                  </a:lnTo>
                  <a:lnTo>
                    <a:pt x="322" y="312"/>
                  </a:lnTo>
                  <a:close/>
                  <a:moveTo>
                    <a:pt x="406" y="290"/>
                  </a:moveTo>
                  <a:lnTo>
                    <a:pt x="406" y="290"/>
                  </a:lnTo>
                  <a:lnTo>
                    <a:pt x="406" y="290"/>
                  </a:lnTo>
                  <a:lnTo>
                    <a:pt x="406" y="292"/>
                  </a:lnTo>
                  <a:lnTo>
                    <a:pt x="406" y="293"/>
                  </a:lnTo>
                  <a:lnTo>
                    <a:pt x="406" y="293"/>
                  </a:lnTo>
                  <a:lnTo>
                    <a:pt x="406" y="293"/>
                  </a:lnTo>
                  <a:lnTo>
                    <a:pt x="406" y="295"/>
                  </a:lnTo>
                  <a:lnTo>
                    <a:pt x="407" y="295"/>
                  </a:lnTo>
                  <a:lnTo>
                    <a:pt x="407" y="295"/>
                  </a:lnTo>
                  <a:lnTo>
                    <a:pt x="407" y="295"/>
                  </a:lnTo>
                  <a:lnTo>
                    <a:pt x="407" y="296"/>
                  </a:lnTo>
                  <a:lnTo>
                    <a:pt x="407" y="296"/>
                  </a:lnTo>
                  <a:lnTo>
                    <a:pt x="407" y="296"/>
                  </a:lnTo>
                  <a:lnTo>
                    <a:pt x="407" y="298"/>
                  </a:lnTo>
                  <a:lnTo>
                    <a:pt x="407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10" y="298"/>
                  </a:lnTo>
                  <a:lnTo>
                    <a:pt x="410" y="298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09" y="299"/>
                  </a:lnTo>
                  <a:lnTo>
                    <a:pt x="407" y="299"/>
                  </a:lnTo>
                  <a:lnTo>
                    <a:pt x="407" y="299"/>
                  </a:lnTo>
                  <a:lnTo>
                    <a:pt x="407" y="299"/>
                  </a:lnTo>
                  <a:lnTo>
                    <a:pt x="409" y="301"/>
                  </a:lnTo>
                  <a:lnTo>
                    <a:pt x="407" y="303"/>
                  </a:lnTo>
                  <a:lnTo>
                    <a:pt x="407" y="301"/>
                  </a:lnTo>
                  <a:lnTo>
                    <a:pt x="407" y="301"/>
                  </a:lnTo>
                  <a:lnTo>
                    <a:pt x="406" y="301"/>
                  </a:lnTo>
                  <a:lnTo>
                    <a:pt x="406" y="301"/>
                  </a:lnTo>
                  <a:lnTo>
                    <a:pt x="404" y="301"/>
                  </a:lnTo>
                  <a:lnTo>
                    <a:pt x="404" y="301"/>
                  </a:lnTo>
                  <a:lnTo>
                    <a:pt x="404" y="301"/>
                  </a:lnTo>
                  <a:lnTo>
                    <a:pt x="404" y="299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6" y="298"/>
                  </a:lnTo>
                  <a:lnTo>
                    <a:pt x="406" y="298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4" y="299"/>
                  </a:lnTo>
                  <a:lnTo>
                    <a:pt x="404" y="298"/>
                  </a:lnTo>
                  <a:lnTo>
                    <a:pt x="406" y="298"/>
                  </a:lnTo>
                  <a:lnTo>
                    <a:pt x="406" y="296"/>
                  </a:lnTo>
                  <a:lnTo>
                    <a:pt x="406" y="296"/>
                  </a:lnTo>
                  <a:lnTo>
                    <a:pt x="406" y="296"/>
                  </a:lnTo>
                  <a:lnTo>
                    <a:pt x="404" y="296"/>
                  </a:lnTo>
                  <a:lnTo>
                    <a:pt x="404" y="296"/>
                  </a:lnTo>
                  <a:lnTo>
                    <a:pt x="404" y="296"/>
                  </a:lnTo>
                  <a:lnTo>
                    <a:pt x="404" y="295"/>
                  </a:lnTo>
                  <a:lnTo>
                    <a:pt x="406" y="295"/>
                  </a:lnTo>
                  <a:lnTo>
                    <a:pt x="404" y="293"/>
                  </a:lnTo>
                  <a:lnTo>
                    <a:pt x="404" y="293"/>
                  </a:lnTo>
                  <a:lnTo>
                    <a:pt x="404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4" y="290"/>
                  </a:lnTo>
                  <a:lnTo>
                    <a:pt x="404" y="290"/>
                  </a:lnTo>
                  <a:lnTo>
                    <a:pt x="404" y="290"/>
                  </a:lnTo>
                  <a:lnTo>
                    <a:pt x="406" y="290"/>
                  </a:lnTo>
                  <a:close/>
                  <a:moveTo>
                    <a:pt x="1473" y="265"/>
                  </a:moveTo>
                  <a:lnTo>
                    <a:pt x="1475" y="265"/>
                  </a:lnTo>
                  <a:lnTo>
                    <a:pt x="1475" y="265"/>
                  </a:lnTo>
                  <a:lnTo>
                    <a:pt x="1476" y="265"/>
                  </a:lnTo>
                  <a:lnTo>
                    <a:pt x="1478" y="265"/>
                  </a:lnTo>
                  <a:lnTo>
                    <a:pt x="1478" y="265"/>
                  </a:lnTo>
                  <a:lnTo>
                    <a:pt x="1478" y="266"/>
                  </a:lnTo>
                  <a:lnTo>
                    <a:pt x="1480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6" y="266"/>
                  </a:lnTo>
                  <a:lnTo>
                    <a:pt x="1476" y="268"/>
                  </a:lnTo>
                  <a:lnTo>
                    <a:pt x="1476" y="268"/>
                  </a:lnTo>
                  <a:lnTo>
                    <a:pt x="1476" y="268"/>
                  </a:lnTo>
                  <a:lnTo>
                    <a:pt x="1475" y="269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2" y="268"/>
                  </a:lnTo>
                  <a:lnTo>
                    <a:pt x="1472" y="268"/>
                  </a:lnTo>
                  <a:lnTo>
                    <a:pt x="1472" y="269"/>
                  </a:lnTo>
                  <a:lnTo>
                    <a:pt x="1472" y="269"/>
                  </a:lnTo>
                  <a:lnTo>
                    <a:pt x="1472" y="269"/>
                  </a:lnTo>
                  <a:lnTo>
                    <a:pt x="1470" y="269"/>
                  </a:lnTo>
                  <a:lnTo>
                    <a:pt x="1470" y="268"/>
                  </a:lnTo>
                  <a:lnTo>
                    <a:pt x="1470" y="268"/>
                  </a:lnTo>
                  <a:lnTo>
                    <a:pt x="1468" y="269"/>
                  </a:lnTo>
                  <a:lnTo>
                    <a:pt x="1467" y="269"/>
                  </a:lnTo>
                  <a:lnTo>
                    <a:pt x="1467" y="269"/>
                  </a:lnTo>
                  <a:lnTo>
                    <a:pt x="1465" y="269"/>
                  </a:lnTo>
                  <a:lnTo>
                    <a:pt x="1465" y="271"/>
                  </a:lnTo>
                  <a:lnTo>
                    <a:pt x="1465" y="271"/>
                  </a:lnTo>
                  <a:lnTo>
                    <a:pt x="1465" y="271"/>
                  </a:lnTo>
                  <a:lnTo>
                    <a:pt x="1465" y="273"/>
                  </a:lnTo>
                  <a:lnTo>
                    <a:pt x="1465" y="273"/>
                  </a:lnTo>
                  <a:lnTo>
                    <a:pt x="1465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2" y="273"/>
                  </a:lnTo>
                  <a:lnTo>
                    <a:pt x="1462" y="274"/>
                  </a:lnTo>
                  <a:lnTo>
                    <a:pt x="1462" y="274"/>
                  </a:lnTo>
                  <a:lnTo>
                    <a:pt x="1461" y="274"/>
                  </a:lnTo>
                  <a:lnTo>
                    <a:pt x="1461" y="274"/>
                  </a:lnTo>
                  <a:lnTo>
                    <a:pt x="1461" y="276"/>
                  </a:lnTo>
                  <a:lnTo>
                    <a:pt x="1459" y="276"/>
                  </a:lnTo>
                  <a:lnTo>
                    <a:pt x="1459" y="276"/>
                  </a:lnTo>
                  <a:lnTo>
                    <a:pt x="1459" y="277"/>
                  </a:lnTo>
                  <a:lnTo>
                    <a:pt x="1459" y="279"/>
                  </a:lnTo>
                  <a:lnTo>
                    <a:pt x="1459" y="279"/>
                  </a:lnTo>
                  <a:lnTo>
                    <a:pt x="1457" y="279"/>
                  </a:lnTo>
                  <a:lnTo>
                    <a:pt x="1457" y="279"/>
                  </a:lnTo>
                  <a:lnTo>
                    <a:pt x="1456" y="279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7" y="280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4" y="280"/>
                  </a:lnTo>
                  <a:lnTo>
                    <a:pt x="1454" y="282"/>
                  </a:lnTo>
                  <a:lnTo>
                    <a:pt x="1453" y="282"/>
                  </a:lnTo>
                  <a:lnTo>
                    <a:pt x="1453" y="284"/>
                  </a:lnTo>
                  <a:lnTo>
                    <a:pt x="1453" y="284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0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4"/>
                  </a:lnTo>
                  <a:lnTo>
                    <a:pt x="1451" y="284"/>
                  </a:lnTo>
                  <a:lnTo>
                    <a:pt x="1451" y="284"/>
                  </a:lnTo>
                  <a:lnTo>
                    <a:pt x="1453" y="282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6" y="279"/>
                  </a:lnTo>
                  <a:lnTo>
                    <a:pt x="1456" y="279"/>
                  </a:lnTo>
                  <a:lnTo>
                    <a:pt x="1456" y="279"/>
                  </a:lnTo>
                  <a:lnTo>
                    <a:pt x="1454" y="279"/>
                  </a:lnTo>
                  <a:lnTo>
                    <a:pt x="1456" y="277"/>
                  </a:lnTo>
                  <a:lnTo>
                    <a:pt x="1456" y="276"/>
                  </a:lnTo>
                  <a:lnTo>
                    <a:pt x="1457" y="276"/>
                  </a:lnTo>
                  <a:lnTo>
                    <a:pt x="1457" y="274"/>
                  </a:lnTo>
                  <a:lnTo>
                    <a:pt x="1459" y="273"/>
                  </a:lnTo>
                  <a:lnTo>
                    <a:pt x="1459" y="273"/>
                  </a:lnTo>
                  <a:lnTo>
                    <a:pt x="1459" y="273"/>
                  </a:lnTo>
                  <a:lnTo>
                    <a:pt x="1461" y="273"/>
                  </a:lnTo>
                  <a:lnTo>
                    <a:pt x="1461" y="273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2" y="271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8"/>
                  </a:lnTo>
                  <a:lnTo>
                    <a:pt x="1462" y="268"/>
                  </a:lnTo>
                  <a:lnTo>
                    <a:pt x="1464" y="268"/>
                  </a:lnTo>
                  <a:lnTo>
                    <a:pt x="1464" y="268"/>
                  </a:lnTo>
                  <a:lnTo>
                    <a:pt x="1464" y="268"/>
                  </a:lnTo>
                  <a:lnTo>
                    <a:pt x="1464" y="269"/>
                  </a:lnTo>
                  <a:lnTo>
                    <a:pt x="1465" y="269"/>
                  </a:lnTo>
                  <a:lnTo>
                    <a:pt x="1465" y="269"/>
                  </a:lnTo>
                  <a:lnTo>
                    <a:pt x="1465" y="268"/>
                  </a:lnTo>
                  <a:lnTo>
                    <a:pt x="1465" y="268"/>
                  </a:lnTo>
                  <a:lnTo>
                    <a:pt x="1467" y="268"/>
                  </a:lnTo>
                  <a:lnTo>
                    <a:pt x="1467" y="268"/>
                  </a:lnTo>
                  <a:lnTo>
                    <a:pt x="1467" y="266"/>
                  </a:lnTo>
                  <a:lnTo>
                    <a:pt x="1467" y="266"/>
                  </a:lnTo>
                  <a:lnTo>
                    <a:pt x="1467" y="266"/>
                  </a:lnTo>
                  <a:lnTo>
                    <a:pt x="1468" y="266"/>
                  </a:lnTo>
                  <a:lnTo>
                    <a:pt x="1468" y="266"/>
                  </a:lnTo>
                  <a:lnTo>
                    <a:pt x="1468" y="265"/>
                  </a:lnTo>
                  <a:lnTo>
                    <a:pt x="1468" y="265"/>
                  </a:lnTo>
                  <a:lnTo>
                    <a:pt x="1468" y="265"/>
                  </a:lnTo>
                  <a:lnTo>
                    <a:pt x="1470" y="265"/>
                  </a:lnTo>
                  <a:lnTo>
                    <a:pt x="1470" y="265"/>
                  </a:lnTo>
                  <a:lnTo>
                    <a:pt x="1470" y="265"/>
                  </a:lnTo>
                  <a:lnTo>
                    <a:pt x="1472" y="265"/>
                  </a:lnTo>
                  <a:lnTo>
                    <a:pt x="1472" y="265"/>
                  </a:lnTo>
                  <a:lnTo>
                    <a:pt x="1472" y="265"/>
                  </a:lnTo>
                  <a:lnTo>
                    <a:pt x="1473" y="265"/>
                  </a:lnTo>
                  <a:lnTo>
                    <a:pt x="1473" y="265"/>
                  </a:lnTo>
                  <a:lnTo>
                    <a:pt x="1473" y="265"/>
                  </a:lnTo>
                  <a:lnTo>
                    <a:pt x="1473" y="265"/>
                  </a:lnTo>
                  <a:close/>
                  <a:moveTo>
                    <a:pt x="2922" y="258"/>
                  </a:moveTo>
                  <a:lnTo>
                    <a:pt x="2922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2" y="260"/>
                  </a:lnTo>
                  <a:lnTo>
                    <a:pt x="2922" y="260"/>
                  </a:lnTo>
                  <a:lnTo>
                    <a:pt x="2922" y="260"/>
                  </a:lnTo>
                  <a:lnTo>
                    <a:pt x="2922" y="258"/>
                  </a:lnTo>
                  <a:lnTo>
                    <a:pt x="2924" y="258"/>
                  </a:lnTo>
                  <a:lnTo>
                    <a:pt x="2924" y="258"/>
                  </a:lnTo>
                  <a:lnTo>
                    <a:pt x="2925" y="258"/>
                  </a:lnTo>
                  <a:lnTo>
                    <a:pt x="2925" y="258"/>
                  </a:lnTo>
                  <a:lnTo>
                    <a:pt x="2925" y="260"/>
                  </a:lnTo>
                  <a:lnTo>
                    <a:pt x="2924" y="260"/>
                  </a:lnTo>
                  <a:lnTo>
                    <a:pt x="2924" y="260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5"/>
                  </a:lnTo>
                  <a:lnTo>
                    <a:pt x="2922" y="265"/>
                  </a:lnTo>
                  <a:lnTo>
                    <a:pt x="2922" y="266"/>
                  </a:lnTo>
                  <a:lnTo>
                    <a:pt x="2921" y="266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5"/>
                  </a:lnTo>
                  <a:lnTo>
                    <a:pt x="2919" y="265"/>
                  </a:lnTo>
                  <a:lnTo>
                    <a:pt x="2918" y="265"/>
                  </a:lnTo>
                  <a:lnTo>
                    <a:pt x="2918" y="265"/>
                  </a:lnTo>
                  <a:lnTo>
                    <a:pt x="2918" y="263"/>
                  </a:lnTo>
                  <a:lnTo>
                    <a:pt x="2919" y="262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2" y="258"/>
                  </a:lnTo>
                  <a:close/>
                  <a:moveTo>
                    <a:pt x="52" y="246"/>
                  </a:moveTo>
                  <a:lnTo>
                    <a:pt x="52" y="247"/>
                  </a:lnTo>
                  <a:lnTo>
                    <a:pt x="54" y="247"/>
                  </a:lnTo>
                  <a:lnTo>
                    <a:pt x="56" y="249"/>
                  </a:lnTo>
                  <a:lnTo>
                    <a:pt x="57" y="249"/>
                  </a:lnTo>
                  <a:lnTo>
                    <a:pt x="57" y="249"/>
                  </a:lnTo>
                  <a:lnTo>
                    <a:pt x="57" y="251"/>
                  </a:lnTo>
                  <a:lnTo>
                    <a:pt x="59" y="252"/>
                  </a:lnTo>
                  <a:lnTo>
                    <a:pt x="59" y="252"/>
                  </a:lnTo>
                  <a:lnTo>
                    <a:pt x="59" y="252"/>
                  </a:lnTo>
                  <a:lnTo>
                    <a:pt x="60" y="252"/>
                  </a:lnTo>
                  <a:lnTo>
                    <a:pt x="60" y="252"/>
                  </a:lnTo>
                  <a:lnTo>
                    <a:pt x="60" y="254"/>
                  </a:lnTo>
                  <a:lnTo>
                    <a:pt x="62" y="254"/>
                  </a:lnTo>
                  <a:lnTo>
                    <a:pt x="62" y="255"/>
                  </a:lnTo>
                  <a:lnTo>
                    <a:pt x="62" y="255"/>
                  </a:lnTo>
                  <a:lnTo>
                    <a:pt x="62" y="255"/>
                  </a:lnTo>
                  <a:lnTo>
                    <a:pt x="64" y="255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4" y="258"/>
                  </a:lnTo>
                  <a:lnTo>
                    <a:pt x="64" y="258"/>
                  </a:lnTo>
                  <a:lnTo>
                    <a:pt x="65" y="260"/>
                  </a:lnTo>
                  <a:lnTo>
                    <a:pt x="65" y="260"/>
                  </a:lnTo>
                  <a:lnTo>
                    <a:pt x="67" y="260"/>
                  </a:lnTo>
                  <a:lnTo>
                    <a:pt x="68" y="260"/>
                  </a:lnTo>
                  <a:lnTo>
                    <a:pt x="68" y="260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3"/>
                  </a:lnTo>
                  <a:lnTo>
                    <a:pt x="65" y="263"/>
                  </a:lnTo>
                  <a:lnTo>
                    <a:pt x="65" y="263"/>
                  </a:lnTo>
                  <a:lnTo>
                    <a:pt x="64" y="263"/>
                  </a:lnTo>
                  <a:lnTo>
                    <a:pt x="64" y="263"/>
                  </a:lnTo>
                  <a:lnTo>
                    <a:pt x="64" y="263"/>
                  </a:lnTo>
                  <a:lnTo>
                    <a:pt x="64" y="265"/>
                  </a:lnTo>
                  <a:lnTo>
                    <a:pt x="65" y="265"/>
                  </a:lnTo>
                  <a:lnTo>
                    <a:pt x="65" y="265"/>
                  </a:lnTo>
                  <a:lnTo>
                    <a:pt x="64" y="265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4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0" y="265"/>
                  </a:lnTo>
                  <a:lnTo>
                    <a:pt x="62" y="263"/>
                  </a:lnTo>
                  <a:lnTo>
                    <a:pt x="62" y="262"/>
                  </a:lnTo>
                  <a:lnTo>
                    <a:pt x="62" y="262"/>
                  </a:lnTo>
                  <a:lnTo>
                    <a:pt x="62" y="262"/>
                  </a:lnTo>
                  <a:lnTo>
                    <a:pt x="62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2" y="258"/>
                  </a:lnTo>
                  <a:lnTo>
                    <a:pt x="62" y="258"/>
                  </a:lnTo>
                  <a:lnTo>
                    <a:pt x="60" y="258"/>
                  </a:lnTo>
                  <a:lnTo>
                    <a:pt x="60" y="258"/>
                  </a:lnTo>
                  <a:lnTo>
                    <a:pt x="60" y="260"/>
                  </a:lnTo>
                  <a:lnTo>
                    <a:pt x="60" y="260"/>
                  </a:lnTo>
                  <a:lnTo>
                    <a:pt x="60" y="260"/>
                  </a:lnTo>
                  <a:lnTo>
                    <a:pt x="59" y="260"/>
                  </a:lnTo>
                  <a:lnTo>
                    <a:pt x="59" y="260"/>
                  </a:lnTo>
                  <a:lnTo>
                    <a:pt x="57" y="260"/>
                  </a:lnTo>
                  <a:lnTo>
                    <a:pt x="57" y="260"/>
                  </a:lnTo>
                  <a:lnTo>
                    <a:pt x="57" y="260"/>
                  </a:lnTo>
                  <a:lnTo>
                    <a:pt x="56" y="260"/>
                  </a:lnTo>
                  <a:lnTo>
                    <a:pt x="56" y="260"/>
                  </a:lnTo>
                  <a:lnTo>
                    <a:pt x="56" y="260"/>
                  </a:lnTo>
                  <a:lnTo>
                    <a:pt x="56" y="258"/>
                  </a:lnTo>
                  <a:lnTo>
                    <a:pt x="56" y="258"/>
                  </a:lnTo>
                  <a:lnTo>
                    <a:pt x="56" y="257"/>
                  </a:lnTo>
                  <a:lnTo>
                    <a:pt x="56" y="257"/>
                  </a:lnTo>
                  <a:lnTo>
                    <a:pt x="54" y="257"/>
                  </a:lnTo>
                  <a:lnTo>
                    <a:pt x="52" y="257"/>
                  </a:lnTo>
                  <a:lnTo>
                    <a:pt x="52" y="255"/>
                  </a:lnTo>
                  <a:lnTo>
                    <a:pt x="52" y="255"/>
                  </a:lnTo>
                  <a:lnTo>
                    <a:pt x="52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51" y="254"/>
                  </a:lnTo>
                  <a:lnTo>
                    <a:pt x="51" y="254"/>
                  </a:lnTo>
                  <a:lnTo>
                    <a:pt x="49" y="254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8" y="255"/>
                  </a:lnTo>
                  <a:lnTo>
                    <a:pt x="48" y="255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49" y="252"/>
                  </a:lnTo>
                  <a:lnTo>
                    <a:pt x="49" y="252"/>
                  </a:lnTo>
                  <a:lnTo>
                    <a:pt x="51" y="252"/>
                  </a:lnTo>
                  <a:lnTo>
                    <a:pt x="51" y="252"/>
                  </a:lnTo>
                  <a:lnTo>
                    <a:pt x="51" y="252"/>
                  </a:lnTo>
                  <a:lnTo>
                    <a:pt x="49" y="251"/>
                  </a:lnTo>
                  <a:lnTo>
                    <a:pt x="49" y="249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51" y="247"/>
                  </a:lnTo>
                  <a:lnTo>
                    <a:pt x="51" y="246"/>
                  </a:lnTo>
                  <a:lnTo>
                    <a:pt x="51" y="246"/>
                  </a:lnTo>
                  <a:lnTo>
                    <a:pt x="51" y="246"/>
                  </a:lnTo>
                  <a:lnTo>
                    <a:pt x="52" y="246"/>
                  </a:lnTo>
                  <a:close/>
                  <a:moveTo>
                    <a:pt x="1569" y="235"/>
                  </a:moveTo>
                  <a:lnTo>
                    <a:pt x="1569" y="235"/>
                  </a:lnTo>
                  <a:lnTo>
                    <a:pt x="1569" y="236"/>
                  </a:lnTo>
                  <a:lnTo>
                    <a:pt x="1571" y="236"/>
                  </a:lnTo>
                  <a:lnTo>
                    <a:pt x="1569" y="238"/>
                  </a:lnTo>
                  <a:lnTo>
                    <a:pt x="1569" y="238"/>
                  </a:lnTo>
                  <a:lnTo>
                    <a:pt x="1569" y="238"/>
                  </a:lnTo>
                  <a:lnTo>
                    <a:pt x="1568" y="238"/>
                  </a:lnTo>
                  <a:lnTo>
                    <a:pt x="1568" y="236"/>
                  </a:lnTo>
                  <a:lnTo>
                    <a:pt x="1569" y="235"/>
                  </a:lnTo>
                  <a:lnTo>
                    <a:pt x="1569" y="235"/>
                  </a:lnTo>
                  <a:close/>
                  <a:moveTo>
                    <a:pt x="1562" y="199"/>
                  </a:moveTo>
                  <a:lnTo>
                    <a:pt x="1562" y="199"/>
                  </a:lnTo>
                  <a:lnTo>
                    <a:pt x="1562" y="199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199"/>
                  </a:lnTo>
                  <a:lnTo>
                    <a:pt x="1562" y="199"/>
                  </a:lnTo>
                  <a:lnTo>
                    <a:pt x="1562" y="199"/>
                  </a:lnTo>
                  <a:lnTo>
                    <a:pt x="1562" y="199"/>
                  </a:lnTo>
                  <a:close/>
                  <a:moveTo>
                    <a:pt x="1560" y="199"/>
                  </a:moveTo>
                  <a:lnTo>
                    <a:pt x="1560" y="199"/>
                  </a:lnTo>
                  <a:lnTo>
                    <a:pt x="1558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close/>
                  <a:moveTo>
                    <a:pt x="1492" y="183"/>
                  </a:moveTo>
                  <a:lnTo>
                    <a:pt x="1494" y="183"/>
                  </a:lnTo>
                  <a:lnTo>
                    <a:pt x="1494" y="184"/>
                  </a:lnTo>
                  <a:lnTo>
                    <a:pt x="1494" y="184"/>
                  </a:lnTo>
                  <a:lnTo>
                    <a:pt x="1492" y="188"/>
                  </a:lnTo>
                  <a:lnTo>
                    <a:pt x="1492" y="188"/>
                  </a:lnTo>
                  <a:lnTo>
                    <a:pt x="1491" y="189"/>
                  </a:lnTo>
                  <a:lnTo>
                    <a:pt x="1491" y="189"/>
                  </a:lnTo>
                  <a:lnTo>
                    <a:pt x="1489" y="189"/>
                  </a:lnTo>
                  <a:lnTo>
                    <a:pt x="1487" y="189"/>
                  </a:lnTo>
                  <a:lnTo>
                    <a:pt x="1487" y="188"/>
                  </a:lnTo>
                  <a:lnTo>
                    <a:pt x="1487" y="188"/>
                  </a:lnTo>
                  <a:lnTo>
                    <a:pt x="1486" y="188"/>
                  </a:lnTo>
                  <a:lnTo>
                    <a:pt x="1486" y="186"/>
                  </a:lnTo>
                  <a:lnTo>
                    <a:pt x="1486" y="186"/>
                  </a:lnTo>
                  <a:lnTo>
                    <a:pt x="1487" y="186"/>
                  </a:lnTo>
                  <a:lnTo>
                    <a:pt x="1489" y="183"/>
                  </a:lnTo>
                  <a:lnTo>
                    <a:pt x="1491" y="183"/>
                  </a:lnTo>
                  <a:lnTo>
                    <a:pt x="1491" y="183"/>
                  </a:lnTo>
                  <a:lnTo>
                    <a:pt x="1492" y="183"/>
                  </a:lnTo>
                  <a:close/>
                  <a:moveTo>
                    <a:pt x="442" y="181"/>
                  </a:moveTo>
                  <a:lnTo>
                    <a:pt x="440" y="181"/>
                  </a:lnTo>
                  <a:lnTo>
                    <a:pt x="440" y="183"/>
                  </a:lnTo>
                  <a:lnTo>
                    <a:pt x="439" y="183"/>
                  </a:lnTo>
                  <a:lnTo>
                    <a:pt x="439" y="183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39" y="184"/>
                  </a:lnTo>
                  <a:lnTo>
                    <a:pt x="439" y="184"/>
                  </a:lnTo>
                  <a:lnTo>
                    <a:pt x="439" y="186"/>
                  </a:lnTo>
                  <a:lnTo>
                    <a:pt x="440" y="186"/>
                  </a:lnTo>
                  <a:lnTo>
                    <a:pt x="440" y="186"/>
                  </a:lnTo>
                  <a:lnTo>
                    <a:pt x="440" y="184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0" y="181"/>
                  </a:lnTo>
                  <a:lnTo>
                    <a:pt x="442" y="181"/>
                  </a:lnTo>
                  <a:lnTo>
                    <a:pt x="442" y="181"/>
                  </a:lnTo>
                  <a:close/>
                  <a:moveTo>
                    <a:pt x="1550" y="162"/>
                  </a:moveTo>
                  <a:lnTo>
                    <a:pt x="1552" y="162"/>
                  </a:lnTo>
                  <a:lnTo>
                    <a:pt x="1555" y="165"/>
                  </a:lnTo>
                  <a:lnTo>
                    <a:pt x="1557" y="165"/>
                  </a:lnTo>
                  <a:lnTo>
                    <a:pt x="1558" y="169"/>
                  </a:lnTo>
                  <a:lnTo>
                    <a:pt x="1558" y="170"/>
                  </a:lnTo>
                  <a:lnTo>
                    <a:pt x="1558" y="170"/>
                  </a:lnTo>
                  <a:lnTo>
                    <a:pt x="1560" y="173"/>
                  </a:lnTo>
                  <a:lnTo>
                    <a:pt x="1560" y="173"/>
                  </a:lnTo>
                  <a:lnTo>
                    <a:pt x="1560" y="175"/>
                  </a:lnTo>
                  <a:lnTo>
                    <a:pt x="1560" y="175"/>
                  </a:lnTo>
                  <a:lnTo>
                    <a:pt x="1560" y="176"/>
                  </a:lnTo>
                  <a:lnTo>
                    <a:pt x="1560" y="176"/>
                  </a:lnTo>
                  <a:lnTo>
                    <a:pt x="1560" y="178"/>
                  </a:lnTo>
                  <a:lnTo>
                    <a:pt x="1562" y="180"/>
                  </a:lnTo>
                  <a:lnTo>
                    <a:pt x="1562" y="181"/>
                  </a:lnTo>
                  <a:lnTo>
                    <a:pt x="1560" y="181"/>
                  </a:lnTo>
                  <a:lnTo>
                    <a:pt x="1560" y="184"/>
                  </a:lnTo>
                  <a:lnTo>
                    <a:pt x="1560" y="184"/>
                  </a:lnTo>
                  <a:lnTo>
                    <a:pt x="1560" y="184"/>
                  </a:lnTo>
                  <a:lnTo>
                    <a:pt x="1560" y="186"/>
                  </a:lnTo>
                  <a:lnTo>
                    <a:pt x="1562" y="186"/>
                  </a:lnTo>
                  <a:lnTo>
                    <a:pt x="1562" y="188"/>
                  </a:lnTo>
                  <a:lnTo>
                    <a:pt x="1562" y="188"/>
                  </a:lnTo>
                  <a:lnTo>
                    <a:pt x="1563" y="189"/>
                  </a:lnTo>
                  <a:lnTo>
                    <a:pt x="1563" y="189"/>
                  </a:lnTo>
                  <a:lnTo>
                    <a:pt x="1563" y="189"/>
                  </a:lnTo>
                  <a:lnTo>
                    <a:pt x="1565" y="189"/>
                  </a:lnTo>
                  <a:lnTo>
                    <a:pt x="1565" y="191"/>
                  </a:lnTo>
                  <a:lnTo>
                    <a:pt x="1565" y="192"/>
                  </a:lnTo>
                  <a:lnTo>
                    <a:pt x="1565" y="194"/>
                  </a:lnTo>
                  <a:lnTo>
                    <a:pt x="1565" y="197"/>
                  </a:lnTo>
                  <a:lnTo>
                    <a:pt x="1565" y="199"/>
                  </a:lnTo>
                  <a:lnTo>
                    <a:pt x="1563" y="199"/>
                  </a:lnTo>
                  <a:lnTo>
                    <a:pt x="1563" y="199"/>
                  </a:lnTo>
                  <a:lnTo>
                    <a:pt x="1563" y="200"/>
                  </a:lnTo>
                  <a:lnTo>
                    <a:pt x="1562" y="200"/>
                  </a:lnTo>
                  <a:lnTo>
                    <a:pt x="1562" y="202"/>
                  </a:lnTo>
                  <a:lnTo>
                    <a:pt x="1562" y="202"/>
                  </a:lnTo>
                  <a:lnTo>
                    <a:pt x="1562" y="202"/>
                  </a:lnTo>
                  <a:lnTo>
                    <a:pt x="1562" y="203"/>
                  </a:lnTo>
                  <a:lnTo>
                    <a:pt x="1562" y="205"/>
                  </a:lnTo>
                  <a:lnTo>
                    <a:pt x="1562" y="205"/>
                  </a:lnTo>
                  <a:lnTo>
                    <a:pt x="1563" y="208"/>
                  </a:lnTo>
                  <a:lnTo>
                    <a:pt x="1563" y="210"/>
                  </a:lnTo>
                  <a:lnTo>
                    <a:pt x="1563" y="211"/>
                  </a:lnTo>
                  <a:lnTo>
                    <a:pt x="1563" y="213"/>
                  </a:lnTo>
                  <a:lnTo>
                    <a:pt x="1563" y="214"/>
                  </a:lnTo>
                  <a:lnTo>
                    <a:pt x="1563" y="214"/>
                  </a:lnTo>
                  <a:lnTo>
                    <a:pt x="1563" y="217"/>
                  </a:lnTo>
                  <a:lnTo>
                    <a:pt x="1563" y="217"/>
                  </a:lnTo>
                  <a:lnTo>
                    <a:pt x="1563" y="219"/>
                  </a:lnTo>
                  <a:lnTo>
                    <a:pt x="1563" y="219"/>
                  </a:lnTo>
                  <a:lnTo>
                    <a:pt x="1563" y="222"/>
                  </a:lnTo>
                  <a:lnTo>
                    <a:pt x="1563" y="224"/>
                  </a:lnTo>
                  <a:lnTo>
                    <a:pt x="1565" y="224"/>
                  </a:lnTo>
                  <a:lnTo>
                    <a:pt x="1566" y="224"/>
                  </a:lnTo>
                  <a:lnTo>
                    <a:pt x="1566" y="224"/>
                  </a:lnTo>
                  <a:lnTo>
                    <a:pt x="1568" y="225"/>
                  </a:lnTo>
                  <a:lnTo>
                    <a:pt x="1568" y="228"/>
                  </a:lnTo>
                  <a:lnTo>
                    <a:pt x="1568" y="228"/>
                  </a:lnTo>
                  <a:lnTo>
                    <a:pt x="1569" y="232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8" y="233"/>
                  </a:lnTo>
                  <a:lnTo>
                    <a:pt x="1568" y="232"/>
                  </a:lnTo>
                  <a:lnTo>
                    <a:pt x="1566" y="230"/>
                  </a:lnTo>
                  <a:lnTo>
                    <a:pt x="1566" y="230"/>
                  </a:lnTo>
                  <a:lnTo>
                    <a:pt x="1565" y="230"/>
                  </a:lnTo>
                  <a:lnTo>
                    <a:pt x="1565" y="230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2"/>
                  </a:lnTo>
                  <a:lnTo>
                    <a:pt x="1562" y="232"/>
                  </a:lnTo>
                  <a:lnTo>
                    <a:pt x="1562" y="232"/>
                  </a:lnTo>
                  <a:lnTo>
                    <a:pt x="1562" y="232"/>
                  </a:lnTo>
                  <a:lnTo>
                    <a:pt x="1562" y="230"/>
                  </a:lnTo>
                  <a:lnTo>
                    <a:pt x="1560" y="230"/>
                  </a:lnTo>
                  <a:lnTo>
                    <a:pt x="1560" y="230"/>
                  </a:lnTo>
                  <a:lnTo>
                    <a:pt x="1560" y="228"/>
                  </a:lnTo>
                  <a:lnTo>
                    <a:pt x="1560" y="228"/>
                  </a:lnTo>
                  <a:lnTo>
                    <a:pt x="1558" y="227"/>
                  </a:lnTo>
                  <a:lnTo>
                    <a:pt x="1560" y="227"/>
                  </a:lnTo>
                  <a:lnTo>
                    <a:pt x="1560" y="227"/>
                  </a:lnTo>
                  <a:lnTo>
                    <a:pt x="1560" y="225"/>
                  </a:lnTo>
                  <a:lnTo>
                    <a:pt x="1560" y="224"/>
                  </a:lnTo>
                  <a:lnTo>
                    <a:pt x="1560" y="222"/>
                  </a:lnTo>
                  <a:lnTo>
                    <a:pt x="1560" y="222"/>
                  </a:lnTo>
                  <a:lnTo>
                    <a:pt x="1558" y="221"/>
                  </a:lnTo>
                  <a:lnTo>
                    <a:pt x="1558" y="221"/>
                  </a:lnTo>
                  <a:lnTo>
                    <a:pt x="1557" y="221"/>
                  </a:lnTo>
                  <a:lnTo>
                    <a:pt x="1555" y="219"/>
                  </a:lnTo>
                  <a:lnTo>
                    <a:pt x="1555" y="217"/>
                  </a:lnTo>
                  <a:lnTo>
                    <a:pt x="1555" y="217"/>
                  </a:lnTo>
                  <a:lnTo>
                    <a:pt x="1557" y="217"/>
                  </a:lnTo>
                  <a:lnTo>
                    <a:pt x="1557" y="216"/>
                  </a:lnTo>
                  <a:lnTo>
                    <a:pt x="1557" y="213"/>
                  </a:lnTo>
                  <a:lnTo>
                    <a:pt x="1555" y="211"/>
                  </a:lnTo>
                  <a:lnTo>
                    <a:pt x="1555" y="211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08"/>
                  </a:lnTo>
                  <a:lnTo>
                    <a:pt x="1554" y="208"/>
                  </a:lnTo>
                  <a:lnTo>
                    <a:pt x="1554" y="208"/>
                  </a:lnTo>
                  <a:lnTo>
                    <a:pt x="1554" y="205"/>
                  </a:lnTo>
                  <a:lnTo>
                    <a:pt x="1554" y="205"/>
                  </a:lnTo>
                  <a:lnTo>
                    <a:pt x="1554" y="203"/>
                  </a:lnTo>
                  <a:lnTo>
                    <a:pt x="1552" y="203"/>
                  </a:lnTo>
                  <a:lnTo>
                    <a:pt x="1552" y="203"/>
                  </a:lnTo>
                  <a:lnTo>
                    <a:pt x="1552" y="202"/>
                  </a:lnTo>
                  <a:lnTo>
                    <a:pt x="1552" y="202"/>
                  </a:lnTo>
                  <a:lnTo>
                    <a:pt x="1552" y="199"/>
                  </a:lnTo>
                  <a:lnTo>
                    <a:pt x="1552" y="199"/>
                  </a:lnTo>
                  <a:lnTo>
                    <a:pt x="1554" y="197"/>
                  </a:lnTo>
                  <a:lnTo>
                    <a:pt x="1554" y="197"/>
                  </a:lnTo>
                  <a:lnTo>
                    <a:pt x="1554" y="195"/>
                  </a:lnTo>
                  <a:lnTo>
                    <a:pt x="1555" y="195"/>
                  </a:lnTo>
                  <a:lnTo>
                    <a:pt x="1555" y="194"/>
                  </a:lnTo>
                  <a:lnTo>
                    <a:pt x="1555" y="194"/>
                  </a:lnTo>
                  <a:lnTo>
                    <a:pt x="1555" y="191"/>
                  </a:lnTo>
                  <a:lnTo>
                    <a:pt x="1555" y="189"/>
                  </a:lnTo>
                  <a:lnTo>
                    <a:pt x="1555" y="188"/>
                  </a:lnTo>
                  <a:lnTo>
                    <a:pt x="1555" y="186"/>
                  </a:lnTo>
                  <a:lnTo>
                    <a:pt x="1555" y="186"/>
                  </a:lnTo>
                  <a:lnTo>
                    <a:pt x="1555" y="186"/>
                  </a:lnTo>
                  <a:lnTo>
                    <a:pt x="1555" y="184"/>
                  </a:lnTo>
                  <a:lnTo>
                    <a:pt x="1554" y="178"/>
                  </a:lnTo>
                  <a:lnTo>
                    <a:pt x="1554" y="178"/>
                  </a:lnTo>
                  <a:lnTo>
                    <a:pt x="1554" y="178"/>
                  </a:lnTo>
                  <a:lnTo>
                    <a:pt x="1554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5"/>
                  </a:lnTo>
                  <a:lnTo>
                    <a:pt x="1554" y="173"/>
                  </a:lnTo>
                  <a:lnTo>
                    <a:pt x="1554" y="173"/>
                  </a:lnTo>
                  <a:lnTo>
                    <a:pt x="1552" y="172"/>
                  </a:lnTo>
                  <a:lnTo>
                    <a:pt x="1552" y="170"/>
                  </a:lnTo>
                  <a:lnTo>
                    <a:pt x="1550" y="170"/>
                  </a:lnTo>
                  <a:lnTo>
                    <a:pt x="1550" y="167"/>
                  </a:lnTo>
                  <a:lnTo>
                    <a:pt x="1550" y="167"/>
                  </a:lnTo>
                  <a:lnTo>
                    <a:pt x="1550" y="167"/>
                  </a:lnTo>
                  <a:lnTo>
                    <a:pt x="1550" y="165"/>
                  </a:lnTo>
                  <a:lnTo>
                    <a:pt x="1550" y="165"/>
                  </a:lnTo>
                  <a:lnTo>
                    <a:pt x="1550" y="164"/>
                  </a:lnTo>
                  <a:lnTo>
                    <a:pt x="1550" y="164"/>
                  </a:lnTo>
                  <a:lnTo>
                    <a:pt x="1550" y="162"/>
                  </a:lnTo>
                  <a:lnTo>
                    <a:pt x="1550" y="162"/>
                  </a:lnTo>
                  <a:lnTo>
                    <a:pt x="1550" y="162"/>
                  </a:lnTo>
                  <a:close/>
                  <a:moveTo>
                    <a:pt x="467" y="154"/>
                  </a:moveTo>
                  <a:lnTo>
                    <a:pt x="467" y="154"/>
                  </a:lnTo>
                  <a:lnTo>
                    <a:pt x="467" y="156"/>
                  </a:lnTo>
                  <a:lnTo>
                    <a:pt x="469" y="156"/>
                  </a:lnTo>
                  <a:lnTo>
                    <a:pt x="467" y="158"/>
                  </a:lnTo>
                  <a:lnTo>
                    <a:pt x="469" y="159"/>
                  </a:lnTo>
                  <a:lnTo>
                    <a:pt x="470" y="161"/>
                  </a:lnTo>
                  <a:lnTo>
                    <a:pt x="470" y="161"/>
                  </a:lnTo>
                  <a:lnTo>
                    <a:pt x="469" y="161"/>
                  </a:lnTo>
                  <a:lnTo>
                    <a:pt x="466" y="162"/>
                  </a:lnTo>
                  <a:lnTo>
                    <a:pt x="466" y="164"/>
                  </a:lnTo>
                  <a:lnTo>
                    <a:pt x="466" y="164"/>
                  </a:lnTo>
                  <a:lnTo>
                    <a:pt x="464" y="165"/>
                  </a:lnTo>
                  <a:lnTo>
                    <a:pt x="462" y="165"/>
                  </a:lnTo>
                  <a:lnTo>
                    <a:pt x="462" y="165"/>
                  </a:lnTo>
                  <a:lnTo>
                    <a:pt x="461" y="167"/>
                  </a:lnTo>
                  <a:lnTo>
                    <a:pt x="459" y="167"/>
                  </a:lnTo>
                  <a:lnTo>
                    <a:pt x="459" y="165"/>
                  </a:lnTo>
                  <a:lnTo>
                    <a:pt x="458" y="167"/>
                  </a:lnTo>
                  <a:lnTo>
                    <a:pt x="455" y="167"/>
                  </a:lnTo>
                  <a:lnTo>
                    <a:pt x="455" y="165"/>
                  </a:lnTo>
                  <a:lnTo>
                    <a:pt x="453" y="165"/>
                  </a:lnTo>
                  <a:lnTo>
                    <a:pt x="453" y="167"/>
                  </a:lnTo>
                  <a:lnTo>
                    <a:pt x="451" y="167"/>
                  </a:lnTo>
                  <a:lnTo>
                    <a:pt x="450" y="170"/>
                  </a:lnTo>
                  <a:lnTo>
                    <a:pt x="450" y="170"/>
                  </a:lnTo>
                  <a:lnTo>
                    <a:pt x="451" y="170"/>
                  </a:lnTo>
                  <a:lnTo>
                    <a:pt x="453" y="172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3" y="173"/>
                  </a:lnTo>
                  <a:lnTo>
                    <a:pt x="453" y="172"/>
                  </a:lnTo>
                  <a:lnTo>
                    <a:pt x="451" y="172"/>
                  </a:lnTo>
                  <a:lnTo>
                    <a:pt x="450" y="172"/>
                  </a:lnTo>
                  <a:lnTo>
                    <a:pt x="450" y="170"/>
                  </a:lnTo>
                  <a:lnTo>
                    <a:pt x="448" y="170"/>
                  </a:lnTo>
                  <a:lnTo>
                    <a:pt x="448" y="170"/>
                  </a:lnTo>
                  <a:lnTo>
                    <a:pt x="447" y="172"/>
                  </a:lnTo>
                  <a:lnTo>
                    <a:pt x="448" y="176"/>
                  </a:lnTo>
                  <a:lnTo>
                    <a:pt x="450" y="180"/>
                  </a:lnTo>
                  <a:lnTo>
                    <a:pt x="450" y="180"/>
                  </a:lnTo>
                  <a:lnTo>
                    <a:pt x="450" y="183"/>
                  </a:lnTo>
                  <a:lnTo>
                    <a:pt x="448" y="183"/>
                  </a:lnTo>
                  <a:lnTo>
                    <a:pt x="448" y="183"/>
                  </a:lnTo>
                  <a:lnTo>
                    <a:pt x="448" y="184"/>
                  </a:lnTo>
                  <a:lnTo>
                    <a:pt x="448" y="184"/>
                  </a:lnTo>
                  <a:lnTo>
                    <a:pt x="448" y="181"/>
                  </a:lnTo>
                  <a:lnTo>
                    <a:pt x="450" y="180"/>
                  </a:lnTo>
                  <a:lnTo>
                    <a:pt x="448" y="176"/>
                  </a:lnTo>
                  <a:lnTo>
                    <a:pt x="448" y="176"/>
                  </a:lnTo>
                  <a:lnTo>
                    <a:pt x="447" y="175"/>
                  </a:lnTo>
                  <a:lnTo>
                    <a:pt x="447" y="175"/>
                  </a:lnTo>
                  <a:lnTo>
                    <a:pt x="445" y="176"/>
                  </a:lnTo>
                  <a:lnTo>
                    <a:pt x="445" y="176"/>
                  </a:lnTo>
                  <a:lnTo>
                    <a:pt x="444" y="180"/>
                  </a:lnTo>
                  <a:lnTo>
                    <a:pt x="442" y="181"/>
                  </a:lnTo>
                  <a:lnTo>
                    <a:pt x="442" y="181"/>
                  </a:lnTo>
                  <a:lnTo>
                    <a:pt x="442" y="184"/>
                  </a:lnTo>
                  <a:lnTo>
                    <a:pt x="442" y="186"/>
                  </a:lnTo>
                  <a:lnTo>
                    <a:pt x="440" y="186"/>
                  </a:lnTo>
                  <a:lnTo>
                    <a:pt x="440" y="188"/>
                  </a:lnTo>
                  <a:lnTo>
                    <a:pt x="440" y="188"/>
                  </a:lnTo>
                  <a:lnTo>
                    <a:pt x="439" y="188"/>
                  </a:lnTo>
                  <a:lnTo>
                    <a:pt x="439" y="188"/>
                  </a:lnTo>
                  <a:lnTo>
                    <a:pt x="439" y="186"/>
                  </a:lnTo>
                  <a:lnTo>
                    <a:pt x="437" y="186"/>
                  </a:lnTo>
                  <a:lnTo>
                    <a:pt x="437" y="186"/>
                  </a:lnTo>
                  <a:lnTo>
                    <a:pt x="436" y="186"/>
                  </a:lnTo>
                  <a:lnTo>
                    <a:pt x="436" y="186"/>
                  </a:lnTo>
                  <a:lnTo>
                    <a:pt x="437" y="184"/>
                  </a:lnTo>
                  <a:lnTo>
                    <a:pt x="437" y="183"/>
                  </a:lnTo>
                  <a:lnTo>
                    <a:pt x="437" y="183"/>
                  </a:lnTo>
                  <a:lnTo>
                    <a:pt x="439" y="181"/>
                  </a:lnTo>
                  <a:lnTo>
                    <a:pt x="440" y="181"/>
                  </a:lnTo>
                  <a:lnTo>
                    <a:pt x="439" y="180"/>
                  </a:lnTo>
                  <a:lnTo>
                    <a:pt x="439" y="180"/>
                  </a:lnTo>
                  <a:lnTo>
                    <a:pt x="439" y="180"/>
                  </a:lnTo>
                  <a:lnTo>
                    <a:pt x="439" y="178"/>
                  </a:lnTo>
                  <a:lnTo>
                    <a:pt x="439" y="178"/>
                  </a:lnTo>
                  <a:lnTo>
                    <a:pt x="439" y="178"/>
                  </a:lnTo>
                  <a:lnTo>
                    <a:pt x="440" y="180"/>
                  </a:lnTo>
                  <a:lnTo>
                    <a:pt x="442" y="180"/>
                  </a:lnTo>
                  <a:lnTo>
                    <a:pt x="442" y="180"/>
                  </a:lnTo>
                  <a:lnTo>
                    <a:pt x="442" y="178"/>
                  </a:lnTo>
                  <a:lnTo>
                    <a:pt x="442" y="178"/>
                  </a:lnTo>
                  <a:lnTo>
                    <a:pt x="440" y="176"/>
                  </a:lnTo>
                  <a:lnTo>
                    <a:pt x="440" y="176"/>
                  </a:lnTo>
                  <a:lnTo>
                    <a:pt x="440" y="176"/>
                  </a:lnTo>
                  <a:lnTo>
                    <a:pt x="442" y="176"/>
                  </a:lnTo>
                  <a:lnTo>
                    <a:pt x="444" y="176"/>
                  </a:lnTo>
                  <a:lnTo>
                    <a:pt x="444" y="176"/>
                  </a:lnTo>
                  <a:lnTo>
                    <a:pt x="444" y="176"/>
                  </a:lnTo>
                  <a:lnTo>
                    <a:pt x="444" y="175"/>
                  </a:lnTo>
                  <a:lnTo>
                    <a:pt x="442" y="175"/>
                  </a:lnTo>
                  <a:lnTo>
                    <a:pt x="444" y="173"/>
                  </a:lnTo>
                  <a:lnTo>
                    <a:pt x="444" y="173"/>
                  </a:lnTo>
                  <a:lnTo>
                    <a:pt x="445" y="175"/>
                  </a:lnTo>
                  <a:lnTo>
                    <a:pt x="445" y="173"/>
                  </a:lnTo>
                  <a:lnTo>
                    <a:pt x="445" y="173"/>
                  </a:lnTo>
                  <a:lnTo>
                    <a:pt x="445" y="172"/>
                  </a:lnTo>
                  <a:lnTo>
                    <a:pt x="444" y="170"/>
                  </a:lnTo>
                  <a:lnTo>
                    <a:pt x="442" y="169"/>
                  </a:lnTo>
                  <a:lnTo>
                    <a:pt x="440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4" y="169"/>
                  </a:lnTo>
                  <a:lnTo>
                    <a:pt x="444" y="169"/>
                  </a:lnTo>
                  <a:lnTo>
                    <a:pt x="444" y="169"/>
                  </a:lnTo>
                  <a:lnTo>
                    <a:pt x="444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69"/>
                  </a:lnTo>
                  <a:lnTo>
                    <a:pt x="445" y="169"/>
                  </a:lnTo>
                  <a:lnTo>
                    <a:pt x="445" y="169"/>
                  </a:lnTo>
                  <a:lnTo>
                    <a:pt x="447" y="169"/>
                  </a:lnTo>
                  <a:lnTo>
                    <a:pt x="447" y="169"/>
                  </a:lnTo>
                  <a:lnTo>
                    <a:pt x="448" y="169"/>
                  </a:lnTo>
                  <a:lnTo>
                    <a:pt x="448" y="169"/>
                  </a:lnTo>
                  <a:lnTo>
                    <a:pt x="448" y="167"/>
                  </a:lnTo>
                  <a:lnTo>
                    <a:pt x="448" y="167"/>
                  </a:lnTo>
                  <a:lnTo>
                    <a:pt x="448" y="165"/>
                  </a:lnTo>
                  <a:lnTo>
                    <a:pt x="448" y="165"/>
                  </a:lnTo>
                  <a:lnTo>
                    <a:pt x="448" y="165"/>
                  </a:lnTo>
                  <a:lnTo>
                    <a:pt x="450" y="165"/>
                  </a:lnTo>
                  <a:lnTo>
                    <a:pt x="450" y="164"/>
                  </a:lnTo>
                  <a:lnTo>
                    <a:pt x="450" y="164"/>
                  </a:lnTo>
                  <a:lnTo>
                    <a:pt x="451" y="164"/>
                  </a:lnTo>
                  <a:lnTo>
                    <a:pt x="451" y="162"/>
                  </a:lnTo>
                  <a:lnTo>
                    <a:pt x="451" y="162"/>
                  </a:lnTo>
                  <a:lnTo>
                    <a:pt x="453" y="162"/>
                  </a:lnTo>
                  <a:lnTo>
                    <a:pt x="453" y="164"/>
                  </a:lnTo>
                  <a:lnTo>
                    <a:pt x="453" y="164"/>
                  </a:lnTo>
                  <a:lnTo>
                    <a:pt x="456" y="162"/>
                  </a:lnTo>
                  <a:lnTo>
                    <a:pt x="458" y="164"/>
                  </a:lnTo>
                  <a:lnTo>
                    <a:pt x="459" y="164"/>
                  </a:lnTo>
                  <a:lnTo>
                    <a:pt x="461" y="164"/>
                  </a:lnTo>
                  <a:lnTo>
                    <a:pt x="461" y="164"/>
                  </a:lnTo>
                  <a:lnTo>
                    <a:pt x="462" y="164"/>
                  </a:lnTo>
                  <a:lnTo>
                    <a:pt x="462" y="164"/>
                  </a:lnTo>
                  <a:lnTo>
                    <a:pt x="462" y="164"/>
                  </a:lnTo>
                  <a:lnTo>
                    <a:pt x="464" y="164"/>
                  </a:lnTo>
                  <a:lnTo>
                    <a:pt x="464" y="162"/>
                  </a:lnTo>
                  <a:lnTo>
                    <a:pt x="464" y="161"/>
                  </a:lnTo>
                  <a:lnTo>
                    <a:pt x="464" y="161"/>
                  </a:lnTo>
                  <a:lnTo>
                    <a:pt x="464" y="159"/>
                  </a:lnTo>
                  <a:lnTo>
                    <a:pt x="464" y="161"/>
                  </a:lnTo>
                  <a:lnTo>
                    <a:pt x="464" y="159"/>
                  </a:lnTo>
                  <a:lnTo>
                    <a:pt x="464" y="159"/>
                  </a:lnTo>
                  <a:lnTo>
                    <a:pt x="464" y="159"/>
                  </a:lnTo>
                  <a:lnTo>
                    <a:pt x="466" y="159"/>
                  </a:lnTo>
                  <a:lnTo>
                    <a:pt x="466" y="159"/>
                  </a:lnTo>
                  <a:lnTo>
                    <a:pt x="467" y="158"/>
                  </a:lnTo>
                  <a:lnTo>
                    <a:pt x="467" y="158"/>
                  </a:lnTo>
                  <a:lnTo>
                    <a:pt x="466" y="158"/>
                  </a:lnTo>
                  <a:lnTo>
                    <a:pt x="467" y="156"/>
                  </a:lnTo>
                  <a:lnTo>
                    <a:pt x="467" y="156"/>
                  </a:lnTo>
                  <a:lnTo>
                    <a:pt x="467" y="154"/>
                  </a:lnTo>
                  <a:close/>
                  <a:moveTo>
                    <a:pt x="1476" y="148"/>
                  </a:moveTo>
                  <a:lnTo>
                    <a:pt x="1478" y="148"/>
                  </a:lnTo>
                  <a:lnTo>
                    <a:pt x="1480" y="150"/>
                  </a:lnTo>
                  <a:lnTo>
                    <a:pt x="1481" y="150"/>
                  </a:lnTo>
                  <a:lnTo>
                    <a:pt x="1481" y="151"/>
                  </a:lnTo>
                  <a:lnTo>
                    <a:pt x="1480" y="154"/>
                  </a:lnTo>
                  <a:lnTo>
                    <a:pt x="1478" y="156"/>
                  </a:lnTo>
                  <a:lnTo>
                    <a:pt x="1476" y="159"/>
                  </a:lnTo>
                  <a:lnTo>
                    <a:pt x="1475" y="161"/>
                  </a:lnTo>
                  <a:lnTo>
                    <a:pt x="1473" y="161"/>
                  </a:lnTo>
                  <a:lnTo>
                    <a:pt x="1472" y="161"/>
                  </a:lnTo>
                  <a:lnTo>
                    <a:pt x="1472" y="161"/>
                  </a:lnTo>
                  <a:lnTo>
                    <a:pt x="1472" y="162"/>
                  </a:lnTo>
                  <a:lnTo>
                    <a:pt x="1472" y="162"/>
                  </a:lnTo>
                  <a:lnTo>
                    <a:pt x="1470" y="162"/>
                  </a:lnTo>
                  <a:lnTo>
                    <a:pt x="1470" y="161"/>
                  </a:lnTo>
                  <a:lnTo>
                    <a:pt x="1468" y="161"/>
                  </a:lnTo>
                  <a:lnTo>
                    <a:pt x="1468" y="158"/>
                  </a:lnTo>
                  <a:lnTo>
                    <a:pt x="1470" y="156"/>
                  </a:lnTo>
                  <a:lnTo>
                    <a:pt x="1473" y="151"/>
                  </a:lnTo>
                  <a:lnTo>
                    <a:pt x="1476" y="148"/>
                  </a:lnTo>
                  <a:close/>
                  <a:moveTo>
                    <a:pt x="1521" y="134"/>
                  </a:moveTo>
                  <a:lnTo>
                    <a:pt x="1522" y="136"/>
                  </a:lnTo>
                  <a:lnTo>
                    <a:pt x="1525" y="137"/>
                  </a:lnTo>
                  <a:lnTo>
                    <a:pt x="1528" y="140"/>
                  </a:lnTo>
                  <a:lnTo>
                    <a:pt x="1530" y="140"/>
                  </a:lnTo>
                  <a:lnTo>
                    <a:pt x="1530" y="142"/>
                  </a:lnTo>
                  <a:lnTo>
                    <a:pt x="1530" y="142"/>
                  </a:lnTo>
                  <a:lnTo>
                    <a:pt x="1527" y="140"/>
                  </a:lnTo>
                  <a:lnTo>
                    <a:pt x="1525" y="140"/>
                  </a:lnTo>
                  <a:lnTo>
                    <a:pt x="1524" y="140"/>
                  </a:lnTo>
                  <a:lnTo>
                    <a:pt x="1522" y="140"/>
                  </a:lnTo>
                  <a:lnTo>
                    <a:pt x="1521" y="140"/>
                  </a:lnTo>
                  <a:lnTo>
                    <a:pt x="1521" y="139"/>
                  </a:lnTo>
                  <a:lnTo>
                    <a:pt x="1521" y="137"/>
                  </a:lnTo>
                  <a:lnTo>
                    <a:pt x="1519" y="136"/>
                  </a:lnTo>
                  <a:lnTo>
                    <a:pt x="1519" y="136"/>
                  </a:lnTo>
                  <a:lnTo>
                    <a:pt x="1521" y="136"/>
                  </a:lnTo>
                  <a:lnTo>
                    <a:pt x="1521" y="134"/>
                  </a:lnTo>
                  <a:close/>
                  <a:moveTo>
                    <a:pt x="341" y="80"/>
                  </a:moveTo>
                  <a:lnTo>
                    <a:pt x="343" y="80"/>
                  </a:lnTo>
                  <a:lnTo>
                    <a:pt x="343" y="82"/>
                  </a:lnTo>
                  <a:lnTo>
                    <a:pt x="344" y="85"/>
                  </a:lnTo>
                  <a:lnTo>
                    <a:pt x="344" y="87"/>
                  </a:lnTo>
                  <a:lnTo>
                    <a:pt x="344" y="87"/>
                  </a:lnTo>
                  <a:lnTo>
                    <a:pt x="344" y="87"/>
                  </a:lnTo>
                  <a:lnTo>
                    <a:pt x="344" y="88"/>
                  </a:lnTo>
                  <a:lnTo>
                    <a:pt x="346" y="90"/>
                  </a:lnTo>
                  <a:lnTo>
                    <a:pt x="346" y="90"/>
                  </a:lnTo>
                  <a:lnTo>
                    <a:pt x="346" y="91"/>
                  </a:lnTo>
                  <a:lnTo>
                    <a:pt x="347" y="93"/>
                  </a:lnTo>
                  <a:lnTo>
                    <a:pt x="347" y="93"/>
                  </a:lnTo>
                  <a:lnTo>
                    <a:pt x="347" y="95"/>
                  </a:lnTo>
                  <a:lnTo>
                    <a:pt x="347" y="95"/>
                  </a:lnTo>
                  <a:lnTo>
                    <a:pt x="346" y="96"/>
                  </a:lnTo>
                  <a:lnTo>
                    <a:pt x="346" y="96"/>
                  </a:lnTo>
                  <a:lnTo>
                    <a:pt x="347" y="99"/>
                  </a:lnTo>
                  <a:lnTo>
                    <a:pt x="349" y="101"/>
                  </a:lnTo>
                  <a:lnTo>
                    <a:pt x="352" y="101"/>
                  </a:lnTo>
                  <a:lnTo>
                    <a:pt x="352" y="101"/>
                  </a:lnTo>
                  <a:lnTo>
                    <a:pt x="352" y="102"/>
                  </a:lnTo>
                  <a:lnTo>
                    <a:pt x="349" y="102"/>
                  </a:lnTo>
                  <a:lnTo>
                    <a:pt x="347" y="101"/>
                  </a:lnTo>
                  <a:lnTo>
                    <a:pt x="346" y="99"/>
                  </a:lnTo>
                  <a:lnTo>
                    <a:pt x="346" y="98"/>
                  </a:lnTo>
                  <a:lnTo>
                    <a:pt x="344" y="95"/>
                  </a:lnTo>
                  <a:lnTo>
                    <a:pt x="344" y="93"/>
                  </a:lnTo>
                  <a:lnTo>
                    <a:pt x="343" y="91"/>
                  </a:lnTo>
                  <a:lnTo>
                    <a:pt x="341" y="91"/>
                  </a:lnTo>
                  <a:lnTo>
                    <a:pt x="341" y="91"/>
                  </a:lnTo>
                  <a:lnTo>
                    <a:pt x="341" y="90"/>
                  </a:lnTo>
                  <a:lnTo>
                    <a:pt x="343" y="90"/>
                  </a:lnTo>
                  <a:lnTo>
                    <a:pt x="341" y="88"/>
                  </a:lnTo>
                  <a:lnTo>
                    <a:pt x="341" y="88"/>
                  </a:lnTo>
                  <a:lnTo>
                    <a:pt x="339" y="88"/>
                  </a:lnTo>
                  <a:lnTo>
                    <a:pt x="339" y="88"/>
                  </a:lnTo>
                  <a:lnTo>
                    <a:pt x="339" y="87"/>
                  </a:lnTo>
                  <a:lnTo>
                    <a:pt x="339" y="87"/>
                  </a:lnTo>
                  <a:lnTo>
                    <a:pt x="339" y="87"/>
                  </a:lnTo>
                  <a:lnTo>
                    <a:pt x="339" y="85"/>
                  </a:lnTo>
                  <a:lnTo>
                    <a:pt x="339" y="85"/>
                  </a:lnTo>
                  <a:lnTo>
                    <a:pt x="341" y="85"/>
                  </a:lnTo>
                  <a:lnTo>
                    <a:pt x="341" y="84"/>
                  </a:lnTo>
                  <a:lnTo>
                    <a:pt x="341" y="84"/>
                  </a:lnTo>
                  <a:lnTo>
                    <a:pt x="341" y="82"/>
                  </a:lnTo>
                  <a:lnTo>
                    <a:pt x="341" y="80"/>
                  </a:lnTo>
                  <a:lnTo>
                    <a:pt x="341" y="80"/>
                  </a:lnTo>
                  <a:close/>
                  <a:moveTo>
                    <a:pt x="1577" y="74"/>
                  </a:moveTo>
                  <a:lnTo>
                    <a:pt x="1579" y="74"/>
                  </a:lnTo>
                  <a:lnTo>
                    <a:pt x="1579" y="76"/>
                  </a:lnTo>
                  <a:lnTo>
                    <a:pt x="1579" y="77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6" y="79"/>
                  </a:lnTo>
                  <a:lnTo>
                    <a:pt x="1576" y="77"/>
                  </a:lnTo>
                  <a:lnTo>
                    <a:pt x="1577" y="76"/>
                  </a:lnTo>
                  <a:lnTo>
                    <a:pt x="1577" y="76"/>
                  </a:lnTo>
                  <a:lnTo>
                    <a:pt x="1577" y="74"/>
                  </a:lnTo>
                  <a:lnTo>
                    <a:pt x="1577" y="74"/>
                  </a:lnTo>
                  <a:close/>
                  <a:moveTo>
                    <a:pt x="1481" y="73"/>
                  </a:moveTo>
                  <a:lnTo>
                    <a:pt x="1483" y="74"/>
                  </a:lnTo>
                  <a:lnTo>
                    <a:pt x="1484" y="74"/>
                  </a:lnTo>
                  <a:lnTo>
                    <a:pt x="1484" y="76"/>
                  </a:lnTo>
                  <a:lnTo>
                    <a:pt x="1484" y="77"/>
                  </a:lnTo>
                  <a:lnTo>
                    <a:pt x="1484" y="80"/>
                  </a:lnTo>
                  <a:lnTo>
                    <a:pt x="1484" y="80"/>
                  </a:lnTo>
                  <a:lnTo>
                    <a:pt x="1486" y="82"/>
                  </a:lnTo>
                  <a:lnTo>
                    <a:pt x="1486" y="84"/>
                  </a:lnTo>
                  <a:lnTo>
                    <a:pt x="1486" y="85"/>
                  </a:lnTo>
                  <a:lnTo>
                    <a:pt x="1487" y="87"/>
                  </a:lnTo>
                  <a:lnTo>
                    <a:pt x="1487" y="88"/>
                  </a:lnTo>
                  <a:lnTo>
                    <a:pt x="1489" y="88"/>
                  </a:lnTo>
                  <a:lnTo>
                    <a:pt x="1489" y="90"/>
                  </a:lnTo>
                  <a:lnTo>
                    <a:pt x="1487" y="95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9" y="96"/>
                  </a:lnTo>
                  <a:lnTo>
                    <a:pt x="1491" y="96"/>
                  </a:lnTo>
                  <a:lnTo>
                    <a:pt x="1491" y="98"/>
                  </a:lnTo>
                  <a:lnTo>
                    <a:pt x="1491" y="99"/>
                  </a:lnTo>
                  <a:lnTo>
                    <a:pt x="1491" y="99"/>
                  </a:lnTo>
                  <a:lnTo>
                    <a:pt x="1491" y="99"/>
                  </a:lnTo>
                  <a:lnTo>
                    <a:pt x="1491" y="101"/>
                  </a:lnTo>
                  <a:lnTo>
                    <a:pt x="1491" y="101"/>
                  </a:lnTo>
                  <a:lnTo>
                    <a:pt x="1491" y="102"/>
                  </a:lnTo>
                  <a:lnTo>
                    <a:pt x="1491" y="102"/>
                  </a:lnTo>
                  <a:lnTo>
                    <a:pt x="1491" y="104"/>
                  </a:lnTo>
                  <a:lnTo>
                    <a:pt x="1491" y="104"/>
                  </a:lnTo>
                  <a:lnTo>
                    <a:pt x="1492" y="106"/>
                  </a:lnTo>
                  <a:lnTo>
                    <a:pt x="1492" y="109"/>
                  </a:lnTo>
                  <a:lnTo>
                    <a:pt x="1492" y="109"/>
                  </a:lnTo>
                  <a:lnTo>
                    <a:pt x="1492" y="110"/>
                  </a:lnTo>
                  <a:lnTo>
                    <a:pt x="1492" y="110"/>
                  </a:lnTo>
                  <a:lnTo>
                    <a:pt x="1492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89" y="113"/>
                  </a:lnTo>
                  <a:lnTo>
                    <a:pt x="1489" y="115"/>
                  </a:lnTo>
                  <a:lnTo>
                    <a:pt x="1489" y="115"/>
                  </a:lnTo>
                  <a:lnTo>
                    <a:pt x="1491" y="115"/>
                  </a:lnTo>
                  <a:lnTo>
                    <a:pt x="1491" y="117"/>
                  </a:lnTo>
                  <a:lnTo>
                    <a:pt x="1492" y="118"/>
                  </a:lnTo>
                  <a:lnTo>
                    <a:pt x="1492" y="118"/>
                  </a:lnTo>
                  <a:lnTo>
                    <a:pt x="1494" y="118"/>
                  </a:lnTo>
                  <a:lnTo>
                    <a:pt x="1494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8" y="120"/>
                  </a:lnTo>
                  <a:lnTo>
                    <a:pt x="1498" y="121"/>
                  </a:lnTo>
                  <a:lnTo>
                    <a:pt x="1498" y="123"/>
                  </a:lnTo>
                  <a:lnTo>
                    <a:pt x="1500" y="125"/>
                  </a:lnTo>
                  <a:lnTo>
                    <a:pt x="1502" y="125"/>
                  </a:lnTo>
                  <a:lnTo>
                    <a:pt x="1502" y="126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9"/>
                  </a:lnTo>
                  <a:lnTo>
                    <a:pt x="1502" y="131"/>
                  </a:lnTo>
                  <a:lnTo>
                    <a:pt x="1502" y="132"/>
                  </a:lnTo>
                  <a:lnTo>
                    <a:pt x="1502" y="134"/>
                  </a:lnTo>
                  <a:lnTo>
                    <a:pt x="1503" y="134"/>
                  </a:lnTo>
                  <a:lnTo>
                    <a:pt x="1503" y="136"/>
                  </a:lnTo>
                  <a:lnTo>
                    <a:pt x="1505" y="139"/>
                  </a:lnTo>
                  <a:lnTo>
                    <a:pt x="1506" y="140"/>
                  </a:lnTo>
                  <a:lnTo>
                    <a:pt x="1506" y="142"/>
                  </a:lnTo>
                  <a:lnTo>
                    <a:pt x="1506" y="142"/>
                  </a:lnTo>
                  <a:lnTo>
                    <a:pt x="1508" y="142"/>
                  </a:lnTo>
                  <a:lnTo>
                    <a:pt x="1508" y="142"/>
                  </a:lnTo>
                  <a:lnTo>
                    <a:pt x="1508" y="143"/>
                  </a:lnTo>
                  <a:lnTo>
                    <a:pt x="1508" y="143"/>
                  </a:lnTo>
                  <a:lnTo>
                    <a:pt x="1508" y="143"/>
                  </a:lnTo>
                  <a:lnTo>
                    <a:pt x="1508" y="145"/>
                  </a:lnTo>
                  <a:lnTo>
                    <a:pt x="1509" y="147"/>
                  </a:lnTo>
                  <a:lnTo>
                    <a:pt x="1509" y="147"/>
                  </a:lnTo>
                  <a:lnTo>
                    <a:pt x="1509" y="148"/>
                  </a:lnTo>
                  <a:lnTo>
                    <a:pt x="1509" y="148"/>
                  </a:lnTo>
                  <a:lnTo>
                    <a:pt x="1511" y="150"/>
                  </a:lnTo>
                  <a:lnTo>
                    <a:pt x="1511" y="150"/>
                  </a:lnTo>
                  <a:lnTo>
                    <a:pt x="1511" y="151"/>
                  </a:lnTo>
                  <a:lnTo>
                    <a:pt x="1511" y="151"/>
                  </a:lnTo>
                  <a:lnTo>
                    <a:pt x="1511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8" y="151"/>
                  </a:lnTo>
                  <a:lnTo>
                    <a:pt x="1508" y="151"/>
                  </a:lnTo>
                  <a:lnTo>
                    <a:pt x="1508" y="151"/>
                  </a:lnTo>
                  <a:lnTo>
                    <a:pt x="1505" y="148"/>
                  </a:lnTo>
                  <a:lnTo>
                    <a:pt x="1505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0" y="148"/>
                  </a:lnTo>
                  <a:lnTo>
                    <a:pt x="1500" y="148"/>
                  </a:lnTo>
                  <a:lnTo>
                    <a:pt x="1500" y="147"/>
                  </a:lnTo>
                  <a:lnTo>
                    <a:pt x="1500" y="147"/>
                  </a:lnTo>
                  <a:lnTo>
                    <a:pt x="1500" y="145"/>
                  </a:lnTo>
                  <a:lnTo>
                    <a:pt x="1500" y="145"/>
                  </a:lnTo>
                  <a:lnTo>
                    <a:pt x="1502" y="145"/>
                  </a:lnTo>
                  <a:lnTo>
                    <a:pt x="1502" y="143"/>
                  </a:lnTo>
                  <a:lnTo>
                    <a:pt x="1502" y="143"/>
                  </a:lnTo>
                  <a:lnTo>
                    <a:pt x="1502" y="142"/>
                  </a:lnTo>
                  <a:lnTo>
                    <a:pt x="1502" y="142"/>
                  </a:lnTo>
                  <a:lnTo>
                    <a:pt x="1500" y="140"/>
                  </a:lnTo>
                  <a:lnTo>
                    <a:pt x="1500" y="140"/>
                  </a:lnTo>
                  <a:lnTo>
                    <a:pt x="1500" y="140"/>
                  </a:lnTo>
                  <a:lnTo>
                    <a:pt x="1498" y="139"/>
                  </a:lnTo>
                  <a:lnTo>
                    <a:pt x="1498" y="139"/>
                  </a:lnTo>
                  <a:lnTo>
                    <a:pt x="1498" y="139"/>
                  </a:lnTo>
                  <a:lnTo>
                    <a:pt x="1497" y="139"/>
                  </a:lnTo>
                  <a:lnTo>
                    <a:pt x="1497" y="137"/>
                  </a:lnTo>
                  <a:lnTo>
                    <a:pt x="1497" y="136"/>
                  </a:lnTo>
                  <a:lnTo>
                    <a:pt x="1497" y="134"/>
                  </a:lnTo>
                  <a:lnTo>
                    <a:pt x="1497" y="134"/>
                  </a:lnTo>
                  <a:lnTo>
                    <a:pt x="1497" y="132"/>
                  </a:lnTo>
                  <a:lnTo>
                    <a:pt x="1495" y="131"/>
                  </a:lnTo>
                  <a:lnTo>
                    <a:pt x="1495" y="129"/>
                  </a:lnTo>
                  <a:lnTo>
                    <a:pt x="1494" y="128"/>
                  </a:lnTo>
                  <a:lnTo>
                    <a:pt x="1492" y="128"/>
                  </a:lnTo>
                  <a:lnTo>
                    <a:pt x="1491" y="126"/>
                  </a:lnTo>
                  <a:lnTo>
                    <a:pt x="1491" y="126"/>
                  </a:lnTo>
                  <a:lnTo>
                    <a:pt x="1487" y="123"/>
                  </a:lnTo>
                  <a:lnTo>
                    <a:pt x="1487" y="123"/>
                  </a:lnTo>
                  <a:lnTo>
                    <a:pt x="1486" y="121"/>
                  </a:lnTo>
                  <a:lnTo>
                    <a:pt x="1486" y="121"/>
                  </a:lnTo>
                  <a:lnTo>
                    <a:pt x="1486" y="120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4" y="115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1" y="112"/>
                  </a:lnTo>
                  <a:lnTo>
                    <a:pt x="1481" y="110"/>
                  </a:lnTo>
                  <a:lnTo>
                    <a:pt x="1481" y="110"/>
                  </a:lnTo>
                  <a:lnTo>
                    <a:pt x="1483" y="110"/>
                  </a:lnTo>
                  <a:lnTo>
                    <a:pt x="1484" y="109"/>
                  </a:lnTo>
                  <a:lnTo>
                    <a:pt x="1484" y="109"/>
                  </a:lnTo>
                  <a:lnTo>
                    <a:pt x="1484" y="107"/>
                  </a:lnTo>
                  <a:lnTo>
                    <a:pt x="1484" y="107"/>
                  </a:lnTo>
                  <a:lnTo>
                    <a:pt x="1484" y="106"/>
                  </a:lnTo>
                  <a:lnTo>
                    <a:pt x="1484" y="106"/>
                  </a:lnTo>
                  <a:lnTo>
                    <a:pt x="1484" y="106"/>
                  </a:lnTo>
                  <a:lnTo>
                    <a:pt x="1483" y="102"/>
                  </a:lnTo>
                  <a:lnTo>
                    <a:pt x="1481" y="101"/>
                  </a:lnTo>
                  <a:lnTo>
                    <a:pt x="1481" y="99"/>
                  </a:lnTo>
                  <a:lnTo>
                    <a:pt x="1481" y="98"/>
                  </a:lnTo>
                  <a:lnTo>
                    <a:pt x="1481" y="98"/>
                  </a:lnTo>
                  <a:lnTo>
                    <a:pt x="1481" y="93"/>
                  </a:lnTo>
                  <a:lnTo>
                    <a:pt x="1481" y="91"/>
                  </a:lnTo>
                  <a:lnTo>
                    <a:pt x="1481" y="90"/>
                  </a:lnTo>
                  <a:lnTo>
                    <a:pt x="1481" y="90"/>
                  </a:lnTo>
                  <a:lnTo>
                    <a:pt x="1483" y="90"/>
                  </a:lnTo>
                  <a:lnTo>
                    <a:pt x="1483" y="88"/>
                  </a:lnTo>
                  <a:lnTo>
                    <a:pt x="1483" y="84"/>
                  </a:lnTo>
                  <a:lnTo>
                    <a:pt x="1483" y="84"/>
                  </a:lnTo>
                  <a:lnTo>
                    <a:pt x="1483" y="84"/>
                  </a:lnTo>
                  <a:lnTo>
                    <a:pt x="1483" y="85"/>
                  </a:lnTo>
                  <a:lnTo>
                    <a:pt x="1481" y="88"/>
                  </a:lnTo>
                  <a:lnTo>
                    <a:pt x="1481" y="88"/>
                  </a:lnTo>
                  <a:lnTo>
                    <a:pt x="1480" y="87"/>
                  </a:lnTo>
                  <a:lnTo>
                    <a:pt x="1480" y="87"/>
                  </a:lnTo>
                  <a:lnTo>
                    <a:pt x="1480" y="87"/>
                  </a:lnTo>
                  <a:lnTo>
                    <a:pt x="1481" y="85"/>
                  </a:lnTo>
                  <a:lnTo>
                    <a:pt x="1480" y="85"/>
                  </a:lnTo>
                  <a:lnTo>
                    <a:pt x="1480" y="84"/>
                  </a:lnTo>
                  <a:lnTo>
                    <a:pt x="1481" y="82"/>
                  </a:lnTo>
                  <a:lnTo>
                    <a:pt x="1481" y="80"/>
                  </a:lnTo>
                  <a:lnTo>
                    <a:pt x="1481" y="80"/>
                  </a:lnTo>
                  <a:lnTo>
                    <a:pt x="1481" y="80"/>
                  </a:lnTo>
                  <a:lnTo>
                    <a:pt x="1481" y="79"/>
                  </a:lnTo>
                  <a:lnTo>
                    <a:pt x="1481" y="79"/>
                  </a:lnTo>
                  <a:lnTo>
                    <a:pt x="1481" y="77"/>
                  </a:lnTo>
                  <a:lnTo>
                    <a:pt x="1481" y="76"/>
                  </a:lnTo>
                  <a:lnTo>
                    <a:pt x="1481" y="74"/>
                  </a:lnTo>
                  <a:lnTo>
                    <a:pt x="1481" y="74"/>
                  </a:lnTo>
                  <a:lnTo>
                    <a:pt x="1481" y="74"/>
                  </a:lnTo>
                  <a:lnTo>
                    <a:pt x="1481" y="73"/>
                  </a:lnTo>
                  <a:close/>
                  <a:moveTo>
                    <a:pt x="1519" y="57"/>
                  </a:moveTo>
                  <a:lnTo>
                    <a:pt x="1519" y="57"/>
                  </a:lnTo>
                  <a:lnTo>
                    <a:pt x="1519" y="58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2" y="60"/>
                  </a:lnTo>
                  <a:lnTo>
                    <a:pt x="1524" y="58"/>
                  </a:lnTo>
                  <a:lnTo>
                    <a:pt x="1524" y="58"/>
                  </a:lnTo>
                  <a:lnTo>
                    <a:pt x="1524" y="58"/>
                  </a:lnTo>
                  <a:lnTo>
                    <a:pt x="1524" y="57"/>
                  </a:lnTo>
                  <a:lnTo>
                    <a:pt x="1522" y="58"/>
                  </a:lnTo>
                  <a:lnTo>
                    <a:pt x="1521" y="58"/>
                  </a:lnTo>
                  <a:lnTo>
                    <a:pt x="1521" y="58"/>
                  </a:lnTo>
                  <a:lnTo>
                    <a:pt x="1521" y="57"/>
                  </a:lnTo>
                  <a:lnTo>
                    <a:pt x="1519" y="57"/>
                  </a:lnTo>
                  <a:close/>
                  <a:moveTo>
                    <a:pt x="1536" y="52"/>
                  </a:moveTo>
                  <a:lnTo>
                    <a:pt x="1535" y="52"/>
                  </a:lnTo>
                  <a:lnTo>
                    <a:pt x="1535" y="54"/>
                  </a:lnTo>
                  <a:lnTo>
                    <a:pt x="1535" y="54"/>
                  </a:lnTo>
                  <a:lnTo>
                    <a:pt x="1535" y="55"/>
                  </a:lnTo>
                  <a:lnTo>
                    <a:pt x="1535" y="55"/>
                  </a:lnTo>
                  <a:lnTo>
                    <a:pt x="1536" y="55"/>
                  </a:lnTo>
                  <a:lnTo>
                    <a:pt x="1538" y="57"/>
                  </a:lnTo>
                  <a:lnTo>
                    <a:pt x="1538" y="57"/>
                  </a:lnTo>
                  <a:lnTo>
                    <a:pt x="1539" y="57"/>
                  </a:lnTo>
                  <a:lnTo>
                    <a:pt x="1539" y="55"/>
                  </a:lnTo>
                  <a:lnTo>
                    <a:pt x="1539" y="55"/>
                  </a:lnTo>
                  <a:lnTo>
                    <a:pt x="1538" y="54"/>
                  </a:lnTo>
                  <a:lnTo>
                    <a:pt x="1538" y="54"/>
                  </a:lnTo>
                  <a:lnTo>
                    <a:pt x="1538" y="54"/>
                  </a:lnTo>
                  <a:lnTo>
                    <a:pt x="1536" y="54"/>
                  </a:lnTo>
                  <a:lnTo>
                    <a:pt x="1536" y="52"/>
                  </a:lnTo>
                  <a:close/>
                  <a:moveTo>
                    <a:pt x="1480" y="49"/>
                  </a:moveTo>
                  <a:lnTo>
                    <a:pt x="1481" y="49"/>
                  </a:lnTo>
                  <a:lnTo>
                    <a:pt x="1483" y="50"/>
                  </a:lnTo>
                  <a:lnTo>
                    <a:pt x="1483" y="52"/>
                  </a:lnTo>
                  <a:lnTo>
                    <a:pt x="1484" y="54"/>
                  </a:lnTo>
                  <a:lnTo>
                    <a:pt x="1484" y="55"/>
                  </a:lnTo>
                  <a:lnTo>
                    <a:pt x="1483" y="55"/>
                  </a:lnTo>
                  <a:lnTo>
                    <a:pt x="1483" y="55"/>
                  </a:lnTo>
                  <a:lnTo>
                    <a:pt x="1483" y="57"/>
                  </a:lnTo>
                  <a:lnTo>
                    <a:pt x="1481" y="58"/>
                  </a:lnTo>
                  <a:lnTo>
                    <a:pt x="1481" y="58"/>
                  </a:lnTo>
                  <a:lnTo>
                    <a:pt x="1480" y="58"/>
                  </a:lnTo>
                  <a:lnTo>
                    <a:pt x="1480" y="60"/>
                  </a:lnTo>
                  <a:lnTo>
                    <a:pt x="1480" y="60"/>
                  </a:lnTo>
                  <a:lnTo>
                    <a:pt x="1478" y="60"/>
                  </a:lnTo>
                  <a:lnTo>
                    <a:pt x="1476" y="60"/>
                  </a:lnTo>
                  <a:lnTo>
                    <a:pt x="1476" y="60"/>
                  </a:lnTo>
                  <a:lnTo>
                    <a:pt x="1478" y="58"/>
                  </a:lnTo>
                  <a:lnTo>
                    <a:pt x="1478" y="57"/>
                  </a:lnTo>
                  <a:lnTo>
                    <a:pt x="1478" y="57"/>
                  </a:lnTo>
                  <a:lnTo>
                    <a:pt x="1476" y="57"/>
                  </a:lnTo>
                  <a:lnTo>
                    <a:pt x="1478" y="57"/>
                  </a:lnTo>
                  <a:lnTo>
                    <a:pt x="1478" y="55"/>
                  </a:lnTo>
                  <a:lnTo>
                    <a:pt x="1478" y="54"/>
                  </a:lnTo>
                  <a:lnTo>
                    <a:pt x="1480" y="52"/>
                  </a:lnTo>
                  <a:lnTo>
                    <a:pt x="1480" y="49"/>
                  </a:lnTo>
                  <a:lnTo>
                    <a:pt x="1480" y="49"/>
                  </a:lnTo>
                  <a:close/>
                  <a:moveTo>
                    <a:pt x="1320" y="35"/>
                  </a:moveTo>
                  <a:lnTo>
                    <a:pt x="1320" y="35"/>
                  </a:lnTo>
                  <a:lnTo>
                    <a:pt x="1322" y="35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8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0" y="38"/>
                  </a:lnTo>
                  <a:lnTo>
                    <a:pt x="1319" y="38"/>
                  </a:lnTo>
                  <a:lnTo>
                    <a:pt x="1319" y="36"/>
                  </a:lnTo>
                  <a:lnTo>
                    <a:pt x="1319" y="36"/>
                  </a:lnTo>
                  <a:lnTo>
                    <a:pt x="1319" y="36"/>
                  </a:lnTo>
                  <a:lnTo>
                    <a:pt x="1317" y="36"/>
                  </a:lnTo>
                  <a:lnTo>
                    <a:pt x="1317" y="35"/>
                  </a:lnTo>
                  <a:lnTo>
                    <a:pt x="1317" y="35"/>
                  </a:lnTo>
                  <a:lnTo>
                    <a:pt x="1317" y="35"/>
                  </a:lnTo>
                  <a:lnTo>
                    <a:pt x="1319" y="35"/>
                  </a:lnTo>
                  <a:lnTo>
                    <a:pt x="1320" y="35"/>
                  </a:lnTo>
                  <a:close/>
                  <a:moveTo>
                    <a:pt x="1524" y="28"/>
                  </a:moveTo>
                  <a:lnTo>
                    <a:pt x="1524" y="28"/>
                  </a:lnTo>
                  <a:lnTo>
                    <a:pt x="1524" y="30"/>
                  </a:lnTo>
                  <a:lnTo>
                    <a:pt x="1524" y="30"/>
                  </a:lnTo>
                  <a:lnTo>
                    <a:pt x="1524" y="30"/>
                  </a:lnTo>
                  <a:lnTo>
                    <a:pt x="1525" y="30"/>
                  </a:lnTo>
                  <a:lnTo>
                    <a:pt x="1525" y="32"/>
                  </a:lnTo>
                  <a:lnTo>
                    <a:pt x="1525" y="32"/>
                  </a:lnTo>
                  <a:lnTo>
                    <a:pt x="1524" y="32"/>
                  </a:lnTo>
                  <a:lnTo>
                    <a:pt x="1524" y="33"/>
                  </a:lnTo>
                  <a:lnTo>
                    <a:pt x="1527" y="32"/>
                  </a:lnTo>
                  <a:lnTo>
                    <a:pt x="1527" y="32"/>
                  </a:lnTo>
                  <a:lnTo>
                    <a:pt x="1527" y="30"/>
                  </a:lnTo>
                  <a:lnTo>
                    <a:pt x="1527" y="30"/>
                  </a:lnTo>
                  <a:lnTo>
                    <a:pt x="1525" y="30"/>
                  </a:lnTo>
                  <a:lnTo>
                    <a:pt x="1525" y="30"/>
                  </a:lnTo>
                  <a:lnTo>
                    <a:pt x="1525" y="28"/>
                  </a:lnTo>
                  <a:lnTo>
                    <a:pt x="1525" y="28"/>
                  </a:lnTo>
                  <a:lnTo>
                    <a:pt x="1524" y="28"/>
                  </a:lnTo>
                  <a:close/>
                  <a:moveTo>
                    <a:pt x="1489" y="27"/>
                  </a:moveTo>
                  <a:lnTo>
                    <a:pt x="1491" y="27"/>
                  </a:lnTo>
                  <a:lnTo>
                    <a:pt x="1492" y="28"/>
                  </a:lnTo>
                  <a:lnTo>
                    <a:pt x="1492" y="30"/>
                  </a:lnTo>
                  <a:lnTo>
                    <a:pt x="1489" y="33"/>
                  </a:lnTo>
                  <a:lnTo>
                    <a:pt x="1486" y="35"/>
                  </a:lnTo>
                  <a:lnTo>
                    <a:pt x="1486" y="35"/>
                  </a:lnTo>
                  <a:lnTo>
                    <a:pt x="1484" y="35"/>
                  </a:lnTo>
                  <a:lnTo>
                    <a:pt x="1484" y="35"/>
                  </a:lnTo>
                  <a:lnTo>
                    <a:pt x="1484" y="33"/>
                  </a:lnTo>
                  <a:lnTo>
                    <a:pt x="1484" y="33"/>
                  </a:lnTo>
                  <a:lnTo>
                    <a:pt x="1484" y="32"/>
                  </a:lnTo>
                  <a:lnTo>
                    <a:pt x="1484" y="30"/>
                  </a:lnTo>
                  <a:lnTo>
                    <a:pt x="1486" y="28"/>
                  </a:lnTo>
                  <a:lnTo>
                    <a:pt x="1487" y="27"/>
                  </a:lnTo>
                  <a:lnTo>
                    <a:pt x="1489" y="27"/>
                  </a:lnTo>
                  <a:close/>
                  <a:moveTo>
                    <a:pt x="1541" y="21"/>
                  </a:moveTo>
                  <a:lnTo>
                    <a:pt x="1539" y="22"/>
                  </a:lnTo>
                  <a:lnTo>
                    <a:pt x="1539" y="22"/>
                  </a:lnTo>
                  <a:lnTo>
                    <a:pt x="1539" y="22"/>
                  </a:lnTo>
                  <a:lnTo>
                    <a:pt x="1539" y="22"/>
                  </a:lnTo>
                  <a:lnTo>
                    <a:pt x="1539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2"/>
                  </a:lnTo>
                  <a:lnTo>
                    <a:pt x="1543" y="22"/>
                  </a:lnTo>
                  <a:lnTo>
                    <a:pt x="1543" y="22"/>
                  </a:lnTo>
                  <a:lnTo>
                    <a:pt x="1541" y="21"/>
                  </a:lnTo>
                  <a:close/>
                  <a:moveTo>
                    <a:pt x="1543" y="19"/>
                  </a:moveTo>
                  <a:lnTo>
                    <a:pt x="1543" y="19"/>
                  </a:lnTo>
                  <a:lnTo>
                    <a:pt x="1541" y="21"/>
                  </a:lnTo>
                  <a:lnTo>
                    <a:pt x="1543" y="21"/>
                  </a:lnTo>
                  <a:lnTo>
                    <a:pt x="1544" y="21"/>
                  </a:lnTo>
                  <a:lnTo>
                    <a:pt x="1544" y="21"/>
                  </a:lnTo>
                  <a:lnTo>
                    <a:pt x="1544" y="21"/>
                  </a:lnTo>
                  <a:lnTo>
                    <a:pt x="1543" y="22"/>
                  </a:lnTo>
                  <a:lnTo>
                    <a:pt x="1543" y="22"/>
                  </a:lnTo>
                  <a:lnTo>
                    <a:pt x="1544" y="22"/>
                  </a:lnTo>
                  <a:lnTo>
                    <a:pt x="1544" y="22"/>
                  </a:lnTo>
                  <a:lnTo>
                    <a:pt x="1546" y="22"/>
                  </a:lnTo>
                  <a:lnTo>
                    <a:pt x="1546" y="21"/>
                  </a:lnTo>
                  <a:lnTo>
                    <a:pt x="1547" y="21"/>
                  </a:lnTo>
                  <a:lnTo>
                    <a:pt x="1547" y="21"/>
                  </a:lnTo>
                  <a:lnTo>
                    <a:pt x="1547" y="22"/>
                  </a:lnTo>
                  <a:lnTo>
                    <a:pt x="1547" y="22"/>
                  </a:lnTo>
                  <a:lnTo>
                    <a:pt x="1549" y="22"/>
                  </a:lnTo>
                  <a:lnTo>
                    <a:pt x="1550" y="22"/>
                  </a:lnTo>
                  <a:lnTo>
                    <a:pt x="1550" y="22"/>
                  </a:lnTo>
                  <a:lnTo>
                    <a:pt x="1550" y="24"/>
                  </a:lnTo>
                  <a:lnTo>
                    <a:pt x="1550" y="25"/>
                  </a:lnTo>
                  <a:lnTo>
                    <a:pt x="1552" y="25"/>
                  </a:lnTo>
                  <a:lnTo>
                    <a:pt x="1552" y="27"/>
                  </a:lnTo>
                  <a:lnTo>
                    <a:pt x="1552" y="27"/>
                  </a:lnTo>
                  <a:lnTo>
                    <a:pt x="1554" y="27"/>
                  </a:lnTo>
                  <a:lnTo>
                    <a:pt x="1554" y="27"/>
                  </a:lnTo>
                  <a:lnTo>
                    <a:pt x="1552" y="27"/>
                  </a:lnTo>
                  <a:lnTo>
                    <a:pt x="1554" y="28"/>
                  </a:lnTo>
                  <a:lnTo>
                    <a:pt x="1555" y="28"/>
                  </a:lnTo>
                  <a:lnTo>
                    <a:pt x="1555" y="30"/>
                  </a:lnTo>
                  <a:lnTo>
                    <a:pt x="1555" y="30"/>
                  </a:lnTo>
                  <a:lnTo>
                    <a:pt x="1557" y="30"/>
                  </a:lnTo>
                  <a:lnTo>
                    <a:pt x="1557" y="30"/>
                  </a:lnTo>
                  <a:lnTo>
                    <a:pt x="1557" y="28"/>
                  </a:lnTo>
                  <a:lnTo>
                    <a:pt x="1557" y="28"/>
                  </a:lnTo>
                  <a:lnTo>
                    <a:pt x="1558" y="27"/>
                  </a:lnTo>
                  <a:lnTo>
                    <a:pt x="1562" y="27"/>
                  </a:lnTo>
                  <a:lnTo>
                    <a:pt x="1563" y="30"/>
                  </a:lnTo>
                  <a:lnTo>
                    <a:pt x="1563" y="30"/>
                  </a:lnTo>
                  <a:lnTo>
                    <a:pt x="1562" y="30"/>
                  </a:lnTo>
                  <a:lnTo>
                    <a:pt x="1560" y="30"/>
                  </a:lnTo>
                  <a:lnTo>
                    <a:pt x="1558" y="30"/>
                  </a:lnTo>
                  <a:lnTo>
                    <a:pt x="1558" y="30"/>
                  </a:lnTo>
                  <a:lnTo>
                    <a:pt x="1558" y="32"/>
                  </a:lnTo>
                  <a:lnTo>
                    <a:pt x="1558" y="33"/>
                  </a:lnTo>
                  <a:lnTo>
                    <a:pt x="1557" y="33"/>
                  </a:lnTo>
                  <a:lnTo>
                    <a:pt x="1557" y="32"/>
                  </a:lnTo>
                  <a:lnTo>
                    <a:pt x="1557" y="32"/>
                  </a:lnTo>
                  <a:lnTo>
                    <a:pt x="1555" y="32"/>
                  </a:lnTo>
                  <a:lnTo>
                    <a:pt x="1554" y="32"/>
                  </a:lnTo>
                  <a:lnTo>
                    <a:pt x="1554" y="32"/>
                  </a:lnTo>
                  <a:lnTo>
                    <a:pt x="1552" y="33"/>
                  </a:lnTo>
                  <a:lnTo>
                    <a:pt x="1552" y="35"/>
                  </a:lnTo>
                  <a:lnTo>
                    <a:pt x="1552" y="36"/>
                  </a:lnTo>
                  <a:lnTo>
                    <a:pt x="1552" y="36"/>
                  </a:lnTo>
                  <a:lnTo>
                    <a:pt x="1554" y="38"/>
                  </a:lnTo>
                  <a:lnTo>
                    <a:pt x="1554" y="39"/>
                  </a:lnTo>
                  <a:lnTo>
                    <a:pt x="1554" y="39"/>
                  </a:lnTo>
                  <a:lnTo>
                    <a:pt x="1552" y="39"/>
                  </a:lnTo>
                  <a:lnTo>
                    <a:pt x="1552" y="39"/>
                  </a:lnTo>
                  <a:lnTo>
                    <a:pt x="1550" y="43"/>
                  </a:lnTo>
                  <a:lnTo>
                    <a:pt x="1550" y="43"/>
                  </a:lnTo>
                  <a:lnTo>
                    <a:pt x="1550" y="44"/>
                  </a:lnTo>
                  <a:lnTo>
                    <a:pt x="1550" y="44"/>
                  </a:lnTo>
                  <a:lnTo>
                    <a:pt x="1550" y="44"/>
                  </a:lnTo>
                  <a:lnTo>
                    <a:pt x="1549" y="44"/>
                  </a:lnTo>
                  <a:lnTo>
                    <a:pt x="1549" y="44"/>
                  </a:lnTo>
                  <a:lnTo>
                    <a:pt x="1549" y="46"/>
                  </a:lnTo>
                  <a:lnTo>
                    <a:pt x="1549" y="46"/>
                  </a:lnTo>
                  <a:lnTo>
                    <a:pt x="1549" y="46"/>
                  </a:lnTo>
                  <a:lnTo>
                    <a:pt x="1550" y="47"/>
                  </a:lnTo>
                  <a:lnTo>
                    <a:pt x="1550" y="47"/>
                  </a:lnTo>
                  <a:lnTo>
                    <a:pt x="1549" y="47"/>
                  </a:lnTo>
                  <a:lnTo>
                    <a:pt x="1549" y="47"/>
                  </a:lnTo>
                  <a:lnTo>
                    <a:pt x="1547" y="47"/>
                  </a:lnTo>
                  <a:lnTo>
                    <a:pt x="1547" y="47"/>
                  </a:lnTo>
                  <a:lnTo>
                    <a:pt x="1546" y="47"/>
                  </a:lnTo>
                  <a:lnTo>
                    <a:pt x="1546" y="47"/>
                  </a:lnTo>
                  <a:lnTo>
                    <a:pt x="1546" y="49"/>
                  </a:lnTo>
                  <a:lnTo>
                    <a:pt x="1547" y="49"/>
                  </a:lnTo>
                  <a:lnTo>
                    <a:pt x="1546" y="49"/>
                  </a:lnTo>
                  <a:lnTo>
                    <a:pt x="1546" y="50"/>
                  </a:lnTo>
                  <a:lnTo>
                    <a:pt x="1544" y="50"/>
                  </a:lnTo>
                  <a:lnTo>
                    <a:pt x="1544" y="52"/>
                  </a:lnTo>
                  <a:lnTo>
                    <a:pt x="1543" y="52"/>
                  </a:lnTo>
                  <a:lnTo>
                    <a:pt x="1543" y="52"/>
                  </a:lnTo>
                  <a:lnTo>
                    <a:pt x="1541" y="52"/>
                  </a:lnTo>
                  <a:lnTo>
                    <a:pt x="1541" y="54"/>
                  </a:lnTo>
                  <a:lnTo>
                    <a:pt x="1543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3" y="54"/>
                  </a:lnTo>
                  <a:lnTo>
                    <a:pt x="1543" y="55"/>
                  </a:lnTo>
                  <a:lnTo>
                    <a:pt x="1541" y="54"/>
                  </a:lnTo>
                  <a:lnTo>
                    <a:pt x="1539" y="55"/>
                  </a:lnTo>
                  <a:lnTo>
                    <a:pt x="1539" y="55"/>
                  </a:lnTo>
                  <a:lnTo>
                    <a:pt x="1541" y="55"/>
                  </a:lnTo>
                  <a:lnTo>
                    <a:pt x="1544" y="57"/>
                  </a:lnTo>
                  <a:lnTo>
                    <a:pt x="1546" y="57"/>
                  </a:lnTo>
                  <a:lnTo>
                    <a:pt x="1547" y="55"/>
                  </a:lnTo>
                  <a:lnTo>
                    <a:pt x="1549" y="55"/>
                  </a:lnTo>
                  <a:lnTo>
                    <a:pt x="1549" y="57"/>
                  </a:lnTo>
                  <a:lnTo>
                    <a:pt x="1549" y="57"/>
                  </a:lnTo>
                  <a:lnTo>
                    <a:pt x="1547" y="57"/>
                  </a:lnTo>
                  <a:lnTo>
                    <a:pt x="1546" y="60"/>
                  </a:lnTo>
                  <a:lnTo>
                    <a:pt x="1544" y="60"/>
                  </a:lnTo>
                  <a:lnTo>
                    <a:pt x="1543" y="60"/>
                  </a:lnTo>
                  <a:lnTo>
                    <a:pt x="1543" y="61"/>
                  </a:lnTo>
                  <a:lnTo>
                    <a:pt x="1543" y="61"/>
                  </a:lnTo>
                  <a:lnTo>
                    <a:pt x="1543" y="61"/>
                  </a:lnTo>
                  <a:lnTo>
                    <a:pt x="1539" y="61"/>
                  </a:lnTo>
                  <a:lnTo>
                    <a:pt x="1538" y="60"/>
                  </a:lnTo>
                  <a:lnTo>
                    <a:pt x="1536" y="60"/>
                  </a:lnTo>
                  <a:lnTo>
                    <a:pt x="1536" y="60"/>
                  </a:lnTo>
                  <a:lnTo>
                    <a:pt x="1535" y="60"/>
                  </a:lnTo>
                  <a:lnTo>
                    <a:pt x="1535" y="61"/>
                  </a:lnTo>
                  <a:lnTo>
                    <a:pt x="1535" y="63"/>
                  </a:lnTo>
                  <a:lnTo>
                    <a:pt x="1536" y="66"/>
                  </a:lnTo>
                  <a:lnTo>
                    <a:pt x="1536" y="66"/>
                  </a:lnTo>
                  <a:lnTo>
                    <a:pt x="1535" y="66"/>
                  </a:lnTo>
                  <a:lnTo>
                    <a:pt x="1533" y="68"/>
                  </a:lnTo>
                  <a:lnTo>
                    <a:pt x="1533" y="68"/>
                  </a:lnTo>
                  <a:lnTo>
                    <a:pt x="1533" y="68"/>
                  </a:lnTo>
                  <a:lnTo>
                    <a:pt x="1533" y="66"/>
                  </a:lnTo>
                  <a:lnTo>
                    <a:pt x="1535" y="66"/>
                  </a:lnTo>
                  <a:lnTo>
                    <a:pt x="1535" y="65"/>
                  </a:lnTo>
                  <a:lnTo>
                    <a:pt x="1535" y="63"/>
                  </a:lnTo>
                  <a:lnTo>
                    <a:pt x="1535" y="61"/>
                  </a:lnTo>
                  <a:lnTo>
                    <a:pt x="1535" y="61"/>
                  </a:lnTo>
                  <a:lnTo>
                    <a:pt x="1533" y="61"/>
                  </a:lnTo>
                  <a:lnTo>
                    <a:pt x="1533" y="61"/>
                  </a:lnTo>
                  <a:lnTo>
                    <a:pt x="1532" y="61"/>
                  </a:lnTo>
                  <a:lnTo>
                    <a:pt x="1532" y="60"/>
                  </a:lnTo>
                  <a:lnTo>
                    <a:pt x="1532" y="60"/>
                  </a:lnTo>
                  <a:lnTo>
                    <a:pt x="1530" y="61"/>
                  </a:lnTo>
                  <a:lnTo>
                    <a:pt x="1530" y="61"/>
                  </a:lnTo>
                  <a:lnTo>
                    <a:pt x="1530" y="60"/>
                  </a:lnTo>
                  <a:lnTo>
                    <a:pt x="1530" y="60"/>
                  </a:lnTo>
                  <a:lnTo>
                    <a:pt x="1528" y="60"/>
                  </a:lnTo>
                  <a:lnTo>
                    <a:pt x="1528" y="60"/>
                  </a:lnTo>
                  <a:lnTo>
                    <a:pt x="1527" y="60"/>
                  </a:lnTo>
                  <a:lnTo>
                    <a:pt x="1527" y="58"/>
                  </a:lnTo>
                  <a:lnTo>
                    <a:pt x="1527" y="58"/>
                  </a:lnTo>
                  <a:lnTo>
                    <a:pt x="1525" y="58"/>
                  </a:lnTo>
                  <a:lnTo>
                    <a:pt x="1525" y="58"/>
                  </a:lnTo>
                  <a:lnTo>
                    <a:pt x="1525" y="60"/>
                  </a:lnTo>
                  <a:lnTo>
                    <a:pt x="1524" y="60"/>
                  </a:lnTo>
                  <a:lnTo>
                    <a:pt x="1524" y="60"/>
                  </a:lnTo>
                  <a:lnTo>
                    <a:pt x="1524" y="61"/>
                  </a:lnTo>
                  <a:lnTo>
                    <a:pt x="1525" y="61"/>
                  </a:lnTo>
                  <a:lnTo>
                    <a:pt x="1524" y="61"/>
                  </a:lnTo>
                  <a:lnTo>
                    <a:pt x="1522" y="61"/>
                  </a:lnTo>
                  <a:lnTo>
                    <a:pt x="1522" y="61"/>
                  </a:lnTo>
                  <a:lnTo>
                    <a:pt x="1522" y="63"/>
                  </a:lnTo>
                  <a:lnTo>
                    <a:pt x="1522" y="63"/>
                  </a:lnTo>
                  <a:lnTo>
                    <a:pt x="1522" y="65"/>
                  </a:lnTo>
                  <a:lnTo>
                    <a:pt x="1522" y="65"/>
                  </a:lnTo>
                  <a:lnTo>
                    <a:pt x="1521" y="63"/>
                  </a:lnTo>
                  <a:lnTo>
                    <a:pt x="1521" y="63"/>
                  </a:lnTo>
                  <a:lnTo>
                    <a:pt x="1521" y="65"/>
                  </a:lnTo>
                  <a:lnTo>
                    <a:pt x="1521" y="65"/>
                  </a:lnTo>
                  <a:lnTo>
                    <a:pt x="1521" y="66"/>
                  </a:lnTo>
                  <a:lnTo>
                    <a:pt x="1519" y="65"/>
                  </a:lnTo>
                  <a:lnTo>
                    <a:pt x="1519" y="65"/>
                  </a:lnTo>
                  <a:lnTo>
                    <a:pt x="1519" y="65"/>
                  </a:lnTo>
                  <a:lnTo>
                    <a:pt x="1519" y="63"/>
                  </a:lnTo>
                  <a:lnTo>
                    <a:pt x="1519" y="63"/>
                  </a:lnTo>
                  <a:lnTo>
                    <a:pt x="1519" y="61"/>
                  </a:lnTo>
                  <a:lnTo>
                    <a:pt x="1519" y="61"/>
                  </a:lnTo>
                  <a:lnTo>
                    <a:pt x="1519" y="61"/>
                  </a:lnTo>
                  <a:lnTo>
                    <a:pt x="1519" y="60"/>
                  </a:lnTo>
                  <a:lnTo>
                    <a:pt x="1519" y="60"/>
                  </a:lnTo>
                  <a:lnTo>
                    <a:pt x="1519" y="60"/>
                  </a:lnTo>
                  <a:lnTo>
                    <a:pt x="1517" y="58"/>
                  </a:lnTo>
                  <a:lnTo>
                    <a:pt x="1517" y="58"/>
                  </a:lnTo>
                  <a:lnTo>
                    <a:pt x="1517" y="55"/>
                  </a:lnTo>
                  <a:lnTo>
                    <a:pt x="1517" y="54"/>
                  </a:lnTo>
                  <a:lnTo>
                    <a:pt x="1517" y="54"/>
                  </a:lnTo>
                  <a:lnTo>
                    <a:pt x="1519" y="47"/>
                  </a:lnTo>
                  <a:lnTo>
                    <a:pt x="1519" y="46"/>
                  </a:lnTo>
                  <a:lnTo>
                    <a:pt x="1521" y="44"/>
                  </a:lnTo>
                  <a:lnTo>
                    <a:pt x="1521" y="41"/>
                  </a:lnTo>
                  <a:lnTo>
                    <a:pt x="1521" y="41"/>
                  </a:lnTo>
                  <a:lnTo>
                    <a:pt x="1521" y="39"/>
                  </a:lnTo>
                  <a:lnTo>
                    <a:pt x="1521" y="39"/>
                  </a:lnTo>
                  <a:lnTo>
                    <a:pt x="1519" y="39"/>
                  </a:lnTo>
                  <a:lnTo>
                    <a:pt x="1519" y="39"/>
                  </a:lnTo>
                  <a:lnTo>
                    <a:pt x="1519" y="39"/>
                  </a:lnTo>
                  <a:lnTo>
                    <a:pt x="1519" y="38"/>
                  </a:lnTo>
                  <a:lnTo>
                    <a:pt x="1519" y="38"/>
                  </a:lnTo>
                  <a:lnTo>
                    <a:pt x="1519" y="36"/>
                  </a:lnTo>
                  <a:lnTo>
                    <a:pt x="1519" y="33"/>
                  </a:lnTo>
                  <a:lnTo>
                    <a:pt x="1521" y="32"/>
                  </a:lnTo>
                  <a:lnTo>
                    <a:pt x="1522" y="30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7"/>
                  </a:lnTo>
                  <a:lnTo>
                    <a:pt x="1522" y="27"/>
                  </a:lnTo>
                  <a:lnTo>
                    <a:pt x="1524" y="27"/>
                  </a:lnTo>
                  <a:lnTo>
                    <a:pt x="1525" y="25"/>
                  </a:lnTo>
                  <a:lnTo>
                    <a:pt x="1525" y="25"/>
                  </a:lnTo>
                  <a:lnTo>
                    <a:pt x="1527" y="25"/>
                  </a:lnTo>
                  <a:lnTo>
                    <a:pt x="1527" y="25"/>
                  </a:lnTo>
                  <a:lnTo>
                    <a:pt x="1527" y="25"/>
                  </a:lnTo>
                  <a:lnTo>
                    <a:pt x="1528" y="24"/>
                  </a:lnTo>
                  <a:lnTo>
                    <a:pt x="1528" y="24"/>
                  </a:lnTo>
                  <a:lnTo>
                    <a:pt x="1528" y="24"/>
                  </a:lnTo>
                  <a:lnTo>
                    <a:pt x="1528" y="25"/>
                  </a:lnTo>
                  <a:lnTo>
                    <a:pt x="1530" y="25"/>
                  </a:lnTo>
                  <a:lnTo>
                    <a:pt x="1530" y="24"/>
                  </a:lnTo>
                  <a:lnTo>
                    <a:pt x="1530" y="24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3" y="22"/>
                  </a:lnTo>
                  <a:lnTo>
                    <a:pt x="1532" y="24"/>
                  </a:lnTo>
                  <a:lnTo>
                    <a:pt x="1532" y="24"/>
                  </a:lnTo>
                  <a:lnTo>
                    <a:pt x="1533" y="24"/>
                  </a:lnTo>
                  <a:lnTo>
                    <a:pt x="1533" y="24"/>
                  </a:lnTo>
                  <a:lnTo>
                    <a:pt x="1533" y="24"/>
                  </a:lnTo>
                  <a:lnTo>
                    <a:pt x="1535" y="24"/>
                  </a:lnTo>
                  <a:lnTo>
                    <a:pt x="1535" y="24"/>
                  </a:lnTo>
                  <a:lnTo>
                    <a:pt x="1535" y="24"/>
                  </a:lnTo>
                  <a:lnTo>
                    <a:pt x="1536" y="24"/>
                  </a:lnTo>
                  <a:lnTo>
                    <a:pt x="1536" y="24"/>
                  </a:lnTo>
                  <a:lnTo>
                    <a:pt x="1538" y="24"/>
                  </a:lnTo>
                  <a:lnTo>
                    <a:pt x="1538" y="22"/>
                  </a:lnTo>
                  <a:lnTo>
                    <a:pt x="1538" y="22"/>
                  </a:lnTo>
                  <a:lnTo>
                    <a:pt x="1539" y="22"/>
                  </a:lnTo>
                  <a:lnTo>
                    <a:pt x="1539" y="21"/>
                  </a:lnTo>
                  <a:lnTo>
                    <a:pt x="1539" y="19"/>
                  </a:lnTo>
                  <a:lnTo>
                    <a:pt x="1541" y="19"/>
                  </a:lnTo>
                  <a:lnTo>
                    <a:pt x="1541" y="19"/>
                  </a:lnTo>
                  <a:lnTo>
                    <a:pt x="1541" y="19"/>
                  </a:lnTo>
                  <a:lnTo>
                    <a:pt x="1543" y="19"/>
                  </a:lnTo>
                  <a:close/>
                  <a:moveTo>
                    <a:pt x="1543" y="0"/>
                  </a:moveTo>
                  <a:lnTo>
                    <a:pt x="1543" y="0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3" y="2"/>
                  </a:lnTo>
                  <a:lnTo>
                    <a:pt x="1541" y="2"/>
                  </a:lnTo>
                  <a:lnTo>
                    <a:pt x="1539" y="3"/>
                  </a:lnTo>
                  <a:lnTo>
                    <a:pt x="1539" y="3"/>
                  </a:lnTo>
                  <a:lnTo>
                    <a:pt x="1538" y="3"/>
                  </a:lnTo>
                  <a:lnTo>
                    <a:pt x="1539" y="5"/>
                  </a:lnTo>
                  <a:lnTo>
                    <a:pt x="1539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39" y="5"/>
                  </a:lnTo>
                  <a:lnTo>
                    <a:pt x="1539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6"/>
                  </a:lnTo>
                  <a:lnTo>
                    <a:pt x="1541" y="6"/>
                  </a:lnTo>
                  <a:lnTo>
                    <a:pt x="1541" y="8"/>
                  </a:lnTo>
                  <a:lnTo>
                    <a:pt x="1541" y="8"/>
                  </a:lnTo>
                  <a:lnTo>
                    <a:pt x="1539" y="8"/>
                  </a:lnTo>
                  <a:lnTo>
                    <a:pt x="1539" y="6"/>
                  </a:lnTo>
                  <a:lnTo>
                    <a:pt x="1538" y="6"/>
                  </a:lnTo>
                  <a:lnTo>
                    <a:pt x="1538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6"/>
                  </a:lnTo>
                  <a:lnTo>
                    <a:pt x="1535" y="6"/>
                  </a:lnTo>
                  <a:lnTo>
                    <a:pt x="1535" y="5"/>
                  </a:lnTo>
                  <a:lnTo>
                    <a:pt x="1533" y="5"/>
                  </a:lnTo>
                  <a:lnTo>
                    <a:pt x="1533" y="5"/>
                  </a:lnTo>
                  <a:lnTo>
                    <a:pt x="1533" y="6"/>
                  </a:lnTo>
                  <a:lnTo>
                    <a:pt x="1533" y="6"/>
                  </a:lnTo>
                  <a:lnTo>
                    <a:pt x="1532" y="6"/>
                  </a:lnTo>
                  <a:lnTo>
                    <a:pt x="1530" y="5"/>
                  </a:lnTo>
                  <a:lnTo>
                    <a:pt x="1530" y="5"/>
                  </a:lnTo>
                  <a:lnTo>
                    <a:pt x="1530" y="3"/>
                  </a:lnTo>
                  <a:lnTo>
                    <a:pt x="1530" y="3"/>
                  </a:lnTo>
                  <a:lnTo>
                    <a:pt x="1532" y="3"/>
                  </a:lnTo>
                  <a:lnTo>
                    <a:pt x="1533" y="3"/>
                  </a:lnTo>
                  <a:lnTo>
                    <a:pt x="1535" y="3"/>
                  </a:lnTo>
                  <a:lnTo>
                    <a:pt x="1535" y="3"/>
                  </a:lnTo>
                  <a:lnTo>
                    <a:pt x="1533" y="3"/>
                  </a:lnTo>
                  <a:lnTo>
                    <a:pt x="1535" y="3"/>
                  </a:lnTo>
                  <a:lnTo>
                    <a:pt x="1535" y="3"/>
                  </a:lnTo>
                  <a:lnTo>
                    <a:pt x="1536" y="3"/>
                  </a:lnTo>
                  <a:lnTo>
                    <a:pt x="1536" y="3"/>
                  </a:lnTo>
                  <a:lnTo>
                    <a:pt x="1536" y="3"/>
                  </a:lnTo>
                  <a:lnTo>
                    <a:pt x="1538" y="3"/>
                  </a:lnTo>
                  <a:lnTo>
                    <a:pt x="1538" y="2"/>
                  </a:lnTo>
                  <a:lnTo>
                    <a:pt x="1538" y="2"/>
                  </a:lnTo>
                  <a:lnTo>
                    <a:pt x="1538" y="2"/>
                  </a:lnTo>
                  <a:lnTo>
                    <a:pt x="1539" y="2"/>
                  </a:lnTo>
                  <a:lnTo>
                    <a:pt x="1539" y="2"/>
                  </a:lnTo>
                  <a:lnTo>
                    <a:pt x="1539" y="2"/>
                  </a:lnTo>
                  <a:lnTo>
                    <a:pt x="1541" y="2"/>
                  </a:lnTo>
                  <a:lnTo>
                    <a:pt x="1541" y="2"/>
                  </a:lnTo>
                  <a:lnTo>
                    <a:pt x="1541" y="2"/>
                  </a:lnTo>
                  <a:lnTo>
                    <a:pt x="1543" y="2"/>
                  </a:lnTo>
                  <a:lnTo>
                    <a:pt x="154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4" name="Freeform 351">
              <a:extLst>
                <a:ext uri="{FF2B5EF4-FFF2-40B4-BE49-F238E27FC236}">
                  <a16:creationId xmlns:a16="http://schemas.microsoft.com/office/drawing/2014/main" id="{E89D2987-373D-178E-FAFB-6151B1C412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6076" y="3445211"/>
              <a:ext cx="6354462" cy="943423"/>
            </a:xfrm>
            <a:custGeom>
              <a:avLst/>
              <a:gdLst>
                <a:gd name="T0" fmla="*/ 1958 w 3260"/>
                <a:gd name="T1" fmla="*/ 481 h 484"/>
                <a:gd name="T2" fmla="*/ 2950 w 3260"/>
                <a:gd name="T3" fmla="*/ 464 h 484"/>
                <a:gd name="T4" fmla="*/ 2046 w 3260"/>
                <a:gd name="T5" fmla="*/ 456 h 484"/>
                <a:gd name="T6" fmla="*/ 722 w 3260"/>
                <a:gd name="T7" fmla="*/ 427 h 484"/>
                <a:gd name="T8" fmla="*/ 719 w 3260"/>
                <a:gd name="T9" fmla="*/ 434 h 484"/>
                <a:gd name="T10" fmla="*/ 2064 w 3260"/>
                <a:gd name="T11" fmla="*/ 410 h 484"/>
                <a:gd name="T12" fmla="*/ 1505 w 3260"/>
                <a:gd name="T13" fmla="*/ 375 h 484"/>
                <a:gd name="T14" fmla="*/ 1513 w 3260"/>
                <a:gd name="T15" fmla="*/ 380 h 484"/>
                <a:gd name="T16" fmla="*/ 1521 w 3260"/>
                <a:gd name="T17" fmla="*/ 379 h 484"/>
                <a:gd name="T18" fmla="*/ 1520 w 3260"/>
                <a:gd name="T19" fmla="*/ 380 h 484"/>
                <a:gd name="T20" fmla="*/ 1523 w 3260"/>
                <a:gd name="T21" fmla="*/ 390 h 484"/>
                <a:gd name="T22" fmla="*/ 1521 w 3260"/>
                <a:gd name="T23" fmla="*/ 404 h 484"/>
                <a:gd name="T24" fmla="*/ 1510 w 3260"/>
                <a:gd name="T25" fmla="*/ 402 h 484"/>
                <a:gd name="T26" fmla="*/ 1520 w 3260"/>
                <a:gd name="T27" fmla="*/ 399 h 484"/>
                <a:gd name="T28" fmla="*/ 1520 w 3260"/>
                <a:gd name="T29" fmla="*/ 393 h 484"/>
                <a:gd name="T30" fmla="*/ 1510 w 3260"/>
                <a:gd name="T31" fmla="*/ 390 h 484"/>
                <a:gd name="T32" fmla="*/ 1512 w 3260"/>
                <a:gd name="T33" fmla="*/ 383 h 484"/>
                <a:gd name="T34" fmla="*/ 1504 w 3260"/>
                <a:gd name="T35" fmla="*/ 375 h 484"/>
                <a:gd name="T36" fmla="*/ 1501 w 3260"/>
                <a:gd name="T37" fmla="*/ 372 h 484"/>
                <a:gd name="T38" fmla="*/ 362 w 3260"/>
                <a:gd name="T39" fmla="*/ 367 h 484"/>
                <a:gd name="T40" fmla="*/ 1584 w 3260"/>
                <a:gd name="T41" fmla="*/ 356 h 484"/>
                <a:gd name="T42" fmla="*/ 279 w 3260"/>
                <a:gd name="T43" fmla="*/ 323 h 484"/>
                <a:gd name="T44" fmla="*/ 277 w 3260"/>
                <a:gd name="T45" fmla="*/ 330 h 484"/>
                <a:gd name="T46" fmla="*/ 2057 w 3260"/>
                <a:gd name="T47" fmla="*/ 331 h 484"/>
                <a:gd name="T48" fmla="*/ 2059 w 3260"/>
                <a:gd name="T49" fmla="*/ 320 h 484"/>
                <a:gd name="T50" fmla="*/ 1731 w 3260"/>
                <a:gd name="T51" fmla="*/ 309 h 484"/>
                <a:gd name="T52" fmla="*/ 3024 w 3260"/>
                <a:gd name="T53" fmla="*/ 314 h 484"/>
                <a:gd name="T54" fmla="*/ 231 w 3260"/>
                <a:gd name="T55" fmla="*/ 275 h 484"/>
                <a:gd name="T56" fmla="*/ 3003 w 3260"/>
                <a:gd name="T57" fmla="*/ 227 h 484"/>
                <a:gd name="T58" fmla="*/ 23 w 3260"/>
                <a:gd name="T59" fmla="*/ 204 h 484"/>
                <a:gd name="T60" fmla="*/ 1994 w 3260"/>
                <a:gd name="T61" fmla="*/ 160 h 484"/>
                <a:gd name="T62" fmla="*/ 1983 w 3260"/>
                <a:gd name="T63" fmla="*/ 169 h 484"/>
                <a:gd name="T64" fmla="*/ 1974 w 3260"/>
                <a:gd name="T65" fmla="*/ 174 h 484"/>
                <a:gd name="T66" fmla="*/ 1979 w 3260"/>
                <a:gd name="T67" fmla="*/ 169 h 484"/>
                <a:gd name="T68" fmla="*/ 1991 w 3260"/>
                <a:gd name="T69" fmla="*/ 155 h 484"/>
                <a:gd name="T70" fmla="*/ 107 w 3260"/>
                <a:gd name="T71" fmla="*/ 136 h 484"/>
                <a:gd name="T72" fmla="*/ 107 w 3260"/>
                <a:gd name="T73" fmla="*/ 126 h 484"/>
                <a:gd name="T74" fmla="*/ 350 w 3260"/>
                <a:gd name="T75" fmla="*/ 98 h 484"/>
                <a:gd name="T76" fmla="*/ 2830 w 3260"/>
                <a:gd name="T77" fmla="*/ 70 h 484"/>
                <a:gd name="T78" fmla="*/ 2825 w 3260"/>
                <a:gd name="T79" fmla="*/ 71 h 484"/>
                <a:gd name="T80" fmla="*/ 53 w 3260"/>
                <a:gd name="T81" fmla="*/ 60 h 484"/>
                <a:gd name="T82" fmla="*/ 53 w 3260"/>
                <a:gd name="T83" fmla="*/ 60 h 484"/>
                <a:gd name="T84" fmla="*/ 3204 w 3260"/>
                <a:gd name="T85" fmla="*/ 67 h 484"/>
                <a:gd name="T86" fmla="*/ 3196 w 3260"/>
                <a:gd name="T87" fmla="*/ 59 h 484"/>
                <a:gd name="T88" fmla="*/ 3166 w 3260"/>
                <a:gd name="T89" fmla="*/ 56 h 484"/>
                <a:gd name="T90" fmla="*/ 3201 w 3260"/>
                <a:gd name="T91" fmla="*/ 56 h 484"/>
                <a:gd name="T92" fmla="*/ 3202 w 3260"/>
                <a:gd name="T93" fmla="*/ 52 h 484"/>
                <a:gd name="T94" fmla="*/ 3175 w 3260"/>
                <a:gd name="T95" fmla="*/ 51 h 484"/>
                <a:gd name="T96" fmla="*/ 3172 w 3260"/>
                <a:gd name="T97" fmla="*/ 49 h 484"/>
                <a:gd name="T98" fmla="*/ 3177 w 3260"/>
                <a:gd name="T99" fmla="*/ 43 h 484"/>
                <a:gd name="T100" fmla="*/ 2693 w 3260"/>
                <a:gd name="T101" fmla="*/ 41 h 484"/>
                <a:gd name="T102" fmla="*/ 2206 w 3260"/>
                <a:gd name="T103" fmla="*/ 45 h 484"/>
                <a:gd name="T104" fmla="*/ 2824 w 3260"/>
                <a:gd name="T105" fmla="*/ 43 h 484"/>
                <a:gd name="T106" fmla="*/ 2751 w 3260"/>
                <a:gd name="T107" fmla="*/ 40 h 484"/>
                <a:gd name="T108" fmla="*/ 2767 w 3260"/>
                <a:gd name="T109" fmla="*/ 40 h 484"/>
                <a:gd name="T110" fmla="*/ 3237 w 3260"/>
                <a:gd name="T111" fmla="*/ 30 h 484"/>
                <a:gd name="T112" fmla="*/ 2716 w 3260"/>
                <a:gd name="T113" fmla="*/ 29 h 484"/>
                <a:gd name="T114" fmla="*/ 2031 w 3260"/>
                <a:gd name="T115" fmla="*/ 33 h 484"/>
                <a:gd name="T116" fmla="*/ 2802 w 3260"/>
                <a:gd name="T117" fmla="*/ 24 h 484"/>
                <a:gd name="T118" fmla="*/ 2032 w 3260"/>
                <a:gd name="T119" fmla="*/ 11 h 484"/>
                <a:gd name="T120" fmla="*/ 3243 w 3260"/>
                <a:gd name="T121" fmla="*/ 8 h 484"/>
                <a:gd name="T122" fmla="*/ 3240 w 3260"/>
                <a:gd name="T123" fmla="*/ 5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60" h="484">
                  <a:moveTo>
                    <a:pt x="1972" y="464"/>
                  </a:moveTo>
                  <a:lnTo>
                    <a:pt x="1972" y="464"/>
                  </a:lnTo>
                  <a:lnTo>
                    <a:pt x="1972" y="465"/>
                  </a:lnTo>
                  <a:lnTo>
                    <a:pt x="1972" y="465"/>
                  </a:lnTo>
                  <a:lnTo>
                    <a:pt x="1972" y="467"/>
                  </a:lnTo>
                  <a:lnTo>
                    <a:pt x="1972" y="471"/>
                  </a:lnTo>
                  <a:lnTo>
                    <a:pt x="1972" y="471"/>
                  </a:lnTo>
                  <a:lnTo>
                    <a:pt x="1971" y="471"/>
                  </a:lnTo>
                  <a:lnTo>
                    <a:pt x="1971" y="471"/>
                  </a:lnTo>
                  <a:lnTo>
                    <a:pt x="1971" y="473"/>
                  </a:lnTo>
                  <a:lnTo>
                    <a:pt x="1971" y="473"/>
                  </a:lnTo>
                  <a:lnTo>
                    <a:pt x="1969" y="475"/>
                  </a:lnTo>
                  <a:lnTo>
                    <a:pt x="1969" y="475"/>
                  </a:lnTo>
                  <a:lnTo>
                    <a:pt x="1967" y="476"/>
                  </a:lnTo>
                  <a:lnTo>
                    <a:pt x="1966" y="476"/>
                  </a:lnTo>
                  <a:lnTo>
                    <a:pt x="1966" y="476"/>
                  </a:lnTo>
                  <a:lnTo>
                    <a:pt x="1966" y="476"/>
                  </a:lnTo>
                  <a:lnTo>
                    <a:pt x="1964" y="478"/>
                  </a:lnTo>
                  <a:lnTo>
                    <a:pt x="1963" y="479"/>
                  </a:lnTo>
                  <a:lnTo>
                    <a:pt x="1961" y="481"/>
                  </a:lnTo>
                  <a:lnTo>
                    <a:pt x="1961" y="481"/>
                  </a:lnTo>
                  <a:lnTo>
                    <a:pt x="1960" y="484"/>
                  </a:lnTo>
                  <a:lnTo>
                    <a:pt x="1960" y="484"/>
                  </a:lnTo>
                  <a:lnTo>
                    <a:pt x="1960" y="484"/>
                  </a:lnTo>
                  <a:lnTo>
                    <a:pt x="1958" y="484"/>
                  </a:lnTo>
                  <a:lnTo>
                    <a:pt x="1958" y="484"/>
                  </a:lnTo>
                  <a:lnTo>
                    <a:pt x="1958" y="482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6" y="481"/>
                  </a:lnTo>
                  <a:lnTo>
                    <a:pt x="1956" y="479"/>
                  </a:lnTo>
                  <a:lnTo>
                    <a:pt x="1958" y="478"/>
                  </a:lnTo>
                  <a:lnTo>
                    <a:pt x="1958" y="478"/>
                  </a:lnTo>
                  <a:lnTo>
                    <a:pt x="1960" y="476"/>
                  </a:lnTo>
                  <a:lnTo>
                    <a:pt x="1960" y="476"/>
                  </a:lnTo>
                  <a:lnTo>
                    <a:pt x="1961" y="475"/>
                  </a:lnTo>
                  <a:lnTo>
                    <a:pt x="1961" y="475"/>
                  </a:lnTo>
                  <a:lnTo>
                    <a:pt x="1964" y="471"/>
                  </a:lnTo>
                  <a:lnTo>
                    <a:pt x="1964" y="471"/>
                  </a:lnTo>
                  <a:lnTo>
                    <a:pt x="1966" y="470"/>
                  </a:lnTo>
                  <a:lnTo>
                    <a:pt x="1969" y="468"/>
                  </a:lnTo>
                  <a:lnTo>
                    <a:pt x="1969" y="467"/>
                  </a:lnTo>
                  <a:lnTo>
                    <a:pt x="1971" y="467"/>
                  </a:lnTo>
                  <a:lnTo>
                    <a:pt x="1971" y="465"/>
                  </a:lnTo>
                  <a:lnTo>
                    <a:pt x="1972" y="464"/>
                  </a:lnTo>
                  <a:lnTo>
                    <a:pt x="1972" y="464"/>
                  </a:lnTo>
                  <a:close/>
                  <a:moveTo>
                    <a:pt x="2942" y="457"/>
                  </a:moveTo>
                  <a:lnTo>
                    <a:pt x="2944" y="457"/>
                  </a:lnTo>
                  <a:lnTo>
                    <a:pt x="2945" y="457"/>
                  </a:lnTo>
                  <a:lnTo>
                    <a:pt x="2945" y="459"/>
                  </a:lnTo>
                  <a:lnTo>
                    <a:pt x="2947" y="459"/>
                  </a:lnTo>
                  <a:lnTo>
                    <a:pt x="2948" y="460"/>
                  </a:lnTo>
                  <a:lnTo>
                    <a:pt x="2948" y="462"/>
                  </a:lnTo>
                  <a:lnTo>
                    <a:pt x="2950" y="462"/>
                  </a:lnTo>
                  <a:lnTo>
                    <a:pt x="2950" y="464"/>
                  </a:lnTo>
                  <a:lnTo>
                    <a:pt x="2951" y="464"/>
                  </a:lnTo>
                  <a:lnTo>
                    <a:pt x="2951" y="464"/>
                  </a:lnTo>
                  <a:lnTo>
                    <a:pt x="2950" y="464"/>
                  </a:lnTo>
                  <a:lnTo>
                    <a:pt x="2948" y="465"/>
                  </a:lnTo>
                  <a:lnTo>
                    <a:pt x="2948" y="465"/>
                  </a:lnTo>
                  <a:lnTo>
                    <a:pt x="2947" y="465"/>
                  </a:lnTo>
                  <a:lnTo>
                    <a:pt x="2947" y="464"/>
                  </a:lnTo>
                  <a:lnTo>
                    <a:pt x="2945" y="464"/>
                  </a:lnTo>
                  <a:lnTo>
                    <a:pt x="2945" y="462"/>
                  </a:lnTo>
                  <a:lnTo>
                    <a:pt x="2945" y="462"/>
                  </a:lnTo>
                  <a:lnTo>
                    <a:pt x="2945" y="462"/>
                  </a:lnTo>
                  <a:lnTo>
                    <a:pt x="2947" y="464"/>
                  </a:lnTo>
                  <a:lnTo>
                    <a:pt x="2948" y="462"/>
                  </a:lnTo>
                  <a:lnTo>
                    <a:pt x="2948" y="462"/>
                  </a:lnTo>
                  <a:lnTo>
                    <a:pt x="2948" y="462"/>
                  </a:lnTo>
                  <a:lnTo>
                    <a:pt x="2947" y="460"/>
                  </a:lnTo>
                  <a:lnTo>
                    <a:pt x="2945" y="459"/>
                  </a:lnTo>
                  <a:lnTo>
                    <a:pt x="2945" y="459"/>
                  </a:lnTo>
                  <a:lnTo>
                    <a:pt x="2945" y="460"/>
                  </a:lnTo>
                  <a:lnTo>
                    <a:pt x="2944" y="460"/>
                  </a:lnTo>
                  <a:lnTo>
                    <a:pt x="2944" y="460"/>
                  </a:lnTo>
                  <a:lnTo>
                    <a:pt x="2944" y="459"/>
                  </a:lnTo>
                  <a:lnTo>
                    <a:pt x="2942" y="457"/>
                  </a:lnTo>
                  <a:lnTo>
                    <a:pt x="2942" y="457"/>
                  </a:lnTo>
                  <a:lnTo>
                    <a:pt x="2942" y="457"/>
                  </a:lnTo>
                  <a:close/>
                  <a:moveTo>
                    <a:pt x="2040" y="432"/>
                  </a:moveTo>
                  <a:lnTo>
                    <a:pt x="2040" y="432"/>
                  </a:lnTo>
                  <a:lnTo>
                    <a:pt x="2042" y="435"/>
                  </a:lnTo>
                  <a:lnTo>
                    <a:pt x="2042" y="438"/>
                  </a:lnTo>
                  <a:lnTo>
                    <a:pt x="2042" y="440"/>
                  </a:lnTo>
                  <a:lnTo>
                    <a:pt x="2042" y="443"/>
                  </a:lnTo>
                  <a:lnTo>
                    <a:pt x="2042" y="448"/>
                  </a:lnTo>
                  <a:lnTo>
                    <a:pt x="2043" y="453"/>
                  </a:lnTo>
                  <a:lnTo>
                    <a:pt x="2045" y="456"/>
                  </a:lnTo>
                  <a:lnTo>
                    <a:pt x="2046" y="456"/>
                  </a:lnTo>
                  <a:lnTo>
                    <a:pt x="2048" y="457"/>
                  </a:lnTo>
                  <a:lnTo>
                    <a:pt x="2048" y="459"/>
                  </a:lnTo>
                  <a:lnTo>
                    <a:pt x="2048" y="462"/>
                  </a:lnTo>
                  <a:lnTo>
                    <a:pt x="2048" y="464"/>
                  </a:lnTo>
                  <a:lnTo>
                    <a:pt x="2046" y="464"/>
                  </a:lnTo>
                  <a:lnTo>
                    <a:pt x="2046" y="464"/>
                  </a:lnTo>
                  <a:lnTo>
                    <a:pt x="2045" y="459"/>
                  </a:lnTo>
                  <a:lnTo>
                    <a:pt x="2043" y="457"/>
                  </a:lnTo>
                  <a:lnTo>
                    <a:pt x="2042" y="456"/>
                  </a:lnTo>
                  <a:lnTo>
                    <a:pt x="2042" y="456"/>
                  </a:lnTo>
                  <a:lnTo>
                    <a:pt x="2040" y="454"/>
                  </a:lnTo>
                  <a:lnTo>
                    <a:pt x="2040" y="453"/>
                  </a:lnTo>
                  <a:lnTo>
                    <a:pt x="2038" y="451"/>
                  </a:lnTo>
                  <a:lnTo>
                    <a:pt x="2038" y="449"/>
                  </a:lnTo>
                  <a:lnTo>
                    <a:pt x="2037" y="448"/>
                  </a:lnTo>
                  <a:lnTo>
                    <a:pt x="2037" y="448"/>
                  </a:lnTo>
                  <a:lnTo>
                    <a:pt x="2037" y="446"/>
                  </a:lnTo>
                  <a:lnTo>
                    <a:pt x="2035" y="445"/>
                  </a:lnTo>
                  <a:lnTo>
                    <a:pt x="2037" y="443"/>
                  </a:lnTo>
                  <a:lnTo>
                    <a:pt x="2037" y="440"/>
                  </a:lnTo>
                  <a:lnTo>
                    <a:pt x="2037" y="437"/>
                  </a:lnTo>
                  <a:lnTo>
                    <a:pt x="2037" y="435"/>
                  </a:lnTo>
                  <a:lnTo>
                    <a:pt x="2037" y="434"/>
                  </a:lnTo>
                  <a:lnTo>
                    <a:pt x="2038" y="432"/>
                  </a:lnTo>
                  <a:lnTo>
                    <a:pt x="2038" y="434"/>
                  </a:lnTo>
                  <a:lnTo>
                    <a:pt x="2040" y="434"/>
                  </a:lnTo>
                  <a:lnTo>
                    <a:pt x="2040" y="432"/>
                  </a:lnTo>
                  <a:lnTo>
                    <a:pt x="2040" y="432"/>
                  </a:lnTo>
                  <a:lnTo>
                    <a:pt x="2040" y="432"/>
                  </a:lnTo>
                  <a:close/>
                  <a:moveTo>
                    <a:pt x="720" y="426"/>
                  </a:moveTo>
                  <a:lnTo>
                    <a:pt x="722" y="426"/>
                  </a:lnTo>
                  <a:lnTo>
                    <a:pt x="722" y="427"/>
                  </a:lnTo>
                  <a:lnTo>
                    <a:pt x="723" y="427"/>
                  </a:lnTo>
                  <a:lnTo>
                    <a:pt x="723" y="427"/>
                  </a:lnTo>
                  <a:lnTo>
                    <a:pt x="725" y="427"/>
                  </a:lnTo>
                  <a:lnTo>
                    <a:pt x="725" y="427"/>
                  </a:lnTo>
                  <a:lnTo>
                    <a:pt x="725" y="427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2" y="432"/>
                  </a:lnTo>
                  <a:lnTo>
                    <a:pt x="722" y="432"/>
                  </a:lnTo>
                  <a:lnTo>
                    <a:pt x="722" y="434"/>
                  </a:lnTo>
                  <a:lnTo>
                    <a:pt x="722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1"/>
                  </a:lnTo>
                  <a:lnTo>
                    <a:pt x="719" y="431"/>
                  </a:lnTo>
                  <a:lnTo>
                    <a:pt x="720" y="429"/>
                  </a:lnTo>
                  <a:lnTo>
                    <a:pt x="720" y="427"/>
                  </a:lnTo>
                  <a:lnTo>
                    <a:pt x="720" y="426"/>
                  </a:lnTo>
                  <a:close/>
                  <a:moveTo>
                    <a:pt x="2067" y="404"/>
                  </a:moveTo>
                  <a:lnTo>
                    <a:pt x="2068" y="404"/>
                  </a:lnTo>
                  <a:lnTo>
                    <a:pt x="2068" y="404"/>
                  </a:lnTo>
                  <a:lnTo>
                    <a:pt x="2068" y="404"/>
                  </a:lnTo>
                  <a:lnTo>
                    <a:pt x="2068" y="404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7"/>
                  </a:lnTo>
                  <a:lnTo>
                    <a:pt x="2067" y="408"/>
                  </a:lnTo>
                  <a:lnTo>
                    <a:pt x="2067" y="410"/>
                  </a:lnTo>
                  <a:lnTo>
                    <a:pt x="2065" y="410"/>
                  </a:lnTo>
                  <a:lnTo>
                    <a:pt x="2065" y="412"/>
                  </a:lnTo>
                  <a:lnTo>
                    <a:pt x="2064" y="412"/>
                  </a:lnTo>
                  <a:lnTo>
                    <a:pt x="2064" y="412"/>
                  </a:lnTo>
                  <a:lnTo>
                    <a:pt x="2062" y="412"/>
                  </a:lnTo>
                  <a:lnTo>
                    <a:pt x="2062" y="412"/>
                  </a:lnTo>
                  <a:lnTo>
                    <a:pt x="2062" y="412"/>
                  </a:lnTo>
                  <a:lnTo>
                    <a:pt x="2064" y="410"/>
                  </a:lnTo>
                  <a:lnTo>
                    <a:pt x="2064" y="410"/>
                  </a:lnTo>
                  <a:lnTo>
                    <a:pt x="2065" y="410"/>
                  </a:lnTo>
                  <a:lnTo>
                    <a:pt x="2065" y="408"/>
                  </a:lnTo>
                  <a:lnTo>
                    <a:pt x="2065" y="408"/>
                  </a:lnTo>
                  <a:lnTo>
                    <a:pt x="2065" y="407"/>
                  </a:lnTo>
                  <a:lnTo>
                    <a:pt x="2065" y="405"/>
                  </a:lnTo>
                  <a:lnTo>
                    <a:pt x="2065" y="405"/>
                  </a:lnTo>
                  <a:lnTo>
                    <a:pt x="2067" y="404"/>
                  </a:lnTo>
                  <a:lnTo>
                    <a:pt x="2067" y="404"/>
                  </a:lnTo>
                  <a:close/>
                  <a:moveTo>
                    <a:pt x="1518" y="401"/>
                  </a:moveTo>
                  <a:lnTo>
                    <a:pt x="1518" y="401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20" y="402"/>
                  </a:lnTo>
                  <a:lnTo>
                    <a:pt x="1520" y="402"/>
                  </a:lnTo>
                  <a:lnTo>
                    <a:pt x="1520" y="402"/>
                  </a:lnTo>
                  <a:lnTo>
                    <a:pt x="1520" y="401"/>
                  </a:lnTo>
                  <a:lnTo>
                    <a:pt x="1520" y="401"/>
                  </a:lnTo>
                  <a:lnTo>
                    <a:pt x="1518" y="401"/>
                  </a:lnTo>
                  <a:close/>
                  <a:moveTo>
                    <a:pt x="1501" y="367"/>
                  </a:moveTo>
                  <a:lnTo>
                    <a:pt x="1501" y="367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4" y="372"/>
                  </a:lnTo>
                  <a:lnTo>
                    <a:pt x="1504" y="374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5" y="374"/>
                  </a:lnTo>
                  <a:lnTo>
                    <a:pt x="1505" y="374"/>
                  </a:lnTo>
                  <a:lnTo>
                    <a:pt x="1505" y="372"/>
                  </a:lnTo>
                  <a:lnTo>
                    <a:pt x="1507" y="372"/>
                  </a:lnTo>
                  <a:lnTo>
                    <a:pt x="1507" y="372"/>
                  </a:lnTo>
                  <a:lnTo>
                    <a:pt x="1507" y="372"/>
                  </a:lnTo>
                  <a:lnTo>
                    <a:pt x="1505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5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7" y="377"/>
                  </a:lnTo>
                  <a:lnTo>
                    <a:pt x="1507" y="377"/>
                  </a:lnTo>
                  <a:lnTo>
                    <a:pt x="1509" y="379"/>
                  </a:lnTo>
                  <a:lnTo>
                    <a:pt x="1509" y="379"/>
                  </a:lnTo>
                  <a:lnTo>
                    <a:pt x="1509" y="379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2" y="380"/>
                  </a:lnTo>
                  <a:lnTo>
                    <a:pt x="1512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5" y="380"/>
                  </a:lnTo>
                  <a:lnTo>
                    <a:pt x="1515" y="380"/>
                  </a:lnTo>
                  <a:lnTo>
                    <a:pt x="1515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3" y="382"/>
                  </a:lnTo>
                  <a:lnTo>
                    <a:pt x="1513" y="382"/>
                  </a:lnTo>
                  <a:lnTo>
                    <a:pt x="1513" y="382"/>
                  </a:lnTo>
                  <a:lnTo>
                    <a:pt x="1515" y="383"/>
                  </a:lnTo>
                  <a:lnTo>
                    <a:pt x="1516" y="383"/>
                  </a:lnTo>
                  <a:lnTo>
                    <a:pt x="1516" y="383"/>
                  </a:lnTo>
                  <a:lnTo>
                    <a:pt x="1516" y="385"/>
                  </a:lnTo>
                  <a:lnTo>
                    <a:pt x="1516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5"/>
                  </a:lnTo>
                  <a:lnTo>
                    <a:pt x="1518" y="385"/>
                  </a:lnTo>
                  <a:lnTo>
                    <a:pt x="1518" y="385"/>
                  </a:lnTo>
                  <a:lnTo>
                    <a:pt x="1518" y="383"/>
                  </a:lnTo>
                  <a:lnTo>
                    <a:pt x="1520" y="383"/>
                  </a:lnTo>
                  <a:lnTo>
                    <a:pt x="1518" y="383"/>
                  </a:lnTo>
                  <a:lnTo>
                    <a:pt x="1518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0"/>
                  </a:lnTo>
                  <a:lnTo>
                    <a:pt x="1520" y="380"/>
                  </a:lnTo>
                  <a:lnTo>
                    <a:pt x="1520" y="380"/>
                  </a:lnTo>
                  <a:lnTo>
                    <a:pt x="1520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0" y="379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4"/>
                  </a:lnTo>
                  <a:lnTo>
                    <a:pt x="1520" y="374"/>
                  </a:lnTo>
                  <a:lnTo>
                    <a:pt x="1520" y="372"/>
                  </a:lnTo>
                  <a:lnTo>
                    <a:pt x="1521" y="372"/>
                  </a:lnTo>
                  <a:lnTo>
                    <a:pt x="1520" y="374"/>
                  </a:lnTo>
                  <a:lnTo>
                    <a:pt x="1520" y="374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80"/>
                  </a:lnTo>
                  <a:lnTo>
                    <a:pt x="1520" y="380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0" y="383"/>
                  </a:lnTo>
                  <a:lnTo>
                    <a:pt x="1520" y="383"/>
                  </a:lnTo>
                  <a:lnTo>
                    <a:pt x="1520" y="383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6"/>
                  </a:lnTo>
                  <a:lnTo>
                    <a:pt x="1521" y="386"/>
                  </a:lnTo>
                  <a:lnTo>
                    <a:pt x="1521" y="386"/>
                  </a:lnTo>
                  <a:lnTo>
                    <a:pt x="1521" y="388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1"/>
                  </a:lnTo>
                  <a:lnTo>
                    <a:pt x="1521" y="391"/>
                  </a:lnTo>
                  <a:lnTo>
                    <a:pt x="1521" y="391"/>
                  </a:lnTo>
                  <a:lnTo>
                    <a:pt x="1523" y="390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3" y="396"/>
                  </a:lnTo>
                  <a:lnTo>
                    <a:pt x="1523" y="397"/>
                  </a:lnTo>
                  <a:lnTo>
                    <a:pt x="1521" y="397"/>
                  </a:lnTo>
                  <a:lnTo>
                    <a:pt x="1521" y="397"/>
                  </a:lnTo>
                  <a:lnTo>
                    <a:pt x="1521" y="399"/>
                  </a:lnTo>
                  <a:lnTo>
                    <a:pt x="1521" y="399"/>
                  </a:lnTo>
                  <a:lnTo>
                    <a:pt x="1521" y="401"/>
                  </a:lnTo>
                  <a:lnTo>
                    <a:pt x="1521" y="402"/>
                  </a:lnTo>
                  <a:lnTo>
                    <a:pt x="1521" y="402"/>
                  </a:lnTo>
                  <a:lnTo>
                    <a:pt x="1523" y="402"/>
                  </a:lnTo>
                  <a:lnTo>
                    <a:pt x="1523" y="402"/>
                  </a:lnTo>
                  <a:lnTo>
                    <a:pt x="1523" y="402"/>
                  </a:lnTo>
                  <a:lnTo>
                    <a:pt x="1521" y="402"/>
                  </a:lnTo>
                  <a:lnTo>
                    <a:pt x="1521" y="404"/>
                  </a:lnTo>
                  <a:lnTo>
                    <a:pt x="1521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5"/>
                  </a:lnTo>
                  <a:lnTo>
                    <a:pt x="1520" y="405"/>
                  </a:lnTo>
                  <a:lnTo>
                    <a:pt x="1520" y="407"/>
                  </a:lnTo>
                  <a:lnTo>
                    <a:pt x="1520" y="407"/>
                  </a:lnTo>
                  <a:lnTo>
                    <a:pt x="1520" y="407"/>
                  </a:lnTo>
                  <a:lnTo>
                    <a:pt x="1518" y="407"/>
                  </a:lnTo>
                  <a:lnTo>
                    <a:pt x="1518" y="407"/>
                  </a:lnTo>
                  <a:lnTo>
                    <a:pt x="1518" y="407"/>
                  </a:lnTo>
                  <a:lnTo>
                    <a:pt x="1516" y="407"/>
                  </a:lnTo>
                  <a:lnTo>
                    <a:pt x="1516" y="405"/>
                  </a:lnTo>
                  <a:lnTo>
                    <a:pt x="1516" y="405"/>
                  </a:lnTo>
                  <a:lnTo>
                    <a:pt x="1515" y="404"/>
                  </a:lnTo>
                  <a:lnTo>
                    <a:pt x="1513" y="404"/>
                  </a:lnTo>
                  <a:lnTo>
                    <a:pt x="1513" y="404"/>
                  </a:lnTo>
                  <a:lnTo>
                    <a:pt x="1512" y="402"/>
                  </a:lnTo>
                  <a:lnTo>
                    <a:pt x="1510" y="402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10" y="401"/>
                  </a:lnTo>
                  <a:lnTo>
                    <a:pt x="1510" y="401"/>
                  </a:lnTo>
                  <a:lnTo>
                    <a:pt x="1510" y="402"/>
                  </a:lnTo>
                  <a:lnTo>
                    <a:pt x="1512" y="402"/>
                  </a:lnTo>
                  <a:lnTo>
                    <a:pt x="1512" y="402"/>
                  </a:lnTo>
                  <a:lnTo>
                    <a:pt x="1512" y="402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3" y="402"/>
                  </a:lnTo>
                  <a:lnTo>
                    <a:pt x="1513" y="402"/>
                  </a:lnTo>
                  <a:lnTo>
                    <a:pt x="1513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6" y="404"/>
                  </a:lnTo>
                  <a:lnTo>
                    <a:pt x="1516" y="404"/>
                  </a:lnTo>
                  <a:lnTo>
                    <a:pt x="1516" y="402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8" y="401"/>
                  </a:lnTo>
                  <a:lnTo>
                    <a:pt x="1518" y="401"/>
                  </a:lnTo>
                  <a:lnTo>
                    <a:pt x="1518" y="401"/>
                  </a:lnTo>
                  <a:lnTo>
                    <a:pt x="1520" y="399"/>
                  </a:lnTo>
                  <a:lnTo>
                    <a:pt x="1520" y="399"/>
                  </a:lnTo>
                  <a:lnTo>
                    <a:pt x="1520" y="399"/>
                  </a:lnTo>
                  <a:lnTo>
                    <a:pt x="1518" y="399"/>
                  </a:lnTo>
                  <a:lnTo>
                    <a:pt x="1518" y="399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6"/>
                  </a:lnTo>
                  <a:lnTo>
                    <a:pt x="1520" y="396"/>
                  </a:lnTo>
                  <a:lnTo>
                    <a:pt x="1520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18" y="393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5" y="391"/>
                  </a:lnTo>
                  <a:lnTo>
                    <a:pt x="1515" y="391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6" y="390"/>
                  </a:lnTo>
                  <a:lnTo>
                    <a:pt x="1516" y="390"/>
                  </a:lnTo>
                  <a:lnTo>
                    <a:pt x="1516" y="390"/>
                  </a:lnTo>
                  <a:lnTo>
                    <a:pt x="1518" y="390"/>
                  </a:lnTo>
                  <a:lnTo>
                    <a:pt x="1518" y="390"/>
                  </a:lnTo>
                  <a:lnTo>
                    <a:pt x="1518" y="390"/>
                  </a:lnTo>
                  <a:lnTo>
                    <a:pt x="1516" y="388"/>
                  </a:lnTo>
                  <a:lnTo>
                    <a:pt x="1516" y="388"/>
                  </a:lnTo>
                  <a:lnTo>
                    <a:pt x="1515" y="388"/>
                  </a:lnTo>
                  <a:lnTo>
                    <a:pt x="1515" y="388"/>
                  </a:lnTo>
                  <a:lnTo>
                    <a:pt x="1513" y="390"/>
                  </a:lnTo>
                  <a:lnTo>
                    <a:pt x="1512" y="390"/>
                  </a:lnTo>
                  <a:lnTo>
                    <a:pt x="1510" y="390"/>
                  </a:lnTo>
                  <a:lnTo>
                    <a:pt x="1510" y="390"/>
                  </a:lnTo>
                  <a:lnTo>
                    <a:pt x="1510" y="390"/>
                  </a:lnTo>
                  <a:lnTo>
                    <a:pt x="1509" y="390"/>
                  </a:lnTo>
                  <a:lnTo>
                    <a:pt x="1509" y="390"/>
                  </a:lnTo>
                  <a:lnTo>
                    <a:pt x="1509" y="390"/>
                  </a:lnTo>
                  <a:lnTo>
                    <a:pt x="1510" y="390"/>
                  </a:lnTo>
                  <a:lnTo>
                    <a:pt x="1510" y="388"/>
                  </a:lnTo>
                  <a:lnTo>
                    <a:pt x="1512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5" y="388"/>
                  </a:lnTo>
                  <a:lnTo>
                    <a:pt x="1515" y="388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5"/>
                  </a:lnTo>
                  <a:lnTo>
                    <a:pt x="1515" y="385"/>
                  </a:lnTo>
                  <a:lnTo>
                    <a:pt x="1515" y="383"/>
                  </a:lnTo>
                  <a:lnTo>
                    <a:pt x="1515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2"/>
                  </a:lnTo>
                  <a:lnTo>
                    <a:pt x="1512" y="382"/>
                  </a:lnTo>
                  <a:lnTo>
                    <a:pt x="1510" y="383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0"/>
                  </a:lnTo>
                  <a:lnTo>
                    <a:pt x="1509" y="380"/>
                  </a:lnTo>
                  <a:lnTo>
                    <a:pt x="1509" y="380"/>
                  </a:lnTo>
                  <a:lnTo>
                    <a:pt x="1507" y="379"/>
                  </a:lnTo>
                  <a:lnTo>
                    <a:pt x="1507" y="379"/>
                  </a:lnTo>
                  <a:lnTo>
                    <a:pt x="1507" y="379"/>
                  </a:lnTo>
                  <a:lnTo>
                    <a:pt x="1505" y="379"/>
                  </a:lnTo>
                  <a:lnTo>
                    <a:pt x="1507" y="379"/>
                  </a:lnTo>
                  <a:lnTo>
                    <a:pt x="1505" y="377"/>
                  </a:lnTo>
                  <a:lnTo>
                    <a:pt x="1504" y="375"/>
                  </a:lnTo>
                  <a:lnTo>
                    <a:pt x="1504" y="375"/>
                  </a:lnTo>
                  <a:lnTo>
                    <a:pt x="1504" y="374"/>
                  </a:lnTo>
                  <a:lnTo>
                    <a:pt x="1502" y="374"/>
                  </a:lnTo>
                  <a:lnTo>
                    <a:pt x="1502" y="374"/>
                  </a:lnTo>
                  <a:lnTo>
                    <a:pt x="1501" y="374"/>
                  </a:lnTo>
                  <a:lnTo>
                    <a:pt x="1501" y="375"/>
                  </a:lnTo>
                  <a:lnTo>
                    <a:pt x="1501" y="375"/>
                  </a:lnTo>
                  <a:lnTo>
                    <a:pt x="1501" y="375"/>
                  </a:lnTo>
                  <a:lnTo>
                    <a:pt x="1501" y="374"/>
                  </a:lnTo>
                  <a:lnTo>
                    <a:pt x="1499" y="374"/>
                  </a:lnTo>
                  <a:lnTo>
                    <a:pt x="1499" y="374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6" y="374"/>
                  </a:lnTo>
                  <a:lnTo>
                    <a:pt x="1496" y="374"/>
                  </a:lnTo>
                  <a:lnTo>
                    <a:pt x="1494" y="374"/>
                  </a:lnTo>
                  <a:lnTo>
                    <a:pt x="1494" y="374"/>
                  </a:lnTo>
                  <a:lnTo>
                    <a:pt x="1493" y="374"/>
                  </a:lnTo>
                  <a:lnTo>
                    <a:pt x="1494" y="374"/>
                  </a:lnTo>
                  <a:lnTo>
                    <a:pt x="1494" y="374"/>
                  </a:lnTo>
                  <a:lnTo>
                    <a:pt x="1496" y="372"/>
                  </a:lnTo>
                  <a:lnTo>
                    <a:pt x="1496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9" y="372"/>
                  </a:lnTo>
                  <a:lnTo>
                    <a:pt x="1499" y="372"/>
                  </a:lnTo>
                  <a:lnTo>
                    <a:pt x="1501" y="374"/>
                  </a:lnTo>
                  <a:lnTo>
                    <a:pt x="1502" y="372"/>
                  </a:lnTo>
                  <a:lnTo>
                    <a:pt x="1502" y="372"/>
                  </a:lnTo>
                  <a:lnTo>
                    <a:pt x="1502" y="372"/>
                  </a:lnTo>
                  <a:lnTo>
                    <a:pt x="1501" y="372"/>
                  </a:lnTo>
                  <a:lnTo>
                    <a:pt x="1501" y="371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1" y="367"/>
                  </a:lnTo>
                  <a:lnTo>
                    <a:pt x="1501" y="367"/>
                  </a:lnTo>
                  <a:close/>
                  <a:moveTo>
                    <a:pt x="364" y="364"/>
                  </a:moveTo>
                  <a:lnTo>
                    <a:pt x="364" y="364"/>
                  </a:lnTo>
                  <a:lnTo>
                    <a:pt x="364" y="364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2" y="366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9"/>
                  </a:lnTo>
                  <a:lnTo>
                    <a:pt x="362" y="369"/>
                  </a:lnTo>
                  <a:lnTo>
                    <a:pt x="361" y="369"/>
                  </a:lnTo>
                  <a:lnTo>
                    <a:pt x="361" y="367"/>
                  </a:lnTo>
                  <a:lnTo>
                    <a:pt x="361" y="367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7"/>
                  </a:lnTo>
                  <a:lnTo>
                    <a:pt x="362" y="366"/>
                  </a:lnTo>
                  <a:lnTo>
                    <a:pt x="362" y="364"/>
                  </a:lnTo>
                  <a:lnTo>
                    <a:pt x="364" y="364"/>
                  </a:lnTo>
                  <a:lnTo>
                    <a:pt x="364" y="364"/>
                  </a:lnTo>
                  <a:close/>
                  <a:moveTo>
                    <a:pt x="1583" y="345"/>
                  </a:moveTo>
                  <a:lnTo>
                    <a:pt x="1584" y="345"/>
                  </a:lnTo>
                  <a:lnTo>
                    <a:pt x="1584" y="345"/>
                  </a:lnTo>
                  <a:lnTo>
                    <a:pt x="1584" y="345"/>
                  </a:lnTo>
                  <a:lnTo>
                    <a:pt x="1586" y="345"/>
                  </a:lnTo>
                  <a:lnTo>
                    <a:pt x="1584" y="347"/>
                  </a:lnTo>
                  <a:lnTo>
                    <a:pt x="1586" y="349"/>
                  </a:lnTo>
                  <a:lnTo>
                    <a:pt x="1586" y="349"/>
                  </a:lnTo>
                  <a:lnTo>
                    <a:pt x="1586" y="350"/>
                  </a:lnTo>
                  <a:lnTo>
                    <a:pt x="1584" y="352"/>
                  </a:lnTo>
                  <a:lnTo>
                    <a:pt x="1584" y="353"/>
                  </a:lnTo>
                  <a:lnTo>
                    <a:pt x="1584" y="355"/>
                  </a:lnTo>
                  <a:lnTo>
                    <a:pt x="1586" y="356"/>
                  </a:lnTo>
                  <a:lnTo>
                    <a:pt x="1584" y="356"/>
                  </a:lnTo>
                  <a:lnTo>
                    <a:pt x="1584" y="356"/>
                  </a:lnTo>
                  <a:lnTo>
                    <a:pt x="1584" y="356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0"/>
                  </a:lnTo>
                  <a:lnTo>
                    <a:pt x="1581" y="349"/>
                  </a:lnTo>
                  <a:lnTo>
                    <a:pt x="1581" y="349"/>
                  </a:lnTo>
                  <a:lnTo>
                    <a:pt x="1581" y="349"/>
                  </a:lnTo>
                  <a:lnTo>
                    <a:pt x="1583" y="349"/>
                  </a:lnTo>
                  <a:lnTo>
                    <a:pt x="1583" y="347"/>
                  </a:lnTo>
                  <a:lnTo>
                    <a:pt x="1583" y="345"/>
                  </a:lnTo>
                  <a:lnTo>
                    <a:pt x="1583" y="345"/>
                  </a:lnTo>
                  <a:close/>
                  <a:moveTo>
                    <a:pt x="2131" y="330"/>
                  </a:moveTo>
                  <a:lnTo>
                    <a:pt x="2131" y="330"/>
                  </a:lnTo>
                  <a:lnTo>
                    <a:pt x="2131" y="330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0" y="331"/>
                  </a:lnTo>
                  <a:lnTo>
                    <a:pt x="2130" y="330"/>
                  </a:lnTo>
                  <a:lnTo>
                    <a:pt x="2130" y="330"/>
                  </a:lnTo>
                  <a:lnTo>
                    <a:pt x="2131" y="330"/>
                  </a:lnTo>
                  <a:close/>
                  <a:moveTo>
                    <a:pt x="277" y="323"/>
                  </a:moveTo>
                  <a:lnTo>
                    <a:pt x="277" y="323"/>
                  </a:lnTo>
                  <a:lnTo>
                    <a:pt x="279" y="323"/>
                  </a:lnTo>
                  <a:lnTo>
                    <a:pt x="279" y="325"/>
                  </a:lnTo>
                  <a:lnTo>
                    <a:pt x="280" y="325"/>
                  </a:lnTo>
                  <a:lnTo>
                    <a:pt x="282" y="327"/>
                  </a:lnTo>
                  <a:lnTo>
                    <a:pt x="283" y="327"/>
                  </a:lnTo>
                  <a:lnTo>
                    <a:pt x="283" y="328"/>
                  </a:lnTo>
                  <a:lnTo>
                    <a:pt x="285" y="328"/>
                  </a:lnTo>
                  <a:lnTo>
                    <a:pt x="287" y="330"/>
                  </a:lnTo>
                  <a:lnTo>
                    <a:pt x="288" y="333"/>
                  </a:lnTo>
                  <a:lnTo>
                    <a:pt x="290" y="334"/>
                  </a:lnTo>
                  <a:lnTo>
                    <a:pt x="291" y="334"/>
                  </a:lnTo>
                  <a:lnTo>
                    <a:pt x="291" y="336"/>
                  </a:lnTo>
                  <a:lnTo>
                    <a:pt x="291" y="338"/>
                  </a:lnTo>
                  <a:lnTo>
                    <a:pt x="293" y="338"/>
                  </a:lnTo>
                  <a:lnTo>
                    <a:pt x="293" y="338"/>
                  </a:lnTo>
                  <a:lnTo>
                    <a:pt x="291" y="339"/>
                  </a:lnTo>
                  <a:lnTo>
                    <a:pt x="291" y="339"/>
                  </a:lnTo>
                  <a:lnTo>
                    <a:pt x="290" y="339"/>
                  </a:lnTo>
                  <a:lnTo>
                    <a:pt x="290" y="339"/>
                  </a:lnTo>
                  <a:lnTo>
                    <a:pt x="288" y="339"/>
                  </a:lnTo>
                  <a:lnTo>
                    <a:pt x="288" y="339"/>
                  </a:lnTo>
                  <a:lnTo>
                    <a:pt x="285" y="338"/>
                  </a:lnTo>
                  <a:lnTo>
                    <a:pt x="283" y="338"/>
                  </a:lnTo>
                  <a:lnTo>
                    <a:pt x="282" y="336"/>
                  </a:lnTo>
                  <a:lnTo>
                    <a:pt x="280" y="336"/>
                  </a:lnTo>
                  <a:lnTo>
                    <a:pt x="280" y="336"/>
                  </a:lnTo>
                  <a:lnTo>
                    <a:pt x="279" y="336"/>
                  </a:lnTo>
                  <a:lnTo>
                    <a:pt x="279" y="334"/>
                  </a:lnTo>
                  <a:lnTo>
                    <a:pt x="279" y="334"/>
                  </a:lnTo>
                  <a:lnTo>
                    <a:pt x="277" y="333"/>
                  </a:lnTo>
                  <a:lnTo>
                    <a:pt x="277" y="331"/>
                  </a:lnTo>
                  <a:lnTo>
                    <a:pt x="277" y="331"/>
                  </a:lnTo>
                  <a:lnTo>
                    <a:pt x="277" y="330"/>
                  </a:lnTo>
                  <a:lnTo>
                    <a:pt x="277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28"/>
                  </a:lnTo>
                  <a:lnTo>
                    <a:pt x="276" y="327"/>
                  </a:lnTo>
                  <a:lnTo>
                    <a:pt x="276" y="327"/>
                  </a:lnTo>
                  <a:lnTo>
                    <a:pt x="276" y="325"/>
                  </a:lnTo>
                  <a:lnTo>
                    <a:pt x="276" y="325"/>
                  </a:lnTo>
                  <a:lnTo>
                    <a:pt x="277" y="323"/>
                  </a:lnTo>
                  <a:lnTo>
                    <a:pt x="277" y="323"/>
                  </a:lnTo>
                  <a:close/>
                  <a:moveTo>
                    <a:pt x="2059" y="320"/>
                  </a:moveTo>
                  <a:lnTo>
                    <a:pt x="2060" y="322"/>
                  </a:lnTo>
                  <a:lnTo>
                    <a:pt x="2060" y="322"/>
                  </a:lnTo>
                  <a:lnTo>
                    <a:pt x="2060" y="322"/>
                  </a:lnTo>
                  <a:lnTo>
                    <a:pt x="2060" y="323"/>
                  </a:lnTo>
                  <a:lnTo>
                    <a:pt x="2060" y="323"/>
                  </a:lnTo>
                  <a:lnTo>
                    <a:pt x="2060" y="323"/>
                  </a:lnTo>
                  <a:lnTo>
                    <a:pt x="2060" y="325"/>
                  </a:lnTo>
                  <a:lnTo>
                    <a:pt x="2060" y="325"/>
                  </a:lnTo>
                  <a:lnTo>
                    <a:pt x="2060" y="325"/>
                  </a:lnTo>
                  <a:lnTo>
                    <a:pt x="2060" y="327"/>
                  </a:lnTo>
                  <a:lnTo>
                    <a:pt x="2060" y="327"/>
                  </a:lnTo>
                  <a:lnTo>
                    <a:pt x="2060" y="327"/>
                  </a:lnTo>
                  <a:lnTo>
                    <a:pt x="2060" y="328"/>
                  </a:lnTo>
                  <a:lnTo>
                    <a:pt x="2059" y="330"/>
                  </a:lnTo>
                  <a:lnTo>
                    <a:pt x="2059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0"/>
                  </a:lnTo>
                  <a:lnTo>
                    <a:pt x="2057" y="330"/>
                  </a:lnTo>
                  <a:lnTo>
                    <a:pt x="2057" y="330"/>
                  </a:lnTo>
                  <a:lnTo>
                    <a:pt x="2057" y="328"/>
                  </a:lnTo>
                  <a:lnTo>
                    <a:pt x="2057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3" y="328"/>
                  </a:lnTo>
                  <a:lnTo>
                    <a:pt x="2053" y="327"/>
                  </a:lnTo>
                  <a:lnTo>
                    <a:pt x="2053" y="327"/>
                  </a:lnTo>
                  <a:lnTo>
                    <a:pt x="2053" y="327"/>
                  </a:lnTo>
                  <a:lnTo>
                    <a:pt x="2053" y="325"/>
                  </a:lnTo>
                  <a:lnTo>
                    <a:pt x="2053" y="323"/>
                  </a:lnTo>
                  <a:lnTo>
                    <a:pt x="2053" y="323"/>
                  </a:lnTo>
                  <a:lnTo>
                    <a:pt x="2053" y="322"/>
                  </a:lnTo>
                  <a:lnTo>
                    <a:pt x="2054" y="322"/>
                  </a:lnTo>
                  <a:lnTo>
                    <a:pt x="2054" y="322"/>
                  </a:lnTo>
                  <a:lnTo>
                    <a:pt x="2054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7" y="322"/>
                  </a:lnTo>
                  <a:lnTo>
                    <a:pt x="2057" y="322"/>
                  </a:lnTo>
                  <a:lnTo>
                    <a:pt x="2059" y="322"/>
                  </a:lnTo>
                  <a:lnTo>
                    <a:pt x="2059" y="320"/>
                  </a:lnTo>
                  <a:close/>
                  <a:moveTo>
                    <a:pt x="269" y="319"/>
                  </a:moveTo>
                  <a:lnTo>
                    <a:pt x="271" y="319"/>
                  </a:lnTo>
                  <a:lnTo>
                    <a:pt x="271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2" y="322"/>
                  </a:lnTo>
                  <a:lnTo>
                    <a:pt x="272" y="322"/>
                  </a:lnTo>
                  <a:lnTo>
                    <a:pt x="272" y="323"/>
                  </a:lnTo>
                  <a:lnTo>
                    <a:pt x="271" y="323"/>
                  </a:lnTo>
                  <a:lnTo>
                    <a:pt x="269" y="323"/>
                  </a:lnTo>
                  <a:lnTo>
                    <a:pt x="271" y="322"/>
                  </a:lnTo>
                  <a:lnTo>
                    <a:pt x="271" y="322"/>
                  </a:lnTo>
                  <a:lnTo>
                    <a:pt x="271" y="322"/>
                  </a:lnTo>
                  <a:lnTo>
                    <a:pt x="269" y="322"/>
                  </a:lnTo>
                  <a:lnTo>
                    <a:pt x="269" y="322"/>
                  </a:lnTo>
                  <a:lnTo>
                    <a:pt x="268" y="322"/>
                  </a:lnTo>
                  <a:lnTo>
                    <a:pt x="268" y="320"/>
                  </a:lnTo>
                  <a:lnTo>
                    <a:pt x="266" y="320"/>
                  </a:lnTo>
                  <a:lnTo>
                    <a:pt x="266" y="320"/>
                  </a:lnTo>
                  <a:lnTo>
                    <a:pt x="266" y="320"/>
                  </a:lnTo>
                  <a:lnTo>
                    <a:pt x="266" y="319"/>
                  </a:lnTo>
                  <a:lnTo>
                    <a:pt x="268" y="319"/>
                  </a:lnTo>
                  <a:lnTo>
                    <a:pt x="269" y="319"/>
                  </a:lnTo>
                  <a:lnTo>
                    <a:pt x="269" y="319"/>
                  </a:lnTo>
                  <a:close/>
                  <a:moveTo>
                    <a:pt x="1728" y="308"/>
                  </a:moveTo>
                  <a:lnTo>
                    <a:pt x="1728" y="308"/>
                  </a:lnTo>
                  <a:lnTo>
                    <a:pt x="1729" y="308"/>
                  </a:lnTo>
                  <a:lnTo>
                    <a:pt x="1729" y="308"/>
                  </a:lnTo>
                  <a:lnTo>
                    <a:pt x="1729" y="308"/>
                  </a:lnTo>
                  <a:lnTo>
                    <a:pt x="1731" y="309"/>
                  </a:lnTo>
                  <a:lnTo>
                    <a:pt x="1731" y="309"/>
                  </a:lnTo>
                  <a:lnTo>
                    <a:pt x="1731" y="309"/>
                  </a:lnTo>
                  <a:lnTo>
                    <a:pt x="1731" y="311"/>
                  </a:lnTo>
                  <a:lnTo>
                    <a:pt x="1731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8" y="311"/>
                  </a:lnTo>
                  <a:lnTo>
                    <a:pt x="1726" y="311"/>
                  </a:lnTo>
                  <a:lnTo>
                    <a:pt x="1726" y="312"/>
                  </a:lnTo>
                  <a:lnTo>
                    <a:pt x="1725" y="312"/>
                  </a:lnTo>
                  <a:lnTo>
                    <a:pt x="1725" y="312"/>
                  </a:lnTo>
                  <a:lnTo>
                    <a:pt x="1725" y="312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6" y="308"/>
                  </a:lnTo>
                  <a:lnTo>
                    <a:pt x="1726" y="308"/>
                  </a:lnTo>
                  <a:lnTo>
                    <a:pt x="1728" y="308"/>
                  </a:lnTo>
                  <a:close/>
                  <a:moveTo>
                    <a:pt x="3018" y="308"/>
                  </a:moveTo>
                  <a:lnTo>
                    <a:pt x="3019" y="308"/>
                  </a:lnTo>
                  <a:lnTo>
                    <a:pt x="3021" y="308"/>
                  </a:lnTo>
                  <a:lnTo>
                    <a:pt x="3022" y="311"/>
                  </a:lnTo>
                  <a:lnTo>
                    <a:pt x="3024" y="312"/>
                  </a:lnTo>
                  <a:lnTo>
                    <a:pt x="3024" y="314"/>
                  </a:lnTo>
                  <a:lnTo>
                    <a:pt x="3026" y="314"/>
                  </a:lnTo>
                  <a:lnTo>
                    <a:pt x="3027" y="314"/>
                  </a:lnTo>
                  <a:lnTo>
                    <a:pt x="3027" y="315"/>
                  </a:lnTo>
                  <a:lnTo>
                    <a:pt x="3029" y="315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9"/>
                  </a:lnTo>
                  <a:lnTo>
                    <a:pt x="3029" y="319"/>
                  </a:lnTo>
                  <a:lnTo>
                    <a:pt x="3030" y="319"/>
                  </a:lnTo>
                  <a:lnTo>
                    <a:pt x="3029" y="319"/>
                  </a:lnTo>
                  <a:lnTo>
                    <a:pt x="3029" y="319"/>
                  </a:lnTo>
                  <a:lnTo>
                    <a:pt x="3027" y="319"/>
                  </a:lnTo>
                  <a:lnTo>
                    <a:pt x="3027" y="319"/>
                  </a:lnTo>
                  <a:lnTo>
                    <a:pt x="3026" y="317"/>
                  </a:lnTo>
                  <a:lnTo>
                    <a:pt x="3024" y="315"/>
                  </a:lnTo>
                  <a:lnTo>
                    <a:pt x="3022" y="314"/>
                  </a:lnTo>
                  <a:lnTo>
                    <a:pt x="3021" y="314"/>
                  </a:lnTo>
                  <a:lnTo>
                    <a:pt x="3019" y="312"/>
                  </a:lnTo>
                  <a:lnTo>
                    <a:pt x="3018" y="311"/>
                  </a:lnTo>
                  <a:lnTo>
                    <a:pt x="3018" y="311"/>
                  </a:lnTo>
                  <a:lnTo>
                    <a:pt x="3018" y="309"/>
                  </a:lnTo>
                  <a:lnTo>
                    <a:pt x="3016" y="308"/>
                  </a:lnTo>
                  <a:lnTo>
                    <a:pt x="3018" y="308"/>
                  </a:lnTo>
                  <a:close/>
                  <a:moveTo>
                    <a:pt x="233" y="270"/>
                  </a:moveTo>
                  <a:lnTo>
                    <a:pt x="233" y="271"/>
                  </a:lnTo>
                  <a:lnTo>
                    <a:pt x="233" y="271"/>
                  </a:lnTo>
                  <a:lnTo>
                    <a:pt x="233" y="271"/>
                  </a:lnTo>
                  <a:lnTo>
                    <a:pt x="231" y="271"/>
                  </a:lnTo>
                  <a:lnTo>
                    <a:pt x="231" y="273"/>
                  </a:lnTo>
                  <a:lnTo>
                    <a:pt x="231" y="275"/>
                  </a:lnTo>
                  <a:lnTo>
                    <a:pt x="230" y="275"/>
                  </a:lnTo>
                  <a:lnTo>
                    <a:pt x="228" y="276"/>
                  </a:lnTo>
                  <a:lnTo>
                    <a:pt x="228" y="276"/>
                  </a:lnTo>
                  <a:lnTo>
                    <a:pt x="227" y="276"/>
                  </a:lnTo>
                  <a:lnTo>
                    <a:pt x="227" y="276"/>
                  </a:lnTo>
                  <a:lnTo>
                    <a:pt x="227" y="276"/>
                  </a:lnTo>
                  <a:lnTo>
                    <a:pt x="227" y="275"/>
                  </a:lnTo>
                  <a:lnTo>
                    <a:pt x="225" y="275"/>
                  </a:lnTo>
                  <a:lnTo>
                    <a:pt x="225" y="275"/>
                  </a:lnTo>
                  <a:lnTo>
                    <a:pt x="227" y="275"/>
                  </a:lnTo>
                  <a:lnTo>
                    <a:pt x="228" y="273"/>
                  </a:lnTo>
                  <a:lnTo>
                    <a:pt x="228" y="273"/>
                  </a:lnTo>
                  <a:lnTo>
                    <a:pt x="230" y="273"/>
                  </a:lnTo>
                  <a:lnTo>
                    <a:pt x="231" y="271"/>
                  </a:lnTo>
                  <a:lnTo>
                    <a:pt x="233" y="270"/>
                  </a:lnTo>
                  <a:lnTo>
                    <a:pt x="233" y="270"/>
                  </a:lnTo>
                  <a:close/>
                  <a:moveTo>
                    <a:pt x="482" y="229"/>
                  </a:moveTo>
                  <a:lnTo>
                    <a:pt x="484" y="230"/>
                  </a:lnTo>
                  <a:lnTo>
                    <a:pt x="484" y="230"/>
                  </a:lnTo>
                  <a:lnTo>
                    <a:pt x="484" y="230"/>
                  </a:lnTo>
                  <a:lnTo>
                    <a:pt x="482" y="230"/>
                  </a:lnTo>
                  <a:lnTo>
                    <a:pt x="481" y="230"/>
                  </a:lnTo>
                  <a:lnTo>
                    <a:pt x="481" y="229"/>
                  </a:lnTo>
                  <a:lnTo>
                    <a:pt x="482" y="229"/>
                  </a:lnTo>
                  <a:close/>
                  <a:moveTo>
                    <a:pt x="3000" y="226"/>
                  </a:moveTo>
                  <a:lnTo>
                    <a:pt x="3000" y="226"/>
                  </a:lnTo>
                  <a:lnTo>
                    <a:pt x="3000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3" y="227"/>
                  </a:lnTo>
                  <a:lnTo>
                    <a:pt x="3003" y="229"/>
                  </a:lnTo>
                  <a:lnTo>
                    <a:pt x="3003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3" y="229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0" y="229"/>
                  </a:lnTo>
                  <a:lnTo>
                    <a:pt x="3000" y="229"/>
                  </a:lnTo>
                  <a:lnTo>
                    <a:pt x="3000" y="227"/>
                  </a:lnTo>
                  <a:lnTo>
                    <a:pt x="3000" y="226"/>
                  </a:lnTo>
                  <a:lnTo>
                    <a:pt x="3000" y="226"/>
                  </a:lnTo>
                  <a:close/>
                  <a:moveTo>
                    <a:pt x="30" y="202"/>
                  </a:moveTo>
                  <a:lnTo>
                    <a:pt x="31" y="202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1" y="205"/>
                  </a:lnTo>
                  <a:lnTo>
                    <a:pt x="31" y="205"/>
                  </a:lnTo>
                  <a:lnTo>
                    <a:pt x="30" y="205"/>
                  </a:lnTo>
                  <a:lnTo>
                    <a:pt x="28" y="205"/>
                  </a:lnTo>
                  <a:lnTo>
                    <a:pt x="28" y="205"/>
                  </a:lnTo>
                  <a:lnTo>
                    <a:pt x="26" y="205"/>
                  </a:lnTo>
                  <a:lnTo>
                    <a:pt x="25" y="205"/>
                  </a:lnTo>
                  <a:lnTo>
                    <a:pt x="23" y="204"/>
                  </a:lnTo>
                  <a:lnTo>
                    <a:pt x="23" y="204"/>
                  </a:lnTo>
                  <a:lnTo>
                    <a:pt x="25" y="204"/>
                  </a:lnTo>
                  <a:lnTo>
                    <a:pt x="28" y="204"/>
                  </a:lnTo>
                  <a:lnTo>
                    <a:pt x="30" y="202"/>
                  </a:lnTo>
                  <a:close/>
                  <a:moveTo>
                    <a:pt x="0" y="180"/>
                  </a:moveTo>
                  <a:lnTo>
                    <a:pt x="0" y="180"/>
                  </a:lnTo>
                  <a:lnTo>
                    <a:pt x="0" y="180"/>
                  </a:lnTo>
                  <a:lnTo>
                    <a:pt x="0" y="180"/>
                  </a:lnTo>
                  <a:close/>
                  <a:moveTo>
                    <a:pt x="1993" y="147"/>
                  </a:moveTo>
                  <a:lnTo>
                    <a:pt x="1994" y="148"/>
                  </a:lnTo>
                  <a:lnTo>
                    <a:pt x="1994" y="150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3" y="152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6"/>
                  </a:lnTo>
                  <a:lnTo>
                    <a:pt x="1994" y="156"/>
                  </a:lnTo>
                  <a:lnTo>
                    <a:pt x="1994" y="156"/>
                  </a:lnTo>
                  <a:lnTo>
                    <a:pt x="1994" y="158"/>
                  </a:lnTo>
                  <a:lnTo>
                    <a:pt x="1994" y="158"/>
                  </a:lnTo>
                  <a:lnTo>
                    <a:pt x="1994" y="158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4" y="158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3" y="160"/>
                  </a:lnTo>
                  <a:lnTo>
                    <a:pt x="1993" y="160"/>
                  </a:lnTo>
                  <a:lnTo>
                    <a:pt x="1993" y="161"/>
                  </a:lnTo>
                  <a:lnTo>
                    <a:pt x="1993" y="161"/>
                  </a:lnTo>
                  <a:lnTo>
                    <a:pt x="1993" y="161"/>
                  </a:lnTo>
                  <a:lnTo>
                    <a:pt x="1994" y="163"/>
                  </a:lnTo>
                  <a:lnTo>
                    <a:pt x="1994" y="163"/>
                  </a:lnTo>
                  <a:lnTo>
                    <a:pt x="1994" y="163"/>
                  </a:lnTo>
                  <a:lnTo>
                    <a:pt x="1993" y="163"/>
                  </a:lnTo>
                  <a:lnTo>
                    <a:pt x="1991" y="161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0" y="163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6"/>
                  </a:lnTo>
                  <a:lnTo>
                    <a:pt x="1990" y="166"/>
                  </a:lnTo>
                  <a:lnTo>
                    <a:pt x="1988" y="166"/>
                  </a:lnTo>
                  <a:lnTo>
                    <a:pt x="1986" y="167"/>
                  </a:lnTo>
                  <a:lnTo>
                    <a:pt x="1986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3" y="169"/>
                  </a:lnTo>
                  <a:lnTo>
                    <a:pt x="1983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7"/>
                  </a:lnTo>
                  <a:lnTo>
                    <a:pt x="1985" y="167"/>
                  </a:lnTo>
                  <a:lnTo>
                    <a:pt x="1983" y="167"/>
                  </a:lnTo>
                  <a:lnTo>
                    <a:pt x="1983" y="167"/>
                  </a:lnTo>
                  <a:lnTo>
                    <a:pt x="1983" y="167"/>
                  </a:lnTo>
                  <a:lnTo>
                    <a:pt x="1982" y="167"/>
                  </a:lnTo>
                  <a:lnTo>
                    <a:pt x="1982" y="167"/>
                  </a:lnTo>
                  <a:lnTo>
                    <a:pt x="1982" y="167"/>
                  </a:lnTo>
                  <a:lnTo>
                    <a:pt x="1980" y="167"/>
                  </a:lnTo>
                  <a:lnTo>
                    <a:pt x="1980" y="169"/>
                  </a:lnTo>
                  <a:lnTo>
                    <a:pt x="1980" y="169"/>
                  </a:lnTo>
                  <a:lnTo>
                    <a:pt x="1980" y="169"/>
                  </a:lnTo>
                  <a:lnTo>
                    <a:pt x="1980" y="171"/>
                  </a:lnTo>
                  <a:lnTo>
                    <a:pt x="1979" y="171"/>
                  </a:lnTo>
                  <a:lnTo>
                    <a:pt x="1979" y="171"/>
                  </a:lnTo>
                  <a:lnTo>
                    <a:pt x="1979" y="172"/>
                  </a:lnTo>
                  <a:lnTo>
                    <a:pt x="1979" y="172"/>
                  </a:lnTo>
                  <a:lnTo>
                    <a:pt x="1977" y="172"/>
                  </a:lnTo>
                  <a:lnTo>
                    <a:pt x="1977" y="172"/>
                  </a:lnTo>
                  <a:lnTo>
                    <a:pt x="1977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4"/>
                  </a:lnTo>
                  <a:lnTo>
                    <a:pt x="1975" y="174"/>
                  </a:lnTo>
                  <a:lnTo>
                    <a:pt x="1975" y="174"/>
                  </a:lnTo>
                  <a:lnTo>
                    <a:pt x="1974" y="174"/>
                  </a:lnTo>
                  <a:lnTo>
                    <a:pt x="1972" y="175"/>
                  </a:lnTo>
                  <a:lnTo>
                    <a:pt x="1972" y="175"/>
                  </a:lnTo>
                  <a:lnTo>
                    <a:pt x="1972" y="177"/>
                  </a:lnTo>
                  <a:lnTo>
                    <a:pt x="1972" y="178"/>
                  </a:lnTo>
                  <a:lnTo>
                    <a:pt x="1971" y="180"/>
                  </a:lnTo>
                  <a:lnTo>
                    <a:pt x="1971" y="180"/>
                  </a:lnTo>
                  <a:lnTo>
                    <a:pt x="1971" y="180"/>
                  </a:lnTo>
                  <a:lnTo>
                    <a:pt x="1969" y="182"/>
                  </a:lnTo>
                  <a:lnTo>
                    <a:pt x="1969" y="182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9" y="182"/>
                  </a:lnTo>
                  <a:lnTo>
                    <a:pt x="1969" y="180"/>
                  </a:lnTo>
                  <a:lnTo>
                    <a:pt x="1971" y="178"/>
                  </a:lnTo>
                  <a:lnTo>
                    <a:pt x="1971" y="177"/>
                  </a:lnTo>
                  <a:lnTo>
                    <a:pt x="1971" y="175"/>
                  </a:lnTo>
                  <a:lnTo>
                    <a:pt x="1972" y="174"/>
                  </a:lnTo>
                  <a:lnTo>
                    <a:pt x="1974" y="172"/>
                  </a:lnTo>
                  <a:lnTo>
                    <a:pt x="1975" y="171"/>
                  </a:lnTo>
                  <a:lnTo>
                    <a:pt x="1975" y="171"/>
                  </a:lnTo>
                  <a:lnTo>
                    <a:pt x="1977" y="171"/>
                  </a:lnTo>
                  <a:lnTo>
                    <a:pt x="1977" y="171"/>
                  </a:lnTo>
                  <a:lnTo>
                    <a:pt x="1977" y="169"/>
                  </a:lnTo>
                  <a:lnTo>
                    <a:pt x="1975" y="169"/>
                  </a:lnTo>
                  <a:lnTo>
                    <a:pt x="1975" y="167"/>
                  </a:lnTo>
                  <a:lnTo>
                    <a:pt x="1977" y="169"/>
                  </a:lnTo>
                  <a:lnTo>
                    <a:pt x="1977" y="169"/>
                  </a:lnTo>
                  <a:lnTo>
                    <a:pt x="1979" y="169"/>
                  </a:lnTo>
                  <a:lnTo>
                    <a:pt x="1979" y="169"/>
                  </a:lnTo>
                  <a:lnTo>
                    <a:pt x="1979" y="169"/>
                  </a:lnTo>
                  <a:lnTo>
                    <a:pt x="1979" y="167"/>
                  </a:lnTo>
                  <a:lnTo>
                    <a:pt x="1979" y="167"/>
                  </a:lnTo>
                  <a:lnTo>
                    <a:pt x="1980" y="167"/>
                  </a:lnTo>
                  <a:lnTo>
                    <a:pt x="1980" y="166"/>
                  </a:lnTo>
                  <a:lnTo>
                    <a:pt x="1982" y="166"/>
                  </a:lnTo>
                  <a:lnTo>
                    <a:pt x="1982" y="166"/>
                  </a:lnTo>
                  <a:lnTo>
                    <a:pt x="1982" y="166"/>
                  </a:lnTo>
                  <a:lnTo>
                    <a:pt x="1983" y="166"/>
                  </a:lnTo>
                  <a:lnTo>
                    <a:pt x="1983" y="166"/>
                  </a:lnTo>
                  <a:lnTo>
                    <a:pt x="1983" y="166"/>
                  </a:lnTo>
                  <a:lnTo>
                    <a:pt x="1985" y="166"/>
                  </a:lnTo>
                  <a:lnTo>
                    <a:pt x="1985" y="167"/>
                  </a:lnTo>
                  <a:lnTo>
                    <a:pt x="1986" y="167"/>
                  </a:lnTo>
                  <a:lnTo>
                    <a:pt x="1988" y="166"/>
                  </a:lnTo>
                  <a:lnTo>
                    <a:pt x="1988" y="166"/>
                  </a:lnTo>
                  <a:lnTo>
                    <a:pt x="1988" y="164"/>
                  </a:lnTo>
                  <a:lnTo>
                    <a:pt x="1988" y="164"/>
                  </a:lnTo>
                  <a:lnTo>
                    <a:pt x="1988" y="163"/>
                  </a:lnTo>
                  <a:lnTo>
                    <a:pt x="1990" y="163"/>
                  </a:lnTo>
                  <a:lnTo>
                    <a:pt x="1990" y="163"/>
                  </a:lnTo>
                  <a:lnTo>
                    <a:pt x="1990" y="161"/>
                  </a:lnTo>
                  <a:lnTo>
                    <a:pt x="1991" y="160"/>
                  </a:lnTo>
                  <a:lnTo>
                    <a:pt x="1991" y="160"/>
                  </a:lnTo>
                  <a:lnTo>
                    <a:pt x="1991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6"/>
                  </a:lnTo>
                  <a:lnTo>
                    <a:pt x="1993" y="156"/>
                  </a:lnTo>
                  <a:lnTo>
                    <a:pt x="1993" y="155"/>
                  </a:lnTo>
                  <a:lnTo>
                    <a:pt x="1991" y="155"/>
                  </a:lnTo>
                  <a:lnTo>
                    <a:pt x="1991" y="155"/>
                  </a:lnTo>
                  <a:lnTo>
                    <a:pt x="1991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1" y="153"/>
                  </a:lnTo>
                  <a:lnTo>
                    <a:pt x="1991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2"/>
                  </a:lnTo>
                  <a:lnTo>
                    <a:pt x="1991" y="152"/>
                  </a:lnTo>
                  <a:lnTo>
                    <a:pt x="1991" y="153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0"/>
                  </a:lnTo>
                  <a:lnTo>
                    <a:pt x="1993" y="150"/>
                  </a:lnTo>
                  <a:lnTo>
                    <a:pt x="1993" y="148"/>
                  </a:lnTo>
                  <a:lnTo>
                    <a:pt x="1993" y="148"/>
                  </a:lnTo>
                  <a:lnTo>
                    <a:pt x="1993" y="147"/>
                  </a:lnTo>
                  <a:close/>
                  <a:moveTo>
                    <a:pt x="108" y="125"/>
                  </a:moveTo>
                  <a:lnTo>
                    <a:pt x="108" y="125"/>
                  </a:lnTo>
                  <a:lnTo>
                    <a:pt x="110" y="126"/>
                  </a:lnTo>
                  <a:lnTo>
                    <a:pt x="110" y="126"/>
                  </a:lnTo>
                  <a:lnTo>
                    <a:pt x="108" y="128"/>
                  </a:lnTo>
                  <a:lnTo>
                    <a:pt x="108" y="131"/>
                  </a:lnTo>
                  <a:lnTo>
                    <a:pt x="107" y="136"/>
                  </a:lnTo>
                  <a:lnTo>
                    <a:pt x="105" y="141"/>
                  </a:lnTo>
                  <a:lnTo>
                    <a:pt x="105" y="144"/>
                  </a:lnTo>
                  <a:lnTo>
                    <a:pt x="105" y="148"/>
                  </a:lnTo>
                  <a:lnTo>
                    <a:pt x="105" y="148"/>
                  </a:lnTo>
                  <a:lnTo>
                    <a:pt x="104" y="145"/>
                  </a:lnTo>
                  <a:lnTo>
                    <a:pt x="105" y="145"/>
                  </a:lnTo>
                  <a:lnTo>
                    <a:pt x="105" y="144"/>
                  </a:lnTo>
                  <a:lnTo>
                    <a:pt x="105" y="141"/>
                  </a:lnTo>
                  <a:lnTo>
                    <a:pt x="104" y="141"/>
                  </a:lnTo>
                  <a:lnTo>
                    <a:pt x="104" y="141"/>
                  </a:lnTo>
                  <a:lnTo>
                    <a:pt x="104" y="141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5" y="139"/>
                  </a:lnTo>
                  <a:lnTo>
                    <a:pt x="105" y="139"/>
                  </a:lnTo>
                  <a:lnTo>
                    <a:pt x="105" y="137"/>
                  </a:lnTo>
                  <a:lnTo>
                    <a:pt x="105" y="136"/>
                  </a:lnTo>
                  <a:lnTo>
                    <a:pt x="105" y="134"/>
                  </a:lnTo>
                  <a:lnTo>
                    <a:pt x="107" y="133"/>
                  </a:lnTo>
                  <a:lnTo>
                    <a:pt x="107" y="133"/>
                  </a:lnTo>
                  <a:lnTo>
                    <a:pt x="105" y="133"/>
                  </a:lnTo>
                  <a:lnTo>
                    <a:pt x="105" y="133"/>
                  </a:lnTo>
                  <a:lnTo>
                    <a:pt x="105" y="130"/>
                  </a:lnTo>
                  <a:lnTo>
                    <a:pt x="105" y="130"/>
                  </a:lnTo>
                  <a:lnTo>
                    <a:pt x="105" y="128"/>
                  </a:lnTo>
                  <a:lnTo>
                    <a:pt x="105" y="128"/>
                  </a:lnTo>
                  <a:lnTo>
                    <a:pt x="105" y="128"/>
                  </a:lnTo>
                  <a:lnTo>
                    <a:pt x="105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8" y="126"/>
                  </a:lnTo>
                  <a:lnTo>
                    <a:pt x="108" y="126"/>
                  </a:lnTo>
                  <a:lnTo>
                    <a:pt x="108" y="125"/>
                  </a:lnTo>
                  <a:lnTo>
                    <a:pt x="108" y="125"/>
                  </a:lnTo>
                  <a:close/>
                  <a:moveTo>
                    <a:pt x="80" y="100"/>
                  </a:moveTo>
                  <a:lnTo>
                    <a:pt x="80" y="101"/>
                  </a:lnTo>
                  <a:lnTo>
                    <a:pt x="82" y="101"/>
                  </a:lnTo>
                  <a:lnTo>
                    <a:pt x="83" y="103"/>
                  </a:lnTo>
                  <a:lnTo>
                    <a:pt x="83" y="103"/>
                  </a:lnTo>
                  <a:lnTo>
                    <a:pt x="83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85" y="108"/>
                  </a:lnTo>
                  <a:lnTo>
                    <a:pt x="85" y="108"/>
                  </a:lnTo>
                  <a:lnTo>
                    <a:pt x="83" y="108"/>
                  </a:lnTo>
                  <a:lnTo>
                    <a:pt x="83" y="108"/>
                  </a:lnTo>
                  <a:lnTo>
                    <a:pt x="83" y="106"/>
                  </a:lnTo>
                  <a:lnTo>
                    <a:pt x="83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3"/>
                  </a:lnTo>
                  <a:lnTo>
                    <a:pt x="82" y="101"/>
                  </a:lnTo>
                  <a:lnTo>
                    <a:pt x="80" y="101"/>
                  </a:lnTo>
                  <a:lnTo>
                    <a:pt x="80" y="100"/>
                  </a:lnTo>
                  <a:close/>
                  <a:moveTo>
                    <a:pt x="350" y="98"/>
                  </a:moveTo>
                  <a:lnTo>
                    <a:pt x="350" y="98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3" y="101"/>
                  </a:lnTo>
                  <a:lnTo>
                    <a:pt x="353" y="101"/>
                  </a:lnTo>
                  <a:lnTo>
                    <a:pt x="353" y="103"/>
                  </a:lnTo>
                  <a:lnTo>
                    <a:pt x="351" y="104"/>
                  </a:lnTo>
                  <a:lnTo>
                    <a:pt x="351" y="106"/>
                  </a:lnTo>
                  <a:lnTo>
                    <a:pt x="351" y="106"/>
                  </a:lnTo>
                  <a:lnTo>
                    <a:pt x="350" y="106"/>
                  </a:lnTo>
                  <a:lnTo>
                    <a:pt x="350" y="106"/>
                  </a:lnTo>
                  <a:lnTo>
                    <a:pt x="350" y="106"/>
                  </a:lnTo>
                  <a:lnTo>
                    <a:pt x="348" y="104"/>
                  </a:lnTo>
                  <a:lnTo>
                    <a:pt x="348" y="104"/>
                  </a:lnTo>
                  <a:lnTo>
                    <a:pt x="346" y="103"/>
                  </a:lnTo>
                  <a:lnTo>
                    <a:pt x="346" y="103"/>
                  </a:lnTo>
                  <a:lnTo>
                    <a:pt x="346" y="103"/>
                  </a:lnTo>
                  <a:lnTo>
                    <a:pt x="345" y="101"/>
                  </a:lnTo>
                  <a:lnTo>
                    <a:pt x="346" y="101"/>
                  </a:lnTo>
                  <a:lnTo>
                    <a:pt x="346" y="101"/>
                  </a:lnTo>
                  <a:lnTo>
                    <a:pt x="348" y="100"/>
                  </a:lnTo>
                  <a:lnTo>
                    <a:pt x="348" y="100"/>
                  </a:lnTo>
                  <a:lnTo>
                    <a:pt x="350" y="98"/>
                  </a:lnTo>
                  <a:close/>
                  <a:moveTo>
                    <a:pt x="2827" y="67"/>
                  </a:moveTo>
                  <a:lnTo>
                    <a:pt x="2828" y="67"/>
                  </a:lnTo>
                  <a:lnTo>
                    <a:pt x="2828" y="68"/>
                  </a:lnTo>
                  <a:lnTo>
                    <a:pt x="2830" y="68"/>
                  </a:lnTo>
                  <a:lnTo>
                    <a:pt x="2830" y="68"/>
                  </a:lnTo>
                  <a:lnTo>
                    <a:pt x="2828" y="68"/>
                  </a:lnTo>
                  <a:lnTo>
                    <a:pt x="2828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3" y="70"/>
                  </a:lnTo>
                  <a:lnTo>
                    <a:pt x="2833" y="70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0" y="71"/>
                  </a:lnTo>
                  <a:lnTo>
                    <a:pt x="2830" y="71"/>
                  </a:lnTo>
                  <a:lnTo>
                    <a:pt x="2830" y="71"/>
                  </a:lnTo>
                  <a:lnTo>
                    <a:pt x="2830" y="73"/>
                  </a:lnTo>
                  <a:lnTo>
                    <a:pt x="2828" y="71"/>
                  </a:lnTo>
                  <a:lnTo>
                    <a:pt x="2828" y="73"/>
                  </a:lnTo>
                  <a:lnTo>
                    <a:pt x="2828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5" y="73"/>
                  </a:lnTo>
                  <a:lnTo>
                    <a:pt x="2825" y="73"/>
                  </a:lnTo>
                  <a:lnTo>
                    <a:pt x="2825" y="71"/>
                  </a:lnTo>
                  <a:lnTo>
                    <a:pt x="2825" y="71"/>
                  </a:lnTo>
                  <a:lnTo>
                    <a:pt x="2825" y="71"/>
                  </a:lnTo>
                  <a:lnTo>
                    <a:pt x="2825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1"/>
                  </a:lnTo>
                  <a:lnTo>
                    <a:pt x="2827" y="71"/>
                  </a:lnTo>
                  <a:lnTo>
                    <a:pt x="2828" y="71"/>
                  </a:lnTo>
                  <a:lnTo>
                    <a:pt x="2828" y="70"/>
                  </a:lnTo>
                  <a:lnTo>
                    <a:pt x="2828" y="70"/>
                  </a:lnTo>
                  <a:lnTo>
                    <a:pt x="2828" y="70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7" y="68"/>
                  </a:lnTo>
                  <a:lnTo>
                    <a:pt x="2827" y="68"/>
                  </a:lnTo>
                  <a:lnTo>
                    <a:pt x="2825" y="68"/>
                  </a:lnTo>
                  <a:lnTo>
                    <a:pt x="2825" y="68"/>
                  </a:lnTo>
                  <a:lnTo>
                    <a:pt x="2824" y="68"/>
                  </a:lnTo>
                  <a:lnTo>
                    <a:pt x="2824" y="68"/>
                  </a:lnTo>
                  <a:lnTo>
                    <a:pt x="2825" y="68"/>
                  </a:lnTo>
                  <a:lnTo>
                    <a:pt x="2825" y="67"/>
                  </a:lnTo>
                  <a:lnTo>
                    <a:pt x="2827" y="67"/>
                  </a:lnTo>
                  <a:close/>
                  <a:moveTo>
                    <a:pt x="337" y="62"/>
                  </a:moveTo>
                  <a:lnTo>
                    <a:pt x="337" y="63"/>
                  </a:lnTo>
                  <a:lnTo>
                    <a:pt x="339" y="65"/>
                  </a:lnTo>
                  <a:lnTo>
                    <a:pt x="339" y="67"/>
                  </a:lnTo>
                  <a:lnTo>
                    <a:pt x="339" y="67"/>
                  </a:lnTo>
                  <a:lnTo>
                    <a:pt x="337" y="67"/>
                  </a:lnTo>
                  <a:lnTo>
                    <a:pt x="337" y="65"/>
                  </a:lnTo>
                  <a:lnTo>
                    <a:pt x="337" y="65"/>
                  </a:lnTo>
                  <a:lnTo>
                    <a:pt x="337" y="62"/>
                  </a:lnTo>
                  <a:close/>
                  <a:moveTo>
                    <a:pt x="53" y="60"/>
                  </a:moveTo>
                  <a:lnTo>
                    <a:pt x="55" y="60"/>
                  </a:lnTo>
                  <a:lnTo>
                    <a:pt x="55" y="60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9" y="62"/>
                  </a:lnTo>
                  <a:lnTo>
                    <a:pt x="59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3"/>
                  </a:lnTo>
                  <a:lnTo>
                    <a:pt x="56" y="63"/>
                  </a:lnTo>
                  <a:lnTo>
                    <a:pt x="55" y="63"/>
                  </a:lnTo>
                  <a:lnTo>
                    <a:pt x="55" y="62"/>
                  </a:lnTo>
                  <a:lnTo>
                    <a:pt x="55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close/>
                  <a:moveTo>
                    <a:pt x="3197" y="59"/>
                  </a:moveTo>
                  <a:lnTo>
                    <a:pt x="3197" y="59"/>
                  </a:lnTo>
                  <a:lnTo>
                    <a:pt x="3197" y="59"/>
                  </a:lnTo>
                  <a:lnTo>
                    <a:pt x="3197" y="60"/>
                  </a:lnTo>
                  <a:lnTo>
                    <a:pt x="3197" y="60"/>
                  </a:lnTo>
                  <a:lnTo>
                    <a:pt x="3197" y="60"/>
                  </a:lnTo>
                  <a:lnTo>
                    <a:pt x="3197" y="62"/>
                  </a:lnTo>
                  <a:lnTo>
                    <a:pt x="3197" y="62"/>
                  </a:lnTo>
                  <a:lnTo>
                    <a:pt x="3197" y="63"/>
                  </a:lnTo>
                  <a:lnTo>
                    <a:pt x="3196" y="63"/>
                  </a:lnTo>
                  <a:lnTo>
                    <a:pt x="3196" y="63"/>
                  </a:lnTo>
                  <a:lnTo>
                    <a:pt x="3197" y="63"/>
                  </a:lnTo>
                  <a:lnTo>
                    <a:pt x="3197" y="63"/>
                  </a:lnTo>
                  <a:lnTo>
                    <a:pt x="3197" y="65"/>
                  </a:lnTo>
                  <a:lnTo>
                    <a:pt x="3197" y="65"/>
                  </a:lnTo>
                  <a:lnTo>
                    <a:pt x="3196" y="65"/>
                  </a:lnTo>
                  <a:lnTo>
                    <a:pt x="3197" y="67"/>
                  </a:lnTo>
                  <a:lnTo>
                    <a:pt x="3199" y="67"/>
                  </a:lnTo>
                  <a:lnTo>
                    <a:pt x="3199" y="67"/>
                  </a:lnTo>
                  <a:lnTo>
                    <a:pt x="3201" y="67"/>
                  </a:lnTo>
                  <a:lnTo>
                    <a:pt x="3201" y="67"/>
                  </a:lnTo>
                  <a:lnTo>
                    <a:pt x="3201" y="68"/>
                  </a:lnTo>
                  <a:lnTo>
                    <a:pt x="3201" y="67"/>
                  </a:lnTo>
                  <a:lnTo>
                    <a:pt x="3201" y="67"/>
                  </a:lnTo>
                  <a:lnTo>
                    <a:pt x="3202" y="67"/>
                  </a:lnTo>
                  <a:lnTo>
                    <a:pt x="3202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8"/>
                  </a:lnTo>
                  <a:lnTo>
                    <a:pt x="3205" y="68"/>
                  </a:lnTo>
                  <a:lnTo>
                    <a:pt x="3205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2" y="68"/>
                  </a:lnTo>
                  <a:lnTo>
                    <a:pt x="3202" y="68"/>
                  </a:lnTo>
                  <a:lnTo>
                    <a:pt x="3202" y="70"/>
                  </a:lnTo>
                  <a:lnTo>
                    <a:pt x="3202" y="71"/>
                  </a:lnTo>
                  <a:lnTo>
                    <a:pt x="3202" y="71"/>
                  </a:lnTo>
                  <a:lnTo>
                    <a:pt x="3202" y="73"/>
                  </a:lnTo>
                  <a:lnTo>
                    <a:pt x="3202" y="73"/>
                  </a:lnTo>
                  <a:lnTo>
                    <a:pt x="3202" y="73"/>
                  </a:lnTo>
                  <a:lnTo>
                    <a:pt x="3201" y="73"/>
                  </a:lnTo>
                  <a:lnTo>
                    <a:pt x="3201" y="71"/>
                  </a:lnTo>
                  <a:lnTo>
                    <a:pt x="3201" y="71"/>
                  </a:lnTo>
                  <a:lnTo>
                    <a:pt x="3199" y="71"/>
                  </a:lnTo>
                  <a:lnTo>
                    <a:pt x="3199" y="71"/>
                  </a:lnTo>
                  <a:lnTo>
                    <a:pt x="3196" y="68"/>
                  </a:lnTo>
                  <a:lnTo>
                    <a:pt x="3196" y="68"/>
                  </a:lnTo>
                  <a:lnTo>
                    <a:pt x="3196" y="67"/>
                  </a:lnTo>
                  <a:lnTo>
                    <a:pt x="3194" y="65"/>
                  </a:lnTo>
                  <a:lnTo>
                    <a:pt x="3194" y="65"/>
                  </a:lnTo>
                  <a:lnTo>
                    <a:pt x="3194" y="63"/>
                  </a:lnTo>
                  <a:lnTo>
                    <a:pt x="3194" y="63"/>
                  </a:lnTo>
                  <a:lnTo>
                    <a:pt x="3196" y="62"/>
                  </a:lnTo>
                  <a:lnTo>
                    <a:pt x="3196" y="60"/>
                  </a:lnTo>
                  <a:lnTo>
                    <a:pt x="3196" y="59"/>
                  </a:lnTo>
                  <a:lnTo>
                    <a:pt x="3196" y="59"/>
                  </a:lnTo>
                  <a:lnTo>
                    <a:pt x="3196" y="59"/>
                  </a:lnTo>
                  <a:lnTo>
                    <a:pt x="3197" y="59"/>
                  </a:lnTo>
                  <a:close/>
                  <a:moveTo>
                    <a:pt x="3156" y="56"/>
                  </a:moveTo>
                  <a:lnTo>
                    <a:pt x="3158" y="56"/>
                  </a:lnTo>
                  <a:lnTo>
                    <a:pt x="3158" y="56"/>
                  </a:lnTo>
                  <a:lnTo>
                    <a:pt x="3158" y="57"/>
                  </a:lnTo>
                  <a:lnTo>
                    <a:pt x="3156" y="57"/>
                  </a:lnTo>
                  <a:lnTo>
                    <a:pt x="3156" y="57"/>
                  </a:lnTo>
                  <a:lnTo>
                    <a:pt x="3156" y="59"/>
                  </a:lnTo>
                  <a:lnTo>
                    <a:pt x="3156" y="59"/>
                  </a:lnTo>
                  <a:lnTo>
                    <a:pt x="3155" y="57"/>
                  </a:lnTo>
                  <a:lnTo>
                    <a:pt x="3155" y="57"/>
                  </a:lnTo>
                  <a:lnTo>
                    <a:pt x="3155" y="56"/>
                  </a:lnTo>
                  <a:lnTo>
                    <a:pt x="3155" y="56"/>
                  </a:lnTo>
                  <a:lnTo>
                    <a:pt x="3156" y="56"/>
                  </a:lnTo>
                  <a:lnTo>
                    <a:pt x="3156" y="56"/>
                  </a:lnTo>
                  <a:lnTo>
                    <a:pt x="3156" y="56"/>
                  </a:lnTo>
                  <a:lnTo>
                    <a:pt x="3156" y="56"/>
                  </a:lnTo>
                  <a:close/>
                  <a:moveTo>
                    <a:pt x="3167" y="54"/>
                  </a:moveTo>
                  <a:lnTo>
                    <a:pt x="3167" y="54"/>
                  </a:lnTo>
                  <a:lnTo>
                    <a:pt x="3167" y="56"/>
                  </a:lnTo>
                  <a:lnTo>
                    <a:pt x="3167" y="56"/>
                  </a:lnTo>
                  <a:lnTo>
                    <a:pt x="3167" y="57"/>
                  </a:lnTo>
                  <a:lnTo>
                    <a:pt x="3167" y="57"/>
                  </a:lnTo>
                  <a:lnTo>
                    <a:pt x="3167" y="56"/>
                  </a:lnTo>
                  <a:lnTo>
                    <a:pt x="3167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4" y="56"/>
                  </a:lnTo>
                  <a:lnTo>
                    <a:pt x="3164" y="54"/>
                  </a:lnTo>
                  <a:lnTo>
                    <a:pt x="3166" y="54"/>
                  </a:lnTo>
                  <a:lnTo>
                    <a:pt x="3167" y="54"/>
                  </a:lnTo>
                  <a:close/>
                  <a:moveTo>
                    <a:pt x="3197" y="54"/>
                  </a:moveTo>
                  <a:lnTo>
                    <a:pt x="3197" y="54"/>
                  </a:lnTo>
                  <a:lnTo>
                    <a:pt x="3197" y="54"/>
                  </a:lnTo>
                  <a:lnTo>
                    <a:pt x="3199" y="54"/>
                  </a:lnTo>
                  <a:lnTo>
                    <a:pt x="3199" y="56"/>
                  </a:lnTo>
                  <a:lnTo>
                    <a:pt x="3199" y="56"/>
                  </a:lnTo>
                  <a:lnTo>
                    <a:pt x="3197" y="56"/>
                  </a:lnTo>
                  <a:lnTo>
                    <a:pt x="3196" y="56"/>
                  </a:lnTo>
                  <a:lnTo>
                    <a:pt x="3196" y="56"/>
                  </a:lnTo>
                  <a:lnTo>
                    <a:pt x="3194" y="56"/>
                  </a:lnTo>
                  <a:lnTo>
                    <a:pt x="3194" y="54"/>
                  </a:lnTo>
                  <a:lnTo>
                    <a:pt x="3196" y="54"/>
                  </a:lnTo>
                  <a:lnTo>
                    <a:pt x="3196" y="54"/>
                  </a:lnTo>
                  <a:lnTo>
                    <a:pt x="3196" y="54"/>
                  </a:lnTo>
                  <a:lnTo>
                    <a:pt x="3197" y="54"/>
                  </a:lnTo>
                  <a:close/>
                  <a:moveTo>
                    <a:pt x="3199" y="52"/>
                  </a:moveTo>
                  <a:lnTo>
                    <a:pt x="3199" y="52"/>
                  </a:lnTo>
                  <a:lnTo>
                    <a:pt x="3199" y="52"/>
                  </a:lnTo>
                  <a:lnTo>
                    <a:pt x="3199" y="52"/>
                  </a:lnTo>
                  <a:lnTo>
                    <a:pt x="3201" y="54"/>
                  </a:lnTo>
                  <a:lnTo>
                    <a:pt x="3201" y="54"/>
                  </a:lnTo>
                  <a:lnTo>
                    <a:pt x="3201" y="54"/>
                  </a:lnTo>
                  <a:lnTo>
                    <a:pt x="3202" y="54"/>
                  </a:lnTo>
                  <a:lnTo>
                    <a:pt x="3202" y="54"/>
                  </a:lnTo>
                  <a:lnTo>
                    <a:pt x="3202" y="56"/>
                  </a:lnTo>
                  <a:lnTo>
                    <a:pt x="3201" y="56"/>
                  </a:lnTo>
                  <a:lnTo>
                    <a:pt x="3199" y="54"/>
                  </a:lnTo>
                  <a:lnTo>
                    <a:pt x="3199" y="54"/>
                  </a:lnTo>
                  <a:lnTo>
                    <a:pt x="3199" y="52"/>
                  </a:lnTo>
                  <a:close/>
                  <a:moveTo>
                    <a:pt x="3169" y="52"/>
                  </a:moveTo>
                  <a:lnTo>
                    <a:pt x="3169" y="52"/>
                  </a:lnTo>
                  <a:lnTo>
                    <a:pt x="3169" y="52"/>
                  </a:lnTo>
                  <a:lnTo>
                    <a:pt x="3169" y="52"/>
                  </a:lnTo>
                  <a:lnTo>
                    <a:pt x="3169" y="54"/>
                  </a:lnTo>
                  <a:lnTo>
                    <a:pt x="3169" y="54"/>
                  </a:lnTo>
                  <a:lnTo>
                    <a:pt x="3171" y="54"/>
                  </a:lnTo>
                  <a:lnTo>
                    <a:pt x="3171" y="54"/>
                  </a:lnTo>
                  <a:lnTo>
                    <a:pt x="3171" y="54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7" y="56"/>
                  </a:lnTo>
                  <a:lnTo>
                    <a:pt x="3167" y="54"/>
                  </a:lnTo>
                  <a:lnTo>
                    <a:pt x="3167" y="52"/>
                  </a:lnTo>
                  <a:lnTo>
                    <a:pt x="3169" y="52"/>
                  </a:lnTo>
                  <a:lnTo>
                    <a:pt x="3169" y="52"/>
                  </a:lnTo>
                  <a:close/>
                  <a:moveTo>
                    <a:pt x="3201" y="51"/>
                  </a:moveTo>
                  <a:lnTo>
                    <a:pt x="3201" y="51"/>
                  </a:lnTo>
                  <a:lnTo>
                    <a:pt x="3201" y="51"/>
                  </a:lnTo>
                  <a:lnTo>
                    <a:pt x="3201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2" y="54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199" y="52"/>
                  </a:lnTo>
                  <a:lnTo>
                    <a:pt x="3199" y="51"/>
                  </a:lnTo>
                  <a:lnTo>
                    <a:pt x="3199" y="51"/>
                  </a:lnTo>
                  <a:lnTo>
                    <a:pt x="3199" y="51"/>
                  </a:lnTo>
                  <a:lnTo>
                    <a:pt x="3201" y="51"/>
                  </a:lnTo>
                  <a:close/>
                  <a:moveTo>
                    <a:pt x="3177" y="49"/>
                  </a:moveTo>
                  <a:lnTo>
                    <a:pt x="3177" y="49"/>
                  </a:lnTo>
                  <a:lnTo>
                    <a:pt x="3177" y="49"/>
                  </a:lnTo>
                  <a:lnTo>
                    <a:pt x="3178" y="49"/>
                  </a:lnTo>
                  <a:lnTo>
                    <a:pt x="3178" y="49"/>
                  </a:lnTo>
                  <a:lnTo>
                    <a:pt x="3178" y="49"/>
                  </a:lnTo>
                  <a:lnTo>
                    <a:pt x="3177" y="49"/>
                  </a:lnTo>
                  <a:lnTo>
                    <a:pt x="3177" y="51"/>
                  </a:lnTo>
                  <a:lnTo>
                    <a:pt x="3177" y="49"/>
                  </a:lnTo>
                  <a:lnTo>
                    <a:pt x="3177" y="49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49"/>
                  </a:lnTo>
                  <a:lnTo>
                    <a:pt x="3175" y="49"/>
                  </a:lnTo>
                  <a:lnTo>
                    <a:pt x="3177" y="49"/>
                  </a:lnTo>
                  <a:close/>
                  <a:moveTo>
                    <a:pt x="209" y="49"/>
                  </a:moveTo>
                  <a:lnTo>
                    <a:pt x="211" y="49"/>
                  </a:lnTo>
                  <a:lnTo>
                    <a:pt x="211" y="51"/>
                  </a:lnTo>
                  <a:lnTo>
                    <a:pt x="209" y="51"/>
                  </a:lnTo>
                  <a:lnTo>
                    <a:pt x="209" y="51"/>
                  </a:lnTo>
                  <a:lnTo>
                    <a:pt x="208" y="51"/>
                  </a:lnTo>
                  <a:lnTo>
                    <a:pt x="208" y="51"/>
                  </a:lnTo>
                  <a:lnTo>
                    <a:pt x="209" y="49"/>
                  </a:lnTo>
                  <a:lnTo>
                    <a:pt x="209" y="49"/>
                  </a:lnTo>
                  <a:close/>
                  <a:moveTo>
                    <a:pt x="3174" y="49"/>
                  </a:moveTo>
                  <a:lnTo>
                    <a:pt x="3174" y="49"/>
                  </a:lnTo>
                  <a:lnTo>
                    <a:pt x="3174" y="49"/>
                  </a:lnTo>
                  <a:lnTo>
                    <a:pt x="3175" y="51"/>
                  </a:lnTo>
                  <a:lnTo>
                    <a:pt x="3175" y="52"/>
                  </a:lnTo>
                  <a:lnTo>
                    <a:pt x="3175" y="52"/>
                  </a:lnTo>
                  <a:lnTo>
                    <a:pt x="3174" y="52"/>
                  </a:lnTo>
                  <a:lnTo>
                    <a:pt x="3174" y="51"/>
                  </a:lnTo>
                  <a:lnTo>
                    <a:pt x="3174" y="51"/>
                  </a:lnTo>
                  <a:lnTo>
                    <a:pt x="3172" y="52"/>
                  </a:lnTo>
                  <a:lnTo>
                    <a:pt x="3172" y="52"/>
                  </a:lnTo>
                  <a:lnTo>
                    <a:pt x="3172" y="52"/>
                  </a:lnTo>
                  <a:lnTo>
                    <a:pt x="3171" y="52"/>
                  </a:lnTo>
                  <a:lnTo>
                    <a:pt x="3171" y="51"/>
                  </a:lnTo>
                  <a:lnTo>
                    <a:pt x="3171" y="51"/>
                  </a:lnTo>
                  <a:lnTo>
                    <a:pt x="3172" y="51"/>
                  </a:lnTo>
                  <a:lnTo>
                    <a:pt x="3172" y="51"/>
                  </a:lnTo>
                  <a:lnTo>
                    <a:pt x="3172" y="49"/>
                  </a:lnTo>
                  <a:lnTo>
                    <a:pt x="3172" y="49"/>
                  </a:lnTo>
                  <a:lnTo>
                    <a:pt x="3174" y="49"/>
                  </a:lnTo>
                  <a:lnTo>
                    <a:pt x="3172" y="49"/>
                  </a:lnTo>
                  <a:lnTo>
                    <a:pt x="3172" y="49"/>
                  </a:lnTo>
                  <a:lnTo>
                    <a:pt x="3174" y="49"/>
                  </a:lnTo>
                  <a:close/>
                  <a:moveTo>
                    <a:pt x="3175" y="46"/>
                  </a:moveTo>
                  <a:lnTo>
                    <a:pt x="3177" y="46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5" y="48"/>
                  </a:lnTo>
                  <a:lnTo>
                    <a:pt x="3175" y="49"/>
                  </a:lnTo>
                  <a:lnTo>
                    <a:pt x="3175" y="49"/>
                  </a:lnTo>
                  <a:lnTo>
                    <a:pt x="3174" y="49"/>
                  </a:lnTo>
                  <a:lnTo>
                    <a:pt x="3174" y="48"/>
                  </a:lnTo>
                  <a:lnTo>
                    <a:pt x="3172" y="48"/>
                  </a:lnTo>
                  <a:lnTo>
                    <a:pt x="3172" y="48"/>
                  </a:lnTo>
                  <a:lnTo>
                    <a:pt x="3172" y="48"/>
                  </a:lnTo>
                  <a:lnTo>
                    <a:pt x="3174" y="48"/>
                  </a:lnTo>
                  <a:lnTo>
                    <a:pt x="3174" y="48"/>
                  </a:lnTo>
                  <a:lnTo>
                    <a:pt x="3174" y="48"/>
                  </a:lnTo>
                  <a:lnTo>
                    <a:pt x="3175" y="48"/>
                  </a:lnTo>
                  <a:lnTo>
                    <a:pt x="3175" y="48"/>
                  </a:lnTo>
                  <a:lnTo>
                    <a:pt x="3175" y="48"/>
                  </a:lnTo>
                  <a:lnTo>
                    <a:pt x="3174" y="46"/>
                  </a:lnTo>
                  <a:lnTo>
                    <a:pt x="3174" y="46"/>
                  </a:lnTo>
                  <a:lnTo>
                    <a:pt x="3175" y="46"/>
                  </a:lnTo>
                  <a:lnTo>
                    <a:pt x="3175" y="46"/>
                  </a:lnTo>
                  <a:lnTo>
                    <a:pt x="3175" y="46"/>
                  </a:lnTo>
                  <a:lnTo>
                    <a:pt x="3175" y="46"/>
                  </a:lnTo>
                  <a:close/>
                  <a:moveTo>
                    <a:pt x="3177" y="43"/>
                  </a:moveTo>
                  <a:lnTo>
                    <a:pt x="3177" y="43"/>
                  </a:lnTo>
                  <a:lnTo>
                    <a:pt x="3177" y="43"/>
                  </a:lnTo>
                  <a:lnTo>
                    <a:pt x="3177" y="45"/>
                  </a:lnTo>
                  <a:lnTo>
                    <a:pt x="3177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4" y="45"/>
                  </a:lnTo>
                  <a:lnTo>
                    <a:pt x="3174" y="45"/>
                  </a:lnTo>
                  <a:lnTo>
                    <a:pt x="3174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5" y="43"/>
                  </a:lnTo>
                  <a:lnTo>
                    <a:pt x="3175" y="43"/>
                  </a:lnTo>
                  <a:lnTo>
                    <a:pt x="3175" y="43"/>
                  </a:lnTo>
                  <a:lnTo>
                    <a:pt x="3177" y="43"/>
                  </a:lnTo>
                  <a:close/>
                  <a:moveTo>
                    <a:pt x="2694" y="41"/>
                  </a:moveTo>
                  <a:lnTo>
                    <a:pt x="2696" y="43"/>
                  </a:lnTo>
                  <a:lnTo>
                    <a:pt x="2696" y="43"/>
                  </a:lnTo>
                  <a:lnTo>
                    <a:pt x="2698" y="43"/>
                  </a:lnTo>
                  <a:lnTo>
                    <a:pt x="2698" y="43"/>
                  </a:lnTo>
                  <a:lnTo>
                    <a:pt x="2696" y="45"/>
                  </a:lnTo>
                  <a:lnTo>
                    <a:pt x="2696" y="45"/>
                  </a:lnTo>
                  <a:lnTo>
                    <a:pt x="2694" y="45"/>
                  </a:lnTo>
                  <a:lnTo>
                    <a:pt x="2694" y="45"/>
                  </a:lnTo>
                  <a:lnTo>
                    <a:pt x="2694" y="45"/>
                  </a:lnTo>
                  <a:lnTo>
                    <a:pt x="2694" y="43"/>
                  </a:lnTo>
                  <a:lnTo>
                    <a:pt x="2694" y="41"/>
                  </a:lnTo>
                  <a:close/>
                  <a:moveTo>
                    <a:pt x="2693" y="41"/>
                  </a:moveTo>
                  <a:lnTo>
                    <a:pt x="2693" y="41"/>
                  </a:lnTo>
                  <a:lnTo>
                    <a:pt x="2693" y="41"/>
                  </a:lnTo>
                  <a:lnTo>
                    <a:pt x="2693" y="41"/>
                  </a:lnTo>
                  <a:lnTo>
                    <a:pt x="2693" y="43"/>
                  </a:lnTo>
                  <a:lnTo>
                    <a:pt x="2693" y="43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1" y="45"/>
                  </a:lnTo>
                  <a:lnTo>
                    <a:pt x="2691" y="45"/>
                  </a:lnTo>
                  <a:lnTo>
                    <a:pt x="2691" y="45"/>
                  </a:lnTo>
                  <a:lnTo>
                    <a:pt x="2691" y="43"/>
                  </a:lnTo>
                  <a:lnTo>
                    <a:pt x="2691" y="43"/>
                  </a:lnTo>
                  <a:lnTo>
                    <a:pt x="2691" y="41"/>
                  </a:lnTo>
                  <a:lnTo>
                    <a:pt x="2691" y="41"/>
                  </a:lnTo>
                  <a:lnTo>
                    <a:pt x="2693" y="41"/>
                  </a:lnTo>
                  <a:close/>
                  <a:moveTo>
                    <a:pt x="2195" y="40"/>
                  </a:moveTo>
                  <a:lnTo>
                    <a:pt x="2196" y="40"/>
                  </a:lnTo>
                  <a:lnTo>
                    <a:pt x="2196" y="40"/>
                  </a:lnTo>
                  <a:lnTo>
                    <a:pt x="2198" y="41"/>
                  </a:lnTo>
                  <a:lnTo>
                    <a:pt x="2198" y="41"/>
                  </a:lnTo>
                  <a:lnTo>
                    <a:pt x="2199" y="41"/>
                  </a:lnTo>
                  <a:lnTo>
                    <a:pt x="2199" y="41"/>
                  </a:lnTo>
                  <a:lnTo>
                    <a:pt x="2199" y="41"/>
                  </a:lnTo>
                  <a:lnTo>
                    <a:pt x="2201" y="43"/>
                  </a:lnTo>
                  <a:lnTo>
                    <a:pt x="2202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6" y="43"/>
                  </a:lnTo>
                  <a:lnTo>
                    <a:pt x="2206" y="43"/>
                  </a:lnTo>
                  <a:lnTo>
                    <a:pt x="2206" y="43"/>
                  </a:lnTo>
                  <a:lnTo>
                    <a:pt x="2206" y="45"/>
                  </a:lnTo>
                  <a:lnTo>
                    <a:pt x="2204" y="45"/>
                  </a:lnTo>
                  <a:lnTo>
                    <a:pt x="2202" y="43"/>
                  </a:lnTo>
                  <a:lnTo>
                    <a:pt x="2201" y="43"/>
                  </a:lnTo>
                  <a:lnTo>
                    <a:pt x="2199" y="43"/>
                  </a:lnTo>
                  <a:lnTo>
                    <a:pt x="2198" y="43"/>
                  </a:lnTo>
                  <a:lnTo>
                    <a:pt x="2196" y="43"/>
                  </a:lnTo>
                  <a:lnTo>
                    <a:pt x="2196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1"/>
                  </a:lnTo>
                  <a:lnTo>
                    <a:pt x="2195" y="41"/>
                  </a:lnTo>
                  <a:lnTo>
                    <a:pt x="2195" y="41"/>
                  </a:lnTo>
                  <a:lnTo>
                    <a:pt x="2193" y="41"/>
                  </a:lnTo>
                  <a:lnTo>
                    <a:pt x="2193" y="41"/>
                  </a:lnTo>
                  <a:lnTo>
                    <a:pt x="2193" y="41"/>
                  </a:lnTo>
                  <a:lnTo>
                    <a:pt x="2193" y="40"/>
                  </a:lnTo>
                  <a:lnTo>
                    <a:pt x="2195" y="40"/>
                  </a:lnTo>
                  <a:lnTo>
                    <a:pt x="2195" y="40"/>
                  </a:lnTo>
                  <a:lnTo>
                    <a:pt x="2195" y="40"/>
                  </a:lnTo>
                  <a:close/>
                  <a:moveTo>
                    <a:pt x="2833" y="40"/>
                  </a:moveTo>
                  <a:lnTo>
                    <a:pt x="2833" y="40"/>
                  </a:lnTo>
                  <a:lnTo>
                    <a:pt x="2833" y="40"/>
                  </a:lnTo>
                  <a:lnTo>
                    <a:pt x="2833" y="41"/>
                  </a:lnTo>
                  <a:lnTo>
                    <a:pt x="2832" y="41"/>
                  </a:lnTo>
                  <a:lnTo>
                    <a:pt x="2832" y="43"/>
                  </a:lnTo>
                  <a:lnTo>
                    <a:pt x="2828" y="45"/>
                  </a:lnTo>
                  <a:lnTo>
                    <a:pt x="2827" y="45"/>
                  </a:lnTo>
                  <a:lnTo>
                    <a:pt x="2824" y="46"/>
                  </a:lnTo>
                  <a:lnTo>
                    <a:pt x="2824" y="46"/>
                  </a:lnTo>
                  <a:lnTo>
                    <a:pt x="2824" y="43"/>
                  </a:lnTo>
                  <a:lnTo>
                    <a:pt x="2824" y="41"/>
                  </a:lnTo>
                  <a:lnTo>
                    <a:pt x="2824" y="40"/>
                  </a:lnTo>
                  <a:lnTo>
                    <a:pt x="2825" y="41"/>
                  </a:lnTo>
                  <a:lnTo>
                    <a:pt x="2827" y="41"/>
                  </a:lnTo>
                  <a:lnTo>
                    <a:pt x="2828" y="41"/>
                  </a:lnTo>
                  <a:lnTo>
                    <a:pt x="2828" y="41"/>
                  </a:lnTo>
                  <a:lnTo>
                    <a:pt x="2828" y="40"/>
                  </a:lnTo>
                  <a:lnTo>
                    <a:pt x="2832" y="40"/>
                  </a:lnTo>
                  <a:lnTo>
                    <a:pt x="2833" y="40"/>
                  </a:lnTo>
                  <a:close/>
                  <a:moveTo>
                    <a:pt x="2753" y="38"/>
                  </a:moveTo>
                  <a:lnTo>
                    <a:pt x="2754" y="38"/>
                  </a:lnTo>
                  <a:lnTo>
                    <a:pt x="2756" y="38"/>
                  </a:lnTo>
                  <a:lnTo>
                    <a:pt x="2757" y="38"/>
                  </a:lnTo>
                  <a:lnTo>
                    <a:pt x="2757" y="38"/>
                  </a:lnTo>
                  <a:lnTo>
                    <a:pt x="2759" y="38"/>
                  </a:lnTo>
                  <a:lnTo>
                    <a:pt x="2759" y="40"/>
                  </a:lnTo>
                  <a:lnTo>
                    <a:pt x="2759" y="40"/>
                  </a:lnTo>
                  <a:lnTo>
                    <a:pt x="2759" y="40"/>
                  </a:lnTo>
                  <a:lnTo>
                    <a:pt x="2759" y="41"/>
                  </a:lnTo>
                  <a:lnTo>
                    <a:pt x="2759" y="41"/>
                  </a:lnTo>
                  <a:lnTo>
                    <a:pt x="2757" y="43"/>
                  </a:lnTo>
                  <a:lnTo>
                    <a:pt x="2757" y="43"/>
                  </a:lnTo>
                  <a:lnTo>
                    <a:pt x="2757" y="41"/>
                  </a:lnTo>
                  <a:lnTo>
                    <a:pt x="2757" y="41"/>
                  </a:lnTo>
                  <a:lnTo>
                    <a:pt x="2756" y="41"/>
                  </a:lnTo>
                  <a:lnTo>
                    <a:pt x="2756" y="41"/>
                  </a:lnTo>
                  <a:lnTo>
                    <a:pt x="2756" y="41"/>
                  </a:lnTo>
                  <a:lnTo>
                    <a:pt x="2754" y="41"/>
                  </a:lnTo>
                  <a:lnTo>
                    <a:pt x="2754" y="41"/>
                  </a:lnTo>
                  <a:lnTo>
                    <a:pt x="2753" y="41"/>
                  </a:lnTo>
                  <a:lnTo>
                    <a:pt x="2753" y="40"/>
                  </a:lnTo>
                  <a:lnTo>
                    <a:pt x="2751" y="40"/>
                  </a:lnTo>
                  <a:lnTo>
                    <a:pt x="2751" y="38"/>
                  </a:lnTo>
                  <a:lnTo>
                    <a:pt x="2753" y="38"/>
                  </a:lnTo>
                  <a:lnTo>
                    <a:pt x="2753" y="38"/>
                  </a:lnTo>
                  <a:close/>
                  <a:moveTo>
                    <a:pt x="2031" y="35"/>
                  </a:moveTo>
                  <a:lnTo>
                    <a:pt x="2031" y="35"/>
                  </a:lnTo>
                  <a:lnTo>
                    <a:pt x="2031" y="35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29" y="37"/>
                  </a:lnTo>
                  <a:lnTo>
                    <a:pt x="2029" y="37"/>
                  </a:lnTo>
                  <a:lnTo>
                    <a:pt x="2029" y="35"/>
                  </a:lnTo>
                  <a:lnTo>
                    <a:pt x="2029" y="35"/>
                  </a:lnTo>
                  <a:lnTo>
                    <a:pt x="2029" y="35"/>
                  </a:lnTo>
                  <a:lnTo>
                    <a:pt x="2031" y="35"/>
                  </a:lnTo>
                  <a:close/>
                  <a:moveTo>
                    <a:pt x="2770" y="33"/>
                  </a:moveTo>
                  <a:lnTo>
                    <a:pt x="2772" y="33"/>
                  </a:lnTo>
                  <a:lnTo>
                    <a:pt x="2772" y="35"/>
                  </a:lnTo>
                  <a:lnTo>
                    <a:pt x="2772" y="37"/>
                  </a:lnTo>
                  <a:lnTo>
                    <a:pt x="2772" y="37"/>
                  </a:lnTo>
                  <a:lnTo>
                    <a:pt x="2772" y="37"/>
                  </a:lnTo>
                  <a:lnTo>
                    <a:pt x="2770" y="37"/>
                  </a:lnTo>
                  <a:lnTo>
                    <a:pt x="2770" y="38"/>
                  </a:lnTo>
                  <a:lnTo>
                    <a:pt x="2769" y="40"/>
                  </a:lnTo>
                  <a:lnTo>
                    <a:pt x="2769" y="41"/>
                  </a:lnTo>
                  <a:lnTo>
                    <a:pt x="2769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0"/>
                  </a:lnTo>
                  <a:lnTo>
                    <a:pt x="2767" y="40"/>
                  </a:lnTo>
                  <a:lnTo>
                    <a:pt x="2769" y="38"/>
                  </a:lnTo>
                  <a:lnTo>
                    <a:pt x="2770" y="35"/>
                  </a:lnTo>
                  <a:lnTo>
                    <a:pt x="2770" y="33"/>
                  </a:lnTo>
                  <a:close/>
                  <a:moveTo>
                    <a:pt x="3256" y="30"/>
                  </a:moveTo>
                  <a:lnTo>
                    <a:pt x="3256" y="30"/>
                  </a:lnTo>
                  <a:lnTo>
                    <a:pt x="3256" y="30"/>
                  </a:lnTo>
                  <a:lnTo>
                    <a:pt x="3256" y="30"/>
                  </a:lnTo>
                  <a:lnTo>
                    <a:pt x="3256" y="32"/>
                  </a:lnTo>
                  <a:lnTo>
                    <a:pt x="3257" y="32"/>
                  </a:lnTo>
                  <a:lnTo>
                    <a:pt x="3257" y="32"/>
                  </a:lnTo>
                  <a:lnTo>
                    <a:pt x="3257" y="32"/>
                  </a:lnTo>
                  <a:lnTo>
                    <a:pt x="3257" y="33"/>
                  </a:lnTo>
                  <a:lnTo>
                    <a:pt x="3257" y="33"/>
                  </a:lnTo>
                  <a:lnTo>
                    <a:pt x="3257" y="35"/>
                  </a:lnTo>
                  <a:lnTo>
                    <a:pt x="3257" y="35"/>
                  </a:lnTo>
                  <a:lnTo>
                    <a:pt x="3259" y="35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60" y="37"/>
                  </a:lnTo>
                  <a:lnTo>
                    <a:pt x="3260" y="37"/>
                  </a:lnTo>
                  <a:lnTo>
                    <a:pt x="3259" y="40"/>
                  </a:lnTo>
                  <a:lnTo>
                    <a:pt x="3256" y="40"/>
                  </a:lnTo>
                  <a:lnTo>
                    <a:pt x="3254" y="40"/>
                  </a:lnTo>
                  <a:lnTo>
                    <a:pt x="3253" y="37"/>
                  </a:lnTo>
                  <a:lnTo>
                    <a:pt x="3251" y="35"/>
                  </a:lnTo>
                  <a:lnTo>
                    <a:pt x="3253" y="32"/>
                  </a:lnTo>
                  <a:lnTo>
                    <a:pt x="3254" y="30"/>
                  </a:lnTo>
                  <a:lnTo>
                    <a:pt x="3256" y="30"/>
                  </a:lnTo>
                  <a:close/>
                  <a:moveTo>
                    <a:pt x="3237" y="30"/>
                  </a:moveTo>
                  <a:lnTo>
                    <a:pt x="3237" y="30"/>
                  </a:lnTo>
                  <a:lnTo>
                    <a:pt x="3237" y="32"/>
                  </a:lnTo>
                  <a:lnTo>
                    <a:pt x="3237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4" y="32"/>
                  </a:lnTo>
                  <a:lnTo>
                    <a:pt x="3234" y="30"/>
                  </a:lnTo>
                  <a:lnTo>
                    <a:pt x="3234" y="30"/>
                  </a:lnTo>
                  <a:lnTo>
                    <a:pt x="3234" y="30"/>
                  </a:lnTo>
                  <a:lnTo>
                    <a:pt x="3235" y="30"/>
                  </a:lnTo>
                  <a:lnTo>
                    <a:pt x="3237" y="30"/>
                  </a:lnTo>
                  <a:lnTo>
                    <a:pt x="3237" y="30"/>
                  </a:lnTo>
                  <a:close/>
                  <a:moveTo>
                    <a:pt x="2720" y="29"/>
                  </a:moveTo>
                  <a:lnTo>
                    <a:pt x="2720" y="29"/>
                  </a:lnTo>
                  <a:lnTo>
                    <a:pt x="2721" y="30"/>
                  </a:lnTo>
                  <a:lnTo>
                    <a:pt x="2721" y="30"/>
                  </a:lnTo>
                  <a:lnTo>
                    <a:pt x="2723" y="32"/>
                  </a:lnTo>
                  <a:lnTo>
                    <a:pt x="2723" y="32"/>
                  </a:lnTo>
                  <a:lnTo>
                    <a:pt x="2721" y="32"/>
                  </a:lnTo>
                  <a:lnTo>
                    <a:pt x="2721" y="32"/>
                  </a:lnTo>
                  <a:lnTo>
                    <a:pt x="2721" y="32"/>
                  </a:lnTo>
                  <a:lnTo>
                    <a:pt x="2720" y="30"/>
                  </a:lnTo>
                  <a:lnTo>
                    <a:pt x="2718" y="30"/>
                  </a:lnTo>
                  <a:lnTo>
                    <a:pt x="2716" y="30"/>
                  </a:lnTo>
                  <a:lnTo>
                    <a:pt x="2715" y="30"/>
                  </a:lnTo>
                  <a:lnTo>
                    <a:pt x="2715" y="30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8" y="29"/>
                  </a:lnTo>
                  <a:lnTo>
                    <a:pt x="2720" y="29"/>
                  </a:lnTo>
                  <a:close/>
                  <a:moveTo>
                    <a:pt x="3215" y="27"/>
                  </a:moveTo>
                  <a:lnTo>
                    <a:pt x="3215" y="27"/>
                  </a:lnTo>
                  <a:lnTo>
                    <a:pt x="3215" y="29"/>
                  </a:lnTo>
                  <a:lnTo>
                    <a:pt x="3216" y="29"/>
                  </a:lnTo>
                  <a:lnTo>
                    <a:pt x="3216" y="29"/>
                  </a:lnTo>
                  <a:lnTo>
                    <a:pt x="3216" y="29"/>
                  </a:lnTo>
                  <a:lnTo>
                    <a:pt x="3218" y="29"/>
                  </a:lnTo>
                  <a:lnTo>
                    <a:pt x="3218" y="29"/>
                  </a:lnTo>
                  <a:lnTo>
                    <a:pt x="3219" y="29"/>
                  </a:lnTo>
                  <a:lnTo>
                    <a:pt x="3221" y="29"/>
                  </a:lnTo>
                  <a:lnTo>
                    <a:pt x="3223" y="30"/>
                  </a:lnTo>
                  <a:lnTo>
                    <a:pt x="3223" y="30"/>
                  </a:lnTo>
                  <a:lnTo>
                    <a:pt x="3223" y="30"/>
                  </a:lnTo>
                  <a:lnTo>
                    <a:pt x="3221" y="30"/>
                  </a:lnTo>
                  <a:lnTo>
                    <a:pt x="3221" y="29"/>
                  </a:lnTo>
                  <a:lnTo>
                    <a:pt x="3219" y="30"/>
                  </a:lnTo>
                  <a:lnTo>
                    <a:pt x="3218" y="32"/>
                  </a:lnTo>
                  <a:lnTo>
                    <a:pt x="3218" y="32"/>
                  </a:lnTo>
                  <a:lnTo>
                    <a:pt x="3216" y="32"/>
                  </a:lnTo>
                  <a:lnTo>
                    <a:pt x="3215" y="30"/>
                  </a:lnTo>
                  <a:lnTo>
                    <a:pt x="3213" y="29"/>
                  </a:lnTo>
                  <a:lnTo>
                    <a:pt x="3213" y="29"/>
                  </a:lnTo>
                  <a:lnTo>
                    <a:pt x="3213" y="27"/>
                  </a:lnTo>
                  <a:lnTo>
                    <a:pt x="3215" y="27"/>
                  </a:lnTo>
                  <a:close/>
                  <a:moveTo>
                    <a:pt x="2032" y="27"/>
                  </a:moveTo>
                  <a:lnTo>
                    <a:pt x="2032" y="27"/>
                  </a:lnTo>
                  <a:lnTo>
                    <a:pt x="2032" y="29"/>
                  </a:lnTo>
                  <a:lnTo>
                    <a:pt x="2032" y="33"/>
                  </a:lnTo>
                  <a:lnTo>
                    <a:pt x="2031" y="33"/>
                  </a:lnTo>
                  <a:lnTo>
                    <a:pt x="2031" y="33"/>
                  </a:lnTo>
                  <a:lnTo>
                    <a:pt x="2029" y="33"/>
                  </a:lnTo>
                  <a:lnTo>
                    <a:pt x="2029" y="30"/>
                  </a:lnTo>
                  <a:lnTo>
                    <a:pt x="2031" y="29"/>
                  </a:lnTo>
                  <a:lnTo>
                    <a:pt x="2031" y="27"/>
                  </a:lnTo>
                  <a:lnTo>
                    <a:pt x="2031" y="27"/>
                  </a:lnTo>
                  <a:lnTo>
                    <a:pt x="2032" y="27"/>
                  </a:lnTo>
                  <a:close/>
                  <a:moveTo>
                    <a:pt x="2803" y="24"/>
                  </a:moveTo>
                  <a:lnTo>
                    <a:pt x="2806" y="24"/>
                  </a:lnTo>
                  <a:lnTo>
                    <a:pt x="2808" y="24"/>
                  </a:lnTo>
                  <a:lnTo>
                    <a:pt x="2809" y="26"/>
                  </a:lnTo>
                  <a:lnTo>
                    <a:pt x="2809" y="26"/>
                  </a:lnTo>
                  <a:lnTo>
                    <a:pt x="2808" y="26"/>
                  </a:lnTo>
                  <a:lnTo>
                    <a:pt x="2808" y="27"/>
                  </a:lnTo>
                  <a:lnTo>
                    <a:pt x="2808" y="27"/>
                  </a:lnTo>
                  <a:lnTo>
                    <a:pt x="2806" y="29"/>
                  </a:lnTo>
                  <a:lnTo>
                    <a:pt x="2805" y="29"/>
                  </a:lnTo>
                  <a:lnTo>
                    <a:pt x="2805" y="29"/>
                  </a:lnTo>
                  <a:lnTo>
                    <a:pt x="2803" y="29"/>
                  </a:lnTo>
                  <a:lnTo>
                    <a:pt x="2803" y="29"/>
                  </a:lnTo>
                  <a:lnTo>
                    <a:pt x="2803" y="27"/>
                  </a:lnTo>
                  <a:lnTo>
                    <a:pt x="2803" y="27"/>
                  </a:lnTo>
                  <a:lnTo>
                    <a:pt x="2802" y="27"/>
                  </a:lnTo>
                  <a:lnTo>
                    <a:pt x="2802" y="27"/>
                  </a:lnTo>
                  <a:lnTo>
                    <a:pt x="2800" y="27"/>
                  </a:lnTo>
                  <a:lnTo>
                    <a:pt x="2798" y="26"/>
                  </a:lnTo>
                  <a:lnTo>
                    <a:pt x="2798" y="26"/>
                  </a:lnTo>
                  <a:lnTo>
                    <a:pt x="2798" y="24"/>
                  </a:lnTo>
                  <a:lnTo>
                    <a:pt x="2800" y="26"/>
                  </a:lnTo>
                  <a:lnTo>
                    <a:pt x="2802" y="26"/>
                  </a:lnTo>
                  <a:lnTo>
                    <a:pt x="2802" y="26"/>
                  </a:lnTo>
                  <a:lnTo>
                    <a:pt x="2802" y="26"/>
                  </a:lnTo>
                  <a:lnTo>
                    <a:pt x="2802" y="24"/>
                  </a:lnTo>
                  <a:lnTo>
                    <a:pt x="2803" y="24"/>
                  </a:lnTo>
                  <a:close/>
                  <a:moveTo>
                    <a:pt x="2783" y="22"/>
                  </a:moveTo>
                  <a:lnTo>
                    <a:pt x="2784" y="24"/>
                  </a:lnTo>
                  <a:lnTo>
                    <a:pt x="2784" y="24"/>
                  </a:lnTo>
                  <a:lnTo>
                    <a:pt x="2783" y="26"/>
                  </a:lnTo>
                  <a:lnTo>
                    <a:pt x="2781" y="26"/>
                  </a:lnTo>
                  <a:lnTo>
                    <a:pt x="2781" y="24"/>
                  </a:lnTo>
                  <a:lnTo>
                    <a:pt x="2783" y="24"/>
                  </a:lnTo>
                  <a:lnTo>
                    <a:pt x="2783" y="22"/>
                  </a:lnTo>
                  <a:close/>
                  <a:moveTo>
                    <a:pt x="2841" y="21"/>
                  </a:moveTo>
                  <a:lnTo>
                    <a:pt x="2841" y="21"/>
                  </a:lnTo>
                  <a:lnTo>
                    <a:pt x="2841" y="24"/>
                  </a:lnTo>
                  <a:lnTo>
                    <a:pt x="2841" y="24"/>
                  </a:lnTo>
                  <a:lnTo>
                    <a:pt x="2839" y="24"/>
                  </a:lnTo>
                  <a:lnTo>
                    <a:pt x="2839" y="22"/>
                  </a:lnTo>
                  <a:lnTo>
                    <a:pt x="2839" y="22"/>
                  </a:lnTo>
                  <a:lnTo>
                    <a:pt x="2839" y="21"/>
                  </a:lnTo>
                  <a:lnTo>
                    <a:pt x="2841" y="21"/>
                  </a:lnTo>
                  <a:close/>
                  <a:moveTo>
                    <a:pt x="2616" y="21"/>
                  </a:moveTo>
                  <a:lnTo>
                    <a:pt x="2617" y="21"/>
                  </a:lnTo>
                  <a:lnTo>
                    <a:pt x="2619" y="24"/>
                  </a:lnTo>
                  <a:lnTo>
                    <a:pt x="2619" y="24"/>
                  </a:lnTo>
                  <a:lnTo>
                    <a:pt x="2617" y="24"/>
                  </a:lnTo>
                  <a:lnTo>
                    <a:pt x="2616" y="22"/>
                  </a:lnTo>
                  <a:lnTo>
                    <a:pt x="2616" y="22"/>
                  </a:lnTo>
                  <a:lnTo>
                    <a:pt x="2616" y="21"/>
                  </a:lnTo>
                  <a:lnTo>
                    <a:pt x="2616" y="21"/>
                  </a:lnTo>
                  <a:close/>
                  <a:moveTo>
                    <a:pt x="2032" y="8"/>
                  </a:moveTo>
                  <a:lnTo>
                    <a:pt x="2032" y="8"/>
                  </a:lnTo>
                  <a:lnTo>
                    <a:pt x="2032" y="10"/>
                  </a:lnTo>
                  <a:lnTo>
                    <a:pt x="2032" y="10"/>
                  </a:lnTo>
                  <a:lnTo>
                    <a:pt x="2032" y="11"/>
                  </a:lnTo>
                  <a:lnTo>
                    <a:pt x="2032" y="11"/>
                  </a:lnTo>
                  <a:lnTo>
                    <a:pt x="2032" y="11"/>
                  </a:lnTo>
                  <a:lnTo>
                    <a:pt x="2032" y="10"/>
                  </a:lnTo>
                  <a:lnTo>
                    <a:pt x="2032" y="8"/>
                  </a:lnTo>
                  <a:lnTo>
                    <a:pt x="2032" y="8"/>
                  </a:lnTo>
                  <a:lnTo>
                    <a:pt x="2032" y="8"/>
                  </a:lnTo>
                  <a:close/>
                  <a:moveTo>
                    <a:pt x="2147" y="5"/>
                  </a:moveTo>
                  <a:lnTo>
                    <a:pt x="2147" y="7"/>
                  </a:lnTo>
                  <a:lnTo>
                    <a:pt x="2150" y="10"/>
                  </a:lnTo>
                  <a:lnTo>
                    <a:pt x="2152" y="11"/>
                  </a:lnTo>
                  <a:lnTo>
                    <a:pt x="2152" y="11"/>
                  </a:lnTo>
                  <a:lnTo>
                    <a:pt x="2152" y="13"/>
                  </a:lnTo>
                  <a:lnTo>
                    <a:pt x="2150" y="15"/>
                  </a:lnTo>
                  <a:lnTo>
                    <a:pt x="2150" y="15"/>
                  </a:lnTo>
                  <a:lnTo>
                    <a:pt x="2149" y="15"/>
                  </a:lnTo>
                  <a:lnTo>
                    <a:pt x="2149" y="13"/>
                  </a:lnTo>
                  <a:lnTo>
                    <a:pt x="2147" y="13"/>
                  </a:lnTo>
                  <a:lnTo>
                    <a:pt x="2146" y="13"/>
                  </a:lnTo>
                  <a:lnTo>
                    <a:pt x="2146" y="11"/>
                  </a:lnTo>
                  <a:lnTo>
                    <a:pt x="2146" y="10"/>
                  </a:lnTo>
                  <a:lnTo>
                    <a:pt x="2146" y="8"/>
                  </a:lnTo>
                  <a:lnTo>
                    <a:pt x="2146" y="8"/>
                  </a:lnTo>
                  <a:lnTo>
                    <a:pt x="2146" y="8"/>
                  </a:lnTo>
                  <a:lnTo>
                    <a:pt x="2146" y="7"/>
                  </a:lnTo>
                  <a:lnTo>
                    <a:pt x="2147" y="5"/>
                  </a:lnTo>
                  <a:lnTo>
                    <a:pt x="2147" y="5"/>
                  </a:lnTo>
                  <a:close/>
                  <a:moveTo>
                    <a:pt x="3242" y="4"/>
                  </a:moveTo>
                  <a:lnTo>
                    <a:pt x="3243" y="4"/>
                  </a:lnTo>
                  <a:lnTo>
                    <a:pt x="3243" y="5"/>
                  </a:lnTo>
                  <a:lnTo>
                    <a:pt x="3243" y="7"/>
                  </a:lnTo>
                  <a:lnTo>
                    <a:pt x="3243" y="7"/>
                  </a:lnTo>
                  <a:lnTo>
                    <a:pt x="3243" y="8"/>
                  </a:lnTo>
                  <a:lnTo>
                    <a:pt x="3243" y="10"/>
                  </a:lnTo>
                  <a:lnTo>
                    <a:pt x="3243" y="11"/>
                  </a:lnTo>
                  <a:lnTo>
                    <a:pt x="3243" y="11"/>
                  </a:lnTo>
                  <a:lnTo>
                    <a:pt x="3242" y="11"/>
                  </a:lnTo>
                  <a:lnTo>
                    <a:pt x="3242" y="11"/>
                  </a:lnTo>
                  <a:lnTo>
                    <a:pt x="3242" y="11"/>
                  </a:lnTo>
                  <a:lnTo>
                    <a:pt x="3240" y="11"/>
                  </a:lnTo>
                  <a:lnTo>
                    <a:pt x="3240" y="11"/>
                  </a:lnTo>
                  <a:lnTo>
                    <a:pt x="3240" y="11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38" y="8"/>
                  </a:lnTo>
                  <a:lnTo>
                    <a:pt x="3240" y="8"/>
                  </a:lnTo>
                  <a:lnTo>
                    <a:pt x="3240" y="8"/>
                  </a:lnTo>
                  <a:lnTo>
                    <a:pt x="3240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3" y="5"/>
                  </a:lnTo>
                  <a:lnTo>
                    <a:pt x="3243" y="5"/>
                  </a:lnTo>
                  <a:lnTo>
                    <a:pt x="3242" y="5"/>
                  </a:lnTo>
                  <a:lnTo>
                    <a:pt x="3242" y="4"/>
                  </a:lnTo>
                  <a:lnTo>
                    <a:pt x="3242" y="4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7"/>
                  </a:lnTo>
                  <a:lnTo>
                    <a:pt x="3238" y="7"/>
                  </a:lnTo>
                  <a:lnTo>
                    <a:pt x="3237" y="7"/>
                  </a:lnTo>
                  <a:lnTo>
                    <a:pt x="3237" y="5"/>
                  </a:lnTo>
                  <a:lnTo>
                    <a:pt x="3237" y="5"/>
                  </a:lnTo>
                  <a:lnTo>
                    <a:pt x="3237" y="5"/>
                  </a:lnTo>
                  <a:lnTo>
                    <a:pt x="3238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4"/>
                  </a:lnTo>
                  <a:lnTo>
                    <a:pt x="3242" y="4"/>
                  </a:lnTo>
                  <a:lnTo>
                    <a:pt x="3242" y="4"/>
                  </a:lnTo>
                  <a:close/>
                  <a:moveTo>
                    <a:pt x="2146" y="0"/>
                  </a:moveTo>
                  <a:lnTo>
                    <a:pt x="2146" y="0"/>
                  </a:lnTo>
                  <a:lnTo>
                    <a:pt x="2146" y="2"/>
                  </a:lnTo>
                  <a:lnTo>
                    <a:pt x="2147" y="0"/>
                  </a:lnTo>
                  <a:lnTo>
                    <a:pt x="2147" y="2"/>
                  </a:lnTo>
                  <a:lnTo>
                    <a:pt x="2147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46" y="2"/>
                  </a:lnTo>
                  <a:lnTo>
                    <a:pt x="2144" y="2"/>
                  </a:lnTo>
                  <a:lnTo>
                    <a:pt x="2144" y="0"/>
                  </a:lnTo>
                  <a:lnTo>
                    <a:pt x="21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5" name="Freeform 352">
              <a:extLst>
                <a:ext uri="{FF2B5EF4-FFF2-40B4-BE49-F238E27FC236}">
                  <a16:creationId xmlns:a16="http://schemas.microsoft.com/office/drawing/2014/main" id="{52378B83-884D-EA85-2C07-5FA11BD11D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2923" y="3016382"/>
              <a:ext cx="7292038" cy="444422"/>
            </a:xfrm>
            <a:custGeom>
              <a:avLst/>
              <a:gdLst>
                <a:gd name="T0" fmla="*/ 3488 w 3741"/>
                <a:gd name="T1" fmla="*/ 222 h 228"/>
                <a:gd name="T2" fmla="*/ 3474 w 3741"/>
                <a:gd name="T3" fmla="*/ 227 h 228"/>
                <a:gd name="T4" fmla="*/ 3077 w 3741"/>
                <a:gd name="T5" fmla="*/ 216 h 228"/>
                <a:gd name="T6" fmla="*/ 582 w 3741"/>
                <a:gd name="T7" fmla="*/ 216 h 228"/>
                <a:gd name="T8" fmla="*/ 2394 w 3741"/>
                <a:gd name="T9" fmla="*/ 205 h 228"/>
                <a:gd name="T10" fmla="*/ 503 w 3741"/>
                <a:gd name="T11" fmla="*/ 198 h 228"/>
                <a:gd name="T12" fmla="*/ 3182 w 3741"/>
                <a:gd name="T13" fmla="*/ 197 h 228"/>
                <a:gd name="T14" fmla="*/ 3089 w 3741"/>
                <a:gd name="T15" fmla="*/ 184 h 228"/>
                <a:gd name="T16" fmla="*/ 125 w 3741"/>
                <a:gd name="T17" fmla="*/ 176 h 228"/>
                <a:gd name="T18" fmla="*/ 500 w 3741"/>
                <a:gd name="T19" fmla="*/ 176 h 228"/>
                <a:gd name="T20" fmla="*/ 3226 w 3741"/>
                <a:gd name="T21" fmla="*/ 168 h 228"/>
                <a:gd name="T22" fmla="*/ 3059 w 3741"/>
                <a:gd name="T23" fmla="*/ 151 h 228"/>
                <a:gd name="T24" fmla="*/ 164 w 3741"/>
                <a:gd name="T25" fmla="*/ 159 h 228"/>
                <a:gd name="T26" fmla="*/ 2430 w 3741"/>
                <a:gd name="T27" fmla="*/ 157 h 228"/>
                <a:gd name="T28" fmla="*/ 2391 w 3741"/>
                <a:gd name="T29" fmla="*/ 138 h 228"/>
                <a:gd name="T30" fmla="*/ 2257 w 3741"/>
                <a:gd name="T31" fmla="*/ 132 h 228"/>
                <a:gd name="T32" fmla="*/ 44 w 3741"/>
                <a:gd name="T33" fmla="*/ 113 h 228"/>
                <a:gd name="T34" fmla="*/ 2427 w 3741"/>
                <a:gd name="T35" fmla="*/ 104 h 228"/>
                <a:gd name="T36" fmla="*/ 3077 w 3741"/>
                <a:gd name="T37" fmla="*/ 109 h 228"/>
                <a:gd name="T38" fmla="*/ 148 w 3741"/>
                <a:gd name="T39" fmla="*/ 96 h 228"/>
                <a:gd name="T40" fmla="*/ 145 w 3741"/>
                <a:gd name="T41" fmla="*/ 91 h 228"/>
                <a:gd name="T42" fmla="*/ 152 w 3741"/>
                <a:gd name="T43" fmla="*/ 96 h 228"/>
                <a:gd name="T44" fmla="*/ 137 w 3741"/>
                <a:gd name="T45" fmla="*/ 83 h 228"/>
                <a:gd name="T46" fmla="*/ 2821 w 3741"/>
                <a:gd name="T47" fmla="*/ 80 h 228"/>
                <a:gd name="T48" fmla="*/ 3026 w 3741"/>
                <a:gd name="T49" fmla="*/ 75 h 228"/>
                <a:gd name="T50" fmla="*/ 2605 w 3741"/>
                <a:gd name="T51" fmla="*/ 79 h 228"/>
                <a:gd name="T52" fmla="*/ 656 w 3741"/>
                <a:gd name="T53" fmla="*/ 66 h 228"/>
                <a:gd name="T54" fmla="*/ 2873 w 3741"/>
                <a:gd name="T55" fmla="*/ 69 h 228"/>
                <a:gd name="T56" fmla="*/ 666 w 3741"/>
                <a:gd name="T57" fmla="*/ 63 h 228"/>
                <a:gd name="T58" fmla="*/ 629 w 3741"/>
                <a:gd name="T59" fmla="*/ 58 h 228"/>
                <a:gd name="T60" fmla="*/ 581 w 3741"/>
                <a:gd name="T61" fmla="*/ 86 h 228"/>
                <a:gd name="T62" fmla="*/ 566 w 3741"/>
                <a:gd name="T63" fmla="*/ 79 h 228"/>
                <a:gd name="T64" fmla="*/ 579 w 3741"/>
                <a:gd name="T65" fmla="*/ 68 h 228"/>
                <a:gd name="T66" fmla="*/ 587 w 3741"/>
                <a:gd name="T67" fmla="*/ 72 h 228"/>
                <a:gd name="T68" fmla="*/ 618 w 3741"/>
                <a:gd name="T69" fmla="*/ 61 h 228"/>
                <a:gd name="T70" fmla="*/ 48 w 3741"/>
                <a:gd name="T71" fmla="*/ 55 h 228"/>
                <a:gd name="T72" fmla="*/ 738 w 3741"/>
                <a:gd name="T73" fmla="*/ 49 h 228"/>
                <a:gd name="T74" fmla="*/ 335 w 3741"/>
                <a:gd name="T75" fmla="*/ 46 h 228"/>
                <a:gd name="T76" fmla="*/ 669 w 3741"/>
                <a:gd name="T77" fmla="*/ 38 h 228"/>
                <a:gd name="T78" fmla="*/ 830 w 3741"/>
                <a:gd name="T79" fmla="*/ 38 h 228"/>
                <a:gd name="T80" fmla="*/ 669 w 3741"/>
                <a:gd name="T81" fmla="*/ 44 h 228"/>
                <a:gd name="T82" fmla="*/ 650 w 3741"/>
                <a:gd name="T83" fmla="*/ 55 h 228"/>
                <a:gd name="T84" fmla="*/ 636 w 3741"/>
                <a:gd name="T85" fmla="*/ 44 h 228"/>
                <a:gd name="T86" fmla="*/ 659 w 3741"/>
                <a:gd name="T87" fmla="*/ 42 h 228"/>
                <a:gd name="T88" fmla="*/ 653 w 3741"/>
                <a:gd name="T89" fmla="*/ 39 h 228"/>
                <a:gd name="T90" fmla="*/ 178 w 3741"/>
                <a:gd name="T91" fmla="*/ 36 h 228"/>
                <a:gd name="T92" fmla="*/ 622 w 3741"/>
                <a:gd name="T93" fmla="*/ 38 h 228"/>
                <a:gd name="T94" fmla="*/ 711 w 3741"/>
                <a:gd name="T95" fmla="*/ 33 h 228"/>
                <a:gd name="T96" fmla="*/ 715 w 3741"/>
                <a:gd name="T97" fmla="*/ 23 h 228"/>
                <a:gd name="T98" fmla="*/ 513 w 3741"/>
                <a:gd name="T99" fmla="*/ 23 h 228"/>
                <a:gd name="T100" fmla="*/ 3679 w 3741"/>
                <a:gd name="T101" fmla="*/ 20 h 228"/>
                <a:gd name="T102" fmla="*/ 790 w 3741"/>
                <a:gd name="T103" fmla="*/ 12 h 228"/>
                <a:gd name="T104" fmla="*/ 570 w 3741"/>
                <a:gd name="T105" fmla="*/ 8 h 228"/>
                <a:gd name="T106" fmla="*/ 588 w 3741"/>
                <a:gd name="T107" fmla="*/ 14 h 228"/>
                <a:gd name="T108" fmla="*/ 581 w 3741"/>
                <a:gd name="T109" fmla="*/ 8 h 228"/>
                <a:gd name="T110" fmla="*/ 565 w 3741"/>
                <a:gd name="T111" fmla="*/ 6 h 228"/>
                <a:gd name="T112" fmla="*/ 562 w 3741"/>
                <a:gd name="T113" fmla="*/ 5 h 228"/>
                <a:gd name="T114" fmla="*/ 2269 w 3741"/>
                <a:gd name="T115" fmla="*/ 6 h 228"/>
                <a:gd name="T116" fmla="*/ 2274 w 3741"/>
                <a:gd name="T117" fmla="*/ 11 h 228"/>
                <a:gd name="T118" fmla="*/ 2261 w 3741"/>
                <a:gd name="T119" fmla="*/ 5 h 228"/>
                <a:gd name="T120" fmla="*/ 558 w 3741"/>
                <a:gd name="T121" fmla="*/ 5 h 228"/>
                <a:gd name="T122" fmla="*/ 611 w 3741"/>
                <a:gd name="T123" fmla="*/ 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41" h="228">
                  <a:moveTo>
                    <a:pt x="93" y="219"/>
                  </a:moveTo>
                  <a:lnTo>
                    <a:pt x="95" y="219"/>
                  </a:lnTo>
                  <a:lnTo>
                    <a:pt x="95" y="219"/>
                  </a:lnTo>
                  <a:lnTo>
                    <a:pt x="98" y="222"/>
                  </a:lnTo>
                  <a:lnTo>
                    <a:pt x="100" y="222"/>
                  </a:lnTo>
                  <a:lnTo>
                    <a:pt x="100" y="224"/>
                  </a:lnTo>
                  <a:lnTo>
                    <a:pt x="98" y="225"/>
                  </a:lnTo>
                  <a:lnTo>
                    <a:pt x="96" y="225"/>
                  </a:lnTo>
                  <a:lnTo>
                    <a:pt x="95" y="222"/>
                  </a:lnTo>
                  <a:lnTo>
                    <a:pt x="93" y="220"/>
                  </a:lnTo>
                  <a:lnTo>
                    <a:pt x="93" y="219"/>
                  </a:lnTo>
                  <a:lnTo>
                    <a:pt x="93" y="219"/>
                  </a:lnTo>
                  <a:close/>
                  <a:moveTo>
                    <a:pt x="3070" y="219"/>
                  </a:moveTo>
                  <a:lnTo>
                    <a:pt x="3072" y="219"/>
                  </a:lnTo>
                  <a:lnTo>
                    <a:pt x="3070" y="220"/>
                  </a:lnTo>
                  <a:lnTo>
                    <a:pt x="3070" y="222"/>
                  </a:lnTo>
                  <a:lnTo>
                    <a:pt x="3069" y="222"/>
                  </a:lnTo>
                  <a:lnTo>
                    <a:pt x="3069" y="222"/>
                  </a:lnTo>
                  <a:lnTo>
                    <a:pt x="3069" y="220"/>
                  </a:lnTo>
                  <a:lnTo>
                    <a:pt x="3067" y="219"/>
                  </a:lnTo>
                  <a:lnTo>
                    <a:pt x="3067" y="219"/>
                  </a:lnTo>
                  <a:lnTo>
                    <a:pt x="3069" y="219"/>
                  </a:lnTo>
                  <a:lnTo>
                    <a:pt x="3069" y="219"/>
                  </a:lnTo>
                  <a:lnTo>
                    <a:pt x="3070" y="219"/>
                  </a:lnTo>
                  <a:lnTo>
                    <a:pt x="3070" y="219"/>
                  </a:lnTo>
                  <a:close/>
                  <a:moveTo>
                    <a:pt x="3485" y="216"/>
                  </a:moveTo>
                  <a:lnTo>
                    <a:pt x="3485" y="217"/>
                  </a:lnTo>
                  <a:lnTo>
                    <a:pt x="3485" y="219"/>
                  </a:lnTo>
                  <a:lnTo>
                    <a:pt x="3487" y="219"/>
                  </a:lnTo>
                  <a:lnTo>
                    <a:pt x="3488" y="219"/>
                  </a:lnTo>
                  <a:lnTo>
                    <a:pt x="3488" y="220"/>
                  </a:lnTo>
                  <a:lnTo>
                    <a:pt x="3488" y="222"/>
                  </a:lnTo>
                  <a:lnTo>
                    <a:pt x="3488" y="222"/>
                  </a:lnTo>
                  <a:lnTo>
                    <a:pt x="3488" y="224"/>
                  </a:lnTo>
                  <a:lnTo>
                    <a:pt x="3487" y="225"/>
                  </a:lnTo>
                  <a:lnTo>
                    <a:pt x="3487" y="225"/>
                  </a:lnTo>
                  <a:lnTo>
                    <a:pt x="3487" y="225"/>
                  </a:lnTo>
                  <a:lnTo>
                    <a:pt x="3487" y="224"/>
                  </a:lnTo>
                  <a:lnTo>
                    <a:pt x="3485" y="224"/>
                  </a:lnTo>
                  <a:lnTo>
                    <a:pt x="3485" y="225"/>
                  </a:lnTo>
                  <a:lnTo>
                    <a:pt x="3484" y="227"/>
                  </a:lnTo>
                  <a:lnTo>
                    <a:pt x="3484" y="227"/>
                  </a:lnTo>
                  <a:lnTo>
                    <a:pt x="3484" y="227"/>
                  </a:lnTo>
                  <a:lnTo>
                    <a:pt x="3480" y="228"/>
                  </a:lnTo>
                  <a:lnTo>
                    <a:pt x="3480" y="228"/>
                  </a:lnTo>
                  <a:lnTo>
                    <a:pt x="3479" y="228"/>
                  </a:lnTo>
                  <a:lnTo>
                    <a:pt x="3479" y="228"/>
                  </a:lnTo>
                  <a:lnTo>
                    <a:pt x="3479" y="228"/>
                  </a:lnTo>
                  <a:lnTo>
                    <a:pt x="3479" y="227"/>
                  </a:lnTo>
                  <a:lnTo>
                    <a:pt x="3479" y="227"/>
                  </a:lnTo>
                  <a:lnTo>
                    <a:pt x="3477" y="227"/>
                  </a:lnTo>
                  <a:lnTo>
                    <a:pt x="3477" y="228"/>
                  </a:lnTo>
                  <a:lnTo>
                    <a:pt x="3477" y="227"/>
                  </a:lnTo>
                  <a:lnTo>
                    <a:pt x="3477" y="227"/>
                  </a:lnTo>
                  <a:lnTo>
                    <a:pt x="3479" y="227"/>
                  </a:lnTo>
                  <a:lnTo>
                    <a:pt x="3480" y="227"/>
                  </a:lnTo>
                  <a:lnTo>
                    <a:pt x="3480" y="227"/>
                  </a:lnTo>
                  <a:lnTo>
                    <a:pt x="3480" y="227"/>
                  </a:lnTo>
                  <a:lnTo>
                    <a:pt x="3479" y="225"/>
                  </a:lnTo>
                  <a:lnTo>
                    <a:pt x="3479" y="225"/>
                  </a:lnTo>
                  <a:lnTo>
                    <a:pt x="3476" y="225"/>
                  </a:lnTo>
                  <a:lnTo>
                    <a:pt x="3476" y="225"/>
                  </a:lnTo>
                  <a:lnTo>
                    <a:pt x="3476" y="225"/>
                  </a:lnTo>
                  <a:lnTo>
                    <a:pt x="3474" y="227"/>
                  </a:lnTo>
                  <a:lnTo>
                    <a:pt x="3474" y="227"/>
                  </a:lnTo>
                  <a:lnTo>
                    <a:pt x="3474" y="225"/>
                  </a:lnTo>
                  <a:lnTo>
                    <a:pt x="3474" y="225"/>
                  </a:lnTo>
                  <a:lnTo>
                    <a:pt x="3476" y="224"/>
                  </a:lnTo>
                  <a:lnTo>
                    <a:pt x="3476" y="224"/>
                  </a:lnTo>
                  <a:lnTo>
                    <a:pt x="3476" y="224"/>
                  </a:lnTo>
                  <a:lnTo>
                    <a:pt x="3479" y="224"/>
                  </a:lnTo>
                  <a:lnTo>
                    <a:pt x="3479" y="224"/>
                  </a:lnTo>
                  <a:lnTo>
                    <a:pt x="3480" y="225"/>
                  </a:lnTo>
                  <a:lnTo>
                    <a:pt x="3480" y="227"/>
                  </a:lnTo>
                  <a:lnTo>
                    <a:pt x="3482" y="227"/>
                  </a:lnTo>
                  <a:lnTo>
                    <a:pt x="3482" y="227"/>
                  </a:lnTo>
                  <a:lnTo>
                    <a:pt x="3482" y="227"/>
                  </a:lnTo>
                  <a:lnTo>
                    <a:pt x="3484" y="225"/>
                  </a:lnTo>
                  <a:lnTo>
                    <a:pt x="3484" y="225"/>
                  </a:lnTo>
                  <a:lnTo>
                    <a:pt x="3484" y="225"/>
                  </a:lnTo>
                  <a:lnTo>
                    <a:pt x="3484" y="224"/>
                  </a:lnTo>
                  <a:lnTo>
                    <a:pt x="3482" y="224"/>
                  </a:lnTo>
                  <a:lnTo>
                    <a:pt x="3480" y="224"/>
                  </a:lnTo>
                  <a:lnTo>
                    <a:pt x="3480" y="222"/>
                  </a:lnTo>
                  <a:lnTo>
                    <a:pt x="3480" y="222"/>
                  </a:lnTo>
                  <a:lnTo>
                    <a:pt x="3480" y="222"/>
                  </a:lnTo>
                  <a:lnTo>
                    <a:pt x="3482" y="222"/>
                  </a:lnTo>
                  <a:lnTo>
                    <a:pt x="3484" y="220"/>
                  </a:lnTo>
                  <a:lnTo>
                    <a:pt x="3484" y="220"/>
                  </a:lnTo>
                  <a:lnTo>
                    <a:pt x="3485" y="220"/>
                  </a:lnTo>
                  <a:lnTo>
                    <a:pt x="3485" y="220"/>
                  </a:lnTo>
                  <a:lnTo>
                    <a:pt x="3485" y="220"/>
                  </a:lnTo>
                  <a:lnTo>
                    <a:pt x="3484" y="217"/>
                  </a:lnTo>
                  <a:lnTo>
                    <a:pt x="3484" y="217"/>
                  </a:lnTo>
                  <a:lnTo>
                    <a:pt x="3485" y="216"/>
                  </a:lnTo>
                  <a:close/>
                  <a:moveTo>
                    <a:pt x="3077" y="216"/>
                  </a:moveTo>
                  <a:lnTo>
                    <a:pt x="3078" y="219"/>
                  </a:lnTo>
                  <a:lnTo>
                    <a:pt x="3077" y="220"/>
                  </a:lnTo>
                  <a:lnTo>
                    <a:pt x="3077" y="220"/>
                  </a:lnTo>
                  <a:lnTo>
                    <a:pt x="3075" y="222"/>
                  </a:lnTo>
                  <a:lnTo>
                    <a:pt x="3074" y="220"/>
                  </a:lnTo>
                  <a:lnTo>
                    <a:pt x="3072" y="220"/>
                  </a:lnTo>
                  <a:lnTo>
                    <a:pt x="3072" y="220"/>
                  </a:lnTo>
                  <a:lnTo>
                    <a:pt x="3072" y="219"/>
                  </a:lnTo>
                  <a:lnTo>
                    <a:pt x="3075" y="220"/>
                  </a:lnTo>
                  <a:lnTo>
                    <a:pt x="3077" y="219"/>
                  </a:lnTo>
                  <a:lnTo>
                    <a:pt x="3075" y="217"/>
                  </a:lnTo>
                  <a:lnTo>
                    <a:pt x="3077" y="216"/>
                  </a:lnTo>
                  <a:lnTo>
                    <a:pt x="3077" y="216"/>
                  </a:lnTo>
                  <a:close/>
                  <a:moveTo>
                    <a:pt x="2905" y="211"/>
                  </a:moveTo>
                  <a:lnTo>
                    <a:pt x="2908" y="214"/>
                  </a:lnTo>
                  <a:lnTo>
                    <a:pt x="2910" y="214"/>
                  </a:lnTo>
                  <a:lnTo>
                    <a:pt x="2913" y="214"/>
                  </a:lnTo>
                  <a:lnTo>
                    <a:pt x="2913" y="216"/>
                  </a:lnTo>
                  <a:lnTo>
                    <a:pt x="2911" y="216"/>
                  </a:lnTo>
                  <a:lnTo>
                    <a:pt x="2910" y="216"/>
                  </a:lnTo>
                  <a:lnTo>
                    <a:pt x="2906" y="213"/>
                  </a:lnTo>
                  <a:lnTo>
                    <a:pt x="2905" y="211"/>
                  </a:lnTo>
                  <a:lnTo>
                    <a:pt x="2905" y="211"/>
                  </a:lnTo>
                  <a:close/>
                  <a:moveTo>
                    <a:pt x="577" y="211"/>
                  </a:moveTo>
                  <a:lnTo>
                    <a:pt x="577" y="211"/>
                  </a:lnTo>
                  <a:lnTo>
                    <a:pt x="579" y="211"/>
                  </a:lnTo>
                  <a:lnTo>
                    <a:pt x="579" y="211"/>
                  </a:lnTo>
                  <a:lnTo>
                    <a:pt x="579" y="211"/>
                  </a:lnTo>
                  <a:lnTo>
                    <a:pt x="581" y="213"/>
                  </a:lnTo>
                  <a:lnTo>
                    <a:pt x="581" y="213"/>
                  </a:lnTo>
                  <a:lnTo>
                    <a:pt x="582" y="214"/>
                  </a:lnTo>
                  <a:lnTo>
                    <a:pt x="582" y="216"/>
                  </a:lnTo>
                  <a:lnTo>
                    <a:pt x="582" y="216"/>
                  </a:lnTo>
                  <a:lnTo>
                    <a:pt x="581" y="216"/>
                  </a:lnTo>
                  <a:lnTo>
                    <a:pt x="579" y="216"/>
                  </a:lnTo>
                  <a:lnTo>
                    <a:pt x="577" y="216"/>
                  </a:lnTo>
                  <a:lnTo>
                    <a:pt x="577" y="216"/>
                  </a:lnTo>
                  <a:lnTo>
                    <a:pt x="579" y="216"/>
                  </a:lnTo>
                  <a:lnTo>
                    <a:pt x="582" y="216"/>
                  </a:lnTo>
                  <a:lnTo>
                    <a:pt x="581" y="214"/>
                  </a:lnTo>
                  <a:lnTo>
                    <a:pt x="579" y="213"/>
                  </a:lnTo>
                  <a:lnTo>
                    <a:pt x="579" y="213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7" y="211"/>
                  </a:lnTo>
                  <a:lnTo>
                    <a:pt x="577" y="211"/>
                  </a:lnTo>
                  <a:lnTo>
                    <a:pt x="577" y="211"/>
                  </a:lnTo>
                  <a:close/>
                  <a:moveTo>
                    <a:pt x="2394" y="205"/>
                  </a:moveTo>
                  <a:lnTo>
                    <a:pt x="2395" y="208"/>
                  </a:lnTo>
                  <a:lnTo>
                    <a:pt x="2397" y="209"/>
                  </a:lnTo>
                  <a:lnTo>
                    <a:pt x="2399" y="211"/>
                  </a:lnTo>
                  <a:lnTo>
                    <a:pt x="2400" y="213"/>
                  </a:lnTo>
                  <a:lnTo>
                    <a:pt x="2399" y="214"/>
                  </a:lnTo>
                  <a:lnTo>
                    <a:pt x="2399" y="216"/>
                  </a:lnTo>
                  <a:lnTo>
                    <a:pt x="2399" y="216"/>
                  </a:lnTo>
                  <a:lnTo>
                    <a:pt x="2397" y="216"/>
                  </a:lnTo>
                  <a:lnTo>
                    <a:pt x="2395" y="216"/>
                  </a:lnTo>
                  <a:lnTo>
                    <a:pt x="2395" y="214"/>
                  </a:lnTo>
                  <a:lnTo>
                    <a:pt x="2394" y="213"/>
                  </a:lnTo>
                  <a:lnTo>
                    <a:pt x="2394" y="209"/>
                  </a:lnTo>
                  <a:lnTo>
                    <a:pt x="2394" y="206"/>
                  </a:lnTo>
                  <a:lnTo>
                    <a:pt x="2394" y="206"/>
                  </a:lnTo>
                  <a:lnTo>
                    <a:pt x="2394" y="205"/>
                  </a:lnTo>
                  <a:close/>
                  <a:moveTo>
                    <a:pt x="117" y="201"/>
                  </a:moveTo>
                  <a:lnTo>
                    <a:pt x="119" y="203"/>
                  </a:lnTo>
                  <a:lnTo>
                    <a:pt x="120" y="203"/>
                  </a:lnTo>
                  <a:lnTo>
                    <a:pt x="122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19" y="205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1"/>
                  </a:lnTo>
                  <a:close/>
                  <a:moveTo>
                    <a:pt x="3465" y="198"/>
                  </a:moveTo>
                  <a:lnTo>
                    <a:pt x="3465" y="198"/>
                  </a:lnTo>
                  <a:lnTo>
                    <a:pt x="3466" y="200"/>
                  </a:lnTo>
                  <a:lnTo>
                    <a:pt x="3466" y="200"/>
                  </a:lnTo>
                  <a:lnTo>
                    <a:pt x="3466" y="201"/>
                  </a:lnTo>
                  <a:lnTo>
                    <a:pt x="3466" y="201"/>
                  </a:lnTo>
                  <a:lnTo>
                    <a:pt x="3466" y="203"/>
                  </a:lnTo>
                  <a:lnTo>
                    <a:pt x="3465" y="203"/>
                  </a:lnTo>
                  <a:lnTo>
                    <a:pt x="3465" y="201"/>
                  </a:lnTo>
                  <a:lnTo>
                    <a:pt x="3465" y="200"/>
                  </a:lnTo>
                  <a:lnTo>
                    <a:pt x="3465" y="200"/>
                  </a:lnTo>
                  <a:lnTo>
                    <a:pt x="3465" y="198"/>
                  </a:lnTo>
                  <a:close/>
                  <a:moveTo>
                    <a:pt x="508" y="197"/>
                  </a:moveTo>
                  <a:lnTo>
                    <a:pt x="510" y="197"/>
                  </a:lnTo>
                  <a:lnTo>
                    <a:pt x="513" y="200"/>
                  </a:lnTo>
                  <a:lnTo>
                    <a:pt x="514" y="201"/>
                  </a:lnTo>
                  <a:lnTo>
                    <a:pt x="514" y="201"/>
                  </a:lnTo>
                  <a:lnTo>
                    <a:pt x="514" y="201"/>
                  </a:lnTo>
                  <a:lnTo>
                    <a:pt x="508" y="198"/>
                  </a:lnTo>
                  <a:lnTo>
                    <a:pt x="506" y="198"/>
                  </a:lnTo>
                  <a:lnTo>
                    <a:pt x="503" y="198"/>
                  </a:lnTo>
                  <a:lnTo>
                    <a:pt x="503" y="198"/>
                  </a:lnTo>
                  <a:lnTo>
                    <a:pt x="503" y="197"/>
                  </a:lnTo>
                  <a:lnTo>
                    <a:pt x="505" y="197"/>
                  </a:lnTo>
                  <a:lnTo>
                    <a:pt x="508" y="197"/>
                  </a:lnTo>
                  <a:close/>
                  <a:moveTo>
                    <a:pt x="3176" y="194"/>
                  </a:moveTo>
                  <a:lnTo>
                    <a:pt x="3178" y="194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8" y="197"/>
                  </a:lnTo>
                  <a:lnTo>
                    <a:pt x="3178" y="197"/>
                  </a:lnTo>
                  <a:lnTo>
                    <a:pt x="3176" y="197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4"/>
                  </a:lnTo>
                  <a:lnTo>
                    <a:pt x="3174" y="194"/>
                  </a:lnTo>
                  <a:lnTo>
                    <a:pt x="3176" y="194"/>
                  </a:lnTo>
                  <a:close/>
                  <a:moveTo>
                    <a:pt x="3184" y="194"/>
                  </a:moveTo>
                  <a:lnTo>
                    <a:pt x="3184" y="194"/>
                  </a:lnTo>
                  <a:lnTo>
                    <a:pt x="3184" y="195"/>
                  </a:lnTo>
                  <a:lnTo>
                    <a:pt x="3184" y="195"/>
                  </a:lnTo>
                  <a:lnTo>
                    <a:pt x="3185" y="197"/>
                  </a:lnTo>
                  <a:lnTo>
                    <a:pt x="3185" y="197"/>
                  </a:lnTo>
                  <a:lnTo>
                    <a:pt x="3185" y="197"/>
                  </a:lnTo>
                  <a:lnTo>
                    <a:pt x="3184" y="197"/>
                  </a:lnTo>
                  <a:lnTo>
                    <a:pt x="3184" y="197"/>
                  </a:lnTo>
                  <a:lnTo>
                    <a:pt x="3184" y="197"/>
                  </a:lnTo>
                  <a:lnTo>
                    <a:pt x="3182" y="197"/>
                  </a:lnTo>
                  <a:lnTo>
                    <a:pt x="3182" y="197"/>
                  </a:lnTo>
                  <a:lnTo>
                    <a:pt x="3182" y="198"/>
                  </a:lnTo>
                  <a:lnTo>
                    <a:pt x="3182" y="198"/>
                  </a:lnTo>
                  <a:lnTo>
                    <a:pt x="3182" y="198"/>
                  </a:lnTo>
                  <a:lnTo>
                    <a:pt x="3181" y="197"/>
                  </a:lnTo>
                  <a:lnTo>
                    <a:pt x="3181" y="197"/>
                  </a:lnTo>
                  <a:lnTo>
                    <a:pt x="3181" y="195"/>
                  </a:lnTo>
                  <a:lnTo>
                    <a:pt x="3181" y="195"/>
                  </a:lnTo>
                  <a:lnTo>
                    <a:pt x="3182" y="195"/>
                  </a:lnTo>
                  <a:lnTo>
                    <a:pt x="3182" y="195"/>
                  </a:lnTo>
                  <a:lnTo>
                    <a:pt x="3182" y="194"/>
                  </a:lnTo>
                  <a:lnTo>
                    <a:pt x="3182" y="194"/>
                  </a:lnTo>
                  <a:lnTo>
                    <a:pt x="3182" y="194"/>
                  </a:lnTo>
                  <a:lnTo>
                    <a:pt x="3184" y="194"/>
                  </a:lnTo>
                  <a:lnTo>
                    <a:pt x="3184" y="194"/>
                  </a:lnTo>
                  <a:close/>
                  <a:moveTo>
                    <a:pt x="3739" y="187"/>
                  </a:moveTo>
                  <a:lnTo>
                    <a:pt x="3739" y="187"/>
                  </a:lnTo>
                  <a:lnTo>
                    <a:pt x="3741" y="187"/>
                  </a:lnTo>
                  <a:lnTo>
                    <a:pt x="3741" y="189"/>
                  </a:lnTo>
                  <a:lnTo>
                    <a:pt x="3741" y="190"/>
                  </a:lnTo>
                  <a:lnTo>
                    <a:pt x="3736" y="192"/>
                  </a:lnTo>
                  <a:lnTo>
                    <a:pt x="3736" y="194"/>
                  </a:lnTo>
                  <a:lnTo>
                    <a:pt x="3736" y="194"/>
                  </a:lnTo>
                  <a:lnTo>
                    <a:pt x="3736" y="194"/>
                  </a:lnTo>
                  <a:lnTo>
                    <a:pt x="3736" y="190"/>
                  </a:lnTo>
                  <a:lnTo>
                    <a:pt x="3737" y="189"/>
                  </a:lnTo>
                  <a:lnTo>
                    <a:pt x="3737" y="187"/>
                  </a:lnTo>
                  <a:lnTo>
                    <a:pt x="3737" y="187"/>
                  </a:lnTo>
                  <a:lnTo>
                    <a:pt x="3739" y="187"/>
                  </a:lnTo>
                  <a:close/>
                  <a:moveTo>
                    <a:pt x="3086" y="184"/>
                  </a:moveTo>
                  <a:lnTo>
                    <a:pt x="3086" y="184"/>
                  </a:lnTo>
                  <a:lnTo>
                    <a:pt x="3088" y="184"/>
                  </a:lnTo>
                  <a:lnTo>
                    <a:pt x="3089" y="184"/>
                  </a:lnTo>
                  <a:lnTo>
                    <a:pt x="3089" y="184"/>
                  </a:lnTo>
                  <a:lnTo>
                    <a:pt x="3091" y="184"/>
                  </a:lnTo>
                  <a:lnTo>
                    <a:pt x="3091" y="184"/>
                  </a:lnTo>
                  <a:lnTo>
                    <a:pt x="3091" y="186"/>
                  </a:lnTo>
                  <a:lnTo>
                    <a:pt x="3091" y="186"/>
                  </a:lnTo>
                  <a:lnTo>
                    <a:pt x="3091" y="186"/>
                  </a:lnTo>
                  <a:lnTo>
                    <a:pt x="3089" y="186"/>
                  </a:lnTo>
                  <a:lnTo>
                    <a:pt x="3086" y="186"/>
                  </a:lnTo>
                  <a:lnTo>
                    <a:pt x="3086" y="184"/>
                  </a:lnTo>
                  <a:lnTo>
                    <a:pt x="3086" y="184"/>
                  </a:lnTo>
                  <a:lnTo>
                    <a:pt x="3086" y="184"/>
                  </a:lnTo>
                  <a:lnTo>
                    <a:pt x="3086" y="184"/>
                  </a:lnTo>
                  <a:close/>
                  <a:moveTo>
                    <a:pt x="119" y="170"/>
                  </a:moveTo>
                  <a:lnTo>
                    <a:pt x="119" y="170"/>
                  </a:lnTo>
                  <a:lnTo>
                    <a:pt x="117" y="173"/>
                  </a:lnTo>
                  <a:lnTo>
                    <a:pt x="117" y="175"/>
                  </a:lnTo>
                  <a:lnTo>
                    <a:pt x="119" y="176"/>
                  </a:lnTo>
                  <a:lnTo>
                    <a:pt x="120" y="178"/>
                  </a:lnTo>
                  <a:lnTo>
                    <a:pt x="120" y="176"/>
                  </a:lnTo>
                  <a:lnTo>
                    <a:pt x="122" y="176"/>
                  </a:lnTo>
                  <a:lnTo>
                    <a:pt x="122" y="175"/>
                  </a:lnTo>
                  <a:lnTo>
                    <a:pt x="123" y="175"/>
                  </a:lnTo>
                  <a:lnTo>
                    <a:pt x="123" y="175"/>
                  </a:lnTo>
                  <a:lnTo>
                    <a:pt x="125" y="176"/>
                  </a:lnTo>
                  <a:lnTo>
                    <a:pt x="126" y="178"/>
                  </a:lnTo>
                  <a:lnTo>
                    <a:pt x="126" y="179"/>
                  </a:lnTo>
                  <a:lnTo>
                    <a:pt x="128" y="181"/>
                  </a:lnTo>
                  <a:lnTo>
                    <a:pt x="128" y="181"/>
                  </a:lnTo>
                  <a:lnTo>
                    <a:pt x="128" y="181"/>
                  </a:lnTo>
                  <a:lnTo>
                    <a:pt x="126" y="179"/>
                  </a:lnTo>
                  <a:lnTo>
                    <a:pt x="126" y="178"/>
                  </a:lnTo>
                  <a:lnTo>
                    <a:pt x="125" y="176"/>
                  </a:lnTo>
                  <a:lnTo>
                    <a:pt x="123" y="176"/>
                  </a:lnTo>
                  <a:lnTo>
                    <a:pt x="123" y="175"/>
                  </a:lnTo>
                  <a:lnTo>
                    <a:pt x="122" y="175"/>
                  </a:lnTo>
                  <a:lnTo>
                    <a:pt x="122" y="178"/>
                  </a:lnTo>
                  <a:lnTo>
                    <a:pt x="120" y="178"/>
                  </a:lnTo>
                  <a:lnTo>
                    <a:pt x="119" y="178"/>
                  </a:lnTo>
                  <a:lnTo>
                    <a:pt x="119" y="176"/>
                  </a:lnTo>
                  <a:lnTo>
                    <a:pt x="117" y="176"/>
                  </a:lnTo>
                  <a:lnTo>
                    <a:pt x="117" y="176"/>
                  </a:lnTo>
                  <a:lnTo>
                    <a:pt x="117" y="176"/>
                  </a:lnTo>
                  <a:lnTo>
                    <a:pt x="115" y="176"/>
                  </a:lnTo>
                  <a:lnTo>
                    <a:pt x="114" y="176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1" y="176"/>
                  </a:lnTo>
                  <a:lnTo>
                    <a:pt x="111" y="176"/>
                  </a:lnTo>
                  <a:lnTo>
                    <a:pt x="114" y="175"/>
                  </a:lnTo>
                  <a:lnTo>
                    <a:pt x="115" y="175"/>
                  </a:lnTo>
                  <a:lnTo>
                    <a:pt x="117" y="175"/>
                  </a:lnTo>
                  <a:lnTo>
                    <a:pt x="117" y="172"/>
                  </a:lnTo>
                  <a:lnTo>
                    <a:pt x="117" y="170"/>
                  </a:lnTo>
                  <a:lnTo>
                    <a:pt x="117" y="170"/>
                  </a:lnTo>
                  <a:lnTo>
                    <a:pt x="119" y="170"/>
                  </a:lnTo>
                  <a:close/>
                  <a:moveTo>
                    <a:pt x="494" y="161"/>
                  </a:moveTo>
                  <a:lnTo>
                    <a:pt x="495" y="162"/>
                  </a:lnTo>
                  <a:lnTo>
                    <a:pt x="499" y="167"/>
                  </a:lnTo>
                  <a:lnTo>
                    <a:pt x="499" y="170"/>
                  </a:lnTo>
                  <a:lnTo>
                    <a:pt x="499" y="172"/>
                  </a:lnTo>
                  <a:lnTo>
                    <a:pt x="499" y="173"/>
                  </a:lnTo>
                  <a:lnTo>
                    <a:pt x="500" y="175"/>
                  </a:lnTo>
                  <a:lnTo>
                    <a:pt x="500" y="176"/>
                  </a:lnTo>
                  <a:lnTo>
                    <a:pt x="499" y="179"/>
                  </a:lnTo>
                  <a:lnTo>
                    <a:pt x="499" y="179"/>
                  </a:lnTo>
                  <a:lnTo>
                    <a:pt x="499" y="176"/>
                  </a:lnTo>
                  <a:lnTo>
                    <a:pt x="499" y="175"/>
                  </a:lnTo>
                  <a:lnTo>
                    <a:pt x="499" y="173"/>
                  </a:lnTo>
                  <a:lnTo>
                    <a:pt x="497" y="173"/>
                  </a:lnTo>
                  <a:lnTo>
                    <a:pt x="497" y="173"/>
                  </a:lnTo>
                  <a:lnTo>
                    <a:pt x="497" y="173"/>
                  </a:lnTo>
                  <a:lnTo>
                    <a:pt x="497" y="172"/>
                  </a:lnTo>
                  <a:lnTo>
                    <a:pt x="497" y="170"/>
                  </a:lnTo>
                  <a:lnTo>
                    <a:pt x="497" y="168"/>
                  </a:lnTo>
                  <a:lnTo>
                    <a:pt x="497" y="167"/>
                  </a:lnTo>
                  <a:lnTo>
                    <a:pt x="495" y="162"/>
                  </a:lnTo>
                  <a:lnTo>
                    <a:pt x="494" y="161"/>
                  </a:lnTo>
                  <a:close/>
                  <a:moveTo>
                    <a:pt x="41" y="161"/>
                  </a:moveTo>
                  <a:lnTo>
                    <a:pt x="41" y="161"/>
                  </a:lnTo>
                  <a:lnTo>
                    <a:pt x="41" y="161"/>
                  </a:lnTo>
                  <a:lnTo>
                    <a:pt x="41" y="162"/>
                  </a:lnTo>
                  <a:lnTo>
                    <a:pt x="40" y="162"/>
                  </a:lnTo>
                  <a:lnTo>
                    <a:pt x="41" y="161"/>
                  </a:lnTo>
                  <a:lnTo>
                    <a:pt x="41" y="161"/>
                  </a:lnTo>
                  <a:lnTo>
                    <a:pt x="41" y="161"/>
                  </a:lnTo>
                  <a:close/>
                  <a:moveTo>
                    <a:pt x="3215" y="157"/>
                  </a:moveTo>
                  <a:lnTo>
                    <a:pt x="3219" y="159"/>
                  </a:lnTo>
                  <a:lnTo>
                    <a:pt x="3220" y="159"/>
                  </a:lnTo>
                  <a:lnTo>
                    <a:pt x="3223" y="161"/>
                  </a:lnTo>
                  <a:lnTo>
                    <a:pt x="3225" y="164"/>
                  </a:lnTo>
                  <a:lnTo>
                    <a:pt x="3226" y="165"/>
                  </a:lnTo>
                  <a:lnTo>
                    <a:pt x="3226" y="165"/>
                  </a:lnTo>
                  <a:lnTo>
                    <a:pt x="3226" y="165"/>
                  </a:lnTo>
                  <a:lnTo>
                    <a:pt x="3226" y="167"/>
                  </a:lnTo>
                  <a:lnTo>
                    <a:pt x="3226" y="168"/>
                  </a:lnTo>
                  <a:lnTo>
                    <a:pt x="3225" y="168"/>
                  </a:lnTo>
                  <a:lnTo>
                    <a:pt x="3223" y="168"/>
                  </a:lnTo>
                  <a:lnTo>
                    <a:pt x="3223" y="167"/>
                  </a:lnTo>
                  <a:lnTo>
                    <a:pt x="3220" y="167"/>
                  </a:lnTo>
                  <a:lnTo>
                    <a:pt x="3215" y="167"/>
                  </a:lnTo>
                  <a:lnTo>
                    <a:pt x="3214" y="165"/>
                  </a:lnTo>
                  <a:lnTo>
                    <a:pt x="3212" y="164"/>
                  </a:lnTo>
                  <a:lnTo>
                    <a:pt x="3211" y="164"/>
                  </a:lnTo>
                  <a:lnTo>
                    <a:pt x="3212" y="162"/>
                  </a:lnTo>
                  <a:lnTo>
                    <a:pt x="3212" y="162"/>
                  </a:lnTo>
                  <a:lnTo>
                    <a:pt x="3214" y="162"/>
                  </a:lnTo>
                  <a:lnTo>
                    <a:pt x="3214" y="162"/>
                  </a:lnTo>
                  <a:lnTo>
                    <a:pt x="3214" y="161"/>
                  </a:lnTo>
                  <a:lnTo>
                    <a:pt x="3214" y="159"/>
                  </a:lnTo>
                  <a:lnTo>
                    <a:pt x="3214" y="159"/>
                  </a:lnTo>
                  <a:lnTo>
                    <a:pt x="3215" y="157"/>
                  </a:lnTo>
                  <a:close/>
                  <a:moveTo>
                    <a:pt x="3062" y="151"/>
                  </a:moveTo>
                  <a:lnTo>
                    <a:pt x="3064" y="151"/>
                  </a:lnTo>
                  <a:lnTo>
                    <a:pt x="3066" y="151"/>
                  </a:lnTo>
                  <a:lnTo>
                    <a:pt x="3066" y="151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6" y="153"/>
                  </a:lnTo>
                  <a:lnTo>
                    <a:pt x="3064" y="154"/>
                  </a:lnTo>
                  <a:lnTo>
                    <a:pt x="3062" y="153"/>
                  </a:lnTo>
                  <a:lnTo>
                    <a:pt x="3061" y="153"/>
                  </a:lnTo>
                  <a:lnTo>
                    <a:pt x="3059" y="153"/>
                  </a:lnTo>
                  <a:lnTo>
                    <a:pt x="3059" y="153"/>
                  </a:lnTo>
                  <a:lnTo>
                    <a:pt x="3058" y="151"/>
                  </a:lnTo>
                  <a:lnTo>
                    <a:pt x="3059" y="151"/>
                  </a:lnTo>
                  <a:lnTo>
                    <a:pt x="3061" y="151"/>
                  </a:lnTo>
                  <a:lnTo>
                    <a:pt x="3062" y="151"/>
                  </a:lnTo>
                  <a:close/>
                  <a:moveTo>
                    <a:pt x="175" y="146"/>
                  </a:moveTo>
                  <a:lnTo>
                    <a:pt x="175" y="146"/>
                  </a:lnTo>
                  <a:lnTo>
                    <a:pt x="175" y="146"/>
                  </a:lnTo>
                  <a:lnTo>
                    <a:pt x="175" y="148"/>
                  </a:lnTo>
                  <a:lnTo>
                    <a:pt x="174" y="149"/>
                  </a:lnTo>
                  <a:lnTo>
                    <a:pt x="172" y="151"/>
                  </a:lnTo>
                  <a:lnTo>
                    <a:pt x="171" y="154"/>
                  </a:lnTo>
                  <a:lnTo>
                    <a:pt x="171" y="154"/>
                  </a:lnTo>
                  <a:lnTo>
                    <a:pt x="169" y="156"/>
                  </a:lnTo>
                  <a:lnTo>
                    <a:pt x="169" y="157"/>
                  </a:lnTo>
                  <a:lnTo>
                    <a:pt x="169" y="159"/>
                  </a:lnTo>
                  <a:lnTo>
                    <a:pt x="171" y="157"/>
                  </a:lnTo>
                  <a:lnTo>
                    <a:pt x="171" y="159"/>
                  </a:lnTo>
                  <a:lnTo>
                    <a:pt x="169" y="159"/>
                  </a:lnTo>
                  <a:lnTo>
                    <a:pt x="166" y="159"/>
                  </a:lnTo>
                  <a:lnTo>
                    <a:pt x="164" y="161"/>
                  </a:lnTo>
                  <a:lnTo>
                    <a:pt x="163" y="161"/>
                  </a:lnTo>
                  <a:lnTo>
                    <a:pt x="161" y="161"/>
                  </a:lnTo>
                  <a:lnTo>
                    <a:pt x="161" y="162"/>
                  </a:lnTo>
                  <a:lnTo>
                    <a:pt x="160" y="162"/>
                  </a:lnTo>
                  <a:lnTo>
                    <a:pt x="160" y="162"/>
                  </a:lnTo>
                  <a:lnTo>
                    <a:pt x="158" y="161"/>
                  </a:lnTo>
                  <a:lnTo>
                    <a:pt x="160" y="161"/>
                  </a:lnTo>
                  <a:lnTo>
                    <a:pt x="161" y="161"/>
                  </a:lnTo>
                  <a:lnTo>
                    <a:pt x="161" y="161"/>
                  </a:lnTo>
                  <a:lnTo>
                    <a:pt x="161" y="161"/>
                  </a:lnTo>
                  <a:lnTo>
                    <a:pt x="163" y="159"/>
                  </a:lnTo>
                  <a:lnTo>
                    <a:pt x="163" y="159"/>
                  </a:lnTo>
                  <a:lnTo>
                    <a:pt x="164" y="159"/>
                  </a:lnTo>
                  <a:lnTo>
                    <a:pt x="164" y="159"/>
                  </a:lnTo>
                  <a:lnTo>
                    <a:pt x="166" y="159"/>
                  </a:lnTo>
                  <a:lnTo>
                    <a:pt x="167" y="159"/>
                  </a:lnTo>
                  <a:lnTo>
                    <a:pt x="167" y="157"/>
                  </a:lnTo>
                  <a:lnTo>
                    <a:pt x="167" y="156"/>
                  </a:lnTo>
                  <a:lnTo>
                    <a:pt x="169" y="156"/>
                  </a:lnTo>
                  <a:lnTo>
                    <a:pt x="171" y="154"/>
                  </a:lnTo>
                  <a:lnTo>
                    <a:pt x="169" y="153"/>
                  </a:lnTo>
                  <a:lnTo>
                    <a:pt x="171" y="153"/>
                  </a:lnTo>
                  <a:lnTo>
                    <a:pt x="171" y="153"/>
                  </a:lnTo>
                  <a:lnTo>
                    <a:pt x="172" y="151"/>
                  </a:lnTo>
                  <a:lnTo>
                    <a:pt x="172" y="151"/>
                  </a:lnTo>
                  <a:lnTo>
                    <a:pt x="174" y="151"/>
                  </a:lnTo>
                  <a:lnTo>
                    <a:pt x="174" y="149"/>
                  </a:lnTo>
                  <a:lnTo>
                    <a:pt x="174" y="146"/>
                  </a:lnTo>
                  <a:lnTo>
                    <a:pt x="175" y="146"/>
                  </a:lnTo>
                  <a:close/>
                  <a:moveTo>
                    <a:pt x="2422" y="140"/>
                  </a:moveTo>
                  <a:lnTo>
                    <a:pt x="2427" y="140"/>
                  </a:lnTo>
                  <a:lnTo>
                    <a:pt x="2429" y="142"/>
                  </a:lnTo>
                  <a:lnTo>
                    <a:pt x="2429" y="143"/>
                  </a:lnTo>
                  <a:lnTo>
                    <a:pt x="2427" y="146"/>
                  </a:lnTo>
                  <a:lnTo>
                    <a:pt x="2427" y="148"/>
                  </a:lnTo>
                  <a:lnTo>
                    <a:pt x="2429" y="149"/>
                  </a:lnTo>
                  <a:lnTo>
                    <a:pt x="2429" y="149"/>
                  </a:lnTo>
                  <a:lnTo>
                    <a:pt x="2430" y="149"/>
                  </a:lnTo>
                  <a:lnTo>
                    <a:pt x="2432" y="149"/>
                  </a:lnTo>
                  <a:lnTo>
                    <a:pt x="2432" y="151"/>
                  </a:lnTo>
                  <a:lnTo>
                    <a:pt x="2432" y="153"/>
                  </a:lnTo>
                  <a:lnTo>
                    <a:pt x="2433" y="154"/>
                  </a:lnTo>
                  <a:lnTo>
                    <a:pt x="2433" y="156"/>
                  </a:lnTo>
                  <a:lnTo>
                    <a:pt x="2432" y="156"/>
                  </a:lnTo>
                  <a:lnTo>
                    <a:pt x="2430" y="157"/>
                  </a:lnTo>
                  <a:lnTo>
                    <a:pt x="2430" y="157"/>
                  </a:lnTo>
                  <a:lnTo>
                    <a:pt x="2429" y="159"/>
                  </a:lnTo>
                  <a:lnTo>
                    <a:pt x="2427" y="159"/>
                  </a:lnTo>
                  <a:lnTo>
                    <a:pt x="2427" y="157"/>
                  </a:lnTo>
                  <a:lnTo>
                    <a:pt x="2425" y="154"/>
                  </a:lnTo>
                  <a:lnTo>
                    <a:pt x="2425" y="151"/>
                  </a:lnTo>
                  <a:lnTo>
                    <a:pt x="2425" y="149"/>
                  </a:lnTo>
                  <a:lnTo>
                    <a:pt x="2424" y="149"/>
                  </a:lnTo>
                  <a:lnTo>
                    <a:pt x="2422" y="146"/>
                  </a:lnTo>
                  <a:lnTo>
                    <a:pt x="2422" y="145"/>
                  </a:lnTo>
                  <a:lnTo>
                    <a:pt x="2424" y="145"/>
                  </a:lnTo>
                  <a:lnTo>
                    <a:pt x="2424" y="143"/>
                  </a:lnTo>
                  <a:lnTo>
                    <a:pt x="2424" y="143"/>
                  </a:lnTo>
                  <a:lnTo>
                    <a:pt x="2422" y="143"/>
                  </a:lnTo>
                  <a:lnTo>
                    <a:pt x="2421" y="143"/>
                  </a:lnTo>
                  <a:lnTo>
                    <a:pt x="2422" y="142"/>
                  </a:lnTo>
                  <a:lnTo>
                    <a:pt x="2422" y="140"/>
                  </a:lnTo>
                  <a:close/>
                  <a:moveTo>
                    <a:pt x="2399" y="129"/>
                  </a:moveTo>
                  <a:lnTo>
                    <a:pt x="2400" y="129"/>
                  </a:lnTo>
                  <a:lnTo>
                    <a:pt x="2402" y="129"/>
                  </a:lnTo>
                  <a:lnTo>
                    <a:pt x="2400" y="131"/>
                  </a:lnTo>
                  <a:lnTo>
                    <a:pt x="2399" y="131"/>
                  </a:lnTo>
                  <a:lnTo>
                    <a:pt x="2397" y="131"/>
                  </a:lnTo>
                  <a:lnTo>
                    <a:pt x="2395" y="132"/>
                  </a:lnTo>
                  <a:lnTo>
                    <a:pt x="2395" y="135"/>
                  </a:lnTo>
                  <a:lnTo>
                    <a:pt x="2397" y="135"/>
                  </a:lnTo>
                  <a:lnTo>
                    <a:pt x="2397" y="137"/>
                  </a:lnTo>
                  <a:lnTo>
                    <a:pt x="2395" y="138"/>
                  </a:lnTo>
                  <a:lnTo>
                    <a:pt x="2394" y="140"/>
                  </a:lnTo>
                  <a:lnTo>
                    <a:pt x="2394" y="140"/>
                  </a:lnTo>
                  <a:lnTo>
                    <a:pt x="2392" y="138"/>
                  </a:lnTo>
                  <a:lnTo>
                    <a:pt x="2391" y="138"/>
                  </a:lnTo>
                  <a:lnTo>
                    <a:pt x="2391" y="138"/>
                  </a:lnTo>
                  <a:lnTo>
                    <a:pt x="2391" y="137"/>
                  </a:lnTo>
                  <a:lnTo>
                    <a:pt x="2391" y="137"/>
                  </a:lnTo>
                  <a:lnTo>
                    <a:pt x="2389" y="137"/>
                  </a:lnTo>
                  <a:lnTo>
                    <a:pt x="2388" y="137"/>
                  </a:lnTo>
                  <a:lnTo>
                    <a:pt x="2386" y="137"/>
                  </a:lnTo>
                  <a:lnTo>
                    <a:pt x="2386" y="137"/>
                  </a:lnTo>
                  <a:lnTo>
                    <a:pt x="2383" y="137"/>
                  </a:lnTo>
                  <a:lnTo>
                    <a:pt x="2383" y="135"/>
                  </a:lnTo>
                  <a:lnTo>
                    <a:pt x="2384" y="135"/>
                  </a:lnTo>
                  <a:lnTo>
                    <a:pt x="2384" y="134"/>
                  </a:lnTo>
                  <a:lnTo>
                    <a:pt x="2384" y="134"/>
                  </a:lnTo>
                  <a:lnTo>
                    <a:pt x="2386" y="132"/>
                  </a:lnTo>
                  <a:lnTo>
                    <a:pt x="2388" y="132"/>
                  </a:lnTo>
                  <a:lnTo>
                    <a:pt x="2391" y="132"/>
                  </a:lnTo>
                  <a:lnTo>
                    <a:pt x="2391" y="132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29"/>
                  </a:lnTo>
                  <a:lnTo>
                    <a:pt x="2394" y="129"/>
                  </a:lnTo>
                  <a:lnTo>
                    <a:pt x="2397" y="129"/>
                  </a:lnTo>
                  <a:lnTo>
                    <a:pt x="2399" y="129"/>
                  </a:lnTo>
                  <a:close/>
                  <a:moveTo>
                    <a:pt x="2252" y="126"/>
                  </a:moveTo>
                  <a:lnTo>
                    <a:pt x="2254" y="126"/>
                  </a:lnTo>
                  <a:lnTo>
                    <a:pt x="2254" y="127"/>
                  </a:lnTo>
                  <a:lnTo>
                    <a:pt x="2254" y="129"/>
                  </a:lnTo>
                  <a:lnTo>
                    <a:pt x="2254" y="129"/>
                  </a:lnTo>
                  <a:lnTo>
                    <a:pt x="2255" y="131"/>
                  </a:lnTo>
                  <a:lnTo>
                    <a:pt x="2255" y="131"/>
                  </a:lnTo>
                  <a:lnTo>
                    <a:pt x="2257" y="132"/>
                  </a:lnTo>
                  <a:lnTo>
                    <a:pt x="2258" y="134"/>
                  </a:lnTo>
                  <a:lnTo>
                    <a:pt x="2257" y="135"/>
                  </a:lnTo>
                  <a:lnTo>
                    <a:pt x="2255" y="137"/>
                  </a:lnTo>
                  <a:lnTo>
                    <a:pt x="2254" y="135"/>
                  </a:lnTo>
                  <a:lnTo>
                    <a:pt x="2252" y="135"/>
                  </a:lnTo>
                  <a:lnTo>
                    <a:pt x="2250" y="134"/>
                  </a:lnTo>
                  <a:lnTo>
                    <a:pt x="2250" y="132"/>
                  </a:lnTo>
                  <a:lnTo>
                    <a:pt x="2250" y="131"/>
                  </a:lnTo>
                  <a:lnTo>
                    <a:pt x="2252" y="129"/>
                  </a:lnTo>
                  <a:lnTo>
                    <a:pt x="2252" y="127"/>
                  </a:lnTo>
                  <a:lnTo>
                    <a:pt x="2252" y="126"/>
                  </a:lnTo>
                  <a:close/>
                  <a:moveTo>
                    <a:pt x="37" y="124"/>
                  </a:moveTo>
                  <a:lnTo>
                    <a:pt x="37" y="124"/>
                  </a:lnTo>
                  <a:lnTo>
                    <a:pt x="37" y="124"/>
                  </a:lnTo>
                  <a:lnTo>
                    <a:pt x="37" y="127"/>
                  </a:lnTo>
                  <a:lnTo>
                    <a:pt x="37" y="129"/>
                  </a:lnTo>
                  <a:lnTo>
                    <a:pt x="35" y="129"/>
                  </a:lnTo>
                  <a:lnTo>
                    <a:pt x="35" y="129"/>
                  </a:lnTo>
                  <a:lnTo>
                    <a:pt x="35" y="127"/>
                  </a:lnTo>
                  <a:lnTo>
                    <a:pt x="33" y="126"/>
                  </a:lnTo>
                  <a:lnTo>
                    <a:pt x="33" y="126"/>
                  </a:lnTo>
                  <a:lnTo>
                    <a:pt x="35" y="124"/>
                  </a:lnTo>
                  <a:lnTo>
                    <a:pt x="37" y="124"/>
                  </a:lnTo>
                  <a:lnTo>
                    <a:pt x="37" y="124"/>
                  </a:lnTo>
                  <a:close/>
                  <a:moveTo>
                    <a:pt x="43" y="107"/>
                  </a:moveTo>
                  <a:lnTo>
                    <a:pt x="43" y="109"/>
                  </a:lnTo>
                  <a:lnTo>
                    <a:pt x="43" y="110"/>
                  </a:lnTo>
                  <a:lnTo>
                    <a:pt x="43" y="112"/>
                  </a:lnTo>
                  <a:lnTo>
                    <a:pt x="44" y="112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3" y="113"/>
                  </a:lnTo>
                  <a:lnTo>
                    <a:pt x="43" y="112"/>
                  </a:lnTo>
                  <a:lnTo>
                    <a:pt x="41" y="110"/>
                  </a:lnTo>
                  <a:lnTo>
                    <a:pt x="40" y="109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3" y="107"/>
                  </a:lnTo>
                  <a:close/>
                  <a:moveTo>
                    <a:pt x="153" y="105"/>
                  </a:moveTo>
                  <a:lnTo>
                    <a:pt x="155" y="105"/>
                  </a:lnTo>
                  <a:lnTo>
                    <a:pt x="155" y="105"/>
                  </a:lnTo>
                  <a:lnTo>
                    <a:pt x="155" y="107"/>
                  </a:lnTo>
                  <a:lnTo>
                    <a:pt x="156" y="107"/>
                  </a:lnTo>
                  <a:lnTo>
                    <a:pt x="156" y="107"/>
                  </a:lnTo>
                  <a:lnTo>
                    <a:pt x="156" y="107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09"/>
                  </a:lnTo>
                  <a:lnTo>
                    <a:pt x="153" y="109"/>
                  </a:lnTo>
                  <a:lnTo>
                    <a:pt x="153" y="109"/>
                  </a:lnTo>
                  <a:lnTo>
                    <a:pt x="153" y="107"/>
                  </a:lnTo>
                  <a:lnTo>
                    <a:pt x="153" y="105"/>
                  </a:lnTo>
                  <a:lnTo>
                    <a:pt x="153" y="105"/>
                  </a:lnTo>
                  <a:close/>
                  <a:moveTo>
                    <a:pt x="2421" y="101"/>
                  </a:moveTo>
                  <a:lnTo>
                    <a:pt x="2422" y="101"/>
                  </a:lnTo>
                  <a:lnTo>
                    <a:pt x="2425" y="102"/>
                  </a:lnTo>
                  <a:lnTo>
                    <a:pt x="2425" y="102"/>
                  </a:lnTo>
                  <a:lnTo>
                    <a:pt x="2427" y="104"/>
                  </a:lnTo>
                  <a:lnTo>
                    <a:pt x="2427" y="104"/>
                  </a:lnTo>
                  <a:lnTo>
                    <a:pt x="2429" y="105"/>
                  </a:lnTo>
                  <a:lnTo>
                    <a:pt x="2430" y="105"/>
                  </a:lnTo>
                  <a:lnTo>
                    <a:pt x="2430" y="107"/>
                  </a:lnTo>
                  <a:lnTo>
                    <a:pt x="2430" y="107"/>
                  </a:lnTo>
                  <a:lnTo>
                    <a:pt x="2430" y="107"/>
                  </a:lnTo>
                  <a:lnTo>
                    <a:pt x="2430" y="109"/>
                  </a:lnTo>
                  <a:lnTo>
                    <a:pt x="2430" y="109"/>
                  </a:lnTo>
                  <a:lnTo>
                    <a:pt x="2429" y="109"/>
                  </a:lnTo>
                  <a:lnTo>
                    <a:pt x="2429" y="109"/>
                  </a:lnTo>
                  <a:lnTo>
                    <a:pt x="2427" y="109"/>
                  </a:lnTo>
                  <a:lnTo>
                    <a:pt x="2425" y="109"/>
                  </a:lnTo>
                  <a:lnTo>
                    <a:pt x="2425" y="109"/>
                  </a:lnTo>
                  <a:lnTo>
                    <a:pt x="2425" y="109"/>
                  </a:lnTo>
                  <a:lnTo>
                    <a:pt x="2424" y="107"/>
                  </a:lnTo>
                  <a:lnTo>
                    <a:pt x="2424" y="105"/>
                  </a:lnTo>
                  <a:lnTo>
                    <a:pt x="2424" y="104"/>
                  </a:lnTo>
                  <a:lnTo>
                    <a:pt x="2422" y="104"/>
                  </a:lnTo>
                  <a:lnTo>
                    <a:pt x="2422" y="104"/>
                  </a:lnTo>
                  <a:lnTo>
                    <a:pt x="2422" y="102"/>
                  </a:lnTo>
                  <a:lnTo>
                    <a:pt x="2421" y="102"/>
                  </a:lnTo>
                  <a:lnTo>
                    <a:pt x="2421" y="102"/>
                  </a:lnTo>
                  <a:lnTo>
                    <a:pt x="2421" y="101"/>
                  </a:lnTo>
                  <a:lnTo>
                    <a:pt x="2421" y="101"/>
                  </a:lnTo>
                  <a:lnTo>
                    <a:pt x="2421" y="101"/>
                  </a:lnTo>
                  <a:close/>
                  <a:moveTo>
                    <a:pt x="3075" y="97"/>
                  </a:moveTo>
                  <a:lnTo>
                    <a:pt x="3075" y="97"/>
                  </a:lnTo>
                  <a:lnTo>
                    <a:pt x="3075" y="99"/>
                  </a:lnTo>
                  <a:lnTo>
                    <a:pt x="3077" y="102"/>
                  </a:lnTo>
                  <a:lnTo>
                    <a:pt x="3077" y="104"/>
                  </a:lnTo>
                  <a:lnTo>
                    <a:pt x="3077" y="105"/>
                  </a:lnTo>
                  <a:lnTo>
                    <a:pt x="3078" y="107"/>
                  </a:lnTo>
                  <a:lnTo>
                    <a:pt x="3077" y="109"/>
                  </a:lnTo>
                  <a:lnTo>
                    <a:pt x="3077" y="109"/>
                  </a:lnTo>
                  <a:lnTo>
                    <a:pt x="3075" y="105"/>
                  </a:lnTo>
                  <a:lnTo>
                    <a:pt x="3075" y="105"/>
                  </a:lnTo>
                  <a:lnTo>
                    <a:pt x="3075" y="104"/>
                  </a:lnTo>
                  <a:lnTo>
                    <a:pt x="3074" y="101"/>
                  </a:lnTo>
                  <a:lnTo>
                    <a:pt x="3074" y="99"/>
                  </a:lnTo>
                  <a:lnTo>
                    <a:pt x="3074" y="97"/>
                  </a:lnTo>
                  <a:lnTo>
                    <a:pt x="3075" y="97"/>
                  </a:lnTo>
                  <a:close/>
                  <a:moveTo>
                    <a:pt x="3" y="96"/>
                  </a:moveTo>
                  <a:lnTo>
                    <a:pt x="3" y="97"/>
                  </a:lnTo>
                  <a:lnTo>
                    <a:pt x="3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9"/>
                  </a:lnTo>
                  <a:lnTo>
                    <a:pt x="3" y="99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0" y="99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3" y="97"/>
                  </a:lnTo>
                  <a:lnTo>
                    <a:pt x="3" y="96"/>
                  </a:lnTo>
                  <a:lnTo>
                    <a:pt x="3" y="96"/>
                  </a:lnTo>
                  <a:close/>
                  <a:moveTo>
                    <a:pt x="148" y="93"/>
                  </a:moveTo>
                  <a:lnTo>
                    <a:pt x="148" y="93"/>
                  </a:lnTo>
                  <a:lnTo>
                    <a:pt x="148" y="94"/>
                  </a:lnTo>
                  <a:lnTo>
                    <a:pt x="148" y="94"/>
                  </a:lnTo>
                  <a:lnTo>
                    <a:pt x="148" y="96"/>
                  </a:lnTo>
                  <a:lnTo>
                    <a:pt x="148" y="96"/>
                  </a:lnTo>
                  <a:lnTo>
                    <a:pt x="150" y="94"/>
                  </a:lnTo>
                  <a:lnTo>
                    <a:pt x="148" y="93"/>
                  </a:lnTo>
                  <a:lnTo>
                    <a:pt x="148" y="93"/>
                  </a:lnTo>
                  <a:close/>
                  <a:moveTo>
                    <a:pt x="2753" y="90"/>
                  </a:moveTo>
                  <a:lnTo>
                    <a:pt x="2757" y="91"/>
                  </a:lnTo>
                  <a:lnTo>
                    <a:pt x="2757" y="91"/>
                  </a:lnTo>
                  <a:lnTo>
                    <a:pt x="2760" y="91"/>
                  </a:lnTo>
                  <a:lnTo>
                    <a:pt x="2760" y="93"/>
                  </a:lnTo>
                  <a:lnTo>
                    <a:pt x="2760" y="93"/>
                  </a:lnTo>
                  <a:lnTo>
                    <a:pt x="2758" y="93"/>
                  </a:lnTo>
                  <a:lnTo>
                    <a:pt x="2755" y="93"/>
                  </a:lnTo>
                  <a:lnTo>
                    <a:pt x="2753" y="93"/>
                  </a:lnTo>
                  <a:lnTo>
                    <a:pt x="2753" y="90"/>
                  </a:lnTo>
                  <a:lnTo>
                    <a:pt x="2753" y="90"/>
                  </a:lnTo>
                  <a:close/>
                  <a:moveTo>
                    <a:pt x="141" y="83"/>
                  </a:moveTo>
                  <a:lnTo>
                    <a:pt x="141" y="83"/>
                  </a:lnTo>
                  <a:lnTo>
                    <a:pt x="141" y="83"/>
                  </a:lnTo>
                  <a:lnTo>
                    <a:pt x="141" y="83"/>
                  </a:lnTo>
                  <a:lnTo>
                    <a:pt x="142" y="83"/>
                  </a:lnTo>
                  <a:lnTo>
                    <a:pt x="141" y="85"/>
                  </a:lnTo>
                  <a:lnTo>
                    <a:pt x="141" y="85"/>
                  </a:lnTo>
                  <a:lnTo>
                    <a:pt x="142" y="85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1"/>
                  </a:lnTo>
                  <a:lnTo>
                    <a:pt x="145" y="91"/>
                  </a:lnTo>
                  <a:lnTo>
                    <a:pt x="145" y="90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7" y="88"/>
                  </a:lnTo>
                  <a:lnTo>
                    <a:pt x="145" y="88"/>
                  </a:lnTo>
                  <a:lnTo>
                    <a:pt x="145" y="86"/>
                  </a:lnTo>
                  <a:lnTo>
                    <a:pt x="145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50" y="86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47" y="88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8" y="90"/>
                  </a:lnTo>
                  <a:lnTo>
                    <a:pt x="148" y="91"/>
                  </a:lnTo>
                  <a:lnTo>
                    <a:pt x="148" y="91"/>
                  </a:lnTo>
                  <a:lnTo>
                    <a:pt x="150" y="91"/>
                  </a:lnTo>
                  <a:lnTo>
                    <a:pt x="150" y="93"/>
                  </a:lnTo>
                  <a:lnTo>
                    <a:pt x="152" y="94"/>
                  </a:lnTo>
                  <a:lnTo>
                    <a:pt x="152" y="94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50" y="96"/>
                  </a:lnTo>
                  <a:lnTo>
                    <a:pt x="148" y="97"/>
                  </a:lnTo>
                  <a:lnTo>
                    <a:pt x="148" y="99"/>
                  </a:lnTo>
                  <a:lnTo>
                    <a:pt x="147" y="99"/>
                  </a:lnTo>
                  <a:lnTo>
                    <a:pt x="147" y="99"/>
                  </a:lnTo>
                  <a:lnTo>
                    <a:pt x="145" y="99"/>
                  </a:lnTo>
                  <a:lnTo>
                    <a:pt x="145" y="97"/>
                  </a:lnTo>
                  <a:lnTo>
                    <a:pt x="145" y="96"/>
                  </a:lnTo>
                  <a:lnTo>
                    <a:pt x="145" y="94"/>
                  </a:lnTo>
                  <a:lnTo>
                    <a:pt x="144" y="96"/>
                  </a:lnTo>
                  <a:lnTo>
                    <a:pt x="144" y="96"/>
                  </a:lnTo>
                  <a:lnTo>
                    <a:pt x="144" y="96"/>
                  </a:lnTo>
                  <a:lnTo>
                    <a:pt x="144" y="97"/>
                  </a:lnTo>
                  <a:lnTo>
                    <a:pt x="144" y="97"/>
                  </a:lnTo>
                  <a:lnTo>
                    <a:pt x="142" y="96"/>
                  </a:lnTo>
                  <a:lnTo>
                    <a:pt x="142" y="94"/>
                  </a:lnTo>
                  <a:lnTo>
                    <a:pt x="141" y="94"/>
                  </a:lnTo>
                  <a:lnTo>
                    <a:pt x="141" y="93"/>
                  </a:lnTo>
                  <a:lnTo>
                    <a:pt x="141" y="93"/>
                  </a:lnTo>
                  <a:lnTo>
                    <a:pt x="141" y="91"/>
                  </a:lnTo>
                  <a:lnTo>
                    <a:pt x="141" y="90"/>
                  </a:lnTo>
                  <a:lnTo>
                    <a:pt x="139" y="90"/>
                  </a:lnTo>
                  <a:lnTo>
                    <a:pt x="139" y="90"/>
                  </a:lnTo>
                  <a:lnTo>
                    <a:pt x="139" y="88"/>
                  </a:lnTo>
                  <a:lnTo>
                    <a:pt x="137" y="88"/>
                  </a:lnTo>
                  <a:lnTo>
                    <a:pt x="137" y="86"/>
                  </a:lnTo>
                  <a:lnTo>
                    <a:pt x="137" y="86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41" y="83"/>
                  </a:lnTo>
                  <a:close/>
                  <a:moveTo>
                    <a:pt x="576" y="80"/>
                  </a:moveTo>
                  <a:lnTo>
                    <a:pt x="576" y="80"/>
                  </a:lnTo>
                  <a:lnTo>
                    <a:pt x="576" y="82"/>
                  </a:lnTo>
                  <a:lnTo>
                    <a:pt x="576" y="82"/>
                  </a:lnTo>
                  <a:lnTo>
                    <a:pt x="576" y="82"/>
                  </a:lnTo>
                  <a:lnTo>
                    <a:pt x="576" y="80"/>
                  </a:lnTo>
                  <a:lnTo>
                    <a:pt x="576" y="80"/>
                  </a:lnTo>
                  <a:lnTo>
                    <a:pt x="576" y="80"/>
                  </a:lnTo>
                  <a:close/>
                  <a:moveTo>
                    <a:pt x="2821" y="79"/>
                  </a:moveTo>
                  <a:lnTo>
                    <a:pt x="2823" y="79"/>
                  </a:lnTo>
                  <a:lnTo>
                    <a:pt x="2824" y="79"/>
                  </a:lnTo>
                  <a:lnTo>
                    <a:pt x="2826" y="80"/>
                  </a:lnTo>
                  <a:lnTo>
                    <a:pt x="2828" y="80"/>
                  </a:lnTo>
                  <a:lnTo>
                    <a:pt x="2829" y="80"/>
                  </a:lnTo>
                  <a:lnTo>
                    <a:pt x="2831" y="80"/>
                  </a:lnTo>
                  <a:lnTo>
                    <a:pt x="2831" y="82"/>
                  </a:lnTo>
                  <a:lnTo>
                    <a:pt x="2829" y="82"/>
                  </a:lnTo>
                  <a:lnTo>
                    <a:pt x="2829" y="82"/>
                  </a:lnTo>
                  <a:lnTo>
                    <a:pt x="2828" y="82"/>
                  </a:lnTo>
                  <a:lnTo>
                    <a:pt x="2826" y="82"/>
                  </a:lnTo>
                  <a:lnTo>
                    <a:pt x="2824" y="82"/>
                  </a:lnTo>
                  <a:lnTo>
                    <a:pt x="2821" y="83"/>
                  </a:lnTo>
                  <a:lnTo>
                    <a:pt x="2821" y="83"/>
                  </a:lnTo>
                  <a:lnTo>
                    <a:pt x="2821" y="82"/>
                  </a:lnTo>
                  <a:lnTo>
                    <a:pt x="2821" y="82"/>
                  </a:lnTo>
                  <a:lnTo>
                    <a:pt x="2821" y="82"/>
                  </a:lnTo>
                  <a:lnTo>
                    <a:pt x="2821" y="80"/>
                  </a:lnTo>
                  <a:lnTo>
                    <a:pt x="2821" y="80"/>
                  </a:lnTo>
                  <a:lnTo>
                    <a:pt x="2821" y="79"/>
                  </a:lnTo>
                  <a:lnTo>
                    <a:pt x="2821" y="79"/>
                  </a:lnTo>
                  <a:close/>
                  <a:moveTo>
                    <a:pt x="30" y="75"/>
                  </a:moveTo>
                  <a:lnTo>
                    <a:pt x="30" y="75"/>
                  </a:lnTo>
                  <a:lnTo>
                    <a:pt x="32" y="75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0" y="79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29" y="80"/>
                  </a:lnTo>
                  <a:lnTo>
                    <a:pt x="29" y="79"/>
                  </a:lnTo>
                  <a:lnTo>
                    <a:pt x="29" y="77"/>
                  </a:lnTo>
                  <a:lnTo>
                    <a:pt x="29" y="75"/>
                  </a:lnTo>
                  <a:lnTo>
                    <a:pt x="30" y="75"/>
                  </a:lnTo>
                  <a:lnTo>
                    <a:pt x="30" y="75"/>
                  </a:lnTo>
                  <a:close/>
                  <a:moveTo>
                    <a:pt x="3026" y="75"/>
                  </a:moveTo>
                  <a:lnTo>
                    <a:pt x="3028" y="75"/>
                  </a:lnTo>
                  <a:lnTo>
                    <a:pt x="3033" y="77"/>
                  </a:lnTo>
                  <a:lnTo>
                    <a:pt x="3034" y="79"/>
                  </a:lnTo>
                  <a:lnTo>
                    <a:pt x="3034" y="80"/>
                  </a:lnTo>
                  <a:lnTo>
                    <a:pt x="3033" y="79"/>
                  </a:lnTo>
                  <a:lnTo>
                    <a:pt x="3029" y="79"/>
                  </a:lnTo>
                  <a:lnTo>
                    <a:pt x="3026" y="79"/>
                  </a:lnTo>
                  <a:lnTo>
                    <a:pt x="3025" y="80"/>
                  </a:lnTo>
                  <a:lnTo>
                    <a:pt x="3025" y="80"/>
                  </a:lnTo>
                  <a:lnTo>
                    <a:pt x="3025" y="79"/>
                  </a:lnTo>
                  <a:lnTo>
                    <a:pt x="3026" y="77"/>
                  </a:lnTo>
                  <a:lnTo>
                    <a:pt x="3026" y="75"/>
                  </a:lnTo>
                  <a:lnTo>
                    <a:pt x="3026" y="75"/>
                  </a:lnTo>
                  <a:close/>
                  <a:moveTo>
                    <a:pt x="161" y="74"/>
                  </a:moveTo>
                  <a:lnTo>
                    <a:pt x="161" y="74"/>
                  </a:lnTo>
                  <a:lnTo>
                    <a:pt x="163" y="75"/>
                  </a:lnTo>
                  <a:lnTo>
                    <a:pt x="163" y="75"/>
                  </a:lnTo>
                  <a:lnTo>
                    <a:pt x="163" y="77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0" y="77"/>
                  </a:lnTo>
                  <a:lnTo>
                    <a:pt x="161" y="75"/>
                  </a:lnTo>
                  <a:lnTo>
                    <a:pt x="161" y="75"/>
                  </a:lnTo>
                  <a:lnTo>
                    <a:pt x="161" y="74"/>
                  </a:lnTo>
                  <a:close/>
                  <a:moveTo>
                    <a:pt x="2050" y="72"/>
                  </a:moveTo>
                  <a:lnTo>
                    <a:pt x="2052" y="72"/>
                  </a:lnTo>
                  <a:lnTo>
                    <a:pt x="2052" y="74"/>
                  </a:lnTo>
                  <a:lnTo>
                    <a:pt x="2052" y="75"/>
                  </a:lnTo>
                  <a:lnTo>
                    <a:pt x="2052" y="75"/>
                  </a:lnTo>
                  <a:lnTo>
                    <a:pt x="2052" y="75"/>
                  </a:lnTo>
                  <a:lnTo>
                    <a:pt x="2049" y="74"/>
                  </a:lnTo>
                  <a:lnTo>
                    <a:pt x="2047" y="72"/>
                  </a:lnTo>
                  <a:lnTo>
                    <a:pt x="2049" y="72"/>
                  </a:lnTo>
                  <a:lnTo>
                    <a:pt x="2050" y="72"/>
                  </a:lnTo>
                  <a:lnTo>
                    <a:pt x="2050" y="72"/>
                  </a:lnTo>
                  <a:close/>
                  <a:moveTo>
                    <a:pt x="2600" y="71"/>
                  </a:moveTo>
                  <a:lnTo>
                    <a:pt x="2602" y="72"/>
                  </a:lnTo>
                  <a:lnTo>
                    <a:pt x="2604" y="74"/>
                  </a:lnTo>
                  <a:lnTo>
                    <a:pt x="2604" y="75"/>
                  </a:lnTo>
                  <a:lnTo>
                    <a:pt x="2604" y="75"/>
                  </a:lnTo>
                  <a:lnTo>
                    <a:pt x="2605" y="77"/>
                  </a:lnTo>
                  <a:lnTo>
                    <a:pt x="2605" y="79"/>
                  </a:lnTo>
                  <a:lnTo>
                    <a:pt x="2607" y="80"/>
                  </a:lnTo>
                  <a:lnTo>
                    <a:pt x="2607" y="80"/>
                  </a:lnTo>
                  <a:lnTo>
                    <a:pt x="2607" y="82"/>
                  </a:lnTo>
                  <a:lnTo>
                    <a:pt x="2605" y="83"/>
                  </a:lnTo>
                  <a:lnTo>
                    <a:pt x="2602" y="83"/>
                  </a:lnTo>
                  <a:lnTo>
                    <a:pt x="2600" y="85"/>
                  </a:lnTo>
                  <a:lnTo>
                    <a:pt x="2600" y="85"/>
                  </a:lnTo>
                  <a:lnTo>
                    <a:pt x="2599" y="83"/>
                  </a:lnTo>
                  <a:lnTo>
                    <a:pt x="2597" y="82"/>
                  </a:lnTo>
                  <a:lnTo>
                    <a:pt x="2596" y="82"/>
                  </a:lnTo>
                  <a:lnTo>
                    <a:pt x="2596" y="82"/>
                  </a:lnTo>
                  <a:lnTo>
                    <a:pt x="2596" y="80"/>
                  </a:lnTo>
                  <a:lnTo>
                    <a:pt x="2596" y="77"/>
                  </a:lnTo>
                  <a:lnTo>
                    <a:pt x="2597" y="74"/>
                  </a:lnTo>
                  <a:lnTo>
                    <a:pt x="2599" y="72"/>
                  </a:lnTo>
                  <a:lnTo>
                    <a:pt x="2600" y="71"/>
                  </a:lnTo>
                  <a:close/>
                  <a:moveTo>
                    <a:pt x="8" y="66"/>
                  </a:moveTo>
                  <a:lnTo>
                    <a:pt x="8" y="68"/>
                  </a:lnTo>
                  <a:lnTo>
                    <a:pt x="8" y="69"/>
                  </a:lnTo>
                  <a:lnTo>
                    <a:pt x="10" y="69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68"/>
                  </a:lnTo>
                  <a:lnTo>
                    <a:pt x="8" y="66"/>
                  </a:lnTo>
                  <a:lnTo>
                    <a:pt x="8" y="66"/>
                  </a:lnTo>
                  <a:close/>
                  <a:moveTo>
                    <a:pt x="656" y="66"/>
                  </a:moveTo>
                  <a:lnTo>
                    <a:pt x="656" y="66"/>
                  </a:lnTo>
                  <a:lnTo>
                    <a:pt x="656" y="68"/>
                  </a:lnTo>
                  <a:lnTo>
                    <a:pt x="655" y="69"/>
                  </a:lnTo>
                  <a:lnTo>
                    <a:pt x="655" y="69"/>
                  </a:lnTo>
                  <a:lnTo>
                    <a:pt x="655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56" y="66"/>
                  </a:lnTo>
                  <a:close/>
                  <a:moveTo>
                    <a:pt x="2902" y="64"/>
                  </a:moveTo>
                  <a:lnTo>
                    <a:pt x="2900" y="66"/>
                  </a:lnTo>
                  <a:lnTo>
                    <a:pt x="2900" y="66"/>
                  </a:lnTo>
                  <a:lnTo>
                    <a:pt x="2900" y="66"/>
                  </a:lnTo>
                  <a:lnTo>
                    <a:pt x="2903" y="66"/>
                  </a:lnTo>
                  <a:lnTo>
                    <a:pt x="2903" y="68"/>
                  </a:lnTo>
                  <a:lnTo>
                    <a:pt x="2900" y="68"/>
                  </a:lnTo>
                  <a:lnTo>
                    <a:pt x="2899" y="69"/>
                  </a:lnTo>
                  <a:lnTo>
                    <a:pt x="2897" y="69"/>
                  </a:lnTo>
                  <a:lnTo>
                    <a:pt x="2897" y="71"/>
                  </a:lnTo>
                  <a:lnTo>
                    <a:pt x="2897" y="71"/>
                  </a:lnTo>
                  <a:lnTo>
                    <a:pt x="2894" y="72"/>
                  </a:lnTo>
                  <a:lnTo>
                    <a:pt x="2892" y="74"/>
                  </a:lnTo>
                  <a:lnTo>
                    <a:pt x="2891" y="74"/>
                  </a:lnTo>
                  <a:lnTo>
                    <a:pt x="2886" y="74"/>
                  </a:lnTo>
                  <a:lnTo>
                    <a:pt x="2884" y="74"/>
                  </a:lnTo>
                  <a:lnTo>
                    <a:pt x="2883" y="74"/>
                  </a:lnTo>
                  <a:lnTo>
                    <a:pt x="2878" y="72"/>
                  </a:lnTo>
                  <a:lnTo>
                    <a:pt x="2875" y="71"/>
                  </a:lnTo>
                  <a:lnTo>
                    <a:pt x="2875" y="71"/>
                  </a:lnTo>
                  <a:lnTo>
                    <a:pt x="2873" y="71"/>
                  </a:lnTo>
                  <a:lnTo>
                    <a:pt x="2873" y="71"/>
                  </a:lnTo>
                  <a:lnTo>
                    <a:pt x="2873" y="69"/>
                  </a:lnTo>
                  <a:lnTo>
                    <a:pt x="2873" y="69"/>
                  </a:lnTo>
                  <a:lnTo>
                    <a:pt x="2876" y="69"/>
                  </a:lnTo>
                  <a:lnTo>
                    <a:pt x="2880" y="68"/>
                  </a:lnTo>
                  <a:lnTo>
                    <a:pt x="2883" y="66"/>
                  </a:lnTo>
                  <a:lnTo>
                    <a:pt x="2886" y="66"/>
                  </a:lnTo>
                  <a:lnTo>
                    <a:pt x="2889" y="66"/>
                  </a:lnTo>
                  <a:lnTo>
                    <a:pt x="2892" y="66"/>
                  </a:lnTo>
                  <a:lnTo>
                    <a:pt x="2894" y="64"/>
                  </a:lnTo>
                  <a:lnTo>
                    <a:pt x="2899" y="64"/>
                  </a:lnTo>
                  <a:lnTo>
                    <a:pt x="2902" y="64"/>
                  </a:lnTo>
                  <a:close/>
                  <a:moveTo>
                    <a:pt x="658" y="61"/>
                  </a:moveTo>
                  <a:lnTo>
                    <a:pt x="658" y="61"/>
                  </a:lnTo>
                  <a:lnTo>
                    <a:pt x="659" y="64"/>
                  </a:lnTo>
                  <a:lnTo>
                    <a:pt x="659" y="68"/>
                  </a:lnTo>
                  <a:lnTo>
                    <a:pt x="659" y="69"/>
                  </a:lnTo>
                  <a:lnTo>
                    <a:pt x="659" y="69"/>
                  </a:lnTo>
                  <a:lnTo>
                    <a:pt x="659" y="69"/>
                  </a:lnTo>
                  <a:lnTo>
                    <a:pt x="659" y="66"/>
                  </a:lnTo>
                  <a:lnTo>
                    <a:pt x="658" y="64"/>
                  </a:lnTo>
                  <a:lnTo>
                    <a:pt x="658" y="61"/>
                  </a:lnTo>
                  <a:close/>
                  <a:moveTo>
                    <a:pt x="653" y="61"/>
                  </a:moveTo>
                  <a:lnTo>
                    <a:pt x="655" y="61"/>
                  </a:lnTo>
                  <a:lnTo>
                    <a:pt x="653" y="63"/>
                  </a:lnTo>
                  <a:lnTo>
                    <a:pt x="653" y="63"/>
                  </a:lnTo>
                  <a:lnTo>
                    <a:pt x="653" y="64"/>
                  </a:lnTo>
                  <a:lnTo>
                    <a:pt x="653" y="64"/>
                  </a:lnTo>
                  <a:lnTo>
                    <a:pt x="653" y="64"/>
                  </a:lnTo>
                  <a:lnTo>
                    <a:pt x="653" y="63"/>
                  </a:lnTo>
                  <a:lnTo>
                    <a:pt x="653" y="63"/>
                  </a:lnTo>
                  <a:lnTo>
                    <a:pt x="653" y="61"/>
                  </a:lnTo>
                  <a:close/>
                  <a:moveTo>
                    <a:pt x="664" y="61"/>
                  </a:moveTo>
                  <a:lnTo>
                    <a:pt x="666" y="63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4" y="63"/>
                  </a:lnTo>
                  <a:lnTo>
                    <a:pt x="664" y="61"/>
                  </a:lnTo>
                  <a:lnTo>
                    <a:pt x="664" y="61"/>
                  </a:lnTo>
                  <a:close/>
                  <a:moveTo>
                    <a:pt x="661" y="61"/>
                  </a:moveTo>
                  <a:lnTo>
                    <a:pt x="663" y="64"/>
                  </a:lnTo>
                  <a:lnTo>
                    <a:pt x="663" y="66"/>
                  </a:lnTo>
                  <a:lnTo>
                    <a:pt x="664" y="66"/>
                  </a:lnTo>
                  <a:lnTo>
                    <a:pt x="664" y="68"/>
                  </a:lnTo>
                  <a:lnTo>
                    <a:pt x="664" y="69"/>
                  </a:lnTo>
                  <a:lnTo>
                    <a:pt x="664" y="68"/>
                  </a:lnTo>
                  <a:lnTo>
                    <a:pt x="663" y="66"/>
                  </a:lnTo>
                  <a:lnTo>
                    <a:pt x="661" y="63"/>
                  </a:lnTo>
                  <a:lnTo>
                    <a:pt x="661" y="61"/>
                  </a:lnTo>
                  <a:lnTo>
                    <a:pt x="661" y="61"/>
                  </a:lnTo>
                  <a:close/>
                  <a:moveTo>
                    <a:pt x="666" y="60"/>
                  </a:moveTo>
                  <a:lnTo>
                    <a:pt x="667" y="61"/>
                  </a:lnTo>
                  <a:lnTo>
                    <a:pt x="667" y="63"/>
                  </a:lnTo>
                  <a:lnTo>
                    <a:pt x="669" y="63"/>
                  </a:lnTo>
                  <a:lnTo>
                    <a:pt x="667" y="63"/>
                  </a:lnTo>
                  <a:lnTo>
                    <a:pt x="666" y="61"/>
                  </a:lnTo>
                  <a:lnTo>
                    <a:pt x="666" y="60"/>
                  </a:lnTo>
                  <a:close/>
                  <a:moveTo>
                    <a:pt x="629" y="58"/>
                  </a:moveTo>
                  <a:lnTo>
                    <a:pt x="628" y="58"/>
                  </a:lnTo>
                  <a:lnTo>
                    <a:pt x="628" y="60"/>
                  </a:lnTo>
                  <a:lnTo>
                    <a:pt x="628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58"/>
                  </a:lnTo>
                  <a:lnTo>
                    <a:pt x="629" y="58"/>
                  </a:lnTo>
                  <a:lnTo>
                    <a:pt x="629" y="58"/>
                  </a:lnTo>
                  <a:close/>
                  <a:moveTo>
                    <a:pt x="628" y="58"/>
                  </a:moveTo>
                  <a:lnTo>
                    <a:pt x="629" y="58"/>
                  </a:lnTo>
                  <a:lnTo>
                    <a:pt x="631" y="58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31" y="61"/>
                  </a:lnTo>
                  <a:lnTo>
                    <a:pt x="631" y="63"/>
                  </a:lnTo>
                  <a:lnTo>
                    <a:pt x="631" y="63"/>
                  </a:lnTo>
                  <a:lnTo>
                    <a:pt x="629" y="64"/>
                  </a:lnTo>
                  <a:lnTo>
                    <a:pt x="629" y="64"/>
                  </a:lnTo>
                  <a:lnTo>
                    <a:pt x="628" y="64"/>
                  </a:lnTo>
                  <a:lnTo>
                    <a:pt x="626" y="66"/>
                  </a:lnTo>
                  <a:lnTo>
                    <a:pt x="626" y="68"/>
                  </a:lnTo>
                  <a:lnTo>
                    <a:pt x="625" y="68"/>
                  </a:lnTo>
                  <a:lnTo>
                    <a:pt x="623" y="69"/>
                  </a:lnTo>
                  <a:lnTo>
                    <a:pt x="622" y="71"/>
                  </a:lnTo>
                  <a:lnTo>
                    <a:pt x="618" y="72"/>
                  </a:lnTo>
                  <a:lnTo>
                    <a:pt x="614" y="74"/>
                  </a:lnTo>
                  <a:lnTo>
                    <a:pt x="612" y="75"/>
                  </a:lnTo>
                  <a:lnTo>
                    <a:pt x="612" y="75"/>
                  </a:lnTo>
                  <a:lnTo>
                    <a:pt x="611" y="75"/>
                  </a:lnTo>
                  <a:lnTo>
                    <a:pt x="609" y="75"/>
                  </a:lnTo>
                  <a:lnTo>
                    <a:pt x="601" y="79"/>
                  </a:lnTo>
                  <a:lnTo>
                    <a:pt x="596" y="80"/>
                  </a:lnTo>
                  <a:lnTo>
                    <a:pt x="593" y="83"/>
                  </a:lnTo>
                  <a:lnTo>
                    <a:pt x="590" y="85"/>
                  </a:lnTo>
                  <a:lnTo>
                    <a:pt x="590" y="85"/>
                  </a:lnTo>
                  <a:lnTo>
                    <a:pt x="588" y="85"/>
                  </a:lnTo>
                  <a:lnTo>
                    <a:pt x="585" y="85"/>
                  </a:lnTo>
                  <a:lnTo>
                    <a:pt x="584" y="85"/>
                  </a:lnTo>
                  <a:lnTo>
                    <a:pt x="581" y="86"/>
                  </a:lnTo>
                  <a:lnTo>
                    <a:pt x="581" y="86"/>
                  </a:lnTo>
                  <a:lnTo>
                    <a:pt x="579" y="86"/>
                  </a:lnTo>
                  <a:lnTo>
                    <a:pt x="579" y="88"/>
                  </a:lnTo>
                  <a:lnTo>
                    <a:pt x="577" y="86"/>
                  </a:lnTo>
                  <a:lnTo>
                    <a:pt x="576" y="86"/>
                  </a:lnTo>
                  <a:lnTo>
                    <a:pt x="576" y="86"/>
                  </a:lnTo>
                  <a:lnTo>
                    <a:pt x="576" y="86"/>
                  </a:lnTo>
                  <a:lnTo>
                    <a:pt x="574" y="86"/>
                  </a:lnTo>
                  <a:lnTo>
                    <a:pt x="574" y="86"/>
                  </a:lnTo>
                  <a:lnTo>
                    <a:pt x="573" y="86"/>
                  </a:lnTo>
                  <a:lnTo>
                    <a:pt x="571" y="86"/>
                  </a:lnTo>
                  <a:lnTo>
                    <a:pt x="571" y="86"/>
                  </a:lnTo>
                  <a:lnTo>
                    <a:pt x="571" y="86"/>
                  </a:lnTo>
                  <a:lnTo>
                    <a:pt x="576" y="85"/>
                  </a:lnTo>
                  <a:lnTo>
                    <a:pt x="576" y="85"/>
                  </a:lnTo>
                  <a:lnTo>
                    <a:pt x="574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1" y="85"/>
                  </a:lnTo>
                  <a:lnTo>
                    <a:pt x="571" y="85"/>
                  </a:lnTo>
                  <a:lnTo>
                    <a:pt x="570" y="83"/>
                  </a:lnTo>
                  <a:lnTo>
                    <a:pt x="568" y="83"/>
                  </a:lnTo>
                  <a:lnTo>
                    <a:pt x="566" y="82"/>
                  </a:lnTo>
                  <a:lnTo>
                    <a:pt x="566" y="82"/>
                  </a:lnTo>
                  <a:lnTo>
                    <a:pt x="565" y="82"/>
                  </a:lnTo>
                  <a:lnTo>
                    <a:pt x="565" y="82"/>
                  </a:lnTo>
                  <a:lnTo>
                    <a:pt x="565" y="82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7"/>
                  </a:lnTo>
                  <a:lnTo>
                    <a:pt x="568" y="77"/>
                  </a:lnTo>
                  <a:lnTo>
                    <a:pt x="568" y="77"/>
                  </a:lnTo>
                  <a:lnTo>
                    <a:pt x="568" y="75"/>
                  </a:lnTo>
                  <a:lnTo>
                    <a:pt x="568" y="75"/>
                  </a:lnTo>
                  <a:lnTo>
                    <a:pt x="568" y="74"/>
                  </a:lnTo>
                  <a:lnTo>
                    <a:pt x="570" y="72"/>
                  </a:lnTo>
                  <a:lnTo>
                    <a:pt x="570" y="72"/>
                  </a:lnTo>
                  <a:lnTo>
                    <a:pt x="570" y="71"/>
                  </a:lnTo>
                  <a:lnTo>
                    <a:pt x="571" y="71"/>
                  </a:lnTo>
                  <a:lnTo>
                    <a:pt x="573" y="71"/>
                  </a:lnTo>
                  <a:lnTo>
                    <a:pt x="573" y="71"/>
                  </a:lnTo>
                  <a:lnTo>
                    <a:pt x="573" y="69"/>
                  </a:lnTo>
                  <a:lnTo>
                    <a:pt x="573" y="68"/>
                  </a:lnTo>
                  <a:lnTo>
                    <a:pt x="573" y="68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4"/>
                  </a:lnTo>
                  <a:lnTo>
                    <a:pt x="576" y="64"/>
                  </a:lnTo>
                  <a:lnTo>
                    <a:pt x="576" y="64"/>
                  </a:lnTo>
                  <a:lnTo>
                    <a:pt x="576" y="66"/>
                  </a:lnTo>
                  <a:lnTo>
                    <a:pt x="576" y="66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9" y="68"/>
                  </a:lnTo>
                  <a:lnTo>
                    <a:pt x="579" y="68"/>
                  </a:lnTo>
                  <a:lnTo>
                    <a:pt x="579" y="68"/>
                  </a:lnTo>
                  <a:lnTo>
                    <a:pt x="579" y="69"/>
                  </a:lnTo>
                  <a:lnTo>
                    <a:pt x="579" y="69"/>
                  </a:lnTo>
                  <a:lnTo>
                    <a:pt x="579" y="71"/>
                  </a:lnTo>
                  <a:lnTo>
                    <a:pt x="579" y="71"/>
                  </a:lnTo>
                  <a:lnTo>
                    <a:pt x="577" y="71"/>
                  </a:lnTo>
                  <a:lnTo>
                    <a:pt x="577" y="71"/>
                  </a:lnTo>
                  <a:lnTo>
                    <a:pt x="573" y="71"/>
                  </a:lnTo>
                  <a:lnTo>
                    <a:pt x="571" y="71"/>
                  </a:lnTo>
                  <a:lnTo>
                    <a:pt x="571" y="72"/>
                  </a:lnTo>
                  <a:lnTo>
                    <a:pt x="570" y="72"/>
                  </a:lnTo>
                  <a:lnTo>
                    <a:pt x="570" y="72"/>
                  </a:lnTo>
                  <a:lnTo>
                    <a:pt x="570" y="74"/>
                  </a:lnTo>
                  <a:lnTo>
                    <a:pt x="570" y="75"/>
                  </a:lnTo>
                  <a:lnTo>
                    <a:pt x="570" y="75"/>
                  </a:lnTo>
                  <a:lnTo>
                    <a:pt x="570" y="75"/>
                  </a:lnTo>
                  <a:lnTo>
                    <a:pt x="571" y="77"/>
                  </a:lnTo>
                  <a:lnTo>
                    <a:pt x="573" y="77"/>
                  </a:lnTo>
                  <a:lnTo>
                    <a:pt x="576" y="77"/>
                  </a:lnTo>
                  <a:lnTo>
                    <a:pt x="576" y="77"/>
                  </a:lnTo>
                  <a:lnTo>
                    <a:pt x="577" y="77"/>
                  </a:lnTo>
                  <a:lnTo>
                    <a:pt x="577" y="77"/>
                  </a:lnTo>
                  <a:lnTo>
                    <a:pt x="577" y="79"/>
                  </a:lnTo>
                  <a:lnTo>
                    <a:pt x="579" y="79"/>
                  </a:lnTo>
                  <a:lnTo>
                    <a:pt x="579" y="77"/>
                  </a:lnTo>
                  <a:lnTo>
                    <a:pt x="579" y="75"/>
                  </a:lnTo>
                  <a:lnTo>
                    <a:pt x="579" y="75"/>
                  </a:lnTo>
                  <a:lnTo>
                    <a:pt x="581" y="74"/>
                  </a:lnTo>
                  <a:lnTo>
                    <a:pt x="584" y="72"/>
                  </a:lnTo>
                  <a:lnTo>
                    <a:pt x="585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1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8" y="72"/>
                  </a:lnTo>
                  <a:lnTo>
                    <a:pt x="588" y="71"/>
                  </a:lnTo>
                  <a:lnTo>
                    <a:pt x="590" y="69"/>
                  </a:lnTo>
                  <a:lnTo>
                    <a:pt x="593" y="66"/>
                  </a:lnTo>
                  <a:lnTo>
                    <a:pt x="595" y="66"/>
                  </a:lnTo>
                  <a:lnTo>
                    <a:pt x="596" y="66"/>
                  </a:lnTo>
                  <a:lnTo>
                    <a:pt x="599" y="66"/>
                  </a:lnTo>
                  <a:lnTo>
                    <a:pt x="603" y="66"/>
                  </a:lnTo>
                  <a:lnTo>
                    <a:pt x="606" y="66"/>
                  </a:lnTo>
                  <a:lnTo>
                    <a:pt x="607" y="68"/>
                  </a:lnTo>
                  <a:lnTo>
                    <a:pt x="609" y="68"/>
                  </a:lnTo>
                  <a:lnTo>
                    <a:pt x="614" y="68"/>
                  </a:lnTo>
                  <a:lnTo>
                    <a:pt x="614" y="68"/>
                  </a:lnTo>
                  <a:lnTo>
                    <a:pt x="612" y="68"/>
                  </a:lnTo>
                  <a:lnTo>
                    <a:pt x="611" y="66"/>
                  </a:lnTo>
                  <a:lnTo>
                    <a:pt x="609" y="66"/>
                  </a:lnTo>
                  <a:lnTo>
                    <a:pt x="607" y="66"/>
                  </a:lnTo>
                  <a:lnTo>
                    <a:pt x="607" y="66"/>
                  </a:lnTo>
                  <a:lnTo>
                    <a:pt x="609" y="64"/>
                  </a:lnTo>
                  <a:lnTo>
                    <a:pt x="609" y="64"/>
                  </a:lnTo>
                  <a:lnTo>
                    <a:pt x="609" y="64"/>
                  </a:lnTo>
                  <a:lnTo>
                    <a:pt x="611" y="64"/>
                  </a:lnTo>
                  <a:lnTo>
                    <a:pt x="611" y="63"/>
                  </a:lnTo>
                  <a:lnTo>
                    <a:pt x="612" y="63"/>
                  </a:lnTo>
                  <a:lnTo>
                    <a:pt x="615" y="63"/>
                  </a:lnTo>
                  <a:lnTo>
                    <a:pt x="618" y="61"/>
                  </a:lnTo>
                  <a:lnTo>
                    <a:pt x="618" y="61"/>
                  </a:lnTo>
                  <a:lnTo>
                    <a:pt x="618" y="63"/>
                  </a:lnTo>
                  <a:lnTo>
                    <a:pt x="620" y="63"/>
                  </a:lnTo>
                  <a:lnTo>
                    <a:pt x="623" y="61"/>
                  </a:lnTo>
                  <a:lnTo>
                    <a:pt x="625" y="61"/>
                  </a:lnTo>
                  <a:lnTo>
                    <a:pt x="626" y="61"/>
                  </a:lnTo>
                  <a:lnTo>
                    <a:pt x="626" y="61"/>
                  </a:lnTo>
                  <a:lnTo>
                    <a:pt x="628" y="61"/>
                  </a:lnTo>
                  <a:lnTo>
                    <a:pt x="629" y="61"/>
                  </a:lnTo>
                  <a:lnTo>
                    <a:pt x="629" y="61"/>
                  </a:lnTo>
                  <a:lnTo>
                    <a:pt x="629" y="60"/>
                  </a:lnTo>
                  <a:lnTo>
                    <a:pt x="628" y="60"/>
                  </a:lnTo>
                  <a:lnTo>
                    <a:pt x="628" y="60"/>
                  </a:lnTo>
                  <a:lnTo>
                    <a:pt x="628" y="58"/>
                  </a:lnTo>
                  <a:lnTo>
                    <a:pt x="628" y="58"/>
                  </a:lnTo>
                  <a:lnTo>
                    <a:pt x="628" y="58"/>
                  </a:lnTo>
                  <a:lnTo>
                    <a:pt x="628" y="58"/>
                  </a:lnTo>
                  <a:close/>
                  <a:moveTo>
                    <a:pt x="672" y="55"/>
                  </a:moveTo>
                  <a:lnTo>
                    <a:pt x="674" y="55"/>
                  </a:lnTo>
                  <a:lnTo>
                    <a:pt x="675" y="55"/>
                  </a:lnTo>
                  <a:lnTo>
                    <a:pt x="677" y="57"/>
                  </a:lnTo>
                  <a:lnTo>
                    <a:pt x="675" y="57"/>
                  </a:lnTo>
                  <a:lnTo>
                    <a:pt x="672" y="57"/>
                  </a:lnTo>
                  <a:lnTo>
                    <a:pt x="670" y="55"/>
                  </a:lnTo>
                  <a:lnTo>
                    <a:pt x="670" y="55"/>
                  </a:lnTo>
                  <a:lnTo>
                    <a:pt x="672" y="55"/>
                  </a:lnTo>
                  <a:close/>
                  <a:moveTo>
                    <a:pt x="49" y="53"/>
                  </a:moveTo>
                  <a:lnTo>
                    <a:pt x="51" y="55"/>
                  </a:lnTo>
                  <a:lnTo>
                    <a:pt x="51" y="55"/>
                  </a:lnTo>
                  <a:lnTo>
                    <a:pt x="51" y="57"/>
                  </a:lnTo>
                  <a:lnTo>
                    <a:pt x="49" y="57"/>
                  </a:lnTo>
                  <a:lnTo>
                    <a:pt x="48" y="57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49" y="53"/>
                  </a:lnTo>
                  <a:close/>
                  <a:moveTo>
                    <a:pt x="54" y="52"/>
                  </a:moveTo>
                  <a:lnTo>
                    <a:pt x="55" y="52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1" y="53"/>
                  </a:lnTo>
                  <a:lnTo>
                    <a:pt x="51" y="53"/>
                  </a:lnTo>
                  <a:lnTo>
                    <a:pt x="52" y="52"/>
                  </a:lnTo>
                  <a:lnTo>
                    <a:pt x="54" y="52"/>
                  </a:lnTo>
                  <a:close/>
                  <a:moveTo>
                    <a:pt x="738" y="47"/>
                  </a:moveTo>
                  <a:lnTo>
                    <a:pt x="738" y="47"/>
                  </a:lnTo>
                  <a:lnTo>
                    <a:pt x="740" y="47"/>
                  </a:lnTo>
                  <a:lnTo>
                    <a:pt x="740" y="47"/>
                  </a:lnTo>
                  <a:lnTo>
                    <a:pt x="740" y="49"/>
                  </a:lnTo>
                  <a:lnTo>
                    <a:pt x="740" y="49"/>
                  </a:lnTo>
                  <a:lnTo>
                    <a:pt x="741" y="49"/>
                  </a:lnTo>
                  <a:lnTo>
                    <a:pt x="741" y="50"/>
                  </a:lnTo>
                  <a:lnTo>
                    <a:pt x="741" y="50"/>
                  </a:lnTo>
                  <a:lnTo>
                    <a:pt x="740" y="50"/>
                  </a:lnTo>
                  <a:lnTo>
                    <a:pt x="738" y="49"/>
                  </a:lnTo>
                  <a:lnTo>
                    <a:pt x="738" y="49"/>
                  </a:lnTo>
                  <a:lnTo>
                    <a:pt x="738" y="49"/>
                  </a:lnTo>
                  <a:lnTo>
                    <a:pt x="738" y="47"/>
                  </a:lnTo>
                  <a:lnTo>
                    <a:pt x="738" y="47"/>
                  </a:lnTo>
                  <a:lnTo>
                    <a:pt x="738" y="47"/>
                  </a:lnTo>
                  <a:lnTo>
                    <a:pt x="738" y="47"/>
                  </a:lnTo>
                  <a:close/>
                  <a:moveTo>
                    <a:pt x="335" y="42"/>
                  </a:moveTo>
                  <a:lnTo>
                    <a:pt x="335" y="42"/>
                  </a:lnTo>
                  <a:lnTo>
                    <a:pt x="335" y="44"/>
                  </a:lnTo>
                  <a:lnTo>
                    <a:pt x="335" y="46"/>
                  </a:lnTo>
                  <a:lnTo>
                    <a:pt x="335" y="46"/>
                  </a:lnTo>
                  <a:lnTo>
                    <a:pt x="333" y="47"/>
                  </a:lnTo>
                  <a:lnTo>
                    <a:pt x="335" y="49"/>
                  </a:lnTo>
                  <a:lnTo>
                    <a:pt x="336" y="52"/>
                  </a:lnTo>
                  <a:lnTo>
                    <a:pt x="338" y="52"/>
                  </a:lnTo>
                  <a:lnTo>
                    <a:pt x="339" y="53"/>
                  </a:lnTo>
                  <a:lnTo>
                    <a:pt x="341" y="55"/>
                  </a:lnTo>
                  <a:lnTo>
                    <a:pt x="342" y="57"/>
                  </a:lnTo>
                  <a:lnTo>
                    <a:pt x="344" y="57"/>
                  </a:lnTo>
                  <a:lnTo>
                    <a:pt x="346" y="58"/>
                  </a:lnTo>
                  <a:lnTo>
                    <a:pt x="346" y="58"/>
                  </a:lnTo>
                  <a:lnTo>
                    <a:pt x="344" y="58"/>
                  </a:lnTo>
                  <a:lnTo>
                    <a:pt x="344" y="58"/>
                  </a:lnTo>
                  <a:lnTo>
                    <a:pt x="341" y="57"/>
                  </a:lnTo>
                  <a:lnTo>
                    <a:pt x="341" y="55"/>
                  </a:lnTo>
                  <a:lnTo>
                    <a:pt x="339" y="53"/>
                  </a:lnTo>
                  <a:lnTo>
                    <a:pt x="338" y="53"/>
                  </a:lnTo>
                  <a:lnTo>
                    <a:pt x="335" y="52"/>
                  </a:lnTo>
                  <a:lnTo>
                    <a:pt x="335" y="50"/>
                  </a:lnTo>
                  <a:lnTo>
                    <a:pt x="335" y="49"/>
                  </a:lnTo>
                  <a:lnTo>
                    <a:pt x="333" y="47"/>
                  </a:lnTo>
                  <a:lnTo>
                    <a:pt x="333" y="47"/>
                  </a:lnTo>
                  <a:lnTo>
                    <a:pt x="335" y="46"/>
                  </a:lnTo>
                  <a:lnTo>
                    <a:pt x="335" y="44"/>
                  </a:lnTo>
                  <a:lnTo>
                    <a:pt x="335" y="42"/>
                  </a:lnTo>
                  <a:lnTo>
                    <a:pt x="335" y="42"/>
                  </a:lnTo>
                  <a:close/>
                  <a:moveTo>
                    <a:pt x="669" y="41"/>
                  </a:move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1"/>
                  </a:lnTo>
                  <a:close/>
                  <a:moveTo>
                    <a:pt x="494" y="39"/>
                  </a:moveTo>
                  <a:lnTo>
                    <a:pt x="494" y="39"/>
                  </a:lnTo>
                  <a:lnTo>
                    <a:pt x="494" y="41"/>
                  </a:lnTo>
                  <a:lnTo>
                    <a:pt x="494" y="42"/>
                  </a:lnTo>
                  <a:lnTo>
                    <a:pt x="494" y="44"/>
                  </a:lnTo>
                  <a:lnTo>
                    <a:pt x="492" y="46"/>
                  </a:lnTo>
                  <a:lnTo>
                    <a:pt x="492" y="46"/>
                  </a:lnTo>
                  <a:lnTo>
                    <a:pt x="492" y="42"/>
                  </a:lnTo>
                  <a:lnTo>
                    <a:pt x="491" y="41"/>
                  </a:lnTo>
                  <a:lnTo>
                    <a:pt x="492" y="41"/>
                  </a:lnTo>
                  <a:lnTo>
                    <a:pt x="492" y="39"/>
                  </a:lnTo>
                  <a:lnTo>
                    <a:pt x="494" y="39"/>
                  </a:lnTo>
                  <a:close/>
                  <a:moveTo>
                    <a:pt x="663" y="39"/>
                  </a:move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3" y="39"/>
                  </a:lnTo>
                  <a:lnTo>
                    <a:pt x="663" y="39"/>
                  </a:lnTo>
                  <a:lnTo>
                    <a:pt x="663" y="39"/>
                  </a:lnTo>
                  <a:close/>
                  <a:moveTo>
                    <a:pt x="669" y="38"/>
                  </a:moveTo>
                  <a:lnTo>
                    <a:pt x="669" y="38"/>
                  </a:lnTo>
                  <a:lnTo>
                    <a:pt x="667" y="38"/>
                  </a:lnTo>
                  <a:lnTo>
                    <a:pt x="666" y="38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7" y="39"/>
                  </a:lnTo>
                  <a:lnTo>
                    <a:pt x="667" y="39"/>
                  </a:lnTo>
                  <a:lnTo>
                    <a:pt x="667" y="38"/>
                  </a:lnTo>
                  <a:lnTo>
                    <a:pt x="669" y="38"/>
                  </a:lnTo>
                  <a:lnTo>
                    <a:pt x="669" y="38"/>
                  </a:lnTo>
                  <a:close/>
                  <a:moveTo>
                    <a:pt x="830" y="38"/>
                  </a:moveTo>
                  <a:lnTo>
                    <a:pt x="830" y="38"/>
                  </a:lnTo>
                  <a:lnTo>
                    <a:pt x="830" y="38"/>
                  </a:lnTo>
                  <a:lnTo>
                    <a:pt x="830" y="38"/>
                  </a:lnTo>
                  <a:lnTo>
                    <a:pt x="831" y="38"/>
                  </a:lnTo>
                  <a:lnTo>
                    <a:pt x="831" y="38"/>
                  </a:lnTo>
                  <a:lnTo>
                    <a:pt x="831" y="38"/>
                  </a:lnTo>
                  <a:lnTo>
                    <a:pt x="831" y="39"/>
                  </a:lnTo>
                  <a:lnTo>
                    <a:pt x="831" y="39"/>
                  </a:lnTo>
                  <a:lnTo>
                    <a:pt x="830" y="39"/>
                  </a:lnTo>
                  <a:lnTo>
                    <a:pt x="828" y="39"/>
                  </a:lnTo>
                  <a:lnTo>
                    <a:pt x="828" y="39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30" y="38"/>
                  </a:lnTo>
                  <a:lnTo>
                    <a:pt x="830" y="38"/>
                  </a:lnTo>
                  <a:close/>
                  <a:moveTo>
                    <a:pt x="670" y="36"/>
                  </a:moveTo>
                  <a:lnTo>
                    <a:pt x="670" y="38"/>
                  </a:lnTo>
                  <a:lnTo>
                    <a:pt x="670" y="38"/>
                  </a:lnTo>
                  <a:lnTo>
                    <a:pt x="670" y="38"/>
                  </a:lnTo>
                  <a:lnTo>
                    <a:pt x="670" y="38"/>
                  </a:lnTo>
                  <a:lnTo>
                    <a:pt x="670" y="36"/>
                  </a:lnTo>
                  <a:lnTo>
                    <a:pt x="670" y="36"/>
                  </a:lnTo>
                  <a:lnTo>
                    <a:pt x="670" y="36"/>
                  </a:lnTo>
                  <a:close/>
                  <a:moveTo>
                    <a:pt x="675" y="33"/>
                  </a:moveTo>
                  <a:lnTo>
                    <a:pt x="675" y="33"/>
                  </a:lnTo>
                  <a:lnTo>
                    <a:pt x="675" y="34"/>
                  </a:lnTo>
                  <a:lnTo>
                    <a:pt x="675" y="34"/>
                  </a:lnTo>
                  <a:lnTo>
                    <a:pt x="675" y="34"/>
                  </a:lnTo>
                  <a:lnTo>
                    <a:pt x="669" y="39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9" y="41"/>
                  </a:lnTo>
                  <a:lnTo>
                    <a:pt x="669" y="41"/>
                  </a:lnTo>
                  <a:lnTo>
                    <a:pt x="670" y="41"/>
                  </a:lnTo>
                  <a:lnTo>
                    <a:pt x="670" y="41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7" y="44"/>
                  </a:lnTo>
                  <a:lnTo>
                    <a:pt x="667" y="44"/>
                  </a:lnTo>
                  <a:lnTo>
                    <a:pt x="669" y="46"/>
                  </a:lnTo>
                  <a:lnTo>
                    <a:pt x="669" y="46"/>
                  </a:lnTo>
                  <a:lnTo>
                    <a:pt x="669" y="46"/>
                  </a:lnTo>
                  <a:lnTo>
                    <a:pt x="669" y="47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50"/>
                  </a:lnTo>
                  <a:lnTo>
                    <a:pt x="669" y="50"/>
                  </a:lnTo>
                  <a:lnTo>
                    <a:pt x="667" y="50"/>
                  </a:lnTo>
                  <a:lnTo>
                    <a:pt x="667" y="50"/>
                  </a:lnTo>
                  <a:lnTo>
                    <a:pt x="666" y="50"/>
                  </a:lnTo>
                  <a:lnTo>
                    <a:pt x="664" y="52"/>
                  </a:lnTo>
                  <a:lnTo>
                    <a:pt x="663" y="52"/>
                  </a:lnTo>
                  <a:lnTo>
                    <a:pt x="663" y="53"/>
                  </a:lnTo>
                  <a:lnTo>
                    <a:pt x="661" y="53"/>
                  </a:lnTo>
                  <a:lnTo>
                    <a:pt x="661" y="53"/>
                  </a:lnTo>
                  <a:lnTo>
                    <a:pt x="659" y="53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6" y="55"/>
                  </a:lnTo>
                  <a:lnTo>
                    <a:pt x="653" y="55"/>
                  </a:lnTo>
                  <a:lnTo>
                    <a:pt x="652" y="55"/>
                  </a:lnTo>
                  <a:lnTo>
                    <a:pt x="650" y="55"/>
                  </a:lnTo>
                  <a:lnTo>
                    <a:pt x="648" y="55"/>
                  </a:lnTo>
                  <a:lnTo>
                    <a:pt x="647" y="53"/>
                  </a:lnTo>
                  <a:lnTo>
                    <a:pt x="645" y="53"/>
                  </a:lnTo>
                  <a:lnTo>
                    <a:pt x="640" y="53"/>
                  </a:lnTo>
                  <a:lnTo>
                    <a:pt x="637" y="53"/>
                  </a:lnTo>
                  <a:lnTo>
                    <a:pt x="633" y="53"/>
                  </a:lnTo>
                  <a:lnTo>
                    <a:pt x="628" y="55"/>
                  </a:lnTo>
                  <a:lnTo>
                    <a:pt x="626" y="55"/>
                  </a:lnTo>
                  <a:lnTo>
                    <a:pt x="625" y="57"/>
                  </a:lnTo>
                  <a:lnTo>
                    <a:pt x="623" y="57"/>
                  </a:lnTo>
                  <a:lnTo>
                    <a:pt x="623" y="57"/>
                  </a:lnTo>
                  <a:lnTo>
                    <a:pt x="622" y="57"/>
                  </a:lnTo>
                  <a:lnTo>
                    <a:pt x="620" y="55"/>
                  </a:lnTo>
                  <a:lnTo>
                    <a:pt x="618" y="55"/>
                  </a:lnTo>
                  <a:lnTo>
                    <a:pt x="617" y="55"/>
                  </a:lnTo>
                  <a:lnTo>
                    <a:pt x="617" y="53"/>
                  </a:lnTo>
                  <a:lnTo>
                    <a:pt x="620" y="52"/>
                  </a:lnTo>
                  <a:lnTo>
                    <a:pt x="620" y="50"/>
                  </a:lnTo>
                  <a:lnTo>
                    <a:pt x="620" y="50"/>
                  </a:lnTo>
                  <a:lnTo>
                    <a:pt x="620" y="49"/>
                  </a:lnTo>
                  <a:lnTo>
                    <a:pt x="622" y="49"/>
                  </a:lnTo>
                  <a:lnTo>
                    <a:pt x="622" y="49"/>
                  </a:lnTo>
                  <a:lnTo>
                    <a:pt x="622" y="49"/>
                  </a:lnTo>
                  <a:lnTo>
                    <a:pt x="623" y="49"/>
                  </a:lnTo>
                  <a:lnTo>
                    <a:pt x="625" y="47"/>
                  </a:lnTo>
                  <a:lnTo>
                    <a:pt x="626" y="46"/>
                  </a:lnTo>
                  <a:lnTo>
                    <a:pt x="628" y="46"/>
                  </a:lnTo>
                  <a:lnTo>
                    <a:pt x="629" y="44"/>
                  </a:lnTo>
                  <a:lnTo>
                    <a:pt x="631" y="44"/>
                  </a:lnTo>
                  <a:lnTo>
                    <a:pt x="634" y="44"/>
                  </a:lnTo>
                  <a:lnTo>
                    <a:pt x="634" y="44"/>
                  </a:lnTo>
                  <a:lnTo>
                    <a:pt x="636" y="44"/>
                  </a:lnTo>
                  <a:lnTo>
                    <a:pt x="637" y="44"/>
                  </a:lnTo>
                  <a:lnTo>
                    <a:pt x="639" y="42"/>
                  </a:lnTo>
                  <a:lnTo>
                    <a:pt x="640" y="42"/>
                  </a:lnTo>
                  <a:lnTo>
                    <a:pt x="644" y="42"/>
                  </a:lnTo>
                  <a:lnTo>
                    <a:pt x="645" y="42"/>
                  </a:lnTo>
                  <a:lnTo>
                    <a:pt x="645" y="42"/>
                  </a:lnTo>
                  <a:lnTo>
                    <a:pt x="647" y="42"/>
                  </a:lnTo>
                  <a:lnTo>
                    <a:pt x="647" y="41"/>
                  </a:lnTo>
                  <a:lnTo>
                    <a:pt x="648" y="41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2" y="42"/>
                  </a:lnTo>
                  <a:lnTo>
                    <a:pt x="653" y="42"/>
                  </a:lnTo>
                  <a:lnTo>
                    <a:pt x="655" y="42"/>
                  </a:lnTo>
                  <a:lnTo>
                    <a:pt x="653" y="42"/>
                  </a:lnTo>
                  <a:lnTo>
                    <a:pt x="653" y="42"/>
                  </a:lnTo>
                  <a:lnTo>
                    <a:pt x="653" y="42"/>
                  </a:lnTo>
                  <a:lnTo>
                    <a:pt x="653" y="44"/>
                  </a:lnTo>
                  <a:lnTo>
                    <a:pt x="653" y="44"/>
                  </a:lnTo>
                  <a:lnTo>
                    <a:pt x="655" y="42"/>
                  </a:lnTo>
                  <a:lnTo>
                    <a:pt x="655" y="42"/>
                  </a:lnTo>
                  <a:lnTo>
                    <a:pt x="655" y="44"/>
                  </a:lnTo>
                  <a:lnTo>
                    <a:pt x="655" y="44"/>
                  </a:lnTo>
                  <a:lnTo>
                    <a:pt x="656" y="44"/>
                  </a:lnTo>
                  <a:lnTo>
                    <a:pt x="656" y="44"/>
                  </a:lnTo>
                  <a:lnTo>
                    <a:pt x="658" y="44"/>
                  </a:lnTo>
                  <a:lnTo>
                    <a:pt x="659" y="42"/>
                  </a:lnTo>
                  <a:lnTo>
                    <a:pt x="659" y="42"/>
                  </a:lnTo>
                  <a:lnTo>
                    <a:pt x="659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6" y="42"/>
                  </a:lnTo>
                  <a:lnTo>
                    <a:pt x="658" y="42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8" y="41"/>
                  </a:lnTo>
                  <a:lnTo>
                    <a:pt x="658" y="41"/>
                  </a:lnTo>
                  <a:lnTo>
                    <a:pt x="656" y="41"/>
                  </a:lnTo>
                  <a:lnTo>
                    <a:pt x="656" y="41"/>
                  </a:lnTo>
                  <a:lnTo>
                    <a:pt x="656" y="39"/>
                  </a:lnTo>
                  <a:lnTo>
                    <a:pt x="656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2" y="39"/>
                  </a:lnTo>
                  <a:lnTo>
                    <a:pt x="652" y="39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50" y="39"/>
                  </a:lnTo>
                  <a:lnTo>
                    <a:pt x="652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5" y="39"/>
                  </a:lnTo>
                  <a:lnTo>
                    <a:pt x="655" y="39"/>
                  </a:lnTo>
                  <a:lnTo>
                    <a:pt x="655" y="39"/>
                  </a:lnTo>
                  <a:lnTo>
                    <a:pt x="656" y="39"/>
                  </a:lnTo>
                  <a:lnTo>
                    <a:pt x="656" y="38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9" y="39"/>
                  </a:lnTo>
                  <a:lnTo>
                    <a:pt x="659" y="39"/>
                  </a:lnTo>
                  <a:lnTo>
                    <a:pt x="658" y="39"/>
                  </a:lnTo>
                  <a:lnTo>
                    <a:pt x="656" y="41"/>
                  </a:lnTo>
                  <a:lnTo>
                    <a:pt x="656" y="41"/>
                  </a:lnTo>
                  <a:lnTo>
                    <a:pt x="658" y="41"/>
                  </a:lnTo>
                  <a:lnTo>
                    <a:pt x="658" y="41"/>
                  </a:lnTo>
                  <a:lnTo>
                    <a:pt x="661" y="39"/>
                  </a:lnTo>
                  <a:lnTo>
                    <a:pt x="663" y="38"/>
                  </a:lnTo>
                  <a:lnTo>
                    <a:pt x="664" y="38"/>
                  </a:lnTo>
                  <a:lnTo>
                    <a:pt x="666" y="38"/>
                  </a:lnTo>
                  <a:lnTo>
                    <a:pt x="666" y="38"/>
                  </a:lnTo>
                  <a:lnTo>
                    <a:pt x="667" y="36"/>
                  </a:lnTo>
                  <a:lnTo>
                    <a:pt x="672" y="36"/>
                  </a:lnTo>
                  <a:lnTo>
                    <a:pt x="674" y="34"/>
                  </a:lnTo>
                  <a:lnTo>
                    <a:pt x="675" y="33"/>
                  </a:lnTo>
                  <a:lnTo>
                    <a:pt x="675" y="33"/>
                  </a:lnTo>
                  <a:close/>
                  <a:moveTo>
                    <a:pt x="175" y="31"/>
                  </a:moveTo>
                  <a:lnTo>
                    <a:pt x="177" y="33"/>
                  </a:lnTo>
                  <a:lnTo>
                    <a:pt x="177" y="34"/>
                  </a:lnTo>
                  <a:lnTo>
                    <a:pt x="178" y="34"/>
                  </a:lnTo>
                  <a:lnTo>
                    <a:pt x="178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5" y="36"/>
                  </a:lnTo>
                  <a:lnTo>
                    <a:pt x="175" y="34"/>
                  </a:lnTo>
                  <a:lnTo>
                    <a:pt x="175" y="34"/>
                  </a:lnTo>
                  <a:lnTo>
                    <a:pt x="175" y="34"/>
                  </a:lnTo>
                  <a:lnTo>
                    <a:pt x="174" y="34"/>
                  </a:lnTo>
                  <a:lnTo>
                    <a:pt x="174" y="34"/>
                  </a:lnTo>
                  <a:lnTo>
                    <a:pt x="172" y="34"/>
                  </a:lnTo>
                  <a:lnTo>
                    <a:pt x="172" y="34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5" y="33"/>
                  </a:lnTo>
                  <a:lnTo>
                    <a:pt x="175" y="33"/>
                  </a:lnTo>
                  <a:lnTo>
                    <a:pt x="175" y="31"/>
                  </a:lnTo>
                  <a:close/>
                  <a:moveTo>
                    <a:pt x="623" y="30"/>
                  </a:moveTo>
                  <a:lnTo>
                    <a:pt x="623" y="30"/>
                  </a:lnTo>
                  <a:lnTo>
                    <a:pt x="623" y="31"/>
                  </a:lnTo>
                  <a:lnTo>
                    <a:pt x="625" y="31"/>
                  </a:lnTo>
                  <a:lnTo>
                    <a:pt x="626" y="33"/>
                  </a:lnTo>
                  <a:lnTo>
                    <a:pt x="626" y="33"/>
                  </a:lnTo>
                  <a:lnTo>
                    <a:pt x="626" y="34"/>
                  </a:lnTo>
                  <a:lnTo>
                    <a:pt x="626" y="34"/>
                  </a:lnTo>
                  <a:lnTo>
                    <a:pt x="626" y="34"/>
                  </a:lnTo>
                  <a:lnTo>
                    <a:pt x="623" y="36"/>
                  </a:lnTo>
                  <a:lnTo>
                    <a:pt x="622" y="36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6"/>
                  </a:lnTo>
                  <a:lnTo>
                    <a:pt x="620" y="34"/>
                  </a:lnTo>
                  <a:lnTo>
                    <a:pt x="620" y="34"/>
                  </a:lnTo>
                  <a:lnTo>
                    <a:pt x="620" y="34"/>
                  </a:lnTo>
                  <a:lnTo>
                    <a:pt x="622" y="34"/>
                  </a:lnTo>
                  <a:lnTo>
                    <a:pt x="622" y="33"/>
                  </a:lnTo>
                  <a:lnTo>
                    <a:pt x="623" y="31"/>
                  </a:lnTo>
                  <a:lnTo>
                    <a:pt x="623" y="31"/>
                  </a:lnTo>
                  <a:lnTo>
                    <a:pt x="623" y="31"/>
                  </a:lnTo>
                  <a:lnTo>
                    <a:pt x="623" y="30"/>
                  </a:lnTo>
                  <a:close/>
                  <a:moveTo>
                    <a:pt x="611" y="27"/>
                  </a:moveTo>
                  <a:lnTo>
                    <a:pt x="611" y="27"/>
                  </a:lnTo>
                  <a:lnTo>
                    <a:pt x="611" y="27"/>
                  </a:lnTo>
                  <a:lnTo>
                    <a:pt x="611" y="28"/>
                  </a:lnTo>
                  <a:lnTo>
                    <a:pt x="612" y="28"/>
                  </a:lnTo>
                  <a:lnTo>
                    <a:pt x="612" y="28"/>
                  </a:lnTo>
                  <a:lnTo>
                    <a:pt x="612" y="27"/>
                  </a:lnTo>
                  <a:lnTo>
                    <a:pt x="612" y="27"/>
                  </a:lnTo>
                  <a:lnTo>
                    <a:pt x="611" y="27"/>
                  </a:lnTo>
                  <a:close/>
                  <a:moveTo>
                    <a:pt x="715" y="23"/>
                  </a:moveTo>
                  <a:lnTo>
                    <a:pt x="715" y="23"/>
                  </a:lnTo>
                  <a:lnTo>
                    <a:pt x="715" y="23"/>
                  </a:lnTo>
                  <a:lnTo>
                    <a:pt x="713" y="25"/>
                  </a:lnTo>
                  <a:lnTo>
                    <a:pt x="713" y="25"/>
                  </a:lnTo>
                  <a:lnTo>
                    <a:pt x="713" y="25"/>
                  </a:lnTo>
                  <a:lnTo>
                    <a:pt x="713" y="27"/>
                  </a:lnTo>
                  <a:lnTo>
                    <a:pt x="713" y="30"/>
                  </a:lnTo>
                  <a:lnTo>
                    <a:pt x="713" y="31"/>
                  </a:lnTo>
                  <a:lnTo>
                    <a:pt x="711" y="31"/>
                  </a:lnTo>
                  <a:lnTo>
                    <a:pt x="711" y="33"/>
                  </a:lnTo>
                  <a:lnTo>
                    <a:pt x="711" y="33"/>
                  </a:lnTo>
                  <a:lnTo>
                    <a:pt x="711" y="33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6"/>
                  </a:lnTo>
                  <a:lnTo>
                    <a:pt x="711" y="38"/>
                  </a:lnTo>
                  <a:lnTo>
                    <a:pt x="710" y="39"/>
                  </a:lnTo>
                  <a:lnTo>
                    <a:pt x="710" y="41"/>
                  </a:lnTo>
                  <a:lnTo>
                    <a:pt x="710" y="44"/>
                  </a:lnTo>
                  <a:lnTo>
                    <a:pt x="710" y="46"/>
                  </a:lnTo>
                  <a:lnTo>
                    <a:pt x="710" y="46"/>
                  </a:lnTo>
                  <a:lnTo>
                    <a:pt x="710" y="46"/>
                  </a:lnTo>
                  <a:lnTo>
                    <a:pt x="710" y="44"/>
                  </a:lnTo>
                  <a:lnTo>
                    <a:pt x="710" y="42"/>
                  </a:lnTo>
                  <a:lnTo>
                    <a:pt x="708" y="41"/>
                  </a:lnTo>
                  <a:lnTo>
                    <a:pt x="708" y="41"/>
                  </a:lnTo>
                  <a:lnTo>
                    <a:pt x="708" y="39"/>
                  </a:lnTo>
                  <a:lnTo>
                    <a:pt x="710" y="38"/>
                  </a:lnTo>
                  <a:lnTo>
                    <a:pt x="710" y="34"/>
                  </a:lnTo>
                  <a:lnTo>
                    <a:pt x="710" y="34"/>
                  </a:lnTo>
                  <a:lnTo>
                    <a:pt x="708" y="31"/>
                  </a:lnTo>
                  <a:lnTo>
                    <a:pt x="710" y="28"/>
                  </a:lnTo>
                  <a:lnTo>
                    <a:pt x="710" y="25"/>
                  </a:lnTo>
                  <a:lnTo>
                    <a:pt x="710" y="23"/>
                  </a:lnTo>
                  <a:lnTo>
                    <a:pt x="711" y="23"/>
                  </a:lnTo>
                  <a:lnTo>
                    <a:pt x="711" y="25"/>
                  </a:lnTo>
                  <a:lnTo>
                    <a:pt x="711" y="25"/>
                  </a:lnTo>
                  <a:lnTo>
                    <a:pt x="711" y="27"/>
                  </a:lnTo>
                  <a:lnTo>
                    <a:pt x="711" y="25"/>
                  </a:lnTo>
                  <a:lnTo>
                    <a:pt x="713" y="23"/>
                  </a:lnTo>
                  <a:lnTo>
                    <a:pt x="713" y="23"/>
                  </a:lnTo>
                  <a:lnTo>
                    <a:pt x="715" y="23"/>
                  </a:lnTo>
                  <a:close/>
                  <a:moveTo>
                    <a:pt x="527" y="22"/>
                  </a:moveTo>
                  <a:lnTo>
                    <a:pt x="527" y="22"/>
                  </a:lnTo>
                  <a:lnTo>
                    <a:pt x="527" y="22"/>
                  </a:lnTo>
                  <a:lnTo>
                    <a:pt x="527" y="23"/>
                  </a:lnTo>
                  <a:lnTo>
                    <a:pt x="527" y="23"/>
                  </a:lnTo>
                  <a:lnTo>
                    <a:pt x="529" y="22"/>
                  </a:lnTo>
                  <a:lnTo>
                    <a:pt x="529" y="22"/>
                  </a:lnTo>
                  <a:lnTo>
                    <a:pt x="527" y="22"/>
                  </a:lnTo>
                  <a:lnTo>
                    <a:pt x="527" y="22"/>
                  </a:lnTo>
                  <a:close/>
                  <a:moveTo>
                    <a:pt x="513" y="19"/>
                  </a:moveTo>
                  <a:lnTo>
                    <a:pt x="511" y="19"/>
                  </a:lnTo>
                  <a:lnTo>
                    <a:pt x="511" y="20"/>
                  </a:lnTo>
                  <a:lnTo>
                    <a:pt x="511" y="20"/>
                  </a:lnTo>
                  <a:lnTo>
                    <a:pt x="510" y="22"/>
                  </a:lnTo>
                  <a:lnTo>
                    <a:pt x="510" y="22"/>
                  </a:lnTo>
                  <a:lnTo>
                    <a:pt x="510" y="23"/>
                  </a:lnTo>
                  <a:lnTo>
                    <a:pt x="508" y="23"/>
                  </a:lnTo>
                  <a:lnTo>
                    <a:pt x="508" y="25"/>
                  </a:lnTo>
                  <a:lnTo>
                    <a:pt x="508" y="25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10" y="27"/>
                  </a:lnTo>
                  <a:lnTo>
                    <a:pt x="510" y="25"/>
                  </a:lnTo>
                  <a:lnTo>
                    <a:pt x="511" y="25"/>
                  </a:lnTo>
                  <a:lnTo>
                    <a:pt x="510" y="25"/>
                  </a:lnTo>
                  <a:lnTo>
                    <a:pt x="511" y="25"/>
                  </a:lnTo>
                  <a:lnTo>
                    <a:pt x="511" y="23"/>
                  </a:lnTo>
                  <a:lnTo>
                    <a:pt x="511" y="23"/>
                  </a:lnTo>
                  <a:lnTo>
                    <a:pt x="511" y="23"/>
                  </a:lnTo>
                  <a:lnTo>
                    <a:pt x="513" y="23"/>
                  </a:lnTo>
                  <a:lnTo>
                    <a:pt x="513" y="22"/>
                  </a:lnTo>
                  <a:lnTo>
                    <a:pt x="513" y="22"/>
                  </a:lnTo>
                  <a:lnTo>
                    <a:pt x="511" y="22"/>
                  </a:lnTo>
                  <a:lnTo>
                    <a:pt x="511" y="22"/>
                  </a:lnTo>
                  <a:lnTo>
                    <a:pt x="513" y="22"/>
                  </a:lnTo>
                  <a:lnTo>
                    <a:pt x="513" y="22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19"/>
                  </a:lnTo>
                  <a:lnTo>
                    <a:pt x="513" y="19"/>
                  </a:lnTo>
                  <a:lnTo>
                    <a:pt x="513" y="19"/>
                  </a:lnTo>
                  <a:close/>
                  <a:moveTo>
                    <a:pt x="3685" y="19"/>
                  </a:moveTo>
                  <a:lnTo>
                    <a:pt x="3687" y="19"/>
                  </a:lnTo>
                  <a:lnTo>
                    <a:pt x="3690" y="20"/>
                  </a:lnTo>
                  <a:lnTo>
                    <a:pt x="3690" y="22"/>
                  </a:lnTo>
                  <a:lnTo>
                    <a:pt x="3690" y="23"/>
                  </a:lnTo>
                  <a:lnTo>
                    <a:pt x="3690" y="25"/>
                  </a:lnTo>
                  <a:lnTo>
                    <a:pt x="3689" y="30"/>
                  </a:lnTo>
                  <a:lnTo>
                    <a:pt x="3685" y="31"/>
                  </a:lnTo>
                  <a:lnTo>
                    <a:pt x="3684" y="33"/>
                  </a:lnTo>
                  <a:lnTo>
                    <a:pt x="3682" y="31"/>
                  </a:lnTo>
                  <a:lnTo>
                    <a:pt x="3682" y="31"/>
                  </a:lnTo>
                  <a:lnTo>
                    <a:pt x="3682" y="31"/>
                  </a:lnTo>
                  <a:lnTo>
                    <a:pt x="3681" y="30"/>
                  </a:lnTo>
                  <a:lnTo>
                    <a:pt x="3681" y="28"/>
                  </a:lnTo>
                  <a:lnTo>
                    <a:pt x="3681" y="27"/>
                  </a:lnTo>
                  <a:lnTo>
                    <a:pt x="3681" y="25"/>
                  </a:lnTo>
                  <a:lnTo>
                    <a:pt x="3679" y="23"/>
                  </a:lnTo>
                  <a:lnTo>
                    <a:pt x="3679" y="22"/>
                  </a:lnTo>
                  <a:lnTo>
                    <a:pt x="3679" y="20"/>
                  </a:lnTo>
                  <a:lnTo>
                    <a:pt x="3681" y="19"/>
                  </a:lnTo>
                  <a:lnTo>
                    <a:pt x="3682" y="19"/>
                  </a:lnTo>
                  <a:lnTo>
                    <a:pt x="3685" y="19"/>
                  </a:lnTo>
                  <a:close/>
                  <a:moveTo>
                    <a:pt x="514" y="17"/>
                  </a:moveTo>
                  <a:lnTo>
                    <a:pt x="514" y="17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6" y="17"/>
                  </a:lnTo>
                  <a:lnTo>
                    <a:pt x="514" y="17"/>
                  </a:lnTo>
                  <a:lnTo>
                    <a:pt x="514" y="17"/>
                  </a:lnTo>
                  <a:lnTo>
                    <a:pt x="514" y="17"/>
                  </a:lnTo>
                  <a:lnTo>
                    <a:pt x="514" y="17"/>
                  </a:lnTo>
                  <a:close/>
                  <a:moveTo>
                    <a:pt x="588" y="16"/>
                  </a:move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8" y="16"/>
                  </a:lnTo>
                  <a:close/>
                  <a:moveTo>
                    <a:pt x="790" y="11"/>
                  </a:moveTo>
                  <a:lnTo>
                    <a:pt x="792" y="12"/>
                  </a:lnTo>
                  <a:lnTo>
                    <a:pt x="793" y="12"/>
                  </a:lnTo>
                  <a:lnTo>
                    <a:pt x="795" y="12"/>
                  </a:lnTo>
                  <a:lnTo>
                    <a:pt x="795" y="12"/>
                  </a:lnTo>
                  <a:lnTo>
                    <a:pt x="795" y="12"/>
                  </a:lnTo>
                  <a:lnTo>
                    <a:pt x="795" y="14"/>
                  </a:lnTo>
                  <a:lnTo>
                    <a:pt x="795" y="14"/>
                  </a:lnTo>
                  <a:lnTo>
                    <a:pt x="793" y="14"/>
                  </a:lnTo>
                  <a:lnTo>
                    <a:pt x="790" y="12"/>
                  </a:lnTo>
                  <a:lnTo>
                    <a:pt x="790" y="11"/>
                  </a:lnTo>
                  <a:lnTo>
                    <a:pt x="790" y="11"/>
                  </a:lnTo>
                  <a:close/>
                  <a:moveTo>
                    <a:pt x="535" y="11"/>
                  </a:moveTo>
                  <a:lnTo>
                    <a:pt x="533" y="11"/>
                  </a:lnTo>
                  <a:lnTo>
                    <a:pt x="533" y="12"/>
                  </a:lnTo>
                  <a:lnTo>
                    <a:pt x="533" y="14"/>
                  </a:lnTo>
                  <a:lnTo>
                    <a:pt x="533" y="14"/>
                  </a:lnTo>
                  <a:lnTo>
                    <a:pt x="533" y="14"/>
                  </a:lnTo>
                  <a:lnTo>
                    <a:pt x="535" y="12"/>
                  </a:lnTo>
                  <a:lnTo>
                    <a:pt x="535" y="12"/>
                  </a:lnTo>
                  <a:lnTo>
                    <a:pt x="535" y="11"/>
                  </a:lnTo>
                  <a:lnTo>
                    <a:pt x="535" y="11"/>
                  </a:lnTo>
                  <a:lnTo>
                    <a:pt x="535" y="11"/>
                  </a:lnTo>
                  <a:close/>
                  <a:moveTo>
                    <a:pt x="549" y="9"/>
                  </a:moveTo>
                  <a:lnTo>
                    <a:pt x="549" y="9"/>
                  </a:lnTo>
                  <a:lnTo>
                    <a:pt x="549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9"/>
                  </a:lnTo>
                  <a:lnTo>
                    <a:pt x="551" y="9"/>
                  </a:lnTo>
                  <a:lnTo>
                    <a:pt x="549" y="9"/>
                  </a:lnTo>
                  <a:close/>
                  <a:moveTo>
                    <a:pt x="573" y="6"/>
                  </a:moveTo>
                  <a:lnTo>
                    <a:pt x="573" y="6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9"/>
                  </a:lnTo>
                  <a:lnTo>
                    <a:pt x="571" y="9"/>
                  </a:lnTo>
                  <a:lnTo>
                    <a:pt x="571" y="9"/>
                  </a:lnTo>
                  <a:lnTo>
                    <a:pt x="574" y="9"/>
                  </a:lnTo>
                  <a:lnTo>
                    <a:pt x="576" y="11"/>
                  </a:lnTo>
                  <a:lnTo>
                    <a:pt x="577" y="11"/>
                  </a:lnTo>
                  <a:lnTo>
                    <a:pt x="579" y="12"/>
                  </a:lnTo>
                  <a:lnTo>
                    <a:pt x="581" y="12"/>
                  </a:lnTo>
                  <a:lnTo>
                    <a:pt x="582" y="12"/>
                  </a:lnTo>
                  <a:lnTo>
                    <a:pt x="582" y="12"/>
                  </a:lnTo>
                  <a:lnTo>
                    <a:pt x="584" y="14"/>
                  </a:lnTo>
                  <a:lnTo>
                    <a:pt x="584" y="14"/>
                  </a:lnTo>
                  <a:lnTo>
                    <a:pt x="585" y="14"/>
                  </a:lnTo>
                  <a:lnTo>
                    <a:pt x="585" y="14"/>
                  </a:lnTo>
                  <a:lnTo>
                    <a:pt x="588" y="12"/>
                  </a:lnTo>
                  <a:lnTo>
                    <a:pt x="588" y="12"/>
                  </a:lnTo>
                  <a:lnTo>
                    <a:pt x="588" y="12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5" y="14"/>
                  </a:lnTo>
                  <a:lnTo>
                    <a:pt x="585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8" y="14"/>
                  </a:lnTo>
                  <a:lnTo>
                    <a:pt x="588" y="14"/>
                  </a:lnTo>
                  <a:lnTo>
                    <a:pt x="590" y="12"/>
                  </a:lnTo>
                  <a:lnTo>
                    <a:pt x="592" y="11"/>
                  </a:lnTo>
                  <a:lnTo>
                    <a:pt x="592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8"/>
                  </a:lnTo>
                  <a:lnTo>
                    <a:pt x="590" y="8"/>
                  </a:lnTo>
                  <a:lnTo>
                    <a:pt x="588" y="9"/>
                  </a:lnTo>
                  <a:lnTo>
                    <a:pt x="588" y="9"/>
                  </a:lnTo>
                  <a:lnTo>
                    <a:pt x="588" y="11"/>
                  </a:lnTo>
                  <a:lnTo>
                    <a:pt x="588" y="11"/>
                  </a:lnTo>
                  <a:lnTo>
                    <a:pt x="588" y="11"/>
                  </a:lnTo>
                  <a:lnTo>
                    <a:pt x="588" y="9"/>
                  </a:lnTo>
                  <a:lnTo>
                    <a:pt x="588" y="9"/>
                  </a:lnTo>
                  <a:lnTo>
                    <a:pt x="588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6"/>
                  </a:lnTo>
                  <a:lnTo>
                    <a:pt x="585" y="6"/>
                  </a:lnTo>
                  <a:lnTo>
                    <a:pt x="585" y="8"/>
                  </a:lnTo>
                  <a:lnTo>
                    <a:pt x="584" y="8"/>
                  </a:lnTo>
                  <a:lnTo>
                    <a:pt x="584" y="9"/>
                  </a:lnTo>
                  <a:lnTo>
                    <a:pt x="582" y="9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1" y="8"/>
                  </a:lnTo>
                  <a:lnTo>
                    <a:pt x="581" y="6"/>
                  </a:lnTo>
                  <a:lnTo>
                    <a:pt x="581" y="6"/>
                  </a:lnTo>
                  <a:lnTo>
                    <a:pt x="579" y="6"/>
                  </a:lnTo>
                  <a:lnTo>
                    <a:pt x="579" y="8"/>
                  </a:lnTo>
                  <a:lnTo>
                    <a:pt x="579" y="8"/>
                  </a:lnTo>
                  <a:lnTo>
                    <a:pt x="579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4" y="9"/>
                  </a:lnTo>
                  <a:lnTo>
                    <a:pt x="574" y="9"/>
                  </a:lnTo>
                  <a:lnTo>
                    <a:pt x="574" y="9"/>
                  </a:lnTo>
                  <a:lnTo>
                    <a:pt x="574" y="8"/>
                  </a:lnTo>
                  <a:lnTo>
                    <a:pt x="574" y="8"/>
                  </a:lnTo>
                  <a:lnTo>
                    <a:pt x="573" y="8"/>
                  </a:lnTo>
                  <a:lnTo>
                    <a:pt x="574" y="6"/>
                  </a:lnTo>
                  <a:lnTo>
                    <a:pt x="573" y="6"/>
                  </a:lnTo>
                  <a:close/>
                  <a:moveTo>
                    <a:pt x="566" y="6"/>
                  </a:moveTo>
                  <a:lnTo>
                    <a:pt x="565" y="6"/>
                  </a:lnTo>
                  <a:lnTo>
                    <a:pt x="565" y="8"/>
                  </a:lnTo>
                  <a:lnTo>
                    <a:pt x="565" y="8"/>
                  </a:lnTo>
                  <a:lnTo>
                    <a:pt x="563" y="8"/>
                  </a:lnTo>
                  <a:lnTo>
                    <a:pt x="565" y="8"/>
                  </a:lnTo>
                  <a:lnTo>
                    <a:pt x="565" y="9"/>
                  </a:lnTo>
                  <a:lnTo>
                    <a:pt x="566" y="9"/>
                  </a:lnTo>
                  <a:lnTo>
                    <a:pt x="566" y="8"/>
                  </a:lnTo>
                  <a:lnTo>
                    <a:pt x="566" y="8"/>
                  </a:lnTo>
                  <a:lnTo>
                    <a:pt x="566" y="6"/>
                  </a:lnTo>
                  <a:lnTo>
                    <a:pt x="566" y="6"/>
                  </a:lnTo>
                  <a:close/>
                  <a:moveTo>
                    <a:pt x="817" y="5"/>
                  </a:moveTo>
                  <a:lnTo>
                    <a:pt x="817" y="5"/>
                  </a:lnTo>
                  <a:lnTo>
                    <a:pt x="817" y="5"/>
                  </a:lnTo>
                  <a:lnTo>
                    <a:pt x="817" y="6"/>
                  </a:lnTo>
                  <a:lnTo>
                    <a:pt x="817" y="6"/>
                  </a:lnTo>
                  <a:lnTo>
                    <a:pt x="817" y="8"/>
                  </a:lnTo>
                  <a:lnTo>
                    <a:pt x="817" y="8"/>
                  </a:lnTo>
                  <a:lnTo>
                    <a:pt x="816" y="8"/>
                  </a:lnTo>
                  <a:lnTo>
                    <a:pt x="816" y="9"/>
                  </a:lnTo>
                  <a:lnTo>
                    <a:pt x="814" y="9"/>
                  </a:lnTo>
                  <a:lnTo>
                    <a:pt x="814" y="9"/>
                  </a:lnTo>
                  <a:lnTo>
                    <a:pt x="816" y="8"/>
                  </a:lnTo>
                  <a:lnTo>
                    <a:pt x="816" y="8"/>
                  </a:lnTo>
                  <a:lnTo>
                    <a:pt x="816" y="6"/>
                  </a:lnTo>
                  <a:lnTo>
                    <a:pt x="816" y="6"/>
                  </a:lnTo>
                  <a:lnTo>
                    <a:pt x="817" y="5"/>
                  </a:lnTo>
                  <a:lnTo>
                    <a:pt x="817" y="5"/>
                  </a:lnTo>
                  <a:lnTo>
                    <a:pt x="817" y="5"/>
                  </a:lnTo>
                  <a:lnTo>
                    <a:pt x="817" y="5"/>
                  </a:lnTo>
                  <a:close/>
                  <a:moveTo>
                    <a:pt x="562" y="5"/>
                  </a:moveTo>
                  <a:lnTo>
                    <a:pt x="560" y="5"/>
                  </a:lnTo>
                  <a:lnTo>
                    <a:pt x="562" y="5"/>
                  </a:lnTo>
                  <a:lnTo>
                    <a:pt x="562" y="5"/>
                  </a:lnTo>
                  <a:lnTo>
                    <a:pt x="560" y="6"/>
                  </a:lnTo>
                  <a:lnTo>
                    <a:pt x="560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8"/>
                  </a:lnTo>
                  <a:lnTo>
                    <a:pt x="560" y="8"/>
                  </a:lnTo>
                  <a:lnTo>
                    <a:pt x="562" y="8"/>
                  </a:lnTo>
                  <a:lnTo>
                    <a:pt x="563" y="8"/>
                  </a:lnTo>
                  <a:lnTo>
                    <a:pt x="563" y="6"/>
                  </a:lnTo>
                  <a:lnTo>
                    <a:pt x="563" y="6"/>
                  </a:lnTo>
                  <a:lnTo>
                    <a:pt x="563" y="6"/>
                  </a:lnTo>
                  <a:lnTo>
                    <a:pt x="563" y="5"/>
                  </a:lnTo>
                  <a:lnTo>
                    <a:pt x="562" y="5"/>
                  </a:lnTo>
                  <a:lnTo>
                    <a:pt x="562" y="5"/>
                  </a:lnTo>
                  <a:close/>
                  <a:moveTo>
                    <a:pt x="2265" y="1"/>
                  </a:moveTo>
                  <a:lnTo>
                    <a:pt x="2265" y="1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8" y="3"/>
                  </a:lnTo>
                  <a:lnTo>
                    <a:pt x="2269" y="3"/>
                  </a:lnTo>
                  <a:lnTo>
                    <a:pt x="2271" y="5"/>
                  </a:lnTo>
                  <a:lnTo>
                    <a:pt x="2271" y="5"/>
                  </a:lnTo>
                  <a:lnTo>
                    <a:pt x="2269" y="5"/>
                  </a:lnTo>
                  <a:lnTo>
                    <a:pt x="2269" y="5"/>
                  </a:lnTo>
                  <a:lnTo>
                    <a:pt x="2268" y="6"/>
                  </a:lnTo>
                  <a:lnTo>
                    <a:pt x="2269" y="6"/>
                  </a:lnTo>
                  <a:lnTo>
                    <a:pt x="2269" y="6"/>
                  </a:lnTo>
                  <a:lnTo>
                    <a:pt x="2269" y="6"/>
                  </a:lnTo>
                  <a:lnTo>
                    <a:pt x="2271" y="6"/>
                  </a:lnTo>
                  <a:lnTo>
                    <a:pt x="2271" y="3"/>
                  </a:lnTo>
                  <a:lnTo>
                    <a:pt x="2273" y="3"/>
                  </a:lnTo>
                  <a:lnTo>
                    <a:pt x="2273" y="3"/>
                  </a:lnTo>
                  <a:lnTo>
                    <a:pt x="2273" y="5"/>
                  </a:lnTo>
                  <a:lnTo>
                    <a:pt x="2273" y="5"/>
                  </a:lnTo>
                  <a:lnTo>
                    <a:pt x="2273" y="5"/>
                  </a:lnTo>
                  <a:lnTo>
                    <a:pt x="2273" y="6"/>
                  </a:lnTo>
                  <a:lnTo>
                    <a:pt x="2273" y="6"/>
                  </a:lnTo>
                  <a:lnTo>
                    <a:pt x="2274" y="6"/>
                  </a:lnTo>
                  <a:lnTo>
                    <a:pt x="2274" y="8"/>
                  </a:lnTo>
                  <a:lnTo>
                    <a:pt x="2274" y="9"/>
                  </a:lnTo>
                  <a:lnTo>
                    <a:pt x="2276" y="11"/>
                  </a:lnTo>
                  <a:lnTo>
                    <a:pt x="2277" y="12"/>
                  </a:lnTo>
                  <a:lnTo>
                    <a:pt x="2279" y="16"/>
                  </a:lnTo>
                  <a:lnTo>
                    <a:pt x="2280" y="17"/>
                  </a:lnTo>
                  <a:lnTo>
                    <a:pt x="2284" y="19"/>
                  </a:lnTo>
                  <a:lnTo>
                    <a:pt x="2284" y="19"/>
                  </a:lnTo>
                  <a:lnTo>
                    <a:pt x="2282" y="20"/>
                  </a:lnTo>
                  <a:lnTo>
                    <a:pt x="2280" y="19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6"/>
                  </a:lnTo>
                  <a:lnTo>
                    <a:pt x="2277" y="14"/>
                  </a:lnTo>
                  <a:lnTo>
                    <a:pt x="2277" y="14"/>
                  </a:lnTo>
                  <a:lnTo>
                    <a:pt x="2277" y="12"/>
                  </a:lnTo>
                  <a:lnTo>
                    <a:pt x="2276" y="12"/>
                  </a:lnTo>
                  <a:lnTo>
                    <a:pt x="2274" y="11"/>
                  </a:lnTo>
                  <a:lnTo>
                    <a:pt x="2273" y="11"/>
                  </a:lnTo>
                  <a:lnTo>
                    <a:pt x="2273" y="11"/>
                  </a:lnTo>
                  <a:lnTo>
                    <a:pt x="2273" y="9"/>
                  </a:lnTo>
                  <a:lnTo>
                    <a:pt x="2273" y="9"/>
                  </a:lnTo>
                  <a:lnTo>
                    <a:pt x="2271" y="9"/>
                  </a:lnTo>
                  <a:lnTo>
                    <a:pt x="2269" y="11"/>
                  </a:lnTo>
                  <a:lnTo>
                    <a:pt x="2269" y="9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69" y="8"/>
                  </a:lnTo>
                  <a:lnTo>
                    <a:pt x="2269" y="8"/>
                  </a:lnTo>
                  <a:lnTo>
                    <a:pt x="2269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6"/>
                  </a:lnTo>
                  <a:lnTo>
                    <a:pt x="2268" y="6"/>
                  </a:lnTo>
                  <a:lnTo>
                    <a:pt x="2266" y="6"/>
                  </a:lnTo>
                  <a:lnTo>
                    <a:pt x="2266" y="6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5" y="8"/>
                  </a:lnTo>
                  <a:lnTo>
                    <a:pt x="2265" y="8"/>
                  </a:lnTo>
                  <a:lnTo>
                    <a:pt x="2265" y="8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3" y="5"/>
                  </a:lnTo>
                  <a:lnTo>
                    <a:pt x="2261" y="5"/>
                  </a:lnTo>
                  <a:lnTo>
                    <a:pt x="2261" y="6"/>
                  </a:lnTo>
                  <a:lnTo>
                    <a:pt x="2261" y="6"/>
                  </a:lnTo>
                  <a:lnTo>
                    <a:pt x="2261" y="6"/>
                  </a:lnTo>
                  <a:lnTo>
                    <a:pt x="2260" y="5"/>
                  </a:lnTo>
                  <a:lnTo>
                    <a:pt x="2260" y="5"/>
                  </a:lnTo>
                  <a:lnTo>
                    <a:pt x="2260" y="5"/>
                  </a:lnTo>
                  <a:lnTo>
                    <a:pt x="2258" y="5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1"/>
                  </a:lnTo>
                  <a:lnTo>
                    <a:pt x="2260" y="3"/>
                  </a:lnTo>
                  <a:lnTo>
                    <a:pt x="2261" y="3"/>
                  </a:lnTo>
                  <a:lnTo>
                    <a:pt x="2263" y="3"/>
                  </a:lnTo>
                  <a:lnTo>
                    <a:pt x="2263" y="5"/>
                  </a:lnTo>
                  <a:lnTo>
                    <a:pt x="2263" y="5"/>
                  </a:lnTo>
                  <a:lnTo>
                    <a:pt x="2263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1"/>
                  </a:lnTo>
                  <a:lnTo>
                    <a:pt x="2265" y="1"/>
                  </a:lnTo>
                  <a:close/>
                  <a:moveTo>
                    <a:pt x="555" y="1"/>
                  </a:moveTo>
                  <a:lnTo>
                    <a:pt x="555" y="1"/>
                  </a:lnTo>
                  <a:lnTo>
                    <a:pt x="555" y="1"/>
                  </a:lnTo>
                  <a:lnTo>
                    <a:pt x="555" y="3"/>
                  </a:lnTo>
                  <a:lnTo>
                    <a:pt x="557" y="5"/>
                  </a:lnTo>
                  <a:lnTo>
                    <a:pt x="557" y="5"/>
                  </a:lnTo>
                  <a:lnTo>
                    <a:pt x="558" y="5"/>
                  </a:lnTo>
                  <a:lnTo>
                    <a:pt x="558" y="5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60" y="3"/>
                  </a:lnTo>
                  <a:lnTo>
                    <a:pt x="558" y="1"/>
                  </a:lnTo>
                  <a:lnTo>
                    <a:pt x="558" y="1"/>
                  </a:lnTo>
                  <a:lnTo>
                    <a:pt x="557" y="1"/>
                  </a:lnTo>
                  <a:lnTo>
                    <a:pt x="555" y="1"/>
                  </a:lnTo>
                  <a:close/>
                  <a:moveTo>
                    <a:pt x="554" y="0"/>
                  </a:moveTo>
                  <a:lnTo>
                    <a:pt x="554" y="0"/>
                  </a:lnTo>
                  <a:lnTo>
                    <a:pt x="554" y="1"/>
                  </a:lnTo>
                  <a:lnTo>
                    <a:pt x="554" y="1"/>
                  </a:lnTo>
                  <a:lnTo>
                    <a:pt x="554" y="1"/>
                  </a:lnTo>
                  <a:lnTo>
                    <a:pt x="555" y="1"/>
                  </a:lnTo>
                  <a:lnTo>
                    <a:pt x="555" y="1"/>
                  </a:lnTo>
                  <a:lnTo>
                    <a:pt x="555" y="1"/>
                  </a:lnTo>
                  <a:lnTo>
                    <a:pt x="554" y="1"/>
                  </a:lnTo>
                  <a:lnTo>
                    <a:pt x="554" y="0"/>
                  </a:lnTo>
                  <a:close/>
                  <a:moveTo>
                    <a:pt x="620" y="0"/>
                  </a:moveTo>
                  <a:lnTo>
                    <a:pt x="622" y="1"/>
                  </a:lnTo>
                  <a:lnTo>
                    <a:pt x="623" y="1"/>
                  </a:lnTo>
                  <a:lnTo>
                    <a:pt x="622" y="3"/>
                  </a:lnTo>
                  <a:lnTo>
                    <a:pt x="620" y="3"/>
                  </a:lnTo>
                  <a:lnTo>
                    <a:pt x="617" y="3"/>
                  </a:lnTo>
                  <a:lnTo>
                    <a:pt x="617" y="3"/>
                  </a:lnTo>
                  <a:lnTo>
                    <a:pt x="615" y="3"/>
                  </a:lnTo>
                  <a:lnTo>
                    <a:pt x="614" y="3"/>
                  </a:lnTo>
                  <a:lnTo>
                    <a:pt x="614" y="3"/>
                  </a:lnTo>
                  <a:lnTo>
                    <a:pt x="614" y="1"/>
                  </a:lnTo>
                  <a:lnTo>
                    <a:pt x="614" y="1"/>
                  </a:lnTo>
                  <a:lnTo>
                    <a:pt x="611" y="3"/>
                  </a:lnTo>
                  <a:lnTo>
                    <a:pt x="607" y="1"/>
                  </a:lnTo>
                  <a:lnTo>
                    <a:pt x="609" y="1"/>
                  </a:lnTo>
                  <a:lnTo>
                    <a:pt x="609" y="1"/>
                  </a:lnTo>
                  <a:lnTo>
                    <a:pt x="611" y="1"/>
                  </a:lnTo>
                  <a:lnTo>
                    <a:pt x="611" y="1"/>
                  </a:lnTo>
                  <a:lnTo>
                    <a:pt x="612" y="1"/>
                  </a:lnTo>
                  <a:lnTo>
                    <a:pt x="612" y="1"/>
                  </a:lnTo>
                  <a:lnTo>
                    <a:pt x="612" y="1"/>
                  </a:lnTo>
                  <a:lnTo>
                    <a:pt x="612" y="0"/>
                  </a:lnTo>
                  <a:lnTo>
                    <a:pt x="614" y="0"/>
                  </a:lnTo>
                  <a:lnTo>
                    <a:pt x="617" y="0"/>
                  </a:lnTo>
                  <a:lnTo>
                    <a:pt x="617" y="0"/>
                  </a:lnTo>
                  <a:lnTo>
                    <a:pt x="620" y="0"/>
                  </a:lnTo>
                  <a:close/>
                  <a:moveTo>
                    <a:pt x="418" y="0"/>
                  </a:moveTo>
                  <a:lnTo>
                    <a:pt x="418" y="0"/>
                  </a:lnTo>
                  <a:lnTo>
                    <a:pt x="418" y="0"/>
                  </a:lnTo>
                  <a:lnTo>
                    <a:pt x="418" y="1"/>
                  </a:lnTo>
                  <a:lnTo>
                    <a:pt x="418" y="1"/>
                  </a:lnTo>
                  <a:lnTo>
                    <a:pt x="418" y="1"/>
                  </a:lnTo>
                  <a:lnTo>
                    <a:pt x="418" y="3"/>
                  </a:lnTo>
                  <a:lnTo>
                    <a:pt x="420" y="3"/>
                  </a:lnTo>
                  <a:lnTo>
                    <a:pt x="418" y="3"/>
                  </a:lnTo>
                  <a:lnTo>
                    <a:pt x="418" y="5"/>
                  </a:lnTo>
                  <a:lnTo>
                    <a:pt x="417" y="5"/>
                  </a:lnTo>
                  <a:lnTo>
                    <a:pt x="417" y="3"/>
                  </a:lnTo>
                  <a:lnTo>
                    <a:pt x="415" y="3"/>
                  </a:lnTo>
                  <a:lnTo>
                    <a:pt x="415" y="1"/>
                  </a:lnTo>
                  <a:lnTo>
                    <a:pt x="415" y="1"/>
                  </a:lnTo>
                  <a:lnTo>
                    <a:pt x="417" y="0"/>
                  </a:lnTo>
                  <a:lnTo>
                    <a:pt x="4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6" name="Freeform 353">
              <a:extLst>
                <a:ext uri="{FF2B5EF4-FFF2-40B4-BE49-F238E27FC236}">
                  <a16:creationId xmlns:a16="http://schemas.microsoft.com/office/drawing/2014/main" id="{8959BF5B-6742-2CFF-AF4D-B9129ECADC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5552" y="2920870"/>
              <a:ext cx="6718967" cy="257297"/>
            </a:xfrm>
            <a:custGeom>
              <a:avLst/>
              <a:gdLst>
                <a:gd name="T0" fmla="*/ 527 w 3447"/>
                <a:gd name="T1" fmla="*/ 49 h 132"/>
                <a:gd name="T2" fmla="*/ 293 w 3447"/>
                <a:gd name="T3" fmla="*/ 74 h 132"/>
                <a:gd name="T4" fmla="*/ 284 w 3447"/>
                <a:gd name="T5" fmla="*/ 77 h 132"/>
                <a:gd name="T6" fmla="*/ 292 w 3447"/>
                <a:gd name="T7" fmla="*/ 60 h 132"/>
                <a:gd name="T8" fmla="*/ 2618 w 3447"/>
                <a:gd name="T9" fmla="*/ 58 h 132"/>
                <a:gd name="T10" fmla="*/ 2610 w 3447"/>
                <a:gd name="T11" fmla="*/ 87 h 132"/>
                <a:gd name="T12" fmla="*/ 2596 w 3447"/>
                <a:gd name="T13" fmla="*/ 61 h 132"/>
                <a:gd name="T14" fmla="*/ 2586 w 3447"/>
                <a:gd name="T15" fmla="*/ 83 h 132"/>
                <a:gd name="T16" fmla="*/ 2602 w 3447"/>
                <a:gd name="T17" fmla="*/ 61 h 132"/>
                <a:gd name="T18" fmla="*/ 2622 w 3447"/>
                <a:gd name="T19" fmla="*/ 49 h 132"/>
                <a:gd name="T20" fmla="*/ 2849 w 3447"/>
                <a:gd name="T21" fmla="*/ 44 h 132"/>
                <a:gd name="T22" fmla="*/ 2886 w 3447"/>
                <a:gd name="T23" fmla="*/ 41 h 132"/>
                <a:gd name="T24" fmla="*/ 2862 w 3447"/>
                <a:gd name="T25" fmla="*/ 46 h 132"/>
                <a:gd name="T26" fmla="*/ 2829 w 3447"/>
                <a:gd name="T27" fmla="*/ 47 h 132"/>
                <a:gd name="T28" fmla="*/ 2813 w 3447"/>
                <a:gd name="T29" fmla="*/ 72 h 132"/>
                <a:gd name="T30" fmla="*/ 2821 w 3447"/>
                <a:gd name="T31" fmla="*/ 44 h 132"/>
                <a:gd name="T32" fmla="*/ 648 w 3447"/>
                <a:gd name="T33" fmla="*/ 38 h 132"/>
                <a:gd name="T34" fmla="*/ 437 w 3447"/>
                <a:gd name="T35" fmla="*/ 36 h 132"/>
                <a:gd name="T36" fmla="*/ 462 w 3447"/>
                <a:gd name="T37" fmla="*/ 35 h 132"/>
                <a:gd name="T38" fmla="*/ 628 w 3447"/>
                <a:gd name="T39" fmla="*/ 30 h 132"/>
                <a:gd name="T40" fmla="*/ 637 w 3447"/>
                <a:gd name="T41" fmla="*/ 35 h 132"/>
                <a:gd name="T42" fmla="*/ 1872 w 3447"/>
                <a:gd name="T43" fmla="*/ 25 h 132"/>
                <a:gd name="T44" fmla="*/ 2244 w 3447"/>
                <a:gd name="T45" fmla="*/ 28 h 132"/>
                <a:gd name="T46" fmla="*/ 2252 w 3447"/>
                <a:gd name="T47" fmla="*/ 22 h 132"/>
                <a:gd name="T48" fmla="*/ 207 w 3447"/>
                <a:gd name="T49" fmla="*/ 24 h 132"/>
                <a:gd name="T50" fmla="*/ 180 w 3447"/>
                <a:gd name="T51" fmla="*/ 27 h 132"/>
                <a:gd name="T52" fmla="*/ 372 w 3447"/>
                <a:gd name="T53" fmla="*/ 19 h 132"/>
                <a:gd name="T54" fmla="*/ 454 w 3447"/>
                <a:gd name="T55" fmla="*/ 22 h 132"/>
                <a:gd name="T56" fmla="*/ 265 w 3447"/>
                <a:gd name="T57" fmla="*/ 24 h 132"/>
                <a:gd name="T58" fmla="*/ 262 w 3447"/>
                <a:gd name="T59" fmla="*/ 24 h 132"/>
                <a:gd name="T60" fmla="*/ 371 w 3447"/>
                <a:gd name="T61" fmla="*/ 17 h 132"/>
                <a:gd name="T62" fmla="*/ 60 w 3447"/>
                <a:gd name="T63" fmla="*/ 14 h 132"/>
                <a:gd name="T64" fmla="*/ 926 w 3447"/>
                <a:gd name="T65" fmla="*/ 14 h 132"/>
                <a:gd name="T66" fmla="*/ 667 w 3447"/>
                <a:gd name="T67" fmla="*/ 8 h 132"/>
                <a:gd name="T68" fmla="*/ 661 w 3447"/>
                <a:gd name="T69" fmla="*/ 11 h 132"/>
                <a:gd name="T70" fmla="*/ 659 w 3447"/>
                <a:gd name="T71" fmla="*/ 6 h 132"/>
                <a:gd name="T72" fmla="*/ 590 w 3447"/>
                <a:gd name="T73" fmla="*/ 3 h 132"/>
                <a:gd name="T74" fmla="*/ 588 w 3447"/>
                <a:gd name="T75" fmla="*/ 6 h 132"/>
                <a:gd name="T76" fmla="*/ 401 w 3447"/>
                <a:gd name="T77" fmla="*/ 8 h 132"/>
                <a:gd name="T78" fmla="*/ 397 w 3447"/>
                <a:gd name="T79" fmla="*/ 8 h 132"/>
                <a:gd name="T80" fmla="*/ 437 w 3447"/>
                <a:gd name="T81" fmla="*/ 5 h 132"/>
                <a:gd name="T82" fmla="*/ 497 w 3447"/>
                <a:gd name="T83" fmla="*/ 8 h 132"/>
                <a:gd name="T84" fmla="*/ 519 w 3447"/>
                <a:gd name="T85" fmla="*/ 35 h 132"/>
                <a:gd name="T86" fmla="*/ 528 w 3447"/>
                <a:gd name="T87" fmla="*/ 49 h 132"/>
                <a:gd name="T88" fmla="*/ 565 w 3447"/>
                <a:gd name="T89" fmla="*/ 57 h 132"/>
                <a:gd name="T90" fmla="*/ 585 w 3447"/>
                <a:gd name="T91" fmla="*/ 68 h 132"/>
                <a:gd name="T92" fmla="*/ 588 w 3447"/>
                <a:gd name="T93" fmla="*/ 77 h 132"/>
                <a:gd name="T94" fmla="*/ 572 w 3447"/>
                <a:gd name="T95" fmla="*/ 74 h 132"/>
                <a:gd name="T96" fmla="*/ 566 w 3447"/>
                <a:gd name="T97" fmla="*/ 83 h 132"/>
                <a:gd name="T98" fmla="*/ 539 w 3447"/>
                <a:gd name="T99" fmla="*/ 93 h 132"/>
                <a:gd name="T100" fmla="*/ 538 w 3447"/>
                <a:gd name="T101" fmla="*/ 72 h 132"/>
                <a:gd name="T102" fmla="*/ 516 w 3447"/>
                <a:gd name="T103" fmla="*/ 66 h 132"/>
                <a:gd name="T104" fmla="*/ 503 w 3447"/>
                <a:gd name="T105" fmla="*/ 74 h 132"/>
                <a:gd name="T106" fmla="*/ 492 w 3447"/>
                <a:gd name="T107" fmla="*/ 128 h 132"/>
                <a:gd name="T108" fmla="*/ 475 w 3447"/>
                <a:gd name="T109" fmla="*/ 99 h 132"/>
                <a:gd name="T110" fmla="*/ 476 w 3447"/>
                <a:gd name="T111" fmla="*/ 74 h 132"/>
                <a:gd name="T112" fmla="*/ 492 w 3447"/>
                <a:gd name="T113" fmla="*/ 60 h 132"/>
                <a:gd name="T114" fmla="*/ 530 w 3447"/>
                <a:gd name="T115" fmla="*/ 57 h 132"/>
                <a:gd name="T116" fmla="*/ 514 w 3447"/>
                <a:gd name="T117" fmla="*/ 41 h 132"/>
                <a:gd name="T118" fmla="*/ 465 w 3447"/>
                <a:gd name="T119" fmla="*/ 41 h 132"/>
                <a:gd name="T120" fmla="*/ 431 w 3447"/>
                <a:gd name="T121" fmla="*/ 43 h 132"/>
                <a:gd name="T122" fmla="*/ 453 w 3447"/>
                <a:gd name="T123" fmla="*/ 16 h 132"/>
                <a:gd name="T124" fmla="*/ 464 w 3447"/>
                <a:gd name="T125" fmla="*/ 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47" h="132">
                  <a:moveTo>
                    <a:pt x="2924" y="47"/>
                  </a:moveTo>
                  <a:lnTo>
                    <a:pt x="2925" y="47"/>
                  </a:lnTo>
                  <a:lnTo>
                    <a:pt x="2927" y="49"/>
                  </a:lnTo>
                  <a:lnTo>
                    <a:pt x="2928" y="49"/>
                  </a:lnTo>
                  <a:lnTo>
                    <a:pt x="2928" y="50"/>
                  </a:lnTo>
                  <a:lnTo>
                    <a:pt x="2930" y="52"/>
                  </a:lnTo>
                  <a:lnTo>
                    <a:pt x="2930" y="54"/>
                  </a:lnTo>
                  <a:lnTo>
                    <a:pt x="2930" y="57"/>
                  </a:lnTo>
                  <a:lnTo>
                    <a:pt x="2931" y="60"/>
                  </a:lnTo>
                  <a:lnTo>
                    <a:pt x="2925" y="58"/>
                  </a:lnTo>
                  <a:lnTo>
                    <a:pt x="2922" y="57"/>
                  </a:lnTo>
                  <a:lnTo>
                    <a:pt x="2920" y="55"/>
                  </a:lnTo>
                  <a:lnTo>
                    <a:pt x="2920" y="52"/>
                  </a:lnTo>
                  <a:lnTo>
                    <a:pt x="2920" y="50"/>
                  </a:lnTo>
                  <a:lnTo>
                    <a:pt x="2920" y="50"/>
                  </a:lnTo>
                  <a:lnTo>
                    <a:pt x="2920" y="49"/>
                  </a:lnTo>
                  <a:lnTo>
                    <a:pt x="2922" y="47"/>
                  </a:lnTo>
                  <a:lnTo>
                    <a:pt x="2924" y="47"/>
                  </a:lnTo>
                  <a:close/>
                  <a:moveTo>
                    <a:pt x="1839" y="46"/>
                  </a:moveTo>
                  <a:lnTo>
                    <a:pt x="1842" y="47"/>
                  </a:lnTo>
                  <a:lnTo>
                    <a:pt x="1843" y="47"/>
                  </a:lnTo>
                  <a:lnTo>
                    <a:pt x="1843" y="49"/>
                  </a:lnTo>
                  <a:lnTo>
                    <a:pt x="1843" y="49"/>
                  </a:lnTo>
                  <a:lnTo>
                    <a:pt x="1840" y="49"/>
                  </a:lnTo>
                  <a:lnTo>
                    <a:pt x="1837" y="49"/>
                  </a:lnTo>
                  <a:lnTo>
                    <a:pt x="1836" y="49"/>
                  </a:lnTo>
                  <a:lnTo>
                    <a:pt x="1832" y="52"/>
                  </a:lnTo>
                  <a:lnTo>
                    <a:pt x="1832" y="52"/>
                  </a:lnTo>
                  <a:lnTo>
                    <a:pt x="1832" y="50"/>
                  </a:lnTo>
                  <a:lnTo>
                    <a:pt x="1836" y="47"/>
                  </a:lnTo>
                  <a:lnTo>
                    <a:pt x="1839" y="46"/>
                  </a:lnTo>
                  <a:close/>
                  <a:moveTo>
                    <a:pt x="527" y="46"/>
                  </a:moveTo>
                  <a:lnTo>
                    <a:pt x="527" y="46"/>
                  </a:lnTo>
                  <a:lnTo>
                    <a:pt x="525" y="47"/>
                  </a:lnTo>
                  <a:lnTo>
                    <a:pt x="527" y="47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7"/>
                  </a:lnTo>
                  <a:lnTo>
                    <a:pt x="527" y="47"/>
                  </a:lnTo>
                  <a:lnTo>
                    <a:pt x="527" y="46"/>
                  </a:lnTo>
                  <a:lnTo>
                    <a:pt x="527" y="46"/>
                  </a:lnTo>
                  <a:lnTo>
                    <a:pt x="527" y="46"/>
                  </a:lnTo>
                  <a:close/>
                  <a:moveTo>
                    <a:pt x="287" y="43"/>
                  </a:moveTo>
                  <a:lnTo>
                    <a:pt x="287" y="43"/>
                  </a:lnTo>
                  <a:lnTo>
                    <a:pt x="289" y="43"/>
                  </a:lnTo>
                  <a:lnTo>
                    <a:pt x="290" y="44"/>
                  </a:lnTo>
                  <a:lnTo>
                    <a:pt x="290" y="46"/>
                  </a:lnTo>
                  <a:lnTo>
                    <a:pt x="290" y="47"/>
                  </a:lnTo>
                  <a:lnTo>
                    <a:pt x="290" y="49"/>
                  </a:lnTo>
                  <a:lnTo>
                    <a:pt x="290" y="50"/>
                  </a:lnTo>
                  <a:lnTo>
                    <a:pt x="290" y="52"/>
                  </a:lnTo>
                  <a:lnTo>
                    <a:pt x="290" y="54"/>
                  </a:lnTo>
                  <a:lnTo>
                    <a:pt x="290" y="54"/>
                  </a:lnTo>
                  <a:lnTo>
                    <a:pt x="290" y="54"/>
                  </a:lnTo>
                  <a:lnTo>
                    <a:pt x="292" y="55"/>
                  </a:lnTo>
                  <a:lnTo>
                    <a:pt x="292" y="57"/>
                  </a:lnTo>
                  <a:lnTo>
                    <a:pt x="293" y="57"/>
                  </a:lnTo>
                  <a:lnTo>
                    <a:pt x="293" y="58"/>
                  </a:lnTo>
                  <a:lnTo>
                    <a:pt x="293" y="60"/>
                  </a:lnTo>
                  <a:lnTo>
                    <a:pt x="293" y="61"/>
                  </a:lnTo>
                  <a:lnTo>
                    <a:pt x="293" y="61"/>
                  </a:lnTo>
                  <a:lnTo>
                    <a:pt x="292" y="63"/>
                  </a:lnTo>
                  <a:lnTo>
                    <a:pt x="292" y="63"/>
                  </a:lnTo>
                  <a:lnTo>
                    <a:pt x="293" y="65"/>
                  </a:lnTo>
                  <a:lnTo>
                    <a:pt x="293" y="65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5" y="68"/>
                  </a:lnTo>
                  <a:lnTo>
                    <a:pt x="295" y="69"/>
                  </a:lnTo>
                  <a:lnTo>
                    <a:pt x="295" y="71"/>
                  </a:lnTo>
                  <a:lnTo>
                    <a:pt x="293" y="72"/>
                  </a:lnTo>
                  <a:lnTo>
                    <a:pt x="295" y="72"/>
                  </a:lnTo>
                  <a:lnTo>
                    <a:pt x="295" y="72"/>
                  </a:lnTo>
                  <a:lnTo>
                    <a:pt x="293" y="72"/>
                  </a:lnTo>
                  <a:lnTo>
                    <a:pt x="293" y="72"/>
                  </a:lnTo>
                  <a:lnTo>
                    <a:pt x="293" y="74"/>
                  </a:lnTo>
                  <a:lnTo>
                    <a:pt x="293" y="74"/>
                  </a:lnTo>
                  <a:lnTo>
                    <a:pt x="292" y="76"/>
                  </a:lnTo>
                  <a:lnTo>
                    <a:pt x="292" y="76"/>
                  </a:lnTo>
                  <a:lnTo>
                    <a:pt x="292" y="77"/>
                  </a:lnTo>
                  <a:lnTo>
                    <a:pt x="290" y="77"/>
                  </a:lnTo>
                  <a:lnTo>
                    <a:pt x="290" y="77"/>
                  </a:lnTo>
                  <a:lnTo>
                    <a:pt x="289" y="77"/>
                  </a:lnTo>
                  <a:lnTo>
                    <a:pt x="289" y="77"/>
                  </a:lnTo>
                  <a:lnTo>
                    <a:pt x="289" y="79"/>
                  </a:lnTo>
                  <a:lnTo>
                    <a:pt x="290" y="80"/>
                  </a:lnTo>
                  <a:lnTo>
                    <a:pt x="290" y="80"/>
                  </a:lnTo>
                  <a:lnTo>
                    <a:pt x="290" y="80"/>
                  </a:lnTo>
                  <a:lnTo>
                    <a:pt x="292" y="80"/>
                  </a:lnTo>
                  <a:lnTo>
                    <a:pt x="290" y="82"/>
                  </a:lnTo>
                  <a:lnTo>
                    <a:pt x="292" y="82"/>
                  </a:lnTo>
                  <a:lnTo>
                    <a:pt x="292" y="82"/>
                  </a:lnTo>
                  <a:lnTo>
                    <a:pt x="292" y="82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0" y="83"/>
                  </a:lnTo>
                  <a:lnTo>
                    <a:pt x="289" y="82"/>
                  </a:lnTo>
                  <a:lnTo>
                    <a:pt x="289" y="82"/>
                  </a:lnTo>
                  <a:lnTo>
                    <a:pt x="289" y="82"/>
                  </a:lnTo>
                  <a:lnTo>
                    <a:pt x="289" y="80"/>
                  </a:lnTo>
                  <a:lnTo>
                    <a:pt x="289" y="80"/>
                  </a:lnTo>
                  <a:lnTo>
                    <a:pt x="289" y="79"/>
                  </a:lnTo>
                  <a:lnTo>
                    <a:pt x="289" y="79"/>
                  </a:lnTo>
                  <a:lnTo>
                    <a:pt x="287" y="79"/>
                  </a:lnTo>
                  <a:lnTo>
                    <a:pt x="287" y="77"/>
                  </a:lnTo>
                  <a:lnTo>
                    <a:pt x="287" y="77"/>
                  </a:lnTo>
                  <a:lnTo>
                    <a:pt x="285" y="77"/>
                  </a:lnTo>
                  <a:lnTo>
                    <a:pt x="284" y="77"/>
                  </a:lnTo>
                  <a:lnTo>
                    <a:pt x="282" y="79"/>
                  </a:lnTo>
                  <a:lnTo>
                    <a:pt x="281" y="79"/>
                  </a:lnTo>
                  <a:lnTo>
                    <a:pt x="281" y="79"/>
                  </a:lnTo>
                  <a:lnTo>
                    <a:pt x="281" y="77"/>
                  </a:lnTo>
                  <a:lnTo>
                    <a:pt x="282" y="77"/>
                  </a:lnTo>
                  <a:lnTo>
                    <a:pt x="284" y="77"/>
                  </a:lnTo>
                  <a:lnTo>
                    <a:pt x="284" y="77"/>
                  </a:lnTo>
                  <a:lnTo>
                    <a:pt x="284" y="77"/>
                  </a:lnTo>
                  <a:lnTo>
                    <a:pt x="285" y="77"/>
                  </a:lnTo>
                  <a:lnTo>
                    <a:pt x="285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9" y="76"/>
                  </a:lnTo>
                  <a:lnTo>
                    <a:pt x="290" y="76"/>
                  </a:lnTo>
                  <a:lnTo>
                    <a:pt x="290" y="77"/>
                  </a:lnTo>
                  <a:lnTo>
                    <a:pt x="290" y="76"/>
                  </a:lnTo>
                  <a:lnTo>
                    <a:pt x="290" y="76"/>
                  </a:lnTo>
                  <a:lnTo>
                    <a:pt x="292" y="76"/>
                  </a:lnTo>
                  <a:lnTo>
                    <a:pt x="292" y="76"/>
                  </a:lnTo>
                  <a:lnTo>
                    <a:pt x="292" y="74"/>
                  </a:lnTo>
                  <a:lnTo>
                    <a:pt x="292" y="74"/>
                  </a:lnTo>
                  <a:lnTo>
                    <a:pt x="292" y="72"/>
                  </a:lnTo>
                  <a:lnTo>
                    <a:pt x="293" y="71"/>
                  </a:lnTo>
                  <a:lnTo>
                    <a:pt x="293" y="71"/>
                  </a:lnTo>
                  <a:lnTo>
                    <a:pt x="293" y="69"/>
                  </a:lnTo>
                  <a:lnTo>
                    <a:pt x="293" y="69"/>
                  </a:lnTo>
                  <a:lnTo>
                    <a:pt x="293" y="68"/>
                  </a:lnTo>
                  <a:lnTo>
                    <a:pt x="292" y="68"/>
                  </a:lnTo>
                  <a:lnTo>
                    <a:pt x="290" y="68"/>
                  </a:lnTo>
                  <a:lnTo>
                    <a:pt x="289" y="66"/>
                  </a:lnTo>
                  <a:lnTo>
                    <a:pt x="290" y="66"/>
                  </a:lnTo>
                  <a:lnTo>
                    <a:pt x="292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3" y="65"/>
                  </a:lnTo>
                  <a:lnTo>
                    <a:pt x="292" y="65"/>
                  </a:lnTo>
                  <a:lnTo>
                    <a:pt x="290" y="63"/>
                  </a:lnTo>
                  <a:lnTo>
                    <a:pt x="289" y="61"/>
                  </a:lnTo>
                  <a:lnTo>
                    <a:pt x="289" y="61"/>
                  </a:lnTo>
                  <a:lnTo>
                    <a:pt x="289" y="61"/>
                  </a:lnTo>
                  <a:lnTo>
                    <a:pt x="290" y="61"/>
                  </a:lnTo>
                  <a:lnTo>
                    <a:pt x="292" y="61"/>
                  </a:lnTo>
                  <a:lnTo>
                    <a:pt x="292" y="61"/>
                  </a:lnTo>
                  <a:lnTo>
                    <a:pt x="292" y="60"/>
                  </a:lnTo>
                  <a:lnTo>
                    <a:pt x="292" y="60"/>
                  </a:lnTo>
                  <a:lnTo>
                    <a:pt x="292" y="58"/>
                  </a:lnTo>
                  <a:lnTo>
                    <a:pt x="292" y="57"/>
                  </a:lnTo>
                  <a:lnTo>
                    <a:pt x="290" y="55"/>
                  </a:lnTo>
                  <a:lnTo>
                    <a:pt x="289" y="54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89" y="50"/>
                  </a:lnTo>
                  <a:lnTo>
                    <a:pt x="290" y="50"/>
                  </a:lnTo>
                  <a:lnTo>
                    <a:pt x="290" y="49"/>
                  </a:lnTo>
                  <a:lnTo>
                    <a:pt x="289" y="47"/>
                  </a:lnTo>
                  <a:lnTo>
                    <a:pt x="289" y="46"/>
                  </a:lnTo>
                  <a:lnTo>
                    <a:pt x="289" y="46"/>
                  </a:lnTo>
                  <a:lnTo>
                    <a:pt x="287" y="44"/>
                  </a:lnTo>
                  <a:lnTo>
                    <a:pt x="287" y="43"/>
                  </a:lnTo>
                  <a:lnTo>
                    <a:pt x="287" y="43"/>
                  </a:lnTo>
                  <a:lnTo>
                    <a:pt x="287" y="43"/>
                  </a:lnTo>
                  <a:close/>
                  <a:moveTo>
                    <a:pt x="2621" y="41"/>
                  </a:moveTo>
                  <a:lnTo>
                    <a:pt x="2622" y="41"/>
                  </a:lnTo>
                  <a:lnTo>
                    <a:pt x="2622" y="43"/>
                  </a:lnTo>
                  <a:lnTo>
                    <a:pt x="2622" y="44"/>
                  </a:lnTo>
                  <a:lnTo>
                    <a:pt x="2622" y="46"/>
                  </a:lnTo>
                  <a:lnTo>
                    <a:pt x="2624" y="46"/>
                  </a:lnTo>
                  <a:lnTo>
                    <a:pt x="2624" y="47"/>
                  </a:lnTo>
                  <a:lnTo>
                    <a:pt x="2627" y="47"/>
                  </a:lnTo>
                  <a:lnTo>
                    <a:pt x="2629" y="47"/>
                  </a:lnTo>
                  <a:lnTo>
                    <a:pt x="2629" y="47"/>
                  </a:lnTo>
                  <a:lnTo>
                    <a:pt x="2629" y="47"/>
                  </a:lnTo>
                  <a:lnTo>
                    <a:pt x="2630" y="47"/>
                  </a:lnTo>
                  <a:lnTo>
                    <a:pt x="2629" y="49"/>
                  </a:lnTo>
                  <a:lnTo>
                    <a:pt x="2629" y="50"/>
                  </a:lnTo>
                  <a:lnTo>
                    <a:pt x="2629" y="52"/>
                  </a:lnTo>
                  <a:lnTo>
                    <a:pt x="2627" y="52"/>
                  </a:lnTo>
                  <a:lnTo>
                    <a:pt x="2624" y="54"/>
                  </a:lnTo>
                  <a:lnTo>
                    <a:pt x="2624" y="54"/>
                  </a:lnTo>
                  <a:lnTo>
                    <a:pt x="2622" y="54"/>
                  </a:lnTo>
                  <a:lnTo>
                    <a:pt x="2622" y="55"/>
                  </a:lnTo>
                  <a:lnTo>
                    <a:pt x="2621" y="55"/>
                  </a:lnTo>
                  <a:lnTo>
                    <a:pt x="2619" y="55"/>
                  </a:lnTo>
                  <a:lnTo>
                    <a:pt x="2618" y="57"/>
                  </a:lnTo>
                  <a:lnTo>
                    <a:pt x="2618" y="58"/>
                  </a:lnTo>
                  <a:lnTo>
                    <a:pt x="2618" y="58"/>
                  </a:lnTo>
                  <a:lnTo>
                    <a:pt x="2616" y="58"/>
                  </a:lnTo>
                  <a:lnTo>
                    <a:pt x="2610" y="57"/>
                  </a:lnTo>
                  <a:lnTo>
                    <a:pt x="2610" y="57"/>
                  </a:lnTo>
                  <a:lnTo>
                    <a:pt x="2608" y="57"/>
                  </a:lnTo>
                  <a:lnTo>
                    <a:pt x="2608" y="57"/>
                  </a:lnTo>
                  <a:lnTo>
                    <a:pt x="2608" y="57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1"/>
                  </a:lnTo>
                  <a:lnTo>
                    <a:pt x="2607" y="61"/>
                  </a:lnTo>
                  <a:lnTo>
                    <a:pt x="2607" y="61"/>
                  </a:lnTo>
                  <a:lnTo>
                    <a:pt x="2608" y="63"/>
                  </a:lnTo>
                  <a:lnTo>
                    <a:pt x="2608" y="63"/>
                  </a:lnTo>
                  <a:lnTo>
                    <a:pt x="2610" y="63"/>
                  </a:lnTo>
                  <a:lnTo>
                    <a:pt x="2611" y="63"/>
                  </a:lnTo>
                  <a:lnTo>
                    <a:pt x="2611" y="65"/>
                  </a:lnTo>
                  <a:lnTo>
                    <a:pt x="2611" y="66"/>
                  </a:lnTo>
                  <a:lnTo>
                    <a:pt x="2613" y="68"/>
                  </a:lnTo>
                  <a:lnTo>
                    <a:pt x="2611" y="69"/>
                  </a:lnTo>
                  <a:lnTo>
                    <a:pt x="2611" y="76"/>
                  </a:lnTo>
                  <a:lnTo>
                    <a:pt x="2611" y="79"/>
                  </a:lnTo>
                  <a:lnTo>
                    <a:pt x="2611" y="79"/>
                  </a:lnTo>
                  <a:lnTo>
                    <a:pt x="2611" y="80"/>
                  </a:lnTo>
                  <a:lnTo>
                    <a:pt x="2611" y="82"/>
                  </a:lnTo>
                  <a:lnTo>
                    <a:pt x="2611" y="83"/>
                  </a:lnTo>
                  <a:lnTo>
                    <a:pt x="2611" y="85"/>
                  </a:lnTo>
                  <a:lnTo>
                    <a:pt x="2611" y="85"/>
                  </a:lnTo>
                  <a:lnTo>
                    <a:pt x="2610" y="85"/>
                  </a:lnTo>
                  <a:lnTo>
                    <a:pt x="2610" y="85"/>
                  </a:lnTo>
                  <a:lnTo>
                    <a:pt x="2610" y="85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08" y="88"/>
                  </a:lnTo>
                  <a:lnTo>
                    <a:pt x="2607" y="88"/>
                  </a:lnTo>
                  <a:lnTo>
                    <a:pt x="2605" y="88"/>
                  </a:lnTo>
                  <a:lnTo>
                    <a:pt x="2605" y="88"/>
                  </a:lnTo>
                  <a:lnTo>
                    <a:pt x="2605" y="88"/>
                  </a:lnTo>
                  <a:lnTo>
                    <a:pt x="2605" y="87"/>
                  </a:lnTo>
                  <a:lnTo>
                    <a:pt x="2607" y="85"/>
                  </a:lnTo>
                  <a:lnTo>
                    <a:pt x="2607" y="85"/>
                  </a:lnTo>
                  <a:lnTo>
                    <a:pt x="2602" y="80"/>
                  </a:lnTo>
                  <a:lnTo>
                    <a:pt x="2600" y="79"/>
                  </a:lnTo>
                  <a:lnTo>
                    <a:pt x="2600" y="79"/>
                  </a:lnTo>
                  <a:lnTo>
                    <a:pt x="2600" y="77"/>
                  </a:lnTo>
                  <a:lnTo>
                    <a:pt x="2600" y="76"/>
                  </a:lnTo>
                  <a:lnTo>
                    <a:pt x="2602" y="72"/>
                  </a:lnTo>
                  <a:lnTo>
                    <a:pt x="2603" y="71"/>
                  </a:lnTo>
                  <a:lnTo>
                    <a:pt x="2603" y="69"/>
                  </a:lnTo>
                  <a:lnTo>
                    <a:pt x="2603" y="68"/>
                  </a:lnTo>
                  <a:lnTo>
                    <a:pt x="2602" y="66"/>
                  </a:lnTo>
                  <a:lnTo>
                    <a:pt x="2602" y="65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1"/>
                  </a:lnTo>
                  <a:lnTo>
                    <a:pt x="2600" y="61"/>
                  </a:lnTo>
                  <a:lnTo>
                    <a:pt x="2600" y="61"/>
                  </a:lnTo>
                  <a:lnTo>
                    <a:pt x="2600" y="61"/>
                  </a:lnTo>
                  <a:lnTo>
                    <a:pt x="2599" y="60"/>
                  </a:lnTo>
                  <a:lnTo>
                    <a:pt x="2599" y="58"/>
                  </a:lnTo>
                  <a:lnTo>
                    <a:pt x="2599" y="60"/>
                  </a:lnTo>
                  <a:lnTo>
                    <a:pt x="2597" y="60"/>
                  </a:lnTo>
                  <a:lnTo>
                    <a:pt x="2597" y="61"/>
                  </a:lnTo>
                  <a:lnTo>
                    <a:pt x="2597" y="61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6" y="60"/>
                  </a:lnTo>
                  <a:lnTo>
                    <a:pt x="2596" y="61"/>
                  </a:lnTo>
                  <a:lnTo>
                    <a:pt x="2596" y="63"/>
                  </a:lnTo>
                  <a:lnTo>
                    <a:pt x="2594" y="63"/>
                  </a:lnTo>
                  <a:lnTo>
                    <a:pt x="2592" y="65"/>
                  </a:lnTo>
                  <a:lnTo>
                    <a:pt x="2592" y="66"/>
                  </a:lnTo>
                  <a:lnTo>
                    <a:pt x="2592" y="68"/>
                  </a:lnTo>
                  <a:lnTo>
                    <a:pt x="2592" y="68"/>
                  </a:lnTo>
                  <a:lnTo>
                    <a:pt x="2592" y="69"/>
                  </a:lnTo>
                  <a:lnTo>
                    <a:pt x="2594" y="69"/>
                  </a:lnTo>
                  <a:lnTo>
                    <a:pt x="2594" y="71"/>
                  </a:lnTo>
                  <a:lnTo>
                    <a:pt x="2592" y="71"/>
                  </a:lnTo>
                  <a:lnTo>
                    <a:pt x="2592" y="72"/>
                  </a:lnTo>
                  <a:lnTo>
                    <a:pt x="2591" y="72"/>
                  </a:lnTo>
                  <a:lnTo>
                    <a:pt x="2591" y="74"/>
                  </a:lnTo>
                  <a:lnTo>
                    <a:pt x="2592" y="74"/>
                  </a:lnTo>
                  <a:lnTo>
                    <a:pt x="2594" y="72"/>
                  </a:lnTo>
                  <a:lnTo>
                    <a:pt x="2594" y="72"/>
                  </a:lnTo>
                  <a:lnTo>
                    <a:pt x="2594" y="74"/>
                  </a:lnTo>
                  <a:lnTo>
                    <a:pt x="2594" y="74"/>
                  </a:lnTo>
                  <a:lnTo>
                    <a:pt x="2592" y="74"/>
                  </a:lnTo>
                  <a:lnTo>
                    <a:pt x="2592" y="76"/>
                  </a:lnTo>
                  <a:lnTo>
                    <a:pt x="2592" y="76"/>
                  </a:lnTo>
                  <a:lnTo>
                    <a:pt x="2592" y="77"/>
                  </a:lnTo>
                  <a:lnTo>
                    <a:pt x="2594" y="77"/>
                  </a:lnTo>
                  <a:lnTo>
                    <a:pt x="2594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1" y="77"/>
                  </a:lnTo>
                  <a:lnTo>
                    <a:pt x="2591" y="77"/>
                  </a:lnTo>
                  <a:lnTo>
                    <a:pt x="2591" y="79"/>
                  </a:lnTo>
                  <a:lnTo>
                    <a:pt x="2591" y="79"/>
                  </a:lnTo>
                  <a:lnTo>
                    <a:pt x="2592" y="79"/>
                  </a:lnTo>
                  <a:lnTo>
                    <a:pt x="2592" y="79"/>
                  </a:lnTo>
                  <a:lnTo>
                    <a:pt x="2591" y="82"/>
                  </a:lnTo>
                  <a:lnTo>
                    <a:pt x="2589" y="82"/>
                  </a:lnTo>
                  <a:lnTo>
                    <a:pt x="2589" y="83"/>
                  </a:lnTo>
                  <a:lnTo>
                    <a:pt x="2588" y="83"/>
                  </a:lnTo>
                  <a:lnTo>
                    <a:pt x="2586" y="83"/>
                  </a:lnTo>
                  <a:lnTo>
                    <a:pt x="2586" y="83"/>
                  </a:lnTo>
                  <a:lnTo>
                    <a:pt x="2586" y="82"/>
                  </a:lnTo>
                  <a:lnTo>
                    <a:pt x="2586" y="82"/>
                  </a:lnTo>
                  <a:lnTo>
                    <a:pt x="2586" y="80"/>
                  </a:lnTo>
                  <a:lnTo>
                    <a:pt x="2586" y="80"/>
                  </a:lnTo>
                  <a:lnTo>
                    <a:pt x="2586" y="79"/>
                  </a:lnTo>
                  <a:lnTo>
                    <a:pt x="2586" y="77"/>
                  </a:lnTo>
                  <a:lnTo>
                    <a:pt x="2586" y="76"/>
                  </a:lnTo>
                  <a:lnTo>
                    <a:pt x="2586" y="76"/>
                  </a:lnTo>
                  <a:lnTo>
                    <a:pt x="2586" y="74"/>
                  </a:lnTo>
                  <a:lnTo>
                    <a:pt x="2588" y="71"/>
                  </a:lnTo>
                  <a:lnTo>
                    <a:pt x="2588" y="69"/>
                  </a:lnTo>
                  <a:lnTo>
                    <a:pt x="2589" y="68"/>
                  </a:lnTo>
                  <a:lnTo>
                    <a:pt x="2589" y="66"/>
                  </a:lnTo>
                  <a:lnTo>
                    <a:pt x="2591" y="65"/>
                  </a:lnTo>
                  <a:lnTo>
                    <a:pt x="2591" y="63"/>
                  </a:lnTo>
                  <a:lnTo>
                    <a:pt x="2591" y="63"/>
                  </a:lnTo>
                  <a:lnTo>
                    <a:pt x="2591" y="63"/>
                  </a:lnTo>
                  <a:lnTo>
                    <a:pt x="2592" y="60"/>
                  </a:lnTo>
                  <a:lnTo>
                    <a:pt x="2592" y="60"/>
                  </a:lnTo>
                  <a:lnTo>
                    <a:pt x="2592" y="58"/>
                  </a:lnTo>
                  <a:lnTo>
                    <a:pt x="2594" y="57"/>
                  </a:lnTo>
                  <a:lnTo>
                    <a:pt x="2594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7" y="55"/>
                  </a:lnTo>
                  <a:lnTo>
                    <a:pt x="2597" y="57"/>
                  </a:lnTo>
                  <a:lnTo>
                    <a:pt x="2599" y="57"/>
                  </a:lnTo>
                  <a:lnTo>
                    <a:pt x="2600" y="55"/>
                  </a:lnTo>
                  <a:lnTo>
                    <a:pt x="2600" y="55"/>
                  </a:lnTo>
                  <a:lnTo>
                    <a:pt x="2600" y="55"/>
                  </a:lnTo>
                  <a:lnTo>
                    <a:pt x="2602" y="55"/>
                  </a:lnTo>
                  <a:lnTo>
                    <a:pt x="2602" y="57"/>
                  </a:lnTo>
                  <a:lnTo>
                    <a:pt x="2600" y="57"/>
                  </a:lnTo>
                  <a:lnTo>
                    <a:pt x="2600" y="58"/>
                  </a:lnTo>
                  <a:lnTo>
                    <a:pt x="2600" y="60"/>
                  </a:lnTo>
                  <a:lnTo>
                    <a:pt x="2600" y="60"/>
                  </a:lnTo>
                  <a:lnTo>
                    <a:pt x="2602" y="61"/>
                  </a:lnTo>
                  <a:lnTo>
                    <a:pt x="2602" y="61"/>
                  </a:lnTo>
                  <a:lnTo>
                    <a:pt x="2602" y="60"/>
                  </a:lnTo>
                  <a:lnTo>
                    <a:pt x="2602" y="60"/>
                  </a:lnTo>
                  <a:lnTo>
                    <a:pt x="2602" y="60"/>
                  </a:lnTo>
                  <a:lnTo>
                    <a:pt x="2603" y="60"/>
                  </a:lnTo>
                  <a:lnTo>
                    <a:pt x="2603" y="61"/>
                  </a:lnTo>
                  <a:lnTo>
                    <a:pt x="2603" y="60"/>
                  </a:lnTo>
                  <a:lnTo>
                    <a:pt x="2603" y="60"/>
                  </a:lnTo>
                  <a:lnTo>
                    <a:pt x="2605" y="60"/>
                  </a:lnTo>
                  <a:lnTo>
                    <a:pt x="2605" y="60"/>
                  </a:lnTo>
                  <a:lnTo>
                    <a:pt x="2605" y="58"/>
                  </a:lnTo>
                  <a:lnTo>
                    <a:pt x="2605" y="58"/>
                  </a:lnTo>
                  <a:lnTo>
                    <a:pt x="2607" y="57"/>
                  </a:lnTo>
                  <a:lnTo>
                    <a:pt x="2607" y="55"/>
                  </a:lnTo>
                  <a:lnTo>
                    <a:pt x="2607" y="54"/>
                  </a:lnTo>
                  <a:lnTo>
                    <a:pt x="2605" y="50"/>
                  </a:lnTo>
                  <a:lnTo>
                    <a:pt x="2603" y="49"/>
                  </a:lnTo>
                  <a:lnTo>
                    <a:pt x="2605" y="49"/>
                  </a:lnTo>
                  <a:lnTo>
                    <a:pt x="2605" y="49"/>
                  </a:lnTo>
                  <a:lnTo>
                    <a:pt x="2605" y="49"/>
                  </a:lnTo>
                  <a:lnTo>
                    <a:pt x="2607" y="49"/>
                  </a:lnTo>
                  <a:lnTo>
                    <a:pt x="2608" y="49"/>
                  </a:lnTo>
                  <a:lnTo>
                    <a:pt x="2608" y="50"/>
                  </a:lnTo>
                  <a:lnTo>
                    <a:pt x="2608" y="50"/>
                  </a:lnTo>
                  <a:lnTo>
                    <a:pt x="2608" y="52"/>
                  </a:lnTo>
                  <a:lnTo>
                    <a:pt x="2608" y="54"/>
                  </a:lnTo>
                  <a:lnTo>
                    <a:pt x="2608" y="54"/>
                  </a:lnTo>
                  <a:lnTo>
                    <a:pt x="2608" y="54"/>
                  </a:lnTo>
                  <a:lnTo>
                    <a:pt x="2610" y="54"/>
                  </a:lnTo>
                  <a:lnTo>
                    <a:pt x="2611" y="54"/>
                  </a:lnTo>
                  <a:lnTo>
                    <a:pt x="2613" y="54"/>
                  </a:lnTo>
                  <a:lnTo>
                    <a:pt x="2613" y="54"/>
                  </a:lnTo>
                  <a:lnTo>
                    <a:pt x="2614" y="54"/>
                  </a:lnTo>
                  <a:lnTo>
                    <a:pt x="2616" y="54"/>
                  </a:lnTo>
                  <a:lnTo>
                    <a:pt x="2621" y="54"/>
                  </a:lnTo>
                  <a:lnTo>
                    <a:pt x="2621" y="54"/>
                  </a:lnTo>
                  <a:lnTo>
                    <a:pt x="2622" y="54"/>
                  </a:lnTo>
                  <a:lnTo>
                    <a:pt x="2622" y="52"/>
                  </a:lnTo>
                  <a:lnTo>
                    <a:pt x="2622" y="52"/>
                  </a:lnTo>
                  <a:lnTo>
                    <a:pt x="2622" y="50"/>
                  </a:lnTo>
                  <a:lnTo>
                    <a:pt x="2622" y="49"/>
                  </a:lnTo>
                  <a:lnTo>
                    <a:pt x="2622" y="49"/>
                  </a:lnTo>
                  <a:lnTo>
                    <a:pt x="2621" y="47"/>
                  </a:lnTo>
                  <a:lnTo>
                    <a:pt x="2621" y="49"/>
                  </a:lnTo>
                  <a:lnTo>
                    <a:pt x="2621" y="49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8" y="49"/>
                  </a:lnTo>
                  <a:lnTo>
                    <a:pt x="2616" y="49"/>
                  </a:lnTo>
                  <a:lnTo>
                    <a:pt x="2616" y="47"/>
                  </a:lnTo>
                  <a:lnTo>
                    <a:pt x="2613" y="49"/>
                  </a:lnTo>
                  <a:lnTo>
                    <a:pt x="2613" y="49"/>
                  </a:lnTo>
                  <a:lnTo>
                    <a:pt x="2611" y="47"/>
                  </a:lnTo>
                  <a:lnTo>
                    <a:pt x="2611" y="46"/>
                  </a:lnTo>
                  <a:lnTo>
                    <a:pt x="2611" y="46"/>
                  </a:lnTo>
                  <a:lnTo>
                    <a:pt x="2613" y="44"/>
                  </a:lnTo>
                  <a:lnTo>
                    <a:pt x="2614" y="43"/>
                  </a:lnTo>
                  <a:lnTo>
                    <a:pt x="2614" y="43"/>
                  </a:lnTo>
                  <a:lnTo>
                    <a:pt x="2616" y="43"/>
                  </a:lnTo>
                  <a:lnTo>
                    <a:pt x="2616" y="44"/>
                  </a:lnTo>
                  <a:lnTo>
                    <a:pt x="2616" y="46"/>
                  </a:lnTo>
                  <a:lnTo>
                    <a:pt x="2618" y="46"/>
                  </a:lnTo>
                  <a:lnTo>
                    <a:pt x="2618" y="44"/>
                  </a:lnTo>
                  <a:lnTo>
                    <a:pt x="2618" y="44"/>
                  </a:lnTo>
                  <a:lnTo>
                    <a:pt x="2619" y="44"/>
                  </a:lnTo>
                  <a:lnTo>
                    <a:pt x="2619" y="46"/>
                  </a:lnTo>
                  <a:lnTo>
                    <a:pt x="2621" y="44"/>
                  </a:lnTo>
                  <a:lnTo>
                    <a:pt x="2622" y="44"/>
                  </a:lnTo>
                  <a:lnTo>
                    <a:pt x="2622" y="43"/>
                  </a:lnTo>
                  <a:lnTo>
                    <a:pt x="2621" y="43"/>
                  </a:lnTo>
                  <a:lnTo>
                    <a:pt x="2619" y="41"/>
                  </a:lnTo>
                  <a:lnTo>
                    <a:pt x="2619" y="41"/>
                  </a:lnTo>
                  <a:lnTo>
                    <a:pt x="2621" y="41"/>
                  </a:lnTo>
                  <a:close/>
                  <a:moveTo>
                    <a:pt x="2840" y="41"/>
                  </a:moveTo>
                  <a:lnTo>
                    <a:pt x="2842" y="41"/>
                  </a:lnTo>
                  <a:lnTo>
                    <a:pt x="2845" y="41"/>
                  </a:lnTo>
                  <a:lnTo>
                    <a:pt x="2846" y="43"/>
                  </a:lnTo>
                  <a:lnTo>
                    <a:pt x="2848" y="43"/>
                  </a:lnTo>
                  <a:lnTo>
                    <a:pt x="2848" y="44"/>
                  </a:lnTo>
                  <a:lnTo>
                    <a:pt x="2849" y="44"/>
                  </a:lnTo>
                  <a:lnTo>
                    <a:pt x="2849" y="44"/>
                  </a:lnTo>
                  <a:lnTo>
                    <a:pt x="2851" y="44"/>
                  </a:lnTo>
                  <a:lnTo>
                    <a:pt x="2853" y="43"/>
                  </a:lnTo>
                  <a:lnTo>
                    <a:pt x="2853" y="43"/>
                  </a:lnTo>
                  <a:lnTo>
                    <a:pt x="2854" y="44"/>
                  </a:lnTo>
                  <a:lnTo>
                    <a:pt x="2854" y="44"/>
                  </a:lnTo>
                  <a:lnTo>
                    <a:pt x="2857" y="44"/>
                  </a:lnTo>
                  <a:lnTo>
                    <a:pt x="2859" y="46"/>
                  </a:lnTo>
                  <a:lnTo>
                    <a:pt x="2860" y="46"/>
                  </a:lnTo>
                  <a:lnTo>
                    <a:pt x="2860" y="44"/>
                  </a:lnTo>
                  <a:lnTo>
                    <a:pt x="2862" y="44"/>
                  </a:lnTo>
                  <a:lnTo>
                    <a:pt x="2865" y="44"/>
                  </a:lnTo>
                  <a:lnTo>
                    <a:pt x="2867" y="44"/>
                  </a:lnTo>
                  <a:lnTo>
                    <a:pt x="2867" y="44"/>
                  </a:lnTo>
                  <a:lnTo>
                    <a:pt x="2870" y="44"/>
                  </a:lnTo>
                  <a:lnTo>
                    <a:pt x="2873" y="44"/>
                  </a:lnTo>
                  <a:lnTo>
                    <a:pt x="2873" y="46"/>
                  </a:lnTo>
                  <a:lnTo>
                    <a:pt x="2876" y="47"/>
                  </a:lnTo>
                  <a:lnTo>
                    <a:pt x="2876" y="47"/>
                  </a:lnTo>
                  <a:lnTo>
                    <a:pt x="2876" y="46"/>
                  </a:lnTo>
                  <a:lnTo>
                    <a:pt x="2876" y="44"/>
                  </a:lnTo>
                  <a:lnTo>
                    <a:pt x="2876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9" y="43"/>
                  </a:lnTo>
                  <a:lnTo>
                    <a:pt x="2879" y="43"/>
                  </a:lnTo>
                  <a:lnTo>
                    <a:pt x="2881" y="43"/>
                  </a:lnTo>
                  <a:lnTo>
                    <a:pt x="2883" y="43"/>
                  </a:lnTo>
                  <a:lnTo>
                    <a:pt x="2883" y="43"/>
                  </a:lnTo>
                  <a:lnTo>
                    <a:pt x="2883" y="41"/>
                  </a:lnTo>
                  <a:lnTo>
                    <a:pt x="2883" y="41"/>
                  </a:lnTo>
                  <a:lnTo>
                    <a:pt x="2883" y="41"/>
                  </a:lnTo>
                  <a:lnTo>
                    <a:pt x="2884" y="41"/>
                  </a:lnTo>
                  <a:lnTo>
                    <a:pt x="2884" y="41"/>
                  </a:lnTo>
                  <a:lnTo>
                    <a:pt x="2886" y="43"/>
                  </a:lnTo>
                  <a:lnTo>
                    <a:pt x="2886" y="41"/>
                  </a:lnTo>
                  <a:lnTo>
                    <a:pt x="2886" y="41"/>
                  </a:lnTo>
                  <a:lnTo>
                    <a:pt x="2887" y="41"/>
                  </a:lnTo>
                  <a:lnTo>
                    <a:pt x="2887" y="41"/>
                  </a:lnTo>
                  <a:lnTo>
                    <a:pt x="2887" y="41"/>
                  </a:lnTo>
                  <a:lnTo>
                    <a:pt x="2889" y="41"/>
                  </a:lnTo>
                  <a:lnTo>
                    <a:pt x="2889" y="43"/>
                  </a:lnTo>
                  <a:lnTo>
                    <a:pt x="2889" y="43"/>
                  </a:lnTo>
                  <a:lnTo>
                    <a:pt x="2889" y="44"/>
                  </a:lnTo>
                  <a:lnTo>
                    <a:pt x="2889" y="44"/>
                  </a:lnTo>
                  <a:lnTo>
                    <a:pt x="2889" y="44"/>
                  </a:lnTo>
                  <a:lnTo>
                    <a:pt x="2887" y="44"/>
                  </a:lnTo>
                  <a:lnTo>
                    <a:pt x="2887" y="44"/>
                  </a:lnTo>
                  <a:lnTo>
                    <a:pt x="2887" y="46"/>
                  </a:lnTo>
                  <a:lnTo>
                    <a:pt x="2886" y="47"/>
                  </a:lnTo>
                  <a:lnTo>
                    <a:pt x="2886" y="49"/>
                  </a:lnTo>
                  <a:lnTo>
                    <a:pt x="2884" y="49"/>
                  </a:lnTo>
                  <a:lnTo>
                    <a:pt x="2883" y="49"/>
                  </a:lnTo>
                  <a:lnTo>
                    <a:pt x="2881" y="49"/>
                  </a:lnTo>
                  <a:lnTo>
                    <a:pt x="2881" y="49"/>
                  </a:lnTo>
                  <a:lnTo>
                    <a:pt x="2879" y="49"/>
                  </a:lnTo>
                  <a:lnTo>
                    <a:pt x="2878" y="49"/>
                  </a:lnTo>
                  <a:lnTo>
                    <a:pt x="2878" y="49"/>
                  </a:lnTo>
                  <a:lnTo>
                    <a:pt x="2878" y="49"/>
                  </a:lnTo>
                  <a:lnTo>
                    <a:pt x="2878" y="50"/>
                  </a:lnTo>
                  <a:lnTo>
                    <a:pt x="2878" y="50"/>
                  </a:lnTo>
                  <a:lnTo>
                    <a:pt x="2878" y="50"/>
                  </a:lnTo>
                  <a:lnTo>
                    <a:pt x="2876" y="49"/>
                  </a:lnTo>
                  <a:lnTo>
                    <a:pt x="2876" y="49"/>
                  </a:lnTo>
                  <a:lnTo>
                    <a:pt x="2875" y="49"/>
                  </a:lnTo>
                  <a:lnTo>
                    <a:pt x="2873" y="50"/>
                  </a:lnTo>
                  <a:lnTo>
                    <a:pt x="2873" y="50"/>
                  </a:lnTo>
                  <a:lnTo>
                    <a:pt x="2873" y="49"/>
                  </a:lnTo>
                  <a:lnTo>
                    <a:pt x="2872" y="49"/>
                  </a:lnTo>
                  <a:lnTo>
                    <a:pt x="2870" y="47"/>
                  </a:lnTo>
                  <a:lnTo>
                    <a:pt x="2868" y="47"/>
                  </a:lnTo>
                  <a:lnTo>
                    <a:pt x="2868" y="47"/>
                  </a:lnTo>
                  <a:lnTo>
                    <a:pt x="2867" y="47"/>
                  </a:lnTo>
                  <a:lnTo>
                    <a:pt x="2867" y="47"/>
                  </a:lnTo>
                  <a:lnTo>
                    <a:pt x="2865" y="47"/>
                  </a:lnTo>
                  <a:lnTo>
                    <a:pt x="2864" y="46"/>
                  </a:lnTo>
                  <a:lnTo>
                    <a:pt x="2862" y="46"/>
                  </a:lnTo>
                  <a:lnTo>
                    <a:pt x="2860" y="47"/>
                  </a:lnTo>
                  <a:lnTo>
                    <a:pt x="2859" y="47"/>
                  </a:lnTo>
                  <a:lnTo>
                    <a:pt x="2859" y="47"/>
                  </a:lnTo>
                  <a:lnTo>
                    <a:pt x="2857" y="47"/>
                  </a:lnTo>
                  <a:lnTo>
                    <a:pt x="2854" y="47"/>
                  </a:lnTo>
                  <a:lnTo>
                    <a:pt x="2853" y="46"/>
                  </a:lnTo>
                  <a:lnTo>
                    <a:pt x="2849" y="46"/>
                  </a:lnTo>
                  <a:lnTo>
                    <a:pt x="2846" y="46"/>
                  </a:lnTo>
                  <a:lnTo>
                    <a:pt x="2845" y="46"/>
                  </a:lnTo>
                  <a:lnTo>
                    <a:pt x="2843" y="46"/>
                  </a:lnTo>
                  <a:lnTo>
                    <a:pt x="2842" y="46"/>
                  </a:lnTo>
                  <a:lnTo>
                    <a:pt x="2840" y="46"/>
                  </a:lnTo>
                  <a:lnTo>
                    <a:pt x="2838" y="46"/>
                  </a:lnTo>
                  <a:lnTo>
                    <a:pt x="2837" y="46"/>
                  </a:lnTo>
                  <a:lnTo>
                    <a:pt x="2835" y="46"/>
                  </a:lnTo>
                  <a:lnTo>
                    <a:pt x="2835" y="46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7" y="44"/>
                  </a:lnTo>
                  <a:lnTo>
                    <a:pt x="2837" y="44"/>
                  </a:lnTo>
                  <a:lnTo>
                    <a:pt x="2835" y="43"/>
                  </a:lnTo>
                  <a:lnTo>
                    <a:pt x="2835" y="43"/>
                  </a:lnTo>
                  <a:lnTo>
                    <a:pt x="2835" y="43"/>
                  </a:lnTo>
                  <a:lnTo>
                    <a:pt x="2834" y="44"/>
                  </a:lnTo>
                  <a:lnTo>
                    <a:pt x="2834" y="44"/>
                  </a:lnTo>
                  <a:lnTo>
                    <a:pt x="2834" y="46"/>
                  </a:lnTo>
                  <a:lnTo>
                    <a:pt x="2834" y="46"/>
                  </a:lnTo>
                  <a:lnTo>
                    <a:pt x="2834" y="47"/>
                  </a:lnTo>
                  <a:lnTo>
                    <a:pt x="2834" y="47"/>
                  </a:lnTo>
                  <a:lnTo>
                    <a:pt x="2832" y="46"/>
                  </a:lnTo>
                  <a:lnTo>
                    <a:pt x="2832" y="46"/>
                  </a:lnTo>
                  <a:lnTo>
                    <a:pt x="2832" y="46"/>
                  </a:lnTo>
                  <a:lnTo>
                    <a:pt x="2832" y="47"/>
                  </a:lnTo>
                  <a:lnTo>
                    <a:pt x="2832" y="47"/>
                  </a:lnTo>
                  <a:lnTo>
                    <a:pt x="2831" y="47"/>
                  </a:lnTo>
                  <a:lnTo>
                    <a:pt x="2831" y="47"/>
                  </a:lnTo>
                  <a:lnTo>
                    <a:pt x="2829" y="47"/>
                  </a:lnTo>
                  <a:lnTo>
                    <a:pt x="2829" y="47"/>
                  </a:lnTo>
                  <a:lnTo>
                    <a:pt x="2829" y="47"/>
                  </a:lnTo>
                  <a:lnTo>
                    <a:pt x="2827" y="47"/>
                  </a:lnTo>
                  <a:lnTo>
                    <a:pt x="2827" y="49"/>
                  </a:lnTo>
                  <a:lnTo>
                    <a:pt x="2826" y="49"/>
                  </a:lnTo>
                  <a:lnTo>
                    <a:pt x="2826" y="50"/>
                  </a:lnTo>
                  <a:lnTo>
                    <a:pt x="2826" y="52"/>
                  </a:lnTo>
                  <a:lnTo>
                    <a:pt x="2824" y="54"/>
                  </a:lnTo>
                  <a:lnTo>
                    <a:pt x="2824" y="54"/>
                  </a:lnTo>
                  <a:lnTo>
                    <a:pt x="2823" y="55"/>
                  </a:lnTo>
                  <a:lnTo>
                    <a:pt x="2821" y="55"/>
                  </a:lnTo>
                  <a:lnTo>
                    <a:pt x="2819" y="55"/>
                  </a:lnTo>
                  <a:lnTo>
                    <a:pt x="2818" y="55"/>
                  </a:lnTo>
                  <a:lnTo>
                    <a:pt x="2818" y="55"/>
                  </a:lnTo>
                  <a:lnTo>
                    <a:pt x="2818" y="57"/>
                  </a:lnTo>
                  <a:lnTo>
                    <a:pt x="2818" y="60"/>
                  </a:lnTo>
                  <a:lnTo>
                    <a:pt x="2818" y="60"/>
                  </a:lnTo>
                  <a:lnTo>
                    <a:pt x="2816" y="60"/>
                  </a:lnTo>
                  <a:lnTo>
                    <a:pt x="2816" y="60"/>
                  </a:lnTo>
                  <a:lnTo>
                    <a:pt x="2816" y="60"/>
                  </a:lnTo>
                  <a:lnTo>
                    <a:pt x="2818" y="61"/>
                  </a:lnTo>
                  <a:lnTo>
                    <a:pt x="2818" y="61"/>
                  </a:lnTo>
                  <a:lnTo>
                    <a:pt x="2818" y="61"/>
                  </a:lnTo>
                  <a:lnTo>
                    <a:pt x="2816" y="63"/>
                  </a:lnTo>
                  <a:lnTo>
                    <a:pt x="2815" y="63"/>
                  </a:lnTo>
                  <a:lnTo>
                    <a:pt x="2815" y="65"/>
                  </a:lnTo>
                  <a:lnTo>
                    <a:pt x="2815" y="68"/>
                  </a:lnTo>
                  <a:lnTo>
                    <a:pt x="2815" y="68"/>
                  </a:lnTo>
                  <a:lnTo>
                    <a:pt x="2815" y="68"/>
                  </a:lnTo>
                  <a:lnTo>
                    <a:pt x="2816" y="68"/>
                  </a:lnTo>
                  <a:lnTo>
                    <a:pt x="2816" y="68"/>
                  </a:lnTo>
                  <a:lnTo>
                    <a:pt x="2816" y="71"/>
                  </a:lnTo>
                  <a:lnTo>
                    <a:pt x="2815" y="72"/>
                  </a:lnTo>
                  <a:lnTo>
                    <a:pt x="2815" y="72"/>
                  </a:lnTo>
                  <a:lnTo>
                    <a:pt x="2815" y="72"/>
                  </a:lnTo>
                  <a:lnTo>
                    <a:pt x="2815" y="74"/>
                  </a:lnTo>
                  <a:lnTo>
                    <a:pt x="2815" y="74"/>
                  </a:lnTo>
                  <a:lnTo>
                    <a:pt x="2815" y="74"/>
                  </a:lnTo>
                  <a:lnTo>
                    <a:pt x="2813" y="72"/>
                  </a:lnTo>
                  <a:lnTo>
                    <a:pt x="2813" y="72"/>
                  </a:lnTo>
                  <a:lnTo>
                    <a:pt x="2813" y="72"/>
                  </a:lnTo>
                  <a:lnTo>
                    <a:pt x="2813" y="71"/>
                  </a:lnTo>
                  <a:lnTo>
                    <a:pt x="2813" y="71"/>
                  </a:lnTo>
                  <a:lnTo>
                    <a:pt x="2813" y="69"/>
                  </a:lnTo>
                  <a:lnTo>
                    <a:pt x="2813" y="69"/>
                  </a:lnTo>
                  <a:lnTo>
                    <a:pt x="2812" y="69"/>
                  </a:lnTo>
                  <a:lnTo>
                    <a:pt x="2812" y="69"/>
                  </a:lnTo>
                  <a:lnTo>
                    <a:pt x="2808" y="66"/>
                  </a:lnTo>
                  <a:lnTo>
                    <a:pt x="2808" y="65"/>
                  </a:lnTo>
                  <a:lnTo>
                    <a:pt x="2805" y="63"/>
                  </a:lnTo>
                  <a:lnTo>
                    <a:pt x="2805" y="63"/>
                  </a:lnTo>
                  <a:lnTo>
                    <a:pt x="2805" y="61"/>
                  </a:lnTo>
                  <a:lnTo>
                    <a:pt x="2807" y="61"/>
                  </a:lnTo>
                  <a:lnTo>
                    <a:pt x="2807" y="60"/>
                  </a:lnTo>
                  <a:lnTo>
                    <a:pt x="2807" y="60"/>
                  </a:lnTo>
                  <a:lnTo>
                    <a:pt x="2805" y="60"/>
                  </a:lnTo>
                  <a:lnTo>
                    <a:pt x="2805" y="58"/>
                  </a:lnTo>
                  <a:lnTo>
                    <a:pt x="2805" y="58"/>
                  </a:lnTo>
                  <a:lnTo>
                    <a:pt x="2807" y="58"/>
                  </a:lnTo>
                  <a:lnTo>
                    <a:pt x="2807" y="58"/>
                  </a:lnTo>
                  <a:lnTo>
                    <a:pt x="2808" y="57"/>
                  </a:lnTo>
                  <a:lnTo>
                    <a:pt x="2810" y="55"/>
                  </a:lnTo>
                  <a:lnTo>
                    <a:pt x="2810" y="55"/>
                  </a:lnTo>
                  <a:lnTo>
                    <a:pt x="2808" y="54"/>
                  </a:lnTo>
                  <a:lnTo>
                    <a:pt x="2808" y="54"/>
                  </a:lnTo>
                  <a:lnTo>
                    <a:pt x="2808" y="52"/>
                  </a:lnTo>
                  <a:lnTo>
                    <a:pt x="2808" y="52"/>
                  </a:lnTo>
                  <a:lnTo>
                    <a:pt x="2810" y="52"/>
                  </a:lnTo>
                  <a:lnTo>
                    <a:pt x="2810" y="52"/>
                  </a:lnTo>
                  <a:lnTo>
                    <a:pt x="2812" y="52"/>
                  </a:lnTo>
                  <a:lnTo>
                    <a:pt x="2812" y="52"/>
                  </a:lnTo>
                  <a:lnTo>
                    <a:pt x="2813" y="52"/>
                  </a:lnTo>
                  <a:lnTo>
                    <a:pt x="2813" y="52"/>
                  </a:lnTo>
                  <a:lnTo>
                    <a:pt x="2813" y="52"/>
                  </a:lnTo>
                  <a:lnTo>
                    <a:pt x="2813" y="50"/>
                  </a:lnTo>
                  <a:lnTo>
                    <a:pt x="2813" y="49"/>
                  </a:lnTo>
                  <a:lnTo>
                    <a:pt x="2815" y="47"/>
                  </a:lnTo>
                  <a:lnTo>
                    <a:pt x="2818" y="47"/>
                  </a:lnTo>
                  <a:lnTo>
                    <a:pt x="2819" y="46"/>
                  </a:lnTo>
                  <a:lnTo>
                    <a:pt x="2819" y="46"/>
                  </a:lnTo>
                  <a:lnTo>
                    <a:pt x="2821" y="44"/>
                  </a:lnTo>
                  <a:lnTo>
                    <a:pt x="2821" y="43"/>
                  </a:lnTo>
                  <a:lnTo>
                    <a:pt x="2823" y="43"/>
                  </a:lnTo>
                  <a:lnTo>
                    <a:pt x="2826" y="41"/>
                  </a:lnTo>
                  <a:lnTo>
                    <a:pt x="2827" y="41"/>
                  </a:lnTo>
                  <a:lnTo>
                    <a:pt x="2827" y="41"/>
                  </a:lnTo>
                  <a:lnTo>
                    <a:pt x="2829" y="41"/>
                  </a:lnTo>
                  <a:lnTo>
                    <a:pt x="2831" y="41"/>
                  </a:lnTo>
                  <a:lnTo>
                    <a:pt x="2831" y="41"/>
                  </a:lnTo>
                  <a:lnTo>
                    <a:pt x="2832" y="43"/>
                  </a:lnTo>
                  <a:lnTo>
                    <a:pt x="2834" y="43"/>
                  </a:lnTo>
                  <a:lnTo>
                    <a:pt x="2840" y="41"/>
                  </a:lnTo>
                  <a:close/>
                  <a:moveTo>
                    <a:pt x="434" y="39"/>
                  </a:moveTo>
                  <a:lnTo>
                    <a:pt x="432" y="41"/>
                  </a:lnTo>
                  <a:lnTo>
                    <a:pt x="432" y="41"/>
                  </a:lnTo>
                  <a:lnTo>
                    <a:pt x="431" y="41"/>
                  </a:lnTo>
                  <a:lnTo>
                    <a:pt x="432" y="41"/>
                  </a:lnTo>
                  <a:lnTo>
                    <a:pt x="432" y="41"/>
                  </a:lnTo>
                  <a:lnTo>
                    <a:pt x="432" y="41"/>
                  </a:lnTo>
                  <a:lnTo>
                    <a:pt x="434" y="41"/>
                  </a:lnTo>
                  <a:lnTo>
                    <a:pt x="434" y="41"/>
                  </a:lnTo>
                  <a:lnTo>
                    <a:pt x="434" y="39"/>
                  </a:lnTo>
                  <a:lnTo>
                    <a:pt x="434" y="39"/>
                  </a:lnTo>
                  <a:lnTo>
                    <a:pt x="434" y="39"/>
                  </a:lnTo>
                  <a:close/>
                  <a:moveTo>
                    <a:pt x="435" y="38"/>
                  </a:moveTo>
                  <a:lnTo>
                    <a:pt x="434" y="38"/>
                  </a:lnTo>
                  <a:lnTo>
                    <a:pt x="434" y="38"/>
                  </a:lnTo>
                  <a:lnTo>
                    <a:pt x="434" y="39"/>
                  </a:lnTo>
                  <a:lnTo>
                    <a:pt x="434" y="39"/>
                  </a:lnTo>
                  <a:lnTo>
                    <a:pt x="435" y="39"/>
                  </a:lnTo>
                  <a:lnTo>
                    <a:pt x="435" y="38"/>
                  </a:lnTo>
                  <a:lnTo>
                    <a:pt x="435" y="38"/>
                  </a:lnTo>
                  <a:close/>
                  <a:moveTo>
                    <a:pt x="432" y="38"/>
                  </a:moveTo>
                  <a:lnTo>
                    <a:pt x="432" y="38"/>
                  </a:lnTo>
                  <a:lnTo>
                    <a:pt x="432" y="38"/>
                  </a:lnTo>
                  <a:lnTo>
                    <a:pt x="432" y="39"/>
                  </a:lnTo>
                  <a:lnTo>
                    <a:pt x="432" y="39"/>
                  </a:lnTo>
                  <a:lnTo>
                    <a:pt x="432" y="38"/>
                  </a:lnTo>
                  <a:lnTo>
                    <a:pt x="432" y="38"/>
                  </a:lnTo>
                  <a:lnTo>
                    <a:pt x="432" y="38"/>
                  </a:lnTo>
                  <a:close/>
                  <a:moveTo>
                    <a:pt x="648" y="38"/>
                  </a:moveTo>
                  <a:lnTo>
                    <a:pt x="650" y="38"/>
                  </a:lnTo>
                  <a:lnTo>
                    <a:pt x="650" y="39"/>
                  </a:lnTo>
                  <a:lnTo>
                    <a:pt x="650" y="39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48" y="43"/>
                  </a:lnTo>
                  <a:lnTo>
                    <a:pt x="648" y="43"/>
                  </a:lnTo>
                  <a:lnTo>
                    <a:pt x="647" y="41"/>
                  </a:lnTo>
                  <a:lnTo>
                    <a:pt x="647" y="41"/>
                  </a:lnTo>
                  <a:lnTo>
                    <a:pt x="645" y="43"/>
                  </a:lnTo>
                  <a:lnTo>
                    <a:pt x="645" y="41"/>
                  </a:lnTo>
                  <a:lnTo>
                    <a:pt x="645" y="41"/>
                  </a:lnTo>
                  <a:lnTo>
                    <a:pt x="645" y="41"/>
                  </a:lnTo>
                  <a:lnTo>
                    <a:pt x="645" y="39"/>
                  </a:lnTo>
                  <a:lnTo>
                    <a:pt x="645" y="39"/>
                  </a:lnTo>
                  <a:lnTo>
                    <a:pt x="647" y="39"/>
                  </a:lnTo>
                  <a:lnTo>
                    <a:pt x="648" y="39"/>
                  </a:lnTo>
                  <a:lnTo>
                    <a:pt x="648" y="38"/>
                  </a:lnTo>
                  <a:lnTo>
                    <a:pt x="648" y="38"/>
                  </a:lnTo>
                  <a:close/>
                  <a:moveTo>
                    <a:pt x="2006" y="36"/>
                  </a:moveTo>
                  <a:lnTo>
                    <a:pt x="2006" y="36"/>
                  </a:lnTo>
                  <a:lnTo>
                    <a:pt x="2006" y="38"/>
                  </a:lnTo>
                  <a:lnTo>
                    <a:pt x="2006" y="38"/>
                  </a:lnTo>
                  <a:lnTo>
                    <a:pt x="2003" y="39"/>
                  </a:lnTo>
                  <a:lnTo>
                    <a:pt x="2000" y="41"/>
                  </a:lnTo>
                  <a:lnTo>
                    <a:pt x="1998" y="41"/>
                  </a:lnTo>
                  <a:lnTo>
                    <a:pt x="1996" y="43"/>
                  </a:lnTo>
                  <a:lnTo>
                    <a:pt x="1993" y="43"/>
                  </a:lnTo>
                  <a:lnTo>
                    <a:pt x="1993" y="43"/>
                  </a:lnTo>
                  <a:lnTo>
                    <a:pt x="1993" y="41"/>
                  </a:lnTo>
                  <a:lnTo>
                    <a:pt x="1993" y="41"/>
                  </a:lnTo>
                  <a:lnTo>
                    <a:pt x="1995" y="41"/>
                  </a:lnTo>
                  <a:lnTo>
                    <a:pt x="1996" y="41"/>
                  </a:lnTo>
                  <a:lnTo>
                    <a:pt x="2000" y="39"/>
                  </a:lnTo>
                  <a:lnTo>
                    <a:pt x="2001" y="39"/>
                  </a:lnTo>
                  <a:lnTo>
                    <a:pt x="2003" y="38"/>
                  </a:lnTo>
                  <a:lnTo>
                    <a:pt x="2003" y="38"/>
                  </a:lnTo>
                  <a:lnTo>
                    <a:pt x="2004" y="36"/>
                  </a:lnTo>
                  <a:lnTo>
                    <a:pt x="2006" y="36"/>
                  </a:lnTo>
                  <a:close/>
                  <a:moveTo>
                    <a:pt x="437" y="36"/>
                  </a:moveTo>
                  <a:lnTo>
                    <a:pt x="437" y="36"/>
                  </a:lnTo>
                  <a:lnTo>
                    <a:pt x="435" y="36"/>
                  </a:lnTo>
                  <a:lnTo>
                    <a:pt x="435" y="36"/>
                  </a:lnTo>
                  <a:lnTo>
                    <a:pt x="437" y="38"/>
                  </a:lnTo>
                  <a:lnTo>
                    <a:pt x="437" y="36"/>
                  </a:lnTo>
                  <a:lnTo>
                    <a:pt x="437" y="36"/>
                  </a:lnTo>
                  <a:lnTo>
                    <a:pt x="437" y="36"/>
                  </a:lnTo>
                  <a:lnTo>
                    <a:pt x="437" y="36"/>
                  </a:lnTo>
                  <a:close/>
                  <a:moveTo>
                    <a:pt x="380" y="31"/>
                  </a:moveTo>
                  <a:lnTo>
                    <a:pt x="380" y="33"/>
                  </a:lnTo>
                  <a:lnTo>
                    <a:pt x="380" y="33"/>
                  </a:lnTo>
                  <a:lnTo>
                    <a:pt x="380" y="35"/>
                  </a:lnTo>
                  <a:lnTo>
                    <a:pt x="380" y="35"/>
                  </a:lnTo>
                  <a:lnTo>
                    <a:pt x="382" y="33"/>
                  </a:lnTo>
                  <a:lnTo>
                    <a:pt x="382" y="35"/>
                  </a:lnTo>
                  <a:lnTo>
                    <a:pt x="380" y="36"/>
                  </a:lnTo>
                  <a:lnTo>
                    <a:pt x="380" y="36"/>
                  </a:lnTo>
                  <a:lnTo>
                    <a:pt x="379" y="36"/>
                  </a:lnTo>
                  <a:lnTo>
                    <a:pt x="379" y="36"/>
                  </a:lnTo>
                  <a:lnTo>
                    <a:pt x="379" y="35"/>
                  </a:lnTo>
                  <a:lnTo>
                    <a:pt x="377" y="35"/>
                  </a:lnTo>
                  <a:lnTo>
                    <a:pt x="377" y="35"/>
                  </a:lnTo>
                  <a:lnTo>
                    <a:pt x="377" y="36"/>
                  </a:lnTo>
                  <a:lnTo>
                    <a:pt x="377" y="36"/>
                  </a:lnTo>
                  <a:lnTo>
                    <a:pt x="377" y="36"/>
                  </a:lnTo>
                  <a:lnTo>
                    <a:pt x="375" y="35"/>
                  </a:lnTo>
                  <a:lnTo>
                    <a:pt x="375" y="35"/>
                  </a:lnTo>
                  <a:lnTo>
                    <a:pt x="375" y="33"/>
                  </a:lnTo>
                  <a:lnTo>
                    <a:pt x="377" y="33"/>
                  </a:lnTo>
                  <a:lnTo>
                    <a:pt x="377" y="33"/>
                  </a:lnTo>
                  <a:lnTo>
                    <a:pt x="379" y="33"/>
                  </a:lnTo>
                  <a:lnTo>
                    <a:pt x="380" y="33"/>
                  </a:lnTo>
                  <a:lnTo>
                    <a:pt x="380" y="31"/>
                  </a:lnTo>
                  <a:close/>
                  <a:moveTo>
                    <a:pt x="472" y="28"/>
                  </a:moveTo>
                  <a:lnTo>
                    <a:pt x="470" y="28"/>
                  </a:lnTo>
                  <a:lnTo>
                    <a:pt x="467" y="30"/>
                  </a:lnTo>
                  <a:lnTo>
                    <a:pt x="465" y="30"/>
                  </a:lnTo>
                  <a:lnTo>
                    <a:pt x="464" y="33"/>
                  </a:lnTo>
                  <a:lnTo>
                    <a:pt x="462" y="33"/>
                  </a:lnTo>
                  <a:lnTo>
                    <a:pt x="462" y="35"/>
                  </a:lnTo>
                  <a:lnTo>
                    <a:pt x="464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3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6"/>
                  </a:lnTo>
                  <a:lnTo>
                    <a:pt x="465" y="36"/>
                  </a:lnTo>
                  <a:lnTo>
                    <a:pt x="465" y="36"/>
                  </a:lnTo>
                  <a:lnTo>
                    <a:pt x="465" y="38"/>
                  </a:lnTo>
                  <a:lnTo>
                    <a:pt x="465" y="36"/>
                  </a:lnTo>
                  <a:lnTo>
                    <a:pt x="467" y="36"/>
                  </a:lnTo>
                  <a:lnTo>
                    <a:pt x="468" y="35"/>
                  </a:lnTo>
                  <a:lnTo>
                    <a:pt x="468" y="35"/>
                  </a:lnTo>
                  <a:lnTo>
                    <a:pt x="468" y="33"/>
                  </a:lnTo>
                  <a:lnTo>
                    <a:pt x="472" y="31"/>
                  </a:lnTo>
                  <a:lnTo>
                    <a:pt x="472" y="31"/>
                  </a:lnTo>
                  <a:lnTo>
                    <a:pt x="472" y="30"/>
                  </a:lnTo>
                  <a:lnTo>
                    <a:pt x="472" y="30"/>
                  </a:lnTo>
                  <a:lnTo>
                    <a:pt x="472" y="30"/>
                  </a:lnTo>
                  <a:lnTo>
                    <a:pt x="475" y="30"/>
                  </a:lnTo>
                  <a:lnTo>
                    <a:pt x="475" y="30"/>
                  </a:lnTo>
                  <a:lnTo>
                    <a:pt x="475" y="28"/>
                  </a:lnTo>
                  <a:lnTo>
                    <a:pt x="473" y="28"/>
                  </a:lnTo>
                  <a:lnTo>
                    <a:pt x="472" y="28"/>
                  </a:lnTo>
                  <a:close/>
                  <a:moveTo>
                    <a:pt x="626" y="27"/>
                  </a:moveTo>
                  <a:lnTo>
                    <a:pt x="626" y="27"/>
                  </a:lnTo>
                  <a:lnTo>
                    <a:pt x="628" y="27"/>
                  </a:lnTo>
                  <a:lnTo>
                    <a:pt x="628" y="27"/>
                  </a:lnTo>
                  <a:lnTo>
                    <a:pt x="629" y="27"/>
                  </a:lnTo>
                  <a:lnTo>
                    <a:pt x="629" y="27"/>
                  </a:lnTo>
                  <a:lnTo>
                    <a:pt x="629" y="28"/>
                  </a:lnTo>
                  <a:lnTo>
                    <a:pt x="631" y="28"/>
                  </a:lnTo>
                  <a:lnTo>
                    <a:pt x="631" y="28"/>
                  </a:lnTo>
                  <a:lnTo>
                    <a:pt x="631" y="30"/>
                  </a:lnTo>
                  <a:lnTo>
                    <a:pt x="629" y="28"/>
                  </a:lnTo>
                  <a:lnTo>
                    <a:pt x="628" y="28"/>
                  </a:lnTo>
                  <a:lnTo>
                    <a:pt x="628" y="30"/>
                  </a:lnTo>
                  <a:lnTo>
                    <a:pt x="628" y="30"/>
                  </a:lnTo>
                  <a:lnTo>
                    <a:pt x="628" y="30"/>
                  </a:lnTo>
                  <a:lnTo>
                    <a:pt x="628" y="31"/>
                  </a:lnTo>
                  <a:lnTo>
                    <a:pt x="626" y="30"/>
                  </a:lnTo>
                  <a:lnTo>
                    <a:pt x="626" y="28"/>
                  </a:lnTo>
                  <a:lnTo>
                    <a:pt x="626" y="28"/>
                  </a:lnTo>
                  <a:lnTo>
                    <a:pt x="626" y="27"/>
                  </a:lnTo>
                  <a:lnTo>
                    <a:pt x="626" y="27"/>
                  </a:lnTo>
                  <a:lnTo>
                    <a:pt x="626" y="27"/>
                  </a:lnTo>
                  <a:close/>
                  <a:moveTo>
                    <a:pt x="637" y="25"/>
                  </a:moveTo>
                  <a:lnTo>
                    <a:pt x="637" y="25"/>
                  </a:lnTo>
                  <a:lnTo>
                    <a:pt x="637" y="25"/>
                  </a:lnTo>
                  <a:lnTo>
                    <a:pt x="636" y="27"/>
                  </a:lnTo>
                  <a:lnTo>
                    <a:pt x="634" y="27"/>
                  </a:lnTo>
                  <a:lnTo>
                    <a:pt x="636" y="28"/>
                  </a:lnTo>
                  <a:lnTo>
                    <a:pt x="636" y="27"/>
                  </a:lnTo>
                  <a:lnTo>
                    <a:pt x="637" y="27"/>
                  </a:lnTo>
                  <a:lnTo>
                    <a:pt x="636" y="27"/>
                  </a:lnTo>
                  <a:lnTo>
                    <a:pt x="636" y="28"/>
                  </a:lnTo>
                  <a:lnTo>
                    <a:pt x="637" y="28"/>
                  </a:lnTo>
                  <a:lnTo>
                    <a:pt x="639" y="28"/>
                  </a:lnTo>
                  <a:lnTo>
                    <a:pt x="639" y="28"/>
                  </a:lnTo>
                  <a:lnTo>
                    <a:pt x="639" y="30"/>
                  </a:lnTo>
                  <a:lnTo>
                    <a:pt x="639" y="31"/>
                  </a:lnTo>
                  <a:lnTo>
                    <a:pt x="639" y="31"/>
                  </a:lnTo>
                  <a:lnTo>
                    <a:pt x="639" y="33"/>
                  </a:lnTo>
                  <a:lnTo>
                    <a:pt x="637" y="33"/>
                  </a:lnTo>
                  <a:lnTo>
                    <a:pt x="637" y="33"/>
                  </a:lnTo>
                  <a:lnTo>
                    <a:pt x="637" y="35"/>
                  </a:lnTo>
                  <a:lnTo>
                    <a:pt x="639" y="35"/>
                  </a:lnTo>
                  <a:lnTo>
                    <a:pt x="639" y="35"/>
                  </a:lnTo>
                  <a:lnTo>
                    <a:pt x="639" y="35"/>
                  </a:lnTo>
                  <a:lnTo>
                    <a:pt x="640" y="35"/>
                  </a:lnTo>
                  <a:lnTo>
                    <a:pt x="640" y="35"/>
                  </a:lnTo>
                  <a:lnTo>
                    <a:pt x="640" y="36"/>
                  </a:lnTo>
                  <a:lnTo>
                    <a:pt x="640" y="36"/>
                  </a:lnTo>
                  <a:lnTo>
                    <a:pt x="639" y="36"/>
                  </a:lnTo>
                  <a:lnTo>
                    <a:pt x="639" y="36"/>
                  </a:lnTo>
                  <a:lnTo>
                    <a:pt x="637" y="36"/>
                  </a:lnTo>
                  <a:lnTo>
                    <a:pt x="637" y="35"/>
                  </a:lnTo>
                  <a:lnTo>
                    <a:pt x="637" y="35"/>
                  </a:lnTo>
                  <a:lnTo>
                    <a:pt x="637" y="35"/>
                  </a:lnTo>
                  <a:lnTo>
                    <a:pt x="637" y="33"/>
                  </a:lnTo>
                  <a:lnTo>
                    <a:pt x="636" y="33"/>
                  </a:lnTo>
                  <a:lnTo>
                    <a:pt x="636" y="31"/>
                  </a:lnTo>
                  <a:lnTo>
                    <a:pt x="636" y="33"/>
                  </a:lnTo>
                  <a:lnTo>
                    <a:pt x="636" y="33"/>
                  </a:lnTo>
                  <a:lnTo>
                    <a:pt x="636" y="35"/>
                  </a:lnTo>
                  <a:lnTo>
                    <a:pt x="636" y="33"/>
                  </a:lnTo>
                  <a:lnTo>
                    <a:pt x="636" y="33"/>
                  </a:lnTo>
                  <a:lnTo>
                    <a:pt x="636" y="31"/>
                  </a:lnTo>
                  <a:lnTo>
                    <a:pt x="634" y="31"/>
                  </a:lnTo>
                  <a:lnTo>
                    <a:pt x="634" y="31"/>
                  </a:lnTo>
                  <a:lnTo>
                    <a:pt x="634" y="30"/>
                  </a:lnTo>
                  <a:lnTo>
                    <a:pt x="634" y="30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7"/>
                  </a:lnTo>
                  <a:lnTo>
                    <a:pt x="636" y="27"/>
                  </a:lnTo>
                  <a:lnTo>
                    <a:pt x="637" y="25"/>
                  </a:lnTo>
                  <a:lnTo>
                    <a:pt x="637" y="25"/>
                  </a:lnTo>
                  <a:close/>
                  <a:moveTo>
                    <a:pt x="604" y="25"/>
                  </a:moveTo>
                  <a:lnTo>
                    <a:pt x="606" y="25"/>
                  </a:lnTo>
                  <a:lnTo>
                    <a:pt x="607" y="25"/>
                  </a:lnTo>
                  <a:lnTo>
                    <a:pt x="607" y="25"/>
                  </a:lnTo>
                  <a:lnTo>
                    <a:pt x="607" y="25"/>
                  </a:lnTo>
                  <a:lnTo>
                    <a:pt x="607" y="27"/>
                  </a:lnTo>
                  <a:lnTo>
                    <a:pt x="607" y="27"/>
                  </a:lnTo>
                  <a:lnTo>
                    <a:pt x="606" y="27"/>
                  </a:lnTo>
                  <a:lnTo>
                    <a:pt x="606" y="27"/>
                  </a:lnTo>
                  <a:lnTo>
                    <a:pt x="606" y="27"/>
                  </a:lnTo>
                  <a:lnTo>
                    <a:pt x="604" y="25"/>
                  </a:lnTo>
                  <a:lnTo>
                    <a:pt x="604" y="25"/>
                  </a:lnTo>
                  <a:lnTo>
                    <a:pt x="604" y="25"/>
                  </a:lnTo>
                  <a:close/>
                  <a:moveTo>
                    <a:pt x="1873" y="24"/>
                  </a:moveTo>
                  <a:lnTo>
                    <a:pt x="1875" y="24"/>
                  </a:lnTo>
                  <a:lnTo>
                    <a:pt x="1875" y="25"/>
                  </a:lnTo>
                  <a:lnTo>
                    <a:pt x="1872" y="25"/>
                  </a:lnTo>
                  <a:lnTo>
                    <a:pt x="1873" y="25"/>
                  </a:lnTo>
                  <a:lnTo>
                    <a:pt x="1873" y="25"/>
                  </a:lnTo>
                  <a:lnTo>
                    <a:pt x="1873" y="24"/>
                  </a:lnTo>
                  <a:lnTo>
                    <a:pt x="1873" y="24"/>
                  </a:lnTo>
                  <a:close/>
                  <a:moveTo>
                    <a:pt x="1877" y="24"/>
                  </a:moveTo>
                  <a:lnTo>
                    <a:pt x="1877" y="24"/>
                  </a:lnTo>
                  <a:lnTo>
                    <a:pt x="1880" y="25"/>
                  </a:lnTo>
                  <a:lnTo>
                    <a:pt x="1881" y="25"/>
                  </a:lnTo>
                  <a:lnTo>
                    <a:pt x="1883" y="27"/>
                  </a:lnTo>
                  <a:lnTo>
                    <a:pt x="1884" y="28"/>
                  </a:lnTo>
                  <a:lnTo>
                    <a:pt x="1884" y="28"/>
                  </a:lnTo>
                  <a:lnTo>
                    <a:pt x="1884" y="28"/>
                  </a:lnTo>
                  <a:lnTo>
                    <a:pt x="1881" y="28"/>
                  </a:lnTo>
                  <a:lnTo>
                    <a:pt x="1880" y="28"/>
                  </a:lnTo>
                  <a:lnTo>
                    <a:pt x="1878" y="27"/>
                  </a:lnTo>
                  <a:lnTo>
                    <a:pt x="1877" y="25"/>
                  </a:lnTo>
                  <a:lnTo>
                    <a:pt x="1875" y="24"/>
                  </a:lnTo>
                  <a:lnTo>
                    <a:pt x="1877" y="24"/>
                  </a:lnTo>
                  <a:close/>
                  <a:moveTo>
                    <a:pt x="505" y="22"/>
                  </a:moveTo>
                  <a:lnTo>
                    <a:pt x="503" y="22"/>
                  </a:lnTo>
                  <a:lnTo>
                    <a:pt x="502" y="22"/>
                  </a:lnTo>
                  <a:lnTo>
                    <a:pt x="502" y="24"/>
                  </a:lnTo>
                  <a:lnTo>
                    <a:pt x="502" y="24"/>
                  </a:lnTo>
                  <a:lnTo>
                    <a:pt x="502" y="24"/>
                  </a:lnTo>
                  <a:lnTo>
                    <a:pt x="503" y="24"/>
                  </a:lnTo>
                  <a:lnTo>
                    <a:pt x="505" y="24"/>
                  </a:lnTo>
                  <a:lnTo>
                    <a:pt x="506" y="24"/>
                  </a:lnTo>
                  <a:lnTo>
                    <a:pt x="506" y="24"/>
                  </a:lnTo>
                  <a:lnTo>
                    <a:pt x="506" y="24"/>
                  </a:lnTo>
                  <a:lnTo>
                    <a:pt x="505" y="22"/>
                  </a:lnTo>
                  <a:close/>
                  <a:moveTo>
                    <a:pt x="2252" y="22"/>
                  </a:moveTo>
                  <a:lnTo>
                    <a:pt x="2252" y="22"/>
                  </a:lnTo>
                  <a:lnTo>
                    <a:pt x="2253" y="25"/>
                  </a:lnTo>
                  <a:lnTo>
                    <a:pt x="2253" y="28"/>
                  </a:lnTo>
                  <a:lnTo>
                    <a:pt x="2253" y="28"/>
                  </a:lnTo>
                  <a:lnTo>
                    <a:pt x="2253" y="28"/>
                  </a:lnTo>
                  <a:lnTo>
                    <a:pt x="2250" y="30"/>
                  </a:lnTo>
                  <a:lnTo>
                    <a:pt x="2249" y="30"/>
                  </a:lnTo>
                  <a:lnTo>
                    <a:pt x="2247" y="28"/>
                  </a:lnTo>
                  <a:lnTo>
                    <a:pt x="2244" y="28"/>
                  </a:lnTo>
                  <a:lnTo>
                    <a:pt x="2241" y="28"/>
                  </a:lnTo>
                  <a:lnTo>
                    <a:pt x="2238" y="30"/>
                  </a:lnTo>
                  <a:lnTo>
                    <a:pt x="2238" y="30"/>
                  </a:lnTo>
                  <a:lnTo>
                    <a:pt x="2238" y="31"/>
                  </a:lnTo>
                  <a:lnTo>
                    <a:pt x="2238" y="31"/>
                  </a:lnTo>
                  <a:lnTo>
                    <a:pt x="2236" y="31"/>
                  </a:lnTo>
                  <a:lnTo>
                    <a:pt x="2234" y="35"/>
                  </a:lnTo>
                  <a:lnTo>
                    <a:pt x="2231" y="38"/>
                  </a:lnTo>
                  <a:lnTo>
                    <a:pt x="2231" y="39"/>
                  </a:lnTo>
                  <a:lnTo>
                    <a:pt x="2231" y="39"/>
                  </a:lnTo>
                  <a:lnTo>
                    <a:pt x="2228" y="41"/>
                  </a:lnTo>
                  <a:lnTo>
                    <a:pt x="2228" y="41"/>
                  </a:lnTo>
                  <a:lnTo>
                    <a:pt x="2230" y="39"/>
                  </a:lnTo>
                  <a:lnTo>
                    <a:pt x="2230" y="36"/>
                  </a:lnTo>
                  <a:lnTo>
                    <a:pt x="2230" y="36"/>
                  </a:lnTo>
                  <a:lnTo>
                    <a:pt x="2230" y="36"/>
                  </a:lnTo>
                  <a:lnTo>
                    <a:pt x="2231" y="36"/>
                  </a:lnTo>
                  <a:lnTo>
                    <a:pt x="2231" y="35"/>
                  </a:lnTo>
                  <a:lnTo>
                    <a:pt x="2231" y="35"/>
                  </a:lnTo>
                  <a:lnTo>
                    <a:pt x="2233" y="33"/>
                  </a:lnTo>
                  <a:lnTo>
                    <a:pt x="2234" y="31"/>
                  </a:lnTo>
                  <a:lnTo>
                    <a:pt x="2234" y="31"/>
                  </a:lnTo>
                  <a:lnTo>
                    <a:pt x="2234" y="31"/>
                  </a:lnTo>
                  <a:lnTo>
                    <a:pt x="2234" y="28"/>
                  </a:lnTo>
                  <a:lnTo>
                    <a:pt x="2234" y="27"/>
                  </a:lnTo>
                  <a:lnTo>
                    <a:pt x="2234" y="27"/>
                  </a:lnTo>
                  <a:lnTo>
                    <a:pt x="2236" y="27"/>
                  </a:lnTo>
                  <a:lnTo>
                    <a:pt x="2238" y="27"/>
                  </a:lnTo>
                  <a:lnTo>
                    <a:pt x="2238" y="27"/>
                  </a:lnTo>
                  <a:lnTo>
                    <a:pt x="2239" y="27"/>
                  </a:lnTo>
                  <a:lnTo>
                    <a:pt x="2239" y="27"/>
                  </a:lnTo>
                  <a:lnTo>
                    <a:pt x="2239" y="27"/>
                  </a:lnTo>
                  <a:lnTo>
                    <a:pt x="2241" y="27"/>
                  </a:lnTo>
                  <a:lnTo>
                    <a:pt x="2241" y="27"/>
                  </a:lnTo>
                  <a:lnTo>
                    <a:pt x="2242" y="27"/>
                  </a:lnTo>
                  <a:lnTo>
                    <a:pt x="2246" y="27"/>
                  </a:lnTo>
                  <a:lnTo>
                    <a:pt x="2250" y="27"/>
                  </a:lnTo>
                  <a:lnTo>
                    <a:pt x="2250" y="25"/>
                  </a:lnTo>
                  <a:lnTo>
                    <a:pt x="2250" y="22"/>
                  </a:lnTo>
                  <a:lnTo>
                    <a:pt x="2252" y="22"/>
                  </a:lnTo>
                  <a:close/>
                  <a:moveTo>
                    <a:pt x="3445" y="19"/>
                  </a:moveTo>
                  <a:lnTo>
                    <a:pt x="3447" y="20"/>
                  </a:lnTo>
                  <a:lnTo>
                    <a:pt x="3447" y="20"/>
                  </a:lnTo>
                  <a:lnTo>
                    <a:pt x="3447" y="22"/>
                  </a:lnTo>
                  <a:lnTo>
                    <a:pt x="3447" y="22"/>
                  </a:lnTo>
                  <a:lnTo>
                    <a:pt x="3447" y="24"/>
                  </a:lnTo>
                  <a:lnTo>
                    <a:pt x="3445" y="24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4"/>
                  </a:lnTo>
                  <a:lnTo>
                    <a:pt x="3442" y="24"/>
                  </a:lnTo>
                  <a:lnTo>
                    <a:pt x="3442" y="24"/>
                  </a:lnTo>
                  <a:lnTo>
                    <a:pt x="3444" y="22"/>
                  </a:lnTo>
                  <a:lnTo>
                    <a:pt x="3444" y="20"/>
                  </a:lnTo>
                  <a:lnTo>
                    <a:pt x="3445" y="20"/>
                  </a:lnTo>
                  <a:lnTo>
                    <a:pt x="3445" y="19"/>
                  </a:lnTo>
                  <a:close/>
                  <a:moveTo>
                    <a:pt x="205" y="19"/>
                  </a:moveTo>
                  <a:lnTo>
                    <a:pt x="205" y="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2"/>
                  </a:lnTo>
                  <a:lnTo>
                    <a:pt x="208" y="22"/>
                  </a:lnTo>
                  <a:lnTo>
                    <a:pt x="208" y="22"/>
                  </a:lnTo>
                  <a:lnTo>
                    <a:pt x="208" y="24"/>
                  </a:lnTo>
                  <a:lnTo>
                    <a:pt x="208" y="24"/>
                  </a:lnTo>
                  <a:lnTo>
                    <a:pt x="208" y="25"/>
                  </a:lnTo>
                  <a:lnTo>
                    <a:pt x="208" y="25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5"/>
                  </a:lnTo>
                  <a:lnTo>
                    <a:pt x="207" y="25"/>
                  </a:lnTo>
                  <a:lnTo>
                    <a:pt x="207" y="24"/>
                  </a:lnTo>
                  <a:lnTo>
                    <a:pt x="207" y="24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5" y="20"/>
                  </a:lnTo>
                  <a:lnTo>
                    <a:pt x="205" y="20"/>
                  </a:lnTo>
                  <a:lnTo>
                    <a:pt x="205" y="22"/>
                  </a:lnTo>
                  <a:lnTo>
                    <a:pt x="203" y="22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2" y="24"/>
                  </a:lnTo>
                  <a:lnTo>
                    <a:pt x="200" y="24"/>
                  </a:lnTo>
                  <a:lnTo>
                    <a:pt x="200" y="24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4" y="25"/>
                  </a:lnTo>
                  <a:lnTo>
                    <a:pt x="192" y="25"/>
                  </a:lnTo>
                  <a:lnTo>
                    <a:pt x="192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89" y="25"/>
                  </a:lnTo>
                  <a:lnTo>
                    <a:pt x="188" y="25"/>
                  </a:lnTo>
                  <a:lnTo>
                    <a:pt x="186" y="27"/>
                  </a:lnTo>
                  <a:lnTo>
                    <a:pt x="185" y="28"/>
                  </a:lnTo>
                  <a:lnTo>
                    <a:pt x="185" y="30"/>
                  </a:lnTo>
                  <a:lnTo>
                    <a:pt x="183" y="30"/>
                  </a:lnTo>
                  <a:lnTo>
                    <a:pt x="185" y="28"/>
                  </a:lnTo>
                  <a:lnTo>
                    <a:pt x="183" y="28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1" y="27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1" y="27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5" y="27"/>
                  </a:lnTo>
                  <a:lnTo>
                    <a:pt x="185" y="28"/>
                  </a:lnTo>
                  <a:lnTo>
                    <a:pt x="186" y="27"/>
                  </a:lnTo>
                  <a:lnTo>
                    <a:pt x="186" y="27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6" y="25"/>
                  </a:lnTo>
                  <a:lnTo>
                    <a:pt x="188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91" y="2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4" y="24"/>
                  </a:lnTo>
                  <a:lnTo>
                    <a:pt x="196" y="24"/>
                  </a:lnTo>
                  <a:lnTo>
                    <a:pt x="197" y="24"/>
                  </a:lnTo>
                  <a:lnTo>
                    <a:pt x="199" y="24"/>
                  </a:lnTo>
                  <a:lnTo>
                    <a:pt x="197" y="24"/>
                  </a:lnTo>
                  <a:lnTo>
                    <a:pt x="197" y="24"/>
                  </a:lnTo>
                  <a:lnTo>
                    <a:pt x="199" y="24"/>
                  </a:lnTo>
                  <a:lnTo>
                    <a:pt x="200" y="24"/>
                  </a:lnTo>
                  <a:lnTo>
                    <a:pt x="200" y="24"/>
                  </a:lnTo>
                  <a:lnTo>
                    <a:pt x="200" y="22"/>
                  </a:lnTo>
                  <a:lnTo>
                    <a:pt x="202" y="22"/>
                  </a:lnTo>
                  <a:lnTo>
                    <a:pt x="202" y="22"/>
                  </a:lnTo>
                  <a:lnTo>
                    <a:pt x="203" y="22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19"/>
                  </a:lnTo>
                  <a:lnTo>
                    <a:pt x="205" y="19"/>
                  </a:lnTo>
                  <a:close/>
                  <a:moveTo>
                    <a:pt x="369" y="17"/>
                  </a:moveTo>
                  <a:lnTo>
                    <a:pt x="371" y="17"/>
                  </a:lnTo>
                  <a:lnTo>
                    <a:pt x="371" y="19"/>
                  </a:lnTo>
                  <a:lnTo>
                    <a:pt x="372" y="19"/>
                  </a:lnTo>
                  <a:lnTo>
                    <a:pt x="374" y="19"/>
                  </a:lnTo>
                  <a:lnTo>
                    <a:pt x="374" y="20"/>
                  </a:lnTo>
                  <a:lnTo>
                    <a:pt x="374" y="20"/>
                  </a:lnTo>
                  <a:lnTo>
                    <a:pt x="372" y="20"/>
                  </a:lnTo>
                  <a:lnTo>
                    <a:pt x="369" y="20"/>
                  </a:lnTo>
                  <a:lnTo>
                    <a:pt x="367" y="20"/>
                  </a:lnTo>
                  <a:lnTo>
                    <a:pt x="366" y="20"/>
                  </a:lnTo>
                  <a:lnTo>
                    <a:pt x="367" y="19"/>
                  </a:lnTo>
                  <a:lnTo>
                    <a:pt x="367" y="19"/>
                  </a:lnTo>
                  <a:lnTo>
                    <a:pt x="369" y="17"/>
                  </a:lnTo>
                  <a:close/>
                  <a:moveTo>
                    <a:pt x="93" y="17"/>
                  </a:moveTo>
                  <a:lnTo>
                    <a:pt x="95" y="19"/>
                  </a:lnTo>
                  <a:lnTo>
                    <a:pt x="95" y="20"/>
                  </a:lnTo>
                  <a:lnTo>
                    <a:pt x="96" y="24"/>
                  </a:lnTo>
                  <a:lnTo>
                    <a:pt x="95" y="24"/>
                  </a:lnTo>
                  <a:lnTo>
                    <a:pt x="95" y="24"/>
                  </a:lnTo>
                  <a:lnTo>
                    <a:pt x="95" y="24"/>
                  </a:lnTo>
                  <a:lnTo>
                    <a:pt x="93" y="24"/>
                  </a:lnTo>
                  <a:lnTo>
                    <a:pt x="93" y="24"/>
                  </a:lnTo>
                  <a:lnTo>
                    <a:pt x="95" y="24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3" y="20"/>
                  </a:lnTo>
                  <a:lnTo>
                    <a:pt x="93" y="20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7"/>
                  </a:lnTo>
                  <a:lnTo>
                    <a:pt x="93" y="17"/>
                  </a:lnTo>
                  <a:close/>
                  <a:moveTo>
                    <a:pt x="464" y="16"/>
                  </a:moveTo>
                  <a:lnTo>
                    <a:pt x="464" y="16"/>
                  </a:lnTo>
                  <a:lnTo>
                    <a:pt x="461" y="17"/>
                  </a:lnTo>
                  <a:lnTo>
                    <a:pt x="456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2"/>
                  </a:lnTo>
                  <a:lnTo>
                    <a:pt x="454" y="22"/>
                  </a:lnTo>
                  <a:lnTo>
                    <a:pt x="454" y="22"/>
                  </a:lnTo>
                  <a:lnTo>
                    <a:pt x="456" y="22"/>
                  </a:lnTo>
                  <a:lnTo>
                    <a:pt x="457" y="20"/>
                  </a:lnTo>
                  <a:lnTo>
                    <a:pt x="459" y="20"/>
                  </a:lnTo>
                  <a:lnTo>
                    <a:pt x="459" y="20"/>
                  </a:lnTo>
                  <a:lnTo>
                    <a:pt x="457" y="20"/>
                  </a:lnTo>
                  <a:lnTo>
                    <a:pt x="457" y="20"/>
                  </a:lnTo>
                  <a:lnTo>
                    <a:pt x="459" y="20"/>
                  </a:lnTo>
                  <a:lnTo>
                    <a:pt x="462" y="19"/>
                  </a:lnTo>
                  <a:lnTo>
                    <a:pt x="464" y="17"/>
                  </a:lnTo>
                  <a:lnTo>
                    <a:pt x="464" y="17"/>
                  </a:lnTo>
                  <a:lnTo>
                    <a:pt x="464" y="17"/>
                  </a:lnTo>
                  <a:lnTo>
                    <a:pt x="465" y="16"/>
                  </a:lnTo>
                  <a:lnTo>
                    <a:pt x="464" y="16"/>
                  </a:lnTo>
                  <a:close/>
                  <a:moveTo>
                    <a:pt x="254" y="16"/>
                  </a:moveTo>
                  <a:lnTo>
                    <a:pt x="256" y="16"/>
                  </a:lnTo>
                  <a:lnTo>
                    <a:pt x="257" y="16"/>
                  </a:lnTo>
                  <a:lnTo>
                    <a:pt x="260" y="17"/>
                  </a:lnTo>
                  <a:lnTo>
                    <a:pt x="260" y="17"/>
                  </a:lnTo>
                  <a:lnTo>
                    <a:pt x="262" y="19"/>
                  </a:lnTo>
                  <a:lnTo>
                    <a:pt x="260" y="20"/>
                  </a:lnTo>
                  <a:lnTo>
                    <a:pt x="260" y="22"/>
                  </a:lnTo>
                  <a:lnTo>
                    <a:pt x="260" y="22"/>
                  </a:lnTo>
                  <a:lnTo>
                    <a:pt x="262" y="22"/>
                  </a:lnTo>
                  <a:lnTo>
                    <a:pt x="262" y="22"/>
                  </a:lnTo>
                  <a:lnTo>
                    <a:pt x="263" y="22"/>
                  </a:lnTo>
                  <a:lnTo>
                    <a:pt x="263" y="22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4"/>
                  </a:lnTo>
                  <a:lnTo>
                    <a:pt x="267" y="24"/>
                  </a:lnTo>
                  <a:lnTo>
                    <a:pt x="267" y="24"/>
                  </a:lnTo>
                  <a:lnTo>
                    <a:pt x="267" y="25"/>
                  </a:lnTo>
                  <a:lnTo>
                    <a:pt x="267" y="25"/>
                  </a:lnTo>
                  <a:lnTo>
                    <a:pt x="268" y="27"/>
                  </a:lnTo>
                  <a:lnTo>
                    <a:pt x="270" y="27"/>
                  </a:lnTo>
                  <a:lnTo>
                    <a:pt x="271" y="27"/>
                  </a:lnTo>
                  <a:lnTo>
                    <a:pt x="273" y="27"/>
                  </a:lnTo>
                  <a:lnTo>
                    <a:pt x="274" y="27"/>
                  </a:lnTo>
                  <a:lnTo>
                    <a:pt x="274" y="27"/>
                  </a:lnTo>
                  <a:lnTo>
                    <a:pt x="274" y="27"/>
                  </a:lnTo>
                  <a:lnTo>
                    <a:pt x="278" y="27"/>
                  </a:lnTo>
                  <a:lnTo>
                    <a:pt x="279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2" y="27"/>
                  </a:lnTo>
                  <a:lnTo>
                    <a:pt x="281" y="27"/>
                  </a:lnTo>
                  <a:lnTo>
                    <a:pt x="281" y="27"/>
                  </a:lnTo>
                  <a:lnTo>
                    <a:pt x="279" y="27"/>
                  </a:lnTo>
                  <a:lnTo>
                    <a:pt x="278" y="28"/>
                  </a:lnTo>
                  <a:lnTo>
                    <a:pt x="274" y="28"/>
                  </a:lnTo>
                  <a:lnTo>
                    <a:pt x="274" y="28"/>
                  </a:lnTo>
                  <a:lnTo>
                    <a:pt x="273" y="28"/>
                  </a:lnTo>
                  <a:lnTo>
                    <a:pt x="271" y="28"/>
                  </a:lnTo>
                  <a:lnTo>
                    <a:pt x="270" y="28"/>
                  </a:lnTo>
                  <a:lnTo>
                    <a:pt x="270" y="28"/>
                  </a:lnTo>
                  <a:lnTo>
                    <a:pt x="268" y="28"/>
                  </a:lnTo>
                  <a:lnTo>
                    <a:pt x="268" y="27"/>
                  </a:lnTo>
                  <a:lnTo>
                    <a:pt x="267" y="27"/>
                  </a:lnTo>
                  <a:lnTo>
                    <a:pt x="267" y="27"/>
                  </a:lnTo>
                  <a:lnTo>
                    <a:pt x="265" y="27"/>
                  </a:lnTo>
                  <a:lnTo>
                    <a:pt x="263" y="27"/>
                  </a:lnTo>
                  <a:lnTo>
                    <a:pt x="263" y="27"/>
                  </a:lnTo>
                  <a:lnTo>
                    <a:pt x="263" y="27"/>
                  </a:lnTo>
                  <a:lnTo>
                    <a:pt x="263" y="25"/>
                  </a:lnTo>
                  <a:lnTo>
                    <a:pt x="265" y="25"/>
                  </a:lnTo>
                  <a:lnTo>
                    <a:pt x="265" y="24"/>
                  </a:lnTo>
                  <a:lnTo>
                    <a:pt x="265" y="24"/>
                  </a:lnTo>
                  <a:lnTo>
                    <a:pt x="263" y="24"/>
                  </a:lnTo>
                  <a:lnTo>
                    <a:pt x="262" y="24"/>
                  </a:lnTo>
                  <a:lnTo>
                    <a:pt x="260" y="22"/>
                  </a:lnTo>
                  <a:lnTo>
                    <a:pt x="260" y="20"/>
                  </a:lnTo>
                  <a:lnTo>
                    <a:pt x="260" y="20"/>
                  </a:lnTo>
                  <a:lnTo>
                    <a:pt x="260" y="19"/>
                  </a:lnTo>
                  <a:lnTo>
                    <a:pt x="260" y="19"/>
                  </a:lnTo>
                  <a:lnTo>
                    <a:pt x="259" y="17"/>
                  </a:lnTo>
                  <a:lnTo>
                    <a:pt x="256" y="17"/>
                  </a:lnTo>
                  <a:lnTo>
                    <a:pt x="254" y="17"/>
                  </a:lnTo>
                  <a:lnTo>
                    <a:pt x="252" y="17"/>
                  </a:lnTo>
                  <a:lnTo>
                    <a:pt x="251" y="17"/>
                  </a:lnTo>
                  <a:lnTo>
                    <a:pt x="249" y="19"/>
                  </a:lnTo>
                  <a:lnTo>
                    <a:pt x="248" y="19"/>
                  </a:lnTo>
                  <a:lnTo>
                    <a:pt x="248" y="19"/>
                  </a:lnTo>
                  <a:lnTo>
                    <a:pt x="246" y="17"/>
                  </a:lnTo>
                  <a:lnTo>
                    <a:pt x="246" y="17"/>
                  </a:lnTo>
                  <a:lnTo>
                    <a:pt x="244" y="17"/>
                  </a:lnTo>
                  <a:lnTo>
                    <a:pt x="244" y="19"/>
                  </a:lnTo>
                  <a:lnTo>
                    <a:pt x="243" y="19"/>
                  </a:lnTo>
                  <a:lnTo>
                    <a:pt x="244" y="17"/>
                  </a:lnTo>
                  <a:lnTo>
                    <a:pt x="244" y="17"/>
                  </a:lnTo>
                  <a:lnTo>
                    <a:pt x="244" y="16"/>
                  </a:lnTo>
                  <a:lnTo>
                    <a:pt x="246" y="16"/>
                  </a:lnTo>
                  <a:lnTo>
                    <a:pt x="248" y="17"/>
                  </a:lnTo>
                  <a:lnTo>
                    <a:pt x="248" y="17"/>
                  </a:lnTo>
                  <a:lnTo>
                    <a:pt x="248" y="17"/>
                  </a:lnTo>
                  <a:lnTo>
                    <a:pt x="249" y="17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54" y="16"/>
                  </a:lnTo>
                  <a:close/>
                  <a:moveTo>
                    <a:pt x="375" y="16"/>
                  </a:moveTo>
                  <a:lnTo>
                    <a:pt x="375" y="16"/>
                  </a:lnTo>
                  <a:lnTo>
                    <a:pt x="377" y="16"/>
                  </a:lnTo>
                  <a:lnTo>
                    <a:pt x="377" y="16"/>
                  </a:lnTo>
                  <a:lnTo>
                    <a:pt x="377" y="17"/>
                  </a:lnTo>
                  <a:lnTo>
                    <a:pt x="375" y="17"/>
                  </a:lnTo>
                  <a:lnTo>
                    <a:pt x="374" y="17"/>
                  </a:lnTo>
                  <a:lnTo>
                    <a:pt x="372" y="17"/>
                  </a:lnTo>
                  <a:lnTo>
                    <a:pt x="371" y="17"/>
                  </a:lnTo>
                  <a:lnTo>
                    <a:pt x="371" y="17"/>
                  </a:lnTo>
                  <a:lnTo>
                    <a:pt x="371" y="17"/>
                  </a:lnTo>
                  <a:lnTo>
                    <a:pt x="371" y="16"/>
                  </a:lnTo>
                  <a:lnTo>
                    <a:pt x="372" y="16"/>
                  </a:lnTo>
                  <a:lnTo>
                    <a:pt x="375" y="16"/>
                  </a:lnTo>
                  <a:close/>
                  <a:moveTo>
                    <a:pt x="0" y="14"/>
                  </a:moveTo>
                  <a:lnTo>
                    <a:pt x="2" y="16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60" y="14"/>
                  </a:moveTo>
                  <a:lnTo>
                    <a:pt x="62" y="14"/>
                  </a:lnTo>
                  <a:lnTo>
                    <a:pt x="63" y="14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2" y="17"/>
                  </a:lnTo>
                  <a:lnTo>
                    <a:pt x="60" y="17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60" y="19"/>
                  </a:lnTo>
                  <a:lnTo>
                    <a:pt x="60" y="17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62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60" y="14"/>
                  </a:lnTo>
                  <a:lnTo>
                    <a:pt x="60" y="14"/>
                  </a:lnTo>
                  <a:close/>
                  <a:moveTo>
                    <a:pt x="3080" y="13"/>
                  </a:moveTo>
                  <a:lnTo>
                    <a:pt x="3080" y="13"/>
                  </a:lnTo>
                  <a:lnTo>
                    <a:pt x="3081" y="13"/>
                  </a:lnTo>
                  <a:lnTo>
                    <a:pt x="3080" y="14"/>
                  </a:lnTo>
                  <a:lnTo>
                    <a:pt x="3080" y="16"/>
                  </a:lnTo>
                  <a:lnTo>
                    <a:pt x="3081" y="16"/>
                  </a:lnTo>
                  <a:lnTo>
                    <a:pt x="3081" y="16"/>
                  </a:lnTo>
                  <a:lnTo>
                    <a:pt x="3083" y="16"/>
                  </a:lnTo>
                  <a:lnTo>
                    <a:pt x="3083" y="14"/>
                  </a:lnTo>
                  <a:lnTo>
                    <a:pt x="3083" y="13"/>
                  </a:lnTo>
                  <a:lnTo>
                    <a:pt x="3084" y="13"/>
                  </a:lnTo>
                  <a:lnTo>
                    <a:pt x="3086" y="14"/>
                  </a:lnTo>
                  <a:lnTo>
                    <a:pt x="3084" y="16"/>
                  </a:lnTo>
                  <a:lnTo>
                    <a:pt x="3083" y="17"/>
                  </a:lnTo>
                  <a:lnTo>
                    <a:pt x="3080" y="19"/>
                  </a:lnTo>
                  <a:lnTo>
                    <a:pt x="3078" y="19"/>
                  </a:lnTo>
                  <a:lnTo>
                    <a:pt x="3078" y="22"/>
                  </a:lnTo>
                  <a:lnTo>
                    <a:pt x="3076" y="24"/>
                  </a:lnTo>
                  <a:lnTo>
                    <a:pt x="3075" y="22"/>
                  </a:lnTo>
                  <a:lnTo>
                    <a:pt x="3073" y="20"/>
                  </a:lnTo>
                  <a:lnTo>
                    <a:pt x="3073" y="19"/>
                  </a:lnTo>
                  <a:lnTo>
                    <a:pt x="3075" y="17"/>
                  </a:lnTo>
                  <a:lnTo>
                    <a:pt x="3076" y="17"/>
                  </a:lnTo>
                  <a:lnTo>
                    <a:pt x="3078" y="14"/>
                  </a:lnTo>
                  <a:lnTo>
                    <a:pt x="3078" y="13"/>
                  </a:lnTo>
                  <a:lnTo>
                    <a:pt x="3080" y="13"/>
                  </a:lnTo>
                  <a:close/>
                  <a:moveTo>
                    <a:pt x="927" y="13"/>
                  </a:moveTo>
                  <a:lnTo>
                    <a:pt x="927" y="13"/>
                  </a:lnTo>
                  <a:lnTo>
                    <a:pt x="927" y="13"/>
                  </a:lnTo>
                  <a:lnTo>
                    <a:pt x="927" y="14"/>
                  </a:lnTo>
                  <a:lnTo>
                    <a:pt x="926" y="14"/>
                  </a:lnTo>
                  <a:lnTo>
                    <a:pt x="924" y="16"/>
                  </a:lnTo>
                  <a:lnTo>
                    <a:pt x="924" y="14"/>
                  </a:lnTo>
                  <a:lnTo>
                    <a:pt x="926" y="14"/>
                  </a:lnTo>
                  <a:lnTo>
                    <a:pt x="926" y="14"/>
                  </a:lnTo>
                  <a:lnTo>
                    <a:pt x="926" y="13"/>
                  </a:lnTo>
                  <a:lnTo>
                    <a:pt x="926" y="13"/>
                  </a:lnTo>
                  <a:lnTo>
                    <a:pt x="927" y="13"/>
                  </a:lnTo>
                  <a:close/>
                  <a:moveTo>
                    <a:pt x="538" y="9"/>
                  </a:moveTo>
                  <a:lnTo>
                    <a:pt x="538" y="11"/>
                  </a:lnTo>
                  <a:lnTo>
                    <a:pt x="535" y="13"/>
                  </a:lnTo>
                  <a:lnTo>
                    <a:pt x="535" y="13"/>
                  </a:lnTo>
                  <a:lnTo>
                    <a:pt x="533" y="13"/>
                  </a:lnTo>
                  <a:lnTo>
                    <a:pt x="531" y="13"/>
                  </a:lnTo>
                  <a:lnTo>
                    <a:pt x="530" y="13"/>
                  </a:lnTo>
                  <a:lnTo>
                    <a:pt x="531" y="13"/>
                  </a:lnTo>
                  <a:lnTo>
                    <a:pt x="533" y="11"/>
                  </a:lnTo>
                  <a:lnTo>
                    <a:pt x="535" y="11"/>
                  </a:lnTo>
                  <a:lnTo>
                    <a:pt x="535" y="11"/>
                  </a:lnTo>
                  <a:lnTo>
                    <a:pt x="536" y="11"/>
                  </a:lnTo>
                  <a:lnTo>
                    <a:pt x="538" y="9"/>
                  </a:lnTo>
                  <a:close/>
                  <a:moveTo>
                    <a:pt x="700" y="5"/>
                  </a:moveTo>
                  <a:lnTo>
                    <a:pt x="703" y="6"/>
                  </a:lnTo>
                  <a:lnTo>
                    <a:pt x="705" y="6"/>
                  </a:lnTo>
                  <a:lnTo>
                    <a:pt x="705" y="6"/>
                  </a:lnTo>
                  <a:lnTo>
                    <a:pt x="707" y="8"/>
                  </a:lnTo>
                  <a:lnTo>
                    <a:pt x="707" y="8"/>
                  </a:lnTo>
                  <a:lnTo>
                    <a:pt x="707" y="9"/>
                  </a:lnTo>
                  <a:lnTo>
                    <a:pt x="705" y="9"/>
                  </a:lnTo>
                  <a:lnTo>
                    <a:pt x="703" y="11"/>
                  </a:lnTo>
                  <a:lnTo>
                    <a:pt x="702" y="11"/>
                  </a:lnTo>
                  <a:lnTo>
                    <a:pt x="702" y="11"/>
                  </a:lnTo>
                  <a:lnTo>
                    <a:pt x="700" y="9"/>
                  </a:lnTo>
                  <a:lnTo>
                    <a:pt x="700" y="8"/>
                  </a:lnTo>
                  <a:lnTo>
                    <a:pt x="699" y="8"/>
                  </a:lnTo>
                  <a:lnTo>
                    <a:pt x="699" y="6"/>
                  </a:lnTo>
                  <a:lnTo>
                    <a:pt x="699" y="5"/>
                  </a:lnTo>
                  <a:lnTo>
                    <a:pt x="700" y="5"/>
                  </a:lnTo>
                  <a:close/>
                  <a:moveTo>
                    <a:pt x="666" y="5"/>
                  </a:moveTo>
                  <a:lnTo>
                    <a:pt x="666" y="5"/>
                  </a:lnTo>
                  <a:lnTo>
                    <a:pt x="667" y="5"/>
                  </a:lnTo>
                  <a:lnTo>
                    <a:pt x="666" y="6"/>
                  </a:lnTo>
                  <a:lnTo>
                    <a:pt x="666" y="8"/>
                  </a:lnTo>
                  <a:lnTo>
                    <a:pt x="666" y="8"/>
                  </a:lnTo>
                  <a:lnTo>
                    <a:pt x="667" y="8"/>
                  </a:lnTo>
                  <a:lnTo>
                    <a:pt x="667" y="8"/>
                  </a:lnTo>
                  <a:lnTo>
                    <a:pt x="667" y="8"/>
                  </a:lnTo>
                  <a:lnTo>
                    <a:pt x="669" y="8"/>
                  </a:lnTo>
                  <a:lnTo>
                    <a:pt x="669" y="8"/>
                  </a:lnTo>
                  <a:lnTo>
                    <a:pt x="669" y="9"/>
                  </a:lnTo>
                  <a:lnTo>
                    <a:pt x="669" y="9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2" y="11"/>
                  </a:lnTo>
                  <a:lnTo>
                    <a:pt x="672" y="11"/>
                  </a:lnTo>
                  <a:lnTo>
                    <a:pt x="672" y="13"/>
                  </a:lnTo>
                  <a:lnTo>
                    <a:pt x="672" y="13"/>
                  </a:lnTo>
                  <a:lnTo>
                    <a:pt x="670" y="13"/>
                  </a:lnTo>
                  <a:lnTo>
                    <a:pt x="670" y="13"/>
                  </a:lnTo>
                  <a:lnTo>
                    <a:pt x="669" y="11"/>
                  </a:lnTo>
                  <a:lnTo>
                    <a:pt x="667" y="11"/>
                  </a:lnTo>
                  <a:lnTo>
                    <a:pt x="667" y="9"/>
                  </a:lnTo>
                  <a:lnTo>
                    <a:pt x="667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4" y="11"/>
                  </a:lnTo>
                  <a:lnTo>
                    <a:pt x="664" y="13"/>
                  </a:lnTo>
                  <a:lnTo>
                    <a:pt x="664" y="13"/>
                  </a:lnTo>
                  <a:lnTo>
                    <a:pt x="664" y="13"/>
                  </a:lnTo>
                  <a:lnTo>
                    <a:pt x="664" y="11"/>
                  </a:lnTo>
                  <a:lnTo>
                    <a:pt x="664" y="11"/>
                  </a:lnTo>
                  <a:lnTo>
                    <a:pt x="662" y="11"/>
                  </a:lnTo>
                  <a:lnTo>
                    <a:pt x="662" y="9"/>
                  </a:lnTo>
                  <a:lnTo>
                    <a:pt x="661" y="8"/>
                  </a:lnTo>
                  <a:lnTo>
                    <a:pt x="661" y="8"/>
                  </a:lnTo>
                  <a:lnTo>
                    <a:pt x="661" y="8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11"/>
                  </a:lnTo>
                  <a:lnTo>
                    <a:pt x="661" y="13"/>
                  </a:lnTo>
                  <a:lnTo>
                    <a:pt x="661" y="13"/>
                  </a:lnTo>
                  <a:lnTo>
                    <a:pt x="659" y="13"/>
                  </a:lnTo>
                  <a:lnTo>
                    <a:pt x="659" y="13"/>
                  </a:lnTo>
                  <a:lnTo>
                    <a:pt x="659" y="13"/>
                  </a:lnTo>
                  <a:lnTo>
                    <a:pt x="658" y="13"/>
                  </a:lnTo>
                  <a:lnTo>
                    <a:pt x="658" y="14"/>
                  </a:lnTo>
                  <a:lnTo>
                    <a:pt x="658" y="14"/>
                  </a:lnTo>
                  <a:lnTo>
                    <a:pt x="658" y="13"/>
                  </a:lnTo>
                  <a:lnTo>
                    <a:pt x="658" y="11"/>
                  </a:lnTo>
                  <a:lnTo>
                    <a:pt x="658" y="9"/>
                  </a:lnTo>
                  <a:lnTo>
                    <a:pt x="659" y="9"/>
                  </a:lnTo>
                  <a:lnTo>
                    <a:pt x="659" y="9"/>
                  </a:lnTo>
                  <a:lnTo>
                    <a:pt x="659" y="8"/>
                  </a:lnTo>
                  <a:lnTo>
                    <a:pt x="659" y="8"/>
                  </a:lnTo>
                  <a:lnTo>
                    <a:pt x="659" y="8"/>
                  </a:lnTo>
                  <a:lnTo>
                    <a:pt x="658" y="8"/>
                  </a:lnTo>
                  <a:lnTo>
                    <a:pt x="658" y="9"/>
                  </a:lnTo>
                  <a:lnTo>
                    <a:pt x="658" y="9"/>
                  </a:lnTo>
                  <a:lnTo>
                    <a:pt x="658" y="9"/>
                  </a:lnTo>
                  <a:lnTo>
                    <a:pt x="658" y="11"/>
                  </a:lnTo>
                  <a:lnTo>
                    <a:pt x="658" y="11"/>
                  </a:lnTo>
                  <a:lnTo>
                    <a:pt x="656" y="11"/>
                  </a:lnTo>
                  <a:lnTo>
                    <a:pt x="656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3" y="11"/>
                  </a:lnTo>
                  <a:lnTo>
                    <a:pt x="654" y="9"/>
                  </a:lnTo>
                  <a:lnTo>
                    <a:pt x="654" y="9"/>
                  </a:lnTo>
                  <a:lnTo>
                    <a:pt x="654" y="8"/>
                  </a:lnTo>
                  <a:lnTo>
                    <a:pt x="656" y="8"/>
                  </a:lnTo>
                  <a:lnTo>
                    <a:pt x="656" y="8"/>
                  </a:lnTo>
                  <a:lnTo>
                    <a:pt x="656" y="8"/>
                  </a:lnTo>
                  <a:lnTo>
                    <a:pt x="658" y="8"/>
                  </a:lnTo>
                  <a:lnTo>
                    <a:pt x="658" y="8"/>
                  </a:lnTo>
                  <a:lnTo>
                    <a:pt x="658" y="6"/>
                  </a:lnTo>
                  <a:lnTo>
                    <a:pt x="659" y="6"/>
                  </a:lnTo>
                  <a:lnTo>
                    <a:pt x="659" y="6"/>
                  </a:lnTo>
                  <a:lnTo>
                    <a:pt x="661" y="6"/>
                  </a:lnTo>
                  <a:lnTo>
                    <a:pt x="661" y="6"/>
                  </a:lnTo>
                  <a:lnTo>
                    <a:pt x="662" y="5"/>
                  </a:lnTo>
                  <a:lnTo>
                    <a:pt x="662" y="5"/>
                  </a:lnTo>
                  <a:lnTo>
                    <a:pt x="664" y="5"/>
                  </a:lnTo>
                  <a:lnTo>
                    <a:pt x="666" y="5"/>
                  </a:lnTo>
                  <a:lnTo>
                    <a:pt x="666" y="5"/>
                  </a:lnTo>
                  <a:close/>
                  <a:moveTo>
                    <a:pt x="476" y="3"/>
                  </a:moveTo>
                  <a:lnTo>
                    <a:pt x="476" y="3"/>
                  </a:lnTo>
                  <a:lnTo>
                    <a:pt x="475" y="3"/>
                  </a:lnTo>
                  <a:lnTo>
                    <a:pt x="475" y="3"/>
                  </a:lnTo>
                  <a:lnTo>
                    <a:pt x="476" y="5"/>
                  </a:lnTo>
                  <a:lnTo>
                    <a:pt x="476" y="5"/>
                  </a:lnTo>
                  <a:lnTo>
                    <a:pt x="475" y="5"/>
                  </a:lnTo>
                  <a:lnTo>
                    <a:pt x="476" y="5"/>
                  </a:lnTo>
                  <a:lnTo>
                    <a:pt x="476" y="5"/>
                  </a:lnTo>
                  <a:lnTo>
                    <a:pt x="478" y="5"/>
                  </a:lnTo>
                  <a:lnTo>
                    <a:pt x="476" y="5"/>
                  </a:lnTo>
                  <a:lnTo>
                    <a:pt x="476" y="3"/>
                  </a:lnTo>
                  <a:lnTo>
                    <a:pt x="476" y="3"/>
                  </a:lnTo>
                  <a:close/>
                  <a:moveTo>
                    <a:pt x="473" y="3"/>
                  </a:moveTo>
                  <a:lnTo>
                    <a:pt x="472" y="3"/>
                  </a:lnTo>
                  <a:lnTo>
                    <a:pt x="472" y="3"/>
                  </a:lnTo>
                  <a:lnTo>
                    <a:pt x="470" y="5"/>
                  </a:lnTo>
                  <a:lnTo>
                    <a:pt x="470" y="5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2" y="5"/>
                  </a:lnTo>
                  <a:lnTo>
                    <a:pt x="473" y="5"/>
                  </a:lnTo>
                  <a:lnTo>
                    <a:pt x="473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3"/>
                  </a:lnTo>
                  <a:lnTo>
                    <a:pt x="475" y="3"/>
                  </a:lnTo>
                  <a:lnTo>
                    <a:pt x="473" y="3"/>
                  </a:lnTo>
                  <a:close/>
                  <a:moveTo>
                    <a:pt x="588" y="2"/>
                  </a:moveTo>
                  <a:lnTo>
                    <a:pt x="588" y="2"/>
                  </a:lnTo>
                  <a:lnTo>
                    <a:pt x="590" y="3"/>
                  </a:lnTo>
                  <a:lnTo>
                    <a:pt x="590" y="3"/>
                  </a:lnTo>
                  <a:lnTo>
                    <a:pt x="590" y="3"/>
                  </a:lnTo>
                  <a:lnTo>
                    <a:pt x="590" y="5"/>
                  </a:lnTo>
                  <a:lnTo>
                    <a:pt x="590" y="5"/>
                  </a:lnTo>
                  <a:lnTo>
                    <a:pt x="590" y="5"/>
                  </a:lnTo>
                  <a:lnTo>
                    <a:pt x="591" y="6"/>
                  </a:lnTo>
                  <a:lnTo>
                    <a:pt x="591" y="6"/>
                  </a:lnTo>
                  <a:lnTo>
                    <a:pt x="593" y="5"/>
                  </a:lnTo>
                  <a:lnTo>
                    <a:pt x="593" y="5"/>
                  </a:lnTo>
                  <a:lnTo>
                    <a:pt x="593" y="5"/>
                  </a:lnTo>
                  <a:lnTo>
                    <a:pt x="595" y="5"/>
                  </a:lnTo>
                  <a:lnTo>
                    <a:pt x="596" y="6"/>
                  </a:lnTo>
                  <a:lnTo>
                    <a:pt x="598" y="6"/>
                  </a:lnTo>
                  <a:lnTo>
                    <a:pt x="598" y="6"/>
                  </a:lnTo>
                  <a:lnTo>
                    <a:pt x="598" y="6"/>
                  </a:lnTo>
                  <a:lnTo>
                    <a:pt x="598" y="8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8"/>
                  </a:lnTo>
                  <a:lnTo>
                    <a:pt x="598" y="8"/>
                  </a:lnTo>
                  <a:lnTo>
                    <a:pt x="598" y="8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3" y="8"/>
                  </a:lnTo>
                  <a:lnTo>
                    <a:pt x="591" y="8"/>
                  </a:lnTo>
                  <a:lnTo>
                    <a:pt x="591" y="6"/>
                  </a:lnTo>
                  <a:lnTo>
                    <a:pt x="590" y="8"/>
                  </a:lnTo>
                  <a:lnTo>
                    <a:pt x="590" y="8"/>
                  </a:lnTo>
                  <a:lnTo>
                    <a:pt x="588" y="6"/>
                  </a:lnTo>
                  <a:lnTo>
                    <a:pt x="588" y="6"/>
                  </a:lnTo>
                  <a:lnTo>
                    <a:pt x="588" y="6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5" y="5"/>
                  </a:lnTo>
                  <a:lnTo>
                    <a:pt x="585" y="5"/>
                  </a:lnTo>
                  <a:lnTo>
                    <a:pt x="585" y="3"/>
                  </a:lnTo>
                  <a:lnTo>
                    <a:pt x="585" y="3"/>
                  </a:lnTo>
                  <a:lnTo>
                    <a:pt x="585" y="2"/>
                  </a:lnTo>
                  <a:lnTo>
                    <a:pt x="587" y="2"/>
                  </a:lnTo>
                  <a:lnTo>
                    <a:pt x="588" y="2"/>
                  </a:lnTo>
                  <a:close/>
                  <a:moveTo>
                    <a:pt x="394" y="2"/>
                  </a:moveTo>
                  <a:lnTo>
                    <a:pt x="396" y="3"/>
                  </a:lnTo>
                  <a:lnTo>
                    <a:pt x="396" y="3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9" y="6"/>
                  </a:lnTo>
                  <a:lnTo>
                    <a:pt x="399" y="6"/>
                  </a:lnTo>
                  <a:lnTo>
                    <a:pt x="401" y="6"/>
                  </a:lnTo>
                  <a:lnTo>
                    <a:pt x="401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2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5" y="8"/>
                  </a:lnTo>
                  <a:lnTo>
                    <a:pt x="405" y="8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3"/>
                  </a:lnTo>
                  <a:lnTo>
                    <a:pt x="407" y="13"/>
                  </a:lnTo>
                  <a:lnTo>
                    <a:pt x="407" y="13"/>
                  </a:lnTo>
                  <a:lnTo>
                    <a:pt x="407" y="11"/>
                  </a:lnTo>
                  <a:lnTo>
                    <a:pt x="405" y="11"/>
                  </a:lnTo>
                  <a:lnTo>
                    <a:pt x="402" y="11"/>
                  </a:lnTo>
                  <a:lnTo>
                    <a:pt x="401" y="11"/>
                  </a:lnTo>
                  <a:lnTo>
                    <a:pt x="399" y="11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401" y="11"/>
                  </a:lnTo>
                  <a:lnTo>
                    <a:pt x="402" y="11"/>
                  </a:lnTo>
                  <a:lnTo>
                    <a:pt x="404" y="9"/>
                  </a:lnTo>
                  <a:lnTo>
                    <a:pt x="404" y="9"/>
                  </a:lnTo>
                  <a:lnTo>
                    <a:pt x="404" y="9"/>
                  </a:lnTo>
                  <a:lnTo>
                    <a:pt x="402" y="9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399" y="8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7" y="9"/>
                  </a:lnTo>
                  <a:lnTo>
                    <a:pt x="397" y="9"/>
                  </a:lnTo>
                  <a:lnTo>
                    <a:pt x="396" y="8"/>
                  </a:lnTo>
                  <a:lnTo>
                    <a:pt x="396" y="8"/>
                  </a:lnTo>
                  <a:lnTo>
                    <a:pt x="394" y="8"/>
                  </a:lnTo>
                  <a:lnTo>
                    <a:pt x="394" y="8"/>
                  </a:lnTo>
                  <a:lnTo>
                    <a:pt x="394" y="8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5"/>
                  </a:lnTo>
                  <a:lnTo>
                    <a:pt x="393" y="5"/>
                  </a:lnTo>
                  <a:lnTo>
                    <a:pt x="393" y="5"/>
                  </a:lnTo>
                  <a:lnTo>
                    <a:pt x="391" y="3"/>
                  </a:lnTo>
                  <a:lnTo>
                    <a:pt x="391" y="3"/>
                  </a:lnTo>
                  <a:lnTo>
                    <a:pt x="391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2"/>
                  </a:lnTo>
                  <a:lnTo>
                    <a:pt x="393" y="2"/>
                  </a:lnTo>
                  <a:lnTo>
                    <a:pt x="394" y="2"/>
                  </a:lnTo>
                  <a:lnTo>
                    <a:pt x="394" y="2"/>
                  </a:lnTo>
                  <a:close/>
                  <a:moveTo>
                    <a:pt x="434" y="2"/>
                  </a:moveTo>
                  <a:lnTo>
                    <a:pt x="434" y="2"/>
                  </a:lnTo>
                  <a:lnTo>
                    <a:pt x="435" y="2"/>
                  </a:lnTo>
                  <a:lnTo>
                    <a:pt x="435" y="3"/>
                  </a:lnTo>
                  <a:lnTo>
                    <a:pt x="435" y="3"/>
                  </a:lnTo>
                  <a:lnTo>
                    <a:pt x="437" y="3"/>
                  </a:lnTo>
                  <a:lnTo>
                    <a:pt x="437" y="3"/>
                  </a:lnTo>
                  <a:lnTo>
                    <a:pt x="438" y="2"/>
                  </a:lnTo>
                  <a:lnTo>
                    <a:pt x="438" y="2"/>
                  </a:lnTo>
                  <a:lnTo>
                    <a:pt x="438" y="2"/>
                  </a:lnTo>
                  <a:lnTo>
                    <a:pt x="438" y="3"/>
                  </a:lnTo>
                  <a:lnTo>
                    <a:pt x="438" y="3"/>
                  </a:lnTo>
                  <a:lnTo>
                    <a:pt x="437" y="5"/>
                  </a:lnTo>
                  <a:lnTo>
                    <a:pt x="437" y="5"/>
                  </a:lnTo>
                  <a:lnTo>
                    <a:pt x="437" y="5"/>
                  </a:lnTo>
                  <a:lnTo>
                    <a:pt x="435" y="5"/>
                  </a:lnTo>
                  <a:lnTo>
                    <a:pt x="434" y="5"/>
                  </a:lnTo>
                  <a:lnTo>
                    <a:pt x="434" y="3"/>
                  </a:lnTo>
                  <a:lnTo>
                    <a:pt x="434" y="3"/>
                  </a:lnTo>
                  <a:lnTo>
                    <a:pt x="434" y="2"/>
                  </a:lnTo>
                  <a:lnTo>
                    <a:pt x="432" y="2"/>
                  </a:lnTo>
                  <a:lnTo>
                    <a:pt x="432" y="2"/>
                  </a:lnTo>
                  <a:lnTo>
                    <a:pt x="434" y="2"/>
                  </a:lnTo>
                  <a:lnTo>
                    <a:pt x="434" y="2"/>
                  </a:lnTo>
                  <a:close/>
                  <a:moveTo>
                    <a:pt x="470" y="0"/>
                  </a:moveTo>
                  <a:lnTo>
                    <a:pt x="472" y="0"/>
                  </a:lnTo>
                  <a:lnTo>
                    <a:pt x="472" y="2"/>
                  </a:lnTo>
                  <a:lnTo>
                    <a:pt x="475" y="2"/>
                  </a:lnTo>
                  <a:lnTo>
                    <a:pt x="476" y="2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9" y="3"/>
                  </a:lnTo>
                  <a:lnTo>
                    <a:pt x="479" y="3"/>
                  </a:lnTo>
                  <a:lnTo>
                    <a:pt x="481" y="5"/>
                  </a:lnTo>
                  <a:lnTo>
                    <a:pt x="483" y="5"/>
                  </a:lnTo>
                  <a:lnTo>
                    <a:pt x="484" y="5"/>
                  </a:lnTo>
                  <a:lnTo>
                    <a:pt x="486" y="5"/>
                  </a:lnTo>
                  <a:lnTo>
                    <a:pt x="487" y="5"/>
                  </a:lnTo>
                  <a:lnTo>
                    <a:pt x="489" y="5"/>
                  </a:lnTo>
                  <a:lnTo>
                    <a:pt x="489" y="5"/>
                  </a:lnTo>
                  <a:lnTo>
                    <a:pt x="490" y="5"/>
                  </a:lnTo>
                  <a:lnTo>
                    <a:pt x="490" y="5"/>
                  </a:lnTo>
                  <a:lnTo>
                    <a:pt x="492" y="5"/>
                  </a:lnTo>
                  <a:lnTo>
                    <a:pt x="492" y="5"/>
                  </a:lnTo>
                  <a:lnTo>
                    <a:pt x="494" y="5"/>
                  </a:lnTo>
                  <a:lnTo>
                    <a:pt x="494" y="5"/>
                  </a:lnTo>
                  <a:lnTo>
                    <a:pt x="495" y="5"/>
                  </a:lnTo>
                  <a:lnTo>
                    <a:pt x="495" y="6"/>
                  </a:lnTo>
                  <a:lnTo>
                    <a:pt x="495" y="6"/>
                  </a:lnTo>
                  <a:lnTo>
                    <a:pt x="495" y="8"/>
                  </a:lnTo>
                  <a:lnTo>
                    <a:pt x="497" y="8"/>
                  </a:lnTo>
                  <a:lnTo>
                    <a:pt x="497" y="8"/>
                  </a:lnTo>
                  <a:lnTo>
                    <a:pt x="497" y="9"/>
                  </a:lnTo>
                  <a:lnTo>
                    <a:pt x="497" y="11"/>
                  </a:lnTo>
                  <a:lnTo>
                    <a:pt x="497" y="11"/>
                  </a:lnTo>
                  <a:lnTo>
                    <a:pt x="498" y="11"/>
                  </a:lnTo>
                  <a:lnTo>
                    <a:pt x="498" y="13"/>
                  </a:lnTo>
                  <a:lnTo>
                    <a:pt x="498" y="13"/>
                  </a:lnTo>
                  <a:lnTo>
                    <a:pt x="498" y="16"/>
                  </a:lnTo>
                  <a:lnTo>
                    <a:pt x="500" y="17"/>
                  </a:lnTo>
                  <a:lnTo>
                    <a:pt x="502" y="19"/>
                  </a:lnTo>
                  <a:lnTo>
                    <a:pt x="503" y="19"/>
                  </a:lnTo>
                  <a:lnTo>
                    <a:pt x="506" y="20"/>
                  </a:lnTo>
                  <a:lnTo>
                    <a:pt x="508" y="20"/>
                  </a:lnTo>
                  <a:lnTo>
                    <a:pt x="509" y="20"/>
                  </a:lnTo>
                  <a:lnTo>
                    <a:pt x="513" y="20"/>
                  </a:lnTo>
                  <a:lnTo>
                    <a:pt x="516" y="20"/>
                  </a:lnTo>
                  <a:lnTo>
                    <a:pt x="517" y="20"/>
                  </a:lnTo>
                  <a:lnTo>
                    <a:pt x="517" y="20"/>
                  </a:lnTo>
                  <a:lnTo>
                    <a:pt x="517" y="20"/>
                  </a:lnTo>
                  <a:lnTo>
                    <a:pt x="516" y="22"/>
                  </a:lnTo>
                  <a:lnTo>
                    <a:pt x="516" y="22"/>
                  </a:lnTo>
                  <a:lnTo>
                    <a:pt x="516" y="22"/>
                  </a:lnTo>
                  <a:lnTo>
                    <a:pt x="516" y="24"/>
                  </a:lnTo>
                  <a:lnTo>
                    <a:pt x="516" y="24"/>
                  </a:lnTo>
                  <a:lnTo>
                    <a:pt x="516" y="25"/>
                  </a:lnTo>
                  <a:lnTo>
                    <a:pt x="516" y="25"/>
                  </a:lnTo>
                  <a:lnTo>
                    <a:pt x="514" y="25"/>
                  </a:lnTo>
                  <a:lnTo>
                    <a:pt x="516" y="27"/>
                  </a:lnTo>
                  <a:lnTo>
                    <a:pt x="516" y="27"/>
                  </a:lnTo>
                  <a:lnTo>
                    <a:pt x="517" y="28"/>
                  </a:lnTo>
                  <a:lnTo>
                    <a:pt x="519" y="28"/>
                  </a:lnTo>
                  <a:lnTo>
                    <a:pt x="519" y="30"/>
                  </a:lnTo>
                  <a:lnTo>
                    <a:pt x="519" y="30"/>
                  </a:lnTo>
                  <a:lnTo>
                    <a:pt x="520" y="30"/>
                  </a:lnTo>
                  <a:lnTo>
                    <a:pt x="520" y="30"/>
                  </a:lnTo>
                  <a:lnTo>
                    <a:pt x="520" y="31"/>
                  </a:lnTo>
                  <a:lnTo>
                    <a:pt x="520" y="31"/>
                  </a:lnTo>
                  <a:lnTo>
                    <a:pt x="520" y="33"/>
                  </a:lnTo>
                  <a:lnTo>
                    <a:pt x="519" y="33"/>
                  </a:lnTo>
                  <a:lnTo>
                    <a:pt x="519" y="35"/>
                  </a:lnTo>
                  <a:lnTo>
                    <a:pt x="519" y="35"/>
                  </a:lnTo>
                  <a:lnTo>
                    <a:pt x="519" y="36"/>
                  </a:lnTo>
                  <a:lnTo>
                    <a:pt x="519" y="38"/>
                  </a:lnTo>
                  <a:lnTo>
                    <a:pt x="519" y="38"/>
                  </a:lnTo>
                  <a:lnTo>
                    <a:pt x="520" y="38"/>
                  </a:lnTo>
                  <a:lnTo>
                    <a:pt x="520" y="39"/>
                  </a:lnTo>
                  <a:lnTo>
                    <a:pt x="520" y="39"/>
                  </a:lnTo>
                  <a:lnTo>
                    <a:pt x="520" y="38"/>
                  </a:lnTo>
                  <a:lnTo>
                    <a:pt x="522" y="38"/>
                  </a:lnTo>
                  <a:lnTo>
                    <a:pt x="522" y="38"/>
                  </a:lnTo>
                  <a:lnTo>
                    <a:pt x="524" y="38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2" y="39"/>
                  </a:lnTo>
                  <a:lnTo>
                    <a:pt x="522" y="41"/>
                  </a:lnTo>
                  <a:lnTo>
                    <a:pt x="522" y="41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4" y="43"/>
                  </a:lnTo>
                  <a:lnTo>
                    <a:pt x="522" y="43"/>
                  </a:lnTo>
                  <a:lnTo>
                    <a:pt x="522" y="44"/>
                  </a:lnTo>
                  <a:lnTo>
                    <a:pt x="522" y="46"/>
                  </a:lnTo>
                  <a:lnTo>
                    <a:pt x="522" y="46"/>
                  </a:lnTo>
                  <a:lnTo>
                    <a:pt x="522" y="47"/>
                  </a:lnTo>
                  <a:lnTo>
                    <a:pt x="522" y="47"/>
                  </a:lnTo>
                  <a:lnTo>
                    <a:pt x="524" y="46"/>
                  </a:lnTo>
                  <a:lnTo>
                    <a:pt x="524" y="46"/>
                  </a:lnTo>
                  <a:lnTo>
                    <a:pt x="525" y="46"/>
                  </a:lnTo>
                  <a:lnTo>
                    <a:pt x="527" y="46"/>
                  </a:lnTo>
                  <a:lnTo>
                    <a:pt x="527" y="46"/>
                  </a:lnTo>
                  <a:lnTo>
                    <a:pt x="528" y="46"/>
                  </a:lnTo>
                  <a:lnTo>
                    <a:pt x="528" y="46"/>
                  </a:lnTo>
                  <a:lnTo>
                    <a:pt x="528" y="47"/>
                  </a:lnTo>
                  <a:lnTo>
                    <a:pt x="528" y="47"/>
                  </a:lnTo>
                  <a:lnTo>
                    <a:pt x="528" y="49"/>
                  </a:lnTo>
                  <a:lnTo>
                    <a:pt x="528" y="49"/>
                  </a:lnTo>
                  <a:lnTo>
                    <a:pt x="528" y="49"/>
                  </a:lnTo>
                  <a:lnTo>
                    <a:pt x="530" y="49"/>
                  </a:lnTo>
                  <a:lnTo>
                    <a:pt x="531" y="49"/>
                  </a:lnTo>
                  <a:lnTo>
                    <a:pt x="531" y="50"/>
                  </a:lnTo>
                  <a:lnTo>
                    <a:pt x="531" y="50"/>
                  </a:lnTo>
                  <a:lnTo>
                    <a:pt x="535" y="50"/>
                  </a:lnTo>
                  <a:lnTo>
                    <a:pt x="535" y="50"/>
                  </a:lnTo>
                  <a:lnTo>
                    <a:pt x="536" y="50"/>
                  </a:lnTo>
                  <a:lnTo>
                    <a:pt x="538" y="50"/>
                  </a:lnTo>
                  <a:lnTo>
                    <a:pt x="544" y="52"/>
                  </a:lnTo>
                  <a:lnTo>
                    <a:pt x="546" y="52"/>
                  </a:lnTo>
                  <a:lnTo>
                    <a:pt x="547" y="52"/>
                  </a:lnTo>
                  <a:lnTo>
                    <a:pt x="549" y="52"/>
                  </a:lnTo>
                  <a:lnTo>
                    <a:pt x="549" y="52"/>
                  </a:lnTo>
                  <a:lnTo>
                    <a:pt x="550" y="52"/>
                  </a:lnTo>
                  <a:lnTo>
                    <a:pt x="554" y="52"/>
                  </a:lnTo>
                  <a:lnTo>
                    <a:pt x="554" y="52"/>
                  </a:lnTo>
                  <a:lnTo>
                    <a:pt x="555" y="54"/>
                  </a:lnTo>
                  <a:lnTo>
                    <a:pt x="557" y="54"/>
                  </a:lnTo>
                  <a:lnTo>
                    <a:pt x="558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5" y="54"/>
                  </a:lnTo>
                  <a:lnTo>
                    <a:pt x="565" y="54"/>
                  </a:lnTo>
                  <a:lnTo>
                    <a:pt x="565" y="54"/>
                  </a:lnTo>
                  <a:lnTo>
                    <a:pt x="563" y="55"/>
                  </a:lnTo>
                  <a:lnTo>
                    <a:pt x="563" y="55"/>
                  </a:lnTo>
                  <a:lnTo>
                    <a:pt x="565" y="55"/>
                  </a:lnTo>
                  <a:lnTo>
                    <a:pt x="565" y="55"/>
                  </a:lnTo>
                  <a:lnTo>
                    <a:pt x="565" y="55"/>
                  </a:lnTo>
                  <a:lnTo>
                    <a:pt x="563" y="55"/>
                  </a:lnTo>
                  <a:lnTo>
                    <a:pt x="565" y="57"/>
                  </a:lnTo>
                  <a:lnTo>
                    <a:pt x="566" y="55"/>
                  </a:lnTo>
                  <a:lnTo>
                    <a:pt x="566" y="55"/>
                  </a:lnTo>
                  <a:lnTo>
                    <a:pt x="568" y="55"/>
                  </a:lnTo>
                  <a:lnTo>
                    <a:pt x="569" y="55"/>
                  </a:lnTo>
                  <a:lnTo>
                    <a:pt x="569" y="55"/>
                  </a:lnTo>
                  <a:lnTo>
                    <a:pt x="569" y="55"/>
                  </a:lnTo>
                  <a:lnTo>
                    <a:pt x="571" y="55"/>
                  </a:lnTo>
                  <a:lnTo>
                    <a:pt x="571" y="55"/>
                  </a:lnTo>
                  <a:lnTo>
                    <a:pt x="571" y="55"/>
                  </a:lnTo>
                  <a:lnTo>
                    <a:pt x="571" y="57"/>
                  </a:lnTo>
                  <a:lnTo>
                    <a:pt x="571" y="57"/>
                  </a:lnTo>
                  <a:lnTo>
                    <a:pt x="574" y="57"/>
                  </a:lnTo>
                  <a:lnTo>
                    <a:pt x="574" y="57"/>
                  </a:lnTo>
                  <a:lnTo>
                    <a:pt x="576" y="57"/>
                  </a:lnTo>
                  <a:lnTo>
                    <a:pt x="576" y="57"/>
                  </a:lnTo>
                  <a:lnTo>
                    <a:pt x="576" y="57"/>
                  </a:lnTo>
                  <a:lnTo>
                    <a:pt x="577" y="58"/>
                  </a:lnTo>
                  <a:lnTo>
                    <a:pt x="577" y="58"/>
                  </a:lnTo>
                  <a:lnTo>
                    <a:pt x="577" y="58"/>
                  </a:lnTo>
                  <a:lnTo>
                    <a:pt x="577" y="60"/>
                  </a:lnTo>
                  <a:lnTo>
                    <a:pt x="577" y="60"/>
                  </a:lnTo>
                  <a:lnTo>
                    <a:pt x="579" y="60"/>
                  </a:lnTo>
                  <a:lnTo>
                    <a:pt x="579" y="60"/>
                  </a:lnTo>
                  <a:lnTo>
                    <a:pt x="579" y="61"/>
                  </a:lnTo>
                  <a:lnTo>
                    <a:pt x="579" y="61"/>
                  </a:lnTo>
                  <a:lnTo>
                    <a:pt x="580" y="61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1"/>
                  </a:lnTo>
                  <a:lnTo>
                    <a:pt x="582" y="61"/>
                  </a:lnTo>
                  <a:lnTo>
                    <a:pt x="582" y="63"/>
                  </a:lnTo>
                  <a:lnTo>
                    <a:pt x="582" y="65"/>
                  </a:lnTo>
                  <a:lnTo>
                    <a:pt x="582" y="65"/>
                  </a:lnTo>
                  <a:lnTo>
                    <a:pt x="582" y="66"/>
                  </a:lnTo>
                  <a:lnTo>
                    <a:pt x="584" y="66"/>
                  </a:lnTo>
                  <a:lnTo>
                    <a:pt x="584" y="66"/>
                  </a:lnTo>
                  <a:lnTo>
                    <a:pt x="585" y="68"/>
                  </a:lnTo>
                  <a:lnTo>
                    <a:pt x="585" y="68"/>
                  </a:lnTo>
                  <a:lnTo>
                    <a:pt x="585" y="66"/>
                  </a:lnTo>
                  <a:lnTo>
                    <a:pt x="585" y="66"/>
                  </a:lnTo>
                  <a:lnTo>
                    <a:pt x="585" y="66"/>
                  </a:lnTo>
                  <a:lnTo>
                    <a:pt x="587" y="66"/>
                  </a:lnTo>
                  <a:lnTo>
                    <a:pt x="587" y="66"/>
                  </a:lnTo>
                  <a:lnTo>
                    <a:pt x="587" y="68"/>
                  </a:lnTo>
                  <a:lnTo>
                    <a:pt x="587" y="68"/>
                  </a:lnTo>
                  <a:lnTo>
                    <a:pt x="585" y="69"/>
                  </a:lnTo>
                  <a:lnTo>
                    <a:pt x="585" y="69"/>
                  </a:lnTo>
                  <a:lnTo>
                    <a:pt x="585" y="69"/>
                  </a:lnTo>
                  <a:lnTo>
                    <a:pt x="587" y="69"/>
                  </a:lnTo>
                  <a:lnTo>
                    <a:pt x="587" y="69"/>
                  </a:lnTo>
                  <a:lnTo>
                    <a:pt x="587" y="69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2"/>
                  </a:lnTo>
                  <a:lnTo>
                    <a:pt x="588" y="72"/>
                  </a:lnTo>
                  <a:lnTo>
                    <a:pt x="588" y="72"/>
                  </a:lnTo>
                  <a:lnTo>
                    <a:pt x="588" y="74"/>
                  </a:lnTo>
                  <a:lnTo>
                    <a:pt x="588" y="74"/>
                  </a:lnTo>
                  <a:lnTo>
                    <a:pt x="588" y="74"/>
                  </a:lnTo>
                  <a:lnTo>
                    <a:pt x="590" y="74"/>
                  </a:lnTo>
                  <a:lnTo>
                    <a:pt x="590" y="76"/>
                  </a:lnTo>
                  <a:lnTo>
                    <a:pt x="590" y="76"/>
                  </a:lnTo>
                  <a:lnTo>
                    <a:pt x="590" y="77"/>
                  </a:lnTo>
                  <a:lnTo>
                    <a:pt x="591" y="77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0" y="77"/>
                  </a:lnTo>
                  <a:lnTo>
                    <a:pt x="590" y="77"/>
                  </a:lnTo>
                  <a:lnTo>
                    <a:pt x="588" y="77"/>
                  </a:lnTo>
                  <a:lnTo>
                    <a:pt x="588" y="77"/>
                  </a:lnTo>
                  <a:lnTo>
                    <a:pt x="588" y="77"/>
                  </a:lnTo>
                  <a:lnTo>
                    <a:pt x="588" y="76"/>
                  </a:lnTo>
                  <a:lnTo>
                    <a:pt x="588" y="76"/>
                  </a:lnTo>
                  <a:lnTo>
                    <a:pt x="587" y="76"/>
                  </a:lnTo>
                  <a:lnTo>
                    <a:pt x="587" y="76"/>
                  </a:lnTo>
                  <a:lnTo>
                    <a:pt x="585" y="77"/>
                  </a:lnTo>
                  <a:lnTo>
                    <a:pt x="585" y="77"/>
                  </a:lnTo>
                  <a:lnTo>
                    <a:pt x="587" y="77"/>
                  </a:lnTo>
                  <a:lnTo>
                    <a:pt x="587" y="79"/>
                  </a:lnTo>
                  <a:lnTo>
                    <a:pt x="587" y="79"/>
                  </a:lnTo>
                  <a:lnTo>
                    <a:pt x="587" y="80"/>
                  </a:lnTo>
                  <a:lnTo>
                    <a:pt x="587" y="82"/>
                  </a:lnTo>
                  <a:lnTo>
                    <a:pt x="587" y="82"/>
                  </a:lnTo>
                  <a:lnTo>
                    <a:pt x="584" y="82"/>
                  </a:lnTo>
                  <a:lnTo>
                    <a:pt x="580" y="80"/>
                  </a:lnTo>
                  <a:lnTo>
                    <a:pt x="579" y="80"/>
                  </a:lnTo>
                  <a:lnTo>
                    <a:pt x="577" y="79"/>
                  </a:lnTo>
                  <a:lnTo>
                    <a:pt x="577" y="79"/>
                  </a:lnTo>
                  <a:lnTo>
                    <a:pt x="576" y="79"/>
                  </a:lnTo>
                  <a:lnTo>
                    <a:pt x="576" y="79"/>
                  </a:lnTo>
                  <a:lnTo>
                    <a:pt x="574" y="80"/>
                  </a:lnTo>
                  <a:lnTo>
                    <a:pt x="574" y="80"/>
                  </a:lnTo>
                  <a:lnTo>
                    <a:pt x="574" y="79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2" y="77"/>
                  </a:lnTo>
                  <a:lnTo>
                    <a:pt x="571" y="77"/>
                  </a:lnTo>
                  <a:lnTo>
                    <a:pt x="571" y="77"/>
                  </a:lnTo>
                  <a:lnTo>
                    <a:pt x="571" y="77"/>
                  </a:lnTo>
                  <a:lnTo>
                    <a:pt x="572" y="76"/>
                  </a:lnTo>
                  <a:lnTo>
                    <a:pt x="572" y="76"/>
                  </a:lnTo>
                  <a:lnTo>
                    <a:pt x="572" y="76"/>
                  </a:lnTo>
                  <a:lnTo>
                    <a:pt x="572" y="74"/>
                  </a:lnTo>
                  <a:lnTo>
                    <a:pt x="574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1"/>
                  </a:lnTo>
                  <a:lnTo>
                    <a:pt x="568" y="71"/>
                  </a:lnTo>
                  <a:lnTo>
                    <a:pt x="568" y="69"/>
                  </a:lnTo>
                  <a:lnTo>
                    <a:pt x="569" y="69"/>
                  </a:lnTo>
                  <a:lnTo>
                    <a:pt x="569" y="69"/>
                  </a:lnTo>
                  <a:lnTo>
                    <a:pt x="568" y="69"/>
                  </a:lnTo>
                  <a:lnTo>
                    <a:pt x="565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5" y="71"/>
                  </a:lnTo>
                  <a:lnTo>
                    <a:pt x="565" y="71"/>
                  </a:lnTo>
                  <a:lnTo>
                    <a:pt x="565" y="71"/>
                  </a:lnTo>
                  <a:lnTo>
                    <a:pt x="566" y="72"/>
                  </a:lnTo>
                  <a:lnTo>
                    <a:pt x="566" y="72"/>
                  </a:lnTo>
                  <a:lnTo>
                    <a:pt x="566" y="74"/>
                  </a:lnTo>
                  <a:lnTo>
                    <a:pt x="568" y="74"/>
                  </a:lnTo>
                  <a:lnTo>
                    <a:pt x="568" y="74"/>
                  </a:lnTo>
                  <a:lnTo>
                    <a:pt x="568" y="76"/>
                  </a:lnTo>
                  <a:lnTo>
                    <a:pt x="568" y="76"/>
                  </a:lnTo>
                  <a:lnTo>
                    <a:pt x="568" y="76"/>
                  </a:lnTo>
                  <a:lnTo>
                    <a:pt x="569" y="77"/>
                  </a:lnTo>
                  <a:lnTo>
                    <a:pt x="569" y="79"/>
                  </a:lnTo>
                  <a:lnTo>
                    <a:pt x="569" y="80"/>
                  </a:lnTo>
                  <a:lnTo>
                    <a:pt x="568" y="80"/>
                  </a:lnTo>
                  <a:lnTo>
                    <a:pt x="568" y="82"/>
                  </a:lnTo>
                  <a:lnTo>
                    <a:pt x="568" y="82"/>
                  </a:lnTo>
                  <a:lnTo>
                    <a:pt x="568" y="83"/>
                  </a:lnTo>
                  <a:lnTo>
                    <a:pt x="566" y="83"/>
                  </a:lnTo>
                  <a:lnTo>
                    <a:pt x="566" y="83"/>
                  </a:lnTo>
                  <a:lnTo>
                    <a:pt x="565" y="83"/>
                  </a:lnTo>
                  <a:lnTo>
                    <a:pt x="565" y="85"/>
                  </a:lnTo>
                  <a:lnTo>
                    <a:pt x="565" y="85"/>
                  </a:lnTo>
                  <a:lnTo>
                    <a:pt x="565" y="87"/>
                  </a:lnTo>
                  <a:lnTo>
                    <a:pt x="563" y="88"/>
                  </a:lnTo>
                  <a:lnTo>
                    <a:pt x="563" y="88"/>
                  </a:lnTo>
                  <a:lnTo>
                    <a:pt x="563" y="90"/>
                  </a:lnTo>
                  <a:lnTo>
                    <a:pt x="563" y="91"/>
                  </a:lnTo>
                  <a:lnTo>
                    <a:pt x="563" y="98"/>
                  </a:lnTo>
                  <a:lnTo>
                    <a:pt x="563" y="99"/>
                  </a:lnTo>
                  <a:lnTo>
                    <a:pt x="563" y="101"/>
                  </a:lnTo>
                  <a:lnTo>
                    <a:pt x="561" y="102"/>
                  </a:lnTo>
                  <a:lnTo>
                    <a:pt x="561" y="102"/>
                  </a:lnTo>
                  <a:lnTo>
                    <a:pt x="560" y="104"/>
                  </a:lnTo>
                  <a:lnTo>
                    <a:pt x="560" y="104"/>
                  </a:lnTo>
                  <a:lnTo>
                    <a:pt x="558" y="104"/>
                  </a:lnTo>
                  <a:lnTo>
                    <a:pt x="558" y="106"/>
                  </a:lnTo>
                  <a:lnTo>
                    <a:pt x="557" y="106"/>
                  </a:lnTo>
                  <a:lnTo>
                    <a:pt x="555" y="107"/>
                  </a:lnTo>
                  <a:lnTo>
                    <a:pt x="554" y="107"/>
                  </a:lnTo>
                  <a:lnTo>
                    <a:pt x="552" y="109"/>
                  </a:lnTo>
                  <a:lnTo>
                    <a:pt x="552" y="107"/>
                  </a:lnTo>
                  <a:lnTo>
                    <a:pt x="552" y="107"/>
                  </a:lnTo>
                  <a:lnTo>
                    <a:pt x="550" y="104"/>
                  </a:lnTo>
                  <a:lnTo>
                    <a:pt x="550" y="98"/>
                  </a:lnTo>
                  <a:lnTo>
                    <a:pt x="549" y="93"/>
                  </a:lnTo>
                  <a:lnTo>
                    <a:pt x="547" y="91"/>
                  </a:lnTo>
                  <a:lnTo>
                    <a:pt x="547" y="91"/>
                  </a:lnTo>
                  <a:lnTo>
                    <a:pt x="546" y="90"/>
                  </a:lnTo>
                  <a:lnTo>
                    <a:pt x="544" y="90"/>
                  </a:lnTo>
                  <a:lnTo>
                    <a:pt x="544" y="90"/>
                  </a:lnTo>
                  <a:lnTo>
                    <a:pt x="543" y="90"/>
                  </a:lnTo>
                  <a:lnTo>
                    <a:pt x="541" y="91"/>
                  </a:lnTo>
                  <a:lnTo>
                    <a:pt x="539" y="91"/>
                  </a:lnTo>
                  <a:lnTo>
                    <a:pt x="539" y="91"/>
                  </a:lnTo>
                  <a:lnTo>
                    <a:pt x="539" y="93"/>
                  </a:lnTo>
                  <a:lnTo>
                    <a:pt x="538" y="93"/>
                  </a:lnTo>
                  <a:lnTo>
                    <a:pt x="538" y="93"/>
                  </a:lnTo>
                  <a:lnTo>
                    <a:pt x="539" y="93"/>
                  </a:lnTo>
                  <a:lnTo>
                    <a:pt x="539" y="93"/>
                  </a:lnTo>
                  <a:lnTo>
                    <a:pt x="538" y="95"/>
                  </a:lnTo>
                  <a:lnTo>
                    <a:pt x="538" y="96"/>
                  </a:lnTo>
                  <a:lnTo>
                    <a:pt x="536" y="96"/>
                  </a:lnTo>
                  <a:lnTo>
                    <a:pt x="536" y="96"/>
                  </a:lnTo>
                  <a:lnTo>
                    <a:pt x="535" y="98"/>
                  </a:lnTo>
                  <a:lnTo>
                    <a:pt x="535" y="98"/>
                  </a:lnTo>
                  <a:lnTo>
                    <a:pt x="533" y="98"/>
                  </a:lnTo>
                  <a:lnTo>
                    <a:pt x="531" y="98"/>
                  </a:lnTo>
                  <a:lnTo>
                    <a:pt x="530" y="96"/>
                  </a:lnTo>
                  <a:lnTo>
                    <a:pt x="530" y="96"/>
                  </a:lnTo>
                  <a:lnTo>
                    <a:pt x="530" y="95"/>
                  </a:lnTo>
                  <a:lnTo>
                    <a:pt x="530" y="95"/>
                  </a:lnTo>
                  <a:lnTo>
                    <a:pt x="530" y="93"/>
                  </a:lnTo>
                  <a:lnTo>
                    <a:pt x="531" y="91"/>
                  </a:lnTo>
                  <a:lnTo>
                    <a:pt x="531" y="91"/>
                  </a:lnTo>
                  <a:lnTo>
                    <a:pt x="533" y="91"/>
                  </a:lnTo>
                  <a:lnTo>
                    <a:pt x="535" y="91"/>
                  </a:lnTo>
                  <a:lnTo>
                    <a:pt x="535" y="90"/>
                  </a:lnTo>
                  <a:lnTo>
                    <a:pt x="535" y="90"/>
                  </a:lnTo>
                  <a:lnTo>
                    <a:pt x="535" y="90"/>
                  </a:lnTo>
                  <a:lnTo>
                    <a:pt x="536" y="90"/>
                  </a:lnTo>
                  <a:lnTo>
                    <a:pt x="536" y="87"/>
                  </a:lnTo>
                  <a:lnTo>
                    <a:pt x="536" y="87"/>
                  </a:lnTo>
                  <a:lnTo>
                    <a:pt x="536" y="87"/>
                  </a:lnTo>
                  <a:lnTo>
                    <a:pt x="538" y="87"/>
                  </a:lnTo>
                  <a:lnTo>
                    <a:pt x="538" y="87"/>
                  </a:lnTo>
                  <a:lnTo>
                    <a:pt x="539" y="85"/>
                  </a:lnTo>
                  <a:lnTo>
                    <a:pt x="539" y="85"/>
                  </a:lnTo>
                  <a:lnTo>
                    <a:pt x="539" y="83"/>
                  </a:lnTo>
                  <a:lnTo>
                    <a:pt x="539" y="82"/>
                  </a:lnTo>
                  <a:lnTo>
                    <a:pt x="539" y="80"/>
                  </a:lnTo>
                  <a:lnTo>
                    <a:pt x="539" y="79"/>
                  </a:lnTo>
                  <a:lnTo>
                    <a:pt x="539" y="77"/>
                  </a:lnTo>
                  <a:lnTo>
                    <a:pt x="539" y="76"/>
                  </a:lnTo>
                  <a:lnTo>
                    <a:pt x="538" y="74"/>
                  </a:lnTo>
                  <a:lnTo>
                    <a:pt x="538" y="74"/>
                  </a:lnTo>
                  <a:lnTo>
                    <a:pt x="538" y="72"/>
                  </a:lnTo>
                  <a:lnTo>
                    <a:pt x="538" y="72"/>
                  </a:lnTo>
                  <a:lnTo>
                    <a:pt x="538" y="72"/>
                  </a:lnTo>
                  <a:lnTo>
                    <a:pt x="539" y="72"/>
                  </a:lnTo>
                  <a:lnTo>
                    <a:pt x="539" y="72"/>
                  </a:lnTo>
                  <a:lnTo>
                    <a:pt x="539" y="72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8" y="69"/>
                  </a:lnTo>
                  <a:lnTo>
                    <a:pt x="538" y="69"/>
                  </a:lnTo>
                  <a:lnTo>
                    <a:pt x="538" y="68"/>
                  </a:lnTo>
                  <a:lnTo>
                    <a:pt x="538" y="68"/>
                  </a:lnTo>
                  <a:lnTo>
                    <a:pt x="536" y="68"/>
                  </a:lnTo>
                  <a:lnTo>
                    <a:pt x="535" y="66"/>
                  </a:lnTo>
                  <a:lnTo>
                    <a:pt x="531" y="65"/>
                  </a:lnTo>
                  <a:lnTo>
                    <a:pt x="530" y="65"/>
                  </a:lnTo>
                  <a:lnTo>
                    <a:pt x="530" y="65"/>
                  </a:lnTo>
                  <a:lnTo>
                    <a:pt x="528" y="65"/>
                  </a:lnTo>
                  <a:lnTo>
                    <a:pt x="528" y="63"/>
                  </a:lnTo>
                  <a:lnTo>
                    <a:pt x="527" y="63"/>
                  </a:lnTo>
                  <a:lnTo>
                    <a:pt x="527" y="63"/>
                  </a:lnTo>
                  <a:lnTo>
                    <a:pt x="525" y="61"/>
                  </a:lnTo>
                  <a:lnTo>
                    <a:pt x="525" y="61"/>
                  </a:lnTo>
                  <a:lnTo>
                    <a:pt x="524" y="61"/>
                  </a:lnTo>
                  <a:lnTo>
                    <a:pt x="522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17" y="60"/>
                  </a:lnTo>
                  <a:lnTo>
                    <a:pt x="517" y="60"/>
                  </a:lnTo>
                  <a:lnTo>
                    <a:pt x="516" y="60"/>
                  </a:lnTo>
                  <a:lnTo>
                    <a:pt x="516" y="60"/>
                  </a:lnTo>
                  <a:lnTo>
                    <a:pt x="516" y="60"/>
                  </a:lnTo>
                  <a:lnTo>
                    <a:pt x="516" y="61"/>
                  </a:lnTo>
                  <a:lnTo>
                    <a:pt x="514" y="61"/>
                  </a:lnTo>
                  <a:lnTo>
                    <a:pt x="514" y="63"/>
                  </a:lnTo>
                  <a:lnTo>
                    <a:pt x="514" y="63"/>
                  </a:lnTo>
                  <a:lnTo>
                    <a:pt x="514" y="65"/>
                  </a:lnTo>
                  <a:lnTo>
                    <a:pt x="514" y="65"/>
                  </a:lnTo>
                  <a:lnTo>
                    <a:pt x="514" y="66"/>
                  </a:lnTo>
                  <a:lnTo>
                    <a:pt x="516" y="66"/>
                  </a:lnTo>
                  <a:lnTo>
                    <a:pt x="516" y="66"/>
                  </a:lnTo>
                  <a:lnTo>
                    <a:pt x="516" y="66"/>
                  </a:lnTo>
                  <a:lnTo>
                    <a:pt x="514" y="66"/>
                  </a:lnTo>
                  <a:lnTo>
                    <a:pt x="513" y="66"/>
                  </a:lnTo>
                  <a:lnTo>
                    <a:pt x="513" y="66"/>
                  </a:lnTo>
                  <a:lnTo>
                    <a:pt x="511" y="68"/>
                  </a:lnTo>
                  <a:lnTo>
                    <a:pt x="509" y="68"/>
                  </a:lnTo>
                  <a:lnTo>
                    <a:pt x="509" y="69"/>
                  </a:lnTo>
                  <a:lnTo>
                    <a:pt x="509" y="69"/>
                  </a:lnTo>
                  <a:lnTo>
                    <a:pt x="509" y="72"/>
                  </a:lnTo>
                  <a:lnTo>
                    <a:pt x="509" y="72"/>
                  </a:lnTo>
                  <a:lnTo>
                    <a:pt x="509" y="74"/>
                  </a:lnTo>
                  <a:lnTo>
                    <a:pt x="508" y="76"/>
                  </a:lnTo>
                  <a:lnTo>
                    <a:pt x="508" y="77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6" y="74"/>
                  </a:lnTo>
                  <a:lnTo>
                    <a:pt x="506" y="76"/>
                  </a:lnTo>
                  <a:lnTo>
                    <a:pt x="508" y="76"/>
                  </a:lnTo>
                  <a:lnTo>
                    <a:pt x="506" y="76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06" y="76"/>
                  </a:lnTo>
                  <a:lnTo>
                    <a:pt x="506" y="76"/>
                  </a:lnTo>
                  <a:lnTo>
                    <a:pt x="506" y="74"/>
                  </a:lnTo>
                  <a:lnTo>
                    <a:pt x="506" y="74"/>
                  </a:lnTo>
                  <a:lnTo>
                    <a:pt x="506" y="72"/>
                  </a:lnTo>
                  <a:lnTo>
                    <a:pt x="506" y="72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5" y="71"/>
                  </a:lnTo>
                  <a:lnTo>
                    <a:pt x="503" y="72"/>
                  </a:lnTo>
                  <a:lnTo>
                    <a:pt x="503" y="74"/>
                  </a:lnTo>
                  <a:lnTo>
                    <a:pt x="502" y="74"/>
                  </a:lnTo>
                  <a:lnTo>
                    <a:pt x="502" y="74"/>
                  </a:lnTo>
                  <a:lnTo>
                    <a:pt x="502" y="74"/>
                  </a:lnTo>
                  <a:lnTo>
                    <a:pt x="500" y="74"/>
                  </a:lnTo>
                  <a:lnTo>
                    <a:pt x="500" y="74"/>
                  </a:lnTo>
                  <a:lnTo>
                    <a:pt x="500" y="76"/>
                  </a:lnTo>
                  <a:lnTo>
                    <a:pt x="500" y="77"/>
                  </a:lnTo>
                  <a:lnTo>
                    <a:pt x="498" y="77"/>
                  </a:lnTo>
                  <a:lnTo>
                    <a:pt x="497" y="79"/>
                  </a:lnTo>
                  <a:lnTo>
                    <a:pt x="497" y="79"/>
                  </a:lnTo>
                  <a:lnTo>
                    <a:pt x="497" y="79"/>
                  </a:lnTo>
                  <a:lnTo>
                    <a:pt x="497" y="80"/>
                  </a:lnTo>
                  <a:lnTo>
                    <a:pt x="497" y="82"/>
                  </a:lnTo>
                  <a:lnTo>
                    <a:pt x="497" y="83"/>
                  </a:lnTo>
                  <a:lnTo>
                    <a:pt x="497" y="85"/>
                  </a:lnTo>
                  <a:lnTo>
                    <a:pt x="495" y="87"/>
                  </a:lnTo>
                  <a:lnTo>
                    <a:pt x="495" y="88"/>
                  </a:lnTo>
                  <a:lnTo>
                    <a:pt x="494" y="90"/>
                  </a:lnTo>
                  <a:lnTo>
                    <a:pt x="494" y="90"/>
                  </a:lnTo>
                  <a:lnTo>
                    <a:pt x="494" y="91"/>
                  </a:lnTo>
                  <a:lnTo>
                    <a:pt x="494" y="93"/>
                  </a:lnTo>
                  <a:lnTo>
                    <a:pt x="494" y="95"/>
                  </a:lnTo>
                  <a:lnTo>
                    <a:pt x="494" y="95"/>
                  </a:lnTo>
                  <a:lnTo>
                    <a:pt x="492" y="98"/>
                  </a:lnTo>
                  <a:lnTo>
                    <a:pt x="492" y="98"/>
                  </a:lnTo>
                  <a:lnTo>
                    <a:pt x="494" y="101"/>
                  </a:lnTo>
                  <a:lnTo>
                    <a:pt x="495" y="104"/>
                  </a:lnTo>
                  <a:lnTo>
                    <a:pt x="495" y="104"/>
                  </a:lnTo>
                  <a:lnTo>
                    <a:pt x="497" y="106"/>
                  </a:lnTo>
                  <a:lnTo>
                    <a:pt x="497" y="109"/>
                  </a:lnTo>
                  <a:lnTo>
                    <a:pt x="497" y="110"/>
                  </a:lnTo>
                  <a:lnTo>
                    <a:pt x="497" y="112"/>
                  </a:lnTo>
                  <a:lnTo>
                    <a:pt x="497" y="115"/>
                  </a:lnTo>
                  <a:lnTo>
                    <a:pt x="497" y="117"/>
                  </a:lnTo>
                  <a:lnTo>
                    <a:pt x="497" y="118"/>
                  </a:lnTo>
                  <a:lnTo>
                    <a:pt x="495" y="121"/>
                  </a:lnTo>
                  <a:lnTo>
                    <a:pt x="495" y="121"/>
                  </a:lnTo>
                  <a:lnTo>
                    <a:pt x="494" y="124"/>
                  </a:lnTo>
                  <a:lnTo>
                    <a:pt x="492" y="126"/>
                  </a:lnTo>
                  <a:lnTo>
                    <a:pt x="492" y="128"/>
                  </a:lnTo>
                  <a:lnTo>
                    <a:pt x="490" y="129"/>
                  </a:lnTo>
                  <a:lnTo>
                    <a:pt x="489" y="129"/>
                  </a:lnTo>
                  <a:lnTo>
                    <a:pt x="486" y="132"/>
                  </a:lnTo>
                  <a:lnTo>
                    <a:pt x="484" y="132"/>
                  </a:lnTo>
                  <a:lnTo>
                    <a:pt x="483" y="132"/>
                  </a:lnTo>
                  <a:lnTo>
                    <a:pt x="481" y="132"/>
                  </a:lnTo>
                  <a:lnTo>
                    <a:pt x="479" y="132"/>
                  </a:lnTo>
                  <a:lnTo>
                    <a:pt x="479" y="131"/>
                  </a:lnTo>
                  <a:lnTo>
                    <a:pt x="479" y="131"/>
                  </a:lnTo>
                  <a:lnTo>
                    <a:pt x="479" y="131"/>
                  </a:lnTo>
                  <a:lnTo>
                    <a:pt x="478" y="131"/>
                  </a:lnTo>
                  <a:lnTo>
                    <a:pt x="478" y="131"/>
                  </a:lnTo>
                  <a:lnTo>
                    <a:pt x="478" y="128"/>
                  </a:lnTo>
                  <a:lnTo>
                    <a:pt x="476" y="126"/>
                  </a:lnTo>
                  <a:lnTo>
                    <a:pt x="476" y="124"/>
                  </a:lnTo>
                  <a:lnTo>
                    <a:pt x="475" y="124"/>
                  </a:lnTo>
                  <a:lnTo>
                    <a:pt x="475" y="123"/>
                  </a:lnTo>
                  <a:lnTo>
                    <a:pt x="475" y="123"/>
                  </a:lnTo>
                  <a:lnTo>
                    <a:pt x="475" y="120"/>
                  </a:lnTo>
                  <a:lnTo>
                    <a:pt x="475" y="117"/>
                  </a:lnTo>
                  <a:lnTo>
                    <a:pt x="475" y="113"/>
                  </a:lnTo>
                  <a:lnTo>
                    <a:pt x="475" y="113"/>
                  </a:lnTo>
                  <a:lnTo>
                    <a:pt x="475" y="112"/>
                  </a:lnTo>
                  <a:lnTo>
                    <a:pt x="475" y="112"/>
                  </a:lnTo>
                  <a:lnTo>
                    <a:pt x="475" y="110"/>
                  </a:lnTo>
                  <a:lnTo>
                    <a:pt x="473" y="109"/>
                  </a:lnTo>
                  <a:lnTo>
                    <a:pt x="473" y="109"/>
                  </a:lnTo>
                  <a:lnTo>
                    <a:pt x="473" y="109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6"/>
                  </a:lnTo>
                  <a:lnTo>
                    <a:pt x="473" y="106"/>
                  </a:lnTo>
                  <a:lnTo>
                    <a:pt x="473" y="104"/>
                  </a:lnTo>
                  <a:lnTo>
                    <a:pt x="473" y="104"/>
                  </a:lnTo>
                  <a:lnTo>
                    <a:pt x="473" y="102"/>
                  </a:lnTo>
                  <a:lnTo>
                    <a:pt x="475" y="101"/>
                  </a:lnTo>
                  <a:lnTo>
                    <a:pt x="475" y="99"/>
                  </a:lnTo>
                  <a:lnTo>
                    <a:pt x="475" y="99"/>
                  </a:lnTo>
                  <a:lnTo>
                    <a:pt x="475" y="98"/>
                  </a:lnTo>
                  <a:lnTo>
                    <a:pt x="476" y="96"/>
                  </a:lnTo>
                  <a:lnTo>
                    <a:pt x="476" y="96"/>
                  </a:lnTo>
                  <a:lnTo>
                    <a:pt x="476" y="95"/>
                  </a:lnTo>
                  <a:lnTo>
                    <a:pt x="476" y="93"/>
                  </a:lnTo>
                  <a:lnTo>
                    <a:pt x="476" y="93"/>
                  </a:lnTo>
                  <a:lnTo>
                    <a:pt x="476" y="91"/>
                  </a:lnTo>
                  <a:lnTo>
                    <a:pt x="476" y="90"/>
                  </a:lnTo>
                  <a:lnTo>
                    <a:pt x="478" y="88"/>
                  </a:lnTo>
                  <a:lnTo>
                    <a:pt x="478" y="88"/>
                  </a:lnTo>
                  <a:lnTo>
                    <a:pt x="479" y="87"/>
                  </a:lnTo>
                  <a:lnTo>
                    <a:pt x="478" y="85"/>
                  </a:lnTo>
                  <a:lnTo>
                    <a:pt x="478" y="83"/>
                  </a:lnTo>
                  <a:lnTo>
                    <a:pt x="479" y="82"/>
                  </a:lnTo>
                  <a:lnTo>
                    <a:pt x="479" y="80"/>
                  </a:lnTo>
                  <a:lnTo>
                    <a:pt x="481" y="79"/>
                  </a:lnTo>
                  <a:lnTo>
                    <a:pt x="481" y="79"/>
                  </a:lnTo>
                  <a:lnTo>
                    <a:pt x="481" y="77"/>
                  </a:lnTo>
                  <a:lnTo>
                    <a:pt x="481" y="77"/>
                  </a:lnTo>
                  <a:lnTo>
                    <a:pt x="481" y="76"/>
                  </a:lnTo>
                  <a:lnTo>
                    <a:pt x="479" y="76"/>
                  </a:lnTo>
                  <a:lnTo>
                    <a:pt x="479" y="76"/>
                  </a:lnTo>
                  <a:lnTo>
                    <a:pt x="478" y="76"/>
                  </a:lnTo>
                  <a:lnTo>
                    <a:pt x="478" y="76"/>
                  </a:lnTo>
                  <a:lnTo>
                    <a:pt x="478" y="76"/>
                  </a:lnTo>
                  <a:lnTo>
                    <a:pt x="476" y="77"/>
                  </a:lnTo>
                  <a:lnTo>
                    <a:pt x="475" y="79"/>
                  </a:lnTo>
                  <a:lnTo>
                    <a:pt x="475" y="79"/>
                  </a:lnTo>
                  <a:lnTo>
                    <a:pt x="473" y="80"/>
                  </a:lnTo>
                  <a:lnTo>
                    <a:pt x="473" y="80"/>
                  </a:lnTo>
                  <a:lnTo>
                    <a:pt x="473" y="80"/>
                  </a:lnTo>
                  <a:lnTo>
                    <a:pt x="472" y="82"/>
                  </a:lnTo>
                  <a:lnTo>
                    <a:pt x="472" y="80"/>
                  </a:lnTo>
                  <a:lnTo>
                    <a:pt x="472" y="80"/>
                  </a:lnTo>
                  <a:lnTo>
                    <a:pt x="472" y="79"/>
                  </a:lnTo>
                  <a:lnTo>
                    <a:pt x="472" y="77"/>
                  </a:lnTo>
                  <a:lnTo>
                    <a:pt x="473" y="76"/>
                  </a:lnTo>
                  <a:lnTo>
                    <a:pt x="473" y="76"/>
                  </a:lnTo>
                  <a:lnTo>
                    <a:pt x="475" y="74"/>
                  </a:lnTo>
                  <a:lnTo>
                    <a:pt x="476" y="74"/>
                  </a:lnTo>
                  <a:lnTo>
                    <a:pt x="476" y="72"/>
                  </a:lnTo>
                  <a:lnTo>
                    <a:pt x="478" y="72"/>
                  </a:lnTo>
                  <a:lnTo>
                    <a:pt x="478" y="71"/>
                  </a:lnTo>
                  <a:lnTo>
                    <a:pt x="478" y="71"/>
                  </a:lnTo>
                  <a:lnTo>
                    <a:pt x="478" y="69"/>
                  </a:lnTo>
                  <a:lnTo>
                    <a:pt x="479" y="69"/>
                  </a:lnTo>
                  <a:lnTo>
                    <a:pt x="481" y="66"/>
                  </a:lnTo>
                  <a:lnTo>
                    <a:pt x="481" y="65"/>
                  </a:lnTo>
                  <a:lnTo>
                    <a:pt x="483" y="63"/>
                  </a:lnTo>
                  <a:lnTo>
                    <a:pt x="484" y="61"/>
                  </a:lnTo>
                  <a:lnTo>
                    <a:pt x="484" y="61"/>
                  </a:lnTo>
                  <a:lnTo>
                    <a:pt x="484" y="60"/>
                  </a:lnTo>
                  <a:lnTo>
                    <a:pt x="486" y="58"/>
                  </a:lnTo>
                  <a:lnTo>
                    <a:pt x="486" y="57"/>
                  </a:lnTo>
                  <a:lnTo>
                    <a:pt x="486" y="57"/>
                  </a:lnTo>
                  <a:lnTo>
                    <a:pt x="486" y="57"/>
                  </a:lnTo>
                  <a:lnTo>
                    <a:pt x="486" y="58"/>
                  </a:lnTo>
                  <a:lnTo>
                    <a:pt x="486" y="60"/>
                  </a:lnTo>
                  <a:lnTo>
                    <a:pt x="486" y="60"/>
                  </a:lnTo>
                  <a:lnTo>
                    <a:pt x="487" y="61"/>
                  </a:lnTo>
                  <a:lnTo>
                    <a:pt x="487" y="60"/>
                  </a:lnTo>
                  <a:lnTo>
                    <a:pt x="489" y="60"/>
                  </a:lnTo>
                  <a:lnTo>
                    <a:pt x="489" y="58"/>
                  </a:lnTo>
                  <a:lnTo>
                    <a:pt x="489" y="58"/>
                  </a:lnTo>
                  <a:lnTo>
                    <a:pt x="490" y="58"/>
                  </a:lnTo>
                  <a:lnTo>
                    <a:pt x="490" y="58"/>
                  </a:lnTo>
                  <a:lnTo>
                    <a:pt x="492" y="58"/>
                  </a:lnTo>
                  <a:lnTo>
                    <a:pt x="492" y="57"/>
                  </a:lnTo>
                  <a:lnTo>
                    <a:pt x="492" y="58"/>
                  </a:lnTo>
                  <a:lnTo>
                    <a:pt x="492" y="58"/>
                  </a:lnTo>
                  <a:lnTo>
                    <a:pt x="492" y="60"/>
                  </a:lnTo>
                  <a:lnTo>
                    <a:pt x="492" y="60"/>
                  </a:lnTo>
                  <a:lnTo>
                    <a:pt x="490" y="60"/>
                  </a:lnTo>
                  <a:lnTo>
                    <a:pt x="490" y="61"/>
                  </a:lnTo>
                  <a:lnTo>
                    <a:pt x="490" y="61"/>
                  </a:lnTo>
                  <a:lnTo>
                    <a:pt x="490" y="61"/>
                  </a:lnTo>
                  <a:lnTo>
                    <a:pt x="492" y="61"/>
                  </a:lnTo>
                  <a:lnTo>
                    <a:pt x="492" y="61"/>
                  </a:lnTo>
                  <a:lnTo>
                    <a:pt x="492" y="61"/>
                  </a:lnTo>
                  <a:lnTo>
                    <a:pt x="492" y="60"/>
                  </a:lnTo>
                  <a:lnTo>
                    <a:pt x="494" y="60"/>
                  </a:lnTo>
                  <a:lnTo>
                    <a:pt x="495" y="58"/>
                  </a:lnTo>
                  <a:lnTo>
                    <a:pt x="495" y="58"/>
                  </a:lnTo>
                  <a:lnTo>
                    <a:pt x="495" y="58"/>
                  </a:lnTo>
                  <a:lnTo>
                    <a:pt x="497" y="57"/>
                  </a:lnTo>
                  <a:lnTo>
                    <a:pt x="497" y="57"/>
                  </a:lnTo>
                  <a:lnTo>
                    <a:pt x="498" y="57"/>
                  </a:lnTo>
                  <a:lnTo>
                    <a:pt x="500" y="57"/>
                  </a:lnTo>
                  <a:lnTo>
                    <a:pt x="502" y="57"/>
                  </a:lnTo>
                  <a:lnTo>
                    <a:pt x="502" y="57"/>
                  </a:lnTo>
                  <a:lnTo>
                    <a:pt x="502" y="57"/>
                  </a:lnTo>
                  <a:lnTo>
                    <a:pt x="503" y="55"/>
                  </a:lnTo>
                  <a:lnTo>
                    <a:pt x="505" y="55"/>
                  </a:lnTo>
                  <a:lnTo>
                    <a:pt x="506" y="55"/>
                  </a:lnTo>
                  <a:lnTo>
                    <a:pt x="506" y="54"/>
                  </a:lnTo>
                  <a:lnTo>
                    <a:pt x="508" y="54"/>
                  </a:lnTo>
                  <a:lnTo>
                    <a:pt x="509" y="54"/>
                  </a:lnTo>
                  <a:lnTo>
                    <a:pt x="511" y="54"/>
                  </a:lnTo>
                  <a:lnTo>
                    <a:pt x="514" y="55"/>
                  </a:lnTo>
                  <a:lnTo>
                    <a:pt x="516" y="55"/>
                  </a:lnTo>
                  <a:lnTo>
                    <a:pt x="517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7"/>
                  </a:lnTo>
                  <a:lnTo>
                    <a:pt x="519" y="57"/>
                  </a:lnTo>
                  <a:lnTo>
                    <a:pt x="519" y="57"/>
                  </a:lnTo>
                  <a:lnTo>
                    <a:pt x="520" y="55"/>
                  </a:lnTo>
                  <a:lnTo>
                    <a:pt x="520" y="55"/>
                  </a:lnTo>
                  <a:lnTo>
                    <a:pt x="520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4" y="55"/>
                  </a:lnTo>
                  <a:lnTo>
                    <a:pt x="525" y="55"/>
                  </a:lnTo>
                  <a:lnTo>
                    <a:pt x="530" y="57"/>
                  </a:lnTo>
                  <a:lnTo>
                    <a:pt x="530" y="57"/>
                  </a:lnTo>
                  <a:lnTo>
                    <a:pt x="531" y="55"/>
                  </a:lnTo>
                  <a:lnTo>
                    <a:pt x="531" y="55"/>
                  </a:lnTo>
                  <a:lnTo>
                    <a:pt x="530" y="55"/>
                  </a:lnTo>
                  <a:lnTo>
                    <a:pt x="530" y="54"/>
                  </a:lnTo>
                  <a:lnTo>
                    <a:pt x="528" y="54"/>
                  </a:lnTo>
                  <a:lnTo>
                    <a:pt x="528" y="54"/>
                  </a:lnTo>
                  <a:lnTo>
                    <a:pt x="528" y="54"/>
                  </a:lnTo>
                  <a:lnTo>
                    <a:pt x="528" y="52"/>
                  </a:lnTo>
                  <a:lnTo>
                    <a:pt x="528" y="52"/>
                  </a:lnTo>
                  <a:lnTo>
                    <a:pt x="527" y="52"/>
                  </a:lnTo>
                  <a:lnTo>
                    <a:pt x="525" y="52"/>
                  </a:lnTo>
                  <a:lnTo>
                    <a:pt x="527" y="52"/>
                  </a:lnTo>
                  <a:lnTo>
                    <a:pt x="527" y="50"/>
                  </a:lnTo>
                  <a:lnTo>
                    <a:pt x="527" y="50"/>
                  </a:lnTo>
                  <a:lnTo>
                    <a:pt x="527" y="50"/>
                  </a:lnTo>
                  <a:lnTo>
                    <a:pt x="527" y="49"/>
                  </a:lnTo>
                  <a:lnTo>
                    <a:pt x="525" y="47"/>
                  </a:lnTo>
                  <a:lnTo>
                    <a:pt x="525" y="47"/>
                  </a:lnTo>
                  <a:lnTo>
                    <a:pt x="525" y="47"/>
                  </a:lnTo>
                  <a:lnTo>
                    <a:pt x="524" y="46"/>
                  </a:lnTo>
                  <a:lnTo>
                    <a:pt x="524" y="46"/>
                  </a:lnTo>
                  <a:lnTo>
                    <a:pt x="524" y="47"/>
                  </a:lnTo>
                  <a:lnTo>
                    <a:pt x="522" y="47"/>
                  </a:lnTo>
                  <a:lnTo>
                    <a:pt x="522" y="47"/>
                  </a:lnTo>
                  <a:lnTo>
                    <a:pt x="520" y="47"/>
                  </a:lnTo>
                  <a:lnTo>
                    <a:pt x="520" y="47"/>
                  </a:lnTo>
                  <a:lnTo>
                    <a:pt x="519" y="47"/>
                  </a:lnTo>
                  <a:lnTo>
                    <a:pt x="519" y="47"/>
                  </a:lnTo>
                  <a:lnTo>
                    <a:pt x="517" y="47"/>
                  </a:lnTo>
                  <a:lnTo>
                    <a:pt x="516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4"/>
                  </a:lnTo>
                  <a:lnTo>
                    <a:pt x="514" y="43"/>
                  </a:lnTo>
                  <a:lnTo>
                    <a:pt x="516" y="43"/>
                  </a:lnTo>
                  <a:lnTo>
                    <a:pt x="516" y="41"/>
                  </a:lnTo>
                  <a:lnTo>
                    <a:pt x="514" y="41"/>
                  </a:lnTo>
                  <a:lnTo>
                    <a:pt x="513" y="41"/>
                  </a:lnTo>
                  <a:lnTo>
                    <a:pt x="511" y="43"/>
                  </a:lnTo>
                  <a:lnTo>
                    <a:pt x="509" y="43"/>
                  </a:lnTo>
                  <a:lnTo>
                    <a:pt x="506" y="43"/>
                  </a:lnTo>
                  <a:lnTo>
                    <a:pt x="503" y="43"/>
                  </a:lnTo>
                  <a:lnTo>
                    <a:pt x="502" y="43"/>
                  </a:lnTo>
                  <a:lnTo>
                    <a:pt x="498" y="43"/>
                  </a:lnTo>
                  <a:lnTo>
                    <a:pt x="498" y="43"/>
                  </a:lnTo>
                  <a:lnTo>
                    <a:pt x="497" y="44"/>
                  </a:lnTo>
                  <a:lnTo>
                    <a:pt x="495" y="44"/>
                  </a:lnTo>
                  <a:lnTo>
                    <a:pt x="494" y="46"/>
                  </a:lnTo>
                  <a:lnTo>
                    <a:pt x="492" y="47"/>
                  </a:lnTo>
                  <a:lnTo>
                    <a:pt x="490" y="47"/>
                  </a:lnTo>
                  <a:lnTo>
                    <a:pt x="490" y="47"/>
                  </a:lnTo>
                  <a:lnTo>
                    <a:pt x="490" y="47"/>
                  </a:lnTo>
                  <a:lnTo>
                    <a:pt x="489" y="47"/>
                  </a:lnTo>
                  <a:lnTo>
                    <a:pt x="489" y="47"/>
                  </a:lnTo>
                  <a:lnTo>
                    <a:pt x="487" y="47"/>
                  </a:lnTo>
                  <a:lnTo>
                    <a:pt x="486" y="46"/>
                  </a:lnTo>
                  <a:lnTo>
                    <a:pt x="486" y="46"/>
                  </a:lnTo>
                  <a:lnTo>
                    <a:pt x="484" y="46"/>
                  </a:lnTo>
                  <a:lnTo>
                    <a:pt x="484" y="46"/>
                  </a:lnTo>
                  <a:lnTo>
                    <a:pt x="481" y="46"/>
                  </a:lnTo>
                  <a:lnTo>
                    <a:pt x="481" y="46"/>
                  </a:lnTo>
                  <a:lnTo>
                    <a:pt x="481" y="44"/>
                  </a:lnTo>
                  <a:lnTo>
                    <a:pt x="479" y="44"/>
                  </a:lnTo>
                  <a:lnTo>
                    <a:pt x="479" y="44"/>
                  </a:lnTo>
                  <a:lnTo>
                    <a:pt x="479" y="43"/>
                  </a:lnTo>
                  <a:lnTo>
                    <a:pt x="476" y="41"/>
                  </a:lnTo>
                  <a:lnTo>
                    <a:pt x="476" y="39"/>
                  </a:lnTo>
                  <a:lnTo>
                    <a:pt x="475" y="39"/>
                  </a:lnTo>
                  <a:lnTo>
                    <a:pt x="473" y="39"/>
                  </a:lnTo>
                  <a:lnTo>
                    <a:pt x="470" y="38"/>
                  </a:lnTo>
                  <a:lnTo>
                    <a:pt x="468" y="38"/>
                  </a:lnTo>
                  <a:lnTo>
                    <a:pt x="468" y="38"/>
                  </a:lnTo>
                  <a:lnTo>
                    <a:pt x="467" y="39"/>
                  </a:lnTo>
                  <a:lnTo>
                    <a:pt x="465" y="39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39"/>
                  </a:lnTo>
                  <a:lnTo>
                    <a:pt x="465" y="38"/>
                  </a:lnTo>
                  <a:lnTo>
                    <a:pt x="465" y="38"/>
                  </a:lnTo>
                  <a:lnTo>
                    <a:pt x="464" y="36"/>
                  </a:lnTo>
                  <a:lnTo>
                    <a:pt x="464" y="36"/>
                  </a:lnTo>
                  <a:lnTo>
                    <a:pt x="464" y="36"/>
                  </a:lnTo>
                  <a:lnTo>
                    <a:pt x="464" y="35"/>
                  </a:lnTo>
                  <a:lnTo>
                    <a:pt x="464" y="35"/>
                  </a:lnTo>
                  <a:lnTo>
                    <a:pt x="462" y="35"/>
                  </a:lnTo>
                  <a:lnTo>
                    <a:pt x="462" y="33"/>
                  </a:lnTo>
                  <a:lnTo>
                    <a:pt x="462" y="33"/>
                  </a:lnTo>
                  <a:lnTo>
                    <a:pt x="462" y="33"/>
                  </a:lnTo>
                  <a:lnTo>
                    <a:pt x="461" y="33"/>
                  </a:lnTo>
                  <a:lnTo>
                    <a:pt x="459" y="35"/>
                  </a:lnTo>
                  <a:lnTo>
                    <a:pt x="459" y="36"/>
                  </a:lnTo>
                  <a:lnTo>
                    <a:pt x="457" y="36"/>
                  </a:lnTo>
                  <a:lnTo>
                    <a:pt x="457" y="36"/>
                  </a:lnTo>
                  <a:lnTo>
                    <a:pt x="456" y="38"/>
                  </a:lnTo>
                  <a:lnTo>
                    <a:pt x="454" y="38"/>
                  </a:lnTo>
                  <a:lnTo>
                    <a:pt x="453" y="39"/>
                  </a:lnTo>
                  <a:lnTo>
                    <a:pt x="453" y="39"/>
                  </a:lnTo>
                  <a:lnTo>
                    <a:pt x="449" y="39"/>
                  </a:lnTo>
                  <a:lnTo>
                    <a:pt x="448" y="41"/>
                  </a:lnTo>
                  <a:lnTo>
                    <a:pt x="445" y="41"/>
                  </a:lnTo>
                  <a:lnTo>
                    <a:pt x="443" y="43"/>
                  </a:lnTo>
                  <a:lnTo>
                    <a:pt x="440" y="44"/>
                  </a:lnTo>
                  <a:lnTo>
                    <a:pt x="438" y="44"/>
                  </a:lnTo>
                  <a:lnTo>
                    <a:pt x="435" y="44"/>
                  </a:lnTo>
                  <a:lnTo>
                    <a:pt x="435" y="44"/>
                  </a:lnTo>
                  <a:lnTo>
                    <a:pt x="434" y="44"/>
                  </a:lnTo>
                  <a:lnTo>
                    <a:pt x="432" y="43"/>
                  </a:lnTo>
                  <a:lnTo>
                    <a:pt x="432" y="43"/>
                  </a:lnTo>
                  <a:lnTo>
                    <a:pt x="432" y="43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9" y="44"/>
                  </a:lnTo>
                  <a:lnTo>
                    <a:pt x="429" y="44"/>
                  </a:lnTo>
                  <a:lnTo>
                    <a:pt x="431" y="43"/>
                  </a:lnTo>
                  <a:lnTo>
                    <a:pt x="431" y="43"/>
                  </a:lnTo>
                  <a:lnTo>
                    <a:pt x="431" y="41"/>
                  </a:lnTo>
                  <a:lnTo>
                    <a:pt x="431" y="41"/>
                  </a:lnTo>
                  <a:lnTo>
                    <a:pt x="431" y="39"/>
                  </a:lnTo>
                  <a:lnTo>
                    <a:pt x="432" y="39"/>
                  </a:lnTo>
                  <a:lnTo>
                    <a:pt x="432" y="38"/>
                  </a:lnTo>
                  <a:lnTo>
                    <a:pt x="431" y="38"/>
                  </a:lnTo>
                  <a:lnTo>
                    <a:pt x="431" y="38"/>
                  </a:lnTo>
                  <a:lnTo>
                    <a:pt x="429" y="38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3" y="41"/>
                  </a:lnTo>
                  <a:lnTo>
                    <a:pt x="421" y="41"/>
                  </a:lnTo>
                  <a:lnTo>
                    <a:pt x="416" y="43"/>
                  </a:lnTo>
                  <a:lnTo>
                    <a:pt x="415" y="43"/>
                  </a:lnTo>
                  <a:lnTo>
                    <a:pt x="413" y="43"/>
                  </a:lnTo>
                  <a:lnTo>
                    <a:pt x="413" y="43"/>
                  </a:lnTo>
                  <a:lnTo>
                    <a:pt x="412" y="41"/>
                  </a:lnTo>
                  <a:lnTo>
                    <a:pt x="412" y="41"/>
                  </a:lnTo>
                  <a:lnTo>
                    <a:pt x="413" y="41"/>
                  </a:lnTo>
                  <a:lnTo>
                    <a:pt x="420" y="36"/>
                  </a:lnTo>
                  <a:lnTo>
                    <a:pt x="423" y="33"/>
                  </a:lnTo>
                  <a:lnTo>
                    <a:pt x="429" y="28"/>
                  </a:lnTo>
                  <a:lnTo>
                    <a:pt x="431" y="27"/>
                  </a:lnTo>
                  <a:lnTo>
                    <a:pt x="434" y="25"/>
                  </a:lnTo>
                  <a:lnTo>
                    <a:pt x="440" y="24"/>
                  </a:lnTo>
                  <a:lnTo>
                    <a:pt x="443" y="22"/>
                  </a:lnTo>
                  <a:lnTo>
                    <a:pt x="445" y="20"/>
                  </a:lnTo>
                  <a:lnTo>
                    <a:pt x="446" y="20"/>
                  </a:lnTo>
                  <a:lnTo>
                    <a:pt x="448" y="19"/>
                  </a:lnTo>
                  <a:lnTo>
                    <a:pt x="448" y="19"/>
                  </a:lnTo>
                  <a:lnTo>
                    <a:pt x="448" y="19"/>
                  </a:lnTo>
                  <a:lnTo>
                    <a:pt x="449" y="19"/>
                  </a:lnTo>
                  <a:lnTo>
                    <a:pt x="451" y="17"/>
                  </a:lnTo>
                  <a:lnTo>
                    <a:pt x="451" y="17"/>
                  </a:lnTo>
                  <a:lnTo>
                    <a:pt x="453" y="17"/>
                  </a:lnTo>
                  <a:lnTo>
                    <a:pt x="453" y="16"/>
                  </a:lnTo>
                  <a:lnTo>
                    <a:pt x="453" y="16"/>
                  </a:lnTo>
                  <a:lnTo>
                    <a:pt x="454" y="14"/>
                  </a:lnTo>
                  <a:lnTo>
                    <a:pt x="454" y="13"/>
                  </a:lnTo>
                  <a:lnTo>
                    <a:pt x="454" y="13"/>
                  </a:lnTo>
                  <a:lnTo>
                    <a:pt x="454" y="13"/>
                  </a:lnTo>
                  <a:lnTo>
                    <a:pt x="454" y="11"/>
                  </a:lnTo>
                  <a:lnTo>
                    <a:pt x="454" y="11"/>
                  </a:lnTo>
                  <a:lnTo>
                    <a:pt x="456" y="9"/>
                  </a:lnTo>
                  <a:lnTo>
                    <a:pt x="461" y="8"/>
                  </a:lnTo>
                  <a:lnTo>
                    <a:pt x="461" y="8"/>
                  </a:lnTo>
                  <a:lnTo>
                    <a:pt x="461" y="9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7" y="13"/>
                  </a:lnTo>
                  <a:lnTo>
                    <a:pt x="459" y="13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1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8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4" y="6"/>
                  </a:lnTo>
                  <a:lnTo>
                    <a:pt x="464" y="6"/>
                  </a:lnTo>
                  <a:lnTo>
                    <a:pt x="464" y="5"/>
                  </a:lnTo>
                  <a:lnTo>
                    <a:pt x="464" y="5"/>
                  </a:lnTo>
                  <a:lnTo>
                    <a:pt x="464" y="3"/>
                  </a:lnTo>
                  <a:lnTo>
                    <a:pt x="465" y="3"/>
                  </a:lnTo>
                  <a:lnTo>
                    <a:pt x="465" y="3"/>
                  </a:lnTo>
                  <a:lnTo>
                    <a:pt x="467" y="3"/>
                  </a:lnTo>
                  <a:lnTo>
                    <a:pt x="467" y="5"/>
                  </a:lnTo>
                  <a:lnTo>
                    <a:pt x="467" y="5"/>
                  </a:lnTo>
                  <a:lnTo>
                    <a:pt x="467" y="6"/>
                  </a:lnTo>
                  <a:lnTo>
                    <a:pt x="465" y="6"/>
                  </a:lnTo>
                  <a:lnTo>
                    <a:pt x="464" y="9"/>
                  </a:lnTo>
                  <a:lnTo>
                    <a:pt x="464" y="9"/>
                  </a:lnTo>
                  <a:lnTo>
                    <a:pt x="464" y="9"/>
                  </a:lnTo>
                  <a:lnTo>
                    <a:pt x="464" y="11"/>
                  </a:lnTo>
                  <a:lnTo>
                    <a:pt x="464" y="11"/>
                  </a:lnTo>
                  <a:lnTo>
                    <a:pt x="464" y="11"/>
                  </a:lnTo>
                  <a:lnTo>
                    <a:pt x="465" y="9"/>
                  </a:lnTo>
                  <a:lnTo>
                    <a:pt x="465" y="9"/>
                  </a:lnTo>
                  <a:lnTo>
                    <a:pt x="465" y="9"/>
                  </a:lnTo>
                  <a:lnTo>
                    <a:pt x="465" y="8"/>
                  </a:lnTo>
                  <a:lnTo>
                    <a:pt x="465" y="8"/>
                  </a:lnTo>
                  <a:lnTo>
                    <a:pt x="465" y="9"/>
                  </a:lnTo>
                  <a:lnTo>
                    <a:pt x="467" y="8"/>
                  </a:lnTo>
                  <a:lnTo>
                    <a:pt x="467" y="8"/>
                  </a:lnTo>
                  <a:lnTo>
                    <a:pt x="468" y="8"/>
                  </a:lnTo>
                  <a:lnTo>
                    <a:pt x="468" y="8"/>
                  </a:lnTo>
                  <a:lnTo>
                    <a:pt x="470" y="6"/>
                  </a:lnTo>
                  <a:lnTo>
                    <a:pt x="470" y="5"/>
                  </a:lnTo>
                  <a:lnTo>
                    <a:pt x="470" y="5"/>
                  </a:lnTo>
                  <a:lnTo>
                    <a:pt x="470" y="3"/>
                  </a:lnTo>
                  <a:lnTo>
                    <a:pt x="468" y="3"/>
                  </a:lnTo>
                  <a:lnTo>
                    <a:pt x="468" y="2"/>
                  </a:lnTo>
                  <a:lnTo>
                    <a:pt x="468" y="2"/>
                  </a:lnTo>
                  <a:lnTo>
                    <a:pt x="468" y="2"/>
                  </a:lnTo>
                  <a:lnTo>
                    <a:pt x="468" y="0"/>
                  </a:lnTo>
                  <a:lnTo>
                    <a:pt x="468" y="2"/>
                  </a:lnTo>
                  <a:lnTo>
                    <a:pt x="470" y="2"/>
                  </a:lnTo>
                  <a:lnTo>
                    <a:pt x="470" y="0"/>
                  </a:lnTo>
                  <a:lnTo>
                    <a:pt x="4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7" name="Freeform 354">
              <a:extLst>
                <a:ext uri="{FF2B5EF4-FFF2-40B4-BE49-F238E27FC236}">
                  <a16:creationId xmlns:a16="http://schemas.microsoft.com/office/drawing/2014/main" id="{17B2EB93-E062-CEA5-4033-FD3E2F5E9E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08435" y="2718151"/>
              <a:ext cx="7299835" cy="251450"/>
            </a:xfrm>
            <a:custGeom>
              <a:avLst/>
              <a:gdLst>
                <a:gd name="T0" fmla="*/ 3067 w 3745"/>
                <a:gd name="T1" fmla="*/ 102 h 129"/>
                <a:gd name="T2" fmla="*/ 897 w 3745"/>
                <a:gd name="T3" fmla="*/ 99 h 129"/>
                <a:gd name="T4" fmla="*/ 3419 w 3745"/>
                <a:gd name="T5" fmla="*/ 102 h 129"/>
                <a:gd name="T6" fmla="*/ 2183 w 3745"/>
                <a:gd name="T7" fmla="*/ 95 h 129"/>
                <a:gd name="T8" fmla="*/ 2930 w 3745"/>
                <a:gd name="T9" fmla="*/ 117 h 129"/>
                <a:gd name="T10" fmla="*/ 2928 w 3745"/>
                <a:gd name="T11" fmla="*/ 107 h 129"/>
                <a:gd name="T12" fmla="*/ 14 w 3745"/>
                <a:gd name="T13" fmla="*/ 95 h 129"/>
                <a:gd name="T14" fmla="*/ 708 w 3745"/>
                <a:gd name="T15" fmla="*/ 96 h 129"/>
                <a:gd name="T16" fmla="*/ 697 w 3745"/>
                <a:gd name="T17" fmla="*/ 96 h 129"/>
                <a:gd name="T18" fmla="*/ 358 w 3745"/>
                <a:gd name="T19" fmla="*/ 95 h 129"/>
                <a:gd name="T20" fmla="*/ 360 w 3745"/>
                <a:gd name="T21" fmla="*/ 101 h 129"/>
                <a:gd name="T22" fmla="*/ 353 w 3745"/>
                <a:gd name="T23" fmla="*/ 95 h 129"/>
                <a:gd name="T24" fmla="*/ 440 w 3745"/>
                <a:gd name="T25" fmla="*/ 87 h 129"/>
                <a:gd name="T26" fmla="*/ 446 w 3745"/>
                <a:gd name="T27" fmla="*/ 83 h 129"/>
                <a:gd name="T28" fmla="*/ 440 w 3745"/>
                <a:gd name="T29" fmla="*/ 96 h 129"/>
                <a:gd name="T30" fmla="*/ 435 w 3745"/>
                <a:gd name="T31" fmla="*/ 90 h 129"/>
                <a:gd name="T32" fmla="*/ 3069 w 3745"/>
                <a:gd name="T33" fmla="*/ 80 h 129"/>
                <a:gd name="T34" fmla="*/ 2719 w 3745"/>
                <a:gd name="T35" fmla="*/ 82 h 129"/>
                <a:gd name="T36" fmla="*/ 322 w 3745"/>
                <a:gd name="T37" fmla="*/ 66 h 129"/>
                <a:gd name="T38" fmla="*/ 374 w 3745"/>
                <a:gd name="T39" fmla="*/ 61 h 129"/>
                <a:gd name="T40" fmla="*/ 670 w 3745"/>
                <a:gd name="T41" fmla="*/ 61 h 129"/>
                <a:gd name="T42" fmla="*/ 655 w 3745"/>
                <a:gd name="T43" fmla="*/ 77 h 129"/>
                <a:gd name="T44" fmla="*/ 653 w 3745"/>
                <a:gd name="T45" fmla="*/ 72 h 129"/>
                <a:gd name="T46" fmla="*/ 3174 w 3745"/>
                <a:gd name="T47" fmla="*/ 71 h 129"/>
                <a:gd name="T48" fmla="*/ 727 w 3745"/>
                <a:gd name="T49" fmla="*/ 63 h 129"/>
                <a:gd name="T50" fmla="*/ 290 w 3745"/>
                <a:gd name="T51" fmla="*/ 57 h 129"/>
                <a:gd name="T52" fmla="*/ 304 w 3745"/>
                <a:gd name="T53" fmla="*/ 76 h 129"/>
                <a:gd name="T54" fmla="*/ 290 w 3745"/>
                <a:gd name="T55" fmla="*/ 63 h 129"/>
                <a:gd name="T56" fmla="*/ 735 w 3745"/>
                <a:gd name="T57" fmla="*/ 60 h 129"/>
                <a:gd name="T58" fmla="*/ 727 w 3745"/>
                <a:gd name="T59" fmla="*/ 54 h 129"/>
                <a:gd name="T60" fmla="*/ 1802 w 3745"/>
                <a:gd name="T61" fmla="*/ 41 h 129"/>
                <a:gd name="T62" fmla="*/ 11 w 3745"/>
                <a:gd name="T63" fmla="*/ 46 h 129"/>
                <a:gd name="T64" fmla="*/ 431 w 3745"/>
                <a:gd name="T65" fmla="*/ 32 h 129"/>
                <a:gd name="T66" fmla="*/ 702 w 3745"/>
                <a:gd name="T67" fmla="*/ 32 h 129"/>
                <a:gd name="T68" fmla="*/ 1799 w 3745"/>
                <a:gd name="T69" fmla="*/ 30 h 129"/>
                <a:gd name="T70" fmla="*/ 1798 w 3745"/>
                <a:gd name="T71" fmla="*/ 28 h 129"/>
                <a:gd name="T72" fmla="*/ 281 w 3745"/>
                <a:gd name="T73" fmla="*/ 30 h 129"/>
                <a:gd name="T74" fmla="*/ 276 w 3745"/>
                <a:gd name="T75" fmla="*/ 47 h 129"/>
                <a:gd name="T76" fmla="*/ 268 w 3745"/>
                <a:gd name="T77" fmla="*/ 28 h 129"/>
                <a:gd name="T78" fmla="*/ 2783 w 3745"/>
                <a:gd name="T79" fmla="*/ 25 h 129"/>
                <a:gd name="T80" fmla="*/ 617 w 3745"/>
                <a:gd name="T81" fmla="*/ 20 h 129"/>
                <a:gd name="T82" fmla="*/ 615 w 3745"/>
                <a:gd name="T83" fmla="*/ 19 h 129"/>
                <a:gd name="T84" fmla="*/ 421 w 3745"/>
                <a:gd name="T85" fmla="*/ 14 h 129"/>
                <a:gd name="T86" fmla="*/ 360 w 3745"/>
                <a:gd name="T87" fmla="*/ 14 h 129"/>
                <a:gd name="T88" fmla="*/ 726 w 3745"/>
                <a:gd name="T89" fmla="*/ 19 h 129"/>
                <a:gd name="T90" fmla="*/ 618 w 3745"/>
                <a:gd name="T91" fmla="*/ 5 h 129"/>
                <a:gd name="T92" fmla="*/ 642 w 3745"/>
                <a:gd name="T93" fmla="*/ 11 h 129"/>
                <a:gd name="T94" fmla="*/ 621 w 3745"/>
                <a:gd name="T95" fmla="*/ 17 h 129"/>
                <a:gd name="T96" fmla="*/ 610 w 3745"/>
                <a:gd name="T97" fmla="*/ 6 h 129"/>
                <a:gd name="T98" fmla="*/ 275 w 3745"/>
                <a:gd name="T99" fmla="*/ 11 h 129"/>
                <a:gd name="T100" fmla="*/ 276 w 3745"/>
                <a:gd name="T101" fmla="*/ 19 h 129"/>
                <a:gd name="T102" fmla="*/ 284 w 3745"/>
                <a:gd name="T103" fmla="*/ 27 h 129"/>
                <a:gd name="T104" fmla="*/ 263 w 3745"/>
                <a:gd name="T105" fmla="*/ 20 h 129"/>
                <a:gd name="T106" fmla="*/ 271 w 3745"/>
                <a:gd name="T107" fmla="*/ 9 h 129"/>
                <a:gd name="T108" fmla="*/ 719 w 3745"/>
                <a:gd name="T109" fmla="*/ 8 h 129"/>
                <a:gd name="T110" fmla="*/ 710 w 3745"/>
                <a:gd name="T111" fmla="*/ 2 h 129"/>
                <a:gd name="T112" fmla="*/ 312 w 3745"/>
                <a:gd name="T113" fmla="*/ 24 h 129"/>
                <a:gd name="T114" fmla="*/ 330 w 3745"/>
                <a:gd name="T115" fmla="*/ 63 h 129"/>
                <a:gd name="T116" fmla="*/ 323 w 3745"/>
                <a:gd name="T117" fmla="*/ 61 h 129"/>
                <a:gd name="T118" fmla="*/ 312 w 3745"/>
                <a:gd name="T119" fmla="*/ 47 h 129"/>
                <a:gd name="T120" fmla="*/ 293 w 3745"/>
                <a:gd name="T121" fmla="*/ 28 h 129"/>
                <a:gd name="T122" fmla="*/ 301 w 3745"/>
                <a:gd name="T123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45" h="129">
                  <a:moveTo>
                    <a:pt x="355" y="101"/>
                  </a:moveTo>
                  <a:lnTo>
                    <a:pt x="353" y="101"/>
                  </a:lnTo>
                  <a:lnTo>
                    <a:pt x="353" y="101"/>
                  </a:lnTo>
                  <a:lnTo>
                    <a:pt x="352" y="101"/>
                  </a:lnTo>
                  <a:lnTo>
                    <a:pt x="352" y="101"/>
                  </a:lnTo>
                  <a:lnTo>
                    <a:pt x="352" y="102"/>
                  </a:lnTo>
                  <a:lnTo>
                    <a:pt x="353" y="102"/>
                  </a:lnTo>
                  <a:lnTo>
                    <a:pt x="353" y="104"/>
                  </a:lnTo>
                  <a:lnTo>
                    <a:pt x="355" y="104"/>
                  </a:lnTo>
                  <a:lnTo>
                    <a:pt x="355" y="104"/>
                  </a:lnTo>
                  <a:lnTo>
                    <a:pt x="355" y="102"/>
                  </a:lnTo>
                  <a:lnTo>
                    <a:pt x="357" y="101"/>
                  </a:lnTo>
                  <a:lnTo>
                    <a:pt x="357" y="101"/>
                  </a:lnTo>
                  <a:lnTo>
                    <a:pt x="355" y="101"/>
                  </a:lnTo>
                  <a:close/>
                  <a:moveTo>
                    <a:pt x="3067" y="98"/>
                  </a:moveTo>
                  <a:lnTo>
                    <a:pt x="3070" y="99"/>
                  </a:lnTo>
                  <a:lnTo>
                    <a:pt x="3072" y="101"/>
                  </a:lnTo>
                  <a:lnTo>
                    <a:pt x="3073" y="101"/>
                  </a:lnTo>
                  <a:lnTo>
                    <a:pt x="3073" y="101"/>
                  </a:lnTo>
                  <a:lnTo>
                    <a:pt x="3075" y="101"/>
                  </a:lnTo>
                  <a:lnTo>
                    <a:pt x="3075" y="101"/>
                  </a:lnTo>
                  <a:lnTo>
                    <a:pt x="3077" y="101"/>
                  </a:lnTo>
                  <a:lnTo>
                    <a:pt x="3078" y="101"/>
                  </a:lnTo>
                  <a:lnTo>
                    <a:pt x="3078" y="102"/>
                  </a:lnTo>
                  <a:lnTo>
                    <a:pt x="3078" y="102"/>
                  </a:lnTo>
                  <a:lnTo>
                    <a:pt x="3077" y="102"/>
                  </a:lnTo>
                  <a:lnTo>
                    <a:pt x="3073" y="104"/>
                  </a:lnTo>
                  <a:lnTo>
                    <a:pt x="3073" y="104"/>
                  </a:lnTo>
                  <a:lnTo>
                    <a:pt x="3072" y="104"/>
                  </a:lnTo>
                  <a:lnTo>
                    <a:pt x="3070" y="104"/>
                  </a:lnTo>
                  <a:lnTo>
                    <a:pt x="3070" y="102"/>
                  </a:lnTo>
                  <a:lnTo>
                    <a:pt x="3069" y="102"/>
                  </a:lnTo>
                  <a:lnTo>
                    <a:pt x="3067" y="102"/>
                  </a:lnTo>
                  <a:lnTo>
                    <a:pt x="3066" y="101"/>
                  </a:lnTo>
                  <a:lnTo>
                    <a:pt x="3064" y="101"/>
                  </a:lnTo>
                  <a:lnTo>
                    <a:pt x="3064" y="99"/>
                  </a:lnTo>
                  <a:lnTo>
                    <a:pt x="3064" y="99"/>
                  </a:lnTo>
                  <a:lnTo>
                    <a:pt x="3064" y="99"/>
                  </a:lnTo>
                  <a:lnTo>
                    <a:pt x="3066" y="99"/>
                  </a:lnTo>
                  <a:lnTo>
                    <a:pt x="3067" y="98"/>
                  </a:lnTo>
                  <a:close/>
                  <a:moveTo>
                    <a:pt x="899" y="98"/>
                  </a:moveTo>
                  <a:lnTo>
                    <a:pt x="899" y="99"/>
                  </a:lnTo>
                  <a:lnTo>
                    <a:pt x="899" y="99"/>
                  </a:lnTo>
                  <a:lnTo>
                    <a:pt x="899" y="101"/>
                  </a:lnTo>
                  <a:lnTo>
                    <a:pt x="897" y="101"/>
                  </a:lnTo>
                  <a:lnTo>
                    <a:pt x="897" y="101"/>
                  </a:lnTo>
                  <a:lnTo>
                    <a:pt x="896" y="101"/>
                  </a:lnTo>
                  <a:lnTo>
                    <a:pt x="894" y="104"/>
                  </a:lnTo>
                  <a:lnTo>
                    <a:pt x="891" y="106"/>
                  </a:lnTo>
                  <a:lnTo>
                    <a:pt x="891" y="107"/>
                  </a:lnTo>
                  <a:lnTo>
                    <a:pt x="889" y="109"/>
                  </a:lnTo>
                  <a:lnTo>
                    <a:pt x="886" y="110"/>
                  </a:lnTo>
                  <a:lnTo>
                    <a:pt x="885" y="112"/>
                  </a:lnTo>
                  <a:lnTo>
                    <a:pt x="885" y="110"/>
                  </a:lnTo>
                  <a:lnTo>
                    <a:pt x="883" y="110"/>
                  </a:lnTo>
                  <a:lnTo>
                    <a:pt x="883" y="110"/>
                  </a:lnTo>
                  <a:lnTo>
                    <a:pt x="886" y="109"/>
                  </a:lnTo>
                  <a:lnTo>
                    <a:pt x="888" y="107"/>
                  </a:lnTo>
                  <a:lnTo>
                    <a:pt x="889" y="107"/>
                  </a:lnTo>
                  <a:lnTo>
                    <a:pt x="893" y="104"/>
                  </a:lnTo>
                  <a:lnTo>
                    <a:pt x="894" y="102"/>
                  </a:lnTo>
                  <a:lnTo>
                    <a:pt x="894" y="102"/>
                  </a:lnTo>
                  <a:lnTo>
                    <a:pt x="894" y="101"/>
                  </a:lnTo>
                  <a:lnTo>
                    <a:pt x="894" y="101"/>
                  </a:lnTo>
                  <a:lnTo>
                    <a:pt x="896" y="99"/>
                  </a:lnTo>
                  <a:lnTo>
                    <a:pt x="897" y="99"/>
                  </a:lnTo>
                  <a:lnTo>
                    <a:pt x="897" y="99"/>
                  </a:lnTo>
                  <a:lnTo>
                    <a:pt x="897" y="98"/>
                  </a:lnTo>
                  <a:lnTo>
                    <a:pt x="899" y="98"/>
                  </a:lnTo>
                  <a:close/>
                  <a:moveTo>
                    <a:pt x="3423" y="98"/>
                  </a:moveTo>
                  <a:lnTo>
                    <a:pt x="3423" y="98"/>
                  </a:lnTo>
                  <a:lnTo>
                    <a:pt x="3423" y="99"/>
                  </a:lnTo>
                  <a:lnTo>
                    <a:pt x="3423" y="101"/>
                  </a:lnTo>
                  <a:lnTo>
                    <a:pt x="3423" y="101"/>
                  </a:lnTo>
                  <a:lnTo>
                    <a:pt x="3423" y="101"/>
                  </a:lnTo>
                  <a:lnTo>
                    <a:pt x="3425" y="101"/>
                  </a:lnTo>
                  <a:lnTo>
                    <a:pt x="3425" y="102"/>
                  </a:lnTo>
                  <a:lnTo>
                    <a:pt x="3427" y="102"/>
                  </a:lnTo>
                  <a:lnTo>
                    <a:pt x="3428" y="102"/>
                  </a:lnTo>
                  <a:lnTo>
                    <a:pt x="3428" y="102"/>
                  </a:lnTo>
                  <a:lnTo>
                    <a:pt x="3427" y="104"/>
                  </a:lnTo>
                  <a:lnTo>
                    <a:pt x="3425" y="104"/>
                  </a:lnTo>
                  <a:lnTo>
                    <a:pt x="3425" y="104"/>
                  </a:lnTo>
                  <a:lnTo>
                    <a:pt x="3423" y="104"/>
                  </a:lnTo>
                  <a:lnTo>
                    <a:pt x="3423" y="104"/>
                  </a:lnTo>
                  <a:lnTo>
                    <a:pt x="3423" y="104"/>
                  </a:lnTo>
                  <a:lnTo>
                    <a:pt x="3420" y="107"/>
                  </a:lnTo>
                  <a:lnTo>
                    <a:pt x="3417" y="110"/>
                  </a:lnTo>
                  <a:lnTo>
                    <a:pt x="3417" y="112"/>
                  </a:lnTo>
                  <a:lnTo>
                    <a:pt x="3417" y="112"/>
                  </a:lnTo>
                  <a:lnTo>
                    <a:pt x="3414" y="112"/>
                  </a:lnTo>
                  <a:lnTo>
                    <a:pt x="3414" y="112"/>
                  </a:lnTo>
                  <a:lnTo>
                    <a:pt x="3414" y="112"/>
                  </a:lnTo>
                  <a:lnTo>
                    <a:pt x="3414" y="110"/>
                  </a:lnTo>
                  <a:lnTo>
                    <a:pt x="3414" y="109"/>
                  </a:lnTo>
                  <a:lnTo>
                    <a:pt x="3412" y="107"/>
                  </a:lnTo>
                  <a:lnTo>
                    <a:pt x="3414" y="106"/>
                  </a:lnTo>
                  <a:lnTo>
                    <a:pt x="3416" y="104"/>
                  </a:lnTo>
                  <a:lnTo>
                    <a:pt x="3419" y="102"/>
                  </a:lnTo>
                  <a:lnTo>
                    <a:pt x="3420" y="99"/>
                  </a:lnTo>
                  <a:lnTo>
                    <a:pt x="3422" y="98"/>
                  </a:lnTo>
                  <a:lnTo>
                    <a:pt x="3423" y="98"/>
                  </a:lnTo>
                  <a:close/>
                  <a:moveTo>
                    <a:pt x="2184" y="95"/>
                  </a:moveTo>
                  <a:lnTo>
                    <a:pt x="2186" y="95"/>
                  </a:lnTo>
                  <a:lnTo>
                    <a:pt x="2187" y="95"/>
                  </a:lnTo>
                  <a:lnTo>
                    <a:pt x="2189" y="96"/>
                  </a:lnTo>
                  <a:lnTo>
                    <a:pt x="2190" y="96"/>
                  </a:lnTo>
                  <a:lnTo>
                    <a:pt x="2194" y="98"/>
                  </a:lnTo>
                  <a:lnTo>
                    <a:pt x="2194" y="98"/>
                  </a:lnTo>
                  <a:lnTo>
                    <a:pt x="2194" y="96"/>
                  </a:lnTo>
                  <a:lnTo>
                    <a:pt x="2194" y="95"/>
                  </a:lnTo>
                  <a:lnTo>
                    <a:pt x="2195" y="95"/>
                  </a:lnTo>
                  <a:lnTo>
                    <a:pt x="2195" y="96"/>
                  </a:lnTo>
                  <a:lnTo>
                    <a:pt x="2197" y="96"/>
                  </a:lnTo>
                  <a:lnTo>
                    <a:pt x="2198" y="99"/>
                  </a:lnTo>
                  <a:lnTo>
                    <a:pt x="2200" y="101"/>
                  </a:lnTo>
                  <a:lnTo>
                    <a:pt x="2201" y="102"/>
                  </a:lnTo>
                  <a:lnTo>
                    <a:pt x="2201" y="102"/>
                  </a:lnTo>
                  <a:lnTo>
                    <a:pt x="2201" y="104"/>
                  </a:lnTo>
                  <a:lnTo>
                    <a:pt x="2201" y="104"/>
                  </a:lnTo>
                  <a:lnTo>
                    <a:pt x="2200" y="104"/>
                  </a:lnTo>
                  <a:lnTo>
                    <a:pt x="2200" y="104"/>
                  </a:lnTo>
                  <a:lnTo>
                    <a:pt x="2200" y="104"/>
                  </a:lnTo>
                  <a:lnTo>
                    <a:pt x="2198" y="102"/>
                  </a:lnTo>
                  <a:lnTo>
                    <a:pt x="2197" y="102"/>
                  </a:lnTo>
                  <a:lnTo>
                    <a:pt x="2195" y="102"/>
                  </a:lnTo>
                  <a:lnTo>
                    <a:pt x="2195" y="102"/>
                  </a:lnTo>
                  <a:lnTo>
                    <a:pt x="2194" y="101"/>
                  </a:lnTo>
                  <a:lnTo>
                    <a:pt x="2190" y="99"/>
                  </a:lnTo>
                  <a:lnTo>
                    <a:pt x="2189" y="98"/>
                  </a:lnTo>
                  <a:lnTo>
                    <a:pt x="2187" y="98"/>
                  </a:lnTo>
                  <a:lnTo>
                    <a:pt x="2183" y="95"/>
                  </a:lnTo>
                  <a:lnTo>
                    <a:pt x="2183" y="95"/>
                  </a:lnTo>
                  <a:lnTo>
                    <a:pt x="2184" y="95"/>
                  </a:lnTo>
                  <a:close/>
                  <a:moveTo>
                    <a:pt x="443" y="91"/>
                  </a:moveTo>
                  <a:lnTo>
                    <a:pt x="443" y="91"/>
                  </a:lnTo>
                  <a:lnTo>
                    <a:pt x="443" y="91"/>
                  </a:lnTo>
                  <a:lnTo>
                    <a:pt x="443" y="93"/>
                  </a:lnTo>
                  <a:lnTo>
                    <a:pt x="443" y="93"/>
                  </a:lnTo>
                  <a:lnTo>
                    <a:pt x="445" y="93"/>
                  </a:lnTo>
                  <a:lnTo>
                    <a:pt x="445" y="91"/>
                  </a:lnTo>
                  <a:lnTo>
                    <a:pt x="443" y="91"/>
                  </a:lnTo>
                  <a:close/>
                  <a:moveTo>
                    <a:pt x="2936" y="91"/>
                  </a:moveTo>
                  <a:lnTo>
                    <a:pt x="2936" y="91"/>
                  </a:lnTo>
                  <a:lnTo>
                    <a:pt x="2933" y="93"/>
                  </a:lnTo>
                  <a:lnTo>
                    <a:pt x="2933" y="93"/>
                  </a:lnTo>
                  <a:lnTo>
                    <a:pt x="2933" y="95"/>
                  </a:lnTo>
                  <a:lnTo>
                    <a:pt x="2932" y="95"/>
                  </a:lnTo>
                  <a:lnTo>
                    <a:pt x="2933" y="96"/>
                  </a:lnTo>
                  <a:lnTo>
                    <a:pt x="2941" y="99"/>
                  </a:lnTo>
                  <a:lnTo>
                    <a:pt x="2941" y="101"/>
                  </a:lnTo>
                  <a:lnTo>
                    <a:pt x="2941" y="102"/>
                  </a:lnTo>
                  <a:lnTo>
                    <a:pt x="2938" y="102"/>
                  </a:lnTo>
                  <a:lnTo>
                    <a:pt x="2935" y="104"/>
                  </a:lnTo>
                  <a:lnTo>
                    <a:pt x="2933" y="106"/>
                  </a:lnTo>
                  <a:lnTo>
                    <a:pt x="2930" y="106"/>
                  </a:lnTo>
                  <a:lnTo>
                    <a:pt x="2928" y="109"/>
                  </a:lnTo>
                  <a:lnTo>
                    <a:pt x="2928" y="110"/>
                  </a:lnTo>
                  <a:lnTo>
                    <a:pt x="2928" y="112"/>
                  </a:lnTo>
                  <a:lnTo>
                    <a:pt x="2930" y="115"/>
                  </a:lnTo>
                  <a:lnTo>
                    <a:pt x="2933" y="115"/>
                  </a:lnTo>
                  <a:lnTo>
                    <a:pt x="2935" y="115"/>
                  </a:lnTo>
                  <a:lnTo>
                    <a:pt x="2935" y="117"/>
                  </a:lnTo>
                  <a:lnTo>
                    <a:pt x="2932" y="117"/>
                  </a:lnTo>
                  <a:lnTo>
                    <a:pt x="2930" y="117"/>
                  </a:lnTo>
                  <a:lnTo>
                    <a:pt x="2930" y="118"/>
                  </a:lnTo>
                  <a:lnTo>
                    <a:pt x="2932" y="118"/>
                  </a:lnTo>
                  <a:lnTo>
                    <a:pt x="2932" y="120"/>
                  </a:lnTo>
                  <a:lnTo>
                    <a:pt x="2935" y="120"/>
                  </a:lnTo>
                  <a:lnTo>
                    <a:pt x="2936" y="121"/>
                  </a:lnTo>
                  <a:lnTo>
                    <a:pt x="2938" y="121"/>
                  </a:lnTo>
                  <a:lnTo>
                    <a:pt x="2941" y="123"/>
                  </a:lnTo>
                  <a:lnTo>
                    <a:pt x="2943" y="123"/>
                  </a:lnTo>
                  <a:lnTo>
                    <a:pt x="2944" y="124"/>
                  </a:lnTo>
                  <a:lnTo>
                    <a:pt x="2943" y="126"/>
                  </a:lnTo>
                  <a:lnTo>
                    <a:pt x="2941" y="126"/>
                  </a:lnTo>
                  <a:lnTo>
                    <a:pt x="2941" y="128"/>
                  </a:lnTo>
                  <a:lnTo>
                    <a:pt x="2941" y="129"/>
                  </a:lnTo>
                  <a:lnTo>
                    <a:pt x="2939" y="128"/>
                  </a:lnTo>
                  <a:lnTo>
                    <a:pt x="2936" y="126"/>
                  </a:lnTo>
                  <a:lnTo>
                    <a:pt x="2933" y="124"/>
                  </a:lnTo>
                  <a:lnTo>
                    <a:pt x="2930" y="123"/>
                  </a:lnTo>
                  <a:lnTo>
                    <a:pt x="2928" y="121"/>
                  </a:lnTo>
                  <a:lnTo>
                    <a:pt x="2925" y="121"/>
                  </a:lnTo>
                  <a:lnTo>
                    <a:pt x="2922" y="120"/>
                  </a:lnTo>
                  <a:lnTo>
                    <a:pt x="2922" y="120"/>
                  </a:lnTo>
                  <a:lnTo>
                    <a:pt x="2922" y="118"/>
                  </a:lnTo>
                  <a:lnTo>
                    <a:pt x="2924" y="118"/>
                  </a:lnTo>
                  <a:lnTo>
                    <a:pt x="2925" y="118"/>
                  </a:lnTo>
                  <a:lnTo>
                    <a:pt x="2928" y="118"/>
                  </a:lnTo>
                  <a:lnTo>
                    <a:pt x="2928" y="117"/>
                  </a:lnTo>
                  <a:lnTo>
                    <a:pt x="2930" y="117"/>
                  </a:lnTo>
                  <a:lnTo>
                    <a:pt x="2928" y="115"/>
                  </a:lnTo>
                  <a:lnTo>
                    <a:pt x="2927" y="113"/>
                  </a:lnTo>
                  <a:lnTo>
                    <a:pt x="2927" y="113"/>
                  </a:lnTo>
                  <a:lnTo>
                    <a:pt x="2928" y="112"/>
                  </a:lnTo>
                  <a:lnTo>
                    <a:pt x="2928" y="109"/>
                  </a:lnTo>
                  <a:lnTo>
                    <a:pt x="2928" y="107"/>
                  </a:lnTo>
                  <a:lnTo>
                    <a:pt x="2930" y="106"/>
                  </a:lnTo>
                  <a:lnTo>
                    <a:pt x="2933" y="104"/>
                  </a:lnTo>
                  <a:lnTo>
                    <a:pt x="2935" y="104"/>
                  </a:lnTo>
                  <a:lnTo>
                    <a:pt x="2936" y="102"/>
                  </a:lnTo>
                  <a:lnTo>
                    <a:pt x="2938" y="101"/>
                  </a:lnTo>
                  <a:lnTo>
                    <a:pt x="2938" y="99"/>
                  </a:lnTo>
                  <a:lnTo>
                    <a:pt x="2936" y="98"/>
                  </a:lnTo>
                  <a:lnTo>
                    <a:pt x="2933" y="96"/>
                  </a:lnTo>
                  <a:lnTo>
                    <a:pt x="2932" y="96"/>
                  </a:lnTo>
                  <a:lnTo>
                    <a:pt x="2932" y="96"/>
                  </a:lnTo>
                  <a:lnTo>
                    <a:pt x="2930" y="96"/>
                  </a:lnTo>
                  <a:lnTo>
                    <a:pt x="2930" y="95"/>
                  </a:lnTo>
                  <a:lnTo>
                    <a:pt x="2928" y="95"/>
                  </a:lnTo>
                  <a:lnTo>
                    <a:pt x="2928" y="95"/>
                  </a:lnTo>
                  <a:lnTo>
                    <a:pt x="2927" y="93"/>
                  </a:lnTo>
                  <a:lnTo>
                    <a:pt x="2927" y="93"/>
                  </a:lnTo>
                  <a:lnTo>
                    <a:pt x="2927" y="93"/>
                  </a:lnTo>
                  <a:lnTo>
                    <a:pt x="2930" y="93"/>
                  </a:lnTo>
                  <a:lnTo>
                    <a:pt x="2932" y="93"/>
                  </a:lnTo>
                  <a:lnTo>
                    <a:pt x="2935" y="91"/>
                  </a:lnTo>
                  <a:lnTo>
                    <a:pt x="2936" y="91"/>
                  </a:lnTo>
                  <a:close/>
                  <a:moveTo>
                    <a:pt x="14" y="90"/>
                  </a:moveTo>
                  <a:lnTo>
                    <a:pt x="14" y="90"/>
                  </a:lnTo>
                  <a:lnTo>
                    <a:pt x="14" y="93"/>
                  </a:lnTo>
                  <a:lnTo>
                    <a:pt x="14" y="95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16" y="98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3"/>
                  </a:lnTo>
                  <a:lnTo>
                    <a:pt x="14" y="91"/>
                  </a:lnTo>
                  <a:lnTo>
                    <a:pt x="14" y="90"/>
                  </a:lnTo>
                  <a:lnTo>
                    <a:pt x="14" y="90"/>
                  </a:lnTo>
                  <a:close/>
                  <a:moveTo>
                    <a:pt x="705" y="88"/>
                  </a:moveTo>
                  <a:lnTo>
                    <a:pt x="705" y="88"/>
                  </a:lnTo>
                  <a:lnTo>
                    <a:pt x="705" y="88"/>
                  </a:lnTo>
                  <a:lnTo>
                    <a:pt x="705" y="90"/>
                  </a:lnTo>
                  <a:lnTo>
                    <a:pt x="707" y="90"/>
                  </a:lnTo>
                  <a:lnTo>
                    <a:pt x="707" y="91"/>
                  </a:lnTo>
                  <a:lnTo>
                    <a:pt x="707" y="91"/>
                  </a:lnTo>
                  <a:lnTo>
                    <a:pt x="707" y="91"/>
                  </a:lnTo>
                  <a:lnTo>
                    <a:pt x="708" y="91"/>
                  </a:lnTo>
                  <a:lnTo>
                    <a:pt x="708" y="91"/>
                  </a:lnTo>
                  <a:lnTo>
                    <a:pt x="708" y="93"/>
                  </a:lnTo>
                  <a:lnTo>
                    <a:pt x="710" y="93"/>
                  </a:lnTo>
                  <a:lnTo>
                    <a:pt x="711" y="95"/>
                  </a:lnTo>
                  <a:lnTo>
                    <a:pt x="711" y="95"/>
                  </a:lnTo>
                  <a:lnTo>
                    <a:pt x="711" y="96"/>
                  </a:lnTo>
                  <a:lnTo>
                    <a:pt x="713" y="98"/>
                  </a:lnTo>
                  <a:lnTo>
                    <a:pt x="713" y="98"/>
                  </a:lnTo>
                  <a:lnTo>
                    <a:pt x="713" y="98"/>
                  </a:lnTo>
                  <a:lnTo>
                    <a:pt x="711" y="98"/>
                  </a:lnTo>
                  <a:lnTo>
                    <a:pt x="711" y="98"/>
                  </a:lnTo>
                  <a:lnTo>
                    <a:pt x="711" y="96"/>
                  </a:lnTo>
                  <a:lnTo>
                    <a:pt x="711" y="96"/>
                  </a:lnTo>
                  <a:lnTo>
                    <a:pt x="711" y="96"/>
                  </a:lnTo>
                  <a:lnTo>
                    <a:pt x="711" y="95"/>
                  </a:lnTo>
                  <a:lnTo>
                    <a:pt x="711" y="95"/>
                  </a:lnTo>
                  <a:lnTo>
                    <a:pt x="710" y="95"/>
                  </a:lnTo>
                  <a:lnTo>
                    <a:pt x="710" y="95"/>
                  </a:lnTo>
                  <a:lnTo>
                    <a:pt x="708" y="96"/>
                  </a:lnTo>
                  <a:lnTo>
                    <a:pt x="708" y="96"/>
                  </a:lnTo>
                  <a:lnTo>
                    <a:pt x="708" y="96"/>
                  </a:lnTo>
                  <a:lnTo>
                    <a:pt x="708" y="95"/>
                  </a:lnTo>
                  <a:lnTo>
                    <a:pt x="708" y="95"/>
                  </a:lnTo>
                  <a:lnTo>
                    <a:pt x="708" y="95"/>
                  </a:lnTo>
                  <a:lnTo>
                    <a:pt x="708" y="93"/>
                  </a:lnTo>
                  <a:lnTo>
                    <a:pt x="707" y="93"/>
                  </a:lnTo>
                  <a:lnTo>
                    <a:pt x="707" y="93"/>
                  </a:lnTo>
                  <a:lnTo>
                    <a:pt x="705" y="93"/>
                  </a:lnTo>
                  <a:lnTo>
                    <a:pt x="705" y="93"/>
                  </a:lnTo>
                  <a:lnTo>
                    <a:pt x="705" y="93"/>
                  </a:lnTo>
                  <a:lnTo>
                    <a:pt x="705" y="95"/>
                  </a:lnTo>
                  <a:lnTo>
                    <a:pt x="705" y="95"/>
                  </a:lnTo>
                  <a:lnTo>
                    <a:pt x="705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0" y="96"/>
                  </a:lnTo>
                  <a:lnTo>
                    <a:pt x="700" y="96"/>
                  </a:lnTo>
                  <a:lnTo>
                    <a:pt x="700" y="96"/>
                  </a:lnTo>
                  <a:lnTo>
                    <a:pt x="699" y="96"/>
                  </a:lnTo>
                  <a:lnTo>
                    <a:pt x="699" y="96"/>
                  </a:lnTo>
                  <a:lnTo>
                    <a:pt x="699" y="95"/>
                  </a:lnTo>
                  <a:lnTo>
                    <a:pt x="699" y="95"/>
                  </a:lnTo>
                  <a:lnTo>
                    <a:pt x="697" y="95"/>
                  </a:lnTo>
                  <a:lnTo>
                    <a:pt x="697" y="95"/>
                  </a:lnTo>
                  <a:lnTo>
                    <a:pt x="697" y="96"/>
                  </a:lnTo>
                  <a:lnTo>
                    <a:pt x="696" y="96"/>
                  </a:lnTo>
                  <a:lnTo>
                    <a:pt x="696" y="96"/>
                  </a:lnTo>
                  <a:lnTo>
                    <a:pt x="697" y="95"/>
                  </a:lnTo>
                  <a:lnTo>
                    <a:pt x="697" y="93"/>
                  </a:lnTo>
                  <a:lnTo>
                    <a:pt x="697" y="93"/>
                  </a:lnTo>
                  <a:lnTo>
                    <a:pt x="697" y="93"/>
                  </a:lnTo>
                  <a:lnTo>
                    <a:pt x="699" y="93"/>
                  </a:lnTo>
                  <a:lnTo>
                    <a:pt x="699" y="95"/>
                  </a:lnTo>
                  <a:lnTo>
                    <a:pt x="700" y="95"/>
                  </a:lnTo>
                  <a:lnTo>
                    <a:pt x="700" y="95"/>
                  </a:lnTo>
                  <a:lnTo>
                    <a:pt x="702" y="95"/>
                  </a:lnTo>
                  <a:lnTo>
                    <a:pt x="702" y="93"/>
                  </a:lnTo>
                  <a:lnTo>
                    <a:pt x="703" y="91"/>
                  </a:lnTo>
                  <a:lnTo>
                    <a:pt x="703" y="91"/>
                  </a:lnTo>
                  <a:lnTo>
                    <a:pt x="703" y="91"/>
                  </a:lnTo>
                  <a:lnTo>
                    <a:pt x="705" y="91"/>
                  </a:lnTo>
                  <a:lnTo>
                    <a:pt x="705" y="91"/>
                  </a:lnTo>
                  <a:lnTo>
                    <a:pt x="705" y="90"/>
                  </a:lnTo>
                  <a:lnTo>
                    <a:pt x="705" y="88"/>
                  </a:lnTo>
                  <a:lnTo>
                    <a:pt x="705" y="88"/>
                  </a:lnTo>
                  <a:close/>
                  <a:moveTo>
                    <a:pt x="353" y="87"/>
                  </a:moveTo>
                  <a:lnTo>
                    <a:pt x="355" y="87"/>
                  </a:lnTo>
                  <a:lnTo>
                    <a:pt x="355" y="87"/>
                  </a:lnTo>
                  <a:lnTo>
                    <a:pt x="355" y="88"/>
                  </a:lnTo>
                  <a:lnTo>
                    <a:pt x="355" y="90"/>
                  </a:lnTo>
                  <a:lnTo>
                    <a:pt x="357" y="91"/>
                  </a:lnTo>
                  <a:lnTo>
                    <a:pt x="358" y="91"/>
                  </a:lnTo>
                  <a:lnTo>
                    <a:pt x="358" y="91"/>
                  </a:lnTo>
                  <a:lnTo>
                    <a:pt x="358" y="93"/>
                  </a:lnTo>
                  <a:lnTo>
                    <a:pt x="358" y="93"/>
                  </a:lnTo>
                  <a:lnTo>
                    <a:pt x="358" y="93"/>
                  </a:lnTo>
                  <a:lnTo>
                    <a:pt x="358" y="95"/>
                  </a:lnTo>
                  <a:lnTo>
                    <a:pt x="358" y="95"/>
                  </a:lnTo>
                  <a:lnTo>
                    <a:pt x="360" y="95"/>
                  </a:lnTo>
                  <a:lnTo>
                    <a:pt x="361" y="96"/>
                  </a:lnTo>
                  <a:lnTo>
                    <a:pt x="361" y="96"/>
                  </a:lnTo>
                  <a:lnTo>
                    <a:pt x="363" y="98"/>
                  </a:lnTo>
                  <a:lnTo>
                    <a:pt x="363" y="98"/>
                  </a:lnTo>
                  <a:lnTo>
                    <a:pt x="363" y="99"/>
                  </a:lnTo>
                  <a:lnTo>
                    <a:pt x="361" y="99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99"/>
                  </a:lnTo>
                  <a:lnTo>
                    <a:pt x="360" y="98"/>
                  </a:lnTo>
                  <a:lnTo>
                    <a:pt x="360" y="98"/>
                  </a:lnTo>
                  <a:lnTo>
                    <a:pt x="358" y="96"/>
                  </a:lnTo>
                  <a:lnTo>
                    <a:pt x="360" y="96"/>
                  </a:lnTo>
                  <a:lnTo>
                    <a:pt x="360" y="96"/>
                  </a:lnTo>
                  <a:lnTo>
                    <a:pt x="358" y="96"/>
                  </a:lnTo>
                  <a:lnTo>
                    <a:pt x="357" y="96"/>
                  </a:lnTo>
                  <a:lnTo>
                    <a:pt x="353" y="96"/>
                  </a:lnTo>
                  <a:lnTo>
                    <a:pt x="352" y="96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3" y="98"/>
                  </a:lnTo>
                  <a:lnTo>
                    <a:pt x="353" y="98"/>
                  </a:lnTo>
                  <a:lnTo>
                    <a:pt x="355" y="99"/>
                  </a:lnTo>
                  <a:lnTo>
                    <a:pt x="355" y="99"/>
                  </a:lnTo>
                  <a:lnTo>
                    <a:pt x="357" y="101"/>
                  </a:lnTo>
                  <a:lnTo>
                    <a:pt x="358" y="99"/>
                  </a:lnTo>
                  <a:lnTo>
                    <a:pt x="358" y="99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2"/>
                  </a:lnTo>
                  <a:lnTo>
                    <a:pt x="360" y="102"/>
                  </a:lnTo>
                  <a:lnTo>
                    <a:pt x="360" y="102"/>
                  </a:lnTo>
                  <a:lnTo>
                    <a:pt x="358" y="102"/>
                  </a:lnTo>
                  <a:lnTo>
                    <a:pt x="358" y="102"/>
                  </a:lnTo>
                  <a:lnTo>
                    <a:pt x="355" y="106"/>
                  </a:lnTo>
                  <a:lnTo>
                    <a:pt x="353" y="107"/>
                  </a:lnTo>
                  <a:lnTo>
                    <a:pt x="352" y="107"/>
                  </a:lnTo>
                  <a:lnTo>
                    <a:pt x="350" y="106"/>
                  </a:lnTo>
                  <a:lnTo>
                    <a:pt x="349" y="106"/>
                  </a:lnTo>
                  <a:lnTo>
                    <a:pt x="349" y="106"/>
                  </a:lnTo>
                  <a:lnTo>
                    <a:pt x="345" y="107"/>
                  </a:lnTo>
                  <a:lnTo>
                    <a:pt x="344" y="107"/>
                  </a:lnTo>
                  <a:lnTo>
                    <a:pt x="344" y="106"/>
                  </a:lnTo>
                  <a:lnTo>
                    <a:pt x="344" y="106"/>
                  </a:lnTo>
                  <a:lnTo>
                    <a:pt x="344" y="104"/>
                  </a:lnTo>
                  <a:lnTo>
                    <a:pt x="344" y="104"/>
                  </a:lnTo>
                  <a:lnTo>
                    <a:pt x="344" y="102"/>
                  </a:lnTo>
                  <a:lnTo>
                    <a:pt x="344" y="102"/>
                  </a:lnTo>
                  <a:lnTo>
                    <a:pt x="345" y="101"/>
                  </a:lnTo>
                  <a:lnTo>
                    <a:pt x="347" y="101"/>
                  </a:lnTo>
                  <a:lnTo>
                    <a:pt x="349" y="101"/>
                  </a:lnTo>
                  <a:lnTo>
                    <a:pt x="349" y="99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50" y="96"/>
                  </a:lnTo>
                  <a:lnTo>
                    <a:pt x="352" y="95"/>
                  </a:lnTo>
                  <a:lnTo>
                    <a:pt x="353" y="95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352" y="93"/>
                  </a:lnTo>
                  <a:lnTo>
                    <a:pt x="352" y="93"/>
                  </a:lnTo>
                  <a:lnTo>
                    <a:pt x="350" y="95"/>
                  </a:lnTo>
                  <a:lnTo>
                    <a:pt x="349" y="95"/>
                  </a:lnTo>
                  <a:lnTo>
                    <a:pt x="347" y="96"/>
                  </a:lnTo>
                  <a:lnTo>
                    <a:pt x="347" y="96"/>
                  </a:lnTo>
                  <a:lnTo>
                    <a:pt x="347" y="95"/>
                  </a:lnTo>
                  <a:lnTo>
                    <a:pt x="345" y="93"/>
                  </a:lnTo>
                  <a:lnTo>
                    <a:pt x="347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50" y="93"/>
                  </a:lnTo>
                  <a:lnTo>
                    <a:pt x="350" y="93"/>
                  </a:lnTo>
                  <a:lnTo>
                    <a:pt x="350" y="93"/>
                  </a:lnTo>
                  <a:lnTo>
                    <a:pt x="350" y="91"/>
                  </a:lnTo>
                  <a:lnTo>
                    <a:pt x="350" y="91"/>
                  </a:lnTo>
                  <a:lnTo>
                    <a:pt x="355" y="91"/>
                  </a:lnTo>
                  <a:lnTo>
                    <a:pt x="355" y="90"/>
                  </a:lnTo>
                  <a:lnTo>
                    <a:pt x="355" y="90"/>
                  </a:lnTo>
                  <a:lnTo>
                    <a:pt x="353" y="87"/>
                  </a:lnTo>
                  <a:lnTo>
                    <a:pt x="353" y="87"/>
                  </a:lnTo>
                  <a:lnTo>
                    <a:pt x="353" y="87"/>
                  </a:lnTo>
                  <a:close/>
                  <a:moveTo>
                    <a:pt x="440" y="85"/>
                  </a:moveTo>
                  <a:lnTo>
                    <a:pt x="440" y="85"/>
                  </a:lnTo>
                  <a:lnTo>
                    <a:pt x="440" y="85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40" y="88"/>
                  </a:lnTo>
                  <a:lnTo>
                    <a:pt x="440" y="90"/>
                  </a:lnTo>
                  <a:lnTo>
                    <a:pt x="442" y="90"/>
                  </a:lnTo>
                  <a:lnTo>
                    <a:pt x="442" y="90"/>
                  </a:lnTo>
                  <a:lnTo>
                    <a:pt x="442" y="88"/>
                  </a:lnTo>
                  <a:lnTo>
                    <a:pt x="440" y="88"/>
                  </a:lnTo>
                  <a:lnTo>
                    <a:pt x="440" y="88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42" y="87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0" y="85"/>
                  </a:lnTo>
                  <a:close/>
                  <a:moveTo>
                    <a:pt x="3037" y="82"/>
                  </a:moveTo>
                  <a:lnTo>
                    <a:pt x="3039" y="82"/>
                  </a:lnTo>
                  <a:lnTo>
                    <a:pt x="3039" y="82"/>
                  </a:lnTo>
                  <a:lnTo>
                    <a:pt x="3039" y="83"/>
                  </a:lnTo>
                  <a:lnTo>
                    <a:pt x="3039" y="83"/>
                  </a:lnTo>
                  <a:lnTo>
                    <a:pt x="3037" y="83"/>
                  </a:lnTo>
                  <a:lnTo>
                    <a:pt x="3036" y="83"/>
                  </a:lnTo>
                  <a:lnTo>
                    <a:pt x="3037" y="82"/>
                  </a:lnTo>
                  <a:close/>
                  <a:moveTo>
                    <a:pt x="445" y="80"/>
                  </a:moveTo>
                  <a:lnTo>
                    <a:pt x="445" y="80"/>
                  </a:lnTo>
                  <a:lnTo>
                    <a:pt x="446" y="82"/>
                  </a:lnTo>
                  <a:lnTo>
                    <a:pt x="446" y="82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6" y="87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8" y="85"/>
                  </a:lnTo>
                  <a:lnTo>
                    <a:pt x="448" y="85"/>
                  </a:lnTo>
                  <a:lnTo>
                    <a:pt x="450" y="87"/>
                  </a:lnTo>
                  <a:lnTo>
                    <a:pt x="450" y="87"/>
                  </a:lnTo>
                  <a:lnTo>
                    <a:pt x="448" y="87"/>
                  </a:lnTo>
                  <a:lnTo>
                    <a:pt x="448" y="87"/>
                  </a:lnTo>
                  <a:lnTo>
                    <a:pt x="448" y="88"/>
                  </a:lnTo>
                  <a:lnTo>
                    <a:pt x="448" y="88"/>
                  </a:lnTo>
                  <a:lnTo>
                    <a:pt x="448" y="90"/>
                  </a:lnTo>
                  <a:lnTo>
                    <a:pt x="448" y="91"/>
                  </a:lnTo>
                  <a:lnTo>
                    <a:pt x="448" y="93"/>
                  </a:lnTo>
                  <a:lnTo>
                    <a:pt x="448" y="93"/>
                  </a:lnTo>
                  <a:lnTo>
                    <a:pt x="448" y="95"/>
                  </a:lnTo>
                  <a:lnTo>
                    <a:pt x="446" y="96"/>
                  </a:lnTo>
                  <a:lnTo>
                    <a:pt x="445" y="96"/>
                  </a:lnTo>
                  <a:lnTo>
                    <a:pt x="445" y="96"/>
                  </a:lnTo>
                  <a:lnTo>
                    <a:pt x="443" y="98"/>
                  </a:lnTo>
                  <a:lnTo>
                    <a:pt x="443" y="98"/>
                  </a:lnTo>
                  <a:lnTo>
                    <a:pt x="443" y="96"/>
                  </a:lnTo>
                  <a:lnTo>
                    <a:pt x="443" y="96"/>
                  </a:lnTo>
                  <a:lnTo>
                    <a:pt x="442" y="95"/>
                  </a:lnTo>
                  <a:lnTo>
                    <a:pt x="442" y="95"/>
                  </a:lnTo>
                  <a:lnTo>
                    <a:pt x="442" y="95"/>
                  </a:lnTo>
                  <a:lnTo>
                    <a:pt x="442" y="96"/>
                  </a:lnTo>
                  <a:lnTo>
                    <a:pt x="442" y="96"/>
                  </a:lnTo>
                  <a:lnTo>
                    <a:pt x="440" y="96"/>
                  </a:lnTo>
                  <a:lnTo>
                    <a:pt x="440" y="96"/>
                  </a:lnTo>
                  <a:lnTo>
                    <a:pt x="440" y="96"/>
                  </a:lnTo>
                  <a:lnTo>
                    <a:pt x="439" y="96"/>
                  </a:lnTo>
                  <a:lnTo>
                    <a:pt x="439" y="96"/>
                  </a:lnTo>
                  <a:lnTo>
                    <a:pt x="439" y="95"/>
                  </a:lnTo>
                  <a:lnTo>
                    <a:pt x="440" y="93"/>
                  </a:lnTo>
                  <a:lnTo>
                    <a:pt x="440" y="93"/>
                  </a:lnTo>
                  <a:lnTo>
                    <a:pt x="442" y="93"/>
                  </a:lnTo>
                  <a:lnTo>
                    <a:pt x="442" y="93"/>
                  </a:lnTo>
                  <a:lnTo>
                    <a:pt x="440" y="93"/>
                  </a:lnTo>
                  <a:lnTo>
                    <a:pt x="440" y="93"/>
                  </a:lnTo>
                  <a:lnTo>
                    <a:pt x="439" y="93"/>
                  </a:lnTo>
                  <a:lnTo>
                    <a:pt x="439" y="95"/>
                  </a:lnTo>
                  <a:lnTo>
                    <a:pt x="437" y="95"/>
                  </a:lnTo>
                  <a:lnTo>
                    <a:pt x="437" y="95"/>
                  </a:lnTo>
                  <a:lnTo>
                    <a:pt x="437" y="95"/>
                  </a:lnTo>
                  <a:lnTo>
                    <a:pt x="435" y="95"/>
                  </a:lnTo>
                  <a:lnTo>
                    <a:pt x="435" y="95"/>
                  </a:lnTo>
                  <a:lnTo>
                    <a:pt x="435" y="95"/>
                  </a:lnTo>
                  <a:lnTo>
                    <a:pt x="435" y="93"/>
                  </a:lnTo>
                  <a:lnTo>
                    <a:pt x="435" y="95"/>
                  </a:lnTo>
                  <a:lnTo>
                    <a:pt x="437" y="95"/>
                  </a:lnTo>
                  <a:lnTo>
                    <a:pt x="437" y="93"/>
                  </a:lnTo>
                  <a:lnTo>
                    <a:pt x="437" y="93"/>
                  </a:lnTo>
                  <a:lnTo>
                    <a:pt x="437" y="91"/>
                  </a:lnTo>
                  <a:lnTo>
                    <a:pt x="437" y="90"/>
                  </a:lnTo>
                  <a:lnTo>
                    <a:pt x="435" y="90"/>
                  </a:lnTo>
                  <a:lnTo>
                    <a:pt x="435" y="91"/>
                  </a:lnTo>
                  <a:lnTo>
                    <a:pt x="434" y="91"/>
                  </a:lnTo>
                  <a:lnTo>
                    <a:pt x="434" y="90"/>
                  </a:lnTo>
                  <a:lnTo>
                    <a:pt x="434" y="90"/>
                  </a:lnTo>
                  <a:lnTo>
                    <a:pt x="434" y="90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35" y="88"/>
                  </a:lnTo>
                  <a:lnTo>
                    <a:pt x="435" y="88"/>
                  </a:lnTo>
                  <a:lnTo>
                    <a:pt x="437" y="87"/>
                  </a:lnTo>
                  <a:lnTo>
                    <a:pt x="437" y="85"/>
                  </a:lnTo>
                  <a:lnTo>
                    <a:pt x="437" y="85"/>
                  </a:lnTo>
                  <a:lnTo>
                    <a:pt x="439" y="82"/>
                  </a:lnTo>
                  <a:lnTo>
                    <a:pt x="440" y="80"/>
                  </a:lnTo>
                  <a:lnTo>
                    <a:pt x="440" y="80"/>
                  </a:lnTo>
                  <a:lnTo>
                    <a:pt x="442" y="82"/>
                  </a:lnTo>
                  <a:lnTo>
                    <a:pt x="443" y="82"/>
                  </a:lnTo>
                  <a:lnTo>
                    <a:pt x="445" y="82"/>
                  </a:lnTo>
                  <a:lnTo>
                    <a:pt x="445" y="83"/>
                  </a:lnTo>
                  <a:lnTo>
                    <a:pt x="445" y="83"/>
                  </a:lnTo>
                  <a:lnTo>
                    <a:pt x="445" y="83"/>
                  </a:lnTo>
                  <a:lnTo>
                    <a:pt x="445" y="82"/>
                  </a:lnTo>
                  <a:lnTo>
                    <a:pt x="445" y="82"/>
                  </a:lnTo>
                  <a:lnTo>
                    <a:pt x="443" y="80"/>
                  </a:lnTo>
                  <a:lnTo>
                    <a:pt x="443" y="80"/>
                  </a:lnTo>
                  <a:lnTo>
                    <a:pt x="445" y="80"/>
                  </a:lnTo>
                  <a:close/>
                  <a:moveTo>
                    <a:pt x="3064" y="74"/>
                  </a:moveTo>
                  <a:lnTo>
                    <a:pt x="3066" y="74"/>
                  </a:lnTo>
                  <a:lnTo>
                    <a:pt x="3066" y="74"/>
                  </a:lnTo>
                  <a:lnTo>
                    <a:pt x="3066" y="76"/>
                  </a:lnTo>
                  <a:lnTo>
                    <a:pt x="3067" y="77"/>
                  </a:lnTo>
                  <a:lnTo>
                    <a:pt x="3069" y="79"/>
                  </a:lnTo>
                  <a:lnTo>
                    <a:pt x="3070" y="79"/>
                  </a:lnTo>
                  <a:lnTo>
                    <a:pt x="3070" y="79"/>
                  </a:lnTo>
                  <a:lnTo>
                    <a:pt x="3070" y="80"/>
                  </a:lnTo>
                  <a:lnTo>
                    <a:pt x="3072" y="80"/>
                  </a:lnTo>
                  <a:lnTo>
                    <a:pt x="3070" y="80"/>
                  </a:lnTo>
                  <a:lnTo>
                    <a:pt x="3069" y="80"/>
                  </a:lnTo>
                  <a:lnTo>
                    <a:pt x="3067" y="82"/>
                  </a:lnTo>
                  <a:lnTo>
                    <a:pt x="3067" y="83"/>
                  </a:lnTo>
                  <a:lnTo>
                    <a:pt x="3066" y="85"/>
                  </a:lnTo>
                  <a:lnTo>
                    <a:pt x="3062" y="85"/>
                  </a:lnTo>
                  <a:lnTo>
                    <a:pt x="3061" y="85"/>
                  </a:lnTo>
                  <a:lnTo>
                    <a:pt x="3059" y="85"/>
                  </a:lnTo>
                  <a:lnTo>
                    <a:pt x="3058" y="83"/>
                  </a:lnTo>
                  <a:lnTo>
                    <a:pt x="3056" y="82"/>
                  </a:lnTo>
                  <a:lnTo>
                    <a:pt x="3056" y="80"/>
                  </a:lnTo>
                  <a:lnTo>
                    <a:pt x="3054" y="77"/>
                  </a:lnTo>
                  <a:lnTo>
                    <a:pt x="3056" y="77"/>
                  </a:lnTo>
                  <a:lnTo>
                    <a:pt x="3059" y="76"/>
                  </a:lnTo>
                  <a:lnTo>
                    <a:pt x="3062" y="74"/>
                  </a:lnTo>
                  <a:lnTo>
                    <a:pt x="3064" y="74"/>
                  </a:lnTo>
                  <a:close/>
                  <a:moveTo>
                    <a:pt x="2725" y="72"/>
                  </a:moveTo>
                  <a:lnTo>
                    <a:pt x="2727" y="72"/>
                  </a:lnTo>
                  <a:lnTo>
                    <a:pt x="2728" y="72"/>
                  </a:lnTo>
                  <a:lnTo>
                    <a:pt x="2728" y="74"/>
                  </a:lnTo>
                  <a:lnTo>
                    <a:pt x="2727" y="74"/>
                  </a:lnTo>
                  <a:lnTo>
                    <a:pt x="2725" y="74"/>
                  </a:lnTo>
                  <a:lnTo>
                    <a:pt x="2723" y="74"/>
                  </a:lnTo>
                  <a:lnTo>
                    <a:pt x="2723" y="74"/>
                  </a:lnTo>
                  <a:lnTo>
                    <a:pt x="2720" y="77"/>
                  </a:lnTo>
                  <a:lnTo>
                    <a:pt x="2720" y="77"/>
                  </a:lnTo>
                  <a:lnTo>
                    <a:pt x="2720" y="79"/>
                  </a:lnTo>
                  <a:lnTo>
                    <a:pt x="2720" y="79"/>
                  </a:lnTo>
                  <a:lnTo>
                    <a:pt x="2723" y="79"/>
                  </a:lnTo>
                  <a:lnTo>
                    <a:pt x="2723" y="80"/>
                  </a:lnTo>
                  <a:lnTo>
                    <a:pt x="2723" y="80"/>
                  </a:lnTo>
                  <a:lnTo>
                    <a:pt x="2722" y="80"/>
                  </a:lnTo>
                  <a:lnTo>
                    <a:pt x="2722" y="82"/>
                  </a:lnTo>
                  <a:lnTo>
                    <a:pt x="2720" y="82"/>
                  </a:lnTo>
                  <a:lnTo>
                    <a:pt x="2719" y="82"/>
                  </a:lnTo>
                  <a:lnTo>
                    <a:pt x="2715" y="82"/>
                  </a:lnTo>
                  <a:lnTo>
                    <a:pt x="2715" y="80"/>
                  </a:lnTo>
                  <a:lnTo>
                    <a:pt x="2715" y="79"/>
                  </a:lnTo>
                  <a:lnTo>
                    <a:pt x="2715" y="77"/>
                  </a:lnTo>
                  <a:lnTo>
                    <a:pt x="2715" y="76"/>
                  </a:lnTo>
                  <a:lnTo>
                    <a:pt x="2717" y="76"/>
                  </a:lnTo>
                  <a:lnTo>
                    <a:pt x="2719" y="76"/>
                  </a:lnTo>
                  <a:lnTo>
                    <a:pt x="2720" y="76"/>
                  </a:lnTo>
                  <a:lnTo>
                    <a:pt x="2722" y="74"/>
                  </a:lnTo>
                  <a:lnTo>
                    <a:pt x="2723" y="72"/>
                  </a:lnTo>
                  <a:lnTo>
                    <a:pt x="2725" y="72"/>
                  </a:lnTo>
                  <a:close/>
                  <a:moveTo>
                    <a:pt x="582" y="65"/>
                  </a:moveTo>
                  <a:lnTo>
                    <a:pt x="582" y="65"/>
                  </a:lnTo>
                  <a:lnTo>
                    <a:pt x="584" y="65"/>
                  </a:lnTo>
                  <a:lnTo>
                    <a:pt x="585" y="65"/>
                  </a:lnTo>
                  <a:lnTo>
                    <a:pt x="587" y="66"/>
                  </a:lnTo>
                  <a:lnTo>
                    <a:pt x="582" y="65"/>
                  </a:lnTo>
                  <a:lnTo>
                    <a:pt x="582" y="65"/>
                  </a:lnTo>
                  <a:close/>
                  <a:moveTo>
                    <a:pt x="398" y="63"/>
                  </a:moveTo>
                  <a:lnTo>
                    <a:pt x="399" y="63"/>
                  </a:lnTo>
                  <a:lnTo>
                    <a:pt x="399" y="63"/>
                  </a:lnTo>
                  <a:lnTo>
                    <a:pt x="401" y="65"/>
                  </a:lnTo>
                  <a:lnTo>
                    <a:pt x="401" y="65"/>
                  </a:lnTo>
                  <a:lnTo>
                    <a:pt x="401" y="66"/>
                  </a:lnTo>
                  <a:lnTo>
                    <a:pt x="399" y="65"/>
                  </a:lnTo>
                  <a:lnTo>
                    <a:pt x="398" y="65"/>
                  </a:lnTo>
                  <a:lnTo>
                    <a:pt x="398" y="65"/>
                  </a:lnTo>
                  <a:lnTo>
                    <a:pt x="398" y="63"/>
                  </a:lnTo>
                  <a:close/>
                  <a:moveTo>
                    <a:pt x="323" y="63"/>
                  </a:moveTo>
                  <a:lnTo>
                    <a:pt x="323" y="65"/>
                  </a:lnTo>
                  <a:lnTo>
                    <a:pt x="323" y="65"/>
                  </a:lnTo>
                  <a:lnTo>
                    <a:pt x="322" y="66"/>
                  </a:lnTo>
                  <a:lnTo>
                    <a:pt x="322" y="66"/>
                  </a:lnTo>
                  <a:lnTo>
                    <a:pt x="323" y="66"/>
                  </a:lnTo>
                  <a:lnTo>
                    <a:pt x="323" y="66"/>
                  </a:lnTo>
                  <a:lnTo>
                    <a:pt x="325" y="65"/>
                  </a:lnTo>
                  <a:lnTo>
                    <a:pt x="325" y="63"/>
                  </a:lnTo>
                  <a:lnTo>
                    <a:pt x="323" y="63"/>
                  </a:lnTo>
                  <a:close/>
                  <a:moveTo>
                    <a:pt x="412" y="63"/>
                  </a:moveTo>
                  <a:lnTo>
                    <a:pt x="413" y="63"/>
                  </a:lnTo>
                  <a:lnTo>
                    <a:pt x="413" y="63"/>
                  </a:lnTo>
                  <a:lnTo>
                    <a:pt x="415" y="65"/>
                  </a:lnTo>
                  <a:lnTo>
                    <a:pt x="415" y="65"/>
                  </a:lnTo>
                  <a:lnTo>
                    <a:pt x="413" y="66"/>
                  </a:lnTo>
                  <a:lnTo>
                    <a:pt x="410" y="66"/>
                  </a:lnTo>
                  <a:lnTo>
                    <a:pt x="407" y="68"/>
                  </a:lnTo>
                  <a:lnTo>
                    <a:pt x="404" y="68"/>
                  </a:lnTo>
                  <a:lnTo>
                    <a:pt x="402" y="68"/>
                  </a:lnTo>
                  <a:lnTo>
                    <a:pt x="402" y="68"/>
                  </a:lnTo>
                  <a:lnTo>
                    <a:pt x="401" y="68"/>
                  </a:lnTo>
                  <a:lnTo>
                    <a:pt x="401" y="68"/>
                  </a:lnTo>
                  <a:lnTo>
                    <a:pt x="402" y="66"/>
                  </a:lnTo>
                  <a:lnTo>
                    <a:pt x="402" y="66"/>
                  </a:lnTo>
                  <a:lnTo>
                    <a:pt x="404" y="66"/>
                  </a:lnTo>
                  <a:lnTo>
                    <a:pt x="405" y="66"/>
                  </a:lnTo>
                  <a:lnTo>
                    <a:pt x="407" y="66"/>
                  </a:lnTo>
                  <a:lnTo>
                    <a:pt x="407" y="66"/>
                  </a:lnTo>
                  <a:lnTo>
                    <a:pt x="409" y="66"/>
                  </a:lnTo>
                  <a:lnTo>
                    <a:pt x="409" y="65"/>
                  </a:lnTo>
                  <a:lnTo>
                    <a:pt x="410" y="65"/>
                  </a:lnTo>
                  <a:lnTo>
                    <a:pt x="412" y="63"/>
                  </a:lnTo>
                  <a:lnTo>
                    <a:pt x="412" y="63"/>
                  </a:lnTo>
                  <a:close/>
                  <a:moveTo>
                    <a:pt x="372" y="61"/>
                  </a:moveTo>
                  <a:lnTo>
                    <a:pt x="372" y="61"/>
                  </a:lnTo>
                  <a:lnTo>
                    <a:pt x="374" y="61"/>
                  </a:lnTo>
                  <a:lnTo>
                    <a:pt x="374" y="61"/>
                  </a:lnTo>
                  <a:lnTo>
                    <a:pt x="375" y="61"/>
                  </a:lnTo>
                  <a:lnTo>
                    <a:pt x="375" y="61"/>
                  </a:lnTo>
                  <a:lnTo>
                    <a:pt x="375" y="61"/>
                  </a:lnTo>
                  <a:lnTo>
                    <a:pt x="375" y="63"/>
                  </a:lnTo>
                  <a:lnTo>
                    <a:pt x="377" y="63"/>
                  </a:lnTo>
                  <a:lnTo>
                    <a:pt x="377" y="63"/>
                  </a:lnTo>
                  <a:lnTo>
                    <a:pt x="375" y="65"/>
                  </a:lnTo>
                  <a:lnTo>
                    <a:pt x="375" y="66"/>
                  </a:lnTo>
                  <a:lnTo>
                    <a:pt x="375" y="66"/>
                  </a:lnTo>
                  <a:lnTo>
                    <a:pt x="374" y="66"/>
                  </a:lnTo>
                  <a:lnTo>
                    <a:pt x="374" y="66"/>
                  </a:lnTo>
                  <a:lnTo>
                    <a:pt x="372" y="65"/>
                  </a:lnTo>
                  <a:lnTo>
                    <a:pt x="371" y="65"/>
                  </a:lnTo>
                  <a:lnTo>
                    <a:pt x="371" y="63"/>
                  </a:lnTo>
                  <a:lnTo>
                    <a:pt x="371" y="63"/>
                  </a:lnTo>
                  <a:lnTo>
                    <a:pt x="371" y="61"/>
                  </a:lnTo>
                  <a:lnTo>
                    <a:pt x="371" y="61"/>
                  </a:lnTo>
                  <a:lnTo>
                    <a:pt x="372" y="61"/>
                  </a:lnTo>
                  <a:close/>
                  <a:moveTo>
                    <a:pt x="667" y="60"/>
                  </a:moveTo>
                  <a:lnTo>
                    <a:pt x="667" y="60"/>
                  </a:lnTo>
                  <a:lnTo>
                    <a:pt x="666" y="61"/>
                  </a:lnTo>
                  <a:lnTo>
                    <a:pt x="666" y="61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1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6" y="65"/>
                  </a:lnTo>
                  <a:lnTo>
                    <a:pt x="669" y="61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70" y="63"/>
                  </a:lnTo>
                  <a:lnTo>
                    <a:pt x="667" y="65"/>
                  </a:lnTo>
                  <a:lnTo>
                    <a:pt x="667" y="65"/>
                  </a:lnTo>
                  <a:lnTo>
                    <a:pt x="666" y="66"/>
                  </a:lnTo>
                  <a:lnTo>
                    <a:pt x="664" y="68"/>
                  </a:lnTo>
                  <a:lnTo>
                    <a:pt x="662" y="68"/>
                  </a:lnTo>
                  <a:lnTo>
                    <a:pt x="661" y="69"/>
                  </a:lnTo>
                  <a:lnTo>
                    <a:pt x="659" y="71"/>
                  </a:lnTo>
                  <a:lnTo>
                    <a:pt x="659" y="71"/>
                  </a:lnTo>
                  <a:lnTo>
                    <a:pt x="661" y="69"/>
                  </a:lnTo>
                  <a:lnTo>
                    <a:pt x="662" y="68"/>
                  </a:lnTo>
                  <a:lnTo>
                    <a:pt x="664" y="66"/>
                  </a:lnTo>
                  <a:lnTo>
                    <a:pt x="664" y="66"/>
                  </a:lnTo>
                  <a:lnTo>
                    <a:pt x="664" y="66"/>
                  </a:lnTo>
                  <a:lnTo>
                    <a:pt x="664" y="65"/>
                  </a:lnTo>
                  <a:lnTo>
                    <a:pt x="664" y="65"/>
                  </a:lnTo>
                  <a:lnTo>
                    <a:pt x="664" y="65"/>
                  </a:lnTo>
                  <a:lnTo>
                    <a:pt x="664" y="63"/>
                  </a:lnTo>
                  <a:lnTo>
                    <a:pt x="664" y="63"/>
                  </a:lnTo>
                  <a:lnTo>
                    <a:pt x="662" y="65"/>
                  </a:lnTo>
                  <a:lnTo>
                    <a:pt x="661" y="66"/>
                  </a:lnTo>
                  <a:lnTo>
                    <a:pt x="658" y="69"/>
                  </a:lnTo>
                  <a:lnTo>
                    <a:pt x="658" y="71"/>
                  </a:lnTo>
                  <a:lnTo>
                    <a:pt x="658" y="71"/>
                  </a:lnTo>
                  <a:lnTo>
                    <a:pt x="655" y="74"/>
                  </a:lnTo>
                  <a:lnTo>
                    <a:pt x="655" y="74"/>
                  </a:lnTo>
                  <a:lnTo>
                    <a:pt x="655" y="76"/>
                  </a:lnTo>
                  <a:lnTo>
                    <a:pt x="655" y="77"/>
                  </a:lnTo>
                  <a:lnTo>
                    <a:pt x="655" y="77"/>
                  </a:lnTo>
                  <a:lnTo>
                    <a:pt x="655" y="79"/>
                  </a:lnTo>
                  <a:lnTo>
                    <a:pt x="655" y="79"/>
                  </a:lnTo>
                  <a:lnTo>
                    <a:pt x="655" y="77"/>
                  </a:lnTo>
                  <a:lnTo>
                    <a:pt x="655" y="79"/>
                  </a:lnTo>
                  <a:lnTo>
                    <a:pt x="655" y="79"/>
                  </a:lnTo>
                  <a:lnTo>
                    <a:pt x="655" y="80"/>
                  </a:lnTo>
                  <a:lnTo>
                    <a:pt x="655" y="82"/>
                  </a:lnTo>
                  <a:lnTo>
                    <a:pt x="655" y="82"/>
                  </a:lnTo>
                  <a:lnTo>
                    <a:pt x="653" y="82"/>
                  </a:lnTo>
                  <a:lnTo>
                    <a:pt x="651" y="83"/>
                  </a:lnTo>
                  <a:lnTo>
                    <a:pt x="651" y="83"/>
                  </a:lnTo>
                  <a:lnTo>
                    <a:pt x="651" y="85"/>
                  </a:lnTo>
                  <a:lnTo>
                    <a:pt x="650" y="85"/>
                  </a:lnTo>
                  <a:lnTo>
                    <a:pt x="648" y="85"/>
                  </a:lnTo>
                  <a:lnTo>
                    <a:pt x="650" y="85"/>
                  </a:lnTo>
                  <a:lnTo>
                    <a:pt x="650" y="83"/>
                  </a:lnTo>
                  <a:lnTo>
                    <a:pt x="651" y="82"/>
                  </a:lnTo>
                  <a:lnTo>
                    <a:pt x="655" y="82"/>
                  </a:lnTo>
                  <a:lnTo>
                    <a:pt x="655" y="80"/>
                  </a:lnTo>
                  <a:lnTo>
                    <a:pt x="655" y="80"/>
                  </a:lnTo>
                  <a:lnTo>
                    <a:pt x="653" y="80"/>
                  </a:lnTo>
                  <a:lnTo>
                    <a:pt x="653" y="79"/>
                  </a:lnTo>
                  <a:lnTo>
                    <a:pt x="653" y="79"/>
                  </a:lnTo>
                  <a:lnTo>
                    <a:pt x="655" y="79"/>
                  </a:lnTo>
                  <a:lnTo>
                    <a:pt x="655" y="74"/>
                  </a:lnTo>
                  <a:lnTo>
                    <a:pt x="653" y="74"/>
                  </a:lnTo>
                  <a:lnTo>
                    <a:pt x="653" y="76"/>
                  </a:lnTo>
                  <a:lnTo>
                    <a:pt x="653" y="76"/>
                  </a:lnTo>
                  <a:lnTo>
                    <a:pt x="653" y="77"/>
                  </a:lnTo>
                  <a:lnTo>
                    <a:pt x="653" y="77"/>
                  </a:lnTo>
                  <a:lnTo>
                    <a:pt x="653" y="77"/>
                  </a:lnTo>
                  <a:lnTo>
                    <a:pt x="651" y="77"/>
                  </a:lnTo>
                  <a:lnTo>
                    <a:pt x="650" y="79"/>
                  </a:lnTo>
                  <a:lnTo>
                    <a:pt x="650" y="79"/>
                  </a:lnTo>
                  <a:lnTo>
                    <a:pt x="650" y="77"/>
                  </a:lnTo>
                  <a:lnTo>
                    <a:pt x="653" y="72"/>
                  </a:lnTo>
                  <a:lnTo>
                    <a:pt x="655" y="69"/>
                  </a:lnTo>
                  <a:lnTo>
                    <a:pt x="655" y="69"/>
                  </a:lnTo>
                  <a:lnTo>
                    <a:pt x="653" y="69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8" y="65"/>
                  </a:lnTo>
                  <a:lnTo>
                    <a:pt x="661" y="61"/>
                  </a:lnTo>
                  <a:lnTo>
                    <a:pt x="664" y="61"/>
                  </a:lnTo>
                  <a:lnTo>
                    <a:pt x="666" y="60"/>
                  </a:lnTo>
                  <a:lnTo>
                    <a:pt x="667" y="60"/>
                  </a:lnTo>
                  <a:close/>
                  <a:moveTo>
                    <a:pt x="612" y="58"/>
                  </a:moveTo>
                  <a:lnTo>
                    <a:pt x="612" y="60"/>
                  </a:lnTo>
                  <a:lnTo>
                    <a:pt x="614" y="60"/>
                  </a:lnTo>
                  <a:lnTo>
                    <a:pt x="615" y="60"/>
                  </a:lnTo>
                  <a:lnTo>
                    <a:pt x="615" y="60"/>
                  </a:lnTo>
                  <a:lnTo>
                    <a:pt x="612" y="61"/>
                  </a:lnTo>
                  <a:lnTo>
                    <a:pt x="609" y="60"/>
                  </a:lnTo>
                  <a:lnTo>
                    <a:pt x="609" y="60"/>
                  </a:lnTo>
                  <a:lnTo>
                    <a:pt x="610" y="60"/>
                  </a:lnTo>
                  <a:lnTo>
                    <a:pt x="610" y="60"/>
                  </a:lnTo>
                  <a:lnTo>
                    <a:pt x="610" y="58"/>
                  </a:lnTo>
                  <a:lnTo>
                    <a:pt x="612" y="58"/>
                  </a:lnTo>
                  <a:close/>
                  <a:moveTo>
                    <a:pt x="3176" y="55"/>
                  </a:moveTo>
                  <a:lnTo>
                    <a:pt x="3177" y="58"/>
                  </a:lnTo>
                  <a:lnTo>
                    <a:pt x="3179" y="60"/>
                  </a:lnTo>
                  <a:lnTo>
                    <a:pt x="3179" y="61"/>
                  </a:lnTo>
                  <a:lnTo>
                    <a:pt x="3177" y="63"/>
                  </a:lnTo>
                  <a:lnTo>
                    <a:pt x="3177" y="65"/>
                  </a:lnTo>
                  <a:lnTo>
                    <a:pt x="3177" y="66"/>
                  </a:lnTo>
                  <a:lnTo>
                    <a:pt x="3177" y="68"/>
                  </a:lnTo>
                  <a:lnTo>
                    <a:pt x="3174" y="71"/>
                  </a:lnTo>
                  <a:lnTo>
                    <a:pt x="3174" y="72"/>
                  </a:lnTo>
                  <a:lnTo>
                    <a:pt x="3174" y="74"/>
                  </a:lnTo>
                  <a:lnTo>
                    <a:pt x="3174" y="74"/>
                  </a:lnTo>
                  <a:lnTo>
                    <a:pt x="3174" y="74"/>
                  </a:lnTo>
                  <a:lnTo>
                    <a:pt x="3174" y="76"/>
                  </a:lnTo>
                  <a:lnTo>
                    <a:pt x="3173" y="76"/>
                  </a:lnTo>
                  <a:lnTo>
                    <a:pt x="3170" y="76"/>
                  </a:lnTo>
                  <a:lnTo>
                    <a:pt x="3170" y="76"/>
                  </a:lnTo>
                  <a:lnTo>
                    <a:pt x="3170" y="74"/>
                  </a:lnTo>
                  <a:lnTo>
                    <a:pt x="3171" y="74"/>
                  </a:lnTo>
                  <a:lnTo>
                    <a:pt x="3171" y="71"/>
                  </a:lnTo>
                  <a:lnTo>
                    <a:pt x="3171" y="65"/>
                  </a:lnTo>
                  <a:lnTo>
                    <a:pt x="3171" y="61"/>
                  </a:lnTo>
                  <a:lnTo>
                    <a:pt x="3173" y="60"/>
                  </a:lnTo>
                  <a:lnTo>
                    <a:pt x="3173" y="60"/>
                  </a:lnTo>
                  <a:lnTo>
                    <a:pt x="3173" y="58"/>
                  </a:lnTo>
                  <a:lnTo>
                    <a:pt x="3173" y="58"/>
                  </a:lnTo>
                  <a:lnTo>
                    <a:pt x="3174" y="57"/>
                  </a:lnTo>
                  <a:lnTo>
                    <a:pt x="3174" y="55"/>
                  </a:lnTo>
                  <a:lnTo>
                    <a:pt x="3176" y="55"/>
                  </a:lnTo>
                  <a:close/>
                  <a:moveTo>
                    <a:pt x="729" y="55"/>
                  </a:moveTo>
                  <a:lnTo>
                    <a:pt x="727" y="55"/>
                  </a:lnTo>
                  <a:lnTo>
                    <a:pt x="727" y="55"/>
                  </a:lnTo>
                  <a:lnTo>
                    <a:pt x="726" y="57"/>
                  </a:lnTo>
                  <a:lnTo>
                    <a:pt x="724" y="58"/>
                  </a:lnTo>
                  <a:lnTo>
                    <a:pt x="722" y="58"/>
                  </a:lnTo>
                  <a:lnTo>
                    <a:pt x="722" y="60"/>
                  </a:lnTo>
                  <a:lnTo>
                    <a:pt x="724" y="60"/>
                  </a:lnTo>
                  <a:lnTo>
                    <a:pt x="724" y="61"/>
                  </a:lnTo>
                  <a:lnTo>
                    <a:pt x="724" y="61"/>
                  </a:lnTo>
                  <a:lnTo>
                    <a:pt x="726" y="61"/>
                  </a:lnTo>
                  <a:lnTo>
                    <a:pt x="726" y="63"/>
                  </a:lnTo>
                  <a:lnTo>
                    <a:pt x="727" y="63"/>
                  </a:lnTo>
                  <a:lnTo>
                    <a:pt x="729" y="63"/>
                  </a:lnTo>
                  <a:lnTo>
                    <a:pt x="730" y="63"/>
                  </a:lnTo>
                  <a:lnTo>
                    <a:pt x="730" y="63"/>
                  </a:lnTo>
                  <a:lnTo>
                    <a:pt x="732" y="63"/>
                  </a:lnTo>
                  <a:lnTo>
                    <a:pt x="732" y="63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32" y="60"/>
                  </a:lnTo>
                  <a:lnTo>
                    <a:pt x="730" y="60"/>
                  </a:lnTo>
                  <a:lnTo>
                    <a:pt x="730" y="58"/>
                  </a:lnTo>
                  <a:lnTo>
                    <a:pt x="730" y="58"/>
                  </a:lnTo>
                  <a:lnTo>
                    <a:pt x="730" y="58"/>
                  </a:lnTo>
                  <a:lnTo>
                    <a:pt x="732" y="60"/>
                  </a:lnTo>
                  <a:lnTo>
                    <a:pt x="732" y="60"/>
                  </a:lnTo>
                  <a:lnTo>
                    <a:pt x="733" y="60"/>
                  </a:lnTo>
                  <a:lnTo>
                    <a:pt x="733" y="58"/>
                  </a:lnTo>
                  <a:lnTo>
                    <a:pt x="733" y="57"/>
                  </a:lnTo>
                  <a:lnTo>
                    <a:pt x="733" y="57"/>
                  </a:lnTo>
                  <a:lnTo>
                    <a:pt x="732" y="55"/>
                  </a:lnTo>
                  <a:lnTo>
                    <a:pt x="730" y="55"/>
                  </a:lnTo>
                  <a:lnTo>
                    <a:pt x="729" y="55"/>
                  </a:lnTo>
                  <a:close/>
                  <a:moveTo>
                    <a:pt x="286" y="52"/>
                  </a:moveTo>
                  <a:lnTo>
                    <a:pt x="286" y="52"/>
                  </a:lnTo>
                  <a:lnTo>
                    <a:pt x="287" y="54"/>
                  </a:lnTo>
                  <a:lnTo>
                    <a:pt x="287" y="55"/>
                  </a:lnTo>
                  <a:lnTo>
                    <a:pt x="287" y="55"/>
                  </a:lnTo>
                  <a:lnTo>
                    <a:pt x="289" y="54"/>
                  </a:lnTo>
                  <a:lnTo>
                    <a:pt x="289" y="54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90" y="54"/>
                  </a:lnTo>
                  <a:lnTo>
                    <a:pt x="290" y="57"/>
                  </a:lnTo>
                  <a:lnTo>
                    <a:pt x="292" y="58"/>
                  </a:lnTo>
                  <a:lnTo>
                    <a:pt x="292" y="60"/>
                  </a:lnTo>
                  <a:lnTo>
                    <a:pt x="292" y="58"/>
                  </a:lnTo>
                  <a:lnTo>
                    <a:pt x="292" y="58"/>
                  </a:lnTo>
                  <a:lnTo>
                    <a:pt x="292" y="57"/>
                  </a:lnTo>
                  <a:lnTo>
                    <a:pt x="290" y="54"/>
                  </a:lnTo>
                  <a:lnTo>
                    <a:pt x="292" y="54"/>
                  </a:lnTo>
                  <a:lnTo>
                    <a:pt x="292" y="54"/>
                  </a:lnTo>
                  <a:lnTo>
                    <a:pt x="292" y="54"/>
                  </a:lnTo>
                  <a:lnTo>
                    <a:pt x="293" y="54"/>
                  </a:lnTo>
                  <a:lnTo>
                    <a:pt x="293" y="55"/>
                  </a:lnTo>
                  <a:lnTo>
                    <a:pt x="293" y="55"/>
                  </a:lnTo>
                  <a:lnTo>
                    <a:pt x="293" y="57"/>
                  </a:lnTo>
                  <a:lnTo>
                    <a:pt x="293" y="58"/>
                  </a:lnTo>
                  <a:lnTo>
                    <a:pt x="293" y="58"/>
                  </a:lnTo>
                  <a:lnTo>
                    <a:pt x="293" y="60"/>
                  </a:lnTo>
                  <a:lnTo>
                    <a:pt x="295" y="60"/>
                  </a:lnTo>
                  <a:lnTo>
                    <a:pt x="297" y="61"/>
                  </a:lnTo>
                  <a:lnTo>
                    <a:pt x="297" y="61"/>
                  </a:lnTo>
                  <a:lnTo>
                    <a:pt x="297" y="63"/>
                  </a:lnTo>
                  <a:lnTo>
                    <a:pt x="297" y="63"/>
                  </a:lnTo>
                  <a:lnTo>
                    <a:pt x="295" y="65"/>
                  </a:lnTo>
                  <a:lnTo>
                    <a:pt x="295" y="65"/>
                  </a:lnTo>
                  <a:lnTo>
                    <a:pt x="295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5" y="68"/>
                  </a:lnTo>
                  <a:lnTo>
                    <a:pt x="295" y="68"/>
                  </a:lnTo>
                  <a:lnTo>
                    <a:pt x="298" y="69"/>
                  </a:lnTo>
                  <a:lnTo>
                    <a:pt x="300" y="71"/>
                  </a:lnTo>
                  <a:lnTo>
                    <a:pt x="301" y="72"/>
                  </a:lnTo>
                  <a:lnTo>
                    <a:pt x="303" y="72"/>
                  </a:lnTo>
                  <a:lnTo>
                    <a:pt x="304" y="76"/>
                  </a:lnTo>
                  <a:lnTo>
                    <a:pt x="306" y="77"/>
                  </a:lnTo>
                  <a:lnTo>
                    <a:pt x="306" y="77"/>
                  </a:lnTo>
                  <a:lnTo>
                    <a:pt x="306" y="79"/>
                  </a:lnTo>
                  <a:lnTo>
                    <a:pt x="304" y="80"/>
                  </a:lnTo>
                  <a:lnTo>
                    <a:pt x="304" y="80"/>
                  </a:lnTo>
                  <a:lnTo>
                    <a:pt x="303" y="82"/>
                  </a:lnTo>
                  <a:lnTo>
                    <a:pt x="301" y="82"/>
                  </a:lnTo>
                  <a:lnTo>
                    <a:pt x="300" y="82"/>
                  </a:lnTo>
                  <a:lnTo>
                    <a:pt x="300" y="82"/>
                  </a:lnTo>
                  <a:lnTo>
                    <a:pt x="298" y="82"/>
                  </a:lnTo>
                  <a:lnTo>
                    <a:pt x="298" y="82"/>
                  </a:lnTo>
                  <a:lnTo>
                    <a:pt x="297" y="80"/>
                  </a:lnTo>
                  <a:lnTo>
                    <a:pt x="297" y="77"/>
                  </a:lnTo>
                  <a:lnTo>
                    <a:pt x="297" y="77"/>
                  </a:lnTo>
                  <a:lnTo>
                    <a:pt x="297" y="76"/>
                  </a:lnTo>
                  <a:lnTo>
                    <a:pt x="295" y="72"/>
                  </a:lnTo>
                  <a:lnTo>
                    <a:pt x="293" y="69"/>
                  </a:lnTo>
                  <a:lnTo>
                    <a:pt x="293" y="68"/>
                  </a:lnTo>
                  <a:lnTo>
                    <a:pt x="292" y="66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2" y="65"/>
                  </a:lnTo>
                  <a:lnTo>
                    <a:pt x="292" y="66"/>
                  </a:lnTo>
                  <a:lnTo>
                    <a:pt x="292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3" y="65"/>
                  </a:lnTo>
                  <a:lnTo>
                    <a:pt x="293" y="65"/>
                  </a:lnTo>
                  <a:lnTo>
                    <a:pt x="292" y="63"/>
                  </a:lnTo>
                  <a:lnTo>
                    <a:pt x="292" y="63"/>
                  </a:lnTo>
                  <a:lnTo>
                    <a:pt x="290" y="63"/>
                  </a:lnTo>
                  <a:lnTo>
                    <a:pt x="290" y="61"/>
                  </a:lnTo>
                  <a:lnTo>
                    <a:pt x="289" y="60"/>
                  </a:lnTo>
                  <a:lnTo>
                    <a:pt x="289" y="57"/>
                  </a:lnTo>
                  <a:lnTo>
                    <a:pt x="289" y="57"/>
                  </a:lnTo>
                  <a:lnTo>
                    <a:pt x="287" y="57"/>
                  </a:lnTo>
                  <a:lnTo>
                    <a:pt x="286" y="55"/>
                  </a:lnTo>
                  <a:lnTo>
                    <a:pt x="286" y="55"/>
                  </a:lnTo>
                  <a:lnTo>
                    <a:pt x="284" y="55"/>
                  </a:lnTo>
                  <a:lnTo>
                    <a:pt x="282" y="57"/>
                  </a:lnTo>
                  <a:lnTo>
                    <a:pt x="282" y="55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4" y="52"/>
                  </a:lnTo>
                  <a:lnTo>
                    <a:pt x="284" y="52"/>
                  </a:lnTo>
                  <a:lnTo>
                    <a:pt x="286" y="52"/>
                  </a:lnTo>
                  <a:close/>
                  <a:moveTo>
                    <a:pt x="732" y="50"/>
                  </a:moveTo>
                  <a:lnTo>
                    <a:pt x="732" y="50"/>
                  </a:lnTo>
                  <a:lnTo>
                    <a:pt x="732" y="50"/>
                  </a:lnTo>
                  <a:lnTo>
                    <a:pt x="732" y="50"/>
                  </a:lnTo>
                  <a:lnTo>
                    <a:pt x="732" y="54"/>
                  </a:lnTo>
                  <a:lnTo>
                    <a:pt x="732" y="54"/>
                  </a:lnTo>
                  <a:lnTo>
                    <a:pt x="733" y="55"/>
                  </a:lnTo>
                  <a:lnTo>
                    <a:pt x="735" y="54"/>
                  </a:lnTo>
                  <a:lnTo>
                    <a:pt x="737" y="54"/>
                  </a:lnTo>
                  <a:lnTo>
                    <a:pt x="737" y="54"/>
                  </a:lnTo>
                  <a:lnTo>
                    <a:pt x="735" y="55"/>
                  </a:lnTo>
                  <a:lnTo>
                    <a:pt x="735" y="55"/>
                  </a:lnTo>
                  <a:lnTo>
                    <a:pt x="735" y="57"/>
                  </a:lnTo>
                  <a:lnTo>
                    <a:pt x="735" y="57"/>
                  </a:lnTo>
                  <a:lnTo>
                    <a:pt x="735" y="58"/>
                  </a:lnTo>
                  <a:lnTo>
                    <a:pt x="735" y="60"/>
                  </a:lnTo>
                  <a:lnTo>
                    <a:pt x="735" y="60"/>
                  </a:lnTo>
                  <a:lnTo>
                    <a:pt x="737" y="61"/>
                  </a:lnTo>
                  <a:lnTo>
                    <a:pt x="735" y="61"/>
                  </a:lnTo>
                  <a:lnTo>
                    <a:pt x="735" y="63"/>
                  </a:lnTo>
                  <a:lnTo>
                    <a:pt x="733" y="65"/>
                  </a:lnTo>
                  <a:lnTo>
                    <a:pt x="732" y="65"/>
                  </a:lnTo>
                  <a:lnTo>
                    <a:pt x="732" y="65"/>
                  </a:lnTo>
                  <a:lnTo>
                    <a:pt x="730" y="66"/>
                  </a:lnTo>
                  <a:lnTo>
                    <a:pt x="729" y="72"/>
                  </a:lnTo>
                  <a:lnTo>
                    <a:pt x="729" y="71"/>
                  </a:lnTo>
                  <a:lnTo>
                    <a:pt x="729" y="69"/>
                  </a:lnTo>
                  <a:lnTo>
                    <a:pt x="729" y="68"/>
                  </a:lnTo>
                  <a:lnTo>
                    <a:pt x="727" y="66"/>
                  </a:lnTo>
                  <a:lnTo>
                    <a:pt x="726" y="65"/>
                  </a:lnTo>
                  <a:lnTo>
                    <a:pt x="724" y="63"/>
                  </a:lnTo>
                  <a:lnTo>
                    <a:pt x="722" y="61"/>
                  </a:lnTo>
                  <a:lnTo>
                    <a:pt x="722" y="60"/>
                  </a:lnTo>
                  <a:lnTo>
                    <a:pt x="722" y="60"/>
                  </a:lnTo>
                  <a:lnTo>
                    <a:pt x="722" y="57"/>
                  </a:lnTo>
                  <a:lnTo>
                    <a:pt x="722" y="55"/>
                  </a:lnTo>
                  <a:lnTo>
                    <a:pt x="721" y="54"/>
                  </a:lnTo>
                  <a:lnTo>
                    <a:pt x="721" y="54"/>
                  </a:lnTo>
                  <a:lnTo>
                    <a:pt x="721" y="54"/>
                  </a:lnTo>
                  <a:lnTo>
                    <a:pt x="722" y="54"/>
                  </a:lnTo>
                  <a:lnTo>
                    <a:pt x="722" y="54"/>
                  </a:lnTo>
                  <a:lnTo>
                    <a:pt x="722" y="54"/>
                  </a:lnTo>
                  <a:lnTo>
                    <a:pt x="722" y="50"/>
                  </a:lnTo>
                  <a:lnTo>
                    <a:pt x="724" y="50"/>
                  </a:lnTo>
                  <a:lnTo>
                    <a:pt x="724" y="54"/>
                  </a:lnTo>
                  <a:lnTo>
                    <a:pt x="724" y="55"/>
                  </a:lnTo>
                  <a:lnTo>
                    <a:pt x="724" y="55"/>
                  </a:lnTo>
                  <a:lnTo>
                    <a:pt x="726" y="55"/>
                  </a:lnTo>
                  <a:lnTo>
                    <a:pt x="727" y="54"/>
                  </a:lnTo>
                  <a:lnTo>
                    <a:pt x="727" y="54"/>
                  </a:lnTo>
                  <a:lnTo>
                    <a:pt x="727" y="54"/>
                  </a:lnTo>
                  <a:lnTo>
                    <a:pt x="729" y="54"/>
                  </a:lnTo>
                  <a:lnTo>
                    <a:pt x="730" y="54"/>
                  </a:lnTo>
                  <a:lnTo>
                    <a:pt x="730" y="52"/>
                  </a:lnTo>
                  <a:lnTo>
                    <a:pt x="730" y="52"/>
                  </a:lnTo>
                  <a:lnTo>
                    <a:pt x="732" y="52"/>
                  </a:lnTo>
                  <a:lnTo>
                    <a:pt x="732" y="50"/>
                  </a:lnTo>
                  <a:close/>
                  <a:moveTo>
                    <a:pt x="393" y="47"/>
                  </a:moveTo>
                  <a:lnTo>
                    <a:pt x="393" y="49"/>
                  </a:lnTo>
                  <a:lnTo>
                    <a:pt x="393" y="49"/>
                  </a:lnTo>
                  <a:lnTo>
                    <a:pt x="393" y="50"/>
                  </a:lnTo>
                  <a:lnTo>
                    <a:pt x="393" y="49"/>
                  </a:lnTo>
                  <a:lnTo>
                    <a:pt x="391" y="49"/>
                  </a:lnTo>
                  <a:lnTo>
                    <a:pt x="393" y="49"/>
                  </a:lnTo>
                  <a:lnTo>
                    <a:pt x="393" y="47"/>
                  </a:lnTo>
                  <a:close/>
                  <a:moveTo>
                    <a:pt x="304" y="38"/>
                  </a:moveTo>
                  <a:lnTo>
                    <a:pt x="304" y="39"/>
                  </a:lnTo>
                  <a:lnTo>
                    <a:pt x="304" y="39"/>
                  </a:lnTo>
                  <a:lnTo>
                    <a:pt x="306" y="41"/>
                  </a:lnTo>
                  <a:lnTo>
                    <a:pt x="306" y="41"/>
                  </a:lnTo>
                  <a:lnTo>
                    <a:pt x="306" y="41"/>
                  </a:lnTo>
                  <a:lnTo>
                    <a:pt x="306" y="38"/>
                  </a:lnTo>
                  <a:lnTo>
                    <a:pt x="304" y="38"/>
                  </a:lnTo>
                  <a:close/>
                  <a:moveTo>
                    <a:pt x="1804" y="36"/>
                  </a:moveTo>
                  <a:lnTo>
                    <a:pt x="1802" y="36"/>
                  </a:lnTo>
                  <a:lnTo>
                    <a:pt x="1799" y="38"/>
                  </a:lnTo>
                  <a:lnTo>
                    <a:pt x="1796" y="41"/>
                  </a:lnTo>
                  <a:lnTo>
                    <a:pt x="1796" y="41"/>
                  </a:lnTo>
                  <a:lnTo>
                    <a:pt x="1798" y="41"/>
                  </a:lnTo>
                  <a:lnTo>
                    <a:pt x="1801" y="43"/>
                  </a:lnTo>
                  <a:lnTo>
                    <a:pt x="1801" y="43"/>
                  </a:lnTo>
                  <a:lnTo>
                    <a:pt x="1802" y="41"/>
                  </a:lnTo>
                  <a:lnTo>
                    <a:pt x="1802" y="41"/>
                  </a:lnTo>
                  <a:lnTo>
                    <a:pt x="1804" y="39"/>
                  </a:lnTo>
                  <a:lnTo>
                    <a:pt x="1806" y="38"/>
                  </a:lnTo>
                  <a:lnTo>
                    <a:pt x="1806" y="38"/>
                  </a:lnTo>
                  <a:lnTo>
                    <a:pt x="1806" y="38"/>
                  </a:lnTo>
                  <a:lnTo>
                    <a:pt x="1806" y="36"/>
                  </a:lnTo>
                  <a:lnTo>
                    <a:pt x="1804" y="36"/>
                  </a:lnTo>
                  <a:lnTo>
                    <a:pt x="1804" y="36"/>
                  </a:lnTo>
                  <a:close/>
                  <a:moveTo>
                    <a:pt x="837" y="36"/>
                  </a:moveTo>
                  <a:lnTo>
                    <a:pt x="841" y="36"/>
                  </a:lnTo>
                  <a:lnTo>
                    <a:pt x="844" y="39"/>
                  </a:lnTo>
                  <a:lnTo>
                    <a:pt x="844" y="39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4" y="41"/>
                  </a:lnTo>
                  <a:lnTo>
                    <a:pt x="844" y="39"/>
                  </a:lnTo>
                  <a:lnTo>
                    <a:pt x="841" y="38"/>
                  </a:lnTo>
                  <a:lnTo>
                    <a:pt x="841" y="38"/>
                  </a:lnTo>
                  <a:lnTo>
                    <a:pt x="837" y="36"/>
                  </a:lnTo>
                  <a:lnTo>
                    <a:pt x="836" y="36"/>
                  </a:lnTo>
                  <a:lnTo>
                    <a:pt x="837" y="36"/>
                  </a:lnTo>
                  <a:close/>
                  <a:moveTo>
                    <a:pt x="0" y="33"/>
                  </a:moveTo>
                  <a:lnTo>
                    <a:pt x="0" y="33"/>
                  </a:lnTo>
                  <a:lnTo>
                    <a:pt x="2" y="36"/>
                  </a:lnTo>
                  <a:lnTo>
                    <a:pt x="6" y="39"/>
                  </a:lnTo>
                  <a:lnTo>
                    <a:pt x="8" y="41"/>
                  </a:lnTo>
                  <a:lnTo>
                    <a:pt x="10" y="44"/>
                  </a:lnTo>
                  <a:lnTo>
                    <a:pt x="11" y="44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3"/>
                  </a:lnTo>
                  <a:lnTo>
                    <a:pt x="6" y="41"/>
                  </a:lnTo>
                  <a:lnTo>
                    <a:pt x="5" y="39"/>
                  </a:lnTo>
                  <a:lnTo>
                    <a:pt x="3" y="36"/>
                  </a:lnTo>
                  <a:lnTo>
                    <a:pt x="0" y="33"/>
                  </a:lnTo>
                  <a:close/>
                  <a:moveTo>
                    <a:pt x="2660" y="30"/>
                  </a:moveTo>
                  <a:lnTo>
                    <a:pt x="2662" y="30"/>
                  </a:lnTo>
                  <a:lnTo>
                    <a:pt x="2660" y="33"/>
                  </a:lnTo>
                  <a:lnTo>
                    <a:pt x="2660" y="35"/>
                  </a:lnTo>
                  <a:lnTo>
                    <a:pt x="2659" y="36"/>
                  </a:lnTo>
                  <a:lnTo>
                    <a:pt x="2659" y="36"/>
                  </a:lnTo>
                  <a:lnTo>
                    <a:pt x="2657" y="36"/>
                  </a:lnTo>
                  <a:lnTo>
                    <a:pt x="2656" y="36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56" y="36"/>
                  </a:lnTo>
                  <a:lnTo>
                    <a:pt x="2657" y="35"/>
                  </a:lnTo>
                  <a:lnTo>
                    <a:pt x="2659" y="33"/>
                  </a:lnTo>
                  <a:lnTo>
                    <a:pt x="2660" y="32"/>
                  </a:lnTo>
                  <a:lnTo>
                    <a:pt x="2660" y="30"/>
                  </a:lnTo>
                  <a:close/>
                  <a:moveTo>
                    <a:pt x="431" y="28"/>
                  </a:moveTo>
                  <a:lnTo>
                    <a:pt x="432" y="28"/>
                  </a:lnTo>
                  <a:lnTo>
                    <a:pt x="434" y="28"/>
                  </a:lnTo>
                  <a:lnTo>
                    <a:pt x="435" y="28"/>
                  </a:lnTo>
                  <a:lnTo>
                    <a:pt x="435" y="28"/>
                  </a:lnTo>
                  <a:lnTo>
                    <a:pt x="435" y="30"/>
                  </a:lnTo>
                  <a:lnTo>
                    <a:pt x="434" y="30"/>
                  </a:lnTo>
                  <a:lnTo>
                    <a:pt x="432" y="32"/>
                  </a:lnTo>
                  <a:lnTo>
                    <a:pt x="431" y="32"/>
                  </a:lnTo>
                  <a:lnTo>
                    <a:pt x="427" y="32"/>
                  </a:lnTo>
                  <a:lnTo>
                    <a:pt x="427" y="30"/>
                  </a:lnTo>
                  <a:lnTo>
                    <a:pt x="429" y="30"/>
                  </a:lnTo>
                  <a:lnTo>
                    <a:pt x="429" y="30"/>
                  </a:lnTo>
                  <a:lnTo>
                    <a:pt x="429" y="30"/>
                  </a:lnTo>
                  <a:lnTo>
                    <a:pt x="431" y="28"/>
                  </a:lnTo>
                  <a:close/>
                  <a:moveTo>
                    <a:pt x="699" y="27"/>
                  </a:moveTo>
                  <a:lnTo>
                    <a:pt x="699" y="27"/>
                  </a:lnTo>
                  <a:lnTo>
                    <a:pt x="700" y="28"/>
                  </a:lnTo>
                  <a:lnTo>
                    <a:pt x="700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3" y="28"/>
                  </a:lnTo>
                  <a:lnTo>
                    <a:pt x="703" y="28"/>
                  </a:lnTo>
                  <a:lnTo>
                    <a:pt x="703" y="28"/>
                  </a:lnTo>
                  <a:lnTo>
                    <a:pt x="703" y="30"/>
                  </a:lnTo>
                  <a:lnTo>
                    <a:pt x="703" y="30"/>
                  </a:lnTo>
                  <a:lnTo>
                    <a:pt x="703" y="30"/>
                  </a:lnTo>
                  <a:lnTo>
                    <a:pt x="703" y="32"/>
                  </a:lnTo>
                  <a:lnTo>
                    <a:pt x="703" y="32"/>
                  </a:lnTo>
                  <a:lnTo>
                    <a:pt x="703" y="32"/>
                  </a:lnTo>
                  <a:lnTo>
                    <a:pt x="703" y="33"/>
                  </a:lnTo>
                  <a:lnTo>
                    <a:pt x="703" y="35"/>
                  </a:lnTo>
                  <a:lnTo>
                    <a:pt x="703" y="35"/>
                  </a:lnTo>
                  <a:lnTo>
                    <a:pt x="703" y="36"/>
                  </a:lnTo>
                  <a:lnTo>
                    <a:pt x="703" y="35"/>
                  </a:lnTo>
                  <a:lnTo>
                    <a:pt x="702" y="35"/>
                  </a:lnTo>
                  <a:lnTo>
                    <a:pt x="702" y="33"/>
                  </a:lnTo>
                  <a:lnTo>
                    <a:pt x="702" y="33"/>
                  </a:lnTo>
                  <a:lnTo>
                    <a:pt x="702" y="33"/>
                  </a:lnTo>
                  <a:lnTo>
                    <a:pt x="702" y="32"/>
                  </a:lnTo>
                  <a:lnTo>
                    <a:pt x="702" y="32"/>
                  </a:lnTo>
                  <a:lnTo>
                    <a:pt x="702" y="32"/>
                  </a:lnTo>
                  <a:lnTo>
                    <a:pt x="702" y="33"/>
                  </a:lnTo>
                  <a:lnTo>
                    <a:pt x="700" y="33"/>
                  </a:lnTo>
                  <a:lnTo>
                    <a:pt x="700" y="33"/>
                  </a:lnTo>
                  <a:lnTo>
                    <a:pt x="700" y="33"/>
                  </a:lnTo>
                  <a:lnTo>
                    <a:pt x="699" y="33"/>
                  </a:lnTo>
                  <a:lnTo>
                    <a:pt x="699" y="32"/>
                  </a:lnTo>
                  <a:lnTo>
                    <a:pt x="699" y="32"/>
                  </a:lnTo>
                  <a:lnTo>
                    <a:pt x="699" y="30"/>
                  </a:lnTo>
                  <a:lnTo>
                    <a:pt x="699" y="30"/>
                  </a:lnTo>
                  <a:lnTo>
                    <a:pt x="697" y="30"/>
                  </a:lnTo>
                  <a:lnTo>
                    <a:pt x="697" y="32"/>
                  </a:lnTo>
                  <a:lnTo>
                    <a:pt x="696" y="32"/>
                  </a:lnTo>
                  <a:lnTo>
                    <a:pt x="696" y="32"/>
                  </a:lnTo>
                  <a:lnTo>
                    <a:pt x="696" y="32"/>
                  </a:lnTo>
                  <a:lnTo>
                    <a:pt x="696" y="30"/>
                  </a:lnTo>
                  <a:lnTo>
                    <a:pt x="696" y="30"/>
                  </a:lnTo>
                  <a:lnTo>
                    <a:pt x="697" y="30"/>
                  </a:lnTo>
                  <a:lnTo>
                    <a:pt x="697" y="30"/>
                  </a:lnTo>
                  <a:lnTo>
                    <a:pt x="697" y="30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7" y="28"/>
                  </a:lnTo>
                  <a:lnTo>
                    <a:pt x="697" y="28"/>
                  </a:lnTo>
                  <a:lnTo>
                    <a:pt x="697" y="27"/>
                  </a:lnTo>
                  <a:lnTo>
                    <a:pt x="699" y="27"/>
                  </a:lnTo>
                  <a:close/>
                  <a:moveTo>
                    <a:pt x="1799" y="27"/>
                  </a:moveTo>
                  <a:lnTo>
                    <a:pt x="1799" y="27"/>
                  </a:lnTo>
                  <a:lnTo>
                    <a:pt x="1799" y="30"/>
                  </a:lnTo>
                  <a:lnTo>
                    <a:pt x="1799" y="30"/>
                  </a:lnTo>
                  <a:lnTo>
                    <a:pt x="1801" y="32"/>
                  </a:lnTo>
                  <a:lnTo>
                    <a:pt x="1802" y="32"/>
                  </a:lnTo>
                  <a:lnTo>
                    <a:pt x="1804" y="32"/>
                  </a:lnTo>
                  <a:lnTo>
                    <a:pt x="1804" y="32"/>
                  </a:lnTo>
                  <a:lnTo>
                    <a:pt x="1802" y="33"/>
                  </a:lnTo>
                  <a:lnTo>
                    <a:pt x="1802" y="33"/>
                  </a:lnTo>
                  <a:lnTo>
                    <a:pt x="1802" y="35"/>
                  </a:lnTo>
                  <a:lnTo>
                    <a:pt x="1802" y="35"/>
                  </a:lnTo>
                  <a:lnTo>
                    <a:pt x="1804" y="35"/>
                  </a:lnTo>
                  <a:lnTo>
                    <a:pt x="1806" y="36"/>
                  </a:lnTo>
                  <a:lnTo>
                    <a:pt x="1807" y="36"/>
                  </a:lnTo>
                  <a:lnTo>
                    <a:pt x="1807" y="38"/>
                  </a:lnTo>
                  <a:lnTo>
                    <a:pt x="1806" y="39"/>
                  </a:lnTo>
                  <a:lnTo>
                    <a:pt x="1801" y="43"/>
                  </a:lnTo>
                  <a:lnTo>
                    <a:pt x="1799" y="43"/>
                  </a:lnTo>
                  <a:lnTo>
                    <a:pt x="1795" y="41"/>
                  </a:lnTo>
                  <a:lnTo>
                    <a:pt x="1795" y="41"/>
                  </a:lnTo>
                  <a:lnTo>
                    <a:pt x="1795" y="39"/>
                  </a:lnTo>
                  <a:lnTo>
                    <a:pt x="1795" y="39"/>
                  </a:lnTo>
                  <a:lnTo>
                    <a:pt x="1795" y="39"/>
                  </a:lnTo>
                  <a:lnTo>
                    <a:pt x="1795" y="38"/>
                  </a:lnTo>
                  <a:lnTo>
                    <a:pt x="1795" y="36"/>
                  </a:lnTo>
                  <a:lnTo>
                    <a:pt x="1795" y="36"/>
                  </a:lnTo>
                  <a:lnTo>
                    <a:pt x="1796" y="36"/>
                  </a:lnTo>
                  <a:lnTo>
                    <a:pt x="1798" y="35"/>
                  </a:lnTo>
                  <a:lnTo>
                    <a:pt x="1798" y="33"/>
                  </a:lnTo>
                  <a:lnTo>
                    <a:pt x="1796" y="33"/>
                  </a:lnTo>
                  <a:lnTo>
                    <a:pt x="1796" y="32"/>
                  </a:lnTo>
                  <a:lnTo>
                    <a:pt x="1795" y="30"/>
                  </a:lnTo>
                  <a:lnTo>
                    <a:pt x="1795" y="30"/>
                  </a:lnTo>
                  <a:lnTo>
                    <a:pt x="1796" y="28"/>
                  </a:lnTo>
                  <a:lnTo>
                    <a:pt x="1798" y="28"/>
                  </a:lnTo>
                  <a:lnTo>
                    <a:pt x="1799" y="27"/>
                  </a:lnTo>
                  <a:close/>
                  <a:moveTo>
                    <a:pt x="2872" y="25"/>
                  </a:moveTo>
                  <a:lnTo>
                    <a:pt x="2873" y="25"/>
                  </a:lnTo>
                  <a:lnTo>
                    <a:pt x="2873" y="25"/>
                  </a:lnTo>
                  <a:lnTo>
                    <a:pt x="2875" y="27"/>
                  </a:lnTo>
                  <a:lnTo>
                    <a:pt x="2875" y="27"/>
                  </a:lnTo>
                  <a:lnTo>
                    <a:pt x="2875" y="28"/>
                  </a:lnTo>
                  <a:lnTo>
                    <a:pt x="2875" y="28"/>
                  </a:lnTo>
                  <a:lnTo>
                    <a:pt x="2875" y="28"/>
                  </a:lnTo>
                  <a:lnTo>
                    <a:pt x="2875" y="30"/>
                  </a:lnTo>
                  <a:lnTo>
                    <a:pt x="2875" y="30"/>
                  </a:lnTo>
                  <a:lnTo>
                    <a:pt x="2875" y="30"/>
                  </a:lnTo>
                  <a:lnTo>
                    <a:pt x="2875" y="32"/>
                  </a:lnTo>
                  <a:lnTo>
                    <a:pt x="2875" y="32"/>
                  </a:lnTo>
                  <a:lnTo>
                    <a:pt x="2873" y="32"/>
                  </a:lnTo>
                  <a:lnTo>
                    <a:pt x="2873" y="32"/>
                  </a:lnTo>
                  <a:lnTo>
                    <a:pt x="2872" y="32"/>
                  </a:lnTo>
                  <a:lnTo>
                    <a:pt x="2870" y="30"/>
                  </a:lnTo>
                  <a:lnTo>
                    <a:pt x="2870" y="30"/>
                  </a:lnTo>
                  <a:lnTo>
                    <a:pt x="2870" y="28"/>
                  </a:lnTo>
                  <a:lnTo>
                    <a:pt x="2870" y="28"/>
                  </a:lnTo>
                  <a:lnTo>
                    <a:pt x="2870" y="27"/>
                  </a:lnTo>
                  <a:lnTo>
                    <a:pt x="2870" y="27"/>
                  </a:lnTo>
                  <a:lnTo>
                    <a:pt x="2870" y="27"/>
                  </a:lnTo>
                  <a:lnTo>
                    <a:pt x="2872" y="25"/>
                  </a:lnTo>
                  <a:close/>
                  <a:moveTo>
                    <a:pt x="268" y="25"/>
                  </a:moveTo>
                  <a:lnTo>
                    <a:pt x="271" y="27"/>
                  </a:lnTo>
                  <a:lnTo>
                    <a:pt x="275" y="27"/>
                  </a:lnTo>
                  <a:lnTo>
                    <a:pt x="278" y="28"/>
                  </a:lnTo>
                  <a:lnTo>
                    <a:pt x="279" y="30"/>
                  </a:lnTo>
                  <a:lnTo>
                    <a:pt x="279" y="30"/>
                  </a:lnTo>
                  <a:lnTo>
                    <a:pt x="281" y="30"/>
                  </a:lnTo>
                  <a:lnTo>
                    <a:pt x="281" y="30"/>
                  </a:lnTo>
                  <a:lnTo>
                    <a:pt x="281" y="30"/>
                  </a:lnTo>
                  <a:lnTo>
                    <a:pt x="281" y="32"/>
                  </a:lnTo>
                  <a:lnTo>
                    <a:pt x="281" y="36"/>
                  </a:lnTo>
                  <a:lnTo>
                    <a:pt x="281" y="38"/>
                  </a:lnTo>
                  <a:lnTo>
                    <a:pt x="281" y="38"/>
                  </a:lnTo>
                  <a:lnTo>
                    <a:pt x="281" y="39"/>
                  </a:lnTo>
                  <a:lnTo>
                    <a:pt x="279" y="43"/>
                  </a:lnTo>
                  <a:lnTo>
                    <a:pt x="279" y="44"/>
                  </a:lnTo>
                  <a:lnTo>
                    <a:pt x="279" y="46"/>
                  </a:lnTo>
                  <a:lnTo>
                    <a:pt x="279" y="47"/>
                  </a:lnTo>
                  <a:lnTo>
                    <a:pt x="279" y="47"/>
                  </a:lnTo>
                  <a:lnTo>
                    <a:pt x="279" y="49"/>
                  </a:lnTo>
                  <a:lnTo>
                    <a:pt x="279" y="49"/>
                  </a:lnTo>
                  <a:lnTo>
                    <a:pt x="279" y="50"/>
                  </a:lnTo>
                  <a:lnTo>
                    <a:pt x="279" y="50"/>
                  </a:lnTo>
                  <a:lnTo>
                    <a:pt x="279" y="52"/>
                  </a:lnTo>
                  <a:lnTo>
                    <a:pt x="279" y="52"/>
                  </a:lnTo>
                  <a:lnTo>
                    <a:pt x="281" y="50"/>
                  </a:lnTo>
                  <a:lnTo>
                    <a:pt x="281" y="50"/>
                  </a:lnTo>
                  <a:lnTo>
                    <a:pt x="281" y="54"/>
                  </a:lnTo>
                  <a:lnTo>
                    <a:pt x="282" y="54"/>
                  </a:lnTo>
                  <a:lnTo>
                    <a:pt x="281" y="55"/>
                  </a:lnTo>
                  <a:lnTo>
                    <a:pt x="281" y="55"/>
                  </a:lnTo>
                  <a:lnTo>
                    <a:pt x="281" y="55"/>
                  </a:lnTo>
                  <a:lnTo>
                    <a:pt x="279" y="55"/>
                  </a:lnTo>
                  <a:lnTo>
                    <a:pt x="278" y="55"/>
                  </a:lnTo>
                  <a:lnTo>
                    <a:pt x="278" y="54"/>
                  </a:lnTo>
                  <a:lnTo>
                    <a:pt x="276" y="52"/>
                  </a:lnTo>
                  <a:lnTo>
                    <a:pt x="278" y="50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52"/>
                  </a:lnTo>
                  <a:lnTo>
                    <a:pt x="276" y="52"/>
                  </a:lnTo>
                  <a:lnTo>
                    <a:pt x="276" y="54"/>
                  </a:lnTo>
                  <a:lnTo>
                    <a:pt x="276" y="54"/>
                  </a:lnTo>
                  <a:lnTo>
                    <a:pt x="276" y="52"/>
                  </a:lnTo>
                  <a:lnTo>
                    <a:pt x="275" y="50"/>
                  </a:lnTo>
                  <a:lnTo>
                    <a:pt x="275" y="46"/>
                  </a:lnTo>
                  <a:lnTo>
                    <a:pt x="275" y="43"/>
                  </a:lnTo>
                  <a:lnTo>
                    <a:pt x="275" y="41"/>
                  </a:lnTo>
                  <a:lnTo>
                    <a:pt x="275" y="41"/>
                  </a:lnTo>
                  <a:lnTo>
                    <a:pt x="276" y="39"/>
                  </a:lnTo>
                  <a:lnTo>
                    <a:pt x="276" y="36"/>
                  </a:lnTo>
                  <a:lnTo>
                    <a:pt x="276" y="35"/>
                  </a:lnTo>
                  <a:lnTo>
                    <a:pt x="275" y="33"/>
                  </a:lnTo>
                  <a:lnTo>
                    <a:pt x="275" y="32"/>
                  </a:lnTo>
                  <a:lnTo>
                    <a:pt x="273" y="32"/>
                  </a:lnTo>
                  <a:lnTo>
                    <a:pt x="273" y="30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3"/>
                  </a:lnTo>
                  <a:lnTo>
                    <a:pt x="273" y="35"/>
                  </a:lnTo>
                  <a:lnTo>
                    <a:pt x="273" y="36"/>
                  </a:lnTo>
                  <a:lnTo>
                    <a:pt x="273" y="36"/>
                  </a:lnTo>
                  <a:lnTo>
                    <a:pt x="271" y="35"/>
                  </a:lnTo>
                  <a:lnTo>
                    <a:pt x="271" y="35"/>
                  </a:lnTo>
                  <a:lnTo>
                    <a:pt x="271" y="33"/>
                  </a:lnTo>
                  <a:lnTo>
                    <a:pt x="270" y="33"/>
                  </a:lnTo>
                  <a:lnTo>
                    <a:pt x="270" y="30"/>
                  </a:lnTo>
                  <a:lnTo>
                    <a:pt x="270" y="28"/>
                  </a:lnTo>
                  <a:lnTo>
                    <a:pt x="268" y="28"/>
                  </a:lnTo>
                  <a:lnTo>
                    <a:pt x="268" y="28"/>
                  </a:lnTo>
                  <a:lnTo>
                    <a:pt x="268" y="28"/>
                  </a:lnTo>
                  <a:lnTo>
                    <a:pt x="267" y="28"/>
                  </a:lnTo>
                  <a:lnTo>
                    <a:pt x="267" y="28"/>
                  </a:lnTo>
                  <a:lnTo>
                    <a:pt x="267" y="30"/>
                  </a:lnTo>
                  <a:lnTo>
                    <a:pt x="267" y="33"/>
                  </a:lnTo>
                  <a:lnTo>
                    <a:pt x="265" y="33"/>
                  </a:lnTo>
                  <a:lnTo>
                    <a:pt x="263" y="33"/>
                  </a:lnTo>
                  <a:lnTo>
                    <a:pt x="263" y="33"/>
                  </a:lnTo>
                  <a:lnTo>
                    <a:pt x="263" y="32"/>
                  </a:lnTo>
                  <a:lnTo>
                    <a:pt x="263" y="32"/>
                  </a:lnTo>
                  <a:lnTo>
                    <a:pt x="263" y="32"/>
                  </a:lnTo>
                  <a:lnTo>
                    <a:pt x="262" y="32"/>
                  </a:lnTo>
                  <a:lnTo>
                    <a:pt x="262" y="30"/>
                  </a:lnTo>
                  <a:lnTo>
                    <a:pt x="262" y="30"/>
                  </a:lnTo>
                  <a:lnTo>
                    <a:pt x="262" y="28"/>
                  </a:lnTo>
                  <a:lnTo>
                    <a:pt x="262" y="28"/>
                  </a:lnTo>
                  <a:lnTo>
                    <a:pt x="260" y="27"/>
                  </a:lnTo>
                  <a:lnTo>
                    <a:pt x="260" y="27"/>
                  </a:lnTo>
                  <a:lnTo>
                    <a:pt x="260" y="25"/>
                  </a:lnTo>
                  <a:lnTo>
                    <a:pt x="262" y="25"/>
                  </a:lnTo>
                  <a:lnTo>
                    <a:pt x="263" y="27"/>
                  </a:lnTo>
                  <a:lnTo>
                    <a:pt x="265" y="27"/>
                  </a:lnTo>
                  <a:lnTo>
                    <a:pt x="265" y="27"/>
                  </a:lnTo>
                  <a:lnTo>
                    <a:pt x="267" y="25"/>
                  </a:lnTo>
                  <a:lnTo>
                    <a:pt x="268" y="25"/>
                  </a:lnTo>
                  <a:lnTo>
                    <a:pt x="268" y="25"/>
                  </a:lnTo>
                  <a:lnTo>
                    <a:pt x="268" y="25"/>
                  </a:lnTo>
                  <a:close/>
                  <a:moveTo>
                    <a:pt x="2780" y="20"/>
                  </a:moveTo>
                  <a:lnTo>
                    <a:pt x="2782" y="20"/>
                  </a:lnTo>
                  <a:lnTo>
                    <a:pt x="2783" y="20"/>
                  </a:lnTo>
                  <a:lnTo>
                    <a:pt x="2783" y="22"/>
                  </a:lnTo>
                  <a:lnTo>
                    <a:pt x="2783" y="24"/>
                  </a:lnTo>
                  <a:lnTo>
                    <a:pt x="2783" y="25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2" y="25"/>
                  </a:lnTo>
                  <a:lnTo>
                    <a:pt x="2780" y="24"/>
                  </a:lnTo>
                  <a:lnTo>
                    <a:pt x="2779" y="24"/>
                  </a:lnTo>
                  <a:lnTo>
                    <a:pt x="2777" y="24"/>
                  </a:lnTo>
                  <a:lnTo>
                    <a:pt x="2777" y="24"/>
                  </a:lnTo>
                  <a:lnTo>
                    <a:pt x="2775" y="24"/>
                  </a:lnTo>
                  <a:lnTo>
                    <a:pt x="2775" y="22"/>
                  </a:lnTo>
                  <a:lnTo>
                    <a:pt x="2777" y="22"/>
                  </a:lnTo>
                  <a:lnTo>
                    <a:pt x="2777" y="22"/>
                  </a:lnTo>
                  <a:lnTo>
                    <a:pt x="2777" y="20"/>
                  </a:lnTo>
                  <a:lnTo>
                    <a:pt x="2777" y="20"/>
                  </a:lnTo>
                  <a:lnTo>
                    <a:pt x="2779" y="20"/>
                  </a:lnTo>
                  <a:lnTo>
                    <a:pt x="2780" y="20"/>
                  </a:lnTo>
                  <a:close/>
                  <a:moveTo>
                    <a:pt x="3280" y="20"/>
                  </a:moveTo>
                  <a:lnTo>
                    <a:pt x="3277" y="22"/>
                  </a:lnTo>
                  <a:lnTo>
                    <a:pt x="3274" y="24"/>
                  </a:lnTo>
                  <a:lnTo>
                    <a:pt x="3271" y="25"/>
                  </a:lnTo>
                  <a:lnTo>
                    <a:pt x="3269" y="27"/>
                  </a:lnTo>
                  <a:lnTo>
                    <a:pt x="3267" y="27"/>
                  </a:lnTo>
                  <a:lnTo>
                    <a:pt x="3267" y="28"/>
                  </a:lnTo>
                  <a:lnTo>
                    <a:pt x="3274" y="27"/>
                  </a:lnTo>
                  <a:lnTo>
                    <a:pt x="3275" y="27"/>
                  </a:lnTo>
                  <a:lnTo>
                    <a:pt x="3278" y="24"/>
                  </a:lnTo>
                  <a:lnTo>
                    <a:pt x="3280" y="24"/>
                  </a:lnTo>
                  <a:lnTo>
                    <a:pt x="3280" y="20"/>
                  </a:lnTo>
                  <a:lnTo>
                    <a:pt x="3280" y="20"/>
                  </a:lnTo>
                  <a:close/>
                  <a:moveTo>
                    <a:pt x="615" y="19"/>
                  </a:moveTo>
                  <a:lnTo>
                    <a:pt x="615" y="19"/>
                  </a:lnTo>
                  <a:lnTo>
                    <a:pt x="617" y="20"/>
                  </a:lnTo>
                  <a:lnTo>
                    <a:pt x="615" y="20"/>
                  </a:lnTo>
                  <a:lnTo>
                    <a:pt x="614" y="20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5" y="22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5"/>
                  </a:lnTo>
                  <a:lnTo>
                    <a:pt x="614" y="25"/>
                  </a:lnTo>
                  <a:lnTo>
                    <a:pt x="612" y="25"/>
                  </a:lnTo>
                  <a:lnTo>
                    <a:pt x="610" y="27"/>
                  </a:lnTo>
                  <a:lnTo>
                    <a:pt x="610" y="27"/>
                  </a:lnTo>
                  <a:lnTo>
                    <a:pt x="612" y="28"/>
                  </a:lnTo>
                  <a:lnTo>
                    <a:pt x="610" y="28"/>
                  </a:lnTo>
                  <a:lnTo>
                    <a:pt x="610" y="28"/>
                  </a:lnTo>
                  <a:lnTo>
                    <a:pt x="609" y="25"/>
                  </a:lnTo>
                  <a:lnTo>
                    <a:pt x="610" y="25"/>
                  </a:lnTo>
                  <a:lnTo>
                    <a:pt x="610" y="24"/>
                  </a:lnTo>
                  <a:lnTo>
                    <a:pt x="610" y="24"/>
                  </a:lnTo>
                  <a:lnTo>
                    <a:pt x="610" y="22"/>
                  </a:lnTo>
                  <a:lnTo>
                    <a:pt x="610" y="22"/>
                  </a:lnTo>
                  <a:lnTo>
                    <a:pt x="610" y="22"/>
                  </a:lnTo>
                  <a:lnTo>
                    <a:pt x="610" y="20"/>
                  </a:lnTo>
                  <a:lnTo>
                    <a:pt x="612" y="19"/>
                  </a:lnTo>
                  <a:lnTo>
                    <a:pt x="614" y="19"/>
                  </a:lnTo>
                  <a:lnTo>
                    <a:pt x="614" y="20"/>
                  </a:lnTo>
                  <a:lnTo>
                    <a:pt x="614" y="20"/>
                  </a:lnTo>
                  <a:lnTo>
                    <a:pt x="614" y="19"/>
                  </a:lnTo>
                  <a:lnTo>
                    <a:pt x="615" y="19"/>
                  </a:lnTo>
                  <a:close/>
                  <a:moveTo>
                    <a:pt x="3744" y="17"/>
                  </a:moveTo>
                  <a:lnTo>
                    <a:pt x="3745" y="17"/>
                  </a:lnTo>
                  <a:lnTo>
                    <a:pt x="3744" y="19"/>
                  </a:lnTo>
                  <a:lnTo>
                    <a:pt x="3744" y="20"/>
                  </a:lnTo>
                  <a:lnTo>
                    <a:pt x="3744" y="20"/>
                  </a:lnTo>
                  <a:lnTo>
                    <a:pt x="3744" y="22"/>
                  </a:lnTo>
                  <a:lnTo>
                    <a:pt x="3742" y="22"/>
                  </a:lnTo>
                  <a:lnTo>
                    <a:pt x="3740" y="20"/>
                  </a:lnTo>
                  <a:lnTo>
                    <a:pt x="3740" y="19"/>
                  </a:lnTo>
                  <a:lnTo>
                    <a:pt x="3742" y="17"/>
                  </a:lnTo>
                  <a:lnTo>
                    <a:pt x="3744" y="17"/>
                  </a:lnTo>
                  <a:close/>
                  <a:moveTo>
                    <a:pt x="696" y="16"/>
                  </a:moveTo>
                  <a:lnTo>
                    <a:pt x="696" y="17"/>
                  </a:lnTo>
                  <a:lnTo>
                    <a:pt x="697" y="17"/>
                  </a:lnTo>
                  <a:lnTo>
                    <a:pt x="696" y="19"/>
                  </a:lnTo>
                  <a:lnTo>
                    <a:pt x="697" y="19"/>
                  </a:lnTo>
                  <a:lnTo>
                    <a:pt x="697" y="19"/>
                  </a:lnTo>
                  <a:lnTo>
                    <a:pt x="697" y="20"/>
                  </a:lnTo>
                  <a:lnTo>
                    <a:pt x="697" y="20"/>
                  </a:lnTo>
                  <a:lnTo>
                    <a:pt x="696" y="20"/>
                  </a:lnTo>
                  <a:lnTo>
                    <a:pt x="694" y="19"/>
                  </a:lnTo>
                  <a:lnTo>
                    <a:pt x="694" y="17"/>
                  </a:lnTo>
                  <a:lnTo>
                    <a:pt x="694" y="17"/>
                  </a:lnTo>
                  <a:lnTo>
                    <a:pt x="696" y="16"/>
                  </a:lnTo>
                  <a:close/>
                  <a:moveTo>
                    <a:pt x="421" y="11"/>
                  </a:moveTo>
                  <a:lnTo>
                    <a:pt x="421" y="11"/>
                  </a:lnTo>
                  <a:lnTo>
                    <a:pt x="423" y="11"/>
                  </a:lnTo>
                  <a:lnTo>
                    <a:pt x="423" y="13"/>
                  </a:lnTo>
                  <a:lnTo>
                    <a:pt x="424" y="13"/>
                  </a:lnTo>
                  <a:lnTo>
                    <a:pt x="426" y="13"/>
                  </a:lnTo>
                  <a:lnTo>
                    <a:pt x="426" y="14"/>
                  </a:lnTo>
                  <a:lnTo>
                    <a:pt x="423" y="14"/>
                  </a:lnTo>
                  <a:lnTo>
                    <a:pt x="421" y="14"/>
                  </a:lnTo>
                  <a:lnTo>
                    <a:pt x="420" y="14"/>
                  </a:lnTo>
                  <a:lnTo>
                    <a:pt x="420" y="14"/>
                  </a:lnTo>
                  <a:lnTo>
                    <a:pt x="418" y="14"/>
                  </a:lnTo>
                  <a:lnTo>
                    <a:pt x="416" y="13"/>
                  </a:lnTo>
                  <a:lnTo>
                    <a:pt x="415" y="13"/>
                  </a:lnTo>
                  <a:lnTo>
                    <a:pt x="416" y="13"/>
                  </a:lnTo>
                  <a:lnTo>
                    <a:pt x="416" y="11"/>
                  </a:lnTo>
                  <a:lnTo>
                    <a:pt x="416" y="11"/>
                  </a:lnTo>
                  <a:lnTo>
                    <a:pt x="416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20" y="11"/>
                  </a:lnTo>
                  <a:lnTo>
                    <a:pt x="420" y="11"/>
                  </a:lnTo>
                  <a:lnTo>
                    <a:pt x="421" y="11"/>
                  </a:lnTo>
                  <a:close/>
                  <a:moveTo>
                    <a:pt x="352" y="9"/>
                  </a:moveTo>
                  <a:lnTo>
                    <a:pt x="353" y="9"/>
                  </a:lnTo>
                  <a:lnTo>
                    <a:pt x="355" y="9"/>
                  </a:lnTo>
                  <a:lnTo>
                    <a:pt x="353" y="9"/>
                  </a:lnTo>
                  <a:lnTo>
                    <a:pt x="353" y="9"/>
                  </a:lnTo>
                  <a:lnTo>
                    <a:pt x="353" y="11"/>
                  </a:lnTo>
                  <a:lnTo>
                    <a:pt x="353" y="11"/>
                  </a:lnTo>
                  <a:lnTo>
                    <a:pt x="355" y="11"/>
                  </a:lnTo>
                  <a:lnTo>
                    <a:pt x="357" y="11"/>
                  </a:lnTo>
                  <a:lnTo>
                    <a:pt x="358" y="11"/>
                  </a:lnTo>
                  <a:lnTo>
                    <a:pt x="360" y="11"/>
                  </a:lnTo>
                  <a:lnTo>
                    <a:pt x="361" y="11"/>
                  </a:lnTo>
                  <a:lnTo>
                    <a:pt x="363" y="11"/>
                  </a:lnTo>
                  <a:lnTo>
                    <a:pt x="363" y="11"/>
                  </a:lnTo>
                  <a:lnTo>
                    <a:pt x="363" y="13"/>
                  </a:lnTo>
                  <a:lnTo>
                    <a:pt x="361" y="13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58" y="14"/>
                  </a:lnTo>
                  <a:lnTo>
                    <a:pt x="357" y="14"/>
                  </a:lnTo>
                  <a:lnTo>
                    <a:pt x="355" y="14"/>
                  </a:lnTo>
                  <a:lnTo>
                    <a:pt x="355" y="14"/>
                  </a:lnTo>
                  <a:lnTo>
                    <a:pt x="353" y="14"/>
                  </a:lnTo>
                  <a:lnTo>
                    <a:pt x="350" y="13"/>
                  </a:lnTo>
                  <a:lnTo>
                    <a:pt x="349" y="13"/>
                  </a:lnTo>
                  <a:lnTo>
                    <a:pt x="349" y="11"/>
                  </a:lnTo>
                  <a:lnTo>
                    <a:pt x="349" y="11"/>
                  </a:lnTo>
                  <a:lnTo>
                    <a:pt x="349" y="9"/>
                  </a:lnTo>
                  <a:lnTo>
                    <a:pt x="350" y="9"/>
                  </a:lnTo>
                  <a:lnTo>
                    <a:pt x="350" y="9"/>
                  </a:lnTo>
                  <a:lnTo>
                    <a:pt x="350" y="9"/>
                  </a:lnTo>
                  <a:lnTo>
                    <a:pt x="352" y="9"/>
                  </a:lnTo>
                  <a:close/>
                  <a:moveTo>
                    <a:pt x="724" y="8"/>
                  </a:moveTo>
                  <a:lnTo>
                    <a:pt x="724" y="8"/>
                  </a:lnTo>
                  <a:lnTo>
                    <a:pt x="726" y="8"/>
                  </a:lnTo>
                  <a:lnTo>
                    <a:pt x="726" y="9"/>
                  </a:lnTo>
                  <a:lnTo>
                    <a:pt x="726" y="9"/>
                  </a:lnTo>
                  <a:lnTo>
                    <a:pt x="727" y="11"/>
                  </a:lnTo>
                  <a:lnTo>
                    <a:pt x="729" y="11"/>
                  </a:lnTo>
                  <a:lnTo>
                    <a:pt x="729" y="13"/>
                  </a:lnTo>
                  <a:lnTo>
                    <a:pt x="729" y="13"/>
                  </a:lnTo>
                  <a:lnTo>
                    <a:pt x="729" y="13"/>
                  </a:lnTo>
                  <a:lnTo>
                    <a:pt x="729" y="14"/>
                  </a:lnTo>
                  <a:lnTo>
                    <a:pt x="729" y="16"/>
                  </a:lnTo>
                  <a:lnTo>
                    <a:pt x="729" y="17"/>
                  </a:lnTo>
                  <a:lnTo>
                    <a:pt x="727" y="17"/>
                  </a:lnTo>
                  <a:lnTo>
                    <a:pt x="727" y="16"/>
                  </a:lnTo>
                  <a:lnTo>
                    <a:pt x="726" y="17"/>
                  </a:lnTo>
                  <a:lnTo>
                    <a:pt x="726" y="17"/>
                  </a:lnTo>
                  <a:lnTo>
                    <a:pt x="726" y="19"/>
                  </a:lnTo>
                  <a:lnTo>
                    <a:pt x="726" y="19"/>
                  </a:lnTo>
                  <a:lnTo>
                    <a:pt x="724" y="19"/>
                  </a:lnTo>
                  <a:lnTo>
                    <a:pt x="724" y="20"/>
                  </a:lnTo>
                  <a:lnTo>
                    <a:pt x="722" y="19"/>
                  </a:lnTo>
                  <a:lnTo>
                    <a:pt x="724" y="19"/>
                  </a:lnTo>
                  <a:lnTo>
                    <a:pt x="724" y="17"/>
                  </a:lnTo>
                  <a:lnTo>
                    <a:pt x="726" y="16"/>
                  </a:lnTo>
                  <a:lnTo>
                    <a:pt x="726" y="16"/>
                  </a:lnTo>
                  <a:lnTo>
                    <a:pt x="727" y="14"/>
                  </a:lnTo>
                  <a:lnTo>
                    <a:pt x="727" y="14"/>
                  </a:lnTo>
                  <a:lnTo>
                    <a:pt x="726" y="14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1"/>
                  </a:lnTo>
                  <a:lnTo>
                    <a:pt x="726" y="11"/>
                  </a:lnTo>
                  <a:lnTo>
                    <a:pt x="726" y="11"/>
                  </a:lnTo>
                  <a:lnTo>
                    <a:pt x="724" y="9"/>
                  </a:lnTo>
                  <a:lnTo>
                    <a:pt x="724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2" y="9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4" y="8"/>
                  </a:lnTo>
                  <a:lnTo>
                    <a:pt x="724" y="8"/>
                  </a:lnTo>
                  <a:lnTo>
                    <a:pt x="724" y="8"/>
                  </a:lnTo>
                  <a:close/>
                  <a:moveTo>
                    <a:pt x="618" y="5"/>
                  </a:moveTo>
                  <a:lnTo>
                    <a:pt x="618" y="5"/>
                  </a:lnTo>
                  <a:lnTo>
                    <a:pt x="620" y="6"/>
                  </a:lnTo>
                  <a:lnTo>
                    <a:pt x="620" y="6"/>
                  </a:lnTo>
                  <a:lnTo>
                    <a:pt x="620" y="5"/>
                  </a:lnTo>
                  <a:lnTo>
                    <a:pt x="621" y="6"/>
                  </a:lnTo>
                  <a:lnTo>
                    <a:pt x="621" y="6"/>
                  </a:lnTo>
                  <a:lnTo>
                    <a:pt x="621" y="6"/>
                  </a:lnTo>
                  <a:lnTo>
                    <a:pt x="620" y="6"/>
                  </a:lnTo>
                  <a:lnTo>
                    <a:pt x="620" y="6"/>
                  </a:lnTo>
                  <a:lnTo>
                    <a:pt x="618" y="9"/>
                  </a:lnTo>
                  <a:lnTo>
                    <a:pt x="618" y="9"/>
                  </a:lnTo>
                  <a:lnTo>
                    <a:pt x="618" y="9"/>
                  </a:lnTo>
                  <a:lnTo>
                    <a:pt x="617" y="11"/>
                  </a:lnTo>
                  <a:lnTo>
                    <a:pt x="617" y="11"/>
                  </a:lnTo>
                  <a:lnTo>
                    <a:pt x="615" y="13"/>
                  </a:lnTo>
                  <a:lnTo>
                    <a:pt x="614" y="14"/>
                  </a:lnTo>
                  <a:lnTo>
                    <a:pt x="612" y="14"/>
                  </a:lnTo>
                  <a:lnTo>
                    <a:pt x="614" y="14"/>
                  </a:lnTo>
                  <a:lnTo>
                    <a:pt x="615" y="14"/>
                  </a:lnTo>
                  <a:lnTo>
                    <a:pt x="621" y="14"/>
                  </a:lnTo>
                  <a:lnTo>
                    <a:pt x="621" y="14"/>
                  </a:lnTo>
                  <a:lnTo>
                    <a:pt x="623" y="14"/>
                  </a:lnTo>
                  <a:lnTo>
                    <a:pt x="625" y="13"/>
                  </a:lnTo>
                  <a:lnTo>
                    <a:pt x="625" y="13"/>
                  </a:lnTo>
                  <a:lnTo>
                    <a:pt x="625" y="13"/>
                  </a:lnTo>
                  <a:lnTo>
                    <a:pt x="625" y="11"/>
                  </a:lnTo>
                  <a:lnTo>
                    <a:pt x="629" y="11"/>
                  </a:lnTo>
                  <a:lnTo>
                    <a:pt x="634" y="11"/>
                  </a:lnTo>
                  <a:lnTo>
                    <a:pt x="634" y="11"/>
                  </a:lnTo>
                  <a:lnTo>
                    <a:pt x="634" y="11"/>
                  </a:lnTo>
                  <a:lnTo>
                    <a:pt x="636" y="13"/>
                  </a:lnTo>
                  <a:lnTo>
                    <a:pt x="640" y="11"/>
                  </a:lnTo>
                  <a:lnTo>
                    <a:pt x="642" y="11"/>
                  </a:lnTo>
                  <a:lnTo>
                    <a:pt x="642" y="11"/>
                  </a:lnTo>
                  <a:lnTo>
                    <a:pt x="640" y="11"/>
                  </a:lnTo>
                  <a:lnTo>
                    <a:pt x="639" y="13"/>
                  </a:lnTo>
                  <a:lnTo>
                    <a:pt x="637" y="13"/>
                  </a:lnTo>
                  <a:lnTo>
                    <a:pt x="634" y="14"/>
                  </a:lnTo>
                  <a:lnTo>
                    <a:pt x="634" y="14"/>
                  </a:lnTo>
                  <a:lnTo>
                    <a:pt x="634" y="14"/>
                  </a:lnTo>
                  <a:lnTo>
                    <a:pt x="636" y="14"/>
                  </a:lnTo>
                  <a:lnTo>
                    <a:pt x="639" y="16"/>
                  </a:lnTo>
                  <a:lnTo>
                    <a:pt x="640" y="16"/>
                  </a:lnTo>
                  <a:lnTo>
                    <a:pt x="644" y="16"/>
                  </a:lnTo>
                  <a:lnTo>
                    <a:pt x="645" y="14"/>
                  </a:lnTo>
                  <a:lnTo>
                    <a:pt x="645" y="14"/>
                  </a:lnTo>
                  <a:lnTo>
                    <a:pt x="645" y="16"/>
                  </a:lnTo>
                  <a:lnTo>
                    <a:pt x="642" y="16"/>
                  </a:lnTo>
                  <a:lnTo>
                    <a:pt x="640" y="16"/>
                  </a:lnTo>
                  <a:lnTo>
                    <a:pt x="639" y="17"/>
                  </a:lnTo>
                  <a:lnTo>
                    <a:pt x="637" y="17"/>
                  </a:lnTo>
                  <a:lnTo>
                    <a:pt x="637" y="16"/>
                  </a:lnTo>
                  <a:lnTo>
                    <a:pt x="637" y="16"/>
                  </a:lnTo>
                  <a:lnTo>
                    <a:pt x="636" y="16"/>
                  </a:lnTo>
                  <a:lnTo>
                    <a:pt x="634" y="16"/>
                  </a:lnTo>
                  <a:lnTo>
                    <a:pt x="631" y="16"/>
                  </a:lnTo>
                  <a:lnTo>
                    <a:pt x="628" y="16"/>
                  </a:lnTo>
                  <a:lnTo>
                    <a:pt x="628" y="16"/>
                  </a:lnTo>
                  <a:lnTo>
                    <a:pt x="629" y="16"/>
                  </a:lnTo>
                  <a:lnTo>
                    <a:pt x="629" y="17"/>
                  </a:lnTo>
                  <a:lnTo>
                    <a:pt x="628" y="17"/>
                  </a:lnTo>
                  <a:lnTo>
                    <a:pt x="628" y="19"/>
                  </a:lnTo>
                  <a:lnTo>
                    <a:pt x="625" y="19"/>
                  </a:lnTo>
                  <a:lnTo>
                    <a:pt x="621" y="19"/>
                  </a:lnTo>
                  <a:lnTo>
                    <a:pt x="621" y="17"/>
                  </a:lnTo>
                  <a:lnTo>
                    <a:pt x="621" y="17"/>
                  </a:lnTo>
                  <a:lnTo>
                    <a:pt x="623" y="17"/>
                  </a:lnTo>
                  <a:lnTo>
                    <a:pt x="625" y="16"/>
                  </a:lnTo>
                  <a:lnTo>
                    <a:pt x="625" y="16"/>
                  </a:lnTo>
                  <a:lnTo>
                    <a:pt x="625" y="14"/>
                  </a:lnTo>
                  <a:lnTo>
                    <a:pt x="623" y="16"/>
                  </a:lnTo>
                  <a:lnTo>
                    <a:pt x="621" y="16"/>
                  </a:lnTo>
                  <a:lnTo>
                    <a:pt x="618" y="16"/>
                  </a:lnTo>
                  <a:lnTo>
                    <a:pt x="618" y="16"/>
                  </a:lnTo>
                  <a:lnTo>
                    <a:pt x="615" y="17"/>
                  </a:lnTo>
                  <a:lnTo>
                    <a:pt x="610" y="19"/>
                  </a:lnTo>
                  <a:lnTo>
                    <a:pt x="610" y="19"/>
                  </a:lnTo>
                  <a:lnTo>
                    <a:pt x="606" y="19"/>
                  </a:lnTo>
                  <a:lnTo>
                    <a:pt x="606" y="17"/>
                  </a:lnTo>
                  <a:lnTo>
                    <a:pt x="604" y="17"/>
                  </a:lnTo>
                  <a:lnTo>
                    <a:pt x="603" y="17"/>
                  </a:lnTo>
                  <a:lnTo>
                    <a:pt x="601" y="17"/>
                  </a:lnTo>
                  <a:lnTo>
                    <a:pt x="601" y="16"/>
                  </a:lnTo>
                  <a:lnTo>
                    <a:pt x="603" y="16"/>
                  </a:lnTo>
                  <a:lnTo>
                    <a:pt x="601" y="16"/>
                  </a:lnTo>
                  <a:lnTo>
                    <a:pt x="599" y="16"/>
                  </a:lnTo>
                  <a:lnTo>
                    <a:pt x="599" y="14"/>
                  </a:lnTo>
                  <a:lnTo>
                    <a:pt x="599" y="14"/>
                  </a:lnTo>
                  <a:lnTo>
                    <a:pt x="603" y="13"/>
                  </a:lnTo>
                  <a:lnTo>
                    <a:pt x="604" y="13"/>
                  </a:lnTo>
                  <a:lnTo>
                    <a:pt x="604" y="13"/>
                  </a:lnTo>
                  <a:lnTo>
                    <a:pt x="609" y="13"/>
                  </a:lnTo>
                  <a:lnTo>
                    <a:pt x="610" y="11"/>
                  </a:lnTo>
                  <a:lnTo>
                    <a:pt x="612" y="11"/>
                  </a:lnTo>
                  <a:lnTo>
                    <a:pt x="612" y="9"/>
                  </a:lnTo>
                  <a:lnTo>
                    <a:pt x="610" y="8"/>
                  </a:lnTo>
                  <a:lnTo>
                    <a:pt x="610" y="8"/>
                  </a:lnTo>
                  <a:lnTo>
                    <a:pt x="610" y="6"/>
                  </a:lnTo>
                  <a:lnTo>
                    <a:pt x="610" y="6"/>
                  </a:lnTo>
                  <a:lnTo>
                    <a:pt x="614" y="8"/>
                  </a:lnTo>
                  <a:lnTo>
                    <a:pt x="614" y="8"/>
                  </a:lnTo>
                  <a:lnTo>
                    <a:pt x="615" y="8"/>
                  </a:lnTo>
                  <a:lnTo>
                    <a:pt x="615" y="8"/>
                  </a:lnTo>
                  <a:lnTo>
                    <a:pt x="615" y="8"/>
                  </a:lnTo>
                  <a:lnTo>
                    <a:pt x="617" y="8"/>
                  </a:lnTo>
                  <a:lnTo>
                    <a:pt x="617" y="6"/>
                  </a:lnTo>
                  <a:lnTo>
                    <a:pt x="615" y="6"/>
                  </a:lnTo>
                  <a:lnTo>
                    <a:pt x="615" y="6"/>
                  </a:lnTo>
                  <a:lnTo>
                    <a:pt x="615" y="5"/>
                  </a:lnTo>
                  <a:lnTo>
                    <a:pt x="617" y="5"/>
                  </a:lnTo>
                  <a:lnTo>
                    <a:pt x="618" y="5"/>
                  </a:lnTo>
                  <a:close/>
                  <a:moveTo>
                    <a:pt x="275" y="3"/>
                  </a:moveTo>
                  <a:lnTo>
                    <a:pt x="275" y="3"/>
                  </a:lnTo>
                  <a:lnTo>
                    <a:pt x="275" y="5"/>
                  </a:lnTo>
                  <a:lnTo>
                    <a:pt x="276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6" y="6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5" y="8"/>
                  </a:lnTo>
                  <a:lnTo>
                    <a:pt x="275" y="9"/>
                  </a:lnTo>
                  <a:lnTo>
                    <a:pt x="275" y="9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6" y="11"/>
                  </a:lnTo>
                  <a:lnTo>
                    <a:pt x="278" y="9"/>
                  </a:lnTo>
                  <a:lnTo>
                    <a:pt x="279" y="9"/>
                  </a:lnTo>
                  <a:lnTo>
                    <a:pt x="281" y="8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82" y="9"/>
                  </a:lnTo>
                  <a:lnTo>
                    <a:pt x="281" y="9"/>
                  </a:lnTo>
                  <a:lnTo>
                    <a:pt x="281" y="9"/>
                  </a:lnTo>
                  <a:lnTo>
                    <a:pt x="281" y="11"/>
                  </a:lnTo>
                  <a:lnTo>
                    <a:pt x="279" y="11"/>
                  </a:lnTo>
                  <a:lnTo>
                    <a:pt x="279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6" y="14"/>
                  </a:lnTo>
                  <a:lnTo>
                    <a:pt x="276" y="14"/>
                  </a:lnTo>
                  <a:lnTo>
                    <a:pt x="276" y="14"/>
                  </a:lnTo>
                  <a:lnTo>
                    <a:pt x="275" y="14"/>
                  </a:lnTo>
                  <a:lnTo>
                    <a:pt x="275" y="14"/>
                  </a:lnTo>
                  <a:lnTo>
                    <a:pt x="273" y="14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5" y="17"/>
                  </a:lnTo>
                  <a:lnTo>
                    <a:pt x="276" y="17"/>
                  </a:lnTo>
                  <a:lnTo>
                    <a:pt x="276" y="19"/>
                  </a:lnTo>
                  <a:lnTo>
                    <a:pt x="276" y="19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9" y="24"/>
                  </a:lnTo>
                  <a:lnTo>
                    <a:pt x="279" y="24"/>
                  </a:lnTo>
                  <a:lnTo>
                    <a:pt x="279" y="22"/>
                  </a:lnTo>
                  <a:lnTo>
                    <a:pt x="281" y="22"/>
                  </a:lnTo>
                  <a:lnTo>
                    <a:pt x="282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4"/>
                  </a:lnTo>
                  <a:lnTo>
                    <a:pt x="286" y="24"/>
                  </a:lnTo>
                  <a:lnTo>
                    <a:pt x="286" y="24"/>
                  </a:lnTo>
                  <a:lnTo>
                    <a:pt x="286" y="25"/>
                  </a:lnTo>
                  <a:lnTo>
                    <a:pt x="286" y="25"/>
                  </a:lnTo>
                  <a:lnTo>
                    <a:pt x="286" y="25"/>
                  </a:lnTo>
                  <a:lnTo>
                    <a:pt x="286" y="27"/>
                  </a:lnTo>
                  <a:lnTo>
                    <a:pt x="286" y="27"/>
                  </a:lnTo>
                  <a:lnTo>
                    <a:pt x="286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79" y="25"/>
                  </a:lnTo>
                  <a:lnTo>
                    <a:pt x="278" y="27"/>
                  </a:lnTo>
                  <a:lnTo>
                    <a:pt x="276" y="27"/>
                  </a:lnTo>
                  <a:lnTo>
                    <a:pt x="276" y="25"/>
                  </a:lnTo>
                  <a:lnTo>
                    <a:pt x="275" y="25"/>
                  </a:lnTo>
                  <a:lnTo>
                    <a:pt x="273" y="25"/>
                  </a:lnTo>
                  <a:lnTo>
                    <a:pt x="273" y="25"/>
                  </a:lnTo>
                  <a:lnTo>
                    <a:pt x="271" y="24"/>
                  </a:lnTo>
                  <a:lnTo>
                    <a:pt x="270" y="24"/>
                  </a:lnTo>
                  <a:lnTo>
                    <a:pt x="270" y="22"/>
                  </a:lnTo>
                  <a:lnTo>
                    <a:pt x="268" y="22"/>
                  </a:lnTo>
                  <a:lnTo>
                    <a:pt x="267" y="22"/>
                  </a:lnTo>
                  <a:lnTo>
                    <a:pt x="267" y="20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3" y="20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5" y="19"/>
                  </a:lnTo>
                  <a:lnTo>
                    <a:pt x="267" y="19"/>
                  </a:lnTo>
                  <a:lnTo>
                    <a:pt x="267" y="19"/>
                  </a:lnTo>
                  <a:lnTo>
                    <a:pt x="268" y="19"/>
                  </a:lnTo>
                  <a:lnTo>
                    <a:pt x="268" y="19"/>
                  </a:lnTo>
                  <a:lnTo>
                    <a:pt x="268" y="17"/>
                  </a:lnTo>
                  <a:lnTo>
                    <a:pt x="267" y="17"/>
                  </a:lnTo>
                  <a:lnTo>
                    <a:pt x="267" y="17"/>
                  </a:lnTo>
                  <a:lnTo>
                    <a:pt x="267" y="17"/>
                  </a:lnTo>
                  <a:lnTo>
                    <a:pt x="268" y="17"/>
                  </a:lnTo>
                  <a:lnTo>
                    <a:pt x="268" y="17"/>
                  </a:lnTo>
                  <a:lnTo>
                    <a:pt x="270" y="17"/>
                  </a:lnTo>
                  <a:lnTo>
                    <a:pt x="271" y="17"/>
                  </a:lnTo>
                  <a:lnTo>
                    <a:pt x="271" y="16"/>
                  </a:lnTo>
                  <a:lnTo>
                    <a:pt x="271" y="16"/>
                  </a:lnTo>
                  <a:lnTo>
                    <a:pt x="271" y="14"/>
                  </a:lnTo>
                  <a:lnTo>
                    <a:pt x="271" y="13"/>
                  </a:lnTo>
                  <a:lnTo>
                    <a:pt x="270" y="13"/>
                  </a:lnTo>
                  <a:lnTo>
                    <a:pt x="270" y="13"/>
                  </a:lnTo>
                  <a:lnTo>
                    <a:pt x="271" y="11"/>
                  </a:lnTo>
                  <a:lnTo>
                    <a:pt x="271" y="11"/>
                  </a:lnTo>
                  <a:lnTo>
                    <a:pt x="270" y="11"/>
                  </a:lnTo>
                  <a:lnTo>
                    <a:pt x="270" y="11"/>
                  </a:lnTo>
                  <a:lnTo>
                    <a:pt x="268" y="11"/>
                  </a:lnTo>
                  <a:lnTo>
                    <a:pt x="268" y="9"/>
                  </a:lnTo>
                  <a:lnTo>
                    <a:pt x="270" y="9"/>
                  </a:lnTo>
                  <a:lnTo>
                    <a:pt x="270" y="9"/>
                  </a:lnTo>
                  <a:lnTo>
                    <a:pt x="271" y="9"/>
                  </a:lnTo>
                  <a:lnTo>
                    <a:pt x="271" y="9"/>
                  </a:lnTo>
                  <a:lnTo>
                    <a:pt x="271" y="9"/>
                  </a:lnTo>
                  <a:lnTo>
                    <a:pt x="271" y="8"/>
                  </a:lnTo>
                  <a:lnTo>
                    <a:pt x="271" y="8"/>
                  </a:lnTo>
                  <a:lnTo>
                    <a:pt x="271" y="8"/>
                  </a:lnTo>
                  <a:lnTo>
                    <a:pt x="271" y="6"/>
                  </a:lnTo>
                  <a:lnTo>
                    <a:pt x="271" y="6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3" y="5"/>
                  </a:lnTo>
                  <a:lnTo>
                    <a:pt x="273" y="5"/>
                  </a:lnTo>
                  <a:lnTo>
                    <a:pt x="273" y="3"/>
                  </a:lnTo>
                  <a:lnTo>
                    <a:pt x="275" y="3"/>
                  </a:lnTo>
                  <a:close/>
                  <a:moveTo>
                    <a:pt x="711" y="2"/>
                  </a:moveTo>
                  <a:lnTo>
                    <a:pt x="711" y="2"/>
                  </a:lnTo>
                  <a:lnTo>
                    <a:pt x="713" y="2"/>
                  </a:lnTo>
                  <a:lnTo>
                    <a:pt x="713" y="3"/>
                  </a:lnTo>
                  <a:lnTo>
                    <a:pt x="714" y="3"/>
                  </a:lnTo>
                  <a:lnTo>
                    <a:pt x="714" y="3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6" y="6"/>
                  </a:lnTo>
                  <a:lnTo>
                    <a:pt x="718" y="6"/>
                  </a:lnTo>
                  <a:lnTo>
                    <a:pt x="718" y="6"/>
                  </a:lnTo>
                  <a:lnTo>
                    <a:pt x="719" y="6"/>
                  </a:lnTo>
                  <a:lnTo>
                    <a:pt x="719" y="6"/>
                  </a:lnTo>
                  <a:lnTo>
                    <a:pt x="721" y="8"/>
                  </a:lnTo>
                  <a:lnTo>
                    <a:pt x="719" y="8"/>
                  </a:lnTo>
                  <a:lnTo>
                    <a:pt x="718" y="8"/>
                  </a:lnTo>
                  <a:lnTo>
                    <a:pt x="718" y="8"/>
                  </a:lnTo>
                  <a:lnTo>
                    <a:pt x="716" y="8"/>
                  </a:lnTo>
                  <a:lnTo>
                    <a:pt x="714" y="9"/>
                  </a:lnTo>
                  <a:lnTo>
                    <a:pt x="713" y="9"/>
                  </a:lnTo>
                  <a:lnTo>
                    <a:pt x="713" y="9"/>
                  </a:lnTo>
                  <a:lnTo>
                    <a:pt x="711" y="9"/>
                  </a:lnTo>
                  <a:lnTo>
                    <a:pt x="711" y="9"/>
                  </a:lnTo>
                  <a:lnTo>
                    <a:pt x="713" y="8"/>
                  </a:lnTo>
                  <a:lnTo>
                    <a:pt x="713" y="8"/>
                  </a:lnTo>
                  <a:lnTo>
                    <a:pt x="714" y="8"/>
                  </a:lnTo>
                  <a:lnTo>
                    <a:pt x="714" y="8"/>
                  </a:lnTo>
                  <a:lnTo>
                    <a:pt x="713" y="6"/>
                  </a:lnTo>
                  <a:lnTo>
                    <a:pt x="711" y="6"/>
                  </a:lnTo>
                  <a:lnTo>
                    <a:pt x="710" y="6"/>
                  </a:lnTo>
                  <a:lnTo>
                    <a:pt x="710" y="6"/>
                  </a:lnTo>
                  <a:lnTo>
                    <a:pt x="708" y="6"/>
                  </a:lnTo>
                  <a:lnTo>
                    <a:pt x="708" y="6"/>
                  </a:lnTo>
                  <a:lnTo>
                    <a:pt x="708" y="5"/>
                  </a:lnTo>
                  <a:lnTo>
                    <a:pt x="710" y="5"/>
                  </a:lnTo>
                  <a:lnTo>
                    <a:pt x="710" y="3"/>
                  </a:lnTo>
                  <a:lnTo>
                    <a:pt x="711" y="3"/>
                  </a:lnTo>
                  <a:lnTo>
                    <a:pt x="711" y="3"/>
                  </a:lnTo>
                  <a:lnTo>
                    <a:pt x="711" y="3"/>
                  </a:lnTo>
                  <a:lnTo>
                    <a:pt x="711" y="2"/>
                  </a:lnTo>
                  <a:lnTo>
                    <a:pt x="711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08" y="2"/>
                  </a:lnTo>
                  <a:lnTo>
                    <a:pt x="708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11" y="2"/>
                  </a:lnTo>
                  <a:close/>
                  <a:moveTo>
                    <a:pt x="304" y="0"/>
                  </a:moveTo>
                  <a:lnTo>
                    <a:pt x="306" y="2"/>
                  </a:lnTo>
                  <a:lnTo>
                    <a:pt x="306" y="2"/>
                  </a:lnTo>
                  <a:lnTo>
                    <a:pt x="304" y="2"/>
                  </a:lnTo>
                  <a:lnTo>
                    <a:pt x="306" y="2"/>
                  </a:lnTo>
                  <a:lnTo>
                    <a:pt x="308" y="2"/>
                  </a:lnTo>
                  <a:lnTo>
                    <a:pt x="308" y="3"/>
                  </a:lnTo>
                  <a:lnTo>
                    <a:pt x="308" y="3"/>
                  </a:lnTo>
                  <a:lnTo>
                    <a:pt x="304" y="5"/>
                  </a:lnTo>
                  <a:lnTo>
                    <a:pt x="303" y="6"/>
                  </a:lnTo>
                  <a:lnTo>
                    <a:pt x="301" y="8"/>
                  </a:lnTo>
                  <a:lnTo>
                    <a:pt x="303" y="8"/>
                  </a:lnTo>
                  <a:lnTo>
                    <a:pt x="304" y="9"/>
                  </a:lnTo>
                  <a:lnTo>
                    <a:pt x="304" y="9"/>
                  </a:lnTo>
                  <a:lnTo>
                    <a:pt x="304" y="9"/>
                  </a:lnTo>
                  <a:lnTo>
                    <a:pt x="304" y="8"/>
                  </a:lnTo>
                  <a:lnTo>
                    <a:pt x="306" y="8"/>
                  </a:lnTo>
                  <a:lnTo>
                    <a:pt x="308" y="8"/>
                  </a:lnTo>
                  <a:lnTo>
                    <a:pt x="309" y="6"/>
                  </a:lnTo>
                  <a:lnTo>
                    <a:pt x="309" y="8"/>
                  </a:lnTo>
                  <a:lnTo>
                    <a:pt x="309" y="8"/>
                  </a:lnTo>
                  <a:lnTo>
                    <a:pt x="306" y="9"/>
                  </a:lnTo>
                  <a:lnTo>
                    <a:pt x="306" y="9"/>
                  </a:lnTo>
                  <a:lnTo>
                    <a:pt x="306" y="11"/>
                  </a:lnTo>
                  <a:lnTo>
                    <a:pt x="308" y="14"/>
                  </a:lnTo>
                  <a:lnTo>
                    <a:pt x="308" y="14"/>
                  </a:lnTo>
                  <a:lnTo>
                    <a:pt x="308" y="16"/>
                  </a:lnTo>
                  <a:lnTo>
                    <a:pt x="308" y="17"/>
                  </a:lnTo>
                  <a:lnTo>
                    <a:pt x="309" y="17"/>
                  </a:lnTo>
                  <a:lnTo>
                    <a:pt x="311" y="20"/>
                  </a:lnTo>
                  <a:lnTo>
                    <a:pt x="311" y="22"/>
                  </a:lnTo>
                  <a:lnTo>
                    <a:pt x="312" y="24"/>
                  </a:lnTo>
                  <a:lnTo>
                    <a:pt x="314" y="25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30"/>
                  </a:lnTo>
                  <a:lnTo>
                    <a:pt x="314" y="33"/>
                  </a:lnTo>
                  <a:lnTo>
                    <a:pt x="317" y="35"/>
                  </a:lnTo>
                  <a:lnTo>
                    <a:pt x="319" y="38"/>
                  </a:lnTo>
                  <a:lnTo>
                    <a:pt x="319" y="39"/>
                  </a:lnTo>
                  <a:lnTo>
                    <a:pt x="320" y="43"/>
                  </a:lnTo>
                  <a:lnTo>
                    <a:pt x="319" y="43"/>
                  </a:lnTo>
                  <a:lnTo>
                    <a:pt x="319" y="44"/>
                  </a:lnTo>
                  <a:lnTo>
                    <a:pt x="320" y="46"/>
                  </a:lnTo>
                  <a:lnTo>
                    <a:pt x="320" y="46"/>
                  </a:lnTo>
                  <a:lnTo>
                    <a:pt x="322" y="47"/>
                  </a:lnTo>
                  <a:lnTo>
                    <a:pt x="322" y="49"/>
                  </a:lnTo>
                  <a:lnTo>
                    <a:pt x="322" y="50"/>
                  </a:lnTo>
                  <a:lnTo>
                    <a:pt x="322" y="50"/>
                  </a:lnTo>
                  <a:lnTo>
                    <a:pt x="323" y="50"/>
                  </a:lnTo>
                  <a:lnTo>
                    <a:pt x="323" y="50"/>
                  </a:lnTo>
                  <a:lnTo>
                    <a:pt x="323" y="52"/>
                  </a:lnTo>
                  <a:lnTo>
                    <a:pt x="323" y="52"/>
                  </a:lnTo>
                  <a:lnTo>
                    <a:pt x="323" y="52"/>
                  </a:lnTo>
                  <a:lnTo>
                    <a:pt x="323" y="54"/>
                  </a:lnTo>
                  <a:lnTo>
                    <a:pt x="325" y="55"/>
                  </a:lnTo>
                  <a:lnTo>
                    <a:pt x="327" y="57"/>
                  </a:lnTo>
                  <a:lnTo>
                    <a:pt x="327" y="58"/>
                  </a:lnTo>
                  <a:lnTo>
                    <a:pt x="327" y="58"/>
                  </a:lnTo>
                  <a:lnTo>
                    <a:pt x="330" y="61"/>
                  </a:lnTo>
                  <a:lnTo>
                    <a:pt x="330" y="61"/>
                  </a:lnTo>
                  <a:lnTo>
                    <a:pt x="330" y="63"/>
                  </a:lnTo>
                  <a:lnTo>
                    <a:pt x="330" y="63"/>
                  </a:lnTo>
                  <a:lnTo>
                    <a:pt x="330" y="65"/>
                  </a:lnTo>
                  <a:lnTo>
                    <a:pt x="328" y="65"/>
                  </a:lnTo>
                  <a:lnTo>
                    <a:pt x="328" y="66"/>
                  </a:lnTo>
                  <a:lnTo>
                    <a:pt x="328" y="69"/>
                  </a:lnTo>
                  <a:lnTo>
                    <a:pt x="328" y="71"/>
                  </a:lnTo>
                  <a:lnTo>
                    <a:pt x="328" y="72"/>
                  </a:lnTo>
                  <a:lnTo>
                    <a:pt x="328" y="72"/>
                  </a:lnTo>
                  <a:lnTo>
                    <a:pt x="330" y="74"/>
                  </a:lnTo>
                  <a:lnTo>
                    <a:pt x="328" y="74"/>
                  </a:lnTo>
                  <a:lnTo>
                    <a:pt x="328" y="74"/>
                  </a:lnTo>
                  <a:lnTo>
                    <a:pt x="327" y="72"/>
                  </a:lnTo>
                  <a:lnTo>
                    <a:pt x="327" y="72"/>
                  </a:lnTo>
                  <a:lnTo>
                    <a:pt x="325" y="72"/>
                  </a:lnTo>
                  <a:lnTo>
                    <a:pt x="325" y="74"/>
                  </a:lnTo>
                  <a:lnTo>
                    <a:pt x="325" y="76"/>
                  </a:lnTo>
                  <a:lnTo>
                    <a:pt x="325" y="77"/>
                  </a:lnTo>
                  <a:lnTo>
                    <a:pt x="325" y="77"/>
                  </a:lnTo>
                  <a:lnTo>
                    <a:pt x="323" y="79"/>
                  </a:lnTo>
                  <a:lnTo>
                    <a:pt x="323" y="79"/>
                  </a:lnTo>
                  <a:lnTo>
                    <a:pt x="322" y="77"/>
                  </a:lnTo>
                  <a:lnTo>
                    <a:pt x="320" y="77"/>
                  </a:lnTo>
                  <a:lnTo>
                    <a:pt x="320" y="76"/>
                  </a:lnTo>
                  <a:lnTo>
                    <a:pt x="320" y="74"/>
                  </a:lnTo>
                  <a:lnTo>
                    <a:pt x="320" y="72"/>
                  </a:lnTo>
                  <a:lnTo>
                    <a:pt x="320" y="71"/>
                  </a:lnTo>
                  <a:lnTo>
                    <a:pt x="320" y="69"/>
                  </a:lnTo>
                  <a:lnTo>
                    <a:pt x="320" y="68"/>
                  </a:lnTo>
                  <a:lnTo>
                    <a:pt x="320" y="66"/>
                  </a:lnTo>
                  <a:lnTo>
                    <a:pt x="320" y="65"/>
                  </a:lnTo>
                  <a:lnTo>
                    <a:pt x="322" y="65"/>
                  </a:lnTo>
                  <a:lnTo>
                    <a:pt x="322" y="63"/>
                  </a:lnTo>
                  <a:lnTo>
                    <a:pt x="323" y="63"/>
                  </a:lnTo>
                  <a:lnTo>
                    <a:pt x="323" y="61"/>
                  </a:lnTo>
                  <a:lnTo>
                    <a:pt x="325" y="60"/>
                  </a:lnTo>
                  <a:lnTo>
                    <a:pt x="325" y="60"/>
                  </a:lnTo>
                  <a:lnTo>
                    <a:pt x="323" y="60"/>
                  </a:lnTo>
                  <a:lnTo>
                    <a:pt x="323" y="60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1"/>
                  </a:lnTo>
                  <a:lnTo>
                    <a:pt x="320" y="60"/>
                  </a:lnTo>
                  <a:lnTo>
                    <a:pt x="323" y="57"/>
                  </a:lnTo>
                  <a:lnTo>
                    <a:pt x="323" y="55"/>
                  </a:lnTo>
                  <a:lnTo>
                    <a:pt x="323" y="55"/>
                  </a:lnTo>
                  <a:lnTo>
                    <a:pt x="323" y="55"/>
                  </a:lnTo>
                  <a:lnTo>
                    <a:pt x="322" y="55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19" y="54"/>
                  </a:lnTo>
                  <a:lnTo>
                    <a:pt x="319" y="55"/>
                  </a:lnTo>
                  <a:lnTo>
                    <a:pt x="317" y="55"/>
                  </a:lnTo>
                  <a:lnTo>
                    <a:pt x="317" y="57"/>
                  </a:lnTo>
                  <a:lnTo>
                    <a:pt x="317" y="57"/>
                  </a:lnTo>
                  <a:lnTo>
                    <a:pt x="317" y="58"/>
                  </a:lnTo>
                  <a:lnTo>
                    <a:pt x="316" y="58"/>
                  </a:lnTo>
                  <a:lnTo>
                    <a:pt x="316" y="57"/>
                  </a:lnTo>
                  <a:lnTo>
                    <a:pt x="316" y="55"/>
                  </a:lnTo>
                  <a:lnTo>
                    <a:pt x="316" y="54"/>
                  </a:lnTo>
                  <a:lnTo>
                    <a:pt x="316" y="52"/>
                  </a:lnTo>
                  <a:lnTo>
                    <a:pt x="316" y="50"/>
                  </a:lnTo>
                  <a:lnTo>
                    <a:pt x="316" y="47"/>
                  </a:lnTo>
                  <a:lnTo>
                    <a:pt x="314" y="47"/>
                  </a:lnTo>
                  <a:lnTo>
                    <a:pt x="312" y="47"/>
                  </a:lnTo>
                  <a:lnTo>
                    <a:pt x="312" y="47"/>
                  </a:lnTo>
                  <a:lnTo>
                    <a:pt x="311" y="49"/>
                  </a:lnTo>
                  <a:lnTo>
                    <a:pt x="311" y="49"/>
                  </a:lnTo>
                  <a:lnTo>
                    <a:pt x="311" y="47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09" y="46"/>
                  </a:lnTo>
                  <a:lnTo>
                    <a:pt x="309" y="46"/>
                  </a:lnTo>
                  <a:lnTo>
                    <a:pt x="308" y="46"/>
                  </a:lnTo>
                  <a:lnTo>
                    <a:pt x="309" y="46"/>
                  </a:lnTo>
                  <a:lnTo>
                    <a:pt x="309" y="47"/>
                  </a:lnTo>
                  <a:lnTo>
                    <a:pt x="308" y="49"/>
                  </a:lnTo>
                  <a:lnTo>
                    <a:pt x="308" y="50"/>
                  </a:lnTo>
                  <a:lnTo>
                    <a:pt x="306" y="49"/>
                  </a:lnTo>
                  <a:lnTo>
                    <a:pt x="304" y="47"/>
                  </a:lnTo>
                  <a:lnTo>
                    <a:pt x="304" y="47"/>
                  </a:lnTo>
                  <a:lnTo>
                    <a:pt x="304" y="46"/>
                  </a:lnTo>
                  <a:lnTo>
                    <a:pt x="303" y="44"/>
                  </a:lnTo>
                  <a:lnTo>
                    <a:pt x="303" y="44"/>
                  </a:lnTo>
                  <a:lnTo>
                    <a:pt x="303" y="43"/>
                  </a:lnTo>
                  <a:lnTo>
                    <a:pt x="298" y="41"/>
                  </a:lnTo>
                  <a:lnTo>
                    <a:pt x="298" y="39"/>
                  </a:lnTo>
                  <a:lnTo>
                    <a:pt x="298" y="38"/>
                  </a:lnTo>
                  <a:lnTo>
                    <a:pt x="297" y="36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92" y="32"/>
                  </a:lnTo>
                  <a:lnTo>
                    <a:pt x="292" y="30"/>
                  </a:lnTo>
                  <a:lnTo>
                    <a:pt x="292" y="30"/>
                  </a:lnTo>
                  <a:lnTo>
                    <a:pt x="293" y="28"/>
                  </a:lnTo>
                  <a:lnTo>
                    <a:pt x="298" y="28"/>
                  </a:lnTo>
                  <a:lnTo>
                    <a:pt x="298" y="27"/>
                  </a:lnTo>
                  <a:lnTo>
                    <a:pt x="298" y="27"/>
                  </a:lnTo>
                  <a:lnTo>
                    <a:pt x="295" y="27"/>
                  </a:lnTo>
                  <a:lnTo>
                    <a:pt x="293" y="27"/>
                  </a:lnTo>
                  <a:lnTo>
                    <a:pt x="292" y="27"/>
                  </a:lnTo>
                  <a:lnTo>
                    <a:pt x="290" y="27"/>
                  </a:lnTo>
                  <a:lnTo>
                    <a:pt x="290" y="27"/>
                  </a:lnTo>
                  <a:lnTo>
                    <a:pt x="287" y="25"/>
                  </a:lnTo>
                  <a:lnTo>
                    <a:pt x="287" y="25"/>
                  </a:lnTo>
                  <a:lnTo>
                    <a:pt x="287" y="24"/>
                  </a:lnTo>
                  <a:lnTo>
                    <a:pt x="287" y="20"/>
                  </a:lnTo>
                  <a:lnTo>
                    <a:pt x="289" y="19"/>
                  </a:lnTo>
                  <a:lnTo>
                    <a:pt x="290" y="17"/>
                  </a:lnTo>
                  <a:lnTo>
                    <a:pt x="290" y="14"/>
                  </a:lnTo>
                  <a:lnTo>
                    <a:pt x="290" y="14"/>
                  </a:lnTo>
                  <a:lnTo>
                    <a:pt x="290" y="13"/>
                  </a:lnTo>
                  <a:lnTo>
                    <a:pt x="292" y="11"/>
                  </a:lnTo>
                  <a:lnTo>
                    <a:pt x="293" y="11"/>
                  </a:lnTo>
                  <a:lnTo>
                    <a:pt x="295" y="11"/>
                  </a:lnTo>
                  <a:lnTo>
                    <a:pt x="297" y="11"/>
                  </a:lnTo>
                  <a:lnTo>
                    <a:pt x="298" y="11"/>
                  </a:lnTo>
                  <a:lnTo>
                    <a:pt x="301" y="11"/>
                  </a:lnTo>
                  <a:lnTo>
                    <a:pt x="304" y="14"/>
                  </a:lnTo>
                  <a:lnTo>
                    <a:pt x="306" y="14"/>
                  </a:lnTo>
                  <a:lnTo>
                    <a:pt x="306" y="14"/>
                  </a:lnTo>
                  <a:lnTo>
                    <a:pt x="306" y="14"/>
                  </a:lnTo>
                  <a:lnTo>
                    <a:pt x="304" y="13"/>
                  </a:lnTo>
                  <a:lnTo>
                    <a:pt x="301" y="11"/>
                  </a:lnTo>
                  <a:lnTo>
                    <a:pt x="301" y="9"/>
                  </a:lnTo>
                  <a:lnTo>
                    <a:pt x="301" y="9"/>
                  </a:lnTo>
                  <a:lnTo>
                    <a:pt x="301" y="8"/>
                  </a:lnTo>
                  <a:lnTo>
                    <a:pt x="301" y="8"/>
                  </a:lnTo>
                  <a:lnTo>
                    <a:pt x="303" y="5"/>
                  </a:lnTo>
                  <a:lnTo>
                    <a:pt x="304" y="0"/>
                  </a:lnTo>
                  <a:lnTo>
                    <a:pt x="30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8" name="Freeform 355">
              <a:extLst>
                <a:ext uri="{FF2B5EF4-FFF2-40B4-BE49-F238E27FC236}">
                  <a16:creationId xmlns:a16="http://schemas.microsoft.com/office/drawing/2014/main" id="{A8BD85D4-4C70-A9B1-A99A-3797AD377B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3734" y="2521280"/>
              <a:ext cx="7580523" cy="309927"/>
            </a:xfrm>
            <a:custGeom>
              <a:avLst/>
              <a:gdLst>
                <a:gd name="T0" fmla="*/ 2578 w 3889"/>
                <a:gd name="T1" fmla="*/ 103 h 159"/>
                <a:gd name="T2" fmla="*/ 822 w 3889"/>
                <a:gd name="T3" fmla="*/ 95 h 159"/>
                <a:gd name="T4" fmla="*/ 1287 w 3889"/>
                <a:gd name="T5" fmla="*/ 95 h 159"/>
                <a:gd name="T6" fmla="*/ 934 w 3889"/>
                <a:gd name="T7" fmla="*/ 93 h 159"/>
                <a:gd name="T8" fmla="*/ 3411 w 3889"/>
                <a:gd name="T9" fmla="*/ 95 h 159"/>
                <a:gd name="T10" fmla="*/ 1339 w 3889"/>
                <a:gd name="T11" fmla="*/ 96 h 159"/>
                <a:gd name="T12" fmla="*/ 1356 w 3889"/>
                <a:gd name="T13" fmla="*/ 98 h 159"/>
                <a:gd name="T14" fmla="*/ 1367 w 3889"/>
                <a:gd name="T15" fmla="*/ 95 h 159"/>
                <a:gd name="T16" fmla="*/ 1377 w 3889"/>
                <a:gd name="T17" fmla="*/ 112 h 159"/>
                <a:gd name="T18" fmla="*/ 1351 w 3889"/>
                <a:gd name="T19" fmla="*/ 120 h 159"/>
                <a:gd name="T20" fmla="*/ 1337 w 3889"/>
                <a:gd name="T21" fmla="*/ 104 h 159"/>
                <a:gd name="T22" fmla="*/ 1243 w 3889"/>
                <a:gd name="T23" fmla="*/ 90 h 159"/>
                <a:gd name="T24" fmla="*/ 1255 w 3889"/>
                <a:gd name="T25" fmla="*/ 84 h 159"/>
                <a:gd name="T26" fmla="*/ 779 w 3889"/>
                <a:gd name="T27" fmla="*/ 84 h 159"/>
                <a:gd name="T28" fmla="*/ 3453 w 3889"/>
                <a:gd name="T29" fmla="*/ 81 h 159"/>
                <a:gd name="T30" fmla="*/ 3884 w 3889"/>
                <a:gd name="T31" fmla="*/ 74 h 159"/>
                <a:gd name="T32" fmla="*/ 3877 w 3889"/>
                <a:gd name="T33" fmla="*/ 115 h 159"/>
                <a:gd name="T34" fmla="*/ 3865 w 3889"/>
                <a:gd name="T35" fmla="*/ 128 h 159"/>
                <a:gd name="T36" fmla="*/ 3818 w 3889"/>
                <a:gd name="T37" fmla="*/ 158 h 159"/>
                <a:gd name="T38" fmla="*/ 3840 w 3889"/>
                <a:gd name="T39" fmla="*/ 134 h 159"/>
                <a:gd name="T40" fmla="*/ 3873 w 3889"/>
                <a:gd name="T41" fmla="*/ 93 h 159"/>
                <a:gd name="T42" fmla="*/ 3043 w 3889"/>
                <a:gd name="T43" fmla="*/ 79 h 159"/>
                <a:gd name="T44" fmla="*/ 3005 w 3889"/>
                <a:gd name="T45" fmla="*/ 98 h 159"/>
                <a:gd name="T46" fmla="*/ 3012 w 3889"/>
                <a:gd name="T47" fmla="*/ 115 h 159"/>
                <a:gd name="T48" fmla="*/ 3005 w 3889"/>
                <a:gd name="T49" fmla="*/ 114 h 159"/>
                <a:gd name="T50" fmla="*/ 3012 w 3889"/>
                <a:gd name="T51" fmla="*/ 79 h 159"/>
                <a:gd name="T52" fmla="*/ 3277 w 3889"/>
                <a:gd name="T53" fmla="*/ 74 h 159"/>
                <a:gd name="T54" fmla="*/ 741 w 3889"/>
                <a:gd name="T55" fmla="*/ 71 h 159"/>
                <a:gd name="T56" fmla="*/ 913 w 3889"/>
                <a:gd name="T57" fmla="*/ 63 h 159"/>
                <a:gd name="T58" fmla="*/ 1227 w 3889"/>
                <a:gd name="T59" fmla="*/ 69 h 159"/>
                <a:gd name="T60" fmla="*/ 3792 w 3889"/>
                <a:gd name="T61" fmla="*/ 82 h 159"/>
                <a:gd name="T62" fmla="*/ 3794 w 3889"/>
                <a:gd name="T63" fmla="*/ 120 h 159"/>
                <a:gd name="T64" fmla="*/ 3786 w 3889"/>
                <a:gd name="T65" fmla="*/ 68 h 159"/>
                <a:gd name="T66" fmla="*/ 3778 w 3889"/>
                <a:gd name="T67" fmla="*/ 84 h 159"/>
                <a:gd name="T68" fmla="*/ 3764 w 3889"/>
                <a:gd name="T69" fmla="*/ 71 h 159"/>
                <a:gd name="T70" fmla="*/ 1197 w 3889"/>
                <a:gd name="T71" fmla="*/ 62 h 159"/>
                <a:gd name="T72" fmla="*/ 494 w 3889"/>
                <a:gd name="T73" fmla="*/ 54 h 159"/>
                <a:gd name="T74" fmla="*/ 531 w 3889"/>
                <a:gd name="T75" fmla="*/ 69 h 159"/>
                <a:gd name="T76" fmla="*/ 519 w 3889"/>
                <a:gd name="T77" fmla="*/ 85 h 159"/>
                <a:gd name="T78" fmla="*/ 727 w 3889"/>
                <a:gd name="T79" fmla="*/ 52 h 159"/>
                <a:gd name="T80" fmla="*/ 727 w 3889"/>
                <a:gd name="T81" fmla="*/ 73 h 159"/>
                <a:gd name="T82" fmla="*/ 725 w 3889"/>
                <a:gd name="T83" fmla="*/ 55 h 159"/>
                <a:gd name="T84" fmla="*/ 859 w 3889"/>
                <a:gd name="T85" fmla="*/ 55 h 159"/>
                <a:gd name="T86" fmla="*/ 874 w 3889"/>
                <a:gd name="T87" fmla="*/ 36 h 159"/>
                <a:gd name="T88" fmla="*/ 751 w 3889"/>
                <a:gd name="T89" fmla="*/ 44 h 159"/>
                <a:gd name="T90" fmla="*/ 33 w 3889"/>
                <a:gd name="T91" fmla="*/ 33 h 159"/>
                <a:gd name="T92" fmla="*/ 826 w 3889"/>
                <a:gd name="T93" fmla="*/ 30 h 159"/>
                <a:gd name="T94" fmla="*/ 817 w 3889"/>
                <a:gd name="T95" fmla="*/ 57 h 159"/>
                <a:gd name="T96" fmla="*/ 814 w 3889"/>
                <a:gd name="T97" fmla="*/ 54 h 159"/>
                <a:gd name="T98" fmla="*/ 2676 w 3889"/>
                <a:gd name="T99" fmla="*/ 21 h 159"/>
                <a:gd name="T100" fmla="*/ 2752 w 3889"/>
                <a:gd name="T101" fmla="*/ 17 h 159"/>
                <a:gd name="T102" fmla="*/ 806 w 3889"/>
                <a:gd name="T103" fmla="*/ 32 h 159"/>
                <a:gd name="T104" fmla="*/ 806 w 3889"/>
                <a:gd name="T105" fmla="*/ 17 h 159"/>
                <a:gd name="T106" fmla="*/ 46 w 3889"/>
                <a:gd name="T107" fmla="*/ 16 h 159"/>
                <a:gd name="T108" fmla="*/ 676 w 3889"/>
                <a:gd name="T109" fmla="*/ 19 h 159"/>
                <a:gd name="T110" fmla="*/ 2507 w 3889"/>
                <a:gd name="T111" fmla="*/ 19 h 159"/>
                <a:gd name="T112" fmla="*/ 2696 w 3889"/>
                <a:gd name="T113" fmla="*/ 24 h 159"/>
                <a:gd name="T114" fmla="*/ 2860 w 3889"/>
                <a:gd name="T115" fmla="*/ 21 h 159"/>
                <a:gd name="T116" fmla="*/ 2835 w 3889"/>
                <a:gd name="T117" fmla="*/ 13 h 159"/>
                <a:gd name="T118" fmla="*/ 2846 w 3889"/>
                <a:gd name="T119" fmla="*/ 8 h 159"/>
                <a:gd name="T120" fmla="*/ 782 w 3889"/>
                <a:gd name="T121" fmla="*/ 2 h 159"/>
                <a:gd name="T122" fmla="*/ 2528 w 3889"/>
                <a:gd name="T123" fmla="*/ 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89" h="159">
                  <a:moveTo>
                    <a:pt x="771" y="99"/>
                  </a:moveTo>
                  <a:lnTo>
                    <a:pt x="771" y="99"/>
                  </a:lnTo>
                  <a:lnTo>
                    <a:pt x="773" y="101"/>
                  </a:lnTo>
                  <a:lnTo>
                    <a:pt x="773" y="101"/>
                  </a:lnTo>
                  <a:lnTo>
                    <a:pt x="773" y="103"/>
                  </a:lnTo>
                  <a:lnTo>
                    <a:pt x="771" y="104"/>
                  </a:lnTo>
                  <a:lnTo>
                    <a:pt x="771" y="106"/>
                  </a:lnTo>
                  <a:lnTo>
                    <a:pt x="771" y="107"/>
                  </a:lnTo>
                  <a:lnTo>
                    <a:pt x="771" y="107"/>
                  </a:lnTo>
                  <a:lnTo>
                    <a:pt x="770" y="109"/>
                  </a:lnTo>
                  <a:lnTo>
                    <a:pt x="770" y="107"/>
                  </a:lnTo>
                  <a:lnTo>
                    <a:pt x="770" y="106"/>
                  </a:lnTo>
                  <a:lnTo>
                    <a:pt x="770" y="104"/>
                  </a:lnTo>
                  <a:lnTo>
                    <a:pt x="771" y="101"/>
                  </a:lnTo>
                  <a:lnTo>
                    <a:pt x="771" y="99"/>
                  </a:lnTo>
                  <a:lnTo>
                    <a:pt x="771" y="99"/>
                  </a:lnTo>
                  <a:close/>
                  <a:moveTo>
                    <a:pt x="2588" y="95"/>
                  </a:moveTo>
                  <a:lnTo>
                    <a:pt x="2588" y="96"/>
                  </a:lnTo>
                  <a:lnTo>
                    <a:pt x="2589" y="96"/>
                  </a:lnTo>
                  <a:lnTo>
                    <a:pt x="2591" y="96"/>
                  </a:lnTo>
                  <a:lnTo>
                    <a:pt x="2594" y="96"/>
                  </a:lnTo>
                  <a:lnTo>
                    <a:pt x="2589" y="98"/>
                  </a:lnTo>
                  <a:lnTo>
                    <a:pt x="2586" y="99"/>
                  </a:lnTo>
                  <a:lnTo>
                    <a:pt x="2584" y="101"/>
                  </a:lnTo>
                  <a:lnTo>
                    <a:pt x="2584" y="101"/>
                  </a:lnTo>
                  <a:lnTo>
                    <a:pt x="2584" y="101"/>
                  </a:lnTo>
                  <a:lnTo>
                    <a:pt x="2583" y="103"/>
                  </a:lnTo>
                  <a:lnTo>
                    <a:pt x="2581" y="103"/>
                  </a:lnTo>
                  <a:lnTo>
                    <a:pt x="2580" y="104"/>
                  </a:lnTo>
                  <a:lnTo>
                    <a:pt x="2578" y="104"/>
                  </a:lnTo>
                  <a:lnTo>
                    <a:pt x="2577" y="103"/>
                  </a:lnTo>
                  <a:lnTo>
                    <a:pt x="2578" y="103"/>
                  </a:lnTo>
                  <a:lnTo>
                    <a:pt x="2581" y="103"/>
                  </a:lnTo>
                  <a:lnTo>
                    <a:pt x="2583" y="101"/>
                  </a:lnTo>
                  <a:lnTo>
                    <a:pt x="2584" y="99"/>
                  </a:lnTo>
                  <a:lnTo>
                    <a:pt x="2586" y="98"/>
                  </a:lnTo>
                  <a:lnTo>
                    <a:pt x="2588" y="96"/>
                  </a:lnTo>
                  <a:lnTo>
                    <a:pt x="2588" y="96"/>
                  </a:lnTo>
                  <a:lnTo>
                    <a:pt x="2588" y="95"/>
                  </a:lnTo>
                  <a:close/>
                  <a:moveTo>
                    <a:pt x="2204" y="95"/>
                  </a:moveTo>
                  <a:lnTo>
                    <a:pt x="2206" y="95"/>
                  </a:lnTo>
                  <a:lnTo>
                    <a:pt x="2208" y="95"/>
                  </a:lnTo>
                  <a:lnTo>
                    <a:pt x="2208" y="96"/>
                  </a:lnTo>
                  <a:lnTo>
                    <a:pt x="2208" y="98"/>
                  </a:lnTo>
                  <a:lnTo>
                    <a:pt x="2208" y="99"/>
                  </a:lnTo>
                  <a:lnTo>
                    <a:pt x="2208" y="99"/>
                  </a:lnTo>
                  <a:lnTo>
                    <a:pt x="2206" y="99"/>
                  </a:lnTo>
                  <a:lnTo>
                    <a:pt x="2204" y="99"/>
                  </a:lnTo>
                  <a:lnTo>
                    <a:pt x="2203" y="98"/>
                  </a:lnTo>
                  <a:lnTo>
                    <a:pt x="2204" y="98"/>
                  </a:lnTo>
                  <a:lnTo>
                    <a:pt x="2204" y="96"/>
                  </a:lnTo>
                  <a:lnTo>
                    <a:pt x="2204" y="95"/>
                  </a:lnTo>
                  <a:close/>
                  <a:moveTo>
                    <a:pt x="822" y="95"/>
                  </a:moveTo>
                  <a:lnTo>
                    <a:pt x="823" y="95"/>
                  </a:lnTo>
                  <a:lnTo>
                    <a:pt x="823" y="98"/>
                  </a:lnTo>
                  <a:lnTo>
                    <a:pt x="823" y="99"/>
                  </a:lnTo>
                  <a:lnTo>
                    <a:pt x="822" y="101"/>
                  </a:lnTo>
                  <a:lnTo>
                    <a:pt x="820" y="101"/>
                  </a:lnTo>
                  <a:lnTo>
                    <a:pt x="820" y="99"/>
                  </a:lnTo>
                  <a:lnTo>
                    <a:pt x="818" y="99"/>
                  </a:lnTo>
                  <a:lnTo>
                    <a:pt x="818" y="98"/>
                  </a:lnTo>
                  <a:lnTo>
                    <a:pt x="820" y="96"/>
                  </a:lnTo>
                  <a:lnTo>
                    <a:pt x="820" y="95"/>
                  </a:lnTo>
                  <a:lnTo>
                    <a:pt x="822" y="95"/>
                  </a:lnTo>
                  <a:close/>
                  <a:moveTo>
                    <a:pt x="1287" y="95"/>
                  </a:moveTo>
                  <a:lnTo>
                    <a:pt x="1288" y="95"/>
                  </a:lnTo>
                  <a:lnTo>
                    <a:pt x="1288" y="95"/>
                  </a:lnTo>
                  <a:lnTo>
                    <a:pt x="1288" y="98"/>
                  </a:lnTo>
                  <a:lnTo>
                    <a:pt x="1290" y="98"/>
                  </a:lnTo>
                  <a:lnTo>
                    <a:pt x="1290" y="99"/>
                  </a:lnTo>
                  <a:lnTo>
                    <a:pt x="1290" y="99"/>
                  </a:lnTo>
                  <a:lnTo>
                    <a:pt x="1290" y="101"/>
                  </a:lnTo>
                  <a:lnTo>
                    <a:pt x="1288" y="101"/>
                  </a:lnTo>
                  <a:lnTo>
                    <a:pt x="1288" y="101"/>
                  </a:lnTo>
                  <a:lnTo>
                    <a:pt x="1287" y="101"/>
                  </a:lnTo>
                  <a:lnTo>
                    <a:pt x="1287" y="101"/>
                  </a:lnTo>
                  <a:lnTo>
                    <a:pt x="1285" y="101"/>
                  </a:lnTo>
                  <a:lnTo>
                    <a:pt x="1284" y="101"/>
                  </a:lnTo>
                  <a:lnTo>
                    <a:pt x="1284" y="101"/>
                  </a:lnTo>
                  <a:lnTo>
                    <a:pt x="1282" y="101"/>
                  </a:lnTo>
                  <a:lnTo>
                    <a:pt x="1280" y="103"/>
                  </a:lnTo>
                  <a:lnTo>
                    <a:pt x="1280" y="101"/>
                  </a:lnTo>
                  <a:lnTo>
                    <a:pt x="1279" y="101"/>
                  </a:lnTo>
                  <a:lnTo>
                    <a:pt x="1280" y="101"/>
                  </a:lnTo>
                  <a:lnTo>
                    <a:pt x="1280" y="101"/>
                  </a:lnTo>
                  <a:lnTo>
                    <a:pt x="1282" y="101"/>
                  </a:lnTo>
                  <a:lnTo>
                    <a:pt x="1284" y="99"/>
                  </a:lnTo>
                  <a:lnTo>
                    <a:pt x="1285" y="99"/>
                  </a:lnTo>
                  <a:lnTo>
                    <a:pt x="1287" y="99"/>
                  </a:lnTo>
                  <a:lnTo>
                    <a:pt x="1288" y="99"/>
                  </a:lnTo>
                  <a:lnTo>
                    <a:pt x="1288" y="98"/>
                  </a:lnTo>
                  <a:lnTo>
                    <a:pt x="1288" y="98"/>
                  </a:lnTo>
                  <a:lnTo>
                    <a:pt x="1288" y="96"/>
                  </a:lnTo>
                  <a:lnTo>
                    <a:pt x="1287" y="96"/>
                  </a:lnTo>
                  <a:lnTo>
                    <a:pt x="1287" y="96"/>
                  </a:lnTo>
                  <a:lnTo>
                    <a:pt x="1287" y="95"/>
                  </a:lnTo>
                  <a:lnTo>
                    <a:pt x="1287" y="95"/>
                  </a:lnTo>
                  <a:close/>
                  <a:moveTo>
                    <a:pt x="938" y="93"/>
                  </a:moveTo>
                  <a:lnTo>
                    <a:pt x="940" y="93"/>
                  </a:lnTo>
                  <a:lnTo>
                    <a:pt x="941" y="93"/>
                  </a:lnTo>
                  <a:lnTo>
                    <a:pt x="943" y="93"/>
                  </a:lnTo>
                  <a:lnTo>
                    <a:pt x="945" y="93"/>
                  </a:lnTo>
                  <a:lnTo>
                    <a:pt x="945" y="93"/>
                  </a:lnTo>
                  <a:lnTo>
                    <a:pt x="945" y="95"/>
                  </a:lnTo>
                  <a:lnTo>
                    <a:pt x="945" y="95"/>
                  </a:lnTo>
                  <a:lnTo>
                    <a:pt x="943" y="95"/>
                  </a:lnTo>
                  <a:lnTo>
                    <a:pt x="941" y="95"/>
                  </a:lnTo>
                  <a:lnTo>
                    <a:pt x="941" y="95"/>
                  </a:lnTo>
                  <a:lnTo>
                    <a:pt x="940" y="96"/>
                  </a:lnTo>
                  <a:lnTo>
                    <a:pt x="938" y="96"/>
                  </a:lnTo>
                  <a:lnTo>
                    <a:pt x="935" y="98"/>
                  </a:lnTo>
                  <a:lnTo>
                    <a:pt x="935" y="98"/>
                  </a:lnTo>
                  <a:lnTo>
                    <a:pt x="934" y="98"/>
                  </a:lnTo>
                  <a:lnTo>
                    <a:pt x="934" y="99"/>
                  </a:lnTo>
                  <a:lnTo>
                    <a:pt x="934" y="99"/>
                  </a:lnTo>
                  <a:lnTo>
                    <a:pt x="932" y="99"/>
                  </a:lnTo>
                  <a:lnTo>
                    <a:pt x="932" y="99"/>
                  </a:lnTo>
                  <a:lnTo>
                    <a:pt x="930" y="101"/>
                  </a:lnTo>
                  <a:lnTo>
                    <a:pt x="929" y="101"/>
                  </a:lnTo>
                  <a:lnTo>
                    <a:pt x="929" y="101"/>
                  </a:lnTo>
                  <a:lnTo>
                    <a:pt x="929" y="101"/>
                  </a:lnTo>
                  <a:lnTo>
                    <a:pt x="929" y="99"/>
                  </a:lnTo>
                  <a:lnTo>
                    <a:pt x="929" y="99"/>
                  </a:lnTo>
                  <a:lnTo>
                    <a:pt x="930" y="99"/>
                  </a:lnTo>
                  <a:lnTo>
                    <a:pt x="932" y="98"/>
                  </a:lnTo>
                  <a:lnTo>
                    <a:pt x="932" y="96"/>
                  </a:lnTo>
                  <a:lnTo>
                    <a:pt x="934" y="95"/>
                  </a:lnTo>
                  <a:lnTo>
                    <a:pt x="934" y="93"/>
                  </a:lnTo>
                  <a:lnTo>
                    <a:pt x="934" y="93"/>
                  </a:lnTo>
                  <a:lnTo>
                    <a:pt x="934" y="93"/>
                  </a:lnTo>
                  <a:lnTo>
                    <a:pt x="935" y="93"/>
                  </a:lnTo>
                  <a:lnTo>
                    <a:pt x="937" y="93"/>
                  </a:lnTo>
                  <a:lnTo>
                    <a:pt x="938" y="93"/>
                  </a:lnTo>
                  <a:close/>
                  <a:moveTo>
                    <a:pt x="3422" y="88"/>
                  </a:moveTo>
                  <a:lnTo>
                    <a:pt x="3422" y="88"/>
                  </a:lnTo>
                  <a:lnTo>
                    <a:pt x="3422" y="88"/>
                  </a:lnTo>
                  <a:lnTo>
                    <a:pt x="3422" y="88"/>
                  </a:lnTo>
                  <a:lnTo>
                    <a:pt x="3425" y="90"/>
                  </a:lnTo>
                  <a:lnTo>
                    <a:pt x="3427" y="90"/>
                  </a:lnTo>
                  <a:lnTo>
                    <a:pt x="3427" y="92"/>
                  </a:lnTo>
                  <a:lnTo>
                    <a:pt x="3425" y="92"/>
                  </a:lnTo>
                  <a:lnTo>
                    <a:pt x="3423" y="92"/>
                  </a:lnTo>
                  <a:lnTo>
                    <a:pt x="3423" y="93"/>
                  </a:lnTo>
                  <a:lnTo>
                    <a:pt x="3422" y="93"/>
                  </a:lnTo>
                  <a:lnTo>
                    <a:pt x="3422" y="93"/>
                  </a:lnTo>
                  <a:lnTo>
                    <a:pt x="3422" y="95"/>
                  </a:lnTo>
                  <a:lnTo>
                    <a:pt x="3422" y="95"/>
                  </a:lnTo>
                  <a:lnTo>
                    <a:pt x="3422" y="96"/>
                  </a:lnTo>
                  <a:lnTo>
                    <a:pt x="3422" y="96"/>
                  </a:lnTo>
                  <a:lnTo>
                    <a:pt x="3422" y="96"/>
                  </a:lnTo>
                  <a:lnTo>
                    <a:pt x="3420" y="98"/>
                  </a:lnTo>
                  <a:lnTo>
                    <a:pt x="3420" y="98"/>
                  </a:lnTo>
                  <a:lnTo>
                    <a:pt x="3420" y="96"/>
                  </a:lnTo>
                  <a:lnTo>
                    <a:pt x="3419" y="96"/>
                  </a:lnTo>
                  <a:lnTo>
                    <a:pt x="3419" y="96"/>
                  </a:lnTo>
                  <a:lnTo>
                    <a:pt x="3417" y="96"/>
                  </a:lnTo>
                  <a:lnTo>
                    <a:pt x="3415" y="95"/>
                  </a:lnTo>
                  <a:lnTo>
                    <a:pt x="3412" y="95"/>
                  </a:lnTo>
                  <a:lnTo>
                    <a:pt x="3412" y="95"/>
                  </a:lnTo>
                  <a:lnTo>
                    <a:pt x="3411" y="95"/>
                  </a:lnTo>
                  <a:lnTo>
                    <a:pt x="3409" y="96"/>
                  </a:lnTo>
                  <a:lnTo>
                    <a:pt x="3408" y="95"/>
                  </a:lnTo>
                  <a:lnTo>
                    <a:pt x="3408" y="93"/>
                  </a:lnTo>
                  <a:lnTo>
                    <a:pt x="3408" y="93"/>
                  </a:lnTo>
                  <a:lnTo>
                    <a:pt x="3411" y="92"/>
                  </a:lnTo>
                  <a:lnTo>
                    <a:pt x="3412" y="92"/>
                  </a:lnTo>
                  <a:lnTo>
                    <a:pt x="3414" y="92"/>
                  </a:lnTo>
                  <a:lnTo>
                    <a:pt x="3414" y="92"/>
                  </a:lnTo>
                  <a:lnTo>
                    <a:pt x="3415" y="93"/>
                  </a:lnTo>
                  <a:lnTo>
                    <a:pt x="3415" y="92"/>
                  </a:lnTo>
                  <a:lnTo>
                    <a:pt x="3417" y="92"/>
                  </a:lnTo>
                  <a:lnTo>
                    <a:pt x="3417" y="90"/>
                  </a:lnTo>
                  <a:lnTo>
                    <a:pt x="3419" y="88"/>
                  </a:lnTo>
                  <a:lnTo>
                    <a:pt x="3420" y="88"/>
                  </a:lnTo>
                  <a:lnTo>
                    <a:pt x="3422" y="88"/>
                  </a:lnTo>
                  <a:close/>
                  <a:moveTo>
                    <a:pt x="1337" y="87"/>
                  </a:moveTo>
                  <a:lnTo>
                    <a:pt x="1337" y="87"/>
                  </a:lnTo>
                  <a:lnTo>
                    <a:pt x="1339" y="88"/>
                  </a:lnTo>
                  <a:lnTo>
                    <a:pt x="1340" y="90"/>
                  </a:lnTo>
                  <a:lnTo>
                    <a:pt x="1340" y="90"/>
                  </a:lnTo>
                  <a:lnTo>
                    <a:pt x="1340" y="92"/>
                  </a:lnTo>
                  <a:lnTo>
                    <a:pt x="1340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5"/>
                  </a:lnTo>
                  <a:lnTo>
                    <a:pt x="1339" y="96"/>
                  </a:lnTo>
                  <a:lnTo>
                    <a:pt x="1342" y="98"/>
                  </a:lnTo>
                  <a:lnTo>
                    <a:pt x="1342" y="99"/>
                  </a:lnTo>
                  <a:lnTo>
                    <a:pt x="1342" y="99"/>
                  </a:lnTo>
                  <a:lnTo>
                    <a:pt x="1345" y="103"/>
                  </a:lnTo>
                  <a:lnTo>
                    <a:pt x="1345" y="103"/>
                  </a:lnTo>
                  <a:lnTo>
                    <a:pt x="1345" y="104"/>
                  </a:lnTo>
                  <a:lnTo>
                    <a:pt x="1347" y="104"/>
                  </a:lnTo>
                  <a:lnTo>
                    <a:pt x="1347" y="104"/>
                  </a:lnTo>
                  <a:lnTo>
                    <a:pt x="1348" y="106"/>
                  </a:lnTo>
                  <a:lnTo>
                    <a:pt x="1348" y="106"/>
                  </a:lnTo>
                  <a:lnTo>
                    <a:pt x="1350" y="106"/>
                  </a:lnTo>
                  <a:lnTo>
                    <a:pt x="1351" y="109"/>
                  </a:lnTo>
                  <a:lnTo>
                    <a:pt x="1353" y="109"/>
                  </a:lnTo>
                  <a:lnTo>
                    <a:pt x="1355" y="109"/>
                  </a:lnTo>
                  <a:lnTo>
                    <a:pt x="1356" y="109"/>
                  </a:lnTo>
                  <a:lnTo>
                    <a:pt x="1358" y="109"/>
                  </a:lnTo>
                  <a:lnTo>
                    <a:pt x="1356" y="107"/>
                  </a:lnTo>
                  <a:lnTo>
                    <a:pt x="1358" y="107"/>
                  </a:lnTo>
                  <a:lnTo>
                    <a:pt x="1361" y="109"/>
                  </a:lnTo>
                  <a:lnTo>
                    <a:pt x="1362" y="107"/>
                  </a:lnTo>
                  <a:lnTo>
                    <a:pt x="1359" y="106"/>
                  </a:lnTo>
                  <a:lnTo>
                    <a:pt x="1359" y="106"/>
                  </a:lnTo>
                  <a:lnTo>
                    <a:pt x="1358" y="103"/>
                  </a:lnTo>
                  <a:lnTo>
                    <a:pt x="1356" y="101"/>
                  </a:lnTo>
                  <a:lnTo>
                    <a:pt x="1355" y="101"/>
                  </a:lnTo>
                  <a:lnTo>
                    <a:pt x="1355" y="99"/>
                  </a:lnTo>
                  <a:lnTo>
                    <a:pt x="1355" y="99"/>
                  </a:lnTo>
                  <a:lnTo>
                    <a:pt x="1355" y="98"/>
                  </a:lnTo>
                  <a:lnTo>
                    <a:pt x="1356" y="96"/>
                  </a:lnTo>
                  <a:lnTo>
                    <a:pt x="1356" y="96"/>
                  </a:lnTo>
                  <a:lnTo>
                    <a:pt x="1358" y="96"/>
                  </a:lnTo>
                  <a:lnTo>
                    <a:pt x="1356" y="98"/>
                  </a:lnTo>
                  <a:lnTo>
                    <a:pt x="1356" y="99"/>
                  </a:lnTo>
                  <a:lnTo>
                    <a:pt x="1358" y="99"/>
                  </a:lnTo>
                  <a:lnTo>
                    <a:pt x="1358" y="99"/>
                  </a:lnTo>
                  <a:lnTo>
                    <a:pt x="1358" y="101"/>
                  </a:lnTo>
                  <a:lnTo>
                    <a:pt x="1359" y="104"/>
                  </a:lnTo>
                  <a:lnTo>
                    <a:pt x="1359" y="104"/>
                  </a:lnTo>
                  <a:lnTo>
                    <a:pt x="1359" y="104"/>
                  </a:lnTo>
                  <a:lnTo>
                    <a:pt x="1361" y="106"/>
                  </a:lnTo>
                  <a:lnTo>
                    <a:pt x="1361" y="107"/>
                  </a:lnTo>
                  <a:lnTo>
                    <a:pt x="1361" y="106"/>
                  </a:lnTo>
                  <a:lnTo>
                    <a:pt x="1361" y="106"/>
                  </a:lnTo>
                  <a:lnTo>
                    <a:pt x="1362" y="107"/>
                  </a:lnTo>
                  <a:lnTo>
                    <a:pt x="1364" y="107"/>
                  </a:lnTo>
                  <a:lnTo>
                    <a:pt x="1364" y="106"/>
                  </a:lnTo>
                  <a:lnTo>
                    <a:pt x="1366" y="106"/>
                  </a:lnTo>
                  <a:lnTo>
                    <a:pt x="1366" y="106"/>
                  </a:lnTo>
                  <a:lnTo>
                    <a:pt x="1367" y="106"/>
                  </a:lnTo>
                  <a:lnTo>
                    <a:pt x="1369" y="106"/>
                  </a:lnTo>
                  <a:lnTo>
                    <a:pt x="1370" y="106"/>
                  </a:lnTo>
                  <a:lnTo>
                    <a:pt x="1370" y="106"/>
                  </a:lnTo>
                  <a:lnTo>
                    <a:pt x="1370" y="104"/>
                  </a:lnTo>
                  <a:lnTo>
                    <a:pt x="1369" y="104"/>
                  </a:lnTo>
                  <a:lnTo>
                    <a:pt x="1369" y="104"/>
                  </a:lnTo>
                  <a:lnTo>
                    <a:pt x="1367" y="104"/>
                  </a:lnTo>
                  <a:lnTo>
                    <a:pt x="1367" y="104"/>
                  </a:lnTo>
                  <a:lnTo>
                    <a:pt x="1367" y="104"/>
                  </a:lnTo>
                  <a:lnTo>
                    <a:pt x="1367" y="103"/>
                  </a:lnTo>
                  <a:lnTo>
                    <a:pt x="1367" y="99"/>
                  </a:lnTo>
                  <a:lnTo>
                    <a:pt x="1369" y="98"/>
                  </a:lnTo>
                  <a:lnTo>
                    <a:pt x="1369" y="96"/>
                  </a:lnTo>
                  <a:lnTo>
                    <a:pt x="1367" y="95"/>
                  </a:lnTo>
                  <a:lnTo>
                    <a:pt x="1367" y="95"/>
                  </a:lnTo>
                  <a:lnTo>
                    <a:pt x="1369" y="96"/>
                  </a:lnTo>
                  <a:lnTo>
                    <a:pt x="1369" y="96"/>
                  </a:lnTo>
                  <a:lnTo>
                    <a:pt x="1369" y="98"/>
                  </a:lnTo>
                  <a:lnTo>
                    <a:pt x="1369" y="99"/>
                  </a:lnTo>
                  <a:lnTo>
                    <a:pt x="1370" y="101"/>
                  </a:lnTo>
                  <a:lnTo>
                    <a:pt x="1372" y="103"/>
                  </a:lnTo>
                  <a:lnTo>
                    <a:pt x="1373" y="104"/>
                  </a:lnTo>
                  <a:lnTo>
                    <a:pt x="1375" y="104"/>
                  </a:lnTo>
                  <a:lnTo>
                    <a:pt x="1375" y="106"/>
                  </a:lnTo>
                  <a:lnTo>
                    <a:pt x="1377" y="107"/>
                  </a:lnTo>
                  <a:lnTo>
                    <a:pt x="1380" y="107"/>
                  </a:lnTo>
                  <a:lnTo>
                    <a:pt x="1381" y="107"/>
                  </a:lnTo>
                  <a:lnTo>
                    <a:pt x="1383" y="107"/>
                  </a:lnTo>
                  <a:lnTo>
                    <a:pt x="1383" y="107"/>
                  </a:lnTo>
                  <a:lnTo>
                    <a:pt x="1384" y="107"/>
                  </a:lnTo>
                  <a:lnTo>
                    <a:pt x="1386" y="107"/>
                  </a:lnTo>
                  <a:lnTo>
                    <a:pt x="1386" y="107"/>
                  </a:lnTo>
                  <a:lnTo>
                    <a:pt x="1384" y="107"/>
                  </a:lnTo>
                  <a:lnTo>
                    <a:pt x="1386" y="109"/>
                  </a:lnTo>
                  <a:lnTo>
                    <a:pt x="1386" y="110"/>
                  </a:lnTo>
                  <a:lnTo>
                    <a:pt x="1384" y="110"/>
                  </a:lnTo>
                  <a:lnTo>
                    <a:pt x="1384" y="110"/>
                  </a:lnTo>
                  <a:lnTo>
                    <a:pt x="1383" y="110"/>
                  </a:lnTo>
                  <a:lnTo>
                    <a:pt x="1381" y="109"/>
                  </a:lnTo>
                  <a:lnTo>
                    <a:pt x="1381" y="109"/>
                  </a:lnTo>
                  <a:lnTo>
                    <a:pt x="1380" y="109"/>
                  </a:lnTo>
                  <a:lnTo>
                    <a:pt x="1380" y="110"/>
                  </a:lnTo>
                  <a:lnTo>
                    <a:pt x="1380" y="110"/>
                  </a:lnTo>
                  <a:lnTo>
                    <a:pt x="1380" y="110"/>
                  </a:lnTo>
                  <a:lnTo>
                    <a:pt x="1378" y="110"/>
                  </a:lnTo>
                  <a:lnTo>
                    <a:pt x="1378" y="110"/>
                  </a:lnTo>
                  <a:lnTo>
                    <a:pt x="1377" y="112"/>
                  </a:lnTo>
                  <a:lnTo>
                    <a:pt x="1377" y="112"/>
                  </a:lnTo>
                  <a:lnTo>
                    <a:pt x="1377" y="112"/>
                  </a:lnTo>
                  <a:lnTo>
                    <a:pt x="1373" y="112"/>
                  </a:lnTo>
                  <a:lnTo>
                    <a:pt x="1372" y="112"/>
                  </a:lnTo>
                  <a:lnTo>
                    <a:pt x="1372" y="110"/>
                  </a:lnTo>
                  <a:lnTo>
                    <a:pt x="1370" y="109"/>
                  </a:lnTo>
                  <a:lnTo>
                    <a:pt x="1367" y="107"/>
                  </a:lnTo>
                  <a:lnTo>
                    <a:pt x="1366" y="107"/>
                  </a:lnTo>
                  <a:lnTo>
                    <a:pt x="1366" y="107"/>
                  </a:lnTo>
                  <a:lnTo>
                    <a:pt x="1364" y="107"/>
                  </a:lnTo>
                  <a:lnTo>
                    <a:pt x="1364" y="107"/>
                  </a:lnTo>
                  <a:lnTo>
                    <a:pt x="1364" y="109"/>
                  </a:lnTo>
                  <a:lnTo>
                    <a:pt x="1364" y="109"/>
                  </a:lnTo>
                  <a:lnTo>
                    <a:pt x="1364" y="110"/>
                  </a:lnTo>
                  <a:lnTo>
                    <a:pt x="1362" y="110"/>
                  </a:lnTo>
                  <a:lnTo>
                    <a:pt x="1361" y="110"/>
                  </a:lnTo>
                  <a:lnTo>
                    <a:pt x="1361" y="110"/>
                  </a:lnTo>
                  <a:lnTo>
                    <a:pt x="1359" y="112"/>
                  </a:lnTo>
                  <a:lnTo>
                    <a:pt x="1358" y="112"/>
                  </a:lnTo>
                  <a:lnTo>
                    <a:pt x="1356" y="114"/>
                  </a:lnTo>
                  <a:lnTo>
                    <a:pt x="1355" y="114"/>
                  </a:lnTo>
                  <a:lnTo>
                    <a:pt x="1355" y="114"/>
                  </a:lnTo>
                  <a:lnTo>
                    <a:pt x="1355" y="115"/>
                  </a:lnTo>
                  <a:lnTo>
                    <a:pt x="1356" y="115"/>
                  </a:lnTo>
                  <a:lnTo>
                    <a:pt x="1356" y="117"/>
                  </a:lnTo>
                  <a:lnTo>
                    <a:pt x="1358" y="118"/>
                  </a:lnTo>
                  <a:lnTo>
                    <a:pt x="1356" y="118"/>
                  </a:lnTo>
                  <a:lnTo>
                    <a:pt x="1358" y="120"/>
                  </a:lnTo>
                  <a:lnTo>
                    <a:pt x="1359" y="120"/>
                  </a:lnTo>
                  <a:lnTo>
                    <a:pt x="1359" y="121"/>
                  </a:lnTo>
                  <a:lnTo>
                    <a:pt x="1356" y="120"/>
                  </a:lnTo>
                  <a:lnTo>
                    <a:pt x="1351" y="120"/>
                  </a:lnTo>
                  <a:lnTo>
                    <a:pt x="1351" y="118"/>
                  </a:lnTo>
                  <a:lnTo>
                    <a:pt x="1353" y="118"/>
                  </a:lnTo>
                  <a:lnTo>
                    <a:pt x="1353" y="118"/>
                  </a:lnTo>
                  <a:lnTo>
                    <a:pt x="1355" y="118"/>
                  </a:lnTo>
                  <a:lnTo>
                    <a:pt x="1355" y="117"/>
                  </a:lnTo>
                  <a:lnTo>
                    <a:pt x="1355" y="117"/>
                  </a:lnTo>
                  <a:lnTo>
                    <a:pt x="1355" y="115"/>
                  </a:lnTo>
                  <a:lnTo>
                    <a:pt x="1353" y="115"/>
                  </a:lnTo>
                  <a:lnTo>
                    <a:pt x="1355" y="114"/>
                  </a:lnTo>
                  <a:lnTo>
                    <a:pt x="1355" y="114"/>
                  </a:lnTo>
                  <a:lnTo>
                    <a:pt x="1355" y="112"/>
                  </a:lnTo>
                  <a:lnTo>
                    <a:pt x="1353" y="112"/>
                  </a:lnTo>
                  <a:lnTo>
                    <a:pt x="1353" y="110"/>
                  </a:lnTo>
                  <a:lnTo>
                    <a:pt x="1351" y="110"/>
                  </a:lnTo>
                  <a:lnTo>
                    <a:pt x="1351" y="109"/>
                  </a:lnTo>
                  <a:lnTo>
                    <a:pt x="1351" y="109"/>
                  </a:lnTo>
                  <a:lnTo>
                    <a:pt x="1348" y="107"/>
                  </a:lnTo>
                  <a:lnTo>
                    <a:pt x="1347" y="107"/>
                  </a:lnTo>
                  <a:lnTo>
                    <a:pt x="1344" y="103"/>
                  </a:lnTo>
                  <a:lnTo>
                    <a:pt x="1340" y="101"/>
                  </a:lnTo>
                  <a:lnTo>
                    <a:pt x="1340" y="99"/>
                  </a:lnTo>
                  <a:lnTo>
                    <a:pt x="1339" y="99"/>
                  </a:lnTo>
                  <a:lnTo>
                    <a:pt x="1339" y="98"/>
                  </a:lnTo>
                  <a:lnTo>
                    <a:pt x="1339" y="99"/>
                  </a:lnTo>
                  <a:lnTo>
                    <a:pt x="1340" y="101"/>
                  </a:lnTo>
                  <a:lnTo>
                    <a:pt x="1339" y="103"/>
                  </a:lnTo>
                  <a:lnTo>
                    <a:pt x="1339" y="103"/>
                  </a:lnTo>
                  <a:lnTo>
                    <a:pt x="1339" y="104"/>
                  </a:lnTo>
                  <a:lnTo>
                    <a:pt x="1340" y="106"/>
                  </a:lnTo>
                  <a:lnTo>
                    <a:pt x="1340" y="106"/>
                  </a:lnTo>
                  <a:lnTo>
                    <a:pt x="1339" y="106"/>
                  </a:lnTo>
                  <a:lnTo>
                    <a:pt x="1337" y="104"/>
                  </a:lnTo>
                  <a:lnTo>
                    <a:pt x="1337" y="103"/>
                  </a:lnTo>
                  <a:lnTo>
                    <a:pt x="1336" y="101"/>
                  </a:lnTo>
                  <a:lnTo>
                    <a:pt x="1336" y="99"/>
                  </a:lnTo>
                  <a:lnTo>
                    <a:pt x="1336" y="99"/>
                  </a:lnTo>
                  <a:lnTo>
                    <a:pt x="1336" y="98"/>
                  </a:lnTo>
                  <a:lnTo>
                    <a:pt x="1336" y="98"/>
                  </a:lnTo>
                  <a:lnTo>
                    <a:pt x="1337" y="96"/>
                  </a:lnTo>
                  <a:lnTo>
                    <a:pt x="1337" y="96"/>
                  </a:lnTo>
                  <a:lnTo>
                    <a:pt x="1337" y="95"/>
                  </a:lnTo>
                  <a:lnTo>
                    <a:pt x="1337" y="93"/>
                  </a:lnTo>
                  <a:lnTo>
                    <a:pt x="1337" y="92"/>
                  </a:lnTo>
                  <a:lnTo>
                    <a:pt x="1336" y="92"/>
                  </a:lnTo>
                  <a:lnTo>
                    <a:pt x="1336" y="90"/>
                  </a:lnTo>
                  <a:lnTo>
                    <a:pt x="1337" y="90"/>
                  </a:lnTo>
                  <a:lnTo>
                    <a:pt x="1336" y="90"/>
                  </a:lnTo>
                  <a:lnTo>
                    <a:pt x="1336" y="88"/>
                  </a:lnTo>
                  <a:lnTo>
                    <a:pt x="1336" y="88"/>
                  </a:lnTo>
                  <a:lnTo>
                    <a:pt x="1337" y="88"/>
                  </a:lnTo>
                  <a:lnTo>
                    <a:pt x="1337" y="88"/>
                  </a:lnTo>
                  <a:lnTo>
                    <a:pt x="1337" y="87"/>
                  </a:lnTo>
                  <a:close/>
                  <a:moveTo>
                    <a:pt x="1255" y="84"/>
                  </a:moveTo>
                  <a:lnTo>
                    <a:pt x="1254" y="84"/>
                  </a:lnTo>
                  <a:lnTo>
                    <a:pt x="1254" y="85"/>
                  </a:lnTo>
                  <a:lnTo>
                    <a:pt x="1254" y="85"/>
                  </a:lnTo>
                  <a:lnTo>
                    <a:pt x="1254" y="87"/>
                  </a:lnTo>
                  <a:lnTo>
                    <a:pt x="1252" y="87"/>
                  </a:lnTo>
                  <a:lnTo>
                    <a:pt x="1250" y="88"/>
                  </a:lnTo>
                  <a:lnTo>
                    <a:pt x="1249" y="88"/>
                  </a:lnTo>
                  <a:lnTo>
                    <a:pt x="1247" y="90"/>
                  </a:lnTo>
                  <a:lnTo>
                    <a:pt x="1246" y="90"/>
                  </a:lnTo>
                  <a:lnTo>
                    <a:pt x="1244" y="90"/>
                  </a:lnTo>
                  <a:lnTo>
                    <a:pt x="1243" y="90"/>
                  </a:lnTo>
                  <a:lnTo>
                    <a:pt x="1243" y="90"/>
                  </a:lnTo>
                  <a:lnTo>
                    <a:pt x="1241" y="90"/>
                  </a:lnTo>
                  <a:lnTo>
                    <a:pt x="1241" y="90"/>
                  </a:lnTo>
                  <a:lnTo>
                    <a:pt x="1239" y="90"/>
                  </a:lnTo>
                  <a:lnTo>
                    <a:pt x="1238" y="92"/>
                  </a:lnTo>
                  <a:lnTo>
                    <a:pt x="1235" y="92"/>
                  </a:lnTo>
                  <a:lnTo>
                    <a:pt x="1235" y="92"/>
                  </a:lnTo>
                  <a:lnTo>
                    <a:pt x="1236" y="90"/>
                  </a:lnTo>
                  <a:lnTo>
                    <a:pt x="1238" y="90"/>
                  </a:lnTo>
                  <a:lnTo>
                    <a:pt x="1238" y="90"/>
                  </a:lnTo>
                  <a:lnTo>
                    <a:pt x="1238" y="90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8" y="88"/>
                  </a:lnTo>
                  <a:lnTo>
                    <a:pt x="1238" y="88"/>
                  </a:lnTo>
                  <a:lnTo>
                    <a:pt x="1239" y="88"/>
                  </a:lnTo>
                  <a:lnTo>
                    <a:pt x="1241" y="88"/>
                  </a:lnTo>
                  <a:lnTo>
                    <a:pt x="1241" y="87"/>
                  </a:lnTo>
                  <a:lnTo>
                    <a:pt x="1241" y="87"/>
                  </a:lnTo>
                  <a:lnTo>
                    <a:pt x="1241" y="87"/>
                  </a:lnTo>
                  <a:lnTo>
                    <a:pt x="1243" y="87"/>
                  </a:lnTo>
                  <a:lnTo>
                    <a:pt x="1244" y="85"/>
                  </a:lnTo>
                  <a:lnTo>
                    <a:pt x="1246" y="85"/>
                  </a:lnTo>
                  <a:lnTo>
                    <a:pt x="1247" y="85"/>
                  </a:lnTo>
                  <a:lnTo>
                    <a:pt x="1249" y="85"/>
                  </a:lnTo>
                  <a:lnTo>
                    <a:pt x="1249" y="85"/>
                  </a:lnTo>
                  <a:lnTo>
                    <a:pt x="1250" y="85"/>
                  </a:lnTo>
                  <a:lnTo>
                    <a:pt x="1252" y="85"/>
                  </a:lnTo>
                  <a:lnTo>
                    <a:pt x="1254" y="84"/>
                  </a:lnTo>
                  <a:lnTo>
                    <a:pt x="1255" y="84"/>
                  </a:lnTo>
                  <a:close/>
                  <a:moveTo>
                    <a:pt x="787" y="84"/>
                  </a:moveTo>
                  <a:lnTo>
                    <a:pt x="787" y="84"/>
                  </a:lnTo>
                  <a:lnTo>
                    <a:pt x="787" y="84"/>
                  </a:lnTo>
                  <a:lnTo>
                    <a:pt x="788" y="84"/>
                  </a:lnTo>
                  <a:lnTo>
                    <a:pt x="790" y="84"/>
                  </a:lnTo>
                  <a:lnTo>
                    <a:pt x="790" y="85"/>
                  </a:lnTo>
                  <a:lnTo>
                    <a:pt x="790" y="85"/>
                  </a:lnTo>
                  <a:lnTo>
                    <a:pt x="790" y="87"/>
                  </a:lnTo>
                  <a:lnTo>
                    <a:pt x="788" y="87"/>
                  </a:lnTo>
                  <a:lnTo>
                    <a:pt x="788" y="87"/>
                  </a:lnTo>
                  <a:lnTo>
                    <a:pt x="787" y="87"/>
                  </a:lnTo>
                  <a:lnTo>
                    <a:pt x="787" y="87"/>
                  </a:lnTo>
                  <a:lnTo>
                    <a:pt x="785" y="87"/>
                  </a:lnTo>
                  <a:lnTo>
                    <a:pt x="785" y="88"/>
                  </a:lnTo>
                  <a:lnTo>
                    <a:pt x="784" y="88"/>
                  </a:lnTo>
                  <a:lnTo>
                    <a:pt x="784" y="90"/>
                  </a:lnTo>
                  <a:lnTo>
                    <a:pt x="782" y="90"/>
                  </a:lnTo>
                  <a:lnTo>
                    <a:pt x="781" y="90"/>
                  </a:lnTo>
                  <a:lnTo>
                    <a:pt x="779" y="92"/>
                  </a:lnTo>
                  <a:lnTo>
                    <a:pt x="777" y="92"/>
                  </a:lnTo>
                  <a:lnTo>
                    <a:pt x="777" y="90"/>
                  </a:lnTo>
                  <a:lnTo>
                    <a:pt x="777" y="90"/>
                  </a:lnTo>
                  <a:lnTo>
                    <a:pt x="777" y="88"/>
                  </a:lnTo>
                  <a:lnTo>
                    <a:pt x="777" y="88"/>
                  </a:lnTo>
                  <a:lnTo>
                    <a:pt x="777" y="87"/>
                  </a:lnTo>
                  <a:lnTo>
                    <a:pt x="777" y="87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9" y="84"/>
                  </a:lnTo>
                  <a:lnTo>
                    <a:pt x="779" y="84"/>
                  </a:lnTo>
                  <a:lnTo>
                    <a:pt x="781" y="84"/>
                  </a:lnTo>
                  <a:lnTo>
                    <a:pt x="782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5" y="84"/>
                  </a:lnTo>
                  <a:lnTo>
                    <a:pt x="785" y="84"/>
                  </a:lnTo>
                  <a:lnTo>
                    <a:pt x="787" y="84"/>
                  </a:lnTo>
                  <a:close/>
                  <a:moveTo>
                    <a:pt x="915" y="82"/>
                  </a:moveTo>
                  <a:lnTo>
                    <a:pt x="916" y="82"/>
                  </a:lnTo>
                  <a:lnTo>
                    <a:pt x="915" y="84"/>
                  </a:lnTo>
                  <a:lnTo>
                    <a:pt x="913" y="84"/>
                  </a:lnTo>
                  <a:lnTo>
                    <a:pt x="910" y="85"/>
                  </a:lnTo>
                  <a:lnTo>
                    <a:pt x="908" y="85"/>
                  </a:lnTo>
                  <a:lnTo>
                    <a:pt x="907" y="85"/>
                  </a:lnTo>
                  <a:lnTo>
                    <a:pt x="908" y="84"/>
                  </a:lnTo>
                  <a:lnTo>
                    <a:pt x="910" y="84"/>
                  </a:lnTo>
                  <a:lnTo>
                    <a:pt x="913" y="82"/>
                  </a:lnTo>
                  <a:lnTo>
                    <a:pt x="915" y="82"/>
                  </a:lnTo>
                  <a:lnTo>
                    <a:pt x="915" y="82"/>
                  </a:lnTo>
                  <a:close/>
                  <a:moveTo>
                    <a:pt x="3458" y="79"/>
                  </a:moveTo>
                  <a:lnTo>
                    <a:pt x="3460" y="79"/>
                  </a:lnTo>
                  <a:lnTo>
                    <a:pt x="3460" y="79"/>
                  </a:lnTo>
                  <a:lnTo>
                    <a:pt x="3460" y="79"/>
                  </a:lnTo>
                  <a:lnTo>
                    <a:pt x="3460" y="79"/>
                  </a:lnTo>
                  <a:lnTo>
                    <a:pt x="3458" y="81"/>
                  </a:lnTo>
                  <a:lnTo>
                    <a:pt x="3456" y="81"/>
                  </a:lnTo>
                  <a:lnTo>
                    <a:pt x="3455" y="82"/>
                  </a:lnTo>
                  <a:lnTo>
                    <a:pt x="3453" y="82"/>
                  </a:lnTo>
                  <a:lnTo>
                    <a:pt x="3453" y="82"/>
                  </a:lnTo>
                  <a:lnTo>
                    <a:pt x="3453" y="81"/>
                  </a:lnTo>
                  <a:lnTo>
                    <a:pt x="3453" y="81"/>
                  </a:lnTo>
                  <a:lnTo>
                    <a:pt x="3453" y="81"/>
                  </a:lnTo>
                  <a:lnTo>
                    <a:pt x="3455" y="79"/>
                  </a:lnTo>
                  <a:lnTo>
                    <a:pt x="3456" y="79"/>
                  </a:lnTo>
                  <a:lnTo>
                    <a:pt x="3458" y="79"/>
                  </a:lnTo>
                  <a:close/>
                  <a:moveTo>
                    <a:pt x="916" y="77"/>
                  </a:moveTo>
                  <a:lnTo>
                    <a:pt x="916" y="77"/>
                  </a:lnTo>
                  <a:lnTo>
                    <a:pt x="916" y="79"/>
                  </a:lnTo>
                  <a:lnTo>
                    <a:pt x="915" y="81"/>
                  </a:lnTo>
                  <a:lnTo>
                    <a:pt x="915" y="81"/>
                  </a:lnTo>
                  <a:lnTo>
                    <a:pt x="913" y="81"/>
                  </a:lnTo>
                  <a:lnTo>
                    <a:pt x="911" y="81"/>
                  </a:lnTo>
                  <a:lnTo>
                    <a:pt x="913" y="81"/>
                  </a:lnTo>
                  <a:lnTo>
                    <a:pt x="913" y="81"/>
                  </a:lnTo>
                  <a:lnTo>
                    <a:pt x="913" y="81"/>
                  </a:lnTo>
                  <a:lnTo>
                    <a:pt x="913" y="79"/>
                  </a:lnTo>
                  <a:lnTo>
                    <a:pt x="915" y="77"/>
                  </a:lnTo>
                  <a:lnTo>
                    <a:pt x="915" y="77"/>
                  </a:lnTo>
                  <a:lnTo>
                    <a:pt x="916" y="77"/>
                  </a:lnTo>
                  <a:close/>
                  <a:moveTo>
                    <a:pt x="762" y="74"/>
                  </a:moveTo>
                  <a:lnTo>
                    <a:pt x="762" y="74"/>
                  </a:lnTo>
                  <a:lnTo>
                    <a:pt x="762" y="76"/>
                  </a:lnTo>
                  <a:lnTo>
                    <a:pt x="762" y="76"/>
                  </a:lnTo>
                  <a:lnTo>
                    <a:pt x="760" y="76"/>
                  </a:lnTo>
                  <a:lnTo>
                    <a:pt x="760" y="77"/>
                  </a:lnTo>
                  <a:lnTo>
                    <a:pt x="758" y="77"/>
                  </a:lnTo>
                  <a:lnTo>
                    <a:pt x="758" y="76"/>
                  </a:lnTo>
                  <a:lnTo>
                    <a:pt x="758" y="76"/>
                  </a:lnTo>
                  <a:lnTo>
                    <a:pt x="758" y="76"/>
                  </a:lnTo>
                  <a:lnTo>
                    <a:pt x="760" y="74"/>
                  </a:lnTo>
                  <a:lnTo>
                    <a:pt x="762" y="74"/>
                  </a:lnTo>
                  <a:close/>
                  <a:moveTo>
                    <a:pt x="3884" y="74"/>
                  </a:moveTo>
                  <a:lnTo>
                    <a:pt x="3885" y="74"/>
                  </a:lnTo>
                  <a:lnTo>
                    <a:pt x="3887" y="74"/>
                  </a:lnTo>
                  <a:lnTo>
                    <a:pt x="3889" y="76"/>
                  </a:lnTo>
                  <a:lnTo>
                    <a:pt x="3887" y="77"/>
                  </a:lnTo>
                  <a:lnTo>
                    <a:pt x="3887" y="79"/>
                  </a:lnTo>
                  <a:lnTo>
                    <a:pt x="3887" y="81"/>
                  </a:lnTo>
                  <a:lnTo>
                    <a:pt x="3887" y="82"/>
                  </a:lnTo>
                  <a:lnTo>
                    <a:pt x="3885" y="84"/>
                  </a:lnTo>
                  <a:lnTo>
                    <a:pt x="3885" y="84"/>
                  </a:lnTo>
                  <a:lnTo>
                    <a:pt x="3885" y="85"/>
                  </a:lnTo>
                  <a:lnTo>
                    <a:pt x="3885" y="87"/>
                  </a:lnTo>
                  <a:lnTo>
                    <a:pt x="3885" y="88"/>
                  </a:lnTo>
                  <a:lnTo>
                    <a:pt x="3885" y="88"/>
                  </a:lnTo>
                  <a:lnTo>
                    <a:pt x="3885" y="92"/>
                  </a:lnTo>
                  <a:lnTo>
                    <a:pt x="3885" y="92"/>
                  </a:lnTo>
                  <a:lnTo>
                    <a:pt x="3884" y="93"/>
                  </a:lnTo>
                  <a:lnTo>
                    <a:pt x="3884" y="93"/>
                  </a:lnTo>
                  <a:lnTo>
                    <a:pt x="3884" y="95"/>
                  </a:lnTo>
                  <a:lnTo>
                    <a:pt x="3884" y="96"/>
                  </a:lnTo>
                  <a:lnTo>
                    <a:pt x="3882" y="96"/>
                  </a:lnTo>
                  <a:lnTo>
                    <a:pt x="3882" y="98"/>
                  </a:lnTo>
                  <a:lnTo>
                    <a:pt x="3882" y="103"/>
                  </a:lnTo>
                  <a:lnTo>
                    <a:pt x="3882" y="104"/>
                  </a:lnTo>
                  <a:lnTo>
                    <a:pt x="3882" y="106"/>
                  </a:lnTo>
                  <a:lnTo>
                    <a:pt x="3882" y="106"/>
                  </a:lnTo>
                  <a:lnTo>
                    <a:pt x="3882" y="107"/>
                  </a:lnTo>
                  <a:lnTo>
                    <a:pt x="3882" y="109"/>
                  </a:lnTo>
                  <a:lnTo>
                    <a:pt x="3881" y="109"/>
                  </a:lnTo>
                  <a:lnTo>
                    <a:pt x="3877" y="112"/>
                  </a:lnTo>
                  <a:lnTo>
                    <a:pt x="3877" y="114"/>
                  </a:lnTo>
                  <a:lnTo>
                    <a:pt x="3877" y="114"/>
                  </a:lnTo>
                  <a:lnTo>
                    <a:pt x="3877" y="115"/>
                  </a:lnTo>
                  <a:lnTo>
                    <a:pt x="3877" y="115"/>
                  </a:lnTo>
                  <a:lnTo>
                    <a:pt x="3877" y="117"/>
                  </a:lnTo>
                  <a:lnTo>
                    <a:pt x="3877" y="117"/>
                  </a:lnTo>
                  <a:lnTo>
                    <a:pt x="3874" y="117"/>
                  </a:lnTo>
                  <a:lnTo>
                    <a:pt x="3874" y="117"/>
                  </a:lnTo>
                  <a:lnTo>
                    <a:pt x="3874" y="114"/>
                  </a:lnTo>
                  <a:lnTo>
                    <a:pt x="3876" y="114"/>
                  </a:lnTo>
                  <a:lnTo>
                    <a:pt x="3876" y="114"/>
                  </a:lnTo>
                  <a:lnTo>
                    <a:pt x="3874" y="112"/>
                  </a:lnTo>
                  <a:lnTo>
                    <a:pt x="3874" y="112"/>
                  </a:lnTo>
                  <a:lnTo>
                    <a:pt x="3874" y="112"/>
                  </a:lnTo>
                  <a:lnTo>
                    <a:pt x="3873" y="112"/>
                  </a:lnTo>
                  <a:lnTo>
                    <a:pt x="3873" y="114"/>
                  </a:lnTo>
                  <a:lnTo>
                    <a:pt x="3870" y="118"/>
                  </a:lnTo>
                  <a:lnTo>
                    <a:pt x="3868" y="118"/>
                  </a:lnTo>
                  <a:lnTo>
                    <a:pt x="3868" y="120"/>
                  </a:lnTo>
                  <a:lnTo>
                    <a:pt x="3870" y="118"/>
                  </a:lnTo>
                  <a:lnTo>
                    <a:pt x="3871" y="118"/>
                  </a:lnTo>
                  <a:lnTo>
                    <a:pt x="3873" y="118"/>
                  </a:lnTo>
                  <a:lnTo>
                    <a:pt x="3873" y="118"/>
                  </a:lnTo>
                  <a:lnTo>
                    <a:pt x="3874" y="120"/>
                  </a:lnTo>
                  <a:lnTo>
                    <a:pt x="3874" y="120"/>
                  </a:lnTo>
                  <a:lnTo>
                    <a:pt x="3874" y="121"/>
                  </a:lnTo>
                  <a:lnTo>
                    <a:pt x="3873" y="123"/>
                  </a:lnTo>
                  <a:lnTo>
                    <a:pt x="3871" y="123"/>
                  </a:lnTo>
                  <a:lnTo>
                    <a:pt x="3871" y="123"/>
                  </a:lnTo>
                  <a:lnTo>
                    <a:pt x="3870" y="123"/>
                  </a:lnTo>
                  <a:lnTo>
                    <a:pt x="3870" y="123"/>
                  </a:lnTo>
                  <a:lnTo>
                    <a:pt x="3870" y="123"/>
                  </a:lnTo>
                  <a:lnTo>
                    <a:pt x="3865" y="126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9"/>
                  </a:lnTo>
                  <a:lnTo>
                    <a:pt x="3863" y="131"/>
                  </a:lnTo>
                  <a:lnTo>
                    <a:pt x="3860" y="133"/>
                  </a:lnTo>
                  <a:lnTo>
                    <a:pt x="3859" y="134"/>
                  </a:lnTo>
                  <a:lnTo>
                    <a:pt x="3857" y="134"/>
                  </a:lnTo>
                  <a:lnTo>
                    <a:pt x="3855" y="136"/>
                  </a:lnTo>
                  <a:lnTo>
                    <a:pt x="3854" y="136"/>
                  </a:lnTo>
                  <a:lnTo>
                    <a:pt x="3851" y="136"/>
                  </a:lnTo>
                  <a:lnTo>
                    <a:pt x="3848" y="139"/>
                  </a:lnTo>
                  <a:lnTo>
                    <a:pt x="3844" y="139"/>
                  </a:lnTo>
                  <a:lnTo>
                    <a:pt x="3844" y="140"/>
                  </a:lnTo>
                  <a:lnTo>
                    <a:pt x="3843" y="142"/>
                  </a:lnTo>
                  <a:lnTo>
                    <a:pt x="3843" y="142"/>
                  </a:lnTo>
                  <a:lnTo>
                    <a:pt x="3841" y="142"/>
                  </a:lnTo>
                  <a:lnTo>
                    <a:pt x="3841" y="142"/>
                  </a:lnTo>
                  <a:lnTo>
                    <a:pt x="3840" y="142"/>
                  </a:lnTo>
                  <a:lnTo>
                    <a:pt x="3838" y="142"/>
                  </a:lnTo>
                  <a:lnTo>
                    <a:pt x="3836" y="142"/>
                  </a:lnTo>
                  <a:lnTo>
                    <a:pt x="3835" y="142"/>
                  </a:lnTo>
                  <a:lnTo>
                    <a:pt x="3835" y="144"/>
                  </a:lnTo>
                  <a:lnTo>
                    <a:pt x="3835" y="144"/>
                  </a:lnTo>
                  <a:lnTo>
                    <a:pt x="3835" y="145"/>
                  </a:lnTo>
                  <a:lnTo>
                    <a:pt x="3835" y="147"/>
                  </a:lnTo>
                  <a:lnTo>
                    <a:pt x="3833" y="150"/>
                  </a:lnTo>
                  <a:lnTo>
                    <a:pt x="3833" y="150"/>
                  </a:lnTo>
                  <a:lnTo>
                    <a:pt x="3832" y="151"/>
                  </a:lnTo>
                  <a:lnTo>
                    <a:pt x="3830" y="153"/>
                  </a:lnTo>
                  <a:lnTo>
                    <a:pt x="3829" y="155"/>
                  </a:lnTo>
                  <a:lnTo>
                    <a:pt x="3822" y="156"/>
                  </a:lnTo>
                  <a:lnTo>
                    <a:pt x="3818" y="158"/>
                  </a:lnTo>
                  <a:lnTo>
                    <a:pt x="3816" y="158"/>
                  </a:lnTo>
                  <a:lnTo>
                    <a:pt x="3814" y="158"/>
                  </a:lnTo>
                  <a:lnTo>
                    <a:pt x="3811" y="159"/>
                  </a:lnTo>
                  <a:lnTo>
                    <a:pt x="3808" y="158"/>
                  </a:lnTo>
                  <a:lnTo>
                    <a:pt x="3805" y="158"/>
                  </a:lnTo>
                  <a:lnTo>
                    <a:pt x="3800" y="156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3"/>
                  </a:lnTo>
                  <a:lnTo>
                    <a:pt x="3803" y="153"/>
                  </a:lnTo>
                  <a:lnTo>
                    <a:pt x="3807" y="153"/>
                  </a:lnTo>
                  <a:lnTo>
                    <a:pt x="3810" y="153"/>
                  </a:lnTo>
                  <a:lnTo>
                    <a:pt x="3811" y="153"/>
                  </a:lnTo>
                  <a:lnTo>
                    <a:pt x="3813" y="151"/>
                  </a:lnTo>
                  <a:lnTo>
                    <a:pt x="3814" y="151"/>
                  </a:lnTo>
                  <a:lnTo>
                    <a:pt x="3816" y="151"/>
                  </a:lnTo>
                  <a:lnTo>
                    <a:pt x="3818" y="151"/>
                  </a:lnTo>
                  <a:lnTo>
                    <a:pt x="3819" y="150"/>
                  </a:lnTo>
                  <a:lnTo>
                    <a:pt x="3821" y="150"/>
                  </a:lnTo>
                  <a:lnTo>
                    <a:pt x="3821" y="148"/>
                  </a:lnTo>
                  <a:lnTo>
                    <a:pt x="3822" y="148"/>
                  </a:lnTo>
                  <a:lnTo>
                    <a:pt x="3822" y="148"/>
                  </a:lnTo>
                  <a:lnTo>
                    <a:pt x="3825" y="147"/>
                  </a:lnTo>
                  <a:lnTo>
                    <a:pt x="3827" y="145"/>
                  </a:lnTo>
                  <a:lnTo>
                    <a:pt x="3829" y="140"/>
                  </a:lnTo>
                  <a:lnTo>
                    <a:pt x="3832" y="139"/>
                  </a:lnTo>
                  <a:lnTo>
                    <a:pt x="3835" y="137"/>
                  </a:lnTo>
                  <a:lnTo>
                    <a:pt x="3838" y="136"/>
                  </a:lnTo>
                  <a:lnTo>
                    <a:pt x="3838" y="136"/>
                  </a:lnTo>
                  <a:lnTo>
                    <a:pt x="3840" y="134"/>
                  </a:lnTo>
                  <a:lnTo>
                    <a:pt x="3841" y="133"/>
                  </a:lnTo>
                  <a:lnTo>
                    <a:pt x="3843" y="133"/>
                  </a:lnTo>
                  <a:lnTo>
                    <a:pt x="3843" y="131"/>
                  </a:lnTo>
                  <a:lnTo>
                    <a:pt x="3844" y="129"/>
                  </a:lnTo>
                  <a:lnTo>
                    <a:pt x="3844" y="129"/>
                  </a:lnTo>
                  <a:lnTo>
                    <a:pt x="3844" y="129"/>
                  </a:lnTo>
                  <a:lnTo>
                    <a:pt x="3843" y="129"/>
                  </a:lnTo>
                  <a:lnTo>
                    <a:pt x="3843" y="128"/>
                  </a:lnTo>
                  <a:lnTo>
                    <a:pt x="3843" y="128"/>
                  </a:lnTo>
                  <a:lnTo>
                    <a:pt x="3846" y="125"/>
                  </a:lnTo>
                  <a:lnTo>
                    <a:pt x="3849" y="123"/>
                  </a:lnTo>
                  <a:lnTo>
                    <a:pt x="3854" y="120"/>
                  </a:lnTo>
                  <a:lnTo>
                    <a:pt x="3854" y="120"/>
                  </a:lnTo>
                  <a:lnTo>
                    <a:pt x="3854" y="120"/>
                  </a:lnTo>
                  <a:lnTo>
                    <a:pt x="3854" y="118"/>
                  </a:lnTo>
                  <a:lnTo>
                    <a:pt x="3854" y="117"/>
                  </a:lnTo>
                  <a:lnTo>
                    <a:pt x="3857" y="115"/>
                  </a:lnTo>
                  <a:lnTo>
                    <a:pt x="3860" y="112"/>
                  </a:lnTo>
                  <a:lnTo>
                    <a:pt x="3863" y="110"/>
                  </a:lnTo>
                  <a:lnTo>
                    <a:pt x="3863" y="109"/>
                  </a:lnTo>
                  <a:lnTo>
                    <a:pt x="3865" y="107"/>
                  </a:lnTo>
                  <a:lnTo>
                    <a:pt x="3865" y="106"/>
                  </a:lnTo>
                  <a:lnTo>
                    <a:pt x="3866" y="106"/>
                  </a:lnTo>
                  <a:lnTo>
                    <a:pt x="3866" y="104"/>
                  </a:lnTo>
                  <a:lnTo>
                    <a:pt x="3868" y="103"/>
                  </a:lnTo>
                  <a:lnTo>
                    <a:pt x="3868" y="101"/>
                  </a:lnTo>
                  <a:lnTo>
                    <a:pt x="3868" y="99"/>
                  </a:lnTo>
                  <a:lnTo>
                    <a:pt x="3871" y="98"/>
                  </a:lnTo>
                  <a:lnTo>
                    <a:pt x="3871" y="96"/>
                  </a:lnTo>
                  <a:lnTo>
                    <a:pt x="3871" y="95"/>
                  </a:lnTo>
                  <a:lnTo>
                    <a:pt x="3873" y="93"/>
                  </a:lnTo>
                  <a:lnTo>
                    <a:pt x="3873" y="93"/>
                  </a:lnTo>
                  <a:lnTo>
                    <a:pt x="3873" y="92"/>
                  </a:lnTo>
                  <a:lnTo>
                    <a:pt x="3874" y="92"/>
                  </a:lnTo>
                  <a:lnTo>
                    <a:pt x="3873" y="90"/>
                  </a:lnTo>
                  <a:lnTo>
                    <a:pt x="3874" y="90"/>
                  </a:lnTo>
                  <a:lnTo>
                    <a:pt x="3876" y="88"/>
                  </a:lnTo>
                  <a:lnTo>
                    <a:pt x="3876" y="87"/>
                  </a:lnTo>
                  <a:lnTo>
                    <a:pt x="3877" y="85"/>
                  </a:lnTo>
                  <a:lnTo>
                    <a:pt x="3877" y="84"/>
                  </a:lnTo>
                  <a:lnTo>
                    <a:pt x="3877" y="82"/>
                  </a:lnTo>
                  <a:lnTo>
                    <a:pt x="3877" y="81"/>
                  </a:lnTo>
                  <a:lnTo>
                    <a:pt x="3877" y="79"/>
                  </a:lnTo>
                  <a:lnTo>
                    <a:pt x="3877" y="77"/>
                  </a:lnTo>
                  <a:lnTo>
                    <a:pt x="3879" y="77"/>
                  </a:lnTo>
                  <a:lnTo>
                    <a:pt x="3882" y="74"/>
                  </a:lnTo>
                  <a:lnTo>
                    <a:pt x="3882" y="74"/>
                  </a:lnTo>
                  <a:lnTo>
                    <a:pt x="3884" y="74"/>
                  </a:lnTo>
                  <a:close/>
                  <a:moveTo>
                    <a:pt x="3043" y="73"/>
                  </a:moveTo>
                  <a:lnTo>
                    <a:pt x="3043" y="74"/>
                  </a:lnTo>
                  <a:lnTo>
                    <a:pt x="3043" y="76"/>
                  </a:lnTo>
                  <a:lnTo>
                    <a:pt x="3043" y="77"/>
                  </a:lnTo>
                  <a:lnTo>
                    <a:pt x="3045" y="76"/>
                  </a:lnTo>
                  <a:lnTo>
                    <a:pt x="3046" y="76"/>
                  </a:lnTo>
                  <a:lnTo>
                    <a:pt x="3048" y="76"/>
                  </a:lnTo>
                  <a:lnTo>
                    <a:pt x="3050" y="76"/>
                  </a:lnTo>
                  <a:lnTo>
                    <a:pt x="3048" y="76"/>
                  </a:lnTo>
                  <a:lnTo>
                    <a:pt x="3048" y="76"/>
                  </a:lnTo>
                  <a:lnTo>
                    <a:pt x="3046" y="76"/>
                  </a:lnTo>
                  <a:lnTo>
                    <a:pt x="3046" y="77"/>
                  </a:lnTo>
                  <a:lnTo>
                    <a:pt x="3046" y="77"/>
                  </a:lnTo>
                  <a:lnTo>
                    <a:pt x="3045" y="79"/>
                  </a:lnTo>
                  <a:lnTo>
                    <a:pt x="3043" y="79"/>
                  </a:lnTo>
                  <a:lnTo>
                    <a:pt x="3043" y="79"/>
                  </a:lnTo>
                  <a:lnTo>
                    <a:pt x="3042" y="81"/>
                  </a:lnTo>
                  <a:lnTo>
                    <a:pt x="3039" y="79"/>
                  </a:lnTo>
                  <a:lnTo>
                    <a:pt x="3039" y="81"/>
                  </a:lnTo>
                  <a:lnTo>
                    <a:pt x="3039" y="81"/>
                  </a:lnTo>
                  <a:lnTo>
                    <a:pt x="3039" y="82"/>
                  </a:lnTo>
                  <a:lnTo>
                    <a:pt x="3039" y="82"/>
                  </a:lnTo>
                  <a:lnTo>
                    <a:pt x="3039" y="82"/>
                  </a:lnTo>
                  <a:lnTo>
                    <a:pt x="3037" y="81"/>
                  </a:lnTo>
                  <a:lnTo>
                    <a:pt x="3034" y="81"/>
                  </a:lnTo>
                  <a:lnTo>
                    <a:pt x="3032" y="81"/>
                  </a:lnTo>
                  <a:lnTo>
                    <a:pt x="3032" y="82"/>
                  </a:lnTo>
                  <a:lnTo>
                    <a:pt x="3020" y="84"/>
                  </a:lnTo>
                  <a:lnTo>
                    <a:pt x="3018" y="85"/>
                  </a:lnTo>
                  <a:lnTo>
                    <a:pt x="3017" y="85"/>
                  </a:lnTo>
                  <a:lnTo>
                    <a:pt x="3015" y="87"/>
                  </a:lnTo>
                  <a:lnTo>
                    <a:pt x="3013" y="87"/>
                  </a:lnTo>
                  <a:lnTo>
                    <a:pt x="3013" y="88"/>
                  </a:lnTo>
                  <a:lnTo>
                    <a:pt x="3013" y="88"/>
                  </a:lnTo>
                  <a:lnTo>
                    <a:pt x="3013" y="90"/>
                  </a:lnTo>
                  <a:lnTo>
                    <a:pt x="3012" y="90"/>
                  </a:lnTo>
                  <a:lnTo>
                    <a:pt x="3010" y="88"/>
                  </a:lnTo>
                  <a:lnTo>
                    <a:pt x="3009" y="90"/>
                  </a:lnTo>
                  <a:lnTo>
                    <a:pt x="3007" y="90"/>
                  </a:lnTo>
                  <a:lnTo>
                    <a:pt x="3005" y="92"/>
                  </a:lnTo>
                  <a:lnTo>
                    <a:pt x="3007" y="93"/>
                  </a:lnTo>
                  <a:lnTo>
                    <a:pt x="3007" y="93"/>
                  </a:lnTo>
                  <a:lnTo>
                    <a:pt x="3009" y="93"/>
                  </a:lnTo>
                  <a:lnTo>
                    <a:pt x="3009" y="95"/>
                  </a:lnTo>
                  <a:lnTo>
                    <a:pt x="3007" y="95"/>
                  </a:lnTo>
                  <a:lnTo>
                    <a:pt x="3007" y="96"/>
                  </a:lnTo>
                  <a:lnTo>
                    <a:pt x="3007" y="96"/>
                  </a:lnTo>
                  <a:lnTo>
                    <a:pt x="3005" y="98"/>
                  </a:lnTo>
                  <a:lnTo>
                    <a:pt x="3005" y="98"/>
                  </a:lnTo>
                  <a:lnTo>
                    <a:pt x="3005" y="98"/>
                  </a:lnTo>
                  <a:lnTo>
                    <a:pt x="3005" y="99"/>
                  </a:lnTo>
                  <a:lnTo>
                    <a:pt x="3005" y="99"/>
                  </a:lnTo>
                  <a:lnTo>
                    <a:pt x="3005" y="101"/>
                  </a:lnTo>
                  <a:lnTo>
                    <a:pt x="3004" y="101"/>
                  </a:lnTo>
                  <a:lnTo>
                    <a:pt x="3002" y="101"/>
                  </a:lnTo>
                  <a:lnTo>
                    <a:pt x="3001" y="101"/>
                  </a:lnTo>
                  <a:lnTo>
                    <a:pt x="2999" y="103"/>
                  </a:lnTo>
                  <a:lnTo>
                    <a:pt x="3001" y="104"/>
                  </a:lnTo>
                  <a:lnTo>
                    <a:pt x="3002" y="106"/>
                  </a:lnTo>
                  <a:lnTo>
                    <a:pt x="3004" y="107"/>
                  </a:lnTo>
                  <a:lnTo>
                    <a:pt x="3004" y="107"/>
                  </a:lnTo>
                  <a:lnTo>
                    <a:pt x="3004" y="107"/>
                  </a:lnTo>
                  <a:lnTo>
                    <a:pt x="3005" y="109"/>
                  </a:lnTo>
                  <a:lnTo>
                    <a:pt x="3007" y="109"/>
                  </a:lnTo>
                  <a:lnTo>
                    <a:pt x="3012" y="109"/>
                  </a:lnTo>
                  <a:lnTo>
                    <a:pt x="3013" y="107"/>
                  </a:lnTo>
                  <a:lnTo>
                    <a:pt x="3015" y="106"/>
                  </a:lnTo>
                  <a:lnTo>
                    <a:pt x="3018" y="106"/>
                  </a:lnTo>
                  <a:lnTo>
                    <a:pt x="3018" y="106"/>
                  </a:lnTo>
                  <a:lnTo>
                    <a:pt x="3017" y="106"/>
                  </a:lnTo>
                  <a:lnTo>
                    <a:pt x="3015" y="107"/>
                  </a:lnTo>
                  <a:lnTo>
                    <a:pt x="3013" y="109"/>
                  </a:lnTo>
                  <a:lnTo>
                    <a:pt x="3012" y="110"/>
                  </a:lnTo>
                  <a:lnTo>
                    <a:pt x="3010" y="110"/>
                  </a:lnTo>
                  <a:lnTo>
                    <a:pt x="3010" y="112"/>
                  </a:lnTo>
                  <a:lnTo>
                    <a:pt x="3010" y="114"/>
                  </a:lnTo>
                  <a:lnTo>
                    <a:pt x="3012" y="114"/>
                  </a:lnTo>
                  <a:lnTo>
                    <a:pt x="3012" y="114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0" y="114"/>
                  </a:lnTo>
                  <a:lnTo>
                    <a:pt x="3009" y="114"/>
                  </a:lnTo>
                  <a:lnTo>
                    <a:pt x="3009" y="114"/>
                  </a:lnTo>
                  <a:lnTo>
                    <a:pt x="3009" y="115"/>
                  </a:lnTo>
                  <a:lnTo>
                    <a:pt x="3009" y="117"/>
                  </a:lnTo>
                  <a:lnTo>
                    <a:pt x="3009" y="118"/>
                  </a:lnTo>
                  <a:lnTo>
                    <a:pt x="3010" y="120"/>
                  </a:lnTo>
                  <a:lnTo>
                    <a:pt x="3015" y="120"/>
                  </a:lnTo>
                  <a:lnTo>
                    <a:pt x="3020" y="120"/>
                  </a:lnTo>
                  <a:lnTo>
                    <a:pt x="3020" y="120"/>
                  </a:lnTo>
                  <a:lnTo>
                    <a:pt x="3020" y="121"/>
                  </a:lnTo>
                  <a:lnTo>
                    <a:pt x="3015" y="120"/>
                  </a:lnTo>
                  <a:lnTo>
                    <a:pt x="3012" y="121"/>
                  </a:lnTo>
                  <a:lnTo>
                    <a:pt x="3010" y="123"/>
                  </a:lnTo>
                  <a:lnTo>
                    <a:pt x="3010" y="123"/>
                  </a:lnTo>
                  <a:lnTo>
                    <a:pt x="3009" y="125"/>
                  </a:lnTo>
                  <a:lnTo>
                    <a:pt x="3004" y="123"/>
                  </a:lnTo>
                  <a:lnTo>
                    <a:pt x="3004" y="123"/>
                  </a:lnTo>
                  <a:lnTo>
                    <a:pt x="3005" y="123"/>
                  </a:lnTo>
                  <a:lnTo>
                    <a:pt x="3009" y="123"/>
                  </a:lnTo>
                  <a:lnTo>
                    <a:pt x="3010" y="123"/>
                  </a:lnTo>
                  <a:lnTo>
                    <a:pt x="3010" y="121"/>
                  </a:lnTo>
                  <a:lnTo>
                    <a:pt x="3009" y="121"/>
                  </a:lnTo>
                  <a:lnTo>
                    <a:pt x="3007" y="120"/>
                  </a:lnTo>
                  <a:lnTo>
                    <a:pt x="3007" y="120"/>
                  </a:lnTo>
                  <a:lnTo>
                    <a:pt x="3007" y="118"/>
                  </a:lnTo>
                  <a:lnTo>
                    <a:pt x="3005" y="117"/>
                  </a:lnTo>
                  <a:lnTo>
                    <a:pt x="3005" y="114"/>
                  </a:lnTo>
                  <a:lnTo>
                    <a:pt x="3005" y="114"/>
                  </a:lnTo>
                  <a:lnTo>
                    <a:pt x="3005" y="112"/>
                  </a:lnTo>
                  <a:lnTo>
                    <a:pt x="3004" y="110"/>
                  </a:lnTo>
                  <a:lnTo>
                    <a:pt x="3002" y="109"/>
                  </a:lnTo>
                  <a:lnTo>
                    <a:pt x="3001" y="107"/>
                  </a:lnTo>
                  <a:lnTo>
                    <a:pt x="2999" y="107"/>
                  </a:lnTo>
                  <a:lnTo>
                    <a:pt x="2998" y="106"/>
                  </a:lnTo>
                  <a:lnTo>
                    <a:pt x="2998" y="104"/>
                  </a:lnTo>
                  <a:lnTo>
                    <a:pt x="2998" y="103"/>
                  </a:lnTo>
                  <a:lnTo>
                    <a:pt x="2999" y="101"/>
                  </a:lnTo>
                  <a:lnTo>
                    <a:pt x="2999" y="98"/>
                  </a:lnTo>
                  <a:lnTo>
                    <a:pt x="3001" y="96"/>
                  </a:lnTo>
                  <a:lnTo>
                    <a:pt x="3004" y="96"/>
                  </a:lnTo>
                  <a:lnTo>
                    <a:pt x="3004" y="95"/>
                  </a:lnTo>
                  <a:lnTo>
                    <a:pt x="3004" y="93"/>
                  </a:lnTo>
                  <a:lnTo>
                    <a:pt x="3005" y="92"/>
                  </a:lnTo>
                  <a:lnTo>
                    <a:pt x="3005" y="90"/>
                  </a:lnTo>
                  <a:lnTo>
                    <a:pt x="3007" y="88"/>
                  </a:lnTo>
                  <a:lnTo>
                    <a:pt x="3009" y="87"/>
                  </a:lnTo>
                  <a:lnTo>
                    <a:pt x="3010" y="84"/>
                  </a:lnTo>
                  <a:lnTo>
                    <a:pt x="3009" y="82"/>
                  </a:lnTo>
                  <a:lnTo>
                    <a:pt x="3007" y="81"/>
                  </a:lnTo>
                  <a:lnTo>
                    <a:pt x="3009" y="81"/>
                  </a:lnTo>
                  <a:lnTo>
                    <a:pt x="3009" y="81"/>
                  </a:lnTo>
                  <a:lnTo>
                    <a:pt x="3010" y="82"/>
                  </a:lnTo>
                  <a:lnTo>
                    <a:pt x="3010" y="82"/>
                  </a:lnTo>
                  <a:lnTo>
                    <a:pt x="3012" y="84"/>
                  </a:lnTo>
                  <a:lnTo>
                    <a:pt x="3012" y="82"/>
                  </a:lnTo>
                  <a:lnTo>
                    <a:pt x="3012" y="82"/>
                  </a:lnTo>
                  <a:lnTo>
                    <a:pt x="3012" y="81"/>
                  </a:lnTo>
                  <a:lnTo>
                    <a:pt x="3012" y="79"/>
                  </a:lnTo>
                  <a:lnTo>
                    <a:pt x="3012" y="79"/>
                  </a:lnTo>
                  <a:lnTo>
                    <a:pt x="3012" y="79"/>
                  </a:lnTo>
                  <a:lnTo>
                    <a:pt x="3012" y="81"/>
                  </a:lnTo>
                  <a:lnTo>
                    <a:pt x="3013" y="82"/>
                  </a:lnTo>
                  <a:lnTo>
                    <a:pt x="3015" y="82"/>
                  </a:lnTo>
                  <a:lnTo>
                    <a:pt x="3018" y="82"/>
                  </a:lnTo>
                  <a:lnTo>
                    <a:pt x="3021" y="81"/>
                  </a:lnTo>
                  <a:lnTo>
                    <a:pt x="3023" y="81"/>
                  </a:lnTo>
                  <a:lnTo>
                    <a:pt x="3024" y="81"/>
                  </a:lnTo>
                  <a:lnTo>
                    <a:pt x="3028" y="81"/>
                  </a:lnTo>
                  <a:lnTo>
                    <a:pt x="3029" y="81"/>
                  </a:lnTo>
                  <a:lnTo>
                    <a:pt x="3031" y="81"/>
                  </a:lnTo>
                  <a:lnTo>
                    <a:pt x="3034" y="81"/>
                  </a:lnTo>
                  <a:lnTo>
                    <a:pt x="3037" y="79"/>
                  </a:lnTo>
                  <a:lnTo>
                    <a:pt x="3040" y="79"/>
                  </a:lnTo>
                  <a:lnTo>
                    <a:pt x="3040" y="79"/>
                  </a:lnTo>
                  <a:lnTo>
                    <a:pt x="3042" y="79"/>
                  </a:lnTo>
                  <a:lnTo>
                    <a:pt x="3042" y="79"/>
                  </a:lnTo>
                  <a:lnTo>
                    <a:pt x="3043" y="79"/>
                  </a:lnTo>
                  <a:lnTo>
                    <a:pt x="3043" y="77"/>
                  </a:lnTo>
                  <a:lnTo>
                    <a:pt x="3042" y="76"/>
                  </a:lnTo>
                  <a:lnTo>
                    <a:pt x="3042" y="74"/>
                  </a:lnTo>
                  <a:lnTo>
                    <a:pt x="3042" y="73"/>
                  </a:lnTo>
                  <a:lnTo>
                    <a:pt x="3043" y="73"/>
                  </a:lnTo>
                  <a:close/>
                  <a:moveTo>
                    <a:pt x="3274" y="73"/>
                  </a:moveTo>
                  <a:lnTo>
                    <a:pt x="3274" y="73"/>
                  </a:lnTo>
                  <a:lnTo>
                    <a:pt x="3274" y="73"/>
                  </a:lnTo>
                  <a:lnTo>
                    <a:pt x="3275" y="73"/>
                  </a:lnTo>
                  <a:lnTo>
                    <a:pt x="3275" y="73"/>
                  </a:lnTo>
                  <a:lnTo>
                    <a:pt x="3277" y="73"/>
                  </a:lnTo>
                  <a:lnTo>
                    <a:pt x="3277" y="73"/>
                  </a:lnTo>
                  <a:lnTo>
                    <a:pt x="3277" y="74"/>
                  </a:lnTo>
                  <a:lnTo>
                    <a:pt x="3277" y="74"/>
                  </a:lnTo>
                  <a:lnTo>
                    <a:pt x="3277" y="74"/>
                  </a:lnTo>
                  <a:lnTo>
                    <a:pt x="3275" y="74"/>
                  </a:lnTo>
                  <a:lnTo>
                    <a:pt x="3275" y="76"/>
                  </a:lnTo>
                  <a:lnTo>
                    <a:pt x="3274" y="76"/>
                  </a:lnTo>
                  <a:lnTo>
                    <a:pt x="3272" y="74"/>
                  </a:lnTo>
                  <a:lnTo>
                    <a:pt x="3272" y="74"/>
                  </a:lnTo>
                  <a:lnTo>
                    <a:pt x="3272" y="73"/>
                  </a:lnTo>
                  <a:lnTo>
                    <a:pt x="3272" y="73"/>
                  </a:lnTo>
                  <a:lnTo>
                    <a:pt x="3272" y="73"/>
                  </a:lnTo>
                  <a:lnTo>
                    <a:pt x="3274" y="73"/>
                  </a:lnTo>
                  <a:close/>
                  <a:moveTo>
                    <a:pt x="741" y="71"/>
                  </a:moveTo>
                  <a:lnTo>
                    <a:pt x="743" y="74"/>
                  </a:lnTo>
                  <a:lnTo>
                    <a:pt x="741" y="77"/>
                  </a:lnTo>
                  <a:lnTo>
                    <a:pt x="741" y="81"/>
                  </a:lnTo>
                  <a:lnTo>
                    <a:pt x="741" y="82"/>
                  </a:lnTo>
                  <a:lnTo>
                    <a:pt x="741" y="82"/>
                  </a:lnTo>
                  <a:lnTo>
                    <a:pt x="741" y="84"/>
                  </a:lnTo>
                  <a:lnTo>
                    <a:pt x="741" y="85"/>
                  </a:lnTo>
                  <a:lnTo>
                    <a:pt x="740" y="84"/>
                  </a:lnTo>
                  <a:lnTo>
                    <a:pt x="738" y="81"/>
                  </a:lnTo>
                  <a:lnTo>
                    <a:pt x="738" y="81"/>
                  </a:lnTo>
                  <a:lnTo>
                    <a:pt x="736" y="79"/>
                  </a:lnTo>
                  <a:lnTo>
                    <a:pt x="736" y="79"/>
                  </a:lnTo>
                  <a:lnTo>
                    <a:pt x="738" y="77"/>
                  </a:lnTo>
                  <a:lnTo>
                    <a:pt x="740" y="79"/>
                  </a:lnTo>
                  <a:lnTo>
                    <a:pt x="740" y="79"/>
                  </a:lnTo>
                  <a:lnTo>
                    <a:pt x="740" y="77"/>
                  </a:lnTo>
                  <a:lnTo>
                    <a:pt x="740" y="76"/>
                  </a:lnTo>
                  <a:lnTo>
                    <a:pt x="740" y="76"/>
                  </a:lnTo>
                  <a:lnTo>
                    <a:pt x="741" y="76"/>
                  </a:lnTo>
                  <a:lnTo>
                    <a:pt x="741" y="73"/>
                  </a:lnTo>
                  <a:lnTo>
                    <a:pt x="741" y="71"/>
                  </a:lnTo>
                  <a:lnTo>
                    <a:pt x="741" y="71"/>
                  </a:lnTo>
                  <a:close/>
                  <a:moveTo>
                    <a:pt x="754" y="71"/>
                  </a:moveTo>
                  <a:lnTo>
                    <a:pt x="754" y="71"/>
                  </a:lnTo>
                  <a:lnTo>
                    <a:pt x="752" y="73"/>
                  </a:lnTo>
                  <a:lnTo>
                    <a:pt x="752" y="73"/>
                  </a:lnTo>
                  <a:lnTo>
                    <a:pt x="752" y="73"/>
                  </a:lnTo>
                  <a:lnTo>
                    <a:pt x="751" y="73"/>
                  </a:lnTo>
                  <a:lnTo>
                    <a:pt x="751" y="73"/>
                  </a:lnTo>
                  <a:lnTo>
                    <a:pt x="752" y="71"/>
                  </a:lnTo>
                  <a:lnTo>
                    <a:pt x="752" y="71"/>
                  </a:lnTo>
                  <a:lnTo>
                    <a:pt x="754" y="71"/>
                  </a:lnTo>
                  <a:close/>
                  <a:moveTo>
                    <a:pt x="3338" y="65"/>
                  </a:moveTo>
                  <a:lnTo>
                    <a:pt x="3340" y="65"/>
                  </a:lnTo>
                  <a:lnTo>
                    <a:pt x="3340" y="66"/>
                  </a:lnTo>
                  <a:lnTo>
                    <a:pt x="3340" y="66"/>
                  </a:lnTo>
                  <a:lnTo>
                    <a:pt x="3338" y="66"/>
                  </a:lnTo>
                  <a:lnTo>
                    <a:pt x="3338" y="68"/>
                  </a:lnTo>
                  <a:lnTo>
                    <a:pt x="3337" y="68"/>
                  </a:lnTo>
                  <a:lnTo>
                    <a:pt x="3337" y="68"/>
                  </a:lnTo>
                  <a:lnTo>
                    <a:pt x="3337" y="68"/>
                  </a:lnTo>
                  <a:lnTo>
                    <a:pt x="3335" y="68"/>
                  </a:lnTo>
                  <a:lnTo>
                    <a:pt x="3335" y="68"/>
                  </a:lnTo>
                  <a:lnTo>
                    <a:pt x="3335" y="66"/>
                  </a:lnTo>
                  <a:lnTo>
                    <a:pt x="3333" y="66"/>
                  </a:lnTo>
                  <a:lnTo>
                    <a:pt x="3335" y="65"/>
                  </a:lnTo>
                  <a:lnTo>
                    <a:pt x="3335" y="65"/>
                  </a:lnTo>
                  <a:lnTo>
                    <a:pt x="3337" y="65"/>
                  </a:lnTo>
                  <a:lnTo>
                    <a:pt x="3338" y="65"/>
                  </a:lnTo>
                  <a:lnTo>
                    <a:pt x="3338" y="65"/>
                  </a:lnTo>
                  <a:lnTo>
                    <a:pt x="3338" y="65"/>
                  </a:lnTo>
                  <a:close/>
                  <a:moveTo>
                    <a:pt x="913" y="63"/>
                  </a:moveTo>
                  <a:lnTo>
                    <a:pt x="913" y="63"/>
                  </a:lnTo>
                  <a:lnTo>
                    <a:pt x="913" y="63"/>
                  </a:lnTo>
                  <a:lnTo>
                    <a:pt x="911" y="65"/>
                  </a:lnTo>
                  <a:lnTo>
                    <a:pt x="910" y="65"/>
                  </a:lnTo>
                  <a:lnTo>
                    <a:pt x="910" y="65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8"/>
                  </a:lnTo>
                  <a:lnTo>
                    <a:pt x="910" y="68"/>
                  </a:lnTo>
                  <a:lnTo>
                    <a:pt x="910" y="68"/>
                  </a:lnTo>
                  <a:lnTo>
                    <a:pt x="908" y="68"/>
                  </a:lnTo>
                  <a:lnTo>
                    <a:pt x="907" y="68"/>
                  </a:lnTo>
                  <a:lnTo>
                    <a:pt x="905" y="68"/>
                  </a:lnTo>
                  <a:lnTo>
                    <a:pt x="905" y="68"/>
                  </a:lnTo>
                  <a:lnTo>
                    <a:pt x="904" y="68"/>
                  </a:lnTo>
                  <a:lnTo>
                    <a:pt x="902" y="68"/>
                  </a:lnTo>
                  <a:lnTo>
                    <a:pt x="904" y="66"/>
                  </a:lnTo>
                  <a:lnTo>
                    <a:pt x="905" y="66"/>
                  </a:lnTo>
                  <a:lnTo>
                    <a:pt x="907" y="66"/>
                  </a:lnTo>
                  <a:lnTo>
                    <a:pt x="908" y="65"/>
                  </a:lnTo>
                  <a:lnTo>
                    <a:pt x="910" y="63"/>
                  </a:lnTo>
                  <a:lnTo>
                    <a:pt x="913" y="63"/>
                  </a:lnTo>
                  <a:close/>
                  <a:moveTo>
                    <a:pt x="1219" y="63"/>
                  </a:moveTo>
                  <a:lnTo>
                    <a:pt x="1222" y="63"/>
                  </a:lnTo>
                  <a:lnTo>
                    <a:pt x="1225" y="65"/>
                  </a:lnTo>
                  <a:lnTo>
                    <a:pt x="1225" y="66"/>
                  </a:lnTo>
                  <a:lnTo>
                    <a:pt x="1227" y="66"/>
                  </a:lnTo>
                  <a:lnTo>
                    <a:pt x="1228" y="66"/>
                  </a:lnTo>
                  <a:lnTo>
                    <a:pt x="1230" y="68"/>
                  </a:lnTo>
                  <a:lnTo>
                    <a:pt x="1228" y="69"/>
                  </a:lnTo>
                  <a:lnTo>
                    <a:pt x="1228" y="69"/>
                  </a:lnTo>
                  <a:lnTo>
                    <a:pt x="1227" y="69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69"/>
                  </a:lnTo>
                  <a:lnTo>
                    <a:pt x="1224" y="69"/>
                  </a:lnTo>
                  <a:lnTo>
                    <a:pt x="1221" y="68"/>
                  </a:lnTo>
                  <a:lnTo>
                    <a:pt x="1219" y="68"/>
                  </a:lnTo>
                  <a:lnTo>
                    <a:pt x="1217" y="66"/>
                  </a:lnTo>
                  <a:lnTo>
                    <a:pt x="1217" y="65"/>
                  </a:lnTo>
                  <a:lnTo>
                    <a:pt x="1217" y="63"/>
                  </a:lnTo>
                  <a:lnTo>
                    <a:pt x="1217" y="63"/>
                  </a:lnTo>
                  <a:lnTo>
                    <a:pt x="1219" y="63"/>
                  </a:lnTo>
                  <a:close/>
                  <a:moveTo>
                    <a:pt x="3781" y="62"/>
                  </a:moveTo>
                  <a:lnTo>
                    <a:pt x="3781" y="63"/>
                  </a:lnTo>
                  <a:lnTo>
                    <a:pt x="3781" y="63"/>
                  </a:lnTo>
                  <a:lnTo>
                    <a:pt x="3783" y="65"/>
                  </a:lnTo>
                  <a:lnTo>
                    <a:pt x="3784" y="65"/>
                  </a:lnTo>
                  <a:lnTo>
                    <a:pt x="3784" y="65"/>
                  </a:lnTo>
                  <a:lnTo>
                    <a:pt x="3784" y="65"/>
                  </a:lnTo>
                  <a:lnTo>
                    <a:pt x="3786" y="65"/>
                  </a:lnTo>
                  <a:lnTo>
                    <a:pt x="3788" y="65"/>
                  </a:lnTo>
                  <a:lnTo>
                    <a:pt x="3788" y="65"/>
                  </a:lnTo>
                  <a:lnTo>
                    <a:pt x="3788" y="65"/>
                  </a:lnTo>
                  <a:lnTo>
                    <a:pt x="3788" y="66"/>
                  </a:lnTo>
                  <a:lnTo>
                    <a:pt x="3788" y="68"/>
                  </a:lnTo>
                  <a:lnTo>
                    <a:pt x="3789" y="71"/>
                  </a:lnTo>
                  <a:lnTo>
                    <a:pt x="3789" y="73"/>
                  </a:lnTo>
                  <a:lnTo>
                    <a:pt x="3791" y="76"/>
                  </a:lnTo>
                  <a:lnTo>
                    <a:pt x="3791" y="76"/>
                  </a:lnTo>
                  <a:lnTo>
                    <a:pt x="3791" y="79"/>
                  </a:lnTo>
                  <a:lnTo>
                    <a:pt x="3792" y="82"/>
                  </a:lnTo>
                  <a:lnTo>
                    <a:pt x="3792" y="85"/>
                  </a:lnTo>
                  <a:lnTo>
                    <a:pt x="3792" y="87"/>
                  </a:lnTo>
                  <a:lnTo>
                    <a:pt x="3792" y="88"/>
                  </a:lnTo>
                  <a:lnTo>
                    <a:pt x="3791" y="92"/>
                  </a:lnTo>
                  <a:lnTo>
                    <a:pt x="3789" y="93"/>
                  </a:lnTo>
                  <a:lnTo>
                    <a:pt x="3791" y="95"/>
                  </a:lnTo>
                  <a:lnTo>
                    <a:pt x="3792" y="98"/>
                  </a:lnTo>
                  <a:lnTo>
                    <a:pt x="3792" y="99"/>
                  </a:lnTo>
                  <a:lnTo>
                    <a:pt x="3792" y="103"/>
                  </a:lnTo>
                  <a:lnTo>
                    <a:pt x="3794" y="106"/>
                  </a:lnTo>
                  <a:lnTo>
                    <a:pt x="3794" y="106"/>
                  </a:lnTo>
                  <a:lnTo>
                    <a:pt x="3794" y="106"/>
                  </a:lnTo>
                  <a:lnTo>
                    <a:pt x="3792" y="104"/>
                  </a:lnTo>
                  <a:lnTo>
                    <a:pt x="3791" y="103"/>
                  </a:lnTo>
                  <a:lnTo>
                    <a:pt x="3791" y="103"/>
                  </a:lnTo>
                  <a:lnTo>
                    <a:pt x="3789" y="104"/>
                  </a:lnTo>
                  <a:lnTo>
                    <a:pt x="3789" y="107"/>
                  </a:lnTo>
                  <a:lnTo>
                    <a:pt x="3791" y="109"/>
                  </a:lnTo>
                  <a:lnTo>
                    <a:pt x="3792" y="112"/>
                  </a:lnTo>
                  <a:lnTo>
                    <a:pt x="3792" y="112"/>
                  </a:lnTo>
                  <a:lnTo>
                    <a:pt x="3792" y="114"/>
                  </a:lnTo>
                  <a:lnTo>
                    <a:pt x="3794" y="115"/>
                  </a:lnTo>
                  <a:lnTo>
                    <a:pt x="3795" y="117"/>
                  </a:lnTo>
                  <a:lnTo>
                    <a:pt x="3799" y="117"/>
                  </a:lnTo>
                  <a:lnTo>
                    <a:pt x="3799" y="118"/>
                  </a:lnTo>
                  <a:lnTo>
                    <a:pt x="3799" y="120"/>
                  </a:lnTo>
                  <a:lnTo>
                    <a:pt x="3799" y="120"/>
                  </a:lnTo>
                  <a:lnTo>
                    <a:pt x="3797" y="120"/>
                  </a:lnTo>
                  <a:lnTo>
                    <a:pt x="3797" y="118"/>
                  </a:lnTo>
                  <a:lnTo>
                    <a:pt x="3795" y="118"/>
                  </a:lnTo>
                  <a:lnTo>
                    <a:pt x="3794" y="118"/>
                  </a:lnTo>
                  <a:lnTo>
                    <a:pt x="3794" y="120"/>
                  </a:lnTo>
                  <a:lnTo>
                    <a:pt x="3794" y="125"/>
                  </a:lnTo>
                  <a:lnTo>
                    <a:pt x="3792" y="128"/>
                  </a:lnTo>
                  <a:lnTo>
                    <a:pt x="3792" y="125"/>
                  </a:lnTo>
                  <a:lnTo>
                    <a:pt x="3792" y="118"/>
                  </a:lnTo>
                  <a:lnTo>
                    <a:pt x="3792" y="115"/>
                  </a:lnTo>
                  <a:lnTo>
                    <a:pt x="3789" y="115"/>
                  </a:lnTo>
                  <a:lnTo>
                    <a:pt x="3786" y="114"/>
                  </a:lnTo>
                  <a:lnTo>
                    <a:pt x="3786" y="114"/>
                  </a:lnTo>
                  <a:lnTo>
                    <a:pt x="3789" y="114"/>
                  </a:lnTo>
                  <a:lnTo>
                    <a:pt x="3791" y="114"/>
                  </a:lnTo>
                  <a:lnTo>
                    <a:pt x="3789" y="110"/>
                  </a:lnTo>
                  <a:lnTo>
                    <a:pt x="3788" y="109"/>
                  </a:lnTo>
                  <a:lnTo>
                    <a:pt x="3788" y="106"/>
                  </a:lnTo>
                  <a:lnTo>
                    <a:pt x="3788" y="104"/>
                  </a:lnTo>
                  <a:lnTo>
                    <a:pt x="3789" y="101"/>
                  </a:lnTo>
                  <a:lnTo>
                    <a:pt x="3791" y="101"/>
                  </a:lnTo>
                  <a:lnTo>
                    <a:pt x="3791" y="99"/>
                  </a:lnTo>
                  <a:lnTo>
                    <a:pt x="3791" y="96"/>
                  </a:lnTo>
                  <a:lnTo>
                    <a:pt x="3789" y="95"/>
                  </a:lnTo>
                  <a:lnTo>
                    <a:pt x="3788" y="95"/>
                  </a:lnTo>
                  <a:lnTo>
                    <a:pt x="3789" y="92"/>
                  </a:lnTo>
                  <a:lnTo>
                    <a:pt x="3791" y="88"/>
                  </a:lnTo>
                  <a:lnTo>
                    <a:pt x="3792" y="87"/>
                  </a:lnTo>
                  <a:lnTo>
                    <a:pt x="3792" y="84"/>
                  </a:lnTo>
                  <a:lnTo>
                    <a:pt x="3791" y="81"/>
                  </a:lnTo>
                  <a:lnTo>
                    <a:pt x="3789" y="77"/>
                  </a:lnTo>
                  <a:lnTo>
                    <a:pt x="3789" y="76"/>
                  </a:lnTo>
                  <a:lnTo>
                    <a:pt x="3789" y="74"/>
                  </a:lnTo>
                  <a:lnTo>
                    <a:pt x="3788" y="73"/>
                  </a:lnTo>
                  <a:lnTo>
                    <a:pt x="3788" y="69"/>
                  </a:lnTo>
                  <a:lnTo>
                    <a:pt x="3786" y="68"/>
                  </a:lnTo>
                  <a:lnTo>
                    <a:pt x="3786" y="68"/>
                  </a:lnTo>
                  <a:lnTo>
                    <a:pt x="3784" y="68"/>
                  </a:lnTo>
                  <a:lnTo>
                    <a:pt x="3783" y="66"/>
                  </a:lnTo>
                  <a:lnTo>
                    <a:pt x="3781" y="66"/>
                  </a:lnTo>
                  <a:lnTo>
                    <a:pt x="3781" y="66"/>
                  </a:lnTo>
                  <a:lnTo>
                    <a:pt x="3781" y="66"/>
                  </a:lnTo>
                  <a:lnTo>
                    <a:pt x="3780" y="66"/>
                  </a:lnTo>
                  <a:lnTo>
                    <a:pt x="3780" y="68"/>
                  </a:lnTo>
                  <a:lnTo>
                    <a:pt x="3780" y="68"/>
                  </a:lnTo>
                  <a:lnTo>
                    <a:pt x="3778" y="68"/>
                  </a:lnTo>
                  <a:lnTo>
                    <a:pt x="3778" y="66"/>
                  </a:lnTo>
                  <a:lnTo>
                    <a:pt x="3777" y="68"/>
                  </a:lnTo>
                  <a:lnTo>
                    <a:pt x="3777" y="68"/>
                  </a:lnTo>
                  <a:lnTo>
                    <a:pt x="3773" y="69"/>
                  </a:lnTo>
                  <a:lnTo>
                    <a:pt x="3773" y="69"/>
                  </a:lnTo>
                  <a:lnTo>
                    <a:pt x="3773" y="71"/>
                  </a:lnTo>
                  <a:lnTo>
                    <a:pt x="3772" y="73"/>
                  </a:lnTo>
                  <a:lnTo>
                    <a:pt x="3772" y="74"/>
                  </a:lnTo>
                  <a:lnTo>
                    <a:pt x="3773" y="74"/>
                  </a:lnTo>
                  <a:lnTo>
                    <a:pt x="3775" y="76"/>
                  </a:lnTo>
                  <a:lnTo>
                    <a:pt x="3775" y="76"/>
                  </a:lnTo>
                  <a:lnTo>
                    <a:pt x="3773" y="76"/>
                  </a:lnTo>
                  <a:lnTo>
                    <a:pt x="3775" y="77"/>
                  </a:lnTo>
                  <a:lnTo>
                    <a:pt x="3778" y="77"/>
                  </a:lnTo>
                  <a:lnTo>
                    <a:pt x="3778" y="79"/>
                  </a:lnTo>
                  <a:lnTo>
                    <a:pt x="3778" y="81"/>
                  </a:lnTo>
                  <a:lnTo>
                    <a:pt x="3778" y="81"/>
                  </a:lnTo>
                  <a:lnTo>
                    <a:pt x="3778" y="82"/>
                  </a:lnTo>
                  <a:lnTo>
                    <a:pt x="3778" y="82"/>
                  </a:lnTo>
                  <a:lnTo>
                    <a:pt x="3778" y="84"/>
                  </a:lnTo>
                  <a:lnTo>
                    <a:pt x="3778" y="84"/>
                  </a:lnTo>
                  <a:lnTo>
                    <a:pt x="3780" y="84"/>
                  </a:lnTo>
                  <a:lnTo>
                    <a:pt x="3778" y="84"/>
                  </a:lnTo>
                  <a:lnTo>
                    <a:pt x="3778" y="85"/>
                  </a:lnTo>
                  <a:lnTo>
                    <a:pt x="3778" y="85"/>
                  </a:lnTo>
                  <a:lnTo>
                    <a:pt x="3778" y="87"/>
                  </a:lnTo>
                  <a:lnTo>
                    <a:pt x="3777" y="87"/>
                  </a:lnTo>
                  <a:lnTo>
                    <a:pt x="3777" y="88"/>
                  </a:lnTo>
                  <a:lnTo>
                    <a:pt x="3775" y="88"/>
                  </a:lnTo>
                  <a:lnTo>
                    <a:pt x="3775" y="88"/>
                  </a:lnTo>
                  <a:lnTo>
                    <a:pt x="3777" y="87"/>
                  </a:lnTo>
                  <a:lnTo>
                    <a:pt x="3777" y="87"/>
                  </a:lnTo>
                  <a:lnTo>
                    <a:pt x="3777" y="85"/>
                  </a:lnTo>
                  <a:lnTo>
                    <a:pt x="3777" y="85"/>
                  </a:lnTo>
                  <a:lnTo>
                    <a:pt x="3778" y="84"/>
                  </a:lnTo>
                  <a:lnTo>
                    <a:pt x="3778" y="84"/>
                  </a:lnTo>
                  <a:lnTo>
                    <a:pt x="3777" y="82"/>
                  </a:lnTo>
                  <a:lnTo>
                    <a:pt x="3777" y="82"/>
                  </a:lnTo>
                  <a:lnTo>
                    <a:pt x="3777" y="81"/>
                  </a:lnTo>
                  <a:lnTo>
                    <a:pt x="3778" y="79"/>
                  </a:lnTo>
                  <a:lnTo>
                    <a:pt x="3778" y="79"/>
                  </a:lnTo>
                  <a:lnTo>
                    <a:pt x="3777" y="79"/>
                  </a:lnTo>
                  <a:lnTo>
                    <a:pt x="3775" y="81"/>
                  </a:lnTo>
                  <a:lnTo>
                    <a:pt x="3770" y="81"/>
                  </a:lnTo>
                  <a:lnTo>
                    <a:pt x="3770" y="81"/>
                  </a:lnTo>
                  <a:lnTo>
                    <a:pt x="3770" y="81"/>
                  </a:lnTo>
                  <a:lnTo>
                    <a:pt x="3773" y="79"/>
                  </a:lnTo>
                  <a:lnTo>
                    <a:pt x="3773" y="79"/>
                  </a:lnTo>
                  <a:lnTo>
                    <a:pt x="3772" y="77"/>
                  </a:lnTo>
                  <a:lnTo>
                    <a:pt x="3770" y="76"/>
                  </a:lnTo>
                  <a:lnTo>
                    <a:pt x="3770" y="74"/>
                  </a:lnTo>
                  <a:lnTo>
                    <a:pt x="3770" y="73"/>
                  </a:lnTo>
                  <a:lnTo>
                    <a:pt x="3766" y="71"/>
                  </a:lnTo>
                  <a:lnTo>
                    <a:pt x="3764" y="71"/>
                  </a:lnTo>
                  <a:lnTo>
                    <a:pt x="3764" y="71"/>
                  </a:lnTo>
                  <a:lnTo>
                    <a:pt x="3762" y="69"/>
                  </a:lnTo>
                  <a:lnTo>
                    <a:pt x="3764" y="69"/>
                  </a:lnTo>
                  <a:lnTo>
                    <a:pt x="3766" y="69"/>
                  </a:lnTo>
                  <a:lnTo>
                    <a:pt x="3767" y="69"/>
                  </a:lnTo>
                  <a:lnTo>
                    <a:pt x="3769" y="69"/>
                  </a:lnTo>
                  <a:lnTo>
                    <a:pt x="3769" y="69"/>
                  </a:lnTo>
                  <a:lnTo>
                    <a:pt x="3769" y="69"/>
                  </a:lnTo>
                  <a:lnTo>
                    <a:pt x="3769" y="68"/>
                  </a:lnTo>
                  <a:lnTo>
                    <a:pt x="3769" y="68"/>
                  </a:lnTo>
                  <a:lnTo>
                    <a:pt x="3769" y="66"/>
                  </a:lnTo>
                  <a:lnTo>
                    <a:pt x="3769" y="66"/>
                  </a:lnTo>
                  <a:lnTo>
                    <a:pt x="3769" y="65"/>
                  </a:lnTo>
                  <a:lnTo>
                    <a:pt x="3769" y="63"/>
                  </a:lnTo>
                  <a:lnTo>
                    <a:pt x="3770" y="63"/>
                  </a:lnTo>
                  <a:lnTo>
                    <a:pt x="3770" y="63"/>
                  </a:lnTo>
                  <a:lnTo>
                    <a:pt x="3772" y="65"/>
                  </a:lnTo>
                  <a:lnTo>
                    <a:pt x="3772" y="65"/>
                  </a:lnTo>
                  <a:lnTo>
                    <a:pt x="3773" y="65"/>
                  </a:lnTo>
                  <a:lnTo>
                    <a:pt x="3772" y="66"/>
                  </a:lnTo>
                  <a:lnTo>
                    <a:pt x="3772" y="66"/>
                  </a:lnTo>
                  <a:lnTo>
                    <a:pt x="3773" y="66"/>
                  </a:lnTo>
                  <a:lnTo>
                    <a:pt x="3777" y="65"/>
                  </a:lnTo>
                  <a:lnTo>
                    <a:pt x="3777" y="65"/>
                  </a:lnTo>
                  <a:lnTo>
                    <a:pt x="3780" y="65"/>
                  </a:lnTo>
                  <a:lnTo>
                    <a:pt x="3780" y="63"/>
                  </a:lnTo>
                  <a:lnTo>
                    <a:pt x="3781" y="62"/>
                  </a:lnTo>
                  <a:close/>
                  <a:moveTo>
                    <a:pt x="1195" y="58"/>
                  </a:moveTo>
                  <a:lnTo>
                    <a:pt x="1195" y="58"/>
                  </a:lnTo>
                  <a:lnTo>
                    <a:pt x="1195" y="58"/>
                  </a:lnTo>
                  <a:lnTo>
                    <a:pt x="1195" y="60"/>
                  </a:lnTo>
                  <a:lnTo>
                    <a:pt x="1197" y="60"/>
                  </a:lnTo>
                  <a:lnTo>
                    <a:pt x="1197" y="62"/>
                  </a:lnTo>
                  <a:lnTo>
                    <a:pt x="1197" y="62"/>
                  </a:lnTo>
                  <a:lnTo>
                    <a:pt x="1197" y="63"/>
                  </a:lnTo>
                  <a:lnTo>
                    <a:pt x="1198" y="63"/>
                  </a:lnTo>
                  <a:lnTo>
                    <a:pt x="1200" y="65"/>
                  </a:lnTo>
                  <a:lnTo>
                    <a:pt x="1202" y="65"/>
                  </a:lnTo>
                  <a:lnTo>
                    <a:pt x="1202" y="66"/>
                  </a:lnTo>
                  <a:lnTo>
                    <a:pt x="1200" y="66"/>
                  </a:lnTo>
                  <a:lnTo>
                    <a:pt x="1198" y="66"/>
                  </a:lnTo>
                  <a:lnTo>
                    <a:pt x="1194" y="66"/>
                  </a:lnTo>
                  <a:lnTo>
                    <a:pt x="1192" y="66"/>
                  </a:lnTo>
                  <a:lnTo>
                    <a:pt x="1192" y="66"/>
                  </a:lnTo>
                  <a:lnTo>
                    <a:pt x="1192" y="65"/>
                  </a:lnTo>
                  <a:lnTo>
                    <a:pt x="1194" y="63"/>
                  </a:lnTo>
                  <a:lnTo>
                    <a:pt x="1194" y="62"/>
                  </a:lnTo>
                  <a:lnTo>
                    <a:pt x="1194" y="62"/>
                  </a:lnTo>
                  <a:lnTo>
                    <a:pt x="1194" y="62"/>
                  </a:lnTo>
                  <a:lnTo>
                    <a:pt x="1194" y="58"/>
                  </a:lnTo>
                  <a:lnTo>
                    <a:pt x="1195" y="58"/>
                  </a:lnTo>
                  <a:close/>
                  <a:moveTo>
                    <a:pt x="1299" y="55"/>
                  </a:moveTo>
                  <a:lnTo>
                    <a:pt x="1299" y="57"/>
                  </a:lnTo>
                  <a:lnTo>
                    <a:pt x="1299" y="58"/>
                  </a:lnTo>
                  <a:lnTo>
                    <a:pt x="1299" y="63"/>
                  </a:lnTo>
                  <a:lnTo>
                    <a:pt x="1301" y="63"/>
                  </a:lnTo>
                  <a:lnTo>
                    <a:pt x="1304" y="68"/>
                  </a:lnTo>
                  <a:lnTo>
                    <a:pt x="1304" y="68"/>
                  </a:lnTo>
                  <a:lnTo>
                    <a:pt x="1299" y="65"/>
                  </a:lnTo>
                  <a:lnTo>
                    <a:pt x="1299" y="63"/>
                  </a:lnTo>
                  <a:lnTo>
                    <a:pt x="1298" y="60"/>
                  </a:lnTo>
                  <a:lnTo>
                    <a:pt x="1298" y="58"/>
                  </a:lnTo>
                  <a:lnTo>
                    <a:pt x="1298" y="58"/>
                  </a:lnTo>
                  <a:lnTo>
                    <a:pt x="1299" y="55"/>
                  </a:lnTo>
                  <a:close/>
                  <a:moveTo>
                    <a:pt x="494" y="54"/>
                  </a:moveTo>
                  <a:lnTo>
                    <a:pt x="495" y="54"/>
                  </a:lnTo>
                  <a:lnTo>
                    <a:pt x="497" y="55"/>
                  </a:lnTo>
                  <a:lnTo>
                    <a:pt x="498" y="58"/>
                  </a:lnTo>
                  <a:lnTo>
                    <a:pt x="500" y="60"/>
                  </a:lnTo>
                  <a:lnTo>
                    <a:pt x="500" y="62"/>
                  </a:lnTo>
                  <a:lnTo>
                    <a:pt x="501" y="62"/>
                  </a:lnTo>
                  <a:lnTo>
                    <a:pt x="501" y="62"/>
                  </a:lnTo>
                  <a:lnTo>
                    <a:pt x="501" y="63"/>
                  </a:lnTo>
                  <a:lnTo>
                    <a:pt x="503" y="63"/>
                  </a:lnTo>
                  <a:lnTo>
                    <a:pt x="503" y="65"/>
                  </a:lnTo>
                  <a:lnTo>
                    <a:pt x="505" y="65"/>
                  </a:lnTo>
                  <a:lnTo>
                    <a:pt x="505" y="65"/>
                  </a:lnTo>
                  <a:lnTo>
                    <a:pt x="506" y="65"/>
                  </a:lnTo>
                  <a:lnTo>
                    <a:pt x="505" y="66"/>
                  </a:lnTo>
                  <a:lnTo>
                    <a:pt x="506" y="68"/>
                  </a:lnTo>
                  <a:lnTo>
                    <a:pt x="506" y="68"/>
                  </a:lnTo>
                  <a:lnTo>
                    <a:pt x="509" y="68"/>
                  </a:lnTo>
                  <a:lnTo>
                    <a:pt x="513" y="68"/>
                  </a:lnTo>
                  <a:lnTo>
                    <a:pt x="514" y="68"/>
                  </a:lnTo>
                  <a:lnTo>
                    <a:pt x="517" y="69"/>
                  </a:lnTo>
                  <a:lnTo>
                    <a:pt x="519" y="68"/>
                  </a:lnTo>
                  <a:lnTo>
                    <a:pt x="519" y="68"/>
                  </a:lnTo>
                  <a:lnTo>
                    <a:pt x="520" y="66"/>
                  </a:lnTo>
                  <a:lnTo>
                    <a:pt x="524" y="66"/>
                  </a:lnTo>
                  <a:lnTo>
                    <a:pt x="524" y="66"/>
                  </a:lnTo>
                  <a:lnTo>
                    <a:pt x="527" y="66"/>
                  </a:lnTo>
                  <a:lnTo>
                    <a:pt x="527" y="66"/>
                  </a:lnTo>
                  <a:lnTo>
                    <a:pt x="528" y="66"/>
                  </a:lnTo>
                  <a:lnTo>
                    <a:pt x="531" y="68"/>
                  </a:lnTo>
                  <a:lnTo>
                    <a:pt x="531" y="68"/>
                  </a:lnTo>
                  <a:lnTo>
                    <a:pt x="531" y="69"/>
                  </a:lnTo>
                  <a:lnTo>
                    <a:pt x="531" y="69"/>
                  </a:lnTo>
                  <a:lnTo>
                    <a:pt x="530" y="69"/>
                  </a:lnTo>
                  <a:lnTo>
                    <a:pt x="528" y="68"/>
                  </a:lnTo>
                  <a:lnTo>
                    <a:pt x="528" y="68"/>
                  </a:lnTo>
                  <a:lnTo>
                    <a:pt x="527" y="68"/>
                  </a:lnTo>
                  <a:lnTo>
                    <a:pt x="525" y="68"/>
                  </a:lnTo>
                  <a:lnTo>
                    <a:pt x="524" y="68"/>
                  </a:lnTo>
                  <a:lnTo>
                    <a:pt x="522" y="68"/>
                  </a:lnTo>
                  <a:lnTo>
                    <a:pt x="520" y="68"/>
                  </a:lnTo>
                  <a:lnTo>
                    <a:pt x="519" y="69"/>
                  </a:lnTo>
                  <a:lnTo>
                    <a:pt x="514" y="69"/>
                  </a:lnTo>
                  <a:lnTo>
                    <a:pt x="511" y="69"/>
                  </a:lnTo>
                  <a:lnTo>
                    <a:pt x="509" y="69"/>
                  </a:lnTo>
                  <a:lnTo>
                    <a:pt x="509" y="71"/>
                  </a:lnTo>
                  <a:lnTo>
                    <a:pt x="509" y="71"/>
                  </a:lnTo>
                  <a:lnTo>
                    <a:pt x="509" y="73"/>
                  </a:lnTo>
                  <a:lnTo>
                    <a:pt x="509" y="73"/>
                  </a:lnTo>
                  <a:lnTo>
                    <a:pt x="511" y="73"/>
                  </a:lnTo>
                  <a:lnTo>
                    <a:pt x="511" y="73"/>
                  </a:lnTo>
                  <a:lnTo>
                    <a:pt x="511" y="74"/>
                  </a:lnTo>
                  <a:lnTo>
                    <a:pt x="513" y="74"/>
                  </a:lnTo>
                  <a:lnTo>
                    <a:pt x="513" y="76"/>
                  </a:lnTo>
                  <a:lnTo>
                    <a:pt x="514" y="77"/>
                  </a:lnTo>
                  <a:lnTo>
                    <a:pt x="516" y="77"/>
                  </a:lnTo>
                  <a:lnTo>
                    <a:pt x="516" y="79"/>
                  </a:lnTo>
                  <a:lnTo>
                    <a:pt x="517" y="81"/>
                  </a:lnTo>
                  <a:lnTo>
                    <a:pt x="519" y="82"/>
                  </a:lnTo>
                  <a:lnTo>
                    <a:pt x="519" y="82"/>
                  </a:lnTo>
                  <a:lnTo>
                    <a:pt x="519" y="82"/>
                  </a:lnTo>
                  <a:lnTo>
                    <a:pt x="519" y="84"/>
                  </a:lnTo>
                  <a:lnTo>
                    <a:pt x="519" y="84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7" y="84"/>
                  </a:lnTo>
                  <a:lnTo>
                    <a:pt x="516" y="81"/>
                  </a:lnTo>
                  <a:lnTo>
                    <a:pt x="514" y="79"/>
                  </a:lnTo>
                  <a:lnTo>
                    <a:pt x="514" y="77"/>
                  </a:lnTo>
                  <a:lnTo>
                    <a:pt x="511" y="76"/>
                  </a:lnTo>
                  <a:lnTo>
                    <a:pt x="509" y="74"/>
                  </a:lnTo>
                  <a:lnTo>
                    <a:pt x="508" y="73"/>
                  </a:lnTo>
                  <a:lnTo>
                    <a:pt x="508" y="73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5" y="69"/>
                  </a:lnTo>
                  <a:lnTo>
                    <a:pt x="503" y="69"/>
                  </a:lnTo>
                  <a:lnTo>
                    <a:pt x="500" y="68"/>
                  </a:lnTo>
                  <a:lnTo>
                    <a:pt x="498" y="66"/>
                  </a:lnTo>
                  <a:lnTo>
                    <a:pt x="500" y="66"/>
                  </a:lnTo>
                  <a:lnTo>
                    <a:pt x="501" y="68"/>
                  </a:lnTo>
                  <a:lnTo>
                    <a:pt x="503" y="68"/>
                  </a:lnTo>
                  <a:lnTo>
                    <a:pt x="503" y="68"/>
                  </a:lnTo>
                  <a:lnTo>
                    <a:pt x="505" y="68"/>
                  </a:lnTo>
                  <a:lnTo>
                    <a:pt x="503" y="66"/>
                  </a:lnTo>
                  <a:lnTo>
                    <a:pt x="501" y="65"/>
                  </a:lnTo>
                  <a:lnTo>
                    <a:pt x="500" y="62"/>
                  </a:lnTo>
                  <a:lnTo>
                    <a:pt x="494" y="55"/>
                  </a:lnTo>
                  <a:lnTo>
                    <a:pt x="494" y="54"/>
                  </a:lnTo>
                  <a:close/>
                  <a:moveTo>
                    <a:pt x="727" y="52"/>
                  </a:moveTo>
                  <a:lnTo>
                    <a:pt x="727" y="54"/>
                  </a:lnTo>
                  <a:lnTo>
                    <a:pt x="729" y="55"/>
                  </a:lnTo>
                  <a:lnTo>
                    <a:pt x="729" y="55"/>
                  </a:lnTo>
                  <a:lnTo>
                    <a:pt x="730" y="55"/>
                  </a:lnTo>
                  <a:lnTo>
                    <a:pt x="730" y="55"/>
                  </a:lnTo>
                  <a:lnTo>
                    <a:pt x="732" y="57"/>
                  </a:lnTo>
                  <a:lnTo>
                    <a:pt x="732" y="60"/>
                  </a:lnTo>
                  <a:lnTo>
                    <a:pt x="733" y="60"/>
                  </a:lnTo>
                  <a:lnTo>
                    <a:pt x="735" y="60"/>
                  </a:lnTo>
                  <a:lnTo>
                    <a:pt x="735" y="60"/>
                  </a:lnTo>
                  <a:lnTo>
                    <a:pt x="736" y="62"/>
                  </a:lnTo>
                  <a:lnTo>
                    <a:pt x="736" y="63"/>
                  </a:lnTo>
                  <a:lnTo>
                    <a:pt x="735" y="63"/>
                  </a:lnTo>
                  <a:lnTo>
                    <a:pt x="735" y="65"/>
                  </a:lnTo>
                  <a:lnTo>
                    <a:pt x="735" y="65"/>
                  </a:lnTo>
                  <a:lnTo>
                    <a:pt x="735" y="66"/>
                  </a:lnTo>
                  <a:lnTo>
                    <a:pt x="736" y="68"/>
                  </a:lnTo>
                  <a:lnTo>
                    <a:pt x="735" y="68"/>
                  </a:lnTo>
                  <a:lnTo>
                    <a:pt x="735" y="69"/>
                  </a:lnTo>
                  <a:lnTo>
                    <a:pt x="735" y="69"/>
                  </a:lnTo>
                  <a:lnTo>
                    <a:pt x="733" y="71"/>
                  </a:lnTo>
                  <a:lnTo>
                    <a:pt x="733" y="73"/>
                  </a:lnTo>
                  <a:lnTo>
                    <a:pt x="730" y="74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7"/>
                  </a:lnTo>
                  <a:lnTo>
                    <a:pt x="729" y="79"/>
                  </a:lnTo>
                  <a:lnTo>
                    <a:pt x="729" y="77"/>
                  </a:lnTo>
                  <a:lnTo>
                    <a:pt x="727" y="77"/>
                  </a:lnTo>
                  <a:lnTo>
                    <a:pt x="727" y="76"/>
                  </a:lnTo>
                  <a:lnTo>
                    <a:pt x="727" y="74"/>
                  </a:lnTo>
                  <a:lnTo>
                    <a:pt x="727" y="73"/>
                  </a:lnTo>
                  <a:lnTo>
                    <a:pt x="727" y="71"/>
                  </a:lnTo>
                  <a:lnTo>
                    <a:pt x="724" y="71"/>
                  </a:lnTo>
                  <a:lnTo>
                    <a:pt x="722" y="71"/>
                  </a:lnTo>
                  <a:lnTo>
                    <a:pt x="722" y="69"/>
                  </a:lnTo>
                  <a:lnTo>
                    <a:pt x="721" y="68"/>
                  </a:lnTo>
                  <a:lnTo>
                    <a:pt x="721" y="68"/>
                  </a:lnTo>
                  <a:lnTo>
                    <a:pt x="722" y="66"/>
                  </a:lnTo>
                  <a:lnTo>
                    <a:pt x="725" y="68"/>
                  </a:lnTo>
                  <a:lnTo>
                    <a:pt x="729" y="69"/>
                  </a:lnTo>
                  <a:lnTo>
                    <a:pt x="729" y="71"/>
                  </a:lnTo>
                  <a:lnTo>
                    <a:pt x="729" y="73"/>
                  </a:lnTo>
                  <a:lnTo>
                    <a:pt x="730" y="71"/>
                  </a:lnTo>
                  <a:lnTo>
                    <a:pt x="730" y="71"/>
                  </a:lnTo>
                  <a:lnTo>
                    <a:pt x="730" y="68"/>
                  </a:lnTo>
                  <a:lnTo>
                    <a:pt x="732" y="68"/>
                  </a:lnTo>
                  <a:lnTo>
                    <a:pt x="732" y="66"/>
                  </a:lnTo>
                  <a:lnTo>
                    <a:pt x="733" y="65"/>
                  </a:lnTo>
                  <a:lnTo>
                    <a:pt x="733" y="65"/>
                  </a:lnTo>
                  <a:lnTo>
                    <a:pt x="733" y="63"/>
                  </a:lnTo>
                  <a:lnTo>
                    <a:pt x="733" y="63"/>
                  </a:lnTo>
                  <a:lnTo>
                    <a:pt x="732" y="63"/>
                  </a:lnTo>
                  <a:lnTo>
                    <a:pt x="730" y="63"/>
                  </a:lnTo>
                  <a:lnTo>
                    <a:pt x="730" y="62"/>
                  </a:lnTo>
                  <a:lnTo>
                    <a:pt x="730" y="60"/>
                  </a:lnTo>
                  <a:lnTo>
                    <a:pt x="730" y="60"/>
                  </a:lnTo>
                  <a:lnTo>
                    <a:pt x="730" y="58"/>
                  </a:lnTo>
                  <a:lnTo>
                    <a:pt x="729" y="60"/>
                  </a:lnTo>
                  <a:lnTo>
                    <a:pt x="727" y="60"/>
                  </a:lnTo>
                  <a:lnTo>
                    <a:pt x="727" y="58"/>
                  </a:lnTo>
                  <a:lnTo>
                    <a:pt x="727" y="57"/>
                  </a:lnTo>
                  <a:lnTo>
                    <a:pt x="727" y="55"/>
                  </a:lnTo>
                  <a:lnTo>
                    <a:pt x="725" y="55"/>
                  </a:lnTo>
                  <a:lnTo>
                    <a:pt x="725" y="55"/>
                  </a:lnTo>
                  <a:lnTo>
                    <a:pt x="725" y="54"/>
                  </a:lnTo>
                  <a:lnTo>
                    <a:pt x="725" y="54"/>
                  </a:lnTo>
                  <a:lnTo>
                    <a:pt x="727" y="52"/>
                  </a:lnTo>
                  <a:close/>
                  <a:moveTo>
                    <a:pt x="878" y="35"/>
                  </a:moveTo>
                  <a:lnTo>
                    <a:pt x="878" y="36"/>
                  </a:lnTo>
                  <a:lnTo>
                    <a:pt x="878" y="36"/>
                  </a:lnTo>
                  <a:lnTo>
                    <a:pt x="878" y="38"/>
                  </a:lnTo>
                  <a:lnTo>
                    <a:pt x="878" y="38"/>
                  </a:lnTo>
                  <a:lnTo>
                    <a:pt x="880" y="41"/>
                  </a:lnTo>
                  <a:lnTo>
                    <a:pt x="880" y="41"/>
                  </a:lnTo>
                  <a:lnTo>
                    <a:pt x="881" y="41"/>
                  </a:lnTo>
                  <a:lnTo>
                    <a:pt x="881" y="41"/>
                  </a:lnTo>
                  <a:lnTo>
                    <a:pt x="881" y="41"/>
                  </a:lnTo>
                  <a:lnTo>
                    <a:pt x="880" y="43"/>
                  </a:lnTo>
                  <a:lnTo>
                    <a:pt x="880" y="44"/>
                  </a:lnTo>
                  <a:lnTo>
                    <a:pt x="878" y="46"/>
                  </a:lnTo>
                  <a:lnTo>
                    <a:pt x="878" y="46"/>
                  </a:lnTo>
                  <a:lnTo>
                    <a:pt x="877" y="47"/>
                  </a:lnTo>
                  <a:lnTo>
                    <a:pt x="874" y="47"/>
                  </a:lnTo>
                  <a:lnTo>
                    <a:pt x="872" y="49"/>
                  </a:lnTo>
                  <a:lnTo>
                    <a:pt x="870" y="51"/>
                  </a:lnTo>
                  <a:lnTo>
                    <a:pt x="870" y="52"/>
                  </a:lnTo>
                  <a:lnTo>
                    <a:pt x="869" y="52"/>
                  </a:lnTo>
                  <a:lnTo>
                    <a:pt x="867" y="52"/>
                  </a:lnTo>
                  <a:lnTo>
                    <a:pt x="867" y="52"/>
                  </a:lnTo>
                  <a:lnTo>
                    <a:pt x="864" y="54"/>
                  </a:lnTo>
                  <a:lnTo>
                    <a:pt x="863" y="54"/>
                  </a:lnTo>
                  <a:lnTo>
                    <a:pt x="861" y="54"/>
                  </a:lnTo>
                  <a:lnTo>
                    <a:pt x="859" y="55"/>
                  </a:lnTo>
                  <a:lnTo>
                    <a:pt x="859" y="55"/>
                  </a:lnTo>
                  <a:lnTo>
                    <a:pt x="859" y="55"/>
                  </a:lnTo>
                  <a:lnTo>
                    <a:pt x="859" y="57"/>
                  </a:lnTo>
                  <a:lnTo>
                    <a:pt x="858" y="55"/>
                  </a:lnTo>
                  <a:lnTo>
                    <a:pt x="858" y="54"/>
                  </a:lnTo>
                  <a:lnTo>
                    <a:pt x="858" y="54"/>
                  </a:lnTo>
                  <a:lnTo>
                    <a:pt x="859" y="54"/>
                  </a:lnTo>
                  <a:lnTo>
                    <a:pt x="861" y="51"/>
                  </a:lnTo>
                  <a:lnTo>
                    <a:pt x="863" y="49"/>
                  </a:lnTo>
                  <a:lnTo>
                    <a:pt x="863" y="49"/>
                  </a:lnTo>
                  <a:lnTo>
                    <a:pt x="864" y="51"/>
                  </a:lnTo>
                  <a:lnTo>
                    <a:pt x="866" y="49"/>
                  </a:lnTo>
                  <a:lnTo>
                    <a:pt x="866" y="49"/>
                  </a:lnTo>
                  <a:lnTo>
                    <a:pt x="867" y="47"/>
                  </a:lnTo>
                  <a:lnTo>
                    <a:pt x="867" y="47"/>
                  </a:lnTo>
                  <a:lnTo>
                    <a:pt x="867" y="47"/>
                  </a:lnTo>
                  <a:lnTo>
                    <a:pt x="867" y="49"/>
                  </a:lnTo>
                  <a:lnTo>
                    <a:pt x="867" y="51"/>
                  </a:lnTo>
                  <a:lnTo>
                    <a:pt x="869" y="51"/>
                  </a:lnTo>
                  <a:lnTo>
                    <a:pt x="869" y="51"/>
                  </a:lnTo>
                  <a:lnTo>
                    <a:pt x="869" y="49"/>
                  </a:lnTo>
                  <a:lnTo>
                    <a:pt x="870" y="47"/>
                  </a:lnTo>
                  <a:lnTo>
                    <a:pt x="870" y="47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2" y="44"/>
                  </a:lnTo>
                  <a:lnTo>
                    <a:pt x="872" y="43"/>
                  </a:lnTo>
                  <a:lnTo>
                    <a:pt x="874" y="43"/>
                  </a:lnTo>
                  <a:lnTo>
                    <a:pt x="874" y="43"/>
                  </a:lnTo>
                  <a:lnTo>
                    <a:pt x="875" y="43"/>
                  </a:lnTo>
                  <a:lnTo>
                    <a:pt x="875" y="41"/>
                  </a:lnTo>
                  <a:lnTo>
                    <a:pt x="874" y="40"/>
                  </a:lnTo>
                  <a:lnTo>
                    <a:pt x="874" y="38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5" y="38"/>
                  </a:lnTo>
                  <a:lnTo>
                    <a:pt x="875" y="38"/>
                  </a:lnTo>
                  <a:lnTo>
                    <a:pt x="877" y="36"/>
                  </a:lnTo>
                  <a:lnTo>
                    <a:pt x="878" y="35"/>
                  </a:lnTo>
                  <a:lnTo>
                    <a:pt x="878" y="35"/>
                  </a:lnTo>
                  <a:close/>
                  <a:moveTo>
                    <a:pt x="762" y="35"/>
                  </a:moveTo>
                  <a:lnTo>
                    <a:pt x="763" y="35"/>
                  </a:lnTo>
                  <a:lnTo>
                    <a:pt x="763" y="35"/>
                  </a:lnTo>
                  <a:lnTo>
                    <a:pt x="765" y="35"/>
                  </a:lnTo>
                  <a:lnTo>
                    <a:pt x="765" y="36"/>
                  </a:lnTo>
                  <a:lnTo>
                    <a:pt x="765" y="38"/>
                  </a:lnTo>
                  <a:lnTo>
                    <a:pt x="765" y="38"/>
                  </a:lnTo>
                  <a:lnTo>
                    <a:pt x="765" y="38"/>
                  </a:lnTo>
                  <a:lnTo>
                    <a:pt x="765" y="40"/>
                  </a:lnTo>
                  <a:lnTo>
                    <a:pt x="765" y="40"/>
                  </a:lnTo>
                  <a:lnTo>
                    <a:pt x="763" y="41"/>
                  </a:lnTo>
                  <a:lnTo>
                    <a:pt x="763" y="41"/>
                  </a:lnTo>
                  <a:lnTo>
                    <a:pt x="762" y="41"/>
                  </a:lnTo>
                  <a:lnTo>
                    <a:pt x="758" y="43"/>
                  </a:lnTo>
                  <a:lnTo>
                    <a:pt x="757" y="41"/>
                  </a:lnTo>
                  <a:lnTo>
                    <a:pt x="757" y="43"/>
                  </a:lnTo>
                  <a:lnTo>
                    <a:pt x="755" y="41"/>
                  </a:lnTo>
                  <a:lnTo>
                    <a:pt x="755" y="41"/>
                  </a:lnTo>
                  <a:lnTo>
                    <a:pt x="755" y="41"/>
                  </a:lnTo>
                  <a:lnTo>
                    <a:pt x="754" y="43"/>
                  </a:lnTo>
                  <a:lnTo>
                    <a:pt x="752" y="43"/>
                  </a:lnTo>
                  <a:lnTo>
                    <a:pt x="752" y="44"/>
                  </a:lnTo>
                  <a:lnTo>
                    <a:pt x="752" y="44"/>
                  </a:lnTo>
                  <a:lnTo>
                    <a:pt x="751" y="44"/>
                  </a:lnTo>
                  <a:lnTo>
                    <a:pt x="751" y="44"/>
                  </a:lnTo>
                  <a:lnTo>
                    <a:pt x="751" y="43"/>
                  </a:lnTo>
                  <a:lnTo>
                    <a:pt x="751" y="41"/>
                  </a:lnTo>
                  <a:lnTo>
                    <a:pt x="751" y="41"/>
                  </a:lnTo>
                  <a:lnTo>
                    <a:pt x="752" y="40"/>
                  </a:lnTo>
                  <a:lnTo>
                    <a:pt x="751" y="40"/>
                  </a:lnTo>
                  <a:lnTo>
                    <a:pt x="751" y="40"/>
                  </a:lnTo>
                  <a:lnTo>
                    <a:pt x="752" y="40"/>
                  </a:lnTo>
                  <a:lnTo>
                    <a:pt x="754" y="40"/>
                  </a:lnTo>
                  <a:lnTo>
                    <a:pt x="754" y="38"/>
                  </a:lnTo>
                  <a:lnTo>
                    <a:pt x="757" y="36"/>
                  </a:lnTo>
                  <a:lnTo>
                    <a:pt x="760" y="35"/>
                  </a:lnTo>
                  <a:lnTo>
                    <a:pt x="762" y="35"/>
                  </a:lnTo>
                  <a:lnTo>
                    <a:pt x="762" y="35"/>
                  </a:lnTo>
                  <a:close/>
                  <a:moveTo>
                    <a:pt x="35" y="33"/>
                  </a:moveTo>
                  <a:lnTo>
                    <a:pt x="36" y="33"/>
                  </a:lnTo>
                  <a:lnTo>
                    <a:pt x="35" y="35"/>
                  </a:lnTo>
                  <a:lnTo>
                    <a:pt x="33" y="36"/>
                  </a:lnTo>
                  <a:lnTo>
                    <a:pt x="32" y="38"/>
                  </a:lnTo>
                  <a:lnTo>
                    <a:pt x="33" y="38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0" y="40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2" y="35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5" y="33"/>
                  </a:lnTo>
                  <a:close/>
                  <a:moveTo>
                    <a:pt x="35" y="27"/>
                  </a:moveTo>
                  <a:lnTo>
                    <a:pt x="39" y="29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4" y="32"/>
                  </a:lnTo>
                  <a:lnTo>
                    <a:pt x="44" y="33"/>
                  </a:lnTo>
                  <a:lnTo>
                    <a:pt x="43" y="35"/>
                  </a:lnTo>
                  <a:lnTo>
                    <a:pt x="41" y="35"/>
                  </a:lnTo>
                  <a:lnTo>
                    <a:pt x="41" y="36"/>
                  </a:lnTo>
                  <a:lnTo>
                    <a:pt x="41" y="35"/>
                  </a:lnTo>
                  <a:lnTo>
                    <a:pt x="43" y="33"/>
                  </a:lnTo>
                  <a:lnTo>
                    <a:pt x="41" y="32"/>
                  </a:lnTo>
                  <a:lnTo>
                    <a:pt x="38" y="32"/>
                  </a:lnTo>
                  <a:lnTo>
                    <a:pt x="35" y="30"/>
                  </a:lnTo>
                  <a:lnTo>
                    <a:pt x="33" y="30"/>
                  </a:lnTo>
                  <a:lnTo>
                    <a:pt x="32" y="30"/>
                  </a:lnTo>
                  <a:lnTo>
                    <a:pt x="32" y="29"/>
                  </a:lnTo>
                  <a:lnTo>
                    <a:pt x="32" y="27"/>
                  </a:lnTo>
                  <a:lnTo>
                    <a:pt x="35" y="27"/>
                  </a:lnTo>
                  <a:close/>
                  <a:moveTo>
                    <a:pt x="823" y="25"/>
                  </a:moveTo>
                  <a:lnTo>
                    <a:pt x="825" y="27"/>
                  </a:lnTo>
                  <a:lnTo>
                    <a:pt x="825" y="29"/>
                  </a:lnTo>
                  <a:lnTo>
                    <a:pt x="825" y="29"/>
                  </a:lnTo>
                  <a:lnTo>
                    <a:pt x="825" y="29"/>
                  </a:lnTo>
                  <a:lnTo>
                    <a:pt x="826" y="27"/>
                  </a:lnTo>
                  <a:lnTo>
                    <a:pt x="826" y="27"/>
                  </a:lnTo>
                  <a:lnTo>
                    <a:pt x="828" y="27"/>
                  </a:lnTo>
                  <a:lnTo>
                    <a:pt x="826" y="30"/>
                  </a:lnTo>
                  <a:lnTo>
                    <a:pt x="826" y="30"/>
                  </a:lnTo>
                  <a:lnTo>
                    <a:pt x="826" y="32"/>
                  </a:lnTo>
                  <a:lnTo>
                    <a:pt x="828" y="30"/>
                  </a:lnTo>
                  <a:lnTo>
                    <a:pt x="828" y="30"/>
                  </a:lnTo>
                  <a:lnTo>
                    <a:pt x="829" y="30"/>
                  </a:lnTo>
                  <a:lnTo>
                    <a:pt x="831" y="30"/>
                  </a:lnTo>
                  <a:lnTo>
                    <a:pt x="831" y="30"/>
                  </a:lnTo>
                  <a:lnTo>
                    <a:pt x="831" y="32"/>
                  </a:lnTo>
                  <a:lnTo>
                    <a:pt x="829" y="33"/>
                  </a:lnTo>
                  <a:lnTo>
                    <a:pt x="828" y="35"/>
                  </a:lnTo>
                  <a:lnTo>
                    <a:pt x="826" y="36"/>
                  </a:lnTo>
                  <a:lnTo>
                    <a:pt x="825" y="38"/>
                  </a:lnTo>
                  <a:lnTo>
                    <a:pt x="823" y="40"/>
                  </a:lnTo>
                  <a:lnTo>
                    <a:pt x="823" y="40"/>
                  </a:lnTo>
                  <a:lnTo>
                    <a:pt x="823" y="41"/>
                  </a:lnTo>
                  <a:lnTo>
                    <a:pt x="826" y="43"/>
                  </a:lnTo>
                  <a:lnTo>
                    <a:pt x="826" y="43"/>
                  </a:lnTo>
                  <a:lnTo>
                    <a:pt x="826" y="44"/>
                  </a:lnTo>
                  <a:lnTo>
                    <a:pt x="825" y="44"/>
                  </a:lnTo>
                  <a:lnTo>
                    <a:pt x="823" y="44"/>
                  </a:lnTo>
                  <a:lnTo>
                    <a:pt x="823" y="46"/>
                  </a:lnTo>
                  <a:lnTo>
                    <a:pt x="825" y="47"/>
                  </a:lnTo>
                  <a:lnTo>
                    <a:pt x="825" y="49"/>
                  </a:lnTo>
                  <a:lnTo>
                    <a:pt x="823" y="49"/>
                  </a:lnTo>
                  <a:lnTo>
                    <a:pt x="823" y="51"/>
                  </a:lnTo>
                  <a:lnTo>
                    <a:pt x="822" y="52"/>
                  </a:lnTo>
                  <a:lnTo>
                    <a:pt x="820" y="52"/>
                  </a:lnTo>
                  <a:lnTo>
                    <a:pt x="820" y="52"/>
                  </a:lnTo>
                  <a:lnTo>
                    <a:pt x="818" y="54"/>
                  </a:lnTo>
                  <a:lnTo>
                    <a:pt x="818" y="55"/>
                  </a:lnTo>
                  <a:lnTo>
                    <a:pt x="818" y="55"/>
                  </a:lnTo>
                  <a:lnTo>
                    <a:pt x="818" y="57"/>
                  </a:lnTo>
                  <a:lnTo>
                    <a:pt x="817" y="57"/>
                  </a:lnTo>
                  <a:lnTo>
                    <a:pt x="817" y="57"/>
                  </a:lnTo>
                  <a:lnTo>
                    <a:pt x="815" y="58"/>
                  </a:lnTo>
                  <a:lnTo>
                    <a:pt x="812" y="60"/>
                  </a:lnTo>
                  <a:lnTo>
                    <a:pt x="811" y="60"/>
                  </a:lnTo>
                  <a:lnTo>
                    <a:pt x="811" y="62"/>
                  </a:lnTo>
                  <a:lnTo>
                    <a:pt x="811" y="62"/>
                  </a:lnTo>
                  <a:lnTo>
                    <a:pt x="809" y="62"/>
                  </a:lnTo>
                  <a:lnTo>
                    <a:pt x="809" y="60"/>
                  </a:lnTo>
                  <a:lnTo>
                    <a:pt x="807" y="62"/>
                  </a:lnTo>
                  <a:lnTo>
                    <a:pt x="807" y="62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2"/>
                  </a:lnTo>
                  <a:lnTo>
                    <a:pt x="806" y="60"/>
                  </a:lnTo>
                  <a:lnTo>
                    <a:pt x="806" y="60"/>
                  </a:lnTo>
                  <a:lnTo>
                    <a:pt x="806" y="58"/>
                  </a:lnTo>
                  <a:lnTo>
                    <a:pt x="806" y="58"/>
                  </a:lnTo>
                  <a:lnTo>
                    <a:pt x="806" y="57"/>
                  </a:lnTo>
                  <a:lnTo>
                    <a:pt x="807" y="58"/>
                  </a:lnTo>
                  <a:lnTo>
                    <a:pt x="807" y="57"/>
                  </a:lnTo>
                  <a:lnTo>
                    <a:pt x="807" y="54"/>
                  </a:lnTo>
                  <a:lnTo>
                    <a:pt x="809" y="52"/>
                  </a:lnTo>
                  <a:lnTo>
                    <a:pt x="809" y="52"/>
                  </a:lnTo>
                  <a:lnTo>
                    <a:pt x="809" y="55"/>
                  </a:lnTo>
                  <a:lnTo>
                    <a:pt x="809" y="58"/>
                  </a:lnTo>
                  <a:lnTo>
                    <a:pt x="811" y="58"/>
                  </a:lnTo>
                  <a:lnTo>
                    <a:pt x="812" y="55"/>
                  </a:lnTo>
                  <a:lnTo>
                    <a:pt x="812" y="55"/>
                  </a:lnTo>
                  <a:lnTo>
                    <a:pt x="814" y="55"/>
                  </a:lnTo>
                  <a:lnTo>
                    <a:pt x="814" y="54"/>
                  </a:lnTo>
                  <a:lnTo>
                    <a:pt x="814" y="54"/>
                  </a:lnTo>
                  <a:lnTo>
                    <a:pt x="815" y="54"/>
                  </a:lnTo>
                  <a:lnTo>
                    <a:pt x="815" y="52"/>
                  </a:lnTo>
                  <a:lnTo>
                    <a:pt x="817" y="51"/>
                  </a:lnTo>
                  <a:lnTo>
                    <a:pt x="817" y="49"/>
                  </a:lnTo>
                  <a:lnTo>
                    <a:pt x="815" y="47"/>
                  </a:lnTo>
                  <a:lnTo>
                    <a:pt x="815" y="47"/>
                  </a:lnTo>
                  <a:lnTo>
                    <a:pt x="814" y="47"/>
                  </a:lnTo>
                  <a:lnTo>
                    <a:pt x="814" y="46"/>
                  </a:lnTo>
                  <a:lnTo>
                    <a:pt x="814" y="44"/>
                  </a:lnTo>
                  <a:lnTo>
                    <a:pt x="814" y="44"/>
                  </a:lnTo>
                  <a:lnTo>
                    <a:pt x="812" y="43"/>
                  </a:lnTo>
                  <a:lnTo>
                    <a:pt x="812" y="43"/>
                  </a:lnTo>
                  <a:lnTo>
                    <a:pt x="811" y="43"/>
                  </a:lnTo>
                  <a:lnTo>
                    <a:pt x="811" y="41"/>
                  </a:lnTo>
                  <a:lnTo>
                    <a:pt x="812" y="40"/>
                  </a:lnTo>
                  <a:lnTo>
                    <a:pt x="812" y="38"/>
                  </a:lnTo>
                  <a:lnTo>
                    <a:pt x="814" y="36"/>
                  </a:lnTo>
                  <a:lnTo>
                    <a:pt x="815" y="36"/>
                  </a:lnTo>
                  <a:lnTo>
                    <a:pt x="814" y="36"/>
                  </a:lnTo>
                  <a:lnTo>
                    <a:pt x="814" y="35"/>
                  </a:lnTo>
                  <a:lnTo>
                    <a:pt x="815" y="35"/>
                  </a:lnTo>
                  <a:lnTo>
                    <a:pt x="817" y="33"/>
                  </a:lnTo>
                  <a:lnTo>
                    <a:pt x="818" y="32"/>
                  </a:lnTo>
                  <a:lnTo>
                    <a:pt x="822" y="30"/>
                  </a:lnTo>
                  <a:lnTo>
                    <a:pt x="822" y="29"/>
                  </a:lnTo>
                  <a:lnTo>
                    <a:pt x="822" y="27"/>
                  </a:lnTo>
                  <a:lnTo>
                    <a:pt x="823" y="25"/>
                  </a:lnTo>
                  <a:close/>
                  <a:moveTo>
                    <a:pt x="2674" y="19"/>
                  </a:moveTo>
                  <a:lnTo>
                    <a:pt x="2676" y="19"/>
                  </a:lnTo>
                  <a:lnTo>
                    <a:pt x="2676" y="21"/>
                  </a:lnTo>
                  <a:lnTo>
                    <a:pt x="2676" y="21"/>
                  </a:lnTo>
                  <a:lnTo>
                    <a:pt x="2676" y="22"/>
                  </a:lnTo>
                  <a:lnTo>
                    <a:pt x="2676" y="24"/>
                  </a:lnTo>
                  <a:lnTo>
                    <a:pt x="2676" y="25"/>
                  </a:lnTo>
                  <a:lnTo>
                    <a:pt x="2676" y="25"/>
                  </a:lnTo>
                  <a:lnTo>
                    <a:pt x="2674" y="24"/>
                  </a:lnTo>
                  <a:lnTo>
                    <a:pt x="2673" y="22"/>
                  </a:lnTo>
                  <a:lnTo>
                    <a:pt x="2674" y="21"/>
                  </a:lnTo>
                  <a:lnTo>
                    <a:pt x="2674" y="21"/>
                  </a:lnTo>
                  <a:lnTo>
                    <a:pt x="2674" y="19"/>
                  </a:lnTo>
                  <a:close/>
                  <a:moveTo>
                    <a:pt x="2752" y="17"/>
                  </a:moveTo>
                  <a:lnTo>
                    <a:pt x="2752" y="19"/>
                  </a:lnTo>
                  <a:lnTo>
                    <a:pt x="2753" y="19"/>
                  </a:lnTo>
                  <a:lnTo>
                    <a:pt x="2755" y="21"/>
                  </a:lnTo>
                  <a:lnTo>
                    <a:pt x="2755" y="21"/>
                  </a:lnTo>
                  <a:lnTo>
                    <a:pt x="2756" y="21"/>
                  </a:lnTo>
                  <a:lnTo>
                    <a:pt x="2756" y="21"/>
                  </a:lnTo>
                  <a:lnTo>
                    <a:pt x="2756" y="21"/>
                  </a:lnTo>
                  <a:lnTo>
                    <a:pt x="2756" y="22"/>
                  </a:lnTo>
                  <a:lnTo>
                    <a:pt x="2756" y="24"/>
                  </a:lnTo>
                  <a:lnTo>
                    <a:pt x="2756" y="24"/>
                  </a:lnTo>
                  <a:lnTo>
                    <a:pt x="2755" y="24"/>
                  </a:lnTo>
                  <a:lnTo>
                    <a:pt x="2753" y="24"/>
                  </a:lnTo>
                  <a:lnTo>
                    <a:pt x="2753" y="25"/>
                  </a:lnTo>
                  <a:lnTo>
                    <a:pt x="2748" y="24"/>
                  </a:lnTo>
                  <a:lnTo>
                    <a:pt x="2745" y="24"/>
                  </a:lnTo>
                  <a:lnTo>
                    <a:pt x="2745" y="24"/>
                  </a:lnTo>
                  <a:lnTo>
                    <a:pt x="2747" y="22"/>
                  </a:lnTo>
                  <a:lnTo>
                    <a:pt x="2747" y="21"/>
                  </a:lnTo>
                  <a:lnTo>
                    <a:pt x="2748" y="21"/>
                  </a:lnTo>
                  <a:lnTo>
                    <a:pt x="2750" y="21"/>
                  </a:lnTo>
                  <a:lnTo>
                    <a:pt x="2750" y="19"/>
                  </a:lnTo>
                  <a:lnTo>
                    <a:pt x="2752" y="17"/>
                  </a:lnTo>
                  <a:close/>
                  <a:moveTo>
                    <a:pt x="807" y="16"/>
                  </a:moveTo>
                  <a:lnTo>
                    <a:pt x="807" y="17"/>
                  </a:lnTo>
                  <a:lnTo>
                    <a:pt x="811" y="17"/>
                  </a:lnTo>
                  <a:lnTo>
                    <a:pt x="811" y="17"/>
                  </a:lnTo>
                  <a:lnTo>
                    <a:pt x="811" y="17"/>
                  </a:lnTo>
                  <a:lnTo>
                    <a:pt x="812" y="19"/>
                  </a:lnTo>
                  <a:lnTo>
                    <a:pt x="812" y="21"/>
                  </a:lnTo>
                  <a:lnTo>
                    <a:pt x="812" y="21"/>
                  </a:lnTo>
                  <a:lnTo>
                    <a:pt x="812" y="21"/>
                  </a:lnTo>
                  <a:lnTo>
                    <a:pt x="811" y="21"/>
                  </a:lnTo>
                  <a:lnTo>
                    <a:pt x="811" y="22"/>
                  </a:lnTo>
                  <a:lnTo>
                    <a:pt x="811" y="22"/>
                  </a:lnTo>
                  <a:lnTo>
                    <a:pt x="811" y="22"/>
                  </a:lnTo>
                  <a:lnTo>
                    <a:pt x="811" y="24"/>
                  </a:lnTo>
                  <a:lnTo>
                    <a:pt x="811" y="24"/>
                  </a:lnTo>
                  <a:lnTo>
                    <a:pt x="811" y="24"/>
                  </a:lnTo>
                  <a:lnTo>
                    <a:pt x="809" y="25"/>
                  </a:lnTo>
                  <a:lnTo>
                    <a:pt x="809" y="25"/>
                  </a:lnTo>
                  <a:lnTo>
                    <a:pt x="806" y="27"/>
                  </a:lnTo>
                  <a:lnTo>
                    <a:pt x="806" y="27"/>
                  </a:lnTo>
                  <a:lnTo>
                    <a:pt x="806" y="29"/>
                  </a:lnTo>
                  <a:lnTo>
                    <a:pt x="806" y="30"/>
                  </a:lnTo>
                  <a:lnTo>
                    <a:pt x="806" y="30"/>
                  </a:lnTo>
                  <a:lnTo>
                    <a:pt x="806" y="32"/>
                  </a:lnTo>
                  <a:lnTo>
                    <a:pt x="807" y="32"/>
                  </a:lnTo>
                  <a:lnTo>
                    <a:pt x="807" y="32"/>
                  </a:lnTo>
                  <a:lnTo>
                    <a:pt x="806" y="33"/>
                  </a:lnTo>
                  <a:lnTo>
                    <a:pt x="806" y="35"/>
                  </a:lnTo>
                  <a:lnTo>
                    <a:pt x="804" y="35"/>
                  </a:lnTo>
                  <a:lnTo>
                    <a:pt x="804" y="33"/>
                  </a:lnTo>
                  <a:lnTo>
                    <a:pt x="806" y="33"/>
                  </a:lnTo>
                  <a:lnTo>
                    <a:pt x="806" y="32"/>
                  </a:lnTo>
                  <a:lnTo>
                    <a:pt x="804" y="32"/>
                  </a:lnTo>
                  <a:lnTo>
                    <a:pt x="804" y="30"/>
                  </a:lnTo>
                  <a:lnTo>
                    <a:pt x="803" y="30"/>
                  </a:lnTo>
                  <a:lnTo>
                    <a:pt x="801" y="30"/>
                  </a:lnTo>
                  <a:lnTo>
                    <a:pt x="799" y="32"/>
                  </a:lnTo>
                  <a:lnTo>
                    <a:pt x="798" y="33"/>
                  </a:lnTo>
                  <a:lnTo>
                    <a:pt x="798" y="33"/>
                  </a:lnTo>
                  <a:lnTo>
                    <a:pt x="798" y="32"/>
                  </a:lnTo>
                  <a:lnTo>
                    <a:pt x="798" y="32"/>
                  </a:lnTo>
                  <a:lnTo>
                    <a:pt x="801" y="30"/>
                  </a:lnTo>
                  <a:lnTo>
                    <a:pt x="799" y="30"/>
                  </a:lnTo>
                  <a:lnTo>
                    <a:pt x="798" y="30"/>
                  </a:lnTo>
                  <a:lnTo>
                    <a:pt x="798" y="29"/>
                  </a:lnTo>
                  <a:lnTo>
                    <a:pt x="798" y="29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5"/>
                  </a:lnTo>
                  <a:lnTo>
                    <a:pt x="799" y="25"/>
                  </a:lnTo>
                  <a:lnTo>
                    <a:pt x="801" y="24"/>
                  </a:lnTo>
                  <a:lnTo>
                    <a:pt x="801" y="24"/>
                  </a:lnTo>
                  <a:lnTo>
                    <a:pt x="801" y="22"/>
                  </a:lnTo>
                  <a:lnTo>
                    <a:pt x="801" y="22"/>
                  </a:lnTo>
                  <a:lnTo>
                    <a:pt x="799" y="22"/>
                  </a:lnTo>
                  <a:lnTo>
                    <a:pt x="801" y="21"/>
                  </a:lnTo>
                  <a:lnTo>
                    <a:pt x="801" y="19"/>
                  </a:lnTo>
                  <a:lnTo>
                    <a:pt x="801" y="19"/>
                  </a:lnTo>
                  <a:lnTo>
                    <a:pt x="801" y="19"/>
                  </a:lnTo>
                  <a:lnTo>
                    <a:pt x="803" y="19"/>
                  </a:lnTo>
                  <a:lnTo>
                    <a:pt x="804" y="19"/>
                  </a:lnTo>
                  <a:lnTo>
                    <a:pt x="806" y="17"/>
                  </a:lnTo>
                  <a:lnTo>
                    <a:pt x="806" y="17"/>
                  </a:lnTo>
                  <a:lnTo>
                    <a:pt x="807" y="17"/>
                  </a:lnTo>
                  <a:lnTo>
                    <a:pt x="807" y="16"/>
                  </a:lnTo>
                  <a:lnTo>
                    <a:pt x="807" y="16"/>
                  </a:lnTo>
                  <a:close/>
                  <a:moveTo>
                    <a:pt x="799" y="13"/>
                  </a:moveTo>
                  <a:lnTo>
                    <a:pt x="801" y="14"/>
                  </a:lnTo>
                  <a:lnTo>
                    <a:pt x="801" y="14"/>
                  </a:lnTo>
                  <a:lnTo>
                    <a:pt x="801" y="16"/>
                  </a:lnTo>
                  <a:lnTo>
                    <a:pt x="799" y="16"/>
                  </a:lnTo>
                  <a:lnTo>
                    <a:pt x="798" y="16"/>
                  </a:lnTo>
                  <a:lnTo>
                    <a:pt x="798" y="16"/>
                  </a:lnTo>
                  <a:lnTo>
                    <a:pt x="798" y="16"/>
                  </a:lnTo>
                  <a:lnTo>
                    <a:pt x="798" y="14"/>
                  </a:lnTo>
                  <a:lnTo>
                    <a:pt x="798" y="13"/>
                  </a:lnTo>
                  <a:lnTo>
                    <a:pt x="799" y="13"/>
                  </a:lnTo>
                  <a:close/>
                  <a:moveTo>
                    <a:pt x="41" y="13"/>
                  </a:moveTo>
                  <a:lnTo>
                    <a:pt x="43" y="13"/>
                  </a:lnTo>
                  <a:lnTo>
                    <a:pt x="43" y="13"/>
                  </a:lnTo>
                  <a:lnTo>
                    <a:pt x="44" y="13"/>
                  </a:lnTo>
                  <a:lnTo>
                    <a:pt x="46" y="14"/>
                  </a:lnTo>
                  <a:lnTo>
                    <a:pt x="50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0" y="14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50" y="16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49" y="17"/>
                  </a:lnTo>
                  <a:lnTo>
                    <a:pt x="47" y="16"/>
                  </a:lnTo>
                  <a:lnTo>
                    <a:pt x="46" y="16"/>
                  </a:lnTo>
                  <a:lnTo>
                    <a:pt x="43" y="16"/>
                  </a:lnTo>
                  <a:lnTo>
                    <a:pt x="41" y="16"/>
                  </a:lnTo>
                  <a:lnTo>
                    <a:pt x="39" y="14"/>
                  </a:lnTo>
                  <a:lnTo>
                    <a:pt x="38" y="14"/>
                  </a:lnTo>
                  <a:lnTo>
                    <a:pt x="38" y="13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3"/>
                  </a:lnTo>
                  <a:close/>
                  <a:moveTo>
                    <a:pt x="678" y="11"/>
                  </a:moveTo>
                  <a:lnTo>
                    <a:pt x="680" y="11"/>
                  </a:lnTo>
                  <a:lnTo>
                    <a:pt x="680" y="11"/>
                  </a:lnTo>
                  <a:lnTo>
                    <a:pt x="678" y="11"/>
                  </a:lnTo>
                  <a:lnTo>
                    <a:pt x="678" y="13"/>
                  </a:lnTo>
                  <a:lnTo>
                    <a:pt x="680" y="13"/>
                  </a:lnTo>
                  <a:lnTo>
                    <a:pt x="681" y="13"/>
                  </a:lnTo>
                  <a:lnTo>
                    <a:pt x="681" y="13"/>
                  </a:lnTo>
                  <a:lnTo>
                    <a:pt x="683" y="13"/>
                  </a:lnTo>
                  <a:lnTo>
                    <a:pt x="683" y="14"/>
                  </a:lnTo>
                  <a:lnTo>
                    <a:pt x="683" y="14"/>
                  </a:lnTo>
                  <a:lnTo>
                    <a:pt x="684" y="14"/>
                  </a:lnTo>
                  <a:lnTo>
                    <a:pt x="683" y="16"/>
                  </a:lnTo>
                  <a:lnTo>
                    <a:pt x="683" y="17"/>
                  </a:lnTo>
                  <a:lnTo>
                    <a:pt x="683" y="17"/>
                  </a:lnTo>
                  <a:lnTo>
                    <a:pt x="683" y="19"/>
                  </a:lnTo>
                  <a:lnTo>
                    <a:pt x="681" y="19"/>
                  </a:lnTo>
                  <a:lnTo>
                    <a:pt x="683" y="19"/>
                  </a:lnTo>
                  <a:lnTo>
                    <a:pt x="683" y="21"/>
                  </a:lnTo>
                  <a:lnTo>
                    <a:pt x="683" y="22"/>
                  </a:lnTo>
                  <a:lnTo>
                    <a:pt x="681" y="22"/>
                  </a:lnTo>
                  <a:lnTo>
                    <a:pt x="678" y="21"/>
                  </a:lnTo>
                  <a:lnTo>
                    <a:pt x="676" y="19"/>
                  </a:lnTo>
                  <a:lnTo>
                    <a:pt x="676" y="19"/>
                  </a:lnTo>
                  <a:lnTo>
                    <a:pt x="676" y="17"/>
                  </a:lnTo>
                  <a:lnTo>
                    <a:pt x="676" y="16"/>
                  </a:lnTo>
                  <a:lnTo>
                    <a:pt x="676" y="16"/>
                  </a:lnTo>
                  <a:lnTo>
                    <a:pt x="675" y="16"/>
                  </a:lnTo>
                  <a:lnTo>
                    <a:pt x="673" y="16"/>
                  </a:lnTo>
                  <a:lnTo>
                    <a:pt x="673" y="14"/>
                  </a:lnTo>
                  <a:lnTo>
                    <a:pt x="673" y="14"/>
                  </a:lnTo>
                  <a:lnTo>
                    <a:pt x="675" y="11"/>
                  </a:lnTo>
                  <a:lnTo>
                    <a:pt x="678" y="11"/>
                  </a:lnTo>
                  <a:close/>
                  <a:moveTo>
                    <a:pt x="2515" y="10"/>
                  </a:moveTo>
                  <a:lnTo>
                    <a:pt x="2515" y="10"/>
                  </a:lnTo>
                  <a:lnTo>
                    <a:pt x="2515" y="11"/>
                  </a:lnTo>
                  <a:lnTo>
                    <a:pt x="2515" y="11"/>
                  </a:lnTo>
                  <a:lnTo>
                    <a:pt x="2515" y="13"/>
                  </a:lnTo>
                  <a:lnTo>
                    <a:pt x="2515" y="13"/>
                  </a:lnTo>
                  <a:lnTo>
                    <a:pt x="2514" y="14"/>
                  </a:lnTo>
                  <a:lnTo>
                    <a:pt x="2514" y="16"/>
                  </a:lnTo>
                  <a:lnTo>
                    <a:pt x="2515" y="16"/>
                  </a:lnTo>
                  <a:lnTo>
                    <a:pt x="2515" y="17"/>
                  </a:lnTo>
                  <a:lnTo>
                    <a:pt x="2514" y="19"/>
                  </a:lnTo>
                  <a:lnTo>
                    <a:pt x="2510" y="19"/>
                  </a:lnTo>
                  <a:lnTo>
                    <a:pt x="2510" y="22"/>
                  </a:lnTo>
                  <a:lnTo>
                    <a:pt x="2509" y="24"/>
                  </a:lnTo>
                  <a:lnTo>
                    <a:pt x="2509" y="25"/>
                  </a:lnTo>
                  <a:lnTo>
                    <a:pt x="2509" y="27"/>
                  </a:lnTo>
                  <a:lnTo>
                    <a:pt x="2506" y="30"/>
                  </a:lnTo>
                  <a:lnTo>
                    <a:pt x="2504" y="32"/>
                  </a:lnTo>
                  <a:lnTo>
                    <a:pt x="2504" y="32"/>
                  </a:lnTo>
                  <a:lnTo>
                    <a:pt x="2502" y="30"/>
                  </a:lnTo>
                  <a:lnTo>
                    <a:pt x="2504" y="25"/>
                  </a:lnTo>
                  <a:lnTo>
                    <a:pt x="2507" y="19"/>
                  </a:lnTo>
                  <a:lnTo>
                    <a:pt x="2509" y="16"/>
                  </a:lnTo>
                  <a:lnTo>
                    <a:pt x="2510" y="14"/>
                  </a:lnTo>
                  <a:lnTo>
                    <a:pt x="2512" y="13"/>
                  </a:lnTo>
                  <a:lnTo>
                    <a:pt x="2514" y="11"/>
                  </a:lnTo>
                  <a:lnTo>
                    <a:pt x="2515" y="10"/>
                  </a:lnTo>
                  <a:close/>
                  <a:moveTo>
                    <a:pt x="2696" y="6"/>
                  </a:moveTo>
                  <a:lnTo>
                    <a:pt x="2700" y="8"/>
                  </a:lnTo>
                  <a:lnTo>
                    <a:pt x="2700" y="8"/>
                  </a:lnTo>
                  <a:lnTo>
                    <a:pt x="2701" y="16"/>
                  </a:lnTo>
                  <a:lnTo>
                    <a:pt x="2701" y="17"/>
                  </a:lnTo>
                  <a:lnTo>
                    <a:pt x="2701" y="19"/>
                  </a:lnTo>
                  <a:lnTo>
                    <a:pt x="2700" y="19"/>
                  </a:lnTo>
                  <a:lnTo>
                    <a:pt x="2698" y="22"/>
                  </a:lnTo>
                  <a:lnTo>
                    <a:pt x="2696" y="22"/>
                  </a:lnTo>
                  <a:lnTo>
                    <a:pt x="2698" y="24"/>
                  </a:lnTo>
                  <a:lnTo>
                    <a:pt x="2698" y="24"/>
                  </a:lnTo>
                  <a:lnTo>
                    <a:pt x="2700" y="25"/>
                  </a:lnTo>
                  <a:lnTo>
                    <a:pt x="2701" y="24"/>
                  </a:lnTo>
                  <a:lnTo>
                    <a:pt x="2703" y="25"/>
                  </a:lnTo>
                  <a:lnTo>
                    <a:pt x="2704" y="27"/>
                  </a:lnTo>
                  <a:lnTo>
                    <a:pt x="2706" y="29"/>
                  </a:lnTo>
                  <a:lnTo>
                    <a:pt x="2706" y="30"/>
                  </a:lnTo>
                  <a:lnTo>
                    <a:pt x="2704" y="32"/>
                  </a:lnTo>
                  <a:lnTo>
                    <a:pt x="2703" y="30"/>
                  </a:lnTo>
                  <a:lnTo>
                    <a:pt x="2703" y="30"/>
                  </a:lnTo>
                  <a:lnTo>
                    <a:pt x="2701" y="30"/>
                  </a:lnTo>
                  <a:lnTo>
                    <a:pt x="2701" y="30"/>
                  </a:lnTo>
                  <a:lnTo>
                    <a:pt x="2701" y="29"/>
                  </a:lnTo>
                  <a:lnTo>
                    <a:pt x="2700" y="27"/>
                  </a:lnTo>
                  <a:lnTo>
                    <a:pt x="2698" y="29"/>
                  </a:lnTo>
                  <a:lnTo>
                    <a:pt x="2696" y="24"/>
                  </a:lnTo>
                  <a:lnTo>
                    <a:pt x="2696" y="24"/>
                  </a:lnTo>
                  <a:lnTo>
                    <a:pt x="2695" y="22"/>
                  </a:lnTo>
                  <a:lnTo>
                    <a:pt x="2693" y="19"/>
                  </a:lnTo>
                  <a:lnTo>
                    <a:pt x="2692" y="19"/>
                  </a:lnTo>
                  <a:lnTo>
                    <a:pt x="2692" y="14"/>
                  </a:lnTo>
                  <a:lnTo>
                    <a:pt x="2689" y="11"/>
                  </a:lnTo>
                  <a:lnTo>
                    <a:pt x="2689" y="10"/>
                  </a:lnTo>
                  <a:lnTo>
                    <a:pt x="2690" y="8"/>
                  </a:lnTo>
                  <a:lnTo>
                    <a:pt x="2693" y="6"/>
                  </a:lnTo>
                  <a:lnTo>
                    <a:pt x="2696" y="6"/>
                  </a:lnTo>
                  <a:close/>
                  <a:moveTo>
                    <a:pt x="2849" y="2"/>
                  </a:moveTo>
                  <a:lnTo>
                    <a:pt x="2851" y="3"/>
                  </a:lnTo>
                  <a:lnTo>
                    <a:pt x="2853" y="3"/>
                  </a:lnTo>
                  <a:lnTo>
                    <a:pt x="2854" y="3"/>
                  </a:lnTo>
                  <a:lnTo>
                    <a:pt x="2854" y="3"/>
                  </a:lnTo>
                  <a:lnTo>
                    <a:pt x="2853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46" y="5"/>
                  </a:lnTo>
                  <a:lnTo>
                    <a:pt x="2846" y="5"/>
                  </a:lnTo>
                  <a:lnTo>
                    <a:pt x="2846" y="5"/>
                  </a:lnTo>
                  <a:lnTo>
                    <a:pt x="2846" y="6"/>
                  </a:lnTo>
                  <a:lnTo>
                    <a:pt x="2849" y="6"/>
                  </a:lnTo>
                  <a:lnTo>
                    <a:pt x="2849" y="8"/>
                  </a:lnTo>
                  <a:lnTo>
                    <a:pt x="2854" y="13"/>
                  </a:lnTo>
                  <a:lnTo>
                    <a:pt x="2857" y="14"/>
                  </a:lnTo>
                  <a:lnTo>
                    <a:pt x="2859" y="16"/>
                  </a:lnTo>
                  <a:lnTo>
                    <a:pt x="2862" y="17"/>
                  </a:lnTo>
                  <a:lnTo>
                    <a:pt x="2862" y="17"/>
                  </a:lnTo>
                  <a:lnTo>
                    <a:pt x="2862" y="19"/>
                  </a:lnTo>
                  <a:lnTo>
                    <a:pt x="2862" y="21"/>
                  </a:lnTo>
                  <a:lnTo>
                    <a:pt x="2862" y="21"/>
                  </a:lnTo>
                  <a:lnTo>
                    <a:pt x="2860" y="21"/>
                  </a:lnTo>
                  <a:lnTo>
                    <a:pt x="2860" y="22"/>
                  </a:lnTo>
                  <a:lnTo>
                    <a:pt x="2860" y="22"/>
                  </a:lnTo>
                  <a:lnTo>
                    <a:pt x="2860" y="25"/>
                  </a:lnTo>
                  <a:lnTo>
                    <a:pt x="2860" y="25"/>
                  </a:lnTo>
                  <a:lnTo>
                    <a:pt x="2859" y="25"/>
                  </a:lnTo>
                  <a:lnTo>
                    <a:pt x="2859" y="24"/>
                  </a:lnTo>
                  <a:lnTo>
                    <a:pt x="2857" y="24"/>
                  </a:lnTo>
                  <a:lnTo>
                    <a:pt x="2857" y="24"/>
                  </a:lnTo>
                  <a:lnTo>
                    <a:pt x="2859" y="25"/>
                  </a:lnTo>
                  <a:lnTo>
                    <a:pt x="2859" y="25"/>
                  </a:lnTo>
                  <a:lnTo>
                    <a:pt x="2857" y="25"/>
                  </a:lnTo>
                  <a:lnTo>
                    <a:pt x="2857" y="25"/>
                  </a:lnTo>
                  <a:lnTo>
                    <a:pt x="2854" y="25"/>
                  </a:lnTo>
                  <a:lnTo>
                    <a:pt x="2853" y="25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3" y="27"/>
                  </a:lnTo>
                  <a:lnTo>
                    <a:pt x="2853" y="27"/>
                  </a:lnTo>
                  <a:lnTo>
                    <a:pt x="2853" y="27"/>
                  </a:lnTo>
                  <a:lnTo>
                    <a:pt x="2851" y="25"/>
                  </a:lnTo>
                  <a:lnTo>
                    <a:pt x="2851" y="24"/>
                  </a:lnTo>
                  <a:lnTo>
                    <a:pt x="2851" y="24"/>
                  </a:lnTo>
                  <a:lnTo>
                    <a:pt x="2851" y="22"/>
                  </a:lnTo>
                  <a:lnTo>
                    <a:pt x="2848" y="22"/>
                  </a:lnTo>
                  <a:lnTo>
                    <a:pt x="2846" y="22"/>
                  </a:lnTo>
                  <a:lnTo>
                    <a:pt x="2841" y="17"/>
                  </a:lnTo>
                  <a:lnTo>
                    <a:pt x="2840" y="16"/>
                  </a:lnTo>
                  <a:lnTo>
                    <a:pt x="2838" y="14"/>
                  </a:lnTo>
                  <a:lnTo>
                    <a:pt x="2835" y="13"/>
                  </a:lnTo>
                  <a:lnTo>
                    <a:pt x="2835" y="13"/>
                  </a:lnTo>
                  <a:lnTo>
                    <a:pt x="2837" y="13"/>
                  </a:lnTo>
                  <a:lnTo>
                    <a:pt x="2835" y="10"/>
                  </a:lnTo>
                  <a:lnTo>
                    <a:pt x="2838" y="13"/>
                  </a:lnTo>
                  <a:lnTo>
                    <a:pt x="2838" y="13"/>
                  </a:lnTo>
                  <a:lnTo>
                    <a:pt x="2840" y="13"/>
                  </a:lnTo>
                  <a:lnTo>
                    <a:pt x="2840" y="13"/>
                  </a:lnTo>
                  <a:lnTo>
                    <a:pt x="2840" y="14"/>
                  </a:lnTo>
                  <a:lnTo>
                    <a:pt x="2840" y="14"/>
                  </a:lnTo>
                  <a:lnTo>
                    <a:pt x="2841" y="16"/>
                  </a:lnTo>
                  <a:lnTo>
                    <a:pt x="2841" y="16"/>
                  </a:lnTo>
                  <a:lnTo>
                    <a:pt x="2843" y="16"/>
                  </a:lnTo>
                  <a:lnTo>
                    <a:pt x="2843" y="16"/>
                  </a:lnTo>
                  <a:lnTo>
                    <a:pt x="2843" y="16"/>
                  </a:lnTo>
                  <a:lnTo>
                    <a:pt x="2843" y="14"/>
                  </a:lnTo>
                  <a:lnTo>
                    <a:pt x="2843" y="14"/>
                  </a:lnTo>
                  <a:lnTo>
                    <a:pt x="2845" y="14"/>
                  </a:lnTo>
                  <a:lnTo>
                    <a:pt x="2845" y="14"/>
                  </a:lnTo>
                  <a:lnTo>
                    <a:pt x="2848" y="16"/>
                  </a:lnTo>
                  <a:lnTo>
                    <a:pt x="2849" y="16"/>
                  </a:lnTo>
                  <a:lnTo>
                    <a:pt x="2849" y="16"/>
                  </a:lnTo>
                  <a:lnTo>
                    <a:pt x="2849" y="14"/>
                  </a:lnTo>
                  <a:lnTo>
                    <a:pt x="2849" y="14"/>
                  </a:lnTo>
                  <a:lnTo>
                    <a:pt x="2848" y="14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0"/>
                  </a:lnTo>
                  <a:lnTo>
                    <a:pt x="2846" y="10"/>
                  </a:lnTo>
                  <a:lnTo>
                    <a:pt x="2846" y="10"/>
                  </a:lnTo>
                  <a:lnTo>
                    <a:pt x="2846" y="8"/>
                  </a:lnTo>
                  <a:lnTo>
                    <a:pt x="2845" y="8"/>
                  </a:lnTo>
                  <a:lnTo>
                    <a:pt x="2845" y="8"/>
                  </a:lnTo>
                  <a:lnTo>
                    <a:pt x="2843" y="8"/>
                  </a:lnTo>
                  <a:lnTo>
                    <a:pt x="2841" y="10"/>
                  </a:lnTo>
                  <a:lnTo>
                    <a:pt x="2841" y="10"/>
                  </a:lnTo>
                  <a:lnTo>
                    <a:pt x="2840" y="10"/>
                  </a:lnTo>
                  <a:lnTo>
                    <a:pt x="2840" y="10"/>
                  </a:lnTo>
                  <a:lnTo>
                    <a:pt x="2840" y="8"/>
                  </a:lnTo>
                  <a:lnTo>
                    <a:pt x="2841" y="8"/>
                  </a:lnTo>
                  <a:lnTo>
                    <a:pt x="2843" y="6"/>
                  </a:lnTo>
                  <a:lnTo>
                    <a:pt x="2843" y="6"/>
                  </a:lnTo>
                  <a:lnTo>
                    <a:pt x="2843" y="5"/>
                  </a:lnTo>
                  <a:lnTo>
                    <a:pt x="2843" y="5"/>
                  </a:lnTo>
                  <a:lnTo>
                    <a:pt x="2843" y="3"/>
                  </a:lnTo>
                  <a:lnTo>
                    <a:pt x="2843" y="3"/>
                  </a:lnTo>
                  <a:lnTo>
                    <a:pt x="2846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5"/>
                  </a:lnTo>
                  <a:lnTo>
                    <a:pt x="2849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51" y="3"/>
                  </a:lnTo>
                  <a:lnTo>
                    <a:pt x="2849" y="3"/>
                  </a:lnTo>
                  <a:lnTo>
                    <a:pt x="2849" y="2"/>
                  </a:lnTo>
                  <a:close/>
                  <a:moveTo>
                    <a:pt x="777" y="0"/>
                  </a:moveTo>
                  <a:lnTo>
                    <a:pt x="779" y="0"/>
                  </a:lnTo>
                  <a:lnTo>
                    <a:pt x="781" y="2"/>
                  </a:lnTo>
                  <a:lnTo>
                    <a:pt x="782" y="2"/>
                  </a:lnTo>
                  <a:lnTo>
                    <a:pt x="781" y="3"/>
                  </a:lnTo>
                  <a:lnTo>
                    <a:pt x="781" y="3"/>
                  </a:lnTo>
                  <a:lnTo>
                    <a:pt x="777" y="3"/>
                  </a:lnTo>
                  <a:lnTo>
                    <a:pt x="776" y="3"/>
                  </a:lnTo>
                  <a:lnTo>
                    <a:pt x="776" y="5"/>
                  </a:lnTo>
                  <a:lnTo>
                    <a:pt x="773" y="5"/>
                  </a:lnTo>
                  <a:lnTo>
                    <a:pt x="771" y="6"/>
                  </a:lnTo>
                  <a:lnTo>
                    <a:pt x="770" y="8"/>
                  </a:lnTo>
                  <a:lnTo>
                    <a:pt x="770" y="8"/>
                  </a:lnTo>
                  <a:lnTo>
                    <a:pt x="770" y="8"/>
                  </a:lnTo>
                  <a:lnTo>
                    <a:pt x="768" y="8"/>
                  </a:lnTo>
                  <a:lnTo>
                    <a:pt x="768" y="8"/>
                  </a:lnTo>
                  <a:lnTo>
                    <a:pt x="770" y="6"/>
                  </a:lnTo>
                  <a:lnTo>
                    <a:pt x="773" y="3"/>
                  </a:lnTo>
                  <a:lnTo>
                    <a:pt x="777" y="0"/>
                  </a:lnTo>
                  <a:close/>
                  <a:moveTo>
                    <a:pt x="2525" y="0"/>
                  </a:moveTo>
                  <a:lnTo>
                    <a:pt x="2526" y="0"/>
                  </a:lnTo>
                  <a:lnTo>
                    <a:pt x="2528" y="0"/>
                  </a:lnTo>
                  <a:lnTo>
                    <a:pt x="2528" y="0"/>
                  </a:lnTo>
                  <a:lnTo>
                    <a:pt x="2529" y="0"/>
                  </a:lnTo>
                  <a:lnTo>
                    <a:pt x="2532" y="0"/>
                  </a:lnTo>
                  <a:lnTo>
                    <a:pt x="2534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4" y="2"/>
                  </a:lnTo>
                  <a:lnTo>
                    <a:pt x="2532" y="2"/>
                  </a:lnTo>
                  <a:lnTo>
                    <a:pt x="2529" y="3"/>
                  </a:lnTo>
                  <a:lnTo>
                    <a:pt x="2528" y="3"/>
                  </a:lnTo>
                  <a:lnTo>
                    <a:pt x="2528" y="3"/>
                  </a:lnTo>
                  <a:lnTo>
                    <a:pt x="2528" y="3"/>
                  </a:lnTo>
                  <a:lnTo>
                    <a:pt x="2526" y="3"/>
                  </a:lnTo>
                  <a:lnTo>
                    <a:pt x="2525" y="3"/>
                  </a:lnTo>
                  <a:lnTo>
                    <a:pt x="2525" y="3"/>
                  </a:lnTo>
                  <a:lnTo>
                    <a:pt x="2525" y="2"/>
                  </a:lnTo>
                  <a:lnTo>
                    <a:pt x="2523" y="2"/>
                  </a:lnTo>
                  <a:lnTo>
                    <a:pt x="2523" y="2"/>
                  </a:lnTo>
                  <a:lnTo>
                    <a:pt x="2523" y="2"/>
                  </a:lnTo>
                  <a:lnTo>
                    <a:pt x="2520" y="2"/>
                  </a:lnTo>
                  <a:lnTo>
                    <a:pt x="2521" y="0"/>
                  </a:lnTo>
                  <a:lnTo>
                    <a:pt x="2523" y="0"/>
                  </a:lnTo>
                  <a:lnTo>
                    <a:pt x="2525" y="0"/>
                  </a:lnTo>
                  <a:close/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9" name="Freeform 356">
              <a:extLst>
                <a:ext uri="{FF2B5EF4-FFF2-40B4-BE49-F238E27FC236}">
                  <a16:creationId xmlns:a16="http://schemas.microsoft.com/office/drawing/2014/main" id="{F78ED867-7F9B-0236-B54A-8CE02892E2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1441" y="2365342"/>
              <a:ext cx="5746305" cy="196872"/>
            </a:xfrm>
            <a:custGeom>
              <a:avLst/>
              <a:gdLst>
                <a:gd name="T0" fmla="*/ 2575 w 2948"/>
                <a:gd name="T1" fmla="*/ 85 h 101"/>
                <a:gd name="T2" fmla="*/ 2558 w 2948"/>
                <a:gd name="T3" fmla="*/ 96 h 101"/>
                <a:gd name="T4" fmla="*/ 2552 w 2948"/>
                <a:gd name="T5" fmla="*/ 90 h 101"/>
                <a:gd name="T6" fmla="*/ 2561 w 2948"/>
                <a:gd name="T7" fmla="*/ 82 h 101"/>
                <a:gd name="T8" fmla="*/ 817 w 2948"/>
                <a:gd name="T9" fmla="*/ 79 h 101"/>
                <a:gd name="T10" fmla="*/ 775 w 2948"/>
                <a:gd name="T11" fmla="*/ 93 h 101"/>
                <a:gd name="T12" fmla="*/ 776 w 2948"/>
                <a:gd name="T13" fmla="*/ 83 h 101"/>
                <a:gd name="T14" fmla="*/ 2612 w 2948"/>
                <a:gd name="T15" fmla="*/ 74 h 101"/>
                <a:gd name="T16" fmla="*/ 141 w 2948"/>
                <a:gd name="T17" fmla="*/ 71 h 101"/>
                <a:gd name="T18" fmla="*/ 2946 w 2948"/>
                <a:gd name="T19" fmla="*/ 74 h 101"/>
                <a:gd name="T20" fmla="*/ 841 w 2948"/>
                <a:gd name="T21" fmla="*/ 61 h 101"/>
                <a:gd name="T22" fmla="*/ 836 w 2948"/>
                <a:gd name="T23" fmla="*/ 64 h 101"/>
                <a:gd name="T24" fmla="*/ 188 w 2948"/>
                <a:gd name="T25" fmla="*/ 61 h 101"/>
                <a:gd name="T26" fmla="*/ 696 w 2948"/>
                <a:gd name="T27" fmla="*/ 61 h 101"/>
                <a:gd name="T28" fmla="*/ 4 w 2948"/>
                <a:gd name="T29" fmla="*/ 61 h 101"/>
                <a:gd name="T30" fmla="*/ 461 w 2948"/>
                <a:gd name="T31" fmla="*/ 71 h 101"/>
                <a:gd name="T32" fmla="*/ 888 w 2948"/>
                <a:gd name="T33" fmla="*/ 58 h 101"/>
                <a:gd name="T34" fmla="*/ 2938 w 2948"/>
                <a:gd name="T35" fmla="*/ 50 h 101"/>
                <a:gd name="T36" fmla="*/ 27 w 2948"/>
                <a:gd name="T37" fmla="*/ 47 h 101"/>
                <a:gd name="T38" fmla="*/ 866 w 2948"/>
                <a:gd name="T39" fmla="*/ 52 h 101"/>
                <a:gd name="T40" fmla="*/ 861 w 2948"/>
                <a:gd name="T41" fmla="*/ 44 h 101"/>
                <a:gd name="T42" fmla="*/ 4 w 2948"/>
                <a:gd name="T43" fmla="*/ 42 h 101"/>
                <a:gd name="T44" fmla="*/ 2708 w 2948"/>
                <a:gd name="T45" fmla="*/ 34 h 101"/>
                <a:gd name="T46" fmla="*/ 2930 w 2948"/>
                <a:gd name="T47" fmla="*/ 34 h 101"/>
                <a:gd name="T48" fmla="*/ 2 w 2948"/>
                <a:gd name="T49" fmla="*/ 30 h 101"/>
                <a:gd name="T50" fmla="*/ 2728 w 2948"/>
                <a:gd name="T51" fmla="*/ 30 h 101"/>
                <a:gd name="T52" fmla="*/ 2724 w 2948"/>
                <a:gd name="T53" fmla="*/ 42 h 101"/>
                <a:gd name="T54" fmla="*/ 2728 w 2948"/>
                <a:gd name="T55" fmla="*/ 28 h 101"/>
                <a:gd name="T56" fmla="*/ 2823 w 2948"/>
                <a:gd name="T57" fmla="*/ 30 h 101"/>
                <a:gd name="T58" fmla="*/ 2848 w 2948"/>
                <a:gd name="T59" fmla="*/ 50 h 101"/>
                <a:gd name="T60" fmla="*/ 2828 w 2948"/>
                <a:gd name="T61" fmla="*/ 66 h 101"/>
                <a:gd name="T62" fmla="*/ 2812 w 2948"/>
                <a:gd name="T63" fmla="*/ 50 h 101"/>
                <a:gd name="T64" fmla="*/ 2809 w 2948"/>
                <a:gd name="T65" fmla="*/ 34 h 101"/>
                <a:gd name="T66" fmla="*/ 2755 w 2948"/>
                <a:gd name="T67" fmla="*/ 30 h 101"/>
                <a:gd name="T68" fmla="*/ 2751 w 2948"/>
                <a:gd name="T69" fmla="*/ 25 h 101"/>
                <a:gd name="T70" fmla="*/ 2758 w 2948"/>
                <a:gd name="T71" fmla="*/ 30 h 101"/>
                <a:gd name="T72" fmla="*/ 2760 w 2948"/>
                <a:gd name="T73" fmla="*/ 23 h 101"/>
                <a:gd name="T74" fmla="*/ 2818 w 2948"/>
                <a:gd name="T75" fmla="*/ 20 h 101"/>
                <a:gd name="T76" fmla="*/ 740 w 2948"/>
                <a:gd name="T77" fmla="*/ 25 h 101"/>
                <a:gd name="T78" fmla="*/ 2725 w 2948"/>
                <a:gd name="T79" fmla="*/ 22 h 101"/>
                <a:gd name="T80" fmla="*/ 2714 w 2948"/>
                <a:gd name="T81" fmla="*/ 36 h 101"/>
                <a:gd name="T82" fmla="*/ 2716 w 2948"/>
                <a:gd name="T83" fmla="*/ 25 h 101"/>
                <a:gd name="T84" fmla="*/ 2719 w 2948"/>
                <a:gd name="T85" fmla="*/ 17 h 101"/>
                <a:gd name="T86" fmla="*/ 2727 w 2948"/>
                <a:gd name="T87" fmla="*/ 19 h 101"/>
                <a:gd name="T88" fmla="*/ 2905 w 2948"/>
                <a:gd name="T89" fmla="*/ 17 h 101"/>
                <a:gd name="T90" fmla="*/ 8 w 2948"/>
                <a:gd name="T91" fmla="*/ 6 h 101"/>
                <a:gd name="T92" fmla="*/ 2877 w 2948"/>
                <a:gd name="T93" fmla="*/ 3 h 101"/>
                <a:gd name="T94" fmla="*/ 2894 w 2948"/>
                <a:gd name="T95" fmla="*/ 30 h 101"/>
                <a:gd name="T96" fmla="*/ 2891 w 2948"/>
                <a:gd name="T97" fmla="*/ 46 h 101"/>
                <a:gd name="T98" fmla="*/ 2875 w 2948"/>
                <a:gd name="T99" fmla="*/ 39 h 101"/>
                <a:gd name="T100" fmla="*/ 2875 w 2948"/>
                <a:gd name="T101" fmla="*/ 30 h 101"/>
                <a:gd name="T102" fmla="*/ 2862 w 2948"/>
                <a:gd name="T103" fmla="*/ 12 h 101"/>
                <a:gd name="T104" fmla="*/ 2872 w 2948"/>
                <a:gd name="T105" fmla="*/ 11 h 101"/>
                <a:gd name="T106" fmla="*/ 2885 w 2948"/>
                <a:gd name="T107" fmla="*/ 17 h 101"/>
                <a:gd name="T108" fmla="*/ 787 w 2948"/>
                <a:gd name="T109" fmla="*/ 1 h 101"/>
                <a:gd name="T110" fmla="*/ 776 w 2948"/>
                <a:gd name="T111" fmla="*/ 6 h 101"/>
                <a:gd name="T112" fmla="*/ 759 w 2948"/>
                <a:gd name="T113" fmla="*/ 23 h 101"/>
                <a:gd name="T114" fmla="*/ 721 w 2948"/>
                <a:gd name="T115" fmla="*/ 44 h 101"/>
                <a:gd name="T116" fmla="*/ 683 w 2948"/>
                <a:gd name="T117" fmla="*/ 38 h 101"/>
                <a:gd name="T118" fmla="*/ 701 w 2948"/>
                <a:gd name="T119" fmla="*/ 27 h 101"/>
                <a:gd name="T120" fmla="*/ 705 w 2948"/>
                <a:gd name="T121" fmla="*/ 12 h 101"/>
                <a:gd name="T122" fmla="*/ 721 w 2948"/>
                <a:gd name="T123" fmla="*/ 12 h 101"/>
                <a:gd name="T124" fmla="*/ 765 w 2948"/>
                <a:gd name="T125" fmla="*/ 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48" h="101">
                  <a:moveTo>
                    <a:pt x="2569" y="79"/>
                  </a:moveTo>
                  <a:lnTo>
                    <a:pt x="2569" y="79"/>
                  </a:lnTo>
                  <a:lnTo>
                    <a:pt x="2571" y="79"/>
                  </a:lnTo>
                  <a:lnTo>
                    <a:pt x="2571" y="79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2" y="80"/>
                  </a:lnTo>
                  <a:lnTo>
                    <a:pt x="2572" y="80"/>
                  </a:lnTo>
                  <a:lnTo>
                    <a:pt x="2572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5" y="80"/>
                  </a:lnTo>
                  <a:lnTo>
                    <a:pt x="2575" y="80"/>
                  </a:lnTo>
                  <a:lnTo>
                    <a:pt x="2575" y="80"/>
                  </a:lnTo>
                  <a:lnTo>
                    <a:pt x="2575" y="82"/>
                  </a:lnTo>
                  <a:lnTo>
                    <a:pt x="2575" y="82"/>
                  </a:lnTo>
                  <a:lnTo>
                    <a:pt x="2574" y="83"/>
                  </a:lnTo>
                  <a:lnTo>
                    <a:pt x="2574" y="83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6"/>
                  </a:lnTo>
                  <a:lnTo>
                    <a:pt x="2575" y="86"/>
                  </a:lnTo>
                  <a:lnTo>
                    <a:pt x="2575" y="86"/>
                  </a:lnTo>
                  <a:lnTo>
                    <a:pt x="2574" y="86"/>
                  </a:lnTo>
                  <a:lnTo>
                    <a:pt x="2574" y="86"/>
                  </a:lnTo>
                  <a:lnTo>
                    <a:pt x="2574" y="86"/>
                  </a:lnTo>
                  <a:lnTo>
                    <a:pt x="2574" y="88"/>
                  </a:lnTo>
                  <a:lnTo>
                    <a:pt x="2574" y="90"/>
                  </a:lnTo>
                  <a:lnTo>
                    <a:pt x="2574" y="90"/>
                  </a:lnTo>
                  <a:lnTo>
                    <a:pt x="2574" y="90"/>
                  </a:lnTo>
                  <a:lnTo>
                    <a:pt x="2572" y="91"/>
                  </a:lnTo>
                  <a:lnTo>
                    <a:pt x="2572" y="91"/>
                  </a:lnTo>
                  <a:lnTo>
                    <a:pt x="2572" y="91"/>
                  </a:lnTo>
                  <a:lnTo>
                    <a:pt x="2572" y="93"/>
                  </a:lnTo>
                  <a:lnTo>
                    <a:pt x="2571" y="93"/>
                  </a:lnTo>
                  <a:lnTo>
                    <a:pt x="2571" y="93"/>
                  </a:lnTo>
                  <a:lnTo>
                    <a:pt x="2569" y="94"/>
                  </a:lnTo>
                  <a:lnTo>
                    <a:pt x="2568" y="94"/>
                  </a:lnTo>
                  <a:lnTo>
                    <a:pt x="2566" y="94"/>
                  </a:lnTo>
                  <a:lnTo>
                    <a:pt x="2564" y="94"/>
                  </a:lnTo>
                  <a:lnTo>
                    <a:pt x="2564" y="96"/>
                  </a:lnTo>
                  <a:lnTo>
                    <a:pt x="2563" y="97"/>
                  </a:lnTo>
                  <a:lnTo>
                    <a:pt x="2563" y="97"/>
                  </a:lnTo>
                  <a:lnTo>
                    <a:pt x="2563" y="97"/>
                  </a:lnTo>
                  <a:lnTo>
                    <a:pt x="2561" y="97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0" y="96"/>
                  </a:lnTo>
                  <a:lnTo>
                    <a:pt x="2560" y="96"/>
                  </a:lnTo>
                  <a:lnTo>
                    <a:pt x="2558" y="96"/>
                  </a:lnTo>
                  <a:lnTo>
                    <a:pt x="2558" y="97"/>
                  </a:lnTo>
                  <a:lnTo>
                    <a:pt x="2557" y="97"/>
                  </a:lnTo>
                  <a:lnTo>
                    <a:pt x="2555" y="99"/>
                  </a:lnTo>
                  <a:lnTo>
                    <a:pt x="2555" y="99"/>
                  </a:lnTo>
                  <a:lnTo>
                    <a:pt x="2555" y="99"/>
                  </a:lnTo>
                  <a:lnTo>
                    <a:pt x="2555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2" y="99"/>
                  </a:lnTo>
                  <a:lnTo>
                    <a:pt x="2550" y="101"/>
                  </a:lnTo>
                  <a:lnTo>
                    <a:pt x="2550" y="101"/>
                  </a:lnTo>
                  <a:lnTo>
                    <a:pt x="2550" y="99"/>
                  </a:lnTo>
                  <a:lnTo>
                    <a:pt x="2550" y="99"/>
                  </a:lnTo>
                  <a:lnTo>
                    <a:pt x="2552" y="97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2" y="93"/>
                  </a:lnTo>
                  <a:lnTo>
                    <a:pt x="2552" y="93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0"/>
                  </a:lnTo>
                  <a:lnTo>
                    <a:pt x="2552" y="90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90"/>
                  </a:lnTo>
                  <a:lnTo>
                    <a:pt x="2553" y="90"/>
                  </a:lnTo>
                  <a:lnTo>
                    <a:pt x="2553" y="90"/>
                  </a:lnTo>
                  <a:lnTo>
                    <a:pt x="2553" y="91"/>
                  </a:lnTo>
                  <a:lnTo>
                    <a:pt x="2553" y="91"/>
                  </a:lnTo>
                  <a:lnTo>
                    <a:pt x="2553" y="91"/>
                  </a:lnTo>
                  <a:lnTo>
                    <a:pt x="2553" y="90"/>
                  </a:lnTo>
                  <a:lnTo>
                    <a:pt x="2553" y="90"/>
                  </a:lnTo>
                  <a:lnTo>
                    <a:pt x="2555" y="88"/>
                  </a:lnTo>
                  <a:lnTo>
                    <a:pt x="2555" y="86"/>
                  </a:lnTo>
                  <a:lnTo>
                    <a:pt x="2555" y="86"/>
                  </a:lnTo>
                  <a:lnTo>
                    <a:pt x="2557" y="85"/>
                  </a:lnTo>
                  <a:lnTo>
                    <a:pt x="2557" y="85"/>
                  </a:lnTo>
                  <a:lnTo>
                    <a:pt x="2557" y="85"/>
                  </a:lnTo>
                  <a:lnTo>
                    <a:pt x="2558" y="85"/>
                  </a:lnTo>
                  <a:lnTo>
                    <a:pt x="2558" y="86"/>
                  </a:lnTo>
                  <a:lnTo>
                    <a:pt x="2560" y="86"/>
                  </a:lnTo>
                  <a:lnTo>
                    <a:pt x="2561" y="88"/>
                  </a:lnTo>
                  <a:lnTo>
                    <a:pt x="2561" y="88"/>
                  </a:lnTo>
                  <a:lnTo>
                    <a:pt x="2561" y="88"/>
                  </a:lnTo>
                  <a:lnTo>
                    <a:pt x="2561" y="90"/>
                  </a:lnTo>
                  <a:lnTo>
                    <a:pt x="2563" y="90"/>
                  </a:lnTo>
                  <a:lnTo>
                    <a:pt x="2563" y="90"/>
                  </a:lnTo>
                  <a:lnTo>
                    <a:pt x="2563" y="88"/>
                  </a:lnTo>
                  <a:lnTo>
                    <a:pt x="2563" y="86"/>
                  </a:lnTo>
                  <a:lnTo>
                    <a:pt x="2563" y="85"/>
                  </a:lnTo>
                  <a:lnTo>
                    <a:pt x="2561" y="83"/>
                  </a:lnTo>
                  <a:lnTo>
                    <a:pt x="2561" y="82"/>
                  </a:lnTo>
                  <a:lnTo>
                    <a:pt x="2561" y="82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4" y="79"/>
                  </a:lnTo>
                  <a:lnTo>
                    <a:pt x="2564" y="79"/>
                  </a:lnTo>
                  <a:lnTo>
                    <a:pt x="2564" y="79"/>
                  </a:lnTo>
                  <a:lnTo>
                    <a:pt x="2566" y="79"/>
                  </a:lnTo>
                  <a:lnTo>
                    <a:pt x="2568" y="79"/>
                  </a:lnTo>
                  <a:lnTo>
                    <a:pt x="2569" y="79"/>
                  </a:lnTo>
                  <a:close/>
                  <a:moveTo>
                    <a:pt x="792" y="74"/>
                  </a:moveTo>
                  <a:lnTo>
                    <a:pt x="794" y="74"/>
                  </a:lnTo>
                  <a:lnTo>
                    <a:pt x="795" y="77"/>
                  </a:lnTo>
                  <a:lnTo>
                    <a:pt x="798" y="75"/>
                  </a:lnTo>
                  <a:lnTo>
                    <a:pt x="798" y="75"/>
                  </a:lnTo>
                  <a:lnTo>
                    <a:pt x="798" y="79"/>
                  </a:lnTo>
                  <a:lnTo>
                    <a:pt x="798" y="79"/>
                  </a:lnTo>
                  <a:lnTo>
                    <a:pt x="800" y="79"/>
                  </a:lnTo>
                  <a:lnTo>
                    <a:pt x="803" y="77"/>
                  </a:lnTo>
                  <a:lnTo>
                    <a:pt x="808" y="77"/>
                  </a:lnTo>
                  <a:lnTo>
                    <a:pt x="811" y="77"/>
                  </a:lnTo>
                  <a:lnTo>
                    <a:pt x="817" y="79"/>
                  </a:lnTo>
                  <a:lnTo>
                    <a:pt x="822" y="80"/>
                  </a:lnTo>
                  <a:lnTo>
                    <a:pt x="828" y="80"/>
                  </a:lnTo>
                  <a:lnTo>
                    <a:pt x="830" y="80"/>
                  </a:lnTo>
                  <a:lnTo>
                    <a:pt x="839" y="80"/>
                  </a:lnTo>
                  <a:lnTo>
                    <a:pt x="839" y="82"/>
                  </a:lnTo>
                  <a:lnTo>
                    <a:pt x="839" y="82"/>
                  </a:lnTo>
                  <a:lnTo>
                    <a:pt x="830" y="82"/>
                  </a:lnTo>
                  <a:lnTo>
                    <a:pt x="822" y="80"/>
                  </a:lnTo>
                  <a:lnTo>
                    <a:pt x="819" y="80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3" y="82"/>
                  </a:lnTo>
                  <a:lnTo>
                    <a:pt x="813" y="82"/>
                  </a:lnTo>
                  <a:lnTo>
                    <a:pt x="811" y="83"/>
                  </a:lnTo>
                  <a:lnTo>
                    <a:pt x="808" y="83"/>
                  </a:lnTo>
                  <a:lnTo>
                    <a:pt x="800" y="85"/>
                  </a:lnTo>
                  <a:lnTo>
                    <a:pt x="797" y="85"/>
                  </a:lnTo>
                  <a:lnTo>
                    <a:pt x="795" y="85"/>
                  </a:lnTo>
                  <a:lnTo>
                    <a:pt x="794" y="85"/>
                  </a:lnTo>
                  <a:lnTo>
                    <a:pt x="792" y="85"/>
                  </a:lnTo>
                  <a:lnTo>
                    <a:pt x="792" y="85"/>
                  </a:lnTo>
                  <a:lnTo>
                    <a:pt x="789" y="85"/>
                  </a:lnTo>
                  <a:lnTo>
                    <a:pt x="783" y="86"/>
                  </a:lnTo>
                  <a:lnTo>
                    <a:pt x="781" y="88"/>
                  </a:lnTo>
                  <a:lnTo>
                    <a:pt x="778" y="90"/>
                  </a:lnTo>
                  <a:lnTo>
                    <a:pt x="776" y="91"/>
                  </a:lnTo>
                  <a:lnTo>
                    <a:pt x="776" y="91"/>
                  </a:lnTo>
                  <a:lnTo>
                    <a:pt x="775" y="93"/>
                  </a:lnTo>
                  <a:lnTo>
                    <a:pt x="775" y="93"/>
                  </a:lnTo>
                  <a:lnTo>
                    <a:pt x="776" y="94"/>
                  </a:lnTo>
                  <a:lnTo>
                    <a:pt x="776" y="94"/>
                  </a:lnTo>
                  <a:lnTo>
                    <a:pt x="776" y="94"/>
                  </a:lnTo>
                  <a:lnTo>
                    <a:pt x="772" y="94"/>
                  </a:lnTo>
                  <a:lnTo>
                    <a:pt x="772" y="94"/>
                  </a:lnTo>
                  <a:lnTo>
                    <a:pt x="770" y="96"/>
                  </a:lnTo>
                  <a:lnTo>
                    <a:pt x="770" y="96"/>
                  </a:lnTo>
                  <a:lnTo>
                    <a:pt x="770" y="97"/>
                  </a:lnTo>
                  <a:lnTo>
                    <a:pt x="770" y="97"/>
                  </a:lnTo>
                  <a:lnTo>
                    <a:pt x="768" y="94"/>
                  </a:lnTo>
                  <a:lnTo>
                    <a:pt x="768" y="94"/>
                  </a:lnTo>
                  <a:lnTo>
                    <a:pt x="768" y="94"/>
                  </a:lnTo>
                  <a:lnTo>
                    <a:pt x="767" y="96"/>
                  </a:lnTo>
                  <a:lnTo>
                    <a:pt x="767" y="97"/>
                  </a:lnTo>
                  <a:lnTo>
                    <a:pt x="767" y="97"/>
                  </a:lnTo>
                  <a:lnTo>
                    <a:pt x="765" y="97"/>
                  </a:lnTo>
                  <a:lnTo>
                    <a:pt x="765" y="96"/>
                  </a:lnTo>
                  <a:lnTo>
                    <a:pt x="765" y="96"/>
                  </a:lnTo>
                  <a:lnTo>
                    <a:pt x="765" y="94"/>
                  </a:lnTo>
                  <a:lnTo>
                    <a:pt x="764" y="93"/>
                  </a:lnTo>
                  <a:lnTo>
                    <a:pt x="762" y="93"/>
                  </a:lnTo>
                  <a:lnTo>
                    <a:pt x="762" y="93"/>
                  </a:lnTo>
                  <a:lnTo>
                    <a:pt x="764" y="91"/>
                  </a:lnTo>
                  <a:lnTo>
                    <a:pt x="764" y="91"/>
                  </a:lnTo>
                  <a:lnTo>
                    <a:pt x="765" y="91"/>
                  </a:lnTo>
                  <a:lnTo>
                    <a:pt x="765" y="93"/>
                  </a:lnTo>
                  <a:lnTo>
                    <a:pt x="765" y="93"/>
                  </a:lnTo>
                  <a:lnTo>
                    <a:pt x="767" y="91"/>
                  </a:lnTo>
                  <a:lnTo>
                    <a:pt x="768" y="90"/>
                  </a:lnTo>
                  <a:lnTo>
                    <a:pt x="773" y="86"/>
                  </a:lnTo>
                  <a:lnTo>
                    <a:pt x="775" y="85"/>
                  </a:lnTo>
                  <a:lnTo>
                    <a:pt x="776" y="83"/>
                  </a:lnTo>
                  <a:lnTo>
                    <a:pt x="781" y="80"/>
                  </a:lnTo>
                  <a:lnTo>
                    <a:pt x="784" y="79"/>
                  </a:lnTo>
                  <a:lnTo>
                    <a:pt x="784" y="79"/>
                  </a:lnTo>
                  <a:lnTo>
                    <a:pt x="784" y="79"/>
                  </a:lnTo>
                  <a:lnTo>
                    <a:pt x="784" y="77"/>
                  </a:lnTo>
                  <a:lnTo>
                    <a:pt x="784" y="77"/>
                  </a:lnTo>
                  <a:lnTo>
                    <a:pt x="786" y="75"/>
                  </a:lnTo>
                  <a:lnTo>
                    <a:pt x="787" y="75"/>
                  </a:lnTo>
                  <a:lnTo>
                    <a:pt x="789" y="75"/>
                  </a:lnTo>
                  <a:lnTo>
                    <a:pt x="790" y="74"/>
                  </a:lnTo>
                  <a:lnTo>
                    <a:pt x="792" y="74"/>
                  </a:lnTo>
                  <a:close/>
                  <a:moveTo>
                    <a:pt x="2629" y="74"/>
                  </a:moveTo>
                  <a:lnTo>
                    <a:pt x="2629" y="74"/>
                  </a:lnTo>
                  <a:lnTo>
                    <a:pt x="2629" y="75"/>
                  </a:lnTo>
                  <a:lnTo>
                    <a:pt x="2629" y="79"/>
                  </a:lnTo>
                  <a:lnTo>
                    <a:pt x="2629" y="79"/>
                  </a:lnTo>
                  <a:lnTo>
                    <a:pt x="2631" y="79"/>
                  </a:lnTo>
                  <a:lnTo>
                    <a:pt x="2632" y="80"/>
                  </a:lnTo>
                  <a:lnTo>
                    <a:pt x="2631" y="82"/>
                  </a:lnTo>
                  <a:lnTo>
                    <a:pt x="2626" y="82"/>
                  </a:lnTo>
                  <a:lnTo>
                    <a:pt x="2624" y="80"/>
                  </a:lnTo>
                  <a:lnTo>
                    <a:pt x="2623" y="80"/>
                  </a:lnTo>
                  <a:lnTo>
                    <a:pt x="2621" y="82"/>
                  </a:lnTo>
                  <a:lnTo>
                    <a:pt x="2620" y="79"/>
                  </a:lnTo>
                  <a:lnTo>
                    <a:pt x="2618" y="79"/>
                  </a:lnTo>
                  <a:lnTo>
                    <a:pt x="2616" y="77"/>
                  </a:lnTo>
                  <a:lnTo>
                    <a:pt x="2613" y="77"/>
                  </a:lnTo>
                  <a:lnTo>
                    <a:pt x="2612" y="77"/>
                  </a:lnTo>
                  <a:lnTo>
                    <a:pt x="2605" y="77"/>
                  </a:lnTo>
                  <a:lnTo>
                    <a:pt x="2604" y="77"/>
                  </a:lnTo>
                  <a:lnTo>
                    <a:pt x="2607" y="77"/>
                  </a:lnTo>
                  <a:lnTo>
                    <a:pt x="2610" y="75"/>
                  </a:lnTo>
                  <a:lnTo>
                    <a:pt x="2612" y="74"/>
                  </a:lnTo>
                  <a:lnTo>
                    <a:pt x="2612" y="75"/>
                  </a:lnTo>
                  <a:lnTo>
                    <a:pt x="2613" y="75"/>
                  </a:lnTo>
                  <a:lnTo>
                    <a:pt x="2615" y="74"/>
                  </a:lnTo>
                  <a:lnTo>
                    <a:pt x="2616" y="75"/>
                  </a:lnTo>
                  <a:lnTo>
                    <a:pt x="2618" y="75"/>
                  </a:lnTo>
                  <a:lnTo>
                    <a:pt x="2623" y="77"/>
                  </a:lnTo>
                  <a:lnTo>
                    <a:pt x="2623" y="74"/>
                  </a:lnTo>
                  <a:lnTo>
                    <a:pt x="2626" y="75"/>
                  </a:lnTo>
                  <a:lnTo>
                    <a:pt x="2628" y="75"/>
                  </a:lnTo>
                  <a:lnTo>
                    <a:pt x="2628" y="74"/>
                  </a:lnTo>
                  <a:lnTo>
                    <a:pt x="2629" y="74"/>
                  </a:lnTo>
                  <a:close/>
                  <a:moveTo>
                    <a:pt x="71" y="72"/>
                  </a:moveTo>
                  <a:lnTo>
                    <a:pt x="75" y="74"/>
                  </a:lnTo>
                  <a:lnTo>
                    <a:pt x="75" y="74"/>
                  </a:lnTo>
                  <a:lnTo>
                    <a:pt x="76" y="74"/>
                  </a:lnTo>
                  <a:lnTo>
                    <a:pt x="78" y="74"/>
                  </a:lnTo>
                  <a:lnTo>
                    <a:pt x="78" y="75"/>
                  </a:lnTo>
                  <a:lnTo>
                    <a:pt x="76" y="75"/>
                  </a:lnTo>
                  <a:lnTo>
                    <a:pt x="76" y="75"/>
                  </a:lnTo>
                  <a:lnTo>
                    <a:pt x="76" y="77"/>
                  </a:lnTo>
                  <a:lnTo>
                    <a:pt x="78" y="77"/>
                  </a:lnTo>
                  <a:lnTo>
                    <a:pt x="79" y="77"/>
                  </a:lnTo>
                  <a:lnTo>
                    <a:pt x="79" y="79"/>
                  </a:lnTo>
                  <a:lnTo>
                    <a:pt x="79" y="79"/>
                  </a:lnTo>
                  <a:lnTo>
                    <a:pt x="76" y="77"/>
                  </a:lnTo>
                  <a:lnTo>
                    <a:pt x="76" y="77"/>
                  </a:lnTo>
                  <a:lnTo>
                    <a:pt x="75" y="77"/>
                  </a:lnTo>
                  <a:lnTo>
                    <a:pt x="73" y="75"/>
                  </a:lnTo>
                  <a:lnTo>
                    <a:pt x="73" y="75"/>
                  </a:lnTo>
                  <a:lnTo>
                    <a:pt x="71" y="74"/>
                  </a:lnTo>
                  <a:lnTo>
                    <a:pt x="71" y="72"/>
                  </a:lnTo>
                  <a:lnTo>
                    <a:pt x="71" y="72"/>
                  </a:lnTo>
                  <a:close/>
                  <a:moveTo>
                    <a:pt x="141" y="71"/>
                  </a:moveTo>
                  <a:lnTo>
                    <a:pt x="142" y="71"/>
                  </a:lnTo>
                  <a:lnTo>
                    <a:pt x="144" y="71"/>
                  </a:lnTo>
                  <a:lnTo>
                    <a:pt x="146" y="71"/>
                  </a:lnTo>
                  <a:lnTo>
                    <a:pt x="144" y="72"/>
                  </a:lnTo>
                  <a:lnTo>
                    <a:pt x="142" y="72"/>
                  </a:lnTo>
                  <a:lnTo>
                    <a:pt x="141" y="72"/>
                  </a:lnTo>
                  <a:lnTo>
                    <a:pt x="138" y="74"/>
                  </a:lnTo>
                  <a:lnTo>
                    <a:pt x="138" y="74"/>
                  </a:lnTo>
                  <a:lnTo>
                    <a:pt x="138" y="75"/>
                  </a:lnTo>
                  <a:lnTo>
                    <a:pt x="138" y="75"/>
                  </a:lnTo>
                  <a:lnTo>
                    <a:pt x="138" y="77"/>
                  </a:lnTo>
                  <a:lnTo>
                    <a:pt x="136" y="77"/>
                  </a:lnTo>
                  <a:lnTo>
                    <a:pt x="136" y="77"/>
                  </a:lnTo>
                  <a:lnTo>
                    <a:pt x="133" y="77"/>
                  </a:lnTo>
                  <a:lnTo>
                    <a:pt x="120" y="80"/>
                  </a:lnTo>
                  <a:lnTo>
                    <a:pt x="119" y="79"/>
                  </a:lnTo>
                  <a:lnTo>
                    <a:pt x="117" y="77"/>
                  </a:lnTo>
                  <a:lnTo>
                    <a:pt x="119" y="75"/>
                  </a:lnTo>
                  <a:lnTo>
                    <a:pt x="127" y="72"/>
                  </a:lnTo>
                  <a:lnTo>
                    <a:pt x="131" y="72"/>
                  </a:lnTo>
                  <a:lnTo>
                    <a:pt x="141" y="71"/>
                  </a:lnTo>
                  <a:close/>
                  <a:moveTo>
                    <a:pt x="2937" y="68"/>
                  </a:moveTo>
                  <a:lnTo>
                    <a:pt x="2938" y="69"/>
                  </a:lnTo>
                  <a:lnTo>
                    <a:pt x="2938" y="69"/>
                  </a:lnTo>
                  <a:lnTo>
                    <a:pt x="2938" y="71"/>
                  </a:lnTo>
                  <a:lnTo>
                    <a:pt x="2940" y="71"/>
                  </a:lnTo>
                  <a:lnTo>
                    <a:pt x="2940" y="71"/>
                  </a:lnTo>
                  <a:lnTo>
                    <a:pt x="2941" y="71"/>
                  </a:lnTo>
                  <a:lnTo>
                    <a:pt x="2941" y="72"/>
                  </a:lnTo>
                  <a:lnTo>
                    <a:pt x="2943" y="72"/>
                  </a:lnTo>
                  <a:lnTo>
                    <a:pt x="2944" y="72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5"/>
                  </a:lnTo>
                  <a:lnTo>
                    <a:pt x="2948" y="75"/>
                  </a:lnTo>
                  <a:lnTo>
                    <a:pt x="2946" y="77"/>
                  </a:lnTo>
                  <a:lnTo>
                    <a:pt x="2943" y="75"/>
                  </a:lnTo>
                  <a:lnTo>
                    <a:pt x="2941" y="74"/>
                  </a:lnTo>
                  <a:lnTo>
                    <a:pt x="2938" y="71"/>
                  </a:lnTo>
                  <a:lnTo>
                    <a:pt x="2937" y="69"/>
                  </a:lnTo>
                  <a:lnTo>
                    <a:pt x="2937" y="68"/>
                  </a:lnTo>
                  <a:lnTo>
                    <a:pt x="2937" y="68"/>
                  </a:lnTo>
                  <a:close/>
                  <a:moveTo>
                    <a:pt x="79" y="64"/>
                  </a:moveTo>
                  <a:lnTo>
                    <a:pt x="81" y="66"/>
                  </a:lnTo>
                  <a:lnTo>
                    <a:pt x="81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8"/>
                  </a:lnTo>
                  <a:lnTo>
                    <a:pt x="82" y="66"/>
                  </a:lnTo>
                  <a:lnTo>
                    <a:pt x="79" y="66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3" y="66"/>
                  </a:lnTo>
                  <a:lnTo>
                    <a:pt x="76" y="66"/>
                  </a:lnTo>
                  <a:lnTo>
                    <a:pt x="79" y="64"/>
                  </a:lnTo>
                  <a:close/>
                  <a:moveTo>
                    <a:pt x="841" y="61"/>
                  </a:moveTo>
                  <a:lnTo>
                    <a:pt x="843" y="61"/>
                  </a:lnTo>
                  <a:lnTo>
                    <a:pt x="843" y="61"/>
                  </a:lnTo>
                  <a:lnTo>
                    <a:pt x="844" y="61"/>
                  </a:lnTo>
                  <a:lnTo>
                    <a:pt x="843" y="63"/>
                  </a:lnTo>
                  <a:lnTo>
                    <a:pt x="841" y="63"/>
                  </a:lnTo>
                  <a:lnTo>
                    <a:pt x="839" y="63"/>
                  </a:lnTo>
                  <a:lnTo>
                    <a:pt x="838" y="64"/>
                  </a:lnTo>
                  <a:lnTo>
                    <a:pt x="839" y="64"/>
                  </a:lnTo>
                  <a:lnTo>
                    <a:pt x="841" y="64"/>
                  </a:lnTo>
                  <a:lnTo>
                    <a:pt x="841" y="64"/>
                  </a:lnTo>
                  <a:lnTo>
                    <a:pt x="841" y="66"/>
                  </a:lnTo>
                  <a:lnTo>
                    <a:pt x="839" y="66"/>
                  </a:lnTo>
                  <a:lnTo>
                    <a:pt x="839" y="66"/>
                  </a:lnTo>
                  <a:lnTo>
                    <a:pt x="838" y="66"/>
                  </a:lnTo>
                  <a:lnTo>
                    <a:pt x="838" y="68"/>
                  </a:lnTo>
                  <a:lnTo>
                    <a:pt x="839" y="69"/>
                  </a:lnTo>
                  <a:lnTo>
                    <a:pt x="838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5" y="69"/>
                  </a:lnTo>
                  <a:lnTo>
                    <a:pt x="835" y="69"/>
                  </a:lnTo>
                  <a:lnTo>
                    <a:pt x="835" y="69"/>
                  </a:lnTo>
                  <a:lnTo>
                    <a:pt x="835" y="68"/>
                  </a:lnTo>
                  <a:lnTo>
                    <a:pt x="835" y="64"/>
                  </a:lnTo>
                  <a:lnTo>
                    <a:pt x="833" y="64"/>
                  </a:lnTo>
                  <a:lnTo>
                    <a:pt x="833" y="64"/>
                  </a:lnTo>
                  <a:lnTo>
                    <a:pt x="835" y="63"/>
                  </a:lnTo>
                  <a:lnTo>
                    <a:pt x="835" y="63"/>
                  </a:lnTo>
                  <a:lnTo>
                    <a:pt x="836" y="63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8" y="63"/>
                  </a:lnTo>
                  <a:lnTo>
                    <a:pt x="838" y="63"/>
                  </a:lnTo>
                  <a:lnTo>
                    <a:pt x="839" y="61"/>
                  </a:lnTo>
                  <a:lnTo>
                    <a:pt x="841" y="61"/>
                  </a:lnTo>
                  <a:close/>
                  <a:moveTo>
                    <a:pt x="75" y="60"/>
                  </a:moveTo>
                  <a:lnTo>
                    <a:pt x="75" y="60"/>
                  </a:lnTo>
                  <a:lnTo>
                    <a:pt x="76" y="60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5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3" y="60"/>
                  </a:lnTo>
                  <a:lnTo>
                    <a:pt x="75" y="60"/>
                  </a:lnTo>
                  <a:lnTo>
                    <a:pt x="75" y="60"/>
                  </a:lnTo>
                  <a:close/>
                  <a:moveTo>
                    <a:pt x="188" y="58"/>
                  </a:moveTo>
                  <a:lnTo>
                    <a:pt x="190" y="60"/>
                  </a:lnTo>
                  <a:lnTo>
                    <a:pt x="193" y="63"/>
                  </a:lnTo>
                  <a:lnTo>
                    <a:pt x="194" y="63"/>
                  </a:lnTo>
                  <a:lnTo>
                    <a:pt x="193" y="64"/>
                  </a:lnTo>
                  <a:lnTo>
                    <a:pt x="193" y="64"/>
                  </a:lnTo>
                  <a:lnTo>
                    <a:pt x="193" y="64"/>
                  </a:lnTo>
                  <a:lnTo>
                    <a:pt x="191" y="63"/>
                  </a:lnTo>
                  <a:lnTo>
                    <a:pt x="190" y="61"/>
                  </a:lnTo>
                  <a:lnTo>
                    <a:pt x="188" y="61"/>
                  </a:lnTo>
                  <a:lnTo>
                    <a:pt x="188" y="61"/>
                  </a:lnTo>
                  <a:lnTo>
                    <a:pt x="187" y="61"/>
                  </a:lnTo>
                  <a:lnTo>
                    <a:pt x="187" y="60"/>
                  </a:lnTo>
                  <a:lnTo>
                    <a:pt x="188" y="58"/>
                  </a:lnTo>
                  <a:close/>
                  <a:moveTo>
                    <a:pt x="2918" y="58"/>
                  </a:moveTo>
                  <a:lnTo>
                    <a:pt x="2919" y="60"/>
                  </a:lnTo>
                  <a:lnTo>
                    <a:pt x="2921" y="60"/>
                  </a:lnTo>
                  <a:lnTo>
                    <a:pt x="2921" y="61"/>
                  </a:lnTo>
                  <a:lnTo>
                    <a:pt x="2921" y="63"/>
                  </a:lnTo>
                  <a:lnTo>
                    <a:pt x="2921" y="64"/>
                  </a:lnTo>
                  <a:lnTo>
                    <a:pt x="2919" y="64"/>
                  </a:lnTo>
                  <a:lnTo>
                    <a:pt x="2918" y="64"/>
                  </a:lnTo>
                  <a:lnTo>
                    <a:pt x="2913" y="63"/>
                  </a:lnTo>
                  <a:lnTo>
                    <a:pt x="2913" y="63"/>
                  </a:lnTo>
                  <a:lnTo>
                    <a:pt x="2911" y="63"/>
                  </a:lnTo>
                  <a:lnTo>
                    <a:pt x="2910" y="61"/>
                  </a:lnTo>
                  <a:lnTo>
                    <a:pt x="2910" y="61"/>
                  </a:lnTo>
                  <a:lnTo>
                    <a:pt x="2911" y="60"/>
                  </a:lnTo>
                  <a:lnTo>
                    <a:pt x="2913" y="60"/>
                  </a:lnTo>
                  <a:lnTo>
                    <a:pt x="2914" y="58"/>
                  </a:lnTo>
                  <a:lnTo>
                    <a:pt x="2918" y="58"/>
                  </a:lnTo>
                  <a:close/>
                  <a:moveTo>
                    <a:pt x="708" y="58"/>
                  </a:moveTo>
                  <a:lnTo>
                    <a:pt x="708" y="58"/>
                  </a:lnTo>
                  <a:lnTo>
                    <a:pt x="707" y="61"/>
                  </a:lnTo>
                  <a:lnTo>
                    <a:pt x="707" y="61"/>
                  </a:lnTo>
                  <a:lnTo>
                    <a:pt x="707" y="61"/>
                  </a:lnTo>
                  <a:lnTo>
                    <a:pt x="705" y="61"/>
                  </a:lnTo>
                  <a:lnTo>
                    <a:pt x="705" y="63"/>
                  </a:lnTo>
                  <a:lnTo>
                    <a:pt x="705" y="63"/>
                  </a:lnTo>
                  <a:lnTo>
                    <a:pt x="702" y="63"/>
                  </a:lnTo>
                  <a:lnTo>
                    <a:pt x="701" y="61"/>
                  </a:lnTo>
                  <a:lnTo>
                    <a:pt x="699" y="61"/>
                  </a:lnTo>
                  <a:lnTo>
                    <a:pt x="696" y="61"/>
                  </a:lnTo>
                  <a:lnTo>
                    <a:pt x="696" y="61"/>
                  </a:lnTo>
                  <a:lnTo>
                    <a:pt x="697" y="60"/>
                  </a:lnTo>
                  <a:lnTo>
                    <a:pt x="701" y="60"/>
                  </a:lnTo>
                  <a:lnTo>
                    <a:pt x="702" y="60"/>
                  </a:lnTo>
                  <a:lnTo>
                    <a:pt x="704" y="60"/>
                  </a:lnTo>
                  <a:lnTo>
                    <a:pt x="705" y="58"/>
                  </a:lnTo>
                  <a:lnTo>
                    <a:pt x="708" y="58"/>
                  </a:lnTo>
                  <a:close/>
                  <a:moveTo>
                    <a:pt x="150" y="57"/>
                  </a:moveTo>
                  <a:lnTo>
                    <a:pt x="150" y="57"/>
                  </a:lnTo>
                  <a:lnTo>
                    <a:pt x="144" y="60"/>
                  </a:lnTo>
                  <a:lnTo>
                    <a:pt x="142" y="61"/>
                  </a:lnTo>
                  <a:lnTo>
                    <a:pt x="138" y="63"/>
                  </a:lnTo>
                  <a:lnTo>
                    <a:pt x="135" y="64"/>
                  </a:lnTo>
                  <a:lnTo>
                    <a:pt x="135" y="64"/>
                  </a:lnTo>
                  <a:lnTo>
                    <a:pt x="136" y="63"/>
                  </a:lnTo>
                  <a:lnTo>
                    <a:pt x="138" y="61"/>
                  </a:lnTo>
                  <a:lnTo>
                    <a:pt x="138" y="61"/>
                  </a:lnTo>
                  <a:lnTo>
                    <a:pt x="139" y="61"/>
                  </a:lnTo>
                  <a:lnTo>
                    <a:pt x="141" y="60"/>
                  </a:lnTo>
                  <a:lnTo>
                    <a:pt x="144" y="58"/>
                  </a:lnTo>
                  <a:lnTo>
                    <a:pt x="150" y="57"/>
                  </a:lnTo>
                  <a:lnTo>
                    <a:pt x="150" y="57"/>
                  </a:lnTo>
                  <a:close/>
                  <a:moveTo>
                    <a:pt x="5" y="57"/>
                  </a:moveTo>
                  <a:lnTo>
                    <a:pt x="5" y="57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7" y="58"/>
                  </a:lnTo>
                  <a:lnTo>
                    <a:pt x="7" y="58"/>
                  </a:lnTo>
                  <a:lnTo>
                    <a:pt x="7" y="60"/>
                  </a:lnTo>
                  <a:lnTo>
                    <a:pt x="7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58"/>
                  </a:lnTo>
                  <a:lnTo>
                    <a:pt x="4" y="58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5" y="57"/>
                  </a:lnTo>
                  <a:lnTo>
                    <a:pt x="5" y="57"/>
                  </a:lnTo>
                  <a:close/>
                  <a:moveTo>
                    <a:pt x="445" y="57"/>
                  </a:moveTo>
                  <a:lnTo>
                    <a:pt x="447" y="57"/>
                  </a:lnTo>
                  <a:lnTo>
                    <a:pt x="450" y="60"/>
                  </a:lnTo>
                  <a:lnTo>
                    <a:pt x="451" y="61"/>
                  </a:lnTo>
                  <a:lnTo>
                    <a:pt x="453" y="63"/>
                  </a:lnTo>
                  <a:lnTo>
                    <a:pt x="455" y="63"/>
                  </a:lnTo>
                  <a:lnTo>
                    <a:pt x="456" y="63"/>
                  </a:lnTo>
                  <a:lnTo>
                    <a:pt x="456" y="64"/>
                  </a:lnTo>
                  <a:lnTo>
                    <a:pt x="458" y="66"/>
                  </a:lnTo>
                  <a:lnTo>
                    <a:pt x="459" y="66"/>
                  </a:lnTo>
                  <a:lnTo>
                    <a:pt x="459" y="68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71"/>
                  </a:lnTo>
                  <a:lnTo>
                    <a:pt x="463" y="72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1" y="74"/>
                  </a:lnTo>
                  <a:lnTo>
                    <a:pt x="461" y="72"/>
                  </a:lnTo>
                  <a:lnTo>
                    <a:pt x="459" y="69"/>
                  </a:lnTo>
                  <a:lnTo>
                    <a:pt x="458" y="68"/>
                  </a:lnTo>
                  <a:lnTo>
                    <a:pt x="455" y="64"/>
                  </a:lnTo>
                  <a:lnTo>
                    <a:pt x="451" y="63"/>
                  </a:lnTo>
                  <a:lnTo>
                    <a:pt x="450" y="61"/>
                  </a:lnTo>
                  <a:lnTo>
                    <a:pt x="448" y="60"/>
                  </a:lnTo>
                  <a:lnTo>
                    <a:pt x="447" y="57"/>
                  </a:lnTo>
                  <a:lnTo>
                    <a:pt x="445" y="57"/>
                  </a:lnTo>
                  <a:close/>
                  <a:moveTo>
                    <a:pt x="893" y="52"/>
                  </a:moveTo>
                  <a:lnTo>
                    <a:pt x="895" y="52"/>
                  </a:lnTo>
                  <a:lnTo>
                    <a:pt x="895" y="53"/>
                  </a:lnTo>
                  <a:lnTo>
                    <a:pt x="895" y="55"/>
                  </a:lnTo>
                  <a:lnTo>
                    <a:pt x="896" y="55"/>
                  </a:lnTo>
                  <a:lnTo>
                    <a:pt x="898" y="58"/>
                  </a:lnTo>
                  <a:lnTo>
                    <a:pt x="899" y="60"/>
                  </a:lnTo>
                  <a:lnTo>
                    <a:pt x="899" y="63"/>
                  </a:lnTo>
                  <a:lnTo>
                    <a:pt x="899" y="64"/>
                  </a:lnTo>
                  <a:lnTo>
                    <a:pt x="899" y="66"/>
                  </a:lnTo>
                  <a:lnTo>
                    <a:pt x="898" y="66"/>
                  </a:lnTo>
                  <a:lnTo>
                    <a:pt x="898" y="66"/>
                  </a:lnTo>
                  <a:lnTo>
                    <a:pt x="896" y="68"/>
                  </a:lnTo>
                  <a:lnTo>
                    <a:pt x="896" y="64"/>
                  </a:lnTo>
                  <a:lnTo>
                    <a:pt x="893" y="61"/>
                  </a:lnTo>
                  <a:lnTo>
                    <a:pt x="891" y="60"/>
                  </a:lnTo>
                  <a:lnTo>
                    <a:pt x="890" y="60"/>
                  </a:lnTo>
                  <a:lnTo>
                    <a:pt x="888" y="60"/>
                  </a:lnTo>
                  <a:lnTo>
                    <a:pt x="888" y="58"/>
                  </a:lnTo>
                  <a:lnTo>
                    <a:pt x="890" y="58"/>
                  </a:lnTo>
                  <a:lnTo>
                    <a:pt x="890" y="58"/>
                  </a:lnTo>
                  <a:lnTo>
                    <a:pt x="891" y="58"/>
                  </a:lnTo>
                  <a:lnTo>
                    <a:pt x="893" y="57"/>
                  </a:lnTo>
                  <a:lnTo>
                    <a:pt x="891" y="57"/>
                  </a:lnTo>
                  <a:lnTo>
                    <a:pt x="891" y="55"/>
                  </a:lnTo>
                  <a:lnTo>
                    <a:pt x="891" y="53"/>
                  </a:lnTo>
                  <a:lnTo>
                    <a:pt x="891" y="52"/>
                  </a:lnTo>
                  <a:lnTo>
                    <a:pt x="893" y="52"/>
                  </a:lnTo>
                  <a:close/>
                  <a:moveTo>
                    <a:pt x="617" y="49"/>
                  </a:moveTo>
                  <a:lnTo>
                    <a:pt x="619" y="49"/>
                  </a:lnTo>
                  <a:lnTo>
                    <a:pt x="620" y="50"/>
                  </a:lnTo>
                  <a:lnTo>
                    <a:pt x="622" y="52"/>
                  </a:lnTo>
                  <a:lnTo>
                    <a:pt x="622" y="53"/>
                  </a:lnTo>
                  <a:lnTo>
                    <a:pt x="620" y="55"/>
                  </a:lnTo>
                  <a:lnTo>
                    <a:pt x="619" y="57"/>
                  </a:lnTo>
                  <a:lnTo>
                    <a:pt x="617" y="57"/>
                  </a:lnTo>
                  <a:lnTo>
                    <a:pt x="617" y="57"/>
                  </a:lnTo>
                  <a:lnTo>
                    <a:pt x="617" y="57"/>
                  </a:lnTo>
                  <a:lnTo>
                    <a:pt x="615" y="57"/>
                  </a:lnTo>
                  <a:lnTo>
                    <a:pt x="615" y="55"/>
                  </a:lnTo>
                  <a:lnTo>
                    <a:pt x="614" y="57"/>
                  </a:lnTo>
                  <a:lnTo>
                    <a:pt x="614" y="55"/>
                  </a:lnTo>
                  <a:lnTo>
                    <a:pt x="615" y="55"/>
                  </a:lnTo>
                  <a:lnTo>
                    <a:pt x="617" y="53"/>
                  </a:lnTo>
                  <a:lnTo>
                    <a:pt x="619" y="53"/>
                  </a:lnTo>
                  <a:lnTo>
                    <a:pt x="619" y="52"/>
                  </a:lnTo>
                  <a:lnTo>
                    <a:pt x="619" y="50"/>
                  </a:lnTo>
                  <a:lnTo>
                    <a:pt x="617" y="49"/>
                  </a:lnTo>
                  <a:close/>
                  <a:moveTo>
                    <a:pt x="2933" y="49"/>
                  </a:moveTo>
                  <a:lnTo>
                    <a:pt x="2935" y="49"/>
                  </a:lnTo>
                  <a:lnTo>
                    <a:pt x="2937" y="50"/>
                  </a:lnTo>
                  <a:lnTo>
                    <a:pt x="2938" y="50"/>
                  </a:lnTo>
                  <a:lnTo>
                    <a:pt x="2938" y="52"/>
                  </a:lnTo>
                  <a:lnTo>
                    <a:pt x="2938" y="55"/>
                  </a:lnTo>
                  <a:lnTo>
                    <a:pt x="2938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5"/>
                  </a:lnTo>
                  <a:lnTo>
                    <a:pt x="2937" y="53"/>
                  </a:lnTo>
                  <a:lnTo>
                    <a:pt x="2935" y="53"/>
                  </a:lnTo>
                  <a:lnTo>
                    <a:pt x="2935" y="52"/>
                  </a:lnTo>
                  <a:lnTo>
                    <a:pt x="2935" y="53"/>
                  </a:lnTo>
                  <a:lnTo>
                    <a:pt x="2933" y="53"/>
                  </a:lnTo>
                  <a:lnTo>
                    <a:pt x="2933" y="52"/>
                  </a:lnTo>
                  <a:lnTo>
                    <a:pt x="2933" y="50"/>
                  </a:lnTo>
                  <a:lnTo>
                    <a:pt x="2933" y="49"/>
                  </a:lnTo>
                  <a:close/>
                  <a:moveTo>
                    <a:pt x="21" y="47"/>
                  </a:moveTo>
                  <a:lnTo>
                    <a:pt x="21" y="47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1" y="49"/>
                  </a:lnTo>
                  <a:lnTo>
                    <a:pt x="21" y="49"/>
                  </a:lnTo>
                  <a:lnTo>
                    <a:pt x="19" y="49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21" y="47"/>
                  </a:lnTo>
                  <a:close/>
                  <a:moveTo>
                    <a:pt x="24" y="44"/>
                  </a:moveTo>
                  <a:lnTo>
                    <a:pt x="26" y="46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7" y="47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4" y="47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24" y="44"/>
                  </a:lnTo>
                  <a:close/>
                  <a:moveTo>
                    <a:pt x="863" y="44"/>
                  </a:moveTo>
                  <a:lnTo>
                    <a:pt x="865" y="44"/>
                  </a:lnTo>
                  <a:lnTo>
                    <a:pt x="865" y="44"/>
                  </a:lnTo>
                  <a:lnTo>
                    <a:pt x="865" y="46"/>
                  </a:lnTo>
                  <a:lnTo>
                    <a:pt x="865" y="46"/>
                  </a:lnTo>
                  <a:lnTo>
                    <a:pt x="865" y="47"/>
                  </a:lnTo>
                  <a:lnTo>
                    <a:pt x="865" y="47"/>
                  </a:lnTo>
                  <a:lnTo>
                    <a:pt x="866" y="47"/>
                  </a:lnTo>
                  <a:lnTo>
                    <a:pt x="866" y="49"/>
                  </a:lnTo>
                  <a:lnTo>
                    <a:pt x="865" y="49"/>
                  </a:lnTo>
                  <a:lnTo>
                    <a:pt x="865" y="50"/>
                  </a:lnTo>
                  <a:lnTo>
                    <a:pt x="866" y="49"/>
                  </a:lnTo>
                  <a:lnTo>
                    <a:pt x="868" y="49"/>
                  </a:lnTo>
                  <a:lnTo>
                    <a:pt x="868" y="49"/>
                  </a:lnTo>
                  <a:lnTo>
                    <a:pt x="869" y="49"/>
                  </a:lnTo>
                  <a:lnTo>
                    <a:pt x="871" y="47"/>
                  </a:lnTo>
                  <a:lnTo>
                    <a:pt x="871" y="47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4" y="46"/>
                  </a:lnTo>
                  <a:lnTo>
                    <a:pt x="872" y="47"/>
                  </a:lnTo>
                  <a:lnTo>
                    <a:pt x="871" y="49"/>
                  </a:lnTo>
                  <a:lnTo>
                    <a:pt x="869" y="50"/>
                  </a:lnTo>
                  <a:lnTo>
                    <a:pt x="868" y="50"/>
                  </a:lnTo>
                  <a:lnTo>
                    <a:pt x="866" y="50"/>
                  </a:lnTo>
                  <a:lnTo>
                    <a:pt x="866" y="52"/>
                  </a:lnTo>
                  <a:lnTo>
                    <a:pt x="868" y="52"/>
                  </a:lnTo>
                  <a:lnTo>
                    <a:pt x="869" y="52"/>
                  </a:lnTo>
                  <a:lnTo>
                    <a:pt x="869" y="52"/>
                  </a:lnTo>
                  <a:lnTo>
                    <a:pt x="871" y="50"/>
                  </a:lnTo>
                  <a:lnTo>
                    <a:pt x="871" y="50"/>
                  </a:lnTo>
                  <a:lnTo>
                    <a:pt x="872" y="50"/>
                  </a:lnTo>
                  <a:lnTo>
                    <a:pt x="872" y="52"/>
                  </a:lnTo>
                  <a:lnTo>
                    <a:pt x="871" y="53"/>
                  </a:lnTo>
                  <a:lnTo>
                    <a:pt x="869" y="55"/>
                  </a:lnTo>
                  <a:lnTo>
                    <a:pt x="869" y="55"/>
                  </a:lnTo>
                  <a:lnTo>
                    <a:pt x="869" y="57"/>
                  </a:lnTo>
                  <a:lnTo>
                    <a:pt x="866" y="58"/>
                  </a:lnTo>
                  <a:lnTo>
                    <a:pt x="866" y="58"/>
                  </a:lnTo>
                  <a:lnTo>
                    <a:pt x="866" y="57"/>
                  </a:lnTo>
                  <a:lnTo>
                    <a:pt x="866" y="53"/>
                  </a:lnTo>
                  <a:lnTo>
                    <a:pt x="865" y="53"/>
                  </a:lnTo>
                  <a:lnTo>
                    <a:pt x="863" y="52"/>
                  </a:lnTo>
                  <a:lnTo>
                    <a:pt x="863" y="50"/>
                  </a:lnTo>
                  <a:lnTo>
                    <a:pt x="861" y="50"/>
                  </a:lnTo>
                  <a:lnTo>
                    <a:pt x="861" y="50"/>
                  </a:lnTo>
                  <a:lnTo>
                    <a:pt x="863" y="49"/>
                  </a:lnTo>
                  <a:lnTo>
                    <a:pt x="863" y="47"/>
                  </a:lnTo>
                  <a:lnTo>
                    <a:pt x="863" y="46"/>
                  </a:lnTo>
                  <a:lnTo>
                    <a:pt x="861" y="46"/>
                  </a:lnTo>
                  <a:lnTo>
                    <a:pt x="861" y="47"/>
                  </a:lnTo>
                  <a:lnTo>
                    <a:pt x="861" y="47"/>
                  </a:lnTo>
                  <a:lnTo>
                    <a:pt x="860" y="47"/>
                  </a:lnTo>
                  <a:lnTo>
                    <a:pt x="860" y="47"/>
                  </a:lnTo>
                  <a:lnTo>
                    <a:pt x="858" y="47"/>
                  </a:lnTo>
                  <a:lnTo>
                    <a:pt x="861" y="47"/>
                  </a:lnTo>
                  <a:lnTo>
                    <a:pt x="861" y="46"/>
                  </a:lnTo>
                  <a:lnTo>
                    <a:pt x="861" y="44"/>
                  </a:lnTo>
                  <a:lnTo>
                    <a:pt x="861" y="44"/>
                  </a:lnTo>
                  <a:lnTo>
                    <a:pt x="863" y="44"/>
                  </a:lnTo>
                  <a:lnTo>
                    <a:pt x="863" y="44"/>
                  </a:lnTo>
                  <a:close/>
                  <a:moveTo>
                    <a:pt x="2773" y="42"/>
                  </a:moveTo>
                  <a:lnTo>
                    <a:pt x="2773" y="42"/>
                  </a:lnTo>
                  <a:lnTo>
                    <a:pt x="2774" y="42"/>
                  </a:lnTo>
                  <a:lnTo>
                    <a:pt x="2774" y="44"/>
                  </a:lnTo>
                  <a:lnTo>
                    <a:pt x="2773" y="46"/>
                  </a:lnTo>
                  <a:lnTo>
                    <a:pt x="2769" y="46"/>
                  </a:lnTo>
                  <a:lnTo>
                    <a:pt x="2768" y="44"/>
                  </a:lnTo>
                  <a:lnTo>
                    <a:pt x="2766" y="44"/>
                  </a:lnTo>
                  <a:lnTo>
                    <a:pt x="2766" y="44"/>
                  </a:lnTo>
                  <a:lnTo>
                    <a:pt x="2768" y="42"/>
                  </a:lnTo>
                  <a:lnTo>
                    <a:pt x="2768" y="44"/>
                  </a:lnTo>
                  <a:lnTo>
                    <a:pt x="2771" y="44"/>
                  </a:lnTo>
                  <a:lnTo>
                    <a:pt x="2773" y="44"/>
                  </a:lnTo>
                  <a:lnTo>
                    <a:pt x="2773" y="42"/>
                  </a:lnTo>
                  <a:lnTo>
                    <a:pt x="2773" y="42"/>
                  </a:lnTo>
                  <a:close/>
                  <a:moveTo>
                    <a:pt x="15" y="41"/>
                  </a:moveTo>
                  <a:lnTo>
                    <a:pt x="18" y="42"/>
                  </a:lnTo>
                  <a:lnTo>
                    <a:pt x="19" y="42"/>
                  </a:lnTo>
                  <a:lnTo>
                    <a:pt x="18" y="42"/>
                  </a:lnTo>
                  <a:lnTo>
                    <a:pt x="15" y="42"/>
                  </a:lnTo>
                  <a:lnTo>
                    <a:pt x="15" y="41"/>
                  </a:lnTo>
                  <a:close/>
                  <a:moveTo>
                    <a:pt x="7" y="39"/>
                  </a:moveTo>
                  <a:lnTo>
                    <a:pt x="7" y="39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4" y="39"/>
                  </a:lnTo>
                  <a:lnTo>
                    <a:pt x="5" y="39"/>
                  </a:lnTo>
                  <a:lnTo>
                    <a:pt x="7" y="39"/>
                  </a:lnTo>
                  <a:lnTo>
                    <a:pt x="7" y="39"/>
                  </a:lnTo>
                  <a:close/>
                  <a:moveTo>
                    <a:pt x="59" y="34"/>
                  </a:moveTo>
                  <a:lnTo>
                    <a:pt x="59" y="34"/>
                  </a:lnTo>
                  <a:lnTo>
                    <a:pt x="60" y="36"/>
                  </a:lnTo>
                  <a:lnTo>
                    <a:pt x="59" y="36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7" y="34"/>
                  </a:lnTo>
                  <a:lnTo>
                    <a:pt x="59" y="34"/>
                  </a:lnTo>
                  <a:close/>
                  <a:moveTo>
                    <a:pt x="2768" y="34"/>
                  </a:moveTo>
                  <a:lnTo>
                    <a:pt x="2768" y="34"/>
                  </a:lnTo>
                  <a:lnTo>
                    <a:pt x="2766" y="34"/>
                  </a:lnTo>
                  <a:lnTo>
                    <a:pt x="2768" y="36"/>
                  </a:lnTo>
                  <a:lnTo>
                    <a:pt x="2769" y="36"/>
                  </a:lnTo>
                  <a:lnTo>
                    <a:pt x="2771" y="38"/>
                  </a:lnTo>
                  <a:lnTo>
                    <a:pt x="2771" y="38"/>
                  </a:lnTo>
                  <a:lnTo>
                    <a:pt x="2773" y="38"/>
                  </a:lnTo>
                  <a:lnTo>
                    <a:pt x="2771" y="36"/>
                  </a:lnTo>
                  <a:lnTo>
                    <a:pt x="2771" y="36"/>
                  </a:lnTo>
                  <a:lnTo>
                    <a:pt x="2769" y="34"/>
                  </a:lnTo>
                  <a:lnTo>
                    <a:pt x="2769" y="34"/>
                  </a:lnTo>
                  <a:lnTo>
                    <a:pt x="2768" y="34"/>
                  </a:lnTo>
                  <a:close/>
                  <a:moveTo>
                    <a:pt x="2708" y="33"/>
                  </a:moveTo>
                  <a:lnTo>
                    <a:pt x="2708" y="34"/>
                  </a:lnTo>
                  <a:lnTo>
                    <a:pt x="2708" y="34"/>
                  </a:lnTo>
                  <a:lnTo>
                    <a:pt x="2708" y="34"/>
                  </a:lnTo>
                  <a:lnTo>
                    <a:pt x="2708" y="34"/>
                  </a:lnTo>
                  <a:lnTo>
                    <a:pt x="2706" y="34"/>
                  </a:lnTo>
                  <a:lnTo>
                    <a:pt x="2706" y="34"/>
                  </a:lnTo>
                  <a:lnTo>
                    <a:pt x="2705" y="34"/>
                  </a:lnTo>
                  <a:lnTo>
                    <a:pt x="2705" y="36"/>
                  </a:lnTo>
                  <a:lnTo>
                    <a:pt x="2702" y="36"/>
                  </a:lnTo>
                  <a:lnTo>
                    <a:pt x="2700" y="38"/>
                  </a:lnTo>
                  <a:lnTo>
                    <a:pt x="2700" y="39"/>
                  </a:lnTo>
                  <a:lnTo>
                    <a:pt x="2698" y="39"/>
                  </a:lnTo>
                  <a:lnTo>
                    <a:pt x="2698" y="39"/>
                  </a:lnTo>
                  <a:lnTo>
                    <a:pt x="2698" y="39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702" y="36"/>
                  </a:lnTo>
                  <a:lnTo>
                    <a:pt x="2703" y="34"/>
                  </a:lnTo>
                  <a:lnTo>
                    <a:pt x="2705" y="34"/>
                  </a:lnTo>
                  <a:lnTo>
                    <a:pt x="2706" y="34"/>
                  </a:lnTo>
                  <a:lnTo>
                    <a:pt x="2708" y="33"/>
                  </a:lnTo>
                  <a:close/>
                  <a:moveTo>
                    <a:pt x="2933" y="33"/>
                  </a:moveTo>
                  <a:lnTo>
                    <a:pt x="2935" y="34"/>
                  </a:lnTo>
                  <a:lnTo>
                    <a:pt x="2933" y="36"/>
                  </a:lnTo>
                  <a:lnTo>
                    <a:pt x="2933" y="36"/>
                  </a:lnTo>
                  <a:lnTo>
                    <a:pt x="2933" y="38"/>
                  </a:lnTo>
                  <a:lnTo>
                    <a:pt x="2933" y="38"/>
                  </a:lnTo>
                  <a:lnTo>
                    <a:pt x="2933" y="39"/>
                  </a:lnTo>
                  <a:lnTo>
                    <a:pt x="2933" y="39"/>
                  </a:lnTo>
                  <a:lnTo>
                    <a:pt x="2932" y="39"/>
                  </a:lnTo>
                  <a:lnTo>
                    <a:pt x="2932" y="39"/>
                  </a:lnTo>
                  <a:lnTo>
                    <a:pt x="2930" y="39"/>
                  </a:lnTo>
                  <a:lnTo>
                    <a:pt x="2930" y="38"/>
                  </a:lnTo>
                  <a:lnTo>
                    <a:pt x="2930" y="36"/>
                  </a:lnTo>
                  <a:lnTo>
                    <a:pt x="2930" y="34"/>
                  </a:lnTo>
                  <a:lnTo>
                    <a:pt x="2932" y="34"/>
                  </a:lnTo>
                  <a:lnTo>
                    <a:pt x="2932" y="34"/>
                  </a:lnTo>
                  <a:lnTo>
                    <a:pt x="2933" y="33"/>
                  </a:lnTo>
                  <a:close/>
                  <a:moveTo>
                    <a:pt x="2773" y="31"/>
                  </a:moveTo>
                  <a:lnTo>
                    <a:pt x="2773" y="31"/>
                  </a:lnTo>
                  <a:lnTo>
                    <a:pt x="2773" y="33"/>
                  </a:lnTo>
                  <a:lnTo>
                    <a:pt x="2771" y="33"/>
                  </a:lnTo>
                  <a:lnTo>
                    <a:pt x="2771" y="33"/>
                  </a:lnTo>
                  <a:lnTo>
                    <a:pt x="2769" y="33"/>
                  </a:lnTo>
                  <a:lnTo>
                    <a:pt x="2769" y="33"/>
                  </a:lnTo>
                  <a:lnTo>
                    <a:pt x="2769" y="33"/>
                  </a:lnTo>
                  <a:lnTo>
                    <a:pt x="2771" y="34"/>
                  </a:lnTo>
                  <a:lnTo>
                    <a:pt x="2773" y="34"/>
                  </a:lnTo>
                  <a:lnTo>
                    <a:pt x="2773" y="34"/>
                  </a:lnTo>
                  <a:lnTo>
                    <a:pt x="2774" y="34"/>
                  </a:lnTo>
                  <a:lnTo>
                    <a:pt x="2776" y="34"/>
                  </a:lnTo>
                  <a:lnTo>
                    <a:pt x="2776" y="33"/>
                  </a:lnTo>
                  <a:lnTo>
                    <a:pt x="2776" y="33"/>
                  </a:lnTo>
                  <a:lnTo>
                    <a:pt x="2776" y="31"/>
                  </a:lnTo>
                  <a:lnTo>
                    <a:pt x="2776" y="33"/>
                  </a:lnTo>
                  <a:lnTo>
                    <a:pt x="2774" y="33"/>
                  </a:lnTo>
                  <a:lnTo>
                    <a:pt x="2774" y="31"/>
                  </a:lnTo>
                  <a:lnTo>
                    <a:pt x="2773" y="31"/>
                  </a:lnTo>
                  <a:close/>
                  <a:moveTo>
                    <a:pt x="2" y="30"/>
                  </a:moveTo>
                  <a:lnTo>
                    <a:pt x="4" y="30"/>
                  </a:lnTo>
                  <a:lnTo>
                    <a:pt x="5" y="31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30"/>
                  </a:lnTo>
                  <a:close/>
                  <a:moveTo>
                    <a:pt x="385" y="30"/>
                  </a:moveTo>
                  <a:lnTo>
                    <a:pt x="387" y="30"/>
                  </a:lnTo>
                  <a:lnTo>
                    <a:pt x="387" y="31"/>
                  </a:lnTo>
                  <a:lnTo>
                    <a:pt x="388" y="33"/>
                  </a:lnTo>
                  <a:lnTo>
                    <a:pt x="390" y="33"/>
                  </a:lnTo>
                  <a:lnTo>
                    <a:pt x="390" y="34"/>
                  </a:lnTo>
                  <a:lnTo>
                    <a:pt x="390" y="38"/>
                  </a:lnTo>
                  <a:lnTo>
                    <a:pt x="392" y="38"/>
                  </a:lnTo>
                  <a:lnTo>
                    <a:pt x="392" y="39"/>
                  </a:lnTo>
                  <a:lnTo>
                    <a:pt x="392" y="39"/>
                  </a:lnTo>
                  <a:lnTo>
                    <a:pt x="392" y="39"/>
                  </a:lnTo>
                  <a:lnTo>
                    <a:pt x="392" y="38"/>
                  </a:lnTo>
                  <a:lnTo>
                    <a:pt x="390" y="38"/>
                  </a:lnTo>
                  <a:lnTo>
                    <a:pt x="388" y="34"/>
                  </a:lnTo>
                  <a:lnTo>
                    <a:pt x="387" y="31"/>
                  </a:lnTo>
                  <a:lnTo>
                    <a:pt x="384" y="30"/>
                  </a:lnTo>
                  <a:lnTo>
                    <a:pt x="385" y="30"/>
                  </a:lnTo>
                  <a:close/>
                  <a:moveTo>
                    <a:pt x="880" y="28"/>
                  </a:moveTo>
                  <a:lnTo>
                    <a:pt x="880" y="30"/>
                  </a:lnTo>
                  <a:lnTo>
                    <a:pt x="880" y="31"/>
                  </a:lnTo>
                  <a:lnTo>
                    <a:pt x="879" y="33"/>
                  </a:lnTo>
                  <a:lnTo>
                    <a:pt x="877" y="34"/>
                  </a:lnTo>
                  <a:lnTo>
                    <a:pt x="876" y="36"/>
                  </a:lnTo>
                  <a:lnTo>
                    <a:pt x="876" y="34"/>
                  </a:lnTo>
                  <a:lnTo>
                    <a:pt x="876" y="34"/>
                  </a:lnTo>
                  <a:lnTo>
                    <a:pt x="876" y="33"/>
                  </a:lnTo>
                  <a:lnTo>
                    <a:pt x="877" y="31"/>
                  </a:lnTo>
                  <a:lnTo>
                    <a:pt x="879" y="30"/>
                  </a:lnTo>
                  <a:lnTo>
                    <a:pt x="880" y="28"/>
                  </a:lnTo>
                  <a:close/>
                  <a:moveTo>
                    <a:pt x="2728" y="28"/>
                  </a:moveTo>
                  <a:lnTo>
                    <a:pt x="2728" y="28"/>
                  </a:lnTo>
                  <a:lnTo>
                    <a:pt x="2728" y="30"/>
                  </a:lnTo>
                  <a:lnTo>
                    <a:pt x="2728" y="30"/>
                  </a:lnTo>
                  <a:lnTo>
                    <a:pt x="2728" y="30"/>
                  </a:lnTo>
                  <a:lnTo>
                    <a:pt x="2727" y="30"/>
                  </a:lnTo>
                  <a:lnTo>
                    <a:pt x="2727" y="30"/>
                  </a:lnTo>
                  <a:lnTo>
                    <a:pt x="2725" y="30"/>
                  </a:lnTo>
                  <a:lnTo>
                    <a:pt x="2725" y="31"/>
                  </a:lnTo>
                  <a:lnTo>
                    <a:pt x="2725" y="31"/>
                  </a:lnTo>
                  <a:lnTo>
                    <a:pt x="2725" y="31"/>
                  </a:lnTo>
                  <a:lnTo>
                    <a:pt x="2724" y="33"/>
                  </a:lnTo>
                  <a:lnTo>
                    <a:pt x="2722" y="33"/>
                  </a:lnTo>
                  <a:lnTo>
                    <a:pt x="2722" y="33"/>
                  </a:lnTo>
                  <a:lnTo>
                    <a:pt x="2721" y="34"/>
                  </a:lnTo>
                  <a:lnTo>
                    <a:pt x="2721" y="34"/>
                  </a:lnTo>
                  <a:lnTo>
                    <a:pt x="2721" y="36"/>
                  </a:lnTo>
                  <a:lnTo>
                    <a:pt x="2721" y="36"/>
                  </a:lnTo>
                  <a:lnTo>
                    <a:pt x="2721" y="36"/>
                  </a:lnTo>
                  <a:lnTo>
                    <a:pt x="2722" y="36"/>
                  </a:lnTo>
                  <a:lnTo>
                    <a:pt x="2722" y="38"/>
                  </a:lnTo>
                  <a:lnTo>
                    <a:pt x="2722" y="38"/>
                  </a:lnTo>
                  <a:lnTo>
                    <a:pt x="2721" y="38"/>
                  </a:lnTo>
                  <a:lnTo>
                    <a:pt x="2721" y="38"/>
                  </a:lnTo>
                  <a:lnTo>
                    <a:pt x="2719" y="38"/>
                  </a:lnTo>
                  <a:lnTo>
                    <a:pt x="2719" y="39"/>
                  </a:lnTo>
                  <a:lnTo>
                    <a:pt x="2719" y="39"/>
                  </a:lnTo>
                  <a:lnTo>
                    <a:pt x="2721" y="39"/>
                  </a:lnTo>
                  <a:lnTo>
                    <a:pt x="2721" y="39"/>
                  </a:lnTo>
                  <a:lnTo>
                    <a:pt x="2722" y="39"/>
                  </a:lnTo>
                  <a:lnTo>
                    <a:pt x="2724" y="39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2"/>
                  </a:lnTo>
                  <a:lnTo>
                    <a:pt x="2725" y="42"/>
                  </a:lnTo>
                  <a:lnTo>
                    <a:pt x="2725" y="42"/>
                  </a:lnTo>
                  <a:lnTo>
                    <a:pt x="2724" y="42"/>
                  </a:lnTo>
                  <a:lnTo>
                    <a:pt x="2722" y="42"/>
                  </a:lnTo>
                  <a:lnTo>
                    <a:pt x="2719" y="41"/>
                  </a:lnTo>
                  <a:lnTo>
                    <a:pt x="2717" y="39"/>
                  </a:lnTo>
                  <a:lnTo>
                    <a:pt x="2716" y="39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6" y="39"/>
                  </a:lnTo>
                  <a:lnTo>
                    <a:pt x="2717" y="39"/>
                  </a:lnTo>
                  <a:lnTo>
                    <a:pt x="2717" y="39"/>
                  </a:lnTo>
                  <a:lnTo>
                    <a:pt x="2719" y="38"/>
                  </a:lnTo>
                  <a:lnTo>
                    <a:pt x="2719" y="38"/>
                  </a:lnTo>
                  <a:lnTo>
                    <a:pt x="2719" y="38"/>
                  </a:lnTo>
                  <a:lnTo>
                    <a:pt x="2719" y="36"/>
                  </a:lnTo>
                  <a:lnTo>
                    <a:pt x="2719" y="34"/>
                  </a:lnTo>
                  <a:lnTo>
                    <a:pt x="2721" y="33"/>
                  </a:lnTo>
                  <a:lnTo>
                    <a:pt x="2722" y="31"/>
                  </a:lnTo>
                  <a:lnTo>
                    <a:pt x="2724" y="31"/>
                  </a:lnTo>
                  <a:lnTo>
                    <a:pt x="2724" y="31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28"/>
                  </a:lnTo>
                  <a:lnTo>
                    <a:pt x="2727" y="28"/>
                  </a:lnTo>
                  <a:lnTo>
                    <a:pt x="2727" y="28"/>
                  </a:lnTo>
                  <a:lnTo>
                    <a:pt x="2728" y="28"/>
                  </a:lnTo>
                  <a:close/>
                  <a:moveTo>
                    <a:pt x="2782" y="28"/>
                  </a:moveTo>
                  <a:lnTo>
                    <a:pt x="2780" y="28"/>
                  </a:lnTo>
                  <a:lnTo>
                    <a:pt x="2780" y="30"/>
                  </a:lnTo>
                  <a:lnTo>
                    <a:pt x="2780" y="30"/>
                  </a:lnTo>
                  <a:lnTo>
                    <a:pt x="2780" y="31"/>
                  </a:lnTo>
                  <a:lnTo>
                    <a:pt x="2780" y="31"/>
                  </a:lnTo>
                  <a:lnTo>
                    <a:pt x="2780" y="33"/>
                  </a:lnTo>
                  <a:lnTo>
                    <a:pt x="2780" y="33"/>
                  </a:lnTo>
                  <a:lnTo>
                    <a:pt x="2780" y="33"/>
                  </a:lnTo>
                  <a:lnTo>
                    <a:pt x="2780" y="34"/>
                  </a:lnTo>
                  <a:lnTo>
                    <a:pt x="2780" y="34"/>
                  </a:lnTo>
                  <a:lnTo>
                    <a:pt x="2780" y="34"/>
                  </a:lnTo>
                  <a:lnTo>
                    <a:pt x="2782" y="34"/>
                  </a:lnTo>
                  <a:lnTo>
                    <a:pt x="2784" y="34"/>
                  </a:lnTo>
                  <a:lnTo>
                    <a:pt x="2784" y="33"/>
                  </a:lnTo>
                  <a:lnTo>
                    <a:pt x="2784" y="33"/>
                  </a:lnTo>
                  <a:lnTo>
                    <a:pt x="2784" y="31"/>
                  </a:lnTo>
                  <a:lnTo>
                    <a:pt x="2784" y="30"/>
                  </a:lnTo>
                  <a:lnTo>
                    <a:pt x="2784" y="30"/>
                  </a:lnTo>
                  <a:lnTo>
                    <a:pt x="2784" y="28"/>
                  </a:lnTo>
                  <a:lnTo>
                    <a:pt x="2784" y="28"/>
                  </a:lnTo>
                  <a:lnTo>
                    <a:pt x="2782" y="28"/>
                  </a:lnTo>
                  <a:lnTo>
                    <a:pt x="2782" y="28"/>
                  </a:lnTo>
                  <a:close/>
                  <a:moveTo>
                    <a:pt x="2818" y="27"/>
                  </a:moveTo>
                  <a:lnTo>
                    <a:pt x="2818" y="27"/>
                  </a:lnTo>
                  <a:lnTo>
                    <a:pt x="2818" y="27"/>
                  </a:lnTo>
                  <a:lnTo>
                    <a:pt x="2818" y="27"/>
                  </a:lnTo>
                  <a:lnTo>
                    <a:pt x="2820" y="28"/>
                  </a:lnTo>
                  <a:lnTo>
                    <a:pt x="2821" y="28"/>
                  </a:lnTo>
                  <a:lnTo>
                    <a:pt x="2821" y="30"/>
                  </a:lnTo>
                  <a:lnTo>
                    <a:pt x="2821" y="30"/>
                  </a:lnTo>
                  <a:lnTo>
                    <a:pt x="2821" y="30"/>
                  </a:lnTo>
                  <a:lnTo>
                    <a:pt x="2823" y="30"/>
                  </a:lnTo>
                  <a:lnTo>
                    <a:pt x="2823" y="30"/>
                  </a:lnTo>
                  <a:lnTo>
                    <a:pt x="2823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6" y="31"/>
                  </a:lnTo>
                  <a:lnTo>
                    <a:pt x="2828" y="33"/>
                  </a:lnTo>
                  <a:lnTo>
                    <a:pt x="2828" y="34"/>
                  </a:lnTo>
                  <a:lnTo>
                    <a:pt x="2829" y="34"/>
                  </a:lnTo>
                  <a:lnTo>
                    <a:pt x="2829" y="34"/>
                  </a:lnTo>
                  <a:lnTo>
                    <a:pt x="2829" y="34"/>
                  </a:lnTo>
                  <a:lnTo>
                    <a:pt x="2829" y="33"/>
                  </a:lnTo>
                  <a:lnTo>
                    <a:pt x="2829" y="33"/>
                  </a:lnTo>
                  <a:lnTo>
                    <a:pt x="2829" y="34"/>
                  </a:lnTo>
                  <a:lnTo>
                    <a:pt x="2831" y="36"/>
                  </a:lnTo>
                  <a:lnTo>
                    <a:pt x="2833" y="36"/>
                  </a:lnTo>
                  <a:lnTo>
                    <a:pt x="2833" y="36"/>
                  </a:lnTo>
                  <a:lnTo>
                    <a:pt x="2839" y="39"/>
                  </a:lnTo>
                  <a:lnTo>
                    <a:pt x="2842" y="41"/>
                  </a:lnTo>
                  <a:lnTo>
                    <a:pt x="2842" y="42"/>
                  </a:lnTo>
                  <a:lnTo>
                    <a:pt x="2842" y="42"/>
                  </a:lnTo>
                  <a:lnTo>
                    <a:pt x="2842" y="44"/>
                  </a:lnTo>
                  <a:lnTo>
                    <a:pt x="2844" y="44"/>
                  </a:lnTo>
                  <a:lnTo>
                    <a:pt x="2844" y="44"/>
                  </a:lnTo>
                  <a:lnTo>
                    <a:pt x="2844" y="44"/>
                  </a:lnTo>
                  <a:lnTo>
                    <a:pt x="2845" y="46"/>
                  </a:lnTo>
                  <a:lnTo>
                    <a:pt x="2847" y="47"/>
                  </a:lnTo>
                  <a:lnTo>
                    <a:pt x="2847" y="49"/>
                  </a:lnTo>
                  <a:lnTo>
                    <a:pt x="2847" y="50"/>
                  </a:lnTo>
                  <a:lnTo>
                    <a:pt x="2847" y="50"/>
                  </a:lnTo>
                  <a:lnTo>
                    <a:pt x="2848" y="50"/>
                  </a:lnTo>
                  <a:lnTo>
                    <a:pt x="2848" y="52"/>
                  </a:lnTo>
                  <a:lnTo>
                    <a:pt x="2847" y="53"/>
                  </a:lnTo>
                  <a:lnTo>
                    <a:pt x="2847" y="55"/>
                  </a:lnTo>
                  <a:lnTo>
                    <a:pt x="2847" y="55"/>
                  </a:lnTo>
                  <a:lnTo>
                    <a:pt x="2845" y="55"/>
                  </a:lnTo>
                  <a:lnTo>
                    <a:pt x="2845" y="55"/>
                  </a:lnTo>
                  <a:lnTo>
                    <a:pt x="2844" y="53"/>
                  </a:lnTo>
                  <a:lnTo>
                    <a:pt x="2844" y="53"/>
                  </a:lnTo>
                  <a:lnTo>
                    <a:pt x="2844" y="55"/>
                  </a:lnTo>
                  <a:lnTo>
                    <a:pt x="2844" y="55"/>
                  </a:lnTo>
                  <a:lnTo>
                    <a:pt x="2844" y="57"/>
                  </a:lnTo>
                  <a:lnTo>
                    <a:pt x="2844" y="57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60"/>
                  </a:lnTo>
                  <a:lnTo>
                    <a:pt x="2844" y="60"/>
                  </a:lnTo>
                  <a:lnTo>
                    <a:pt x="2844" y="61"/>
                  </a:lnTo>
                  <a:lnTo>
                    <a:pt x="2842" y="61"/>
                  </a:lnTo>
                  <a:lnTo>
                    <a:pt x="2839" y="63"/>
                  </a:lnTo>
                  <a:lnTo>
                    <a:pt x="2839" y="63"/>
                  </a:lnTo>
                  <a:lnTo>
                    <a:pt x="2837" y="61"/>
                  </a:lnTo>
                  <a:lnTo>
                    <a:pt x="2836" y="61"/>
                  </a:lnTo>
                  <a:lnTo>
                    <a:pt x="2833" y="60"/>
                  </a:lnTo>
                  <a:lnTo>
                    <a:pt x="2829" y="60"/>
                  </a:lnTo>
                  <a:lnTo>
                    <a:pt x="2828" y="61"/>
                  </a:lnTo>
                  <a:lnTo>
                    <a:pt x="2828" y="63"/>
                  </a:lnTo>
                  <a:lnTo>
                    <a:pt x="2828" y="63"/>
                  </a:lnTo>
                  <a:lnTo>
                    <a:pt x="2829" y="63"/>
                  </a:lnTo>
                  <a:lnTo>
                    <a:pt x="2829" y="63"/>
                  </a:lnTo>
                  <a:lnTo>
                    <a:pt x="2828" y="64"/>
                  </a:lnTo>
                  <a:lnTo>
                    <a:pt x="2828" y="64"/>
                  </a:lnTo>
                  <a:lnTo>
                    <a:pt x="2828" y="66"/>
                  </a:lnTo>
                  <a:lnTo>
                    <a:pt x="2828" y="66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6" y="68"/>
                  </a:lnTo>
                  <a:lnTo>
                    <a:pt x="2826" y="68"/>
                  </a:lnTo>
                  <a:lnTo>
                    <a:pt x="2825" y="68"/>
                  </a:lnTo>
                  <a:lnTo>
                    <a:pt x="2825" y="68"/>
                  </a:lnTo>
                  <a:lnTo>
                    <a:pt x="2823" y="68"/>
                  </a:lnTo>
                  <a:lnTo>
                    <a:pt x="2821" y="68"/>
                  </a:lnTo>
                  <a:lnTo>
                    <a:pt x="2821" y="66"/>
                  </a:lnTo>
                  <a:lnTo>
                    <a:pt x="2820" y="66"/>
                  </a:lnTo>
                  <a:lnTo>
                    <a:pt x="2821" y="66"/>
                  </a:lnTo>
                  <a:lnTo>
                    <a:pt x="2821" y="66"/>
                  </a:lnTo>
                  <a:lnTo>
                    <a:pt x="2821" y="64"/>
                  </a:lnTo>
                  <a:lnTo>
                    <a:pt x="2821" y="64"/>
                  </a:lnTo>
                  <a:lnTo>
                    <a:pt x="2821" y="64"/>
                  </a:lnTo>
                  <a:lnTo>
                    <a:pt x="2821" y="63"/>
                  </a:lnTo>
                  <a:lnTo>
                    <a:pt x="2821" y="63"/>
                  </a:lnTo>
                  <a:lnTo>
                    <a:pt x="2820" y="61"/>
                  </a:lnTo>
                  <a:lnTo>
                    <a:pt x="2820" y="60"/>
                  </a:lnTo>
                  <a:lnTo>
                    <a:pt x="2818" y="57"/>
                  </a:lnTo>
                  <a:lnTo>
                    <a:pt x="2817" y="55"/>
                  </a:lnTo>
                  <a:lnTo>
                    <a:pt x="2817" y="55"/>
                  </a:lnTo>
                  <a:lnTo>
                    <a:pt x="2817" y="57"/>
                  </a:lnTo>
                  <a:lnTo>
                    <a:pt x="2817" y="57"/>
                  </a:lnTo>
                  <a:lnTo>
                    <a:pt x="2817" y="55"/>
                  </a:lnTo>
                  <a:lnTo>
                    <a:pt x="2817" y="53"/>
                  </a:lnTo>
                  <a:lnTo>
                    <a:pt x="2815" y="53"/>
                  </a:lnTo>
                  <a:lnTo>
                    <a:pt x="2815" y="53"/>
                  </a:lnTo>
                  <a:lnTo>
                    <a:pt x="2814" y="52"/>
                  </a:lnTo>
                  <a:lnTo>
                    <a:pt x="2814" y="52"/>
                  </a:lnTo>
                  <a:lnTo>
                    <a:pt x="2812" y="50"/>
                  </a:lnTo>
                  <a:lnTo>
                    <a:pt x="2812" y="50"/>
                  </a:lnTo>
                  <a:lnTo>
                    <a:pt x="2814" y="49"/>
                  </a:lnTo>
                  <a:lnTo>
                    <a:pt x="2814" y="49"/>
                  </a:lnTo>
                  <a:lnTo>
                    <a:pt x="2814" y="47"/>
                  </a:lnTo>
                  <a:lnTo>
                    <a:pt x="2812" y="47"/>
                  </a:lnTo>
                  <a:lnTo>
                    <a:pt x="2812" y="47"/>
                  </a:lnTo>
                  <a:lnTo>
                    <a:pt x="2812" y="47"/>
                  </a:lnTo>
                  <a:lnTo>
                    <a:pt x="2812" y="46"/>
                  </a:lnTo>
                  <a:lnTo>
                    <a:pt x="2812" y="46"/>
                  </a:lnTo>
                  <a:lnTo>
                    <a:pt x="2810" y="44"/>
                  </a:lnTo>
                  <a:lnTo>
                    <a:pt x="2807" y="42"/>
                  </a:lnTo>
                  <a:lnTo>
                    <a:pt x="2804" y="39"/>
                  </a:lnTo>
                  <a:lnTo>
                    <a:pt x="2803" y="39"/>
                  </a:lnTo>
                  <a:lnTo>
                    <a:pt x="2803" y="39"/>
                  </a:lnTo>
                  <a:lnTo>
                    <a:pt x="2804" y="39"/>
                  </a:lnTo>
                  <a:lnTo>
                    <a:pt x="2804" y="38"/>
                  </a:lnTo>
                  <a:lnTo>
                    <a:pt x="2803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806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6"/>
                  </a:lnTo>
                  <a:lnTo>
                    <a:pt x="2809" y="36"/>
                  </a:lnTo>
                  <a:lnTo>
                    <a:pt x="2809" y="36"/>
                  </a:lnTo>
                  <a:lnTo>
                    <a:pt x="2807" y="36"/>
                  </a:lnTo>
                  <a:lnTo>
                    <a:pt x="2807" y="36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12" y="33"/>
                  </a:lnTo>
                  <a:lnTo>
                    <a:pt x="2812" y="33"/>
                  </a:lnTo>
                  <a:lnTo>
                    <a:pt x="2812" y="33"/>
                  </a:lnTo>
                  <a:lnTo>
                    <a:pt x="2814" y="33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0"/>
                  </a:lnTo>
                  <a:lnTo>
                    <a:pt x="2817" y="28"/>
                  </a:lnTo>
                  <a:lnTo>
                    <a:pt x="2818" y="27"/>
                  </a:lnTo>
                  <a:close/>
                  <a:moveTo>
                    <a:pt x="2751" y="25"/>
                  </a:moveTo>
                  <a:lnTo>
                    <a:pt x="2751" y="25"/>
                  </a:lnTo>
                  <a:lnTo>
                    <a:pt x="2751" y="25"/>
                  </a:lnTo>
                  <a:lnTo>
                    <a:pt x="2752" y="27"/>
                  </a:lnTo>
                  <a:lnTo>
                    <a:pt x="2752" y="27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4" y="28"/>
                  </a:lnTo>
                  <a:lnTo>
                    <a:pt x="2754" y="28"/>
                  </a:lnTo>
                  <a:lnTo>
                    <a:pt x="2754" y="28"/>
                  </a:lnTo>
                  <a:lnTo>
                    <a:pt x="2755" y="28"/>
                  </a:lnTo>
                  <a:lnTo>
                    <a:pt x="2755" y="28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4" y="30"/>
                  </a:lnTo>
                  <a:lnTo>
                    <a:pt x="2752" y="30"/>
                  </a:lnTo>
                  <a:lnTo>
                    <a:pt x="2751" y="28"/>
                  </a:lnTo>
                  <a:lnTo>
                    <a:pt x="2751" y="28"/>
                  </a:lnTo>
                  <a:lnTo>
                    <a:pt x="2749" y="28"/>
                  </a:lnTo>
                  <a:lnTo>
                    <a:pt x="2749" y="28"/>
                  </a:lnTo>
                  <a:lnTo>
                    <a:pt x="2749" y="28"/>
                  </a:lnTo>
                  <a:lnTo>
                    <a:pt x="2749" y="30"/>
                  </a:lnTo>
                  <a:lnTo>
                    <a:pt x="2749" y="30"/>
                  </a:lnTo>
                  <a:lnTo>
                    <a:pt x="2749" y="30"/>
                  </a:lnTo>
                  <a:lnTo>
                    <a:pt x="2749" y="28"/>
                  </a:lnTo>
                  <a:lnTo>
                    <a:pt x="2751" y="30"/>
                  </a:lnTo>
                  <a:lnTo>
                    <a:pt x="2751" y="30"/>
                  </a:lnTo>
                  <a:lnTo>
                    <a:pt x="2751" y="30"/>
                  </a:lnTo>
                  <a:lnTo>
                    <a:pt x="2751" y="31"/>
                  </a:lnTo>
                  <a:lnTo>
                    <a:pt x="2751" y="31"/>
                  </a:lnTo>
                  <a:lnTo>
                    <a:pt x="2749" y="31"/>
                  </a:lnTo>
                  <a:lnTo>
                    <a:pt x="2749" y="31"/>
                  </a:lnTo>
                  <a:lnTo>
                    <a:pt x="2747" y="31"/>
                  </a:lnTo>
                  <a:lnTo>
                    <a:pt x="2747" y="30"/>
                  </a:lnTo>
                  <a:lnTo>
                    <a:pt x="2746" y="30"/>
                  </a:lnTo>
                  <a:lnTo>
                    <a:pt x="2746" y="28"/>
                  </a:lnTo>
                  <a:lnTo>
                    <a:pt x="2747" y="28"/>
                  </a:lnTo>
                  <a:lnTo>
                    <a:pt x="2747" y="28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9" y="27"/>
                  </a:lnTo>
                  <a:lnTo>
                    <a:pt x="2751" y="27"/>
                  </a:lnTo>
                  <a:lnTo>
                    <a:pt x="2751" y="25"/>
                  </a:lnTo>
                  <a:close/>
                  <a:moveTo>
                    <a:pt x="2757" y="20"/>
                  </a:moveTo>
                  <a:lnTo>
                    <a:pt x="2757" y="22"/>
                  </a:lnTo>
                  <a:lnTo>
                    <a:pt x="2758" y="22"/>
                  </a:lnTo>
                  <a:lnTo>
                    <a:pt x="2758" y="22"/>
                  </a:lnTo>
                  <a:lnTo>
                    <a:pt x="2760" y="23"/>
                  </a:lnTo>
                  <a:lnTo>
                    <a:pt x="2760" y="23"/>
                  </a:lnTo>
                  <a:lnTo>
                    <a:pt x="2760" y="25"/>
                  </a:lnTo>
                  <a:lnTo>
                    <a:pt x="2760" y="25"/>
                  </a:lnTo>
                  <a:lnTo>
                    <a:pt x="2760" y="27"/>
                  </a:lnTo>
                  <a:lnTo>
                    <a:pt x="2760" y="27"/>
                  </a:lnTo>
                  <a:lnTo>
                    <a:pt x="2762" y="28"/>
                  </a:lnTo>
                  <a:lnTo>
                    <a:pt x="2762" y="28"/>
                  </a:lnTo>
                  <a:lnTo>
                    <a:pt x="2763" y="28"/>
                  </a:lnTo>
                  <a:lnTo>
                    <a:pt x="2763" y="28"/>
                  </a:lnTo>
                  <a:lnTo>
                    <a:pt x="2763" y="28"/>
                  </a:lnTo>
                  <a:lnTo>
                    <a:pt x="2763" y="30"/>
                  </a:lnTo>
                  <a:lnTo>
                    <a:pt x="2762" y="30"/>
                  </a:lnTo>
                  <a:lnTo>
                    <a:pt x="2762" y="28"/>
                  </a:lnTo>
                  <a:lnTo>
                    <a:pt x="2760" y="28"/>
                  </a:lnTo>
                  <a:lnTo>
                    <a:pt x="2758" y="28"/>
                  </a:lnTo>
                  <a:lnTo>
                    <a:pt x="2758" y="28"/>
                  </a:lnTo>
                  <a:lnTo>
                    <a:pt x="2758" y="30"/>
                  </a:lnTo>
                  <a:lnTo>
                    <a:pt x="2760" y="30"/>
                  </a:lnTo>
                  <a:lnTo>
                    <a:pt x="2760" y="30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58" y="31"/>
                  </a:lnTo>
                  <a:lnTo>
                    <a:pt x="2758" y="31"/>
                  </a:lnTo>
                  <a:lnTo>
                    <a:pt x="2758" y="30"/>
                  </a:lnTo>
                  <a:lnTo>
                    <a:pt x="2757" y="28"/>
                  </a:lnTo>
                  <a:lnTo>
                    <a:pt x="2755" y="27"/>
                  </a:lnTo>
                  <a:lnTo>
                    <a:pt x="2754" y="27"/>
                  </a:lnTo>
                  <a:lnTo>
                    <a:pt x="2754" y="27"/>
                  </a:lnTo>
                  <a:lnTo>
                    <a:pt x="2752" y="25"/>
                  </a:lnTo>
                  <a:lnTo>
                    <a:pt x="2752" y="25"/>
                  </a:lnTo>
                  <a:lnTo>
                    <a:pt x="2752" y="25"/>
                  </a:lnTo>
                  <a:lnTo>
                    <a:pt x="2752" y="23"/>
                  </a:lnTo>
                  <a:lnTo>
                    <a:pt x="2752" y="23"/>
                  </a:lnTo>
                  <a:lnTo>
                    <a:pt x="2754" y="22"/>
                  </a:lnTo>
                  <a:lnTo>
                    <a:pt x="2754" y="22"/>
                  </a:lnTo>
                  <a:lnTo>
                    <a:pt x="2754" y="23"/>
                  </a:lnTo>
                  <a:lnTo>
                    <a:pt x="2754" y="23"/>
                  </a:lnTo>
                  <a:lnTo>
                    <a:pt x="2754" y="25"/>
                  </a:lnTo>
                  <a:lnTo>
                    <a:pt x="2754" y="25"/>
                  </a:lnTo>
                  <a:lnTo>
                    <a:pt x="2754" y="25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7" y="23"/>
                  </a:lnTo>
                  <a:lnTo>
                    <a:pt x="2757" y="23"/>
                  </a:lnTo>
                  <a:lnTo>
                    <a:pt x="2757" y="25"/>
                  </a:lnTo>
                  <a:lnTo>
                    <a:pt x="2757" y="25"/>
                  </a:lnTo>
                  <a:lnTo>
                    <a:pt x="2757" y="25"/>
                  </a:lnTo>
                  <a:lnTo>
                    <a:pt x="2757" y="23"/>
                  </a:lnTo>
                  <a:lnTo>
                    <a:pt x="2758" y="23"/>
                  </a:lnTo>
                  <a:lnTo>
                    <a:pt x="2758" y="25"/>
                  </a:lnTo>
                  <a:lnTo>
                    <a:pt x="2758" y="25"/>
                  </a:lnTo>
                  <a:lnTo>
                    <a:pt x="2758" y="25"/>
                  </a:lnTo>
                  <a:lnTo>
                    <a:pt x="2760" y="23"/>
                  </a:lnTo>
                  <a:lnTo>
                    <a:pt x="2760" y="23"/>
                  </a:lnTo>
                  <a:lnTo>
                    <a:pt x="2758" y="23"/>
                  </a:lnTo>
                  <a:lnTo>
                    <a:pt x="2758" y="23"/>
                  </a:lnTo>
                  <a:lnTo>
                    <a:pt x="2757" y="22"/>
                  </a:lnTo>
                  <a:lnTo>
                    <a:pt x="2757" y="22"/>
                  </a:lnTo>
                  <a:lnTo>
                    <a:pt x="2757" y="20"/>
                  </a:lnTo>
                  <a:close/>
                  <a:moveTo>
                    <a:pt x="2542" y="20"/>
                  </a:moveTo>
                  <a:lnTo>
                    <a:pt x="2542" y="23"/>
                  </a:lnTo>
                  <a:lnTo>
                    <a:pt x="2542" y="23"/>
                  </a:lnTo>
                  <a:lnTo>
                    <a:pt x="2541" y="22"/>
                  </a:lnTo>
                  <a:lnTo>
                    <a:pt x="2542" y="20"/>
                  </a:lnTo>
                  <a:close/>
                  <a:moveTo>
                    <a:pt x="2881" y="20"/>
                  </a:moveTo>
                  <a:lnTo>
                    <a:pt x="2880" y="22"/>
                  </a:lnTo>
                  <a:lnTo>
                    <a:pt x="2880" y="23"/>
                  </a:lnTo>
                  <a:lnTo>
                    <a:pt x="2880" y="25"/>
                  </a:lnTo>
                  <a:lnTo>
                    <a:pt x="2881" y="25"/>
                  </a:lnTo>
                  <a:lnTo>
                    <a:pt x="2881" y="25"/>
                  </a:lnTo>
                  <a:lnTo>
                    <a:pt x="2883" y="23"/>
                  </a:lnTo>
                  <a:lnTo>
                    <a:pt x="2883" y="22"/>
                  </a:lnTo>
                  <a:lnTo>
                    <a:pt x="2883" y="20"/>
                  </a:lnTo>
                  <a:lnTo>
                    <a:pt x="2881" y="20"/>
                  </a:lnTo>
                  <a:lnTo>
                    <a:pt x="2881" y="20"/>
                  </a:lnTo>
                  <a:close/>
                  <a:moveTo>
                    <a:pt x="2818" y="20"/>
                  </a:moveTo>
                  <a:lnTo>
                    <a:pt x="2820" y="20"/>
                  </a:lnTo>
                  <a:lnTo>
                    <a:pt x="2820" y="22"/>
                  </a:lnTo>
                  <a:lnTo>
                    <a:pt x="2820" y="23"/>
                  </a:lnTo>
                  <a:lnTo>
                    <a:pt x="2818" y="23"/>
                  </a:lnTo>
                  <a:lnTo>
                    <a:pt x="2818" y="23"/>
                  </a:lnTo>
                  <a:lnTo>
                    <a:pt x="2818" y="22"/>
                  </a:lnTo>
                  <a:lnTo>
                    <a:pt x="2818" y="22"/>
                  </a:lnTo>
                  <a:lnTo>
                    <a:pt x="2818" y="20"/>
                  </a:lnTo>
                  <a:lnTo>
                    <a:pt x="2818" y="20"/>
                  </a:lnTo>
                  <a:lnTo>
                    <a:pt x="2818" y="20"/>
                  </a:lnTo>
                  <a:close/>
                  <a:moveTo>
                    <a:pt x="2796" y="19"/>
                  </a:moveTo>
                  <a:lnTo>
                    <a:pt x="2795" y="19"/>
                  </a:lnTo>
                  <a:lnTo>
                    <a:pt x="2793" y="19"/>
                  </a:lnTo>
                  <a:lnTo>
                    <a:pt x="2793" y="19"/>
                  </a:lnTo>
                  <a:lnTo>
                    <a:pt x="2792" y="19"/>
                  </a:lnTo>
                  <a:lnTo>
                    <a:pt x="2790" y="19"/>
                  </a:lnTo>
                  <a:lnTo>
                    <a:pt x="2788" y="20"/>
                  </a:lnTo>
                  <a:lnTo>
                    <a:pt x="2787" y="20"/>
                  </a:lnTo>
                  <a:lnTo>
                    <a:pt x="2787" y="20"/>
                  </a:lnTo>
                  <a:lnTo>
                    <a:pt x="2787" y="22"/>
                  </a:lnTo>
                  <a:lnTo>
                    <a:pt x="2788" y="22"/>
                  </a:lnTo>
                  <a:lnTo>
                    <a:pt x="2790" y="25"/>
                  </a:lnTo>
                  <a:lnTo>
                    <a:pt x="2792" y="27"/>
                  </a:lnTo>
                  <a:lnTo>
                    <a:pt x="2793" y="27"/>
                  </a:lnTo>
                  <a:lnTo>
                    <a:pt x="2795" y="27"/>
                  </a:lnTo>
                  <a:lnTo>
                    <a:pt x="2795" y="25"/>
                  </a:lnTo>
                  <a:lnTo>
                    <a:pt x="2796" y="23"/>
                  </a:lnTo>
                  <a:lnTo>
                    <a:pt x="2796" y="22"/>
                  </a:lnTo>
                  <a:lnTo>
                    <a:pt x="2796" y="22"/>
                  </a:lnTo>
                  <a:lnTo>
                    <a:pt x="2798" y="23"/>
                  </a:lnTo>
                  <a:lnTo>
                    <a:pt x="2798" y="23"/>
                  </a:lnTo>
                  <a:lnTo>
                    <a:pt x="2798" y="22"/>
                  </a:lnTo>
                  <a:lnTo>
                    <a:pt x="2798" y="20"/>
                  </a:lnTo>
                  <a:lnTo>
                    <a:pt x="2796" y="19"/>
                  </a:lnTo>
                  <a:lnTo>
                    <a:pt x="2796" y="19"/>
                  </a:lnTo>
                  <a:close/>
                  <a:moveTo>
                    <a:pt x="757" y="19"/>
                  </a:moveTo>
                  <a:lnTo>
                    <a:pt x="756" y="19"/>
                  </a:lnTo>
                  <a:lnTo>
                    <a:pt x="753" y="20"/>
                  </a:lnTo>
                  <a:lnTo>
                    <a:pt x="751" y="22"/>
                  </a:lnTo>
                  <a:lnTo>
                    <a:pt x="748" y="23"/>
                  </a:lnTo>
                  <a:lnTo>
                    <a:pt x="745" y="25"/>
                  </a:lnTo>
                  <a:lnTo>
                    <a:pt x="743" y="25"/>
                  </a:lnTo>
                  <a:lnTo>
                    <a:pt x="740" y="25"/>
                  </a:lnTo>
                  <a:lnTo>
                    <a:pt x="738" y="25"/>
                  </a:lnTo>
                  <a:lnTo>
                    <a:pt x="738" y="27"/>
                  </a:lnTo>
                  <a:lnTo>
                    <a:pt x="740" y="27"/>
                  </a:lnTo>
                  <a:lnTo>
                    <a:pt x="742" y="27"/>
                  </a:lnTo>
                  <a:lnTo>
                    <a:pt x="742" y="28"/>
                  </a:lnTo>
                  <a:lnTo>
                    <a:pt x="742" y="30"/>
                  </a:lnTo>
                  <a:lnTo>
                    <a:pt x="743" y="30"/>
                  </a:lnTo>
                  <a:lnTo>
                    <a:pt x="745" y="31"/>
                  </a:lnTo>
                  <a:lnTo>
                    <a:pt x="746" y="30"/>
                  </a:lnTo>
                  <a:lnTo>
                    <a:pt x="748" y="30"/>
                  </a:lnTo>
                  <a:lnTo>
                    <a:pt x="749" y="27"/>
                  </a:lnTo>
                  <a:lnTo>
                    <a:pt x="751" y="25"/>
                  </a:lnTo>
                  <a:lnTo>
                    <a:pt x="754" y="23"/>
                  </a:lnTo>
                  <a:lnTo>
                    <a:pt x="756" y="22"/>
                  </a:lnTo>
                  <a:lnTo>
                    <a:pt x="756" y="20"/>
                  </a:lnTo>
                  <a:lnTo>
                    <a:pt x="757" y="19"/>
                  </a:lnTo>
                  <a:lnTo>
                    <a:pt x="757" y="19"/>
                  </a:lnTo>
                  <a:close/>
                  <a:moveTo>
                    <a:pt x="2728" y="16"/>
                  </a:moveTo>
                  <a:lnTo>
                    <a:pt x="2728" y="17"/>
                  </a:lnTo>
                  <a:lnTo>
                    <a:pt x="2728" y="17"/>
                  </a:lnTo>
                  <a:lnTo>
                    <a:pt x="2728" y="17"/>
                  </a:lnTo>
                  <a:lnTo>
                    <a:pt x="2728" y="17"/>
                  </a:lnTo>
                  <a:lnTo>
                    <a:pt x="2728" y="19"/>
                  </a:lnTo>
                  <a:lnTo>
                    <a:pt x="2728" y="19"/>
                  </a:lnTo>
                  <a:lnTo>
                    <a:pt x="2728" y="20"/>
                  </a:lnTo>
                  <a:lnTo>
                    <a:pt x="2728" y="22"/>
                  </a:lnTo>
                  <a:lnTo>
                    <a:pt x="2728" y="23"/>
                  </a:lnTo>
                  <a:lnTo>
                    <a:pt x="2728" y="23"/>
                  </a:lnTo>
                  <a:lnTo>
                    <a:pt x="2728" y="23"/>
                  </a:lnTo>
                  <a:lnTo>
                    <a:pt x="2727" y="22"/>
                  </a:lnTo>
                  <a:lnTo>
                    <a:pt x="2727" y="22"/>
                  </a:lnTo>
                  <a:lnTo>
                    <a:pt x="2725" y="22"/>
                  </a:lnTo>
                  <a:lnTo>
                    <a:pt x="2725" y="22"/>
                  </a:lnTo>
                  <a:lnTo>
                    <a:pt x="2725" y="22"/>
                  </a:lnTo>
                  <a:lnTo>
                    <a:pt x="2724" y="22"/>
                  </a:lnTo>
                  <a:lnTo>
                    <a:pt x="2724" y="22"/>
                  </a:lnTo>
                  <a:lnTo>
                    <a:pt x="2721" y="22"/>
                  </a:lnTo>
                  <a:lnTo>
                    <a:pt x="2721" y="22"/>
                  </a:lnTo>
                  <a:lnTo>
                    <a:pt x="2721" y="22"/>
                  </a:lnTo>
                  <a:lnTo>
                    <a:pt x="2721" y="23"/>
                  </a:lnTo>
                  <a:lnTo>
                    <a:pt x="2719" y="23"/>
                  </a:lnTo>
                  <a:lnTo>
                    <a:pt x="2719" y="23"/>
                  </a:lnTo>
                  <a:lnTo>
                    <a:pt x="2717" y="23"/>
                  </a:lnTo>
                  <a:lnTo>
                    <a:pt x="2717" y="25"/>
                  </a:lnTo>
                  <a:lnTo>
                    <a:pt x="2716" y="25"/>
                  </a:lnTo>
                  <a:lnTo>
                    <a:pt x="2716" y="27"/>
                  </a:lnTo>
                  <a:lnTo>
                    <a:pt x="2716" y="27"/>
                  </a:lnTo>
                  <a:lnTo>
                    <a:pt x="2716" y="28"/>
                  </a:lnTo>
                  <a:lnTo>
                    <a:pt x="2716" y="28"/>
                  </a:lnTo>
                  <a:lnTo>
                    <a:pt x="2714" y="28"/>
                  </a:lnTo>
                  <a:lnTo>
                    <a:pt x="2714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1"/>
                  </a:lnTo>
                  <a:lnTo>
                    <a:pt x="2716" y="33"/>
                  </a:lnTo>
                  <a:lnTo>
                    <a:pt x="2714" y="33"/>
                  </a:lnTo>
                  <a:lnTo>
                    <a:pt x="2713" y="33"/>
                  </a:lnTo>
                  <a:lnTo>
                    <a:pt x="2711" y="34"/>
                  </a:lnTo>
                  <a:lnTo>
                    <a:pt x="2711" y="34"/>
                  </a:lnTo>
                  <a:lnTo>
                    <a:pt x="2711" y="36"/>
                  </a:lnTo>
                  <a:lnTo>
                    <a:pt x="2713" y="36"/>
                  </a:lnTo>
                  <a:lnTo>
                    <a:pt x="2714" y="36"/>
                  </a:lnTo>
                  <a:lnTo>
                    <a:pt x="2714" y="36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3" y="38"/>
                  </a:lnTo>
                  <a:lnTo>
                    <a:pt x="2711" y="36"/>
                  </a:lnTo>
                  <a:lnTo>
                    <a:pt x="2711" y="36"/>
                  </a:lnTo>
                  <a:lnTo>
                    <a:pt x="2710" y="36"/>
                  </a:lnTo>
                  <a:lnTo>
                    <a:pt x="2710" y="34"/>
                  </a:lnTo>
                  <a:lnTo>
                    <a:pt x="2710" y="34"/>
                  </a:lnTo>
                  <a:lnTo>
                    <a:pt x="2710" y="34"/>
                  </a:lnTo>
                  <a:lnTo>
                    <a:pt x="2711" y="34"/>
                  </a:lnTo>
                  <a:lnTo>
                    <a:pt x="2714" y="33"/>
                  </a:lnTo>
                  <a:lnTo>
                    <a:pt x="2714" y="33"/>
                  </a:lnTo>
                  <a:lnTo>
                    <a:pt x="2714" y="31"/>
                  </a:lnTo>
                  <a:lnTo>
                    <a:pt x="2714" y="31"/>
                  </a:lnTo>
                  <a:lnTo>
                    <a:pt x="2713" y="31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28"/>
                  </a:lnTo>
                  <a:lnTo>
                    <a:pt x="2713" y="28"/>
                  </a:lnTo>
                  <a:lnTo>
                    <a:pt x="2714" y="28"/>
                  </a:lnTo>
                  <a:lnTo>
                    <a:pt x="2714" y="27"/>
                  </a:lnTo>
                  <a:lnTo>
                    <a:pt x="2714" y="27"/>
                  </a:lnTo>
                  <a:lnTo>
                    <a:pt x="2714" y="27"/>
                  </a:lnTo>
                  <a:lnTo>
                    <a:pt x="2714" y="25"/>
                  </a:lnTo>
                  <a:lnTo>
                    <a:pt x="2714" y="25"/>
                  </a:lnTo>
                  <a:lnTo>
                    <a:pt x="2714" y="25"/>
                  </a:lnTo>
                  <a:lnTo>
                    <a:pt x="2716" y="25"/>
                  </a:lnTo>
                  <a:lnTo>
                    <a:pt x="2716" y="25"/>
                  </a:lnTo>
                  <a:lnTo>
                    <a:pt x="2717" y="25"/>
                  </a:lnTo>
                  <a:lnTo>
                    <a:pt x="2717" y="23"/>
                  </a:lnTo>
                  <a:lnTo>
                    <a:pt x="2717" y="23"/>
                  </a:lnTo>
                  <a:lnTo>
                    <a:pt x="2717" y="23"/>
                  </a:lnTo>
                  <a:lnTo>
                    <a:pt x="2719" y="22"/>
                  </a:lnTo>
                  <a:lnTo>
                    <a:pt x="2719" y="22"/>
                  </a:lnTo>
                  <a:lnTo>
                    <a:pt x="2719" y="22"/>
                  </a:lnTo>
                  <a:lnTo>
                    <a:pt x="2719" y="20"/>
                  </a:lnTo>
                  <a:lnTo>
                    <a:pt x="2719" y="20"/>
                  </a:lnTo>
                  <a:lnTo>
                    <a:pt x="2719" y="20"/>
                  </a:lnTo>
                  <a:lnTo>
                    <a:pt x="2717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7"/>
                  </a:lnTo>
                  <a:lnTo>
                    <a:pt x="2713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9"/>
                  </a:lnTo>
                  <a:lnTo>
                    <a:pt x="2716" y="19"/>
                  </a:lnTo>
                  <a:lnTo>
                    <a:pt x="2716" y="19"/>
                  </a:lnTo>
                  <a:lnTo>
                    <a:pt x="2716" y="19"/>
                  </a:lnTo>
                  <a:lnTo>
                    <a:pt x="2717" y="19"/>
                  </a:lnTo>
                  <a:lnTo>
                    <a:pt x="2717" y="19"/>
                  </a:lnTo>
                  <a:lnTo>
                    <a:pt x="2717" y="17"/>
                  </a:lnTo>
                  <a:lnTo>
                    <a:pt x="2717" y="17"/>
                  </a:lnTo>
                  <a:lnTo>
                    <a:pt x="2719" y="17"/>
                  </a:lnTo>
                  <a:lnTo>
                    <a:pt x="2719" y="17"/>
                  </a:lnTo>
                  <a:lnTo>
                    <a:pt x="2719" y="17"/>
                  </a:lnTo>
                  <a:lnTo>
                    <a:pt x="2717" y="17"/>
                  </a:lnTo>
                  <a:lnTo>
                    <a:pt x="2717" y="19"/>
                  </a:lnTo>
                  <a:lnTo>
                    <a:pt x="2719" y="19"/>
                  </a:lnTo>
                  <a:lnTo>
                    <a:pt x="2719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20"/>
                  </a:lnTo>
                  <a:lnTo>
                    <a:pt x="2721" y="20"/>
                  </a:lnTo>
                  <a:lnTo>
                    <a:pt x="2721" y="20"/>
                  </a:lnTo>
                  <a:lnTo>
                    <a:pt x="2722" y="20"/>
                  </a:lnTo>
                  <a:lnTo>
                    <a:pt x="2722" y="20"/>
                  </a:lnTo>
                  <a:lnTo>
                    <a:pt x="2722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5" y="20"/>
                  </a:lnTo>
                  <a:lnTo>
                    <a:pt x="2727" y="20"/>
                  </a:lnTo>
                  <a:lnTo>
                    <a:pt x="2727" y="20"/>
                  </a:lnTo>
                  <a:lnTo>
                    <a:pt x="2725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5" y="19"/>
                  </a:lnTo>
                  <a:lnTo>
                    <a:pt x="2727" y="19"/>
                  </a:lnTo>
                  <a:lnTo>
                    <a:pt x="2727" y="20"/>
                  </a:lnTo>
                  <a:lnTo>
                    <a:pt x="2727" y="19"/>
                  </a:lnTo>
                  <a:lnTo>
                    <a:pt x="2727" y="19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6"/>
                  </a:lnTo>
                  <a:lnTo>
                    <a:pt x="2728" y="16"/>
                  </a:lnTo>
                  <a:lnTo>
                    <a:pt x="2728" y="16"/>
                  </a:lnTo>
                  <a:close/>
                  <a:moveTo>
                    <a:pt x="2544" y="12"/>
                  </a:moveTo>
                  <a:lnTo>
                    <a:pt x="2546" y="12"/>
                  </a:lnTo>
                  <a:lnTo>
                    <a:pt x="2544" y="14"/>
                  </a:lnTo>
                  <a:lnTo>
                    <a:pt x="2544" y="17"/>
                  </a:lnTo>
                  <a:lnTo>
                    <a:pt x="2544" y="19"/>
                  </a:lnTo>
                  <a:lnTo>
                    <a:pt x="2544" y="20"/>
                  </a:lnTo>
                  <a:lnTo>
                    <a:pt x="2544" y="20"/>
                  </a:lnTo>
                  <a:lnTo>
                    <a:pt x="2544" y="23"/>
                  </a:lnTo>
                  <a:lnTo>
                    <a:pt x="2544" y="23"/>
                  </a:lnTo>
                  <a:lnTo>
                    <a:pt x="2542" y="20"/>
                  </a:lnTo>
                  <a:lnTo>
                    <a:pt x="2541" y="19"/>
                  </a:lnTo>
                  <a:lnTo>
                    <a:pt x="2541" y="19"/>
                  </a:lnTo>
                  <a:lnTo>
                    <a:pt x="2542" y="19"/>
                  </a:lnTo>
                  <a:lnTo>
                    <a:pt x="2542" y="17"/>
                  </a:lnTo>
                  <a:lnTo>
                    <a:pt x="2544" y="16"/>
                  </a:lnTo>
                  <a:lnTo>
                    <a:pt x="2544" y="12"/>
                  </a:lnTo>
                  <a:lnTo>
                    <a:pt x="2544" y="12"/>
                  </a:lnTo>
                  <a:close/>
                  <a:moveTo>
                    <a:pt x="2905" y="11"/>
                  </a:moveTo>
                  <a:lnTo>
                    <a:pt x="2907" y="12"/>
                  </a:lnTo>
                  <a:lnTo>
                    <a:pt x="2907" y="14"/>
                  </a:lnTo>
                  <a:lnTo>
                    <a:pt x="2907" y="16"/>
                  </a:lnTo>
                  <a:lnTo>
                    <a:pt x="2907" y="16"/>
                  </a:lnTo>
                  <a:lnTo>
                    <a:pt x="2907" y="17"/>
                  </a:lnTo>
                  <a:lnTo>
                    <a:pt x="2905" y="17"/>
                  </a:lnTo>
                  <a:lnTo>
                    <a:pt x="2905" y="17"/>
                  </a:lnTo>
                  <a:lnTo>
                    <a:pt x="2903" y="17"/>
                  </a:lnTo>
                  <a:lnTo>
                    <a:pt x="2903" y="16"/>
                  </a:lnTo>
                  <a:lnTo>
                    <a:pt x="2903" y="16"/>
                  </a:lnTo>
                  <a:lnTo>
                    <a:pt x="2903" y="16"/>
                  </a:lnTo>
                  <a:lnTo>
                    <a:pt x="2903" y="14"/>
                  </a:lnTo>
                  <a:lnTo>
                    <a:pt x="2903" y="12"/>
                  </a:lnTo>
                  <a:lnTo>
                    <a:pt x="2905" y="11"/>
                  </a:lnTo>
                  <a:lnTo>
                    <a:pt x="2905" y="11"/>
                  </a:lnTo>
                  <a:close/>
                  <a:moveTo>
                    <a:pt x="251" y="11"/>
                  </a:moveTo>
                  <a:lnTo>
                    <a:pt x="251" y="11"/>
                  </a:lnTo>
                  <a:lnTo>
                    <a:pt x="253" y="11"/>
                  </a:lnTo>
                  <a:lnTo>
                    <a:pt x="253" y="12"/>
                  </a:lnTo>
                  <a:lnTo>
                    <a:pt x="253" y="14"/>
                  </a:lnTo>
                  <a:lnTo>
                    <a:pt x="254" y="14"/>
                  </a:lnTo>
                  <a:lnTo>
                    <a:pt x="254" y="14"/>
                  </a:lnTo>
                  <a:lnTo>
                    <a:pt x="254" y="16"/>
                  </a:lnTo>
                  <a:lnTo>
                    <a:pt x="253" y="16"/>
                  </a:lnTo>
                  <a:lnTo>
                    <a:pt x="251" y="14"/>
                  </a:lnTo>
                  <a:lnTo>
                    <a:pt x="251" y="12"/>
                  </a:lnTo>
                  <a:lnTo>
                    <a:pt x="251" y="12"/>
                  </a:lnTo>
                  <a:lnTo>
                    <a:pt x="251" y="11"/>
                  </a:lnTo>
                  <a:lnTo>
                    <a:pt x="251" y="11"/>
                  </a:lnTo>
                  <a:lnTo>
                    <a:pt x="251" y="11"/>
                  </a:lnTo>
                  <a:close/>
                  <a:moveTo>
                    <a:pt x="8" y="6"/>
                  </a:moveTo>
                  <a:lnTo>
                    <a:pt x="10" y="6"/>
                  </a:lnTo>
                  <a:lnTo>
                    <a:pt x="8" y="6"/>
                  </a:lnTo>
                  <a:lnTo>
                    <a:pt x="8" y="8"/>
                  </a:lnTo>
                  <a:lnTo>
                    <a:pt x="8" y="9"/>
                  </a:lnTo>
                  <a:lnTo>
                    <a:pt x="7" y="8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6"/>
                  </a:lnTo>
                  <a:close/>
                  <a:moveTo>
                    <a:pt x="887" y="5"/>
                  </a:moveTo>
                  <a:lnTo>
                    <a:pt x="888" y="5"/>
                  </a:lnTo>
                  <a:lnTo>
                    <a:pt x="888" y="6"/>
                  </a:lnTo>
                  <a:lnTo>
                    <a:pt x="888" y="8"/>
                  </a:lnTo>
                  <a:lnTo>
                    <a:pt x="890" y="9"/>
                  </a:lnTo>
                  <a:lnTo>
                    <a:pt x="890" y="11"/>
                  </a:lnTo>
                  <a:lnTo>
                    <a:pt x="888" y="11"/>
                  </a:lnTo>
                  <a:lnTo>
                    <a:pt x="888" y="12"/>
                  </a:lnTo>
                  <a:lnTo>
                    <a:pt x="887" y="12"/>
                  </a:lnTo>
                  <a:lnTo>
                    <a:pt x="887" y="9"/>
                  </a:lnTo>
                  <a:lnTo>
                    <a:pt x="887" y="8"/>
                  </a:lnTo>
                  <a:lnTo>
                    <a:pt x="887" y="6"/>
                  </a:lnTo>
                  <a:lnTo>
                    <a:pt x="887" y="6"/>
                  </a:lnTo>
                  <a:lnTo>
                    <a:pt x="887" y="5"/>
                  </a:lnTo>
                  <a:close/>
                  <a:moveTo>
                    <a:pt x="2795" y="3"/>
                  </a:moveTo>
                  <a:lnTo>
                    <a:pt x="2796" y="5"/>
                  </a:lnTo>
                  <a:lnTo>
                    <a:pt x="2796" y="6"/>
                  </a:lnTo>
                  <a:lnTo>
                    <a:pt x="2798" y="5"/>
                  </a:lnTo>
                  <a:lnTo>
                    <a:pt x="2798" y="6"/>
                  </a:lnTo>
                  <a:lnTo>
                    <a:pt x="2798" y="8"/>
                  </a:lnTo>
                  <a:lnTo>
                    <a:pt x="2796" y="6"/>
                  </a:lnTo>
                  <a:lnTo>
                    <a:pt x="2795" y="8"/>
                  </a:lnTo>
                  <a:lnTo>
                    <a:pt x="2793" y="6"/>
                  </a:lnTo>
                  <a:lnTo>
                    <a:pt x="2795" y="6"/>
                  </a:lnTo>
                  <a:lnTo>
                    <a:pt x="2795" y="5"/>
                  </a:lnTo>
                  <a:lnTo>
                    <a:pt x="2795" y="3"/>
                  </a:lnTo>
                  <a:close/>
                  <a:moveTo>
                    <a:pt x="2870" y="1"/>
                  </a:moveTo>
                  <a:lnTo>
                    <a:pt x="2872" y="1"/>
                  </a:lnTo>
                  <a:lnTo>
                    <a:pt x="2874" y="3"/>
                  </a:lnTo>
                  <a:lnTo>
                    <a:pt x="2875" y="3"/>
                  </a:lnTo>
                  <a:lnTo>
                    <a:pt x="2875" y="3"/>
                  </a:lnTo>
                  <a:lnTo>
                    <a:pt x="2877" y="3"/>
                  </a:lnTo>
                  <a:lnTo>
                    <a:pt x="2877" y="3"/>
                  </a:lnTo>
                  <a:lnTo>
                    <a:pt x="2878" y="5"/>
                  </a:lnTo>
                  <a:lnTo>
                    <a:pt x="2878" y="5"/>
                  </a:lnTo>
                  <a:lnTo>
                    <a:pt x="2881" y="6"/>
                  </a:lnTo>
                  <a:lnTo>
                    <a:pt x="2883" y="6"/>
                  </a:lnTo>
                  <a:lnTo>
                    <a:pt x="2883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6" y="8"/>
                  </a:lnTo>
                  <a:lnTo>
                    <a:pt x="2886" y="9"/>
                  </a:lnTo>
                  <a:lnTo>
                    <a:pt x="2888" y="9"/>
                  </a:lnTo>
                  <a:lnTo>
                    <a:pt x="2888" y="9"/>
                  </a:lnTo>
                  <a:lnTo>
                    <a:pt x="2888" y="9"/>
                  </a:lnTo>
                  <a:lnTo>
                    <a:pt x="2889" y="11"/>
                  </a:lnTo>
                  <a:lnTo>
                    <a:pt x="2889" y="11"/>
                  </a:lnTo>
                  <a:lnTo>
                    <a:pt x="2889" y="12"/>
                  </a:lnTo>
                  <a:lnTo>
                    <a:pt x="2889" y="14"/>
                  </a:lnTo>
                  <a:lnTo>
                    <a:pt x="2889" y="16"/>
                  </a:lnTo>
                  <a:lnTo>
                    <a:pt x="2889" y="17"/>
                  </a:lnTo>
                  <a:lnTo>
                    <a:pt x="2888" y="19"/>
                  </a:lnTo>
                  <a:lnTo>
                    <a:pt x="2888" y="20"/>
                  </a:lnTo>
                  <a:lnTo>
                    <a:pt x="2888" y="20"/>
                  </a:lnTo>
                  <a:lnTo>
                    <a:pt x="2889" y="22"/>
                  </a:lnTo>
                  <a:lnTo>
                    <a:pt x="2889" y="23"/>
                  </a:lnTo>
                  <a:lnTo>
                    <a:pt x="2889" y="23"/>
                  </a:lnTo>
                  <a:lnTo>
                    <a:pt x="2891" y="25"/>
                  </a:lnTo>
                  <a:lnTo>
                    <a:pt x="2891" y="27"/>
                  </a:lnTo>
                  <a:lnTo>
                    <a:pt x="2892" y="27"/>
                  </a:lnTo>
                  <a:lnTo>
                    <a:pt x="2892" y="28"/>
                  </a:lnTo>
                  <a:lnTo>
                    <a:pt x="2892" y="30"/>
                  </a:lnTo>
                  <a:lnTo>
                    <a:pt x="2894" y="30"/>
                  </a:lnTo>
                  <a:lnTo>
                    <a:pt x="2894" y="31"/>
                  </a:lnTo>
                  <a:lnTo>
                    <a:pt x="2896" y="31"/>
                  </a:lnTo>
                  <a:lnTo>
                    <a:pt x="2896" y="33"/>
                  </a:lnTo>
                  <a:lnTo>
                    <a:pt x="2897" y="33"/>
                  </a:lnTo>
                  <a:lnTo>
                    <a:pt x="2897" y="34"/>
                  </a:lnTo>
                  <a:lnTo>
                    <a:pt x="2899" y="34"/>
                  </a:lnTo>
                  <a:lnTo>
                    <a:pt x="2899" y="34"/>
                  </a:lnTo>
                  <a:lnTo>
                    <a:pt x="2899" y="36"/>
                  </a:lnTo>
                  <a:lnTo>
                    <a:pt x="2899" y="36"/>
                  </a:lnTo>
                  <a:lnTo>
                    <a:pt x="2899" y="36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9"/>
                  </a:lnTo>
                  <a:lnTo>
                    <a:pt x="2897" y="39"/>
                  </a:lnTo>
                  <a:lnTo>
                    <a:pt x="2897" y="39"/>
                  </a:lnTo>
                  <a:lnTo>
                    <a:pt x="2897" y="41"/>
                  </a:lnTo>
                  <a:lnTo>
                    <a:pt x="2897" y="41"/>
                  </a:lnTo>
                  <a:lnTo>
                    <a:pt x="2896" y="41"/>
                  </a:lnTo>
                  <a:lnTo>
                    <a:pt x="2896" y="42"/>
                  </a:lnTo>
                  <a:lnTo>
                    <a:pt x="2894" y="42"/>
                  </a:lnTo>
                  <a:lnTo>
                    <a:pt x="2894" y="42"/>
                  </a:lnTo>
                  <a:lnTo>
                    <a:pt x="2892" y="42"/>
                  </a:lnTo>
                  <a:lnTo>
                    <a:pt x="2892" y="44"/>
                  </a:lnTo>
                  <a:lnTo>
                    <a:pt x="2891" y="44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7"/>
                  </a:lnTo>
                  <a:lnTo>
                    <a:pt x="2891" y="47"/>
                  </a:lnTo>
                  <a:lnTo>
                    <a:pt x="2889" y="47"/>
                  </a:lnTo>
                  <a:lnTo>
                    <a:pt x="2889" y="47"/>
                  </a:lnTo>
                  <a:lnTo>
                    <a:pt x="2889" y="46"/>
                  </a:lnTo>
                  <a:lnTo>
                    <a:pt x="2888" y="46"/>
                  </a:lnTo>
                  <a:lnTo>
                    <a:pt x="2886" y="46"/>
                  </a:lnTo>
                  <a:lnTo>
                    <a:pt x="2886" y="46"/>
                  </a:lnTo>
                  <a:lnTo>
                    <a:pt x="2885" y="44"/>
                  </a:lnTo>
                  <a:lnTo>
                    <a:pt x="2885" y="44"/>
                  </a:lnTo>
                  <a:lnTo>
                    <a:pt x="2885" y="44"/>
                  </a:lnTo>
                  <a:lnTo>
                    <a:pt x="2885" y="42"/>
                  </a:lnTo>
                  <a:lnTo>
                    <a:pt x="2883" y="42"/>
                  </a:lnTo>
                  <a:lnTo>
                    <a:pt x="2883" y="42"/>
                  </a:lnTo>
                  <a:lnTo>
                    <a:pt x="2883" y="42"/>
                  </a:lnTo>
                  <a:lnTo>
                    <a:pt x="2881" y="44"/>
                  </a:lnTo>
                  <a:lnTo>
                    <a:pt x="2880" y="44"/>
                  </a:lnTo>
                  <a:lnTo>
                    <a:pt x="2880" y="44"/>
                  </a:lnTo>
                  <a:lnTo>
                    <a:pt x="2880" y="44"/>
                  </a:lnTo>
                  <a:lnTo>
                    <a:pt x="2880" y="42"/>
                  </a:lnTo>
                  <a:lnTo>
                    <a:pt x="2878" y="42"/>
                  </a:lnTo>
                  <a:lnTo>
                    <a:pt x="2877" y="42"/>
                  </a:lnTo>
                  <a:lnTo>
                    <a:pt x="2877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1"/>
                  </a:lnTo>
                  <a:lnTo>
                    <a:pt x="2875" y="41"/>
                  </a:lnTo>
                  <a:lnTo>
                    <a:pt x="2875" y="39"/>
                  </a:lnTo>
                  <a:lnTo>
                    <a:pt x="2875" y="39"/>
                  </a:lnTo>
                  <a:lnTo>
                    <a:pt x="2877" y="39"/>
                  </a:lnTo>
                  <a:lnTo>
                    <a:pt x="2877" y="39"/>
                  </a:lnTo>
                  <a:lnTo>
                    <a:pt x="2878" y="39"/>
                  </a:lnTo>
                  <a:lnTo>
                    <a:pt x="2880" y="39"/>
                  </a:lnTo>
                  <a:lnTo>
                    <a:pt x="2881" y="39"/>
                  </a:lnTo>
                  <a:lnTo>
                    <a:pt x="2881" y="41"/>
                  </a:lnTo>
                  <a:lnTo>
                    <a:pt x="2881" y="41"/>
                  </a:lnTo>
                  <a:lnTo>
                    <a:pt x="2880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80" y="42"/>
                  </a:lnTo>
                  <a:lnTo>
                    <a:pt x="2880" y="42"/>
                  </a:lnTo>
                  <a:lnTo>
                    <a:pt x="2880" y="42"/>
                  </a:lnTo>
                  <a:lnTo>
                    <a:pt x="2881" y="42"/>
                  </a:lnTo>
                  <a:lnTo>
                    <a:pt x="2883" y="42"/>
                  </a:lnTo>
                  <a:lnTo>
                    <a:pt x="2885" y="42"/>
                  </a:lnTo>
                  <a:lnTo>
                    <a:pt x="2885" y="44"/>
                  </a:lnTo>
                  <a:lnTo>
                    <a:pt x="2886" y="42"/>
                  </a:lnTo>
                  <a:lnTo>
                    <a:pt x="2886" y="42"/>
                  </a:lnTo>
                  <a:lnTo>
                    <a:pt x="2886" y="41"/>
                  </a:lnTo>
                  <a:lnTo>
                    <a:pt x="2886" y="41"/>
                  </a:lnTo>
                  <a:lnTo>
                    <a:pt x="2886" y="39"/>
                  </a:lnTo>
                  <a:lnTo>
                    <a:pt x="2886" y="38"/>
                  </a:lnTo>
                  <a:lnTo>
                    <a:pt x="2886" y="38"/>
                  </a:lnTo>
                  <a:lnTo>
                    <a:pt x="2885" y="36"/>
                  </a:lnTo>
                  <a:lnTo>
                    <a:pt x="2885" y="36"/>
                  </a:lnTo>
                  <a:lnTo>
                    <a:pt x="2883" y="34"/>
                  </a:lnTo>
                  <a:lnTo>
                    <a:pt x="2881" y="34"/>
                  </a:lnTo>
                  <a:lnTo>
                    <a:pt x="2880" y="33"/>
                  </a:lnTo>
                  <a:lnTo>
                    <a:pt x="2877" y="31"/>
                  </a:lnTo>
                  <a:lnTo>
                    <a:pt x="2875" y="30"/>
                  </a:lnTo>
                  <a:lnTo>
                    <a:pt x="2872" y="30"/>
                  </a:lnTo>
                  <a:lnTo>
                    <a:pt x="2870" y="28"/>
                  </a:lnTo>
                  <a:lnTo>
                    <a:pt x="2870" y="27"/>
                  </a:lnTo>
                  <a:lnTo>
                    <a:pt x="2869" y="27"/>
                  </a:lnTo>
                  <a:lnTo>
                    <a:pt x="2869" y="25"/>
                  </a:lnTo>
                  <a:lnTo>
                    <a:pt x="2867" y="25"/>
                  </a:lnTo>
                  <a:lnTo>
                    <a:pt x="2867" y="25"/>
                  </a:lnTo>
                  <a:lnTo>
                    <a:pt x="2869" y="25"/>
                  </a:lnTo>
                  <a:lnTo>
                    <a:pt x="2869" y="25"/>
                  </a:lnTo>
                  <a:lnTo>
                    <a:pt x="2870" y="25"/>
                  </a:lnTo>
                  <a:lnTo>
                    <a:pt x="2870" y="27"/>
                  </a:lnTo>
                  <a:lnTo>
                    <a:pt x="2870" y="25"/>
                  </a:lnTo>
                  <a:lnTo>
                    <a:pt x="2872" y="25"/>
                  </a:lnTo>
                  <a:lnTo>
                    <a:pt x="2872" y="25"/>
                  </a:lnTo>
                  <a:lnTo>
                    <a:pt x="2872" y="25"/>
                  </a:lnTo>
                  <a:lnTo>
                    <a:pt x="2872" y="23"/>
                  </a:lnTo>
                  <a:lnTo>
                    <a:pt x="2872" y="23"/>
                  </a:lnTo>
                  <a:lnTo>
                    <a:pt x="2872" y="22"/>
                  </a:lnTo>
                  <a:lnTo>
                    <a:pt x="2870" y="22"/>
                  </a:lnTo>
                  <a:lnTo>
                    <a:pt x="2870" y="20"/>
                  </a:lnTo>
                  <a:lnTo>
                    <a:pt x="2869" y="20"/>
                  </a:lnTo>
                  <a:lnTo>
                    <a:pt x="2867" y="19"/>
                  </a:lnTo>
                  <a:lnTo>
                    <a:pt x="2867" y="17"/>
                  </a:lnTo>
                  <a:lnTo>
                    <a:pt x="2867" y="17"/>
                  </a:lnTo>
                  <a:lnTo>
                    <a:pt x="2867" y="17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6" y="14"/>
                  </a:lnTo>
                  <a:lnTo>
                    <a:pt x="2864" y="12"/>
                  </a:lnTo>
                  <a:lnTo>
                    <a:pt x="2864" y="12"/>
                  </a:lnTo>
                  <a:lnTo>
                    <a:pt x="2864" y="12"/>
                  </a:lnTo>
                  <a:lnTo>
                    <a:pt x="2862" y="12"/>
                  </a:lnTo>
                  <a:lnTo>
                    <a:pt x="2862" y="12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9"/>
                  </a:lnTo>
                  <a:lnTo>
                    <a:pt x="2864" y="9"/>
                  </a:lnTo>
                  <a:lnTo>
                    <a:pt x="2864" y="11"/>
                  </a:lnTo>
                  <a:lnTo>
                    <a:pt x="2864" y="11"/>
                  </a:lnTo>
                  <a:lnTo>
                    <a:pt x="2864" y="11"/>
                  </a:lnTo>
                  <a:lnTo>
                    <a:pt x="2866" y="12"/>
                  </a:lnTo>
                  <a:lnTo>
                    <a:pt x="2866" y="14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9" y="16"/>
                  </a:lnTo>
                  <a:lnTo>
                    <a:pt x="2867" y="17"/>
                  </a:lnTo>
                  <a:lnTo>
                    <a:pt x="2869" y="17"/>
                  </a:lnTo>
                  <a:lnTo>
                    <a:pt x="2869" y="19"/>
                  </a:lnTo>
                  <a:lnTo>
                    <a:pt x="2870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7"/>
                  </a:lnTo>
                  <a:lnTo>
                    <a:pt x="2872" y="17"/>
                  </a:lnTo>
                  <a:lnTo>
                    <a:pt x="2874" y="16"/>
                  </a:lnTo>
                  <a:lnTo>
                    <a:pt x="2872" y="16"/>
                  </a:lnTo>
                  <a:lnTo>
                    <a:pt x="2872" y="14"/>
                  </a:lnTo>
                  <a:lnTo>
                    <a:pt x="2872" y="14"/>
                  </a:lnTo>
                  <a:lnTo>
                    <a:pt x="2874" y="14"/>
                  </a:lnTo>
                  <a:lnTo>
                    <a:pt x="2874" y="14"/>
                  </a:lnTo>
                  <a:lnTo>
                    <a:pt x="2874" y="12"/>
                  </a:lnTo>
                  <a:lnTo>
                    <a:pt x="2872" y="11"/>
                  </a:lnTo>
                  <a:lnTo>
                    <a:pt x="2872" y="11"/>
                  </a:lnTo>
                  <a:lnTo>
                    <a:pt x="2870" y="9"/>
                  </a:lnTo>
                  <a:lnTo>
                    <a:pt x="2870" y="9"/>
                  </a:lnTo>
                  <a:lnTo>
                    <a:pt x="2870" y="9"/>
                  </a:lnTo>
                  <a:lnTo>
                    <a:pt x="2872" y="9"/>
                  </a:lnTo>
                  <a:lnTo>
                    <a:pt x="2872" y="9"/>
                  </a:lnTo>
                  <a:lnTo>
                    <a:pt x="2872" y="11"/>
                  </a:lnTo>
                  <a:lnTo>
                    <a:pt x="2874" y="12"/>
                  </a:lnTo>
                  <a:lnTo>
                    <a:pt x="2874" y="12"/>
                  </a:lnTo>
                  <a:lnTo>
                    <a:pt x="2875" y="14"/>
                  </a:lnTo>
                  <a:lnTo>
                    <a:pt x="2875" y="14"/>
                  </a:lnTo>
                  <a:lnTo>
                    <a:pt x="2875" y="16"/>
                  </a:lnTo>
                  <a:lnTo>
                    <a:pt x="2875" y="16"/>
                  </a:lnTo>
                  <a:lnTo>
                    <a:pt x="2875" y="17"/>
                  </a:lnTo>
                  <a:lnTo>
                    <a:pt x="2877" y="17"/>
                  </a:lnTo>
                  <a:lnTo>
                    <a:pt x="2877" y="19"/>
                  </a:lnTo>
                  <a:lnTo>
                    <a:pt x="2877" y="19"/>
                  </a:lnTo>
                  <a:lnTo>
                    <a:pt x="2878" y="20"/>
                  </a:lnTo>
                  <a:lnTo>
                    <a:pt x="2878" y="20"/>
                  </a:lnTo>
                  <a:lnTo>
                    <a:pt x="2880" y="20"/>
                  </a:lnTo>
                  <a:lnTo>
                    <a:pt x="2880" y="20"/>
                  </a:lnTo>
                  <a:lnTo>
                    <a:pt x="2880" y="20"/>
                  </a:lnTo>
                  <a:lnTo>
                    <a:pt x="2880" y="19"/>
                  </a:lnTo>
                  <a:lnTo>
                    <a:pt x="2880" y="19"/>
                  </a:lnTo>
                  <a:lnTo>
                    <a:pt x="2880" y="17"/>
                  </a:lnTo>
                  <a:lnTo>
                    <a:pt x="2878" y="17"/>
                  </a:lnTo>
                  <a:lnTo>
                    <a:pt x="2878" y="17"/>
                  </a:lnTo>
                  <a:lnTo>
                    <a:pt x="2880" y="17"/>
                  </a:lnTo>
                  <a:lnTo>
                    <a:pt x="2880" y="17"/>
                  </a:lnTo>
                  <a:lnTo>
                    <a:pt x="2881" y="19"/>
                  </a:lnTo>
                  <a:lnTo>
                    <a:pt x="2883" y="19"/>
                  </a:lnTo>
                  <a:lnTo>
                    <a:pt x="2883" y="19"/>
                  </a:lnTo>
                  <a:lnTo>
                    <a:pt x="2885" y="17"/>
                  </a:lnTo>
                  <a:lnTo>
                    <a:pt x="2885" y="17"/>
                  </a:lnTo>
                  <a:lnTo>
                    <a:pt x="2886" y="16"/>
                  </a:lnTo>
                  <a:lnTo>
                    <a:pt x="2886" y="16"/>
                  </a:lnTo>
                  <a:lnTo>
                    <a:pt x="2886" y="16"/>
                  </a:lnTo>
                  <a:lnTo>
                    <a:pt x="2886" y="14"/>
                  </a:lnTo>
                  <a:lnTo>
                    <a:pt x="2886" y="14"/>
                  </a:lnTo>
                  <a:lnTo>
                    <a:pt x="2885" y="12"/>
                  </a:lnTo>
                  <a:lnTo>
                    <a:pt x="2885" y="11"/>
                  </a:lnTo>
                  <a:lnTo>
                    <a:pt x="2883" y="9"/>
                  </a:lnTo>
                  <a:lnTo>
                    <a:pt x="2881" y="9"/>
                  </a:lnTo>
                  <a:lnTo>
                    <a:pt x="2881" y="9"/>
                  </a:lnTo>
                  <a:lnTo>
                    <a:pt x="2880" y="9"/>
                  </a:lnTo>
                  <a:lnTo>
                    <a:pt x="2880" y="9"/>
                  </a:lnTo>
                  <a:lnTo>
                    <a:pt x="2878" y="8"/>
                  </a:lnTo>
                  <a:lnTo>
                    <a:pt x="2877" y="8"/>
                  </a:lnTo>
                  <a:lnTo>
                    <a:pt x="2877" y="8"/>
                  </a:lnTo>
                  <a:lnTo>
                    <a:pt x="2875" y="8"/>
                  </a:lnTo>
                  <a:lnTo>
                    <a:pt x="2875" y="8"/>
                  </a:lnTo>
                  <a:lnTo>
                    <a:pt x="2875" y="8"/>
                  </a:lnTo>
                  <a:lnTo>
                    <a:pt x="2874" y="8"/>
                  </a:lnTo>
                  <a:lnTo>
                    <a:pt x="2874" y="8"/>
                  </a:lnTo>
                  <a:lnTo>
                    <a:pt x="2874" y="6"/>
                  </a:lnTo>
                  <a:lnTo>
                    <a:pt x="2872" y="6"/>
                  </a:lnTo>
                  <a:lnTo>
                    <a:pt x="2872" y="5"/>
                  </a:lnTo>
                  <a:lnTo>
                    <a:pt x="2870" y="3"/>
                  </a:lnTo>
                  <a:lnTo>
                    <a:pt x="2870" y="1"/>
                  </a:lnTo>
                  <a:lnTo>
                    <a:pt x="2870" y="1"/>
                  </a:lnTo>
                  <a:lnTo>
                    <a:pt x="2870" y="1"/>
                  </a:lnTo>
                  <a:close/>
                  <a:moveTo>
                    <a:pt x="781" y="0"/>
                  </a:moveTo>
                  <a:lnTo>
                    <a:pt x="783" y="0"/>
                  </a:lnTo>
                  <a:lnTo>
                    <a:pt x="783" y="1"/>
                  </a:lnTo>
                  <a:lnTo>
                    <a:pt x="786" y="1"/>
                  </a:lnTo>
                  <a:lnTo>
                    <a:pt x="787" y="1"/>
                  </a:lnTo>
                  <a:lnTo>
                    <a:pt x="790" y="1"/>
                  </a:lnTo>
                  <a:lnTo>
                    <a:pt x="794" y="3"/>
                  </a:lnTo>
                  <a:lnTo>
                    <a:pt x="795" y="3"/>
                  </a:lnTo>
                  <a:lnTo>
                    <a:pt x="795" y="3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6"/>
                  </a:lnTo>
                  <a:lnTo>
                    <a:pt x="795" y="6"/>
                  </a:lnTo>
                  <a:lnTo>
                    <a:pt x="792" y="8"/>
                  </a:lnTo>
                  <a:lnTo>
                    <a:pt x="792" y="8"/>
                  </a:lnTo>
                  <a:lnTo>
                    <a:pt x="792" y="6"/>
                  </a:lnTo>
                  <a:lnTo>
                    <a:pt x="792" y="6"/>
                  </a:lnTo>
                  <a:lnTo>
                    <a:pt x="790" y="5"/>
                  </a:lnTo>
                  <a:lnTo>
                    <a:pt x="786" y="5"/>
                  </a:lnTo>
                  <a:lnTo>
                    <a:pt x="786" y="3"/>
                  </a:lnTo>
                  <a:lnTo>
                    <a:pt x="783" y="3"/>
                  </a:lnTo>
                  <a:lnTo>
                    <a:pt x="778" y="3"/>
                  </a:lnTo>
                  <a:lnTo>
                    <a:pt x="775" y="3"/>
                  </a:lnTo>
                  <a:lnTo>
                    <a:pt x="775" y="3"/>
                  </a:lnTo>
                  <a:lnTo>
                    <a:pt x="773" y="3"/>
                  </a:lnTo>
                  <a:lnTo>
                    <a:pt x="772" y="3"/>
                  </a:lnTo>
                  <a:lnTo>
                    <a:pt x="772" y="3"/>
                  </a:lnTo>
                  <a:lnTo>
                    <a:pt x="770" y="5"/>
                  </a:lnTo>
                  <a:lnTo>
                    <a:pt x="767" y="5"/>
                  </a:lnTo>
                  <a:lnTo>
                    <a:pt x="764" y="6"/>
                  </a:lnTo>
                  <a:lnTo>
                    <a:pt x="762" y="8"/>
                  </a:lnTo>
                  <a:lnTo>
                    <a:pt x="764" y="8"/>
                  </a:lnTo>
                  <a:lnTo>
                    <a:pt x="770" y="6"/>
                  </a:lnTo>
                  <a:lnTo>
                    <a:pt x="773" y="6"/>
                  </a:lnTo>
                  <a:lnTo>
                    <a:pt x="775" y="6"/>
                  </a:lnTo>
                  <a:lnTo>
                    <a:pt x="776" y="6"/>
                  </a:lnTo>
                  <a:lnTo>
                    <a:pt x="784" y="6"/>
                  </a:lnTo>
                  <a:lnTo>
                    <a:pt x="784" y="6"/>
                  </a:lnTo>
                  <a:lnTo>
                    <a:pt x="786" y="8"/>
                  </a:lnTo>
                  <a:lnTo>
                    <a:pt x="784" y="8"/>
                  </a:lnTo>
                  <a:lnTo>
                    <a:pt x="783" y="9"/>
                  </a:lnTo>
                  <a:lnTo>
                    <a:pt x="779" y="9"/>
                  </a:lnTo>
                  <a:lnTo>
                    <a:pt x="779" y="9"/>
                  </a:lnTo>
                  <a:lnTo>
                    <a:pt x="778" y="9"/>
                  </a:lnTo>
                  <a:lnTo>
                    <a:pt x="776" y="9"/>
                  </a:lnTo>
                  <a:lnTo>
                    <a:pt x="775" y="9"/>
                  </a:lnTo>
                  <a:lnTo>
                    <a:pt x="773" y="9"/>
                  </a:lnTo>
                  <a:lnTo>
                    <a:pt x="770" y="9"/>
                  </a:lnTo>
                  <a:lnTo>
                    <a:pt x="770" y="9"/>
                  </a:lnTo>
                  <a:lnTo>
                    <a:pt x="772" y="9"/>
                  </a:lnTo>
                  <a:lnTo>
                    <a:pt x="772" y="11"/>
                  </a:lnTo>
                  <a:lnTo>
                    <a:pt x="772" y="12"/>
                  </a:lnTo>
                  <a:lnTo>
                    <a:pt x="772" y="12"/>
                  </a:lnTo>
                  <a:lnTo>
                    <a:pt x="770" y="12"/>
                  </a:lnTo>
                  <a:lnTo>
                    <a:pt x="768" y="12"/>
                  </a:lnTo>
                  <a:lnTo>
                    <a:pt x="767" y="12"/>
                  </a:lnTo>
                  <a:lnTo>
                    <a:pt x="765" y="14"/>
                  </a:lnTo>
                  <a:lnTo>
                    <a:pt x="764" y="16"/>
                  </a:lnTo>
                  <a:lnTo>
                    <a:pt x="762" y="16"/>
                  </a:lnTo>
                  <a:lnTo>
                    <a:pt x="762" y="16"/>
                  </a:lnTo>
                  <a:lnTo>
                    <a:pt x="762" y="17"/>
                  </a:lnTo>
                  <a:lnTo>
                    <a:pt x="762" y="17"/>
                  </a:lnTo>
                  <a:lnTo>
                    <a:pt x="759" y="19"/>
                  </a:lnTo>
                  <a:lnTo>
                    <a:pt x="759" y="19"/>
                  </a:lnTo>
                  <a:lnTo>
                    <a:pt x="757" y="20"/>
                  </a:lnTo>
                  <a:lnTo>
                    <a:pt x="757" y="20"/>
                  </a:lnTo>
                  <a:lnTo>
                    <a:pt x="761" y="20"/>
                  </a:lnTo>
                  <a:lnTo>
                    <a:pt x="761" y="20"/>
                  </a:lnTo>
                  <a:lnTo>
                    <a:pt x="759" y="23"/>
                  </a:lnTo>
                  <a:lnTo>
                    <a:pt x="754" y="25"/>
                  </a:lnTo>
                  <a:lnTo>
                    <a:pt x="751" y="28"/>
                  </a:lnTo>
                  <a:lnTo>
                    <a:pt x="749" y="30"/>
                  </a:lnTo>
                  <a:lnTo>
                    <a:pt x="749" y="30"/>
                  </a:lnTo>
                  <a:lnTo>
                    <a:pt x="748" y="31"/>
                  </a:lnTo>
                  <a:lnTo>
                    <a:pt x="743" y="33"/>
                  </a:lnTo>
                  <a:lnTo>
                    <a:pt x="740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7" y="33"/>
                  </a:lnTo>
                  <a:lnTo>
                    <a:pt x="735" y="33"/>
                  </a:lnTo>
                  <a:lnTo>
                    <a:pt x="734" y="34"/>
                  </a:lnTo>
                  <a:lnTo>
                    <a:pt x="732" y="34"/>
                  </a:lnTo>
                  <a:lnTo>
                    <a:pt x="731" y="36"/>
                  </a:lnTo>
                  <a:lnTo>
                    <a:pt x="729" y="36"/>
                  </a:lnTo>
                  <a:lnTo>
                    <a:pt x="729" y="38"/>
                  </a:lnTo>
                  <a:lnTo>
                    <a:pt x="727" y="38"/>
                  </a:lnTo>
                  <a:lnTo>
                    <a:pt x="727" y="38"/>
                  </a:lnTo>
                  <a:lnTo>
                    <a:pt x="729" y="39"/>
                  </a:lnTo>
                  <a:lnTo>
                    <a:pt x="729" y="39"/>
                  </a:lnTo>
                  <a:lnTo>
                    <a:pt x="727" y="39"/>
                  </a:lnTo>
                  <a:lnTo>
                    <a:pt x="727" y="41"/>
                  </a:lnTo>
                  <a:lnTo>
                    <a:pt x="729" y="41"/>
                  </a:lnTo>
                  <a:lnTo>
                    <a:pt x="729" y="41"/>
                  </a:lnTo>
                  <a:lnTo>
                    <a:pt x="729" y="41"/>
                  </a:lnTo>
                  <a:lnTo>
                    <a:pt x="729" y="42"/>
                  </a:lnTo>
                  <a:lnTo>
                    <a:pt x="727" y="42"/>
                  </a:lnTo>
                  <a:lnTo>
                    <a:pt x="726" y="44"/>
                  </a:lnTo>
                  <a:lnTo>
                    <a:pt x="724" y="44"/>
                  </a:lnTo>
                  <a:lnTo>
                    <a:pt x="723" y="44"/>
                  </a:lnTo>
                  <a:lnTo>
                    <a:pt x="721" y="44"/>
                  </a:lnTo>
                  <a:lnTo>
                    <a:pt x="720" y="44"/>
                  </a:lnTo>
                  <a:lnTo>
                    <a:pt x="715" y="46"/>
                  </a:lnTo>
                  <a:lnTo>
                    <a:pt x="713" y="46"/>
                  </a:lnTo>
                  <a:lnTo>
                    <a:pt x="713" y="46"/>
                  </a:lnTo>
                  <a:lnTo>
                    <a:pt x="710" y="46"/>
                  </a:lnTo>
                  <a:lnTo>
                    <a:pt x="704" y="47"/>
                  </a:lnTo>
                  <a:lnTo>
                    <a:pt x="702" y="47"/>
                  </a:lnTo>
                  <a:lnTo>
                    <a:pt x="699" y="47"/>
                  </a:lnTo>
                  <a:lnTo>
                    <a:pt x="696" y="47"/>
                  </a:lnTo>
                  <a:lnTo>
                    <a:pt x="694" y="47"/>
                  </a:lnTo>
                  <a:lnTo>
                    <a:pt x="688" y="46"/>
                  </a:lnTo>
                  <a:lnTo>
                    <a:pt x="688" y="44"/>
                  </a:lnTo>
                  <a:lnTo>
                    <a:pt x="688" y="42"/>
                  </a:lnTo>
                  <a:lnTo>
                    <a:pt x="686" y="44"/>
                  </a:lnTo>
                  <a:lnTo>
                    <a:pt x="685" y="44"/>
                  </a:lnTo>
                  <a:lnTo>
                    <a:pt x="685" y="42"/>
                  </a:lnTo>
                  <a:lnTo>
                    <a:pt x="679" y="42"/>
                  </a:lnTo>
                  <a:lnTo>
                    <a:pt x="677" y="42"/>
                  </a:lnTo>
                  <a:lnTo>
                    <a:pt x="677" y="42"/>
                  </a:lnTo>
                  <a:lnTo>
                    <a:pt x="674" y="39"/>
                  </a:lnTo>
                  <a:lnTo>
                    <a:pt x="674" y="39"/>
                  </a:lnTo>
                  <a:lnTo>
                    <a:pt x="672" y="38"/>
                  </a:lnTo>
                  <a:lnTo>
                    <a:pt x="671" y="38"/>
                  </a:lnTo>
                  <a:lnTo>
                    <a:pt x="671" y="38"/>
                  </a:lnTo>
                  <a:lnTo>
                    <a:pt x="671" y="38"/>
                  </a:lnTo>
                  <a:lnTo>
                    <a:pt x="674" y="38"/>
                  </a:lnTo>
                  <a:lnTo>
                    <a:pt x="677" y="39"/>
                  </a:lnTo>
                  <a:lnTo>
                    <a:pt x="680" y="41"/>
                  </a:lnTo>
                  <a:lnTo>
                    <a:pt x="680" y="41"/>
                  </a:lnTo>
                  <a:lnTo>
                    <a:pt x="683" y="39"/>
                  </a:lnTo>
                  <a:lnTo>
                    <a:pt x="685" y="39"/>
                  </a:lnTo>
                  <a:lnTo>
                    <a:pt x="685" y="39"/>
                  </a:lnTo>
                  <a:lnTo>
                    <a:pt x="683" y="38"/>
                  </a:lnTo>
                  <a:lnTo>
                    <a:pt x="683" y="36"/>
                  </a:lnTo>
                  <a:lnTo>
                    <a:pt x="683" y="36"/>
                  </a:lnTo>
                  <a:lnTo>
                    <a:pt x="686" y="36"/>
                  </a:lnTo>
                  <a:lnTo>
                    <a:pt x="688" y="38"/>
                  </a:lnTo>
                  <a:lnTo>
                    <a:pt x="688" y="38"/>
                  </a:lnTo>
                  <a:lnTo>
                    <a:pt x="690" y="38"/>
                  </a:lnTo>
                  <a:lnTo>
                    <a:pt x="693" y="38"/>
                  </a:lnTo>
                  <a:lnTo>
                    <a:pt x="693" y="39"/>
                  </a:lnTo>
                  <a:lnTo>
                    <a:pt x="696" y="39"/>
                  </a:lnTo>
                  <a:lnTo>
                    <a:pt x="696" y="39"/>
                  </a:lnTo>
                  <a:lnTo>
                    <a:pt x="696" y="39"/>
                  </a:lnTo>
                  <a:lnTo>
                    <a:pt x="694" y="39"/>
                  </a:lnTo>
                  <a:lnTo>
                    <a:pt x="696" y="38"/>
                  </a:lnTo>
                  <a:lnTo>
                    <a:pt x="697" y="38"/>
                  </a:lnTo>
                  <a:lnTo>
                    <a:pt x="697" y="38"/>
                  </a:lnTo>
                  <a:lnTo>
                    <a:pt x="696" y="36"/>
                  </a:lnTo>
                  <a:lnTo>
                    <a:pt x="694" y="36"/>
                  </a:lnTo>
                  <a:lnTo>
                    <a:pt x="694" y="36"/>
                  </a:lnTo>
                  <a:lnTo>
                    <a:pt x="696" y="34"/>
                  </a:lnTo>
                  <a:lnTo>
                    <a:pt x="696" y="34"/>
                  </a:lnTo>
                  <a:lnTo>
                    <a:pt x="696" y="34"/>
                  </a:lnTo>
                  <a:lnTo>
                    <a:pt x="697" y="34"/>
                  </a:lnTo>
                  <a:lnTo>
                    <a:pt x="699" y="34"/>
                  </a:lnTo>
                  <a:lnTo>
                    <a:pt x="699" y="34"/>
                  </a:lnTo>
                  <a:lnTo>
                    <a:pt x="699" y="33"/>
                  </a:lnTo>
                  <a:lnTo>
                    <a:pt x="699" y="33"/>
                  </a:lnTo>
                  <a:lnTo>
                    <a:pt x="699" y="33"/>
                  </a:lnTo>
                  <a:lnTo>
                    <a:pt x="699" y="31"/>
                  </a:lnTo>
                  <a:lnTo>
                    <a:pt x="699" y="30"/>
                  </a:lnTo>
                  <a:lnTo>
                    <a:pt x="699" y="30"/>
                  </a:lnTo>
                  <a:lnTo>
                    <a:pt x="701" y="28"/>
                  </a:lnTo>
                  <a:lnTo>
                    <a:pt x="701" y="28"/>
                  </a:lnTo>
                  <a:lnTo>
                    <a:pt x="701" y="27"/>
                  </a:lnTo>
                  <a:lnTo>
                    <a:pt x="702" y="27"/>
                  </a:lnTo>
                  <a:lnTo>
                    <a:pt x="704" y="27"/>
                  </a:lnTo>
                  <a:lnTo>
                    <a:pt x="707" y="27"/>
                  </a:lnTo>
                  <a:lnTo>
                    <a:pt x="707" y="27"/>
                  </a:lnTo>
                  <a:lnTo>
                    <a:pt x="707" y="27"/>
                  </a:lnTo>
                  <a:lnTo>
                    <a:pt x="707" y="28"/>
                  </a:lnTo>
                  <a:lnTo>
                    <a:pt x="710" y="27"/>
                  </a:lnTo>
                  <a:lnTo>
                    <a:pt x="712" y="27"/>
                  </a:lnTo>
                  <a:lnTo>
                    <a:pt x="713" y="25"/>
                  </a:lnTo>
                  <a:lnTo>
                    <a:pt x="715" y="25"/>
                  </a:lnTo>
                  <a:lnTo>
                    <a:pt x="715" y="25"/>
                  </a:lnTo>
                  <a:lnTo>
                    <a:pt x="715" y="23"/>
                  </a:lnTo>
                  <a:lnTo>
                    <a:pt x="715" y="23"/>
                  </a:lnTo>
                  <a:lnTo>
                    <a:pt x="713" y="23"/>
                  </a:lnTo>
                  <a:lnTo>
                    <a:pt x="713" y="22"/>
                  </a:lnTo>
                  <a:lnTo>
                    <a:pt x="713" y="22"/>
                  </a:lnTo>
                  <a:lnTo>
                    <a:pt x="712" y="20"/>
                  </a:lnTo>
                  <a:lnTo>
                    <a:pt x="710" y="20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7"/>
                  </a:lnTo>
                  <a:lnTo>
                    <a:pt x="707" y="16"/>
                  </a:lnTo>
                  <a:lnTo>
                    <a:pt x="707" y="16"/>
                  </a:lnTo>
                  <a:lnTo>
                    <a:pt x="705" y="16"/>
                  </a:lnTo>
                  <a:lnTo>
                    <a:pt x="705" y="16"/>
                  </a:lnTo>
                  <a:lnTo>
                    <a:pt x="705" y="16"/>
                  </a:lnTo>
                  <a:lnTo>
                    <a:pt x="705" y="14"/>
                  </a:lnTo>
                  <a:lnTo>
                    <a:pt x="705" y="14"/>
                  </a:lnTo>
                  <a:lnTo>
                    <a:pt x="705" y="14"/>
                  </a:lnTo>
                  <a:lnTo>
                    <a:pt x="705" y="12"/>
                  </a:lnTo>
                  <a:lnTo>
                    <a:pt x="705" y="12"/>
                  </a:lnTo>
                  <a:lnTo>
                    <a:pt x="705" y="11"/>
                  </a:lnTo>
                  <a:lnTo>
                    <a:pt x="705" y="11"/>
                  </a:lnTo>
                  <a:lnTo>
                    <a:pt x="704" y="11"/>
                  </a:lnTo>
                  <a:lnTo>
                    <a:pt x="699" y="11"/>
                  </a:lnTo>
                  <a:lnTo>
                    <a:pt x="699" y="9"/>
                  </a:lnTo>
                  <a:lnTo>
                    <a:pt x="697" y="9"/>
                  </a:lnTo>
                  <a:lnTo>
                    <a:pt x="697" y="8"/>
                  </a:lnTo>
                  <a:lnTo>
                    <a:pt x="697" y="8"/>
                  </a:lnTo>
                  <a:lnTo>
                    <a:pt x="694" y="6"/>
                  </a:lnTo>
                  <a:lnTo>
                    <a:pt x="694" y="5"/>
                  </a:lnTo>
                  <a:lnTo>
                    <a:pt x="694" y="5"/>
                  </a:lnTo>
                  <a:lnTo>
                    <a:pt x="696" y="5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705" y="8"/>
                  </a:lnTo>
                  <a:lnTo>
                    <a:pt x="705" y="8"/>
                  </a:lnTo>
                  <a:lnTo>
                    <a:pt x="707" y="9"/>
                  </a:lnTo>
                  <a:lnTo>
                    <a:pt x="707" y="9"/>
                  </a:lnTo>
                  <a:lnTo>
                    <a:pt x="707" y="9"/>
                  </a:lnTo>
                  <a:lnTo>
                    <a:pt x="708" y="11"/>
                  </a:lnTo>
                  <a:lnTo>
                    <a:pt x="710" y="11"/>
                  </a:lnTo>
                  <a:lnTo>
                    <a:pt x="713" y="12"/>
                  </a:lnTo>
                  <a:lnTo>
                    <a:pt x="713" y="12"/>
                  </a:lnTo>
                  <a:lnTo>
                    <a:pt x="715" y="14"/>
                  </a:lnTo>
                  <a:lnTo>
                    <a:pt x="718" y="14"/>
                  </a:lnTo>
                  <a:lnTo>
                    <a:pt x="718" y="12"/>
                  </a:lnTo>
                  <a:lnTo>
                    <a:pt x="718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21" y="12"/>
                  </a:lnTo>
                  <a:lnTo>
                    <a:pt x="721" y="14"/>
                  </a:lnTo>
                  <a:lnTo>
                    <a:pt x="720" y="14"/>
                  </a:lnTo>
                  <a:lnTo>
                    <a:pt x="721" y="14"/>
                  </a:lnTo>
                  <a:lnTo>
                    <a:pt x="721" y="16"/>
                  </a:lnTo>
                  <a:lnTo>
                    <a:pt x="721" y="16"/>
                  </a:lnTo>
                  <a:lnTo>
                    <a:pt x="723" y="16"/>
                  </a:lnTo>
                  <a:lnTo>
                    <a:pt x="723" y="16"/>
                  </a:lnTo>
                  <a:lnTo>
                    <a:pt x="726" y="17"/>
                  </a:lnTo>
                  <a:lnTo>
                    <a:pt x="726" y="17"/>
                  </a:lnTo>
                  <a:lnTo>
                    <a:pt x="727" y="19"/>
                  </a:lnTo>
                  <a:lnTo>
                    <a:pt x="731" y="22"/>
                  </a:lnTo>
                  <a:lnTo>
                    <a:pt x="731" y="22"/>
                  </a:lnTo>
                  <a:lnTo>
                    <a:pt x="734" y="22"/>
                  </a:lnTo>
                  <a:lnTo>
                    <a:pt x="737" y="20"/>
                  </a:lnTo>
                  <a:lnTo>
                    <a:pt x="738" y="22"/>
                  </a:lnTo>
                  <a:lnTo>
                    <a:pt x="738" y="20"/>
                  </a:lnTo>
                  <a:lnTo>
                    <a:pt x="740" y="20"/>
                  </a:lnTo>
                  <a:lnTo>
                    <a:pt x="740" y="20"/>
                  </a:lnTo>
                  <a:lnTo>
                    <a:pt x="740" y="20"/>
                  </a:lnTo>
                  <a:lnTo>
                    <a:pt x="745" y="20"/>
                  </a:lnTo>
                  <a:lnTo>
                    <a:pt x="748" y="19"/>
                  </a:lnTo>
                  <a:lnTo>
                    <a:pt x="751" y="17"/>
                  </a:lnTo>
                  <a:lnTo>
                    <a:pt x="753" y="16"/>
                  </a:lnTo>
                  <a:lnTo>
                    <a:pt x="756" y="14"/>
                  </a:lnTo>
                  <a:lnTo>
                    <a:pt x="757" y="12"/>
                  </a:lnTo>
                  <a:lnTo>
                    <a:pt x="757" y="11"/>
                  </a:lnTo>
                  <a:lnTo>
                    <a:pt x="759" y="9"/>
                  </a:lnTo>
                  <a:lnTo>
                    <a:pt x="759" y="9"/>
                  </a:lnTo>
                  <a:lnTo>
                    <a:pt x="759" y="8"/>
                  </a:lnTo>
                  <a:lnTo>
                    <a:pt x="761" y="6"/>
                  </a:lnTo>
                  <a:lnTo>
                    <a:pt x="762" y="6"/>
                  </a:lnTo>
                  <a:lnTo>
                    <a:pt x="764" y="5"/>
                  </a:lnTo>
                  <a:lnTo>
                    <a:pt x="765" y="3"/>
                  </a:lnTo>
                  <a:lnTo>
                    <a:pt x="772" y="1"/>
                  </a:lnTo>
                  <a:lnTo>
                    <a:pt x="775" y="0"/>
                  </a:lnTo>
                  <a:lnTo>
                    <a:pt x="78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0" name="Freeform 357">
              <a:extLst>
                <a:ext uri="{FF2B5EF4-FFF2-40B4-BE49-F238E27FC236}">
                  <a16:creationId xmlns:a16="http://schemas.microsoft.com/office/drawing/2014/main" id="{4B436A41-19A8-FC68-DDB2-89E19A30A6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0761" y="2217201"/>
              <a:ext cx="9597966" cy="233907"/>
            </a:xfrm>
            <a:custGeom>
              <a:avLst/>
              <a:gdLst>
                <a:gd name="T0" fmla="*/ 990 w 4924"/>
                <a:gd name="T1" fmla="*/ 87 h 120"/>
                <a:gd name="T2" fmla="*/ 974 w 4924"/>
                <a:gd name="T3" fmla="*/ 79 h 120"/>
                <a:gd name="T4" fmla="*/ 2841 w 4924"/>
                <a:gd name="T5" fmla="*/ 76 h 120"/>
                <a:gd name="T6" fmla="*/ 957 w 4924"/>
                <a:gd name="T7" fmla="*/ 79 h 120"/>
                <a:gd name="T8" fmla="*/ 2773 w 4924"/>
                <a:gd name="T9" fmla="*/ 82 h 120"/>
                <a:gd name="T10" fmla="*/ 2783 w 4924"/>
                <a:gd name="T11" fmla="*/ 81 h 120"/>
                <a:gd name="T12" fmla="*/ 2788 w 4924"/>
                <a:gd name="T13" fmla="*/ 84 h 120"/>
                <a:gd name="T14" fmla="*/ 2778 w 4924"/>
                <a:gd name="T15" fmla="*/ 85 h 120"/>
                <a:gd name="T16" fmla="*/ 2769 w 4924"/>
                <a:gd name="T17" fmla="*/ 99 h 120"/>
                <a:gd name="T18" fmla="*/ 2777 w 4924"/>
                <a:gd name="T19" fmla="*/ 114 h 120"/>
                <a:gd name="T20" fmla="*/ 2767 w 4924"/>
                <a:gd name="T21" fmla="*/ 118 h 120"/>
                <a:gd name="T22" fmla="*/ 2765 w 4924"/>
                <a:gd name="T23" fmla="*/ 103 h 120"/>
                <a:gd name="T24" fmla="*/ 2769 w 4924"/>
                <a:gd name="T25" fmla="*/ 84 h 120"/>
                <a:gd name="T26" fmla="*/ 2609 w 4924"/>
                <a:gd name="T27" fmla="*/ 71 h 120"/>
                <a:gd name="T28" fmla="*/ 2600 w 4924"/>
                <a:gd name="T29" fmla="*/ 68 h 120"/>
                <a:gd name="T30" fmla="*/ 2778 w 4924"/>
                <a:gd name="T31" fmla="*/ 70 h 120"/>
                <a:gd name="T32" fmla="*/ 2884 w 4924"/>
                <a:gd name="T33" fmla="*/ 63 h 120"/>
                <a:gd name="T34" fmla="*/ 932 w 4924"/>
                <a:gd name="T35" fmla="*/ 79 h 120"/>
                <a:gd name="T36" fmla="*/ 933 w 4924"/>
                <a:gd name="T37" fmla="*/ 66 h 120"/>
                <a:gd name="T38" fmla="*/ 689 w 4924"/>
                <a:gd name="T39" fmla="*/ 68 h 120"/>
                <a:gd name="T40" fmla="*/ 2832 w 4924"/>
                <a:gd name="T41" fmla="*/ 76 h 120"/>
                <a:gd name="T42" fmla="*/ 2799 w 4924"/>
                <a:gd name="T43" fmla="*/ 76 h 120"/>
                <a:gd name="T44" fmla="*/ 2811 w 4924"/>
                <a:gd name="T45" fmla="*/ 87 h 120"/>
                <a:gd name="T46" fmla="*/ 2808 w 4924"/>
                <a:gd name="T47" fmla="*/ 92 h 120"/>
                <a:gd name="T48" fmla="*/ 2821 w 4924"/>
                <a:gd name="T49" fmla="*/ 84 h 120"/>
                <a:gd name="T50" fmla="*/ 2830 w 4924"/>
                <a:gd name="T51" fmla="*/ 95 h 120"/>
                <a:gd name="T52" fmla="*/ 2814 w 4924"/>
                <a:gd name="T53" fmla="*/ 107 h 120"/>
                <a:gd name="T54" fmla="*/ 2803 w 4924"/>
                <a:gd name="T55" fmla="*/ 115 h 120"/>
                <a:gd name="T56" fmla="*/ 2799 w 4924"/>
                <a:gd name="T57" fmla="*/ 104 h 120"/>
                <a:gd name="T58" fmla="*/ 2808 w 4924"/>
                <a:gd name="T59" fmla="*/ 96 h 120"/>
                <a:gd name="T60" fmla="*/ 2797 w 4924"/>
                <a:gd name="T61" fmla="*/ 87 h 120"/>
                <a:gd name="T62" fmla="*/ 2789 w 4924"/>
                <a:gd name="T63" fmla="*/ 63 h 120"/>
                <a:gd name="T64" fmla="*/ 4002 w 4924"/>
                <a:gd name="T65" fmla="*/ 76 h 120"/>
                <a:gd name="T66" fmla="*/ 4017 w 4924"/>
                <a:gd name="T67" fmla="*/ 77 h 120"/>
                <a:gd name="T68" fmla="*/ 4011 w 4924"/>
                <a:gd name="T69" fmla="*/ 79 h 120"/>
                <a:gd name="T70" fmla="*/ 4006 w 4924"/>
                <a:gd name="T71" fmla="*/ 87 h 120"/>
                <a:gd name="T72" fmla="*/ 3983 w 4924"/>
                <a:gd name="T73" fmla="*/ 103 h 120"/>
                <a:gd name="T74" fmla="*/ 4000 w 4924"/>
                <a:gd name="T75" fmla="*/ 87 h 120"/>
                <a:gd name="T76" fmla="*/ 3988 w 4924"/>
                <a:gd name="T77" fmla="*/ 65 h 120"/>
                <a:gd name="T78" fmla="*/ 2587 w 4924"/>
                <a:gd name="T79" fmla="*/ 58 h 120"/>
                <a:gd name="T80" fmla="*/ 2901 w 4924"/>
                <a:gd name="T81" fmla="*/ 74 h 120"/>
                <a:gd name="T82" fmla="*/ 2847 w 4924"/>
                <a:gd name="T83" fmla="*/ 57 h 120"/>
                <a:gd name="T84" fmla="*/ 1036 w 4924"/>
                <a:gd name="T85" fmla="*/ 49 h 120"/>
                <a:gd name="T86" fmla="*/ 840 w 4924"/>
                <a:gd name="T87" fmla="*/ 51 h 120"/>
                <a:gd name="T88" fmla="*/ 828 w 4924"/>
                <a:gd name="T89" fmla="*/ 52 h 120"/>
                <a:gd name="T90" fmla="*/ 2799 w 4924"/>
                <a:gd name="T91" fmla="*/ 46 h 120"/>
                <a:gd name="T92" fmla="*/ 2859 w 4924"/>
                <a:gd name="T93" fmla="*/ 40 h 120"/>
                <a:gd name="T94" fmla="*/ 2620 w 4924"/>
                <a:gd name="T95" fmla="*/ 51 h 120"/>
                <a:gd name="T96" fmla="*/ 832 w 4924"/>
                <a:gd name="T97" fmla="*/ 38 h 120"/>
                <a:gd name="T98" fmla="*/ 821 w 4924"/>
                <a:gd name="T99" fmla="*/ 38 h 120"/>
                <a:gd name="T100" fmla="*/ 2592 w 4924"/>
                <a:gd name="T101" fmla="*/ 33 h 120"/>
                <a:gd name="T102" fmla="*/ 1015 w 4924"/>
                <a:gd name="T103" fmla="*/ 33 h 120"/>
                <a:gd name="T104" fmla="*/ 2849 w 4924"/>
                <a:gd name="T105" fmla="*/ 27 h 120"/>
                <a:gd name="T106" fmla="*/ 0 w 4924"/>
                <a:gd name="T107" fmla="*/ 25 h 120"/>
                <a:gd name="T108" fmla="*/ 682 w 4924"/>
                <a:gd name="T109" fmla="*/ 30 h 120"/>
                <a:gd name="T110" fmla="*/ 1376 w 4924"/>
                <a:gd name="T111" fmla="*/ 32 h 120"/>
                <a:gd name="T112" fmla="*/ 1362 w 4924"/>
                <a:gd name="T113" fmla="*/ 38 h 120"/>
                <a:gd name="T114" fmla="*/ 1364 w 4924"/>
                <a:gd name="T115" fmla="*/ 29 h 120"/>
                <a:gd name="T116" fmla="*/ 760 w 4924"/>
                <a:gd name="T117" fmla="*/ 21 h 120"/>
                <a:gd name="T118" fmla="*/ 749 w 4924"/>
                <a:gd name="T119" fmla="*/ 21 h 120"/>
                <a:gd name="T120" fmla="*/ 2859 w 4924"/>
                <a:gd name="T121" fmla="*/ 14 h 120"/>
                <a:gd name="T122" fmla="*/ 2871 w 4924"/>
                <a:gd name="T123" fmla="*/ 5 h 120"/>
                <a:gd name="T124" fmla="*/ 2657 w 4924"/>
                <a:gd name="T125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24" h="120">
                  <a:moveTo>
                    <a:pt x="2802" y="76"/>
                  </a:moveTo>
                  <a:lnTo>
                    <a:pt x="2802" y="76"/>
                  </a:lnTo>
                  <a:lnTo>
                    <a:pt x="2802" y="76"/>
                  </a:lnTo>
                  <a:lnTo>
                    <a:pt x="2800" y="76"/>
                  </a:lnTo>
                  <a:lnTo>
                    <a:pt x="2800" y="77"/>
                  </a:lnTo>
                  <a:lnTo>
                    <a:pt x="2800" y="79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79"/>
                  </a:lnTo>
                  <a:lnTo>
                    <a:pt x="2803" y="76"/>
                  </a:lnTo>
                  <a:lnTo>
                    <a:pt x="2803" y="76"/>
                  </a:lnTo>
                  <a:lnTo>
                    <a:pt x="2802" y="76"/>
                  </a:lnTo>
                  <a:close/>
                  <a:moveTo>
                    <a:pt x="987" y="76"/>
                  </a:moveTo>
                  <a:lnTo>
                    <a:pt x="987" y="76"/>
                  </a:lnTo>
                  <a:lnTo>
                    <a:pt x="987" y="77"/>
                  </a:lnTo>
                  <a:lnTo>
                    <a:pt x="987" y="77"/>
                  </a:lnTo>
                  <a:lnTo>
                    <a:pt x="985" y="79"/>
                  </a:lnTo>
                  <a:lnTo>
                    <a:pt x="987" y="79"/>
                  </a:lnTo>
                  <a:lnTo>
                    <a:pt x="987" y="81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4"/>
                  </a:lnTo>
                  <a:lnTo>
                    <a:pt x="988" y="84"/>
                  </a:lnTo>
                  <a:lnTo>
                    <a:pt x="988" y="85"/>
                  </a:lnTo>
                  <a:lnTo>
                    <a:pt x="988" y="85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2" y="87"/>
                  </a:lnTo>
                  <a:lnTo>
                    <a:pt x="992" y="87"/>
                  </a:lnTo>
                  <a:lnTo>
                    <a:pt x="992" y="87"/>
                  </a:lnTo>
                  <a:lnTo>
                    <a:pt x="990" y="88"/>
                  </a:lnTo>
                  <a:lnTo>
                    <a:pt x="988" y="88"/>
                  </a:lnTo>
                  <a:lnTo>
                    <a:pt x="988" y="87"/>
                  </a:lnTo>
                  <a:lnTo>
                    <a:pt x="987" y="87"/>
                  </a:lnTo>
                  <a:lnTo>
                    <a:pt x="985" y="87"/>
                  </a:lnTo>
                  <a:lnTo>
                    <a:pt x="984" y="87"/>
                  </a:lnTo>
                  <a:lnTo>
                    <a:pt x="984" y="87"/>
                  </a:lnTo>
                  <a:lnTo>
                    <a:pt x="984" y="87"/>
                  </a:lnTo>
                  <a:lnTo>
                    <a:pt x="982" y="87"/>
                  </a:lnTo>
                  <a:lnTo>
                    <a:pt x="982" y="87"/>
                  </a:lnTo>
                  <a:lnTo>
                    <a:pt x="982" y="87"/>
                  </a:lnTo>
                  <a:lnTo>
                    <a:pt x="980" y="87"/>
                  </a:lnTo>
                  <a:lnTo>
                    <a:pt x="980" y="85"/>
                  </a:lnTo>
                  <a:lnTo>
                    <a:pt x="980" y="85"/>
                  </a:lnTo>
                  <a:lnTo>
                    <a:pt x="982" y="85"/>
                  </a:lnTo>
                  <a:lnTo>
                    <a:pt x="980" y="85"/>
                  </a:lnTo>
                  <a:lnTo>
                    <a:pt x="980" y="84"/>
                  </a:lnTo>
                  <a:lnTo>
                    <a:pt x="979" y="82"/>
                  </a:lnTo>
                  <a:lnTo>
                    <a:pt x="977" y="82"/>
                  </a:lnTo>
                  <a:lnTo>
                    <a:pt x="977" y="82"/>
                  </a:lnTo>
                  <a:lnTo>
                    <a:pt x="976" y="84"/>
                  </a:lnTo>
                  <a:lnTo>
                    <a:pt x="976" y="84"/>
                  </a:lnTo>
                  <a:lnTo>
                    <a:pt x="976" y="82"/>
                  </a:lnTo>
                  <a:lnTo>
                    <a:pt x="976" y="82"/>
                  </a:lnTo>
                  <a:lnTo>
                    <a:pt x="976" y="81"/>
                  </a:lnTo>
                  <a:lnTo>
                    <a:pt x="976" y="81"/>
                  </a:lnTo>
                  <a:lnTo>
                    <a:pt x="974" y="79"/>
                  </a:lnTo>
                  <a:lnTo>
                    <a:pt x="974" y="79"/>
                  </a:lnTo>
                  <a:lnTo>
                    <a:pt x="974" y="79"/>
                  </a:lnTo>
                  <a:lnTo>
                    <a:pt x="976" y="79"/>
                  </a:lnTo>
                  <a:lnTo>
                    <a:pt x="976" y="79"/>
                  </a:lnTo>
                  <a:lnTo>
                    <a:pt x="977" y="79"/>
                  </a:lnTo>
                  <a:lnTo>
                    <a:pt x="977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80" y="79"/>
                  </a:lnTo>
                  <a:lnTo>
                    <a:pt x="982" y="77"/>
                  </a:lnTo>
                  <a:lnTo>
                    <a:pt x="984" y="77"/>
                  </a:lnTo>
                  <a:lnTo>
                    <a:pt x="985" y="77"/>
                  </a:lnTo>
                  <a:lnTo>
                    <a:pt x="985" y="77"/>
                  </a:lnTo>
                  <a:lnTo>
                    <a:pt x="985" y="76"/>
                  </a:lnTo>
                  <a:lnTo>
                    <a:pt x="987" y="76"/>
                  </a:lnTo>
                  <a:close/>
                  <a:moveTo>
                    <a:pt x="2843" y="74"/>
                  </a:moveTo>
                  <a:lnTo>
                    <a:pt x="2843" y="74"/>
                  </a:lnTo>
                  <a:lnTo>
                    <a:pt x="2844" y="76"/>
                  </a:lnTo>
                  <a:lnTo>
                    <a:pt x="2843" y="77"/>
                  </a:lnTo>
                  <a:lnTo>
                    <a:pt x="2841" y="79"/>
                  </a:lnTo>
                  <a:lnTo>
                    <a:pt x="2841" y="79"/>
                  </a:lnTo>
                  <a:lnTo>
                    <a:pt x="2841" y="81"/>
                  </a:lnTo>
                  <a:lnTo>
                    <a:pt x="2841" y="81"/>
                  </a:lnTo>
                  <a:lnTo>
                    <a:pt x="2841" y="81"/>
                  </a:lnTo>
                  <a:lnTo>
                    <a:pt x="2838" y="81"/>
                  </a:lnTo>
                  <a:lnTo>
                    <a:pt x="2838" y="81"/>
                  </a:lnTo>
                  <a:lnTo>
                    <a:pt x="2840" y="79"/>
                  </a:lnTo>
                  <a:lnTo>
                    <a:pt x="2840" y="77"/>
                  </a:lnTo>
                  <a:lnTo>
                    <a:pt x="2840" y="76"/>
                  </a:lnTo>
                  <a:lnTo>
                    <a:pt x="2840" y="76"/>
                  </a:lnTo>
                  <a:lnTo>
                    <a:pt x="2841" y="76"/>
                  </a:lnTo>
                  <a:lnTo>
                    <a:pt x="2841" y="74"/>
                  </a:lnTo>
                  <a:lnTo>
                    <a:pt x="2843" y="74"/>
                  </a:lnTo>
                  <a:close/>
                  <a:moveTo>
                    <a:pt x="2824" y="74"/>
                  </a:moveTo>
                  <a:lnTo>
                    <a:pt x="2825" y="76"/>
                  </a:lnTo>
                  <a:lnTo>
                    <a:pt x="2829" y="77"/>
                  </a:lnTo>
                  <a:lnTo>
                    <a:pt x="2829" y="79"/>
                  </a:lnTo>
                  <a:lnTo>
                    <a:pt x="2829" y="81"/>
                  </a:lnTo>
                  <a:lnTo>
                    <a:pt x="2827" y="82"/>
                  </a:lnTo>
                  <a:lnTo>
                    <a:pt x="2827" y="82"/>
                  </a:lnTo>
                  <a:lnTo>
                    <a:pt x="2825" y="81"/>
                  </a:lnTo>
                  <a:lnTo>
                    <a:pt x="2825" y="81"/>
                  </a:lnTo>
                  <a:lnTo>
                    <a:pt x="2824" y="79"/>
                  </a:lnTo>
                  <a:lnTo>
                    <a:pt x="2824" y="77"/>
                  </a:lnTo>
                  <a:lnTo>
                    <a:pt x="2824" y="77"/>
                  </a:lnTo>
                  <a:lnTo>
                    <a:pt x="2824" y="77"/>
                  </a:lnTo>
                  <a:lnTo>
                    <a:pt x="2824" y="79"/>
                  </a:lnTo>
                  <a:lnTo>
                    <a:pt x="2825" y="79"/>
                  </a:lnTo>
                  <a:lnTo>
                    <a:pt x="2825" y="77"/>
                  </a:lnTo>
                  <a:lnTo>
                    <a:pt x="2825" y="76"/>
                  </a:lnTo>
                  <a:lnTo>
                    <a:pt x="2824" y="74"/>
                  </a:lnTo>
                  <a:lnTo>
                    <a:pt x="2824" y="74"/>
                  </a:lnTo>
                  <a:close/>
                  <a:moveTo>
                    <a:pt x="962" y="71"/>
                  </a:moveTo>
                  <a:lnTo>
                    <a:pt x="962" y="71"/>
                  </a:lnTo>
                  <a:lnTo>
                    <a:pt x="962" y="73"/>
                  </a:lnTo>
                  <a:lnTo>
                    <a:pt x="962" y="74"/>
                  </a:lnTo>
                  <a:lnTo>
                    <a:pt x="963" y="74"/>
                  </a:lnTo>
                  <a:lnTo>
                    <a:pt x="965" y="76"/>
                  </a:lnTo>
                  <a:lnTo>
                    <a:pt x="965" y="77"/>
                  </a:lnTo>
                  <a:lnTo>
                    <a:pt x="963" y="77"/>
                  </a:lnTo>
                  <a:lnTo>
                    <a:pt x="962" y="79"/>
                  </a:lnTo>
                  <a:lnTo>
                    <a:pt x="958" y="79"/>
                  </a:lnTo>
                  <a:lnTo>
                    <a:pt x="957" y="79"/>
                  </a:lnTo>
                  <a:lnTo>
                    <a:pt x="955" y="79"/>
                  </a:lnTo>
                  <a:lnTo>
                    <a:pt x="955" y="77"/>
                  </a:lnTo>
                  <a:lnTo>
                    <a:pt x="958" y="76"/>
                  </a:lnTo>
                  <a:lnTo>
                    <a:pt x="958" y="74"/>
                  </a:lnTo>
                  <a:lnTo>
                    <a:pt x="962" y="71"/>
                  </a:lnTo>
                  <a:lnTo>
                    <a:pt x="962" y="71"/>
                  </a:lnTo>
                  <a:close/>
                  <a:moveTo>
                    <a:pt x="2769" y="70"/>
                  </a:moveTo>
                  <a:lnTo>
                    <a:pt x="2769" y="71"/>
                  </a:lnTo>
                  <a:lnTo>
                    <a:pt x="2769" y="73"/>
                  </a:lnTo>
                  <a:lnTo>
                    <a:pt x="2770" y="73"/>
                  </a:lnTo>
                  <a:lnTo>
                    <a:pt x="2772" y="73"/>
                  </a:lnTo>
                  <a:lnTo>
                    <a:pt x="2772" y="73"/>
                  </a:lnTo>
                  <a:lnTo>
                    <a:pt x="2772" y="73"/>
                  </a:lnTo>
                  <a:lnTo>
                    <a:pt x="2773" y="73"/>
                  </a:lnTo>
                  <a:lnTo>
                    <a:pt x="2773" y="74"/>
                  </a:lnTo>
                  <a:lnTo>
                    <a:pt x="2775" y="76"/>
                  </a:lnTo>
                  <a:lnTo>
                    <a:pt x="2775" y="76"/>
                  </a:lnTo>
                  <a:lnTo>
                    <a:pt x="2773" y="76"/>
                  </a:lnTo>
                  <a:lnTo>
                    <a:pt x="2773" y="76"/>
                  </a:lnTo>
                  <a:lnTo>
                    <a:pt x="2775" y="77"/>
                  </a:lnTo>
                  <a:lnTo>
                    <a:pt x="2777" y="79"/>
                  </a:lnTo>
                  <a:lnTo>
                    <a:pt x="2778" y="81"/>
                  </a:lnTo>
                  <a:lnTo>
                    <a:pt x="2780" y="81"/>
                  </a:lnTo>
                  <a:lnTo>
                    <a:pt x="2778" y="81"/>
                  </a:lnTo>
                  <a:lnTo>
                    <a:pt x="2777" y="81"/>
                  </a:lnTo>
                  <a:lnTo>
                    <a:pt x="2775" y="79"/>
                  </a:lnTo>
                  <a:lnTo>
                    <a:pt x="2775" y="79"/>
                  </a:lnTo>
                  <a:lnTo>
                    <a:pt x="2773" y="79"/>
                  </a:lnTo>
                  <a:lnTo>
                    <a:pt x="2773" y="81"/>
                  </a:lnTo>
                  <a:lnTo>
                    <a:pt x="2773" y="82"/>
                  </a:lnTo>
                  <a:lnTo>
                    <a:pt x="2773" y="82"/>
                  </a:lnTo>
                  <a:lnTo>
                    <a:pt x="2773" y="82"/>
                  </a:lnTo>
                  <a:lnTo>
                    <a:pt x="2773" y="84"/>
                  </a:lnTo>
                  <a:lnTo>
                    <a:pt x="2772" y="84"/>
                  </a:lnTo>
                  <a:lnTo>
                    <a:pt x="2772" y="84"/>
                  </a:lnTo>
                  <a:lnTo>
                    <a:pt x="2772" y="85"/>
                  </a:lnTo>
                  <a:lnTo>
                    <a:pt x="2773" y="87"/>
                  </a:lnTo>
                  <a:lnTo>
                    <a:pt x="2773" y="87"/>
                  </a:lnTo>
                  <a:lnTo>
                    <a:pt x="2775" y="85"/>
                  </a:lnTo>
                  <a:lnTo>
                    <a:pt x="2775" y="85"/>
                  </a:lnTo>
                  <a:lnTo>
                    <a:pt x="2775" y="87"/>
                  </a:lnTo>
                  <a:lnTo>
                    <a:pt x="2775" y="87"/>
                  </a:lnTo>
                  <a:lnTo>
                    <a:pt x="2775" y="88"/>
                  </a:lnTo>
                  <a:lnTo>
                    <a:pt x="2777" y="88"/>
                  </a:lnTo>
                  <a:lnTo>
                    <a:pt x="2777" y="87"/>
                  </a:lnTo>
                  <a:lnTo>
                    <a:pt x="2777" y="85"/>
                  </a:lnTo>
                  <a:lnTo>
                    <a:pt x="2777" y="85"/>
                  </a:lnTo>
                  <a:lnTo>
                    <a:pt x="2778" y="84"/>
                  </a:lnTo>
                  <a:lnTo>
                    <a:pt x="2778" y="84"/>
                  </a:lnTo>
                  <a:lnTo>
                    <a:pt x="2780" y="84"/>
                  </a:lnTo>
                  <a:lnTo>
                    <a:pt x="2780" y="82"/>
                  </a:lnTo>
                  <a:lnTo>
                    <a:pt x="2780" y="81"/>
                  </a:lnTo>
                  <a:lnTo>
                    <a:pt x="2778" y="79"/>
                  </a:lnTo>
                  <a:lnTo>
                    <a:pt x="2778" y="79"/>
                  </a:lnTo>
                  <a:lnTo>
                    <a:pt x="2780" y="79"/>
                  </a:lnTo>
                  <a:lnTo>
                    <a:pt x="2781" y="81"/>
                  </a:lnTo>
                  <a:lnTo>
                    <a:pt x="2781" y="82"/>
                  </a:lnTo>
                  <a:lnTo>
                    <a:pt x="2783" y="84"/>
                  </a:lnTo>
                  <a:lnTo>
                    <a:pt x="2784" y="84"/>
                  </a:lnTo>
                  <a:lnTo>
                    <a:pt x="2786" y="84"/>
                  </a:lnTo>
                  <a:lnTo>
                    <a:pt x="2786" y="82"/>
                  </a:lnTo>
                  <a:lnTo>
                    <a:pt x="2786" y="82"/>
                  </a:lnTo>
                  <a:lnTo>
                    <a:pt x="2784" y="81"/>
                  </a:lnTo>
                  <a:lnTo>
                    <a:pt x="2783" y="81"/>
                  </a:lnTo>
                  <a:lnTo>
                    <a:pt x="2783" y="79"/>
                  </a:lnTo>
                  <a:lnTo>
                    <a:pt x="2783" y="77"/>
                  </a:lnTo>
                  <a:lnTo>
                    <a:pt x="2781" y="77"/>
                  </a:lnTo>
                  <a:lnTo>
                    <a:pt x="2783" y="77"/>
                  </a:lnTo>
                  <a:lnTo>
                    <a:pt x="2783" y="79"/>
                  </a:lnTo>
                  <a:lnTo>
                    <a:pt x="2784" y="79"/>
                  </a:lnTo>
                  <a:lnTo>
                    <a:pt x="2784" y="77"/>
                  </a:lnTo>
                  <a:lnTo>
                    <a:pt x="2784" y="77"/>
                  </a:lnTo>
                  <a:lnTo>
                    <a:pt x="2784" y="76"/>
                  </a:lnTo>
                  <a:lnTo>
                    <a:pt x="2784" y="76"/>
                  </a:lnTo>
                  <a:lnTo>
                    <a:pt x="2784" y="76"/>
                  </a:lnTo>
                  <a:lnTo>
                    <a:pt x="2788" y="74"/>
                  </a:lnTo>
                  <a:lnTo>
                    <a:pt x="2788" y="74"/>
                  </a:lnTo>
                  <a:lnTo>
                    <a:pt x="2789" y="74"/>
                  </a:lnTo>
                  <a:lnTo>
                    <a:pt x="2788" y="76"/>
                  </a:lnTo>
                  <a:lnTo>
                    <a:pt x="2788" y="76"/>
                  </a:lnTo>
                  <a:lnTo>
                    <a:pt x="2788" y="77"/>
                  </a:lnTo>
                  <a:lnTo>
                    <a:pt x="2788" y="77"/>
                  </a:lnTo>
                  <a:lnTo>
                    <a:pt x="2786" y="77"/>
                  </a:lnTo>
                  <a:lnTo>
                    <a:pt x="2786" y="77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9" y="79"/>
                  </a:lnTo>
                  <a:lnTo>
                    <a:pt x="2789" y="79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8" y="81"/>
                  </a:lnTo>
                  <a:lnTo>
                    <a:pt x="2786" y="79"/>
                  </a:lnTo>
                  <a:lnTo>
                    <a:pt x="2788" y="81"/>
                  </a:lnTo>
                  <a:lnTo>
                    <a:pt x="2788" y="82"/>
                  </a:lnTo>
                  <a:lnTo>
                    <a:pt x="2788" y="84"/>
                  </a:lnTo>
                  <a:lnTo>
                    <a:pt x="2788" y="84"/>
                  </a:lnTo>
                  <a:lnTo>
                    <a:pt x="2788" y="84"/>
                  </a:lnTo>
                  <a:lnTo>
                    <a:pt x="2786" y="84"/>
                  </a:lnTo>
                  <a:lnTo>
                    <a:pt x="2786" y="84"/>
                  </a:lnTo>
                  <a:lnTo>
                    <a:pt x="2786" y="85"/>
                  </a:lnTo>
                  <a:lnTo>
                    <a:pt x="2786" y="85"/>
                  </a:lnTo>
                  <a:lnTo>
                    <a:pt x="2786" y="87"/>
                  </a:lnTo>
                  <a:lnTo>
                    <a:pt x="2786" y="87"/>
                  </a:lnTo>
                  <a:lnTo>
                    <a:pt x="2788" y="87"/>
                  </a:lnTo>
                  <a:lnTo>
                    <a:pt x="2786" y="87"/>
                  </a:lnTo>
                  <a:lnTo>
                    <a:pt x="2784" y="87"/>
                  </a:lnTo>
                  <a:lnTo>
                    <a:pt x="2784" y="87"/>
                  </a:lnTo>
                  <a:lnTo>
                    <a:pt x="2784" y="85"/>
                  </a:lnTo>
                  <a:lnTo>
                    <a:pt x="2783" y="84"/>
                  </a:lnTo>
                  <a:lnTo>
                    <a:pt x="2783" y="85"/>
                  </a:lnTo>
                  <a:lnTo>
                    <a:pt x="2783" y="85"/>
                  </a:lnTo>
                  <a:lnTo>
                    <a:pt x="2783" y="87"/>
                  </a:lnTo>
                  <a:lnTo>
                    <a:pt x="2781" y="88"/>
                  </a:lnTo>
                  <a:lnTo>
                    <a:pt x="2781" y="88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88"/>
                  </a:lnTo>
                  <a:lnTo>
                    <a:pt x="2780" y="88"/>
                  </a:lnTo>
                  <a:lnTo>
                    <a:pt x="2780" y="88"/>
                  </a:lnTo>
                  <a:lnTo>
                    <a:pt x="2781" y="88"/>
                  </a:lnTo>
                  <a:lnTo>
                    <a:pt x="2781" y="87"/>
                  </a:lnTo>
                  <a:lnTo>
                    <a:pt x="2781" y="87"/>
                  </a:lnTo>
                  <a:lnTo>
                    <a:pt x="2781" y="85"/>
                  </a:lnTo>
                  <a:lnTo>
                    <a:pt x="2780" y="85"/>
                  </a:lnTo>
                  <a:lnTo>
                    <a:pt x="2778" y="85"/>
                  </a:lnTo>
                  <a:lnTo>
                    <a:pt x="2777" y="85"/>
                  </a:lnTo>
                  <a:lnTo>
                    <a:pt x="2777" y="87"/>
                  </a:lnTo>
                  <a:lnTo>
                    <a:pt x="2777" y="88"/>
                  </a:lnTo>
                  <a:lnTo>
                    <a:pt x="2778" y="88"/>
                  </a:lnTo>
                  <a:lnTo>
                    <a:pt x="2778" y="90"/>
                  </a:lnTo>
                  <a:lnTo>
                    <a:pt x="2778" y="90"/>
                  </a:lnTo>
                  <a:lnTo>
                    <a:pt x="2777" y="90"/>
                  </a:lnTo>
                  <a:lnTo>
                    <a:pt x="2775" y="90"/>
                  </a:lnTo>
                  <a:lnTo>
                    <a:pt x="2775" y="92"/>
                  </a:lnTo>
                  <a:lnTo>
                    <a:pt x="2775" y="92"/>
                  </a:lnTo>
                  <a:lnTo>
                    <a:pt x="2775" y="90"/>
                  </a:lnTo>
                  <a:lnTo>
                    <a:pt x="2773" y="90"/>
                  </a:lnTo>
                  <a:lnTo>
                    <a:pt x="2773" y="90"/>
                  </a:lnTo>
                  <a:lnTo>
                    <a:pt x="2773" y="90"/>
                  </a:lnTo>
                  <a:lnTo>
                    <a:pt x="2773" y="92"/>
                  </a:lnTo>
                  <a:lnTo>
                    <a:pt x="2773" y="92"/>
                  </a:lnTo>
                  <a:lnTo>
                    <a:pt x="2773" y="93"/>
                  </a:lnTo>
                  <a:lnTo>
                    <a:pt x="2773" y="95"/>
                  </a:lnTo>
                  <a:lnTo>
                    <a:pt x="2772" y="95"/>
                  </a:lnTo>
                  <a:lnTo>
                    <a:pt x="2772" y="93"/>
                  </a:lnTo>
                  <a:lnTo>
                    <a:pt x="2772" y="93"/>
                  </a:lnTo>
                  <a:lnTo>
                    <a:pt x="2772" y="95"/>
                  </a:lnTo>
                  <a:lnTo>
                    <a:pt x="2772" y="96"/>
                  </a:lnTo>
                  <a:lnTo>
                    <a:pt x="2772" y="98"/>
                  </a:lnTo>
                  <a:lnTo>
                    <a:pt x="2772" y="98"/>
                  </a:lnTo>
                  <a:lnTo>
                    <a:pt x="2770" y="98"/>
                  </a:lnTo>
                  <a:lnTo>
                    <a:pt x="2770" y="98"/>
                  </a:lnTo>
                  <a:lnTo>
                    <a:pt x="2769" y="98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101"/>
                  </a:lnTo>
                  <a:lnTo>
                    <a:pt x="2769" y="101"/>
                  </a:lnTo>
                  <a:lnTo>
                    <a:pt x="2767" y="103"/>
                  </a:lnTo>
                  <a:lnTo>
                    <a:pt x="2769" y="103"/>
                  </a:lnTo>
                  <a:lnTo>
                    <a:pt x="2769" y="103"/>
                  </a:lnTo>
                  <a:lnTo>
                    <a:pt x="2770" y="101"/>
                  </a:lnTo>
                  <a:lnTo>
                    <a:pt x="2770" y="103"/>
                  </a:lnTo>
                  <a:lnTo>
                    <a:pt x="2769" y="104"/>
                  </a:lnTo>
                  <a:lnTo>
                    <a:pt x="2769" y="106"/>
                  </a:lnTo>
                  <a:lnTo>
                    <a:pt x="2769" y="106"/>
                  </a:lnTo>
                  <a:lnTo>
                    <a:pt x="2769" y="106"/>
                  </a:lnTo>
                  <a:lnTo>
                    <a:pt x="2767" y="107"/>
                  </a:lnTo>
                  <a:lnTo>
                    <a:pt x="2767" y="107"/>
                  </a:lnTo>
                  <a:lnTo>
                    <a:pt x="2767" y="109"/>
                  </a:lnTo>
                  <a:lnTo>
                    <a:pt x="2769" y="109"/>
                  </a:lnTo>
                  <a:lnTo>
                    <a:pt x="2769" y="110"/>
                  </a:lnTo>
                  <a:lnTo>
                    <a:pt x="2767" y="110"/>
                  </a:lnTo>
                  <a:lnTo>
                    <a:pt x="2767" y="110"/>
                  </a:lnTo>
                  <a:lnTo>
                    <a:pt x="2767" y="112"/>
                  </a:lnTo>
                  <a:lnTo>
                    <a:pt x="2767" y="114"/>
                  </a:lnTo>
                  <a:lnTo>
                    <a:pt x="2770" y="114"/>
                  </a:lnTo>
                  <a:lnTo>
                    <a:pt x="2773" y="114"/>
                  </a:lnTo>
                  <a:lnTo>
                    <a:pt x="2773" y="115"/>
                  </a:lnTo>
                  <a:lnTo>
                    <a:pt x="2773" y="115"/>
                  </a:lnTo>
                  <a:lnTo>
                    <a:pt x="2775" y="115"/>
                  </a:lnTo>
                  <a:lnTo>
                    <a:pt x="2775" y="115"/>
                  </a:lnTo>
                  <a:lnTo>
                    <a:pt x="2775" y="114"/>
                  </a:lnTo>
                  <a:lnTo>
                    <a:pt x="2777" y="114"/>
                  </a:lnTo>
                  <a:lnTo>
                    <a:pt x="2778" y="112"/>
                  </a:lnTo>
                  <a:lnTo>
                    <a:pt x="2778" y="112"/>
                  </a:lnTo>
                  <a:lnTo>
                    <a:pt x="2777" y="112"/>
                  </a:lnTo>
                  <a:lnTo>
                    <a:pt x="2777" y="114"/>
                  </a:lnTo>
                  <a:lnTo>
                    <a:pt x="2778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5"/>
                  </a:lnTo>
                  <a:lnTo>
                    <a:pt x="2777" y="115"/>
                  </a:lnTo>
                  <a:lnTo>
                    <a:pt x="2777" y="117"/>
                  </a:lnTo>
                  <a:lnTo>
                    <a:pt x="2777" y="117"/>
                  </a:lnTo>
                  <a:lnTo>
                    <a:pt x="2777" y="118"/>
                  </a:lnTo>
                  <a:lnTo>
                    <a:pt x="2777" y="118"/>
                  </a:lnTo>
                  <a:lnTo>
                    <a:pt x="2777" y="118"/>
                  </a:lnTo>
                  <a:lnTo>
                    <a:pt x="2777" y="120"/>
                  </a:lnTo>
                  <a:lnTo>
                    <a:pt x="2775" y="120"/>
                  </a:lnTo>
                  <a:lnTo>
                    <a:pt x="2773" y="120"/>
                  </a:lnTo>
                  <a:lnTo>
                    <a:pt x="2775" y="120"/>
                  </a:lnTo>
                  <a:lnTo>
                    <a:pt x="2775" y="117"/>
                  </a:lnTo>
                  <a:lnTo>
                    <a:pt x="2773" y="117"/>
                  </a:lnTo>
                  <a:lnTo>
                    <a:pt x="2773" y="115"/>
                  </a:lnTo>
                  <a:lnTo>
                    <a:pt x="2772" y="115"/>
                  </a:lnTo>
                  <a:lnTo>
                    <a:pt x="2772" y="117"/>
                  </a:lnTo>
                  <a:lnTo>
                    <a:pt x="2770" y="115"/>
                  </a:lnTo>
                  <a:lnTo>
                    <a:pt x="2769" y="114"/>
                  </a:lnTo>
                  <a:lnTo>
                    <a:pt x="2769" y="114"/>
                  </a:lnTo>
                  <a:lnTo>
                    <a:pt x="2769" y="115"/>
                  </a:lnTo>
                  <a:lnTo>
                    <a:pt x="2769" y="115"/>
                  </a:lnTo>
                  <a:lnTo>
                    <a:pt x="2767" y="117"/>
                  </a:lnTo>
                  <a:lnTo>
                    <a:pt x="2767" y="117"/>
                  </a:lnTo>
                  <a:lnTo>
                    <a:pt x="2767" y="118"/>
                  </a:lnTo>
                  <a:lnTo>
                    <a:pt x="2769" y="118"/>
                  </a:lnTo>
                  <a:lnTo>
                    <a:pt x="2767" y="120"/>
                  </a:lnTo>
                  <a:lnTo>
                    <a:pt x="2767" y="118"/>
                  </a:lnTo>
                  <a:lnTo>
                    <a:pt x="2767" y="118"/>
                  </a:lnTo>
                  <a:lnTo>
                    <a:pt x="2765" y="118"/>
                  </a:lnTo>
                  <a:lnTo>
                    <a:pt x="2765" y="118"/>
                  </a:lnTo>
                  <a:lnTo>
                    <a:pt x="2765" y="118"/>
                  </a:lnTo>
                  <a:lnTo>
                    <a:pt x="2764" y="118"/>
                  </a:lnTo>
                  <a:lnTo>
                    <a:pt x="2765" y="117"/>
                  </a:lnTo>
                  <a:lnTo>
                    <a:pt x="2765" y="117"/>
                  </a:lnTo>
                  <a:lnTo>
                    <a:pt x="2767" y="115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4" y="112"/>
                  </a:lnTo>
                  <a:lnTo>
                    <a:pt x="2764" y="112"/>
                  </a:lnTo>
                  <a:lnTo>
                    <a:pt x="2762" y="112"/>
                  </a:lnTo>
                  <a:lnTo>
                    <a:pt x="2762" y="112"/>
                  </a:lnTo>
                  <a:lnTo>
                    <a:pt x="2762" y="110"/>
                  </a:lnTo>
                  <a:lnTo>
                    <a:pt x="2762" y="109"/>
                  </a:lnTo>
                  <a:lnTo>
                    <a:pt x="2762" y="107"/>
                  </a:lnTo>
                  <a:lnTo>
                    <a:pt x="2762" y="107"/>
                  </a:lnTo>
                  <a:lnTo>
                    <a:pt x="2762" y="107"/>
                  </a:lnTo>
                  <a:lnTo>
                    <a:pt x="2764" y="107"/>
                  </a:lnTo>
                  <a:lnTo>
                    <a:pt x="2765" y="107"/>
                  </a:lnTo>
                  <a:lnTo>
                    <a:pt x="2765" y="106"/>
                  </a:lnTo>
                  <a:lnTo>
                    <a:pt x="2765" y="104"/>
                  </a:lnTo>
                  <a:lnTo>
                    <a:pt x="2764" y="104"/>
                  </a:lnTo>
                  <a:lnTo>
                    <a:pt x="2762" y="103"/>
                  </a:lnTo>
                  <a:lnTo>
                    <a:pt x="2762" y="103"/>
                  </a:lnTo>
                  <a:lnTo>
                    <a:pt x="2762" y="103"/>
                  </a:lnTo>
                  <a:lnTo>
                    <a:pt x="2764" y="103"/>
                  </a:lnTo>
                  <a:lnTo>
                    <a:pt x="2765" y="103"/>
                  </a:lnTo>
                  <a:lnTo>
                    <a:pt x="2765" y="101"/>
                  </a:lnTo>
                  <a:lnTo>
                    <a:pt x="2765" y="101"/>
                  </a:lnTo>
                  <a:lnTo>
                    <a:pt x="2764" y="101"/>
                  </a:lnTo>
                  <a:lnTo>
                    <a:pt x="2764" y="99"/>
                  </a:lnTo>
                  <a:lnTo>
                    <a:pt x="2765" y="99"/>
                  </a:lnTo>
                  <a:lnTo>
                    <a:pt x="2767" y="99"/>
                  </a:lnTo>
                  <a:lnTo>
                    <a:pt x="2767" y="99"/>
                  </a:lnTo>
                  <a:lnTo>
                    <a:pt x="2767" y="98"/>
                  </a:lnTo>
                  <a:lnTo>
                    <a:pt x="2769" y="98"/>
                  </a:lnTo>
                  <a:lnTo>
                    <a:pt x="2769" y="96"/>
                  </a:lnTo>
                  <a:lnTo>
                    <a:pt x="2767" y="95"/>
                  </a:lnTo>
                  <a:lnTo>
                    <a:pt x="2767" y="95"/>
                  </a:lnTo>
                  <a:lnTo>
                    <a:pt x="2765" y="95"/>
                  </a:lnTo>
                  <a:lnTo>
                    <a:pt x="2767" y="95"/>
                  </a:lnTo>
                  <a:lnTo>
                    <a:pt x="2769" y="95"/>
                  </a:lnTo>
                  <a:lnTo>
                    <a:pt x="2770" y="95"/>
                  </a:lnTo>
                  <a:lnTo>
                    <a:pt x="2770" y="93"/>
                  </a:lnTo>
                  <a:lnTo>
                    <a:pt x="2770" y="93"/>
                  </a:lnTo>
                  <a:lnTo>
                    <a:pt x="2770" y="92"/>
                  </a:lnTo>
                  <a:lnTo>
                    <a:pt x="2772" y="92"/>
                  </a:lnTo>
                  <a:lnTo>
                    <a:pt x="2772" y="92"/>
                  </a:lnTo>
                  <a:lnTo>
                    <a:pt x="2772" y="90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7"/>
                  </a:lnTo>
                  <a:lnTo>
                    <a:pt x="2770" y="87"/>
                  </a:lnTo>
                  <a:lnTo>
                    <a:pt x="2770" y="85"/>
                  </a:lnTo>
                  <a:lnTo>
                    <a:pt x="2769" y="85"/>
                  </a:lnTo>
                  <a:lnTo>
                    <a:pt x="2769" y="84"/>
                  </a:lnTo>
                  <a:lnTo>
                    <a:pt x="2769" y="84"/>
                  </a:lnTo>
                  <a:lnTo>
                    <a:pt x="2770" y="84"/>
                  </a:lnTo>
                  <a:lnTo>
                    <a:pt x="2770" y="82"/>
                  </a:lnTo>
                  <a:lnTo>
                    <a:pt x="2772" y="81"/>
                  </a:lnTo>
                  <a:lnTo>
                    <a:pt x="2772" y="82"/>
                  </a:lnTo>
                  <a:lnTo>
                    <a:pt x="2772" y="81"/>
                  </a:lnTo>
                  <a:lnTo>
                    <a:pt x="2772" y="81"/>
                  </a:lnTo>
                  <a:lnTo>
                    <a:pt x="2770" y="81"/>
                  </a:lnTo>
                  <a:lnTo>
                    <a:pt x="2772" y="79"/>
                  </a:lnTo>
                  <a:lnTo>
                    <a:pt x="2772" y="77"/>
                  </a:lnTo>
                  <a:lnTo>
                    <a:pt x="2773" y="77"/>
                  </a:lnTo>
                  <a:lnTo>
                    <a:pt x="2772" y="76"/>
                  </a:lnTo>
                  <a:lnTo>
                    <a:pt x="2772" y="74"/>
                  </a:lnTo>
                  <a:lnTo>
                    <a:pt x="2770" y="74"/>
                  </a:lnTo>
                  <a:lnTo>
                    <a:pt x="2769" y="74"/>
                  </a:lnTo>
                  <a:lnTo>
                    <a:pt x="2767" y="74"/>
                  </a:lnTo>
                  <a:lnTo>
                    <a:pt x="2767" y="76"/>
                  </a:lnTo>
                  <a:lnTo>
                    <a:pt x="2767" y="76"/>
                  </a:lnTo>
                  <a:lnTo>
                    <a:pt x="2765" y="76"/>
                  </a:lnTo>
                  <a:lnTo>
                    <a:pt x="2764" y="74"/>
                  </a:lnTo>
                  <a:lnTo>
                    <a:pt x="2765" y="74"/>
                  </a:lnTo>
                  <a:lnTo>
                    <a:pt x="2765" y="74"/>
                  </a:lnTo>
                  <a:lnTo>
                    <a:pt x="2765" y="73"/>
                  </a:lnTo>
                  <a:lnTo>
                    <a:pt x="2765" y="73"/>
                  </a:lnTo>
                  <a:lnTo>
                    <a:pt x="2767" y="71"/>
                  </a:lnTo>
                  <a:lnTo>
                    <a:pt x="2767" y="71"/>
                  </a:lnTo>
                  <a:lnTo>
                    <a:pt x="2769" y="70"/>
                  </a:lnTo>
                  <a:close/>
                  <a:moveTo>
                    <a:pt x="2601" y="68"/>
                  </a:moveTo>
                  <a:lnTo>
                    <a:pt x="2603" y="68"/>
                  </a:lnTo>
                  <a:lnTo>
                    <a:pt x="2606" y="70"/>
                  </a:lnTo>
                  <a:lnTo>
                    <a:pt x="2606" y="70"/>
                  </a:lnTo>
                  <a:lnTo>
                    <a:pt x="2608" y="70"/>
                  </a:lnTo>
                  <a:lnTo>
                    <a:pt x="2609" y="71"/>
                  </a:lnTo>
                  <a:lnTo>
                    <a:pt x="2609" y="73"/>
                  </a:lnTo>
                  <a:lnTo>
                    <a:pt x="2608" y="71"/>
                  </a:lnTo>
                  <a:lnTo>
                    <a:pt x="2608" y="71"/>
                  </a:lnTo>
                  <a:lnTo>
                    <a:pt x="2606" y="71"/>
                  </a:lnTo>
                  <a:lnTo>
                    <a:pt x="2606" y="73"/>
                  </a:lnTo>
                  <a:lnTo>
                    <a:pt x="2606" y="73"/>
                  </a:lnTo>
                  <a:lnTo>
                    <a:pt x="2606" y="74"/>
                  </a:lnTo>
                  <a:lnTo>
                    <a:pt x="2606" y="76"/>
                  </a:lnTo>
                  <a:lnTo>
                    <a:pt x="2606" y="77"/>
                  </a:lnTo>
                  <a:lnTo>
                    <a:pt x="2606" y="79"/>
                  </a:lnTo>
                  <a:lnTo>
                    <a:pt x="2606" y="79"/>
                  </a:lnTo>
                  <a:lnTo>
                    <a:pt x="2606" y="79"/>
                  </a:lnTo>
                  <a:lnTo>
                    <a:pt x="2606" y="77"/>
                  </a:lnTo>
                  <a:lnTo>
                    <a:pt x="2605" y="77"/>
                  </a:lnTo>
                  <a:lnTo>
                    <a:pt x="2605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4"/>
                  </a:lnTo>
                  <a:lnTo>
                    <a:pt x="2605" y="73"/>
                  </a:lnTo>
                  <a:lnTo>
                    <a:pt x="2603" y="71"/>
                  </a:lnTo>
                  <a:lnTo>
                    <a:pt x="2601" y="71"/>
                  </a:lnTo>
                  <a:lnTo>
                    <a:pt x="2601" y="71"/>
                  </a:lnTo>
                  <a:lnTo>
                    <a:pt x="2600" y="70"/>
                  </a:lnTo>
                  <a:lnTo>
                    <a:pt x="2600" y="70"/>
                  </a:lnTo>
                  <a:lnTo>
                    <a:pt x="2600" y="70"/>
                  </a:lnTo>
                  <a:lnTo>
                    <a:pt x="2601" y="70"/>
                  </a:lnTo>
                  <a:lnTo>
                    <a:pt x="2601" y="70"/>
                  </a:lnTo>
                  <a:lnTo>
                    <a:pt x="2601" y="70"/>
                  </a:lnTo>
                  <a:lnTo>
                    <a:pt x="2601" y="68"/>
                  </a:lnTo>
                  <a:lnTo>
                    <a:pt x="2600" y="68"/>
                  </a:lnTo>
                  <a:lnTo>
                    <a:pt x="2601" y="68"/>
                  </a:lnTo>
                  <a:close/>
                  <a:moveTo>
                    <a:pt x="2780" y="66"/>
                  </a:moveTo>
                  <a:lnTo>
                    <a:pt x="2781" y="68"/>
                  </a:lnTo>
                  <a:lnTo>
                    <a:pt x="2783" y="68"/>
                  </a:lnTo>
                  <a:lnTo>
                    <a:pt x="2784" y="68"/>
                  </a:lnTo>
                  <a:lnTo>
                    <a:pt x="2784" y="68"/>
                  </a:lnTo>
                  <a:lnTo>
                    <a:pt x="2783" y="68"/>
                  </a:lnTo>
                  <a:lnTo>
                    <a:pt x="2783" y="68"/>
                  </a:lnTo>
                  <a:lnTo>
                    <a:pt x="2783" y="70"/>
                  </a:lnTo>
                  <a:lnTo>
                    <a:pt x="2784" y="70"/>
                  </a:lnTo>
                  <a:lnTo>
                    <a:pt x="2784" y="70"/>
                  </a:lnTo>
                  <a:lnTo>
                    <a:pt x="2784" y="71"/>
                  </a:lnTo>
                  <a:lnTo>
                    <a:pt x="2783" y="71"/>
                  </a:lnTo>
                  <a:lnTo>
                    <a:pt x="2783" y="73"/>
                  </a:lnTo>
                  <a:lnTo>
                    <a:pt x="2783" y="73"/>
                  </a:lnTo>
                  <a:lnTo>
                    <a:pt x="2783" y="73"/>
                  </a:lnTo>
                  <a:lnTo>
                    <a:pt x="2783" y="74"/>
                  </a:lnTo>
                  <a:lnTo>
                    <a:pt x="2783" y="76"/>
                  </a:lnTo>
                  <a:lnTo>
                    <a:pt x="2783" y="76"/>
                  </a:lnTo>
                  <a:lnTo>
                    <a:pt x="2783" y="76"/>
                  </a:lnTo>
                  <a:lnTo>
                    <a:pt x="2781" y="76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3"/>
                  </a:lnTo>
                  <a:lnTo>
                    <a:pt x="2780" y="73"/>
                  </a:lnTo>
                  <a:lnTo>
                    <a:pt x="2778" y="71"/>
                  </a:lnTo>
                  <a:lnTo>
                    <a:pt x="2778" y="70"/>
                  </a:lnTo>
                  <a:lnTo>
                    <a:pt x="2777" y="70"/>
                  </a:lnTo>
                  <a:lnTo>
                    <a:pt x="2777" y="70"/>
                  </a:lnTo>
                  <a:lnTo>
                    <a:pt x="2778" y="70"/>
                  </a:lnTo>
                  <a:lnTo>
                    <a:pt x="2778" y="70"/>
                  </a:lnTo>
                  <a:lnTo>
                    <a:pt x="2778" y="71"/>
                  </a:lnTo>
                  <a:lnTo>
                    <a:pt x="2780" y="71"/>
                  </a:lnTo>
                  <a:lnTo>
                    <a:pt x="2781" y="71"/>
                  </a:lnTo>
                  <a:lnTo>
                    <a:pt x="2781" y="71"/>
                  </a:lnTo>
                  <a:lnTo>
                    <a:pt x="2783" y="70"/>
                  </a:lnTo>
                  <a:lnTo>
                    <a:pt x="2781" y="70"/>
                  </a:lnTo>
                  <a:lnTo>
                    <a:pt x="2780" y="68"/>
                  </a:lnTo>
                  <a:lnTo>
                    <a:pt x="2780" y="68"/>
                  </a:lnTo>
                  <a:lnTo>
                    <a:pt x="2780" y="66"/>
                  </a:lnTo>
                  <a:lnTo>
                    <a:pt x="2780" y="66"/>
                  </a:lnTo>
                  <a:close/>
                  <a:moveTo>
                    <a:pt x="2884" y="63"/>
                  </a:moveTo>
                  <a:lnTo>
                    <a:pt x="2884" y="65"/>
                  </a:lnTo>
                  <a:lnTo>
                    <a:pt x="2884" y="65"/>
                  </a:lnTo>
                  <a:lnTo>
                    <a:pt x="2885" y="66"/>
                  </a:lnTo>
                  <a:lnTo>
                    <a:pt x="2887" y="65"/>
                  </a:lnTo>
                  <a:lnTo>
                    <a:pt x="2888" y="66"/>
                  </a:lnTo>
                  <a:lnTo>
                    <a:pt x="2888" y="68"/>
                  </a:lnTo>
                  <a:lnTo>
                    <a:pt x="2890" y="70"/>
                  </a:lnTo>
                  <a:lnTo>
                    <a:pt x="2890" y="71"/>
                  </a:lnTo>
                  <a:lnTo>
                    <a:pt x="2888" y="71"/>
                  </a:lnTo>
                  <a:lnTo>
                    <a:pt x="2885" y="71"/>
                  </a:lnTo>
                  <a:lnTo>
                    <a:pt x="2884" y="71"/>
                  </a:lnTo>
                  <a:lnTo>
                    <a:pt x="2882" y="70"/>
                  </a:lnTo>
                  <a:lnTo>
                    <a:pt x="2879" y="68"/>
                  </a:lnTo>
                  <a:lnTo>
                    <a:pt x="2879" y="68"/>
                  </a:lnTo>
                  <a:lnTo>
                    <a:pt x="2879" y="68"/>
                  </a:lnTo>
                  <a:lnTo>
                    <a:pt x="2879" y="66"/>
                  </a:lnTo>
                  <a:lnTo>
                    <a:pt x="2879" y="65"/>
                  </a:lnTo>
                  <a:lnTo>
                    <a:pt x="2881" y="65"/>
                  </a:lnTo>
                  <a:lnTo>
                    <a:pt x="2881" y="65"/>
                  </a:lnTo>
                  <a:lnTo>
                    <a:pt x="2884" y="63"/>
                  </a:lnTo>
                  <a:close/>
                  <a:moveTo>
                    <a:pt x="943" y="63"/>
                  </a:moveTo>
                  <a:lnTo>
                    <a:pt x="943" y="65"/>
                  </a:lnTo>
                  <a:lnTo>
                    <a:pt x="943" y="66"/>
                  </a:lnTo>
                  <a:lnTo>
                    <a:pt x="941" y="68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8" y="68"/>
                  </a:lnTo>
                  <a:lnTo>
                    <a:pt x="936" y="68"/>
                  </a:lnTo>
                  <a:lnTo>
                    <a:pt x="936" y="70"/>
                  </a:lnTo>
                  <a:lnTo>
                    <a:pt x="936" y="70"/>
                  </a:lnTo>
                  <a:lnTo>
                    <a:pt x="936" y="71"/>
                  </a:lnTo>
                  <a:lnTo>
                    <a:pt x="936" y="73"/>
                  </a:lnTo>
                  <a:lnTo>
                    <a:pt x="936" y="74"/>
                  </a:lnTo>
                  <a:lnTo>
                    <a:pt x="938" y="74"/>
                  </a:lnTo>
                  <a:lnTo>
                    <a:pt x="939" y="74"/>
                  </a:lnTo>
                  <a:lnTo>
                    <a:pt x="939" y="76"/>
                  </a:lnTo>
                  <a:lnTo>
                    <a:pt x="938" y="77"/>
                  </a:lnTo>
                  <a:lnTo>
                    <a:pt x="938" y="77"/>
                  </a:lnTo>
                  <a:lnTo>
                    <a:pt x="936" y="79"/>
                  </a:lnTo>
                  <a:lnTo>
                    <a:pt x="938" y="79"/>
                  </a:lnTo>
                  <a:lnTo>
                    <a:pt x="938" y="81"/>
                  </a:lnTo>
                  <a:lnTo>
                    <a:pt x="936" y="82"/>
                  </a:lnTo>
                  <a:lnTo>
                    <a:pt x="933" y="82"/>
                  </a:lnTo>
                  <a:lnTo>
                    <a:pt x="932" y="82"/>
                  </a:lnTo>
                  <a:lnTo>
                    <a:pt x="932" y="82"/>
                  </a:lnTo>
                  <a:lnTo>
                    <a:pt x="933" y="81"/>
                  </a:lnTo>
                  <a:lnTo>
                    <a:pt x="933" y="79"/>
                  </a:lnTo>
                  <a:lnTo>
                    <a:pt x="933" y="77"/>
                  </a:lnTo>
                  <a:lnTo>
                    <a:pt x="932" y="77"/>
                  </a:lnTo>
                  <a:lnTo>
                    <a:pt x="932" y="77"/>
                  </a:lnTo>
                  <a:lnTo>
                    <a:pt x="932" y="79"/>
                  </a:lnTo>
                  <a:lnTo>
                    <a:pt x="932" y="81"/>
                  </a:lnTo>
                  <a:lnTo>
                    <a:pt x="930" y="81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28" y="81"/>
                  </a:lnTo>
                  <a:lnTo>
                    <a:pt x="928" y="79"/>
                  </a:lnTo>
                  <a:lnTo>
                    <a:pt x="927" y="79"/>
                  </a:lnTo>
                  <a:lnTo>
                    <a:pt x="925" y="77"/>
                  </a:lnTo>
                  <a:lnTo>
                    <a:pt x="924" y="77"/>
                  </a:lnTo>
                  <a:lnTo>
                    <a:pt x="924" y="77"/>
                  </a:lnTo>
                  <a:lnTo>
                    <a:pt x="922" y="77"/>
                  </a:lnTo>
                  <a:lnTo>
                    <a:pt x="922" y="74"/>
                  </a:lnTo>
                  <a:lnTo>
                    <a:pt x="922" y="74"/>
                  </a:lnTo>
                  <a:lnTo>
                    <a:pt x="922" y="73"/>
                  </a:lnTo>
                  <a:lnTo>
                    <a:pt x="922" y="73"/>
                  </a:lnTo>
                  <a:lnTo>
                    <a:pt x="921" y="73"/>
                  </a:lnTo>
                  <a:lnTo>
                    <a:pt x="921" y="71"/>
                  </a:lnTo>
                  <a:lnTo>
                    <a:pt x="922" y="71"/>
                  </a:lnTo>
                  <a:lnTo>
                    <a:pt x="924" y="70"/>
                  </a:lnTo>
                  <a:lnTo>
                    <a:pt x="925" y="70"/>
                  </a:lnTo>
                  <a:lnTo>
                    <a:pt x="927" y="68"/>
                  </a:lnTo>
                  <a:lnTo>
                    <a:pt x="928" y="66"/>
                  </a:lnTo>
                  <a:lnTo>
                    <a:pt x="928" y="66"/>
                  </a:lnTo>
                  <a:lnTo>
                    <a:pt x="928" y="66"/>
                  </a:lnTo>
                  <a:lnTo>
                    <a:pt x="930" y="66"/>
                  </a:lnTo>
                  <a:lnTo>
                    <a:pt x="930" y="65"/>
                  </a:lnTo>
                  <a:lnTo>
                    <a:pt x="930" y="65"/>
                  </a:lnTo>
                  <a:lnTo>
                    <a:pt x="932" y="65"/>
                  </a:lnTo>
                  <a:lnTo>
                    <a:pt x="932" y="65"/>
                  </a:lnTo>
                  <a:lnTo>
                    <a:pt x="933" y="66"/>
                  </a:lnTo>
                  <a:lnTo>
                    <a:pt x="933" y="66"/>
                  </a:lnTo>
                  <a:lnTo>
                    <a:pt x="933" y="66"/>
                  </a:lnTo>
                  <a:lnTo>
                    <a:pt x="933" y="65"/>
                  </a:lnTo>
                  <a:lnTo>
                    <a:pt x="933" y="63"/>
                  </a:lnTo>
                  <a:lnTo>
                    <a:pt x="936" y="65"/>
                  </a:lnTo>
                  <a:lnTo>
                    <a:pt x="936" y="65"/>
                  </a:lnTo>
                  <a:lnTo>
                    <a:pt x="936" y="65"/>
                  </a:lnTo>
                  <a:lnTo>
                    <a:pt x="938" y="65"/>
                  </a:lnTo>
                  <a:lnTo>
                    <a:pt x="939" y="63"/>
                  </a:lnTo>
                  <a:lnTo>
                    <a:pt x="939" y="63"/>
                  </a:lnTo>
                  <a:lnTo>
                    <a:pt x="941" y="63"/>
                  </a:lnTo>
                  <a:lnTo>
                    <a:pt x="943" y="63"/>
                  </a:lnTo>
                  <a:close/>
                  <a:moveTo>
                    <a:pt x="690" y="62"/>
                  </a:moveTo>
                  <a:lnTo>
                    <a:pt x="692" y="63"/>
                  </a:lnTo>
                  <a:lnTo>
                    <a:pt x="694" y="65"/>
                  </a:lnTo>
                  <a:lnTo>
                    <a:pt x="695" y="66"/>
                  </a:lnTo>
                  <a:lnTo>
                    <a:pt x="697" y="66"/>
                  </a:lnTo>
                  <a:lnTo>
                    <a:pt x="698" y="66"/>
                  </a:lnTo>
                  <a:lnTo>
                    <a:pt x="698" y="66"/>
                  </a:lnTo>
                  <a:lnTo>
                    <a:pt x="700" y="68"/>
                  </a:lnTo>
                  <a:lnTo>
                    <a:pt x="700" y="68"/>
                  </a:lnTo>
                  <a:lnTo>
                    <a:pt x="701" y="70"/>
                  </a:lnTo>
                  <a:lnTo>
                    <a:pt x="701" y="71"/>
                  </a:lnTo>
                  <a:lnTo>
                    <a:pt x="701" y="71"/>
                  </a:lnTo>
                  <a:lnTo>
                    <a:pt x="701" y="71"/>
                  </a:lnTo>
                  <a:lnTo>
                    <a:pt x="698" y="73"/>
                  </a:lnTo>
                  <a:lnTo>
                    <a:pt x="695" y="73"/>
                  </a:lnTo>
                  <a:lnTo>
                    <a:pt x="695" y="73"/>
                  </a:lnTo>
                  <a:lnTo>
                    <a:pt x="690" y="70"/>
                  </a:lnTo>
                  <a:lnTo>
                    <a:pt x="690" y="70"/>
                  </a:lnTo>
                  <a:lnTo>
                    <a:pt x="690" y="70"/>
                  </a:lnTo>
                  <a:lnTo>
                    <a:pt x="689" y="68"/>
                  </a:lnTo>
                  <a:lnTo>
                    <a:pt x="687" y="68"/>
                  </a:lnTo>
                  <a:lnTo>
                    <a:pt x="686" y="68"/>
                  </a:lnTo>
                  <a:lnTo>
                    <a:pt x="682" y="68"/>
                  </a:lnTo>
                  <a:lnTo>
                    <a:pt x="682" y="66"/>
                  </a:lnTo>
                  <a:lnTo>
                    <a:pt x="684" y="65"/>
                  </a:lnTo>
                  <a:lnTo>
                    <a:pt x="687" y="63"/>
                  </a:lnTo>
                  <a:lnTo>
                    <a:pt x="690" y="62"/>
                  </a:lnTo>
                  <a:close/>
                  <a:moveTo>
                    <a:pt x="2819" y="62"/>
                  </a:moveTo>
                  <a:lnTo>
                    <a:pt x="2819" y="63"/>
                  </a:lnTo>
                  <a:lnTo>
                    <a:pt x="2821" y="65"/>
                  </a:lnTo>
                  <a:lnTo>
                    <a:pt x="2822" y="65"/>
                  </a:lnTo>
                  <a:lnTo>
                    <a:pt x="2824" y="66"/>
                  </a:lnTo>
                  <a:lnTo>
                    <a:pt x="2827" y="68"/>
                  </a:lnTo>
                  <a:lnTo>
                    <a:pt x="2829" y="68"/>
                  </a:lnTo>
                  <a:lnTo>
                    <a:pt x="2829" y="68"/>
                  </a:lnTo>
                  <a:lnTo>
                    <a:pt x="2830" y="68"/>
                  </a:lnTo>
                  <a:lnTo>
                    <a:pt x="2832" y="68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0" y="70"/>
                  </a:lnTo>
                  <a:lnTo>
                    <a:pt x="2832" y="73"/>
                  </a:lnTo>
                  <a:lnTo>
                    <a:pt x="2833" y="76"/>
                  </a:lnTo>
                  <a:lnTo>
                    <a:pt x="2836" y="79"/>
                  </a:lnTo>
                  <a:lnTo>
                    <a:pt x="2836" y="79"/>
                  </a:lnTo>
                  <a:lnTo>
                    <a:pt x="2835" y="79"/>
                  </a:lnTo>
                  <a:lnTo>
                    <a:pt x="2833" y="82"/>
                  </a:lnTo>
                  <a:lnTo>
                    <a:pt x="2833" y="81"/>
                  </a:lnTo>
                  <a:lnTo>
                    <a:pt x="2833" y="81"/>
                  </a:lnTo>
                  <a:lnTo>
                    <a:pt x="2835" y="77"/>
                  </a:lnTo>
                  <a:lnTo>
                    <a:pt x="2833" y="77"/>
                  </a:lnTo>
                  <a:lnTo>
                    <a:pt x="2832" y="76"/>
                  </a:lnTo>
                  <a:lnTo>
                    <a:pt x="2832" y="76"/>
                  </a:lnTo>
                  <a:lnTo>
                    <a:pt x="2829" y="73"/>
                  </a:lnTo>
                  <a:lnTo>
                    <a:pt x="2829" y="71"/>
                  </a:lnTo>
                  <a:lnTo>
                    <a:pt x="2825" y="71"/>
                  </a:lnTo>
                  <a:lnTo>
                    <a:pt x="2824" y="71"/>
                  </a:lnTo>
                  <a:lnTo>
                    <a:pt x="2822" y="71"/>
                  </a:lnTo>
                  <a:lnTo>
                    <a:pt x="2821" y="70"/>
                  </a:lnTo>
                  <a:lnTo>
                    <a:pt x="2821" y="68"/>
                  </a:lnTo>
                  <a:lnTo>
                    <a:pt x="2819" y="66"/>
                  </a:lnTo>
                  <a:lnTo>
                    <a:pt x="2818" y="65"/>
                  </a:lnTo>
                  <a:lnTo>
                    <a:pt x="2818" y="63"/>
                  </a:lnTo>
                  <a:lnTo>
                    <a:pt x="2818" y="62"/>
                  </a:lnTo>
                  <a:lnTo>
                    <a:pt x="2819" y="62"/>
                  </a:lnTo>
                  <a:close/>
                  <a:moveTo>
                    <a:pt x="2786" y="62"/>
                  </a:moveTo>
                  <a:lnTo>
                    <a:pt x="2789" y="63"/>
                  </a:lnTo>
                  <a:lnTo>
                    <a:pt x="2791" y="63"/>
                  </a:lnTo>
                  <a:lnTo>
                    <a:pt x="2791" y="65"/>
                  </a:lnTo>
                  <a:lnTo>
                    <a:pt x="2791" y="65"/>
                  </a:lnTo>
                  <a:lnTo>
                    <a:pt x="2791" y="66"/>
                  </a:lnTo>
                  <a:lnTo>
                    <a:pt x="2792" y="66"/>
                  </a:lnTo>
                  <a:lnTo>
                    <a:pt x="2792" y="66"/>
                  </a:lnTo>
                  <a:lnTo>
                    <a:pt x="2792" y="68"/>
                  </a:lnTo>
                  <a:lnTo>
                    <a:pt x="2794" y="68"/>
                  </a:lnTo>
                  <a:lnTo>
                    <a:pt x="2794" y="70"/>
                  </a:lnTo>
                  <a:lnTo>
                    <a:pt x="2792" y="70"/>
                  </a:lnTo>
                  <a:lnTo>
                    <a:pt x="2792" y="71"/>
                  </a:lnTo>
                  <a:lnTo>
                    <a:pt x="2794" y="74"/>
                  </a:lnTo>
                  <a:lnTo>
                    <a:pt x="2794" y="74"/>
                  </a:lnTo>
                  <a:lnTo>
                    <a:pt x="2795" y="76"/>
                  </a:lnTo>
                  <a:lnTo>
                    <a:pt x="2797" y="74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4"/>
                  </a:lnTo>
                  <a:lnTo>
                    <a:pt x="2799" y="73"/>
                  </a:lnTo>
                  <a:lnTo>
                    <a:pt x="2800" y="73"/>
                  </a:lnTo>
                  <a:lnTo>
                    <a:pt x="2800" y="74"/>
                  </a:lnTo>
                  <a:lnTo>
                    <a:pt x="2800" y="74"/>
                  </a:lnTo>
                  <a:lnTo>
                    <a:pt x="2800" y="74"/>
                  </a:lnTo>
                  <a:lnTo>
                    <a:pt x="2803" y="74"/>
                  </a:lnTo>
                  <a:lnTo>
                    <a:pt x="2803" y="74"/>
                  </a:lnTo>
                  <a:lnTo>
                    <a:pt x="2806" y="74"/>
                  </a:lnTo>
                  <a:lnTo>
                    <a:pt x="2808" y="74"/>
                  </a:lnTo>
                  <a:lnTo>
                    <a:pt x="2808" y="74"/>
                  </a:lnTo>
                  <a:lnTo>
                    <a:pt x="2806" y="76"/>
                  </a:lnTo>
                  <a:lnTo>
                    <a:pt x="2806" y="76"/>
                  </a:lnTo>
                  <a:lnTo>
                    <a:pt x="2805" y="76"/>
                  </a:lnTo>
                  <a:lnTo>
                    <a:pt x="2805" y="77"/>
                  </a:lnTo>
                  <a:lnTo>
                    <a:pt x="2805" y="79"/>
                  </a:lnTo>
                  <a:lnTo>
                    <a:pt x="2805" y="79"/>
                  </a:lnTo>
                  <a:lnTo>
                    <a:pt x="2805" y="79"/>
                  </a:lnTo>
                  <a:lnTo>
                    <a:pt x="2805" y="81"/>
                  </a:lnTo>
                  <a:lnTo>
                    <a:pt x="2805" y="81"/>
                  </a:lnTo>
                  <a:lnTo>
                    <a:pt x="2806" y="82"/>
                  </a:lnTo>
                  <a:lnTo>
                    <a:pt x="2806" y="82"/>
                  </a:lnTo>
                  <a:lnTo>
                    <a:pt x="2806" y="82"/>
                  </a:lnTo>
                  <a:lnTo>
                    <a:pt x="2811" y="85"/>
                  </a:lnTo>
                  <a:lnTo>
                    <a:pt x="2814" y="87"/>
                  </a:lnTo>
                  <a:lnTo>
                    <a:pt x="2816" y="88"/>
                  </a:lnTo>
                  <a:lnTo>
                    <a:pt x="2814" y="88"/>
                  </a:lnTo>
                  <a:lnTo>
                    <a:pt x="2813" y="88"/>
                  </a:lnTo>
                  <a:lnTo>
                    <a:pt x="2810" y="87"/>
                  </a:lnTo>
                  <a:lnTo>
                    <a:pt x="2810" y="87"/>
                  </a:lnTo>
                  <a:lnTo>
                    <a:pt x="2811" y="87"/>
                  </a:lnTo>
                  <a:lnTo>
                    <a:pt x="2811" y="85"/>
                  </a:lnTo>
                  <a:lnTo>
                    <a:pt x="2810" y="85"/>
                  </a:lnTo>
                  <a:lnTo>
                    <a:pt x="2808" y="85"/>
                  </a:lnTo>
                  <a:lnTo>
                    <a:pt x="2808" y="84"/>
                  </a:lnTo>
                  <a:lnTo>
                    <a:pt x="2808" y="85"/>
                  </a:lnTo>
                  <a:lnTo>
                    <a:pt x="2806" y="85"/>
                  </a:lnTo>
                  <a:lnTo>
                    <a:pt x="2805" y="87"/>
                  </a:lnTo>
                  <a:lnTo>
                    <a:pt x="2805" y="87"/>
                  </a:lnTo>
                  <a:lnTo>
                    <a:pt x="2805" y="88"/>
                  </a:lnTo>
                  <a:lnTo>
                    <a:pt x="2803" y="88"/>
                  </a:lnTo>
                  <a:lnTo>
                    <a:pt x="2803" y="87"/>
                  </a:lnTo>
                  <a:lnTo>
                    <a:pt x="2805" y="85"/>
                  </a:lnTo>
                  <a:lnTo>
                    <a:pt x="2803" y="82"/>
                  </a:lnTo>
                  <a:lnTo>
                    <a:pt x="2802" y="81"/>
                  </a:lnTo>
                  <a:lnTo>
                    <a:pt x="2800" y="82"/>
                  </a:lnTo>
                  <a:lnTo>
                    <a:pt x="2799" y="82"/>
                  </a:lnTo>
                  <a:lnTo>
                    <a:pt x="2799" y="84"/>
                  </a:lnTo>
                  <a:lnTo>
                    <a:pt x="2800" y="84"/>
                  </a:lnTo>
                  <a:lnTo>
                    <a:pt x="2799" y="85"/>
                  </a:lnTo>
                  <a:lnTo>
                    <a:pt x="2800" y="85"/>
                  </a:lnTo>
                  <a:lnTo>
                    <a:pt x="2802" y="88"/>
                  </a:lnTo>
                  <a:lnTo>
                    <a:pt x="2803" y="88"/>
                  </a:lnTo>
                  <a:lnTo>
                    <a:pt x="2803" y="88"/>
                  </a:lnTo>
                  <a:lnTo>
                    <a:pt x="2802" y="90"/>
                  </a:lnTo>
                  <a:lnTo>
                    <a:pt x="2802" y="92"/>
                  </a:lnTo>
                  <a:lnTo>
                    <a:pt x="2802" y="92"/>
                  </a:lnTo>
                  <a:lnTo>
                    <a:pt x="2803" y="92"/>
                  </a:lnTo>
                  <a:lnTo>
                    <a:pt x="2805" y="92"/>
                  </a:lnTo>
                  <a:lnTo>
                    <a:pt x="2806" y="92"/>
                  </a:lnTo>
                  <a:lnTo>
                    <a:pt x="2806" y="92"/>
                  </a:lnTo>
                  <a:lnTo>
                    <a:pt x="2806" y="92"/>
                  </a:lnTo>
                  <a:lnTo>
                    <a:pt x="2808" y="92"/>
                  </a:lnTo>
                  <a:lnTo>
                    <a:pt x="2808" y="92"/>
                  </a:lnTo>
                  <a:lnTo>
                    <a:pt x="2810" y="93"/>
                  </a:lnTo>
                  <a:lnTo>
                    <a:pt x="2811" y="93"/>
                  </a:lnTo>
                  <a:lnTo>
                    <a:pt x="2811" y="92"/>
                  </a:lnTo>
                  <a:lnTo>
                    <a:pt x="2811" y="92"/>
                  </a:lnTo>
                  <a:lnTo>
                    <a:pt x="2813" y="90"/>
                  </a:lnTo>
                  <a:lnTo>
                    <a:pt x="2813" y="90"/>
                  </a:lnTo>
                  <a:lnTo>
                    <a:pt x="2813" y="90"/>
                  </a:lnTo>
                  <a:lnTo>
                    <a:pt x="2813" y="88"/>
                  </a:lnTo>
                  <a:lnTo>
                    <a:pt x="2813" y="88"/>
                  </a:lnTo>
                  <a:lnTo>
                    <a:pt x="2814" y="90"/>
                  </a:lnTo>
                  <a:lnTo>
                    <a:pt x="2814" y="92"/>
                  </a:lnTo>
                  <a:lnTo>
                    <a:pt x="2814" y="92"/>
                  </a:lnTo>
                  <a:lnTo>
                    <a:pt x="2814" y="93"/>
                  </a:lnTo>
                  <a:lnTo>
                    <a:pt x="2814" y="93"/>
                  </a:lnTo>
                  <a:lnTo>
                    <a:pt x="2814" y="93"/>
                  </a:lnTo>
                  <a:lnTo>
                    <a:pt x="2814" y="95"/>
                  </a:lnTo>
                  <a:lnTo>
                    <a:pt x="2816" y="95"/>
                  </a:lnTo>
                  <a:lnTo>
                    <a:pt x="2819" y="93"/>
                  </a:lnTo>
                  <a:lnTo>
                    <a:pt x="2819" y="93"/>
                  </a:lnTo>
                  <a:lnTo>
                    <a:pt x="2822" y="93"/>
                  </a:lnTo>
                  <a:lnTo>
                    <a:pt x="2822" y="93"/>
                  </a:lnTo>
                  <a:lnTo>
                    <a:pt x="2822" y="93"/>
                  </a:lnTo>
                  <a:lnTo>
                    <a:pt x="2822" y="92"/>
                  </a:lnTo>
                  <a:lnTo>
                    <a:pt x="2821" y="92"/>
                  </a:lnTo>
                  <a:lnTo>
                    <a:pt x="2821" y="90"/>
                  </a:lnTo>
                  <a:lnTo>
                    <a:pt x="2821" y="90"/>
                  </a:lnTo>
                  <a:lnTo>
                    <a:pt x="2821" y="88"/>
                  </a:lnTo>
                  <a:lnTo>
                    <a:pt x="2821" y="88"/>
                  </a:lnTo>
                  <a:lnTo>
                    <a:pt x="2821" y="87"/>
                  </a:lnTo>
                  <a:lnTo>
                    <a:pt x="2821" y="85"/>
                  </a:lnTo>
                  <a:lnTo>
                    <a:pt x="2821" y="84"/>
                  </a:lnTo>
                  <a:lnTo>
                    <a:pt x="2822" y="84"/>
                  </a:lnTo>
                  <a:lnTo>
                    <a:pt x="2822" y="85"/>
                  </a:lnTo>
                  <a:lnTo>
                    <a:pt x="2822" y="85"/>
                  </a:lnTo>
                  <a:lnTo>
                    <a:pt x="2824" y="85"/>
                  </a:lnTo>
                  <a:lnTo>
                    <a:pt x="2824" y="87"/>
                  </a:lnTo>
                  <a:lnTo>
                    <a:pt x="2825" y="88"/>
                  </a:lnTo>
                  <a:lnTo>
                    <a:pt x="2827" y="88"/>
                  </a:lnTo>
                  <a:lnTo>
                    <a:pt x="2825" y="87"/>
                  </a:lnTo>
                  <a:lnTo>
                    <a:pt x="2825" y="87"/>
                  </a:lnTo>
                  <a:lnTo>
                    <a:pt x="2825" y="85"/>
                  </a:lnTo>
                  <a:lnTo>
                    <a:pt x="2825" y="85"/>
                  </a:lnTo>
                  <a:lnTo>
                    <a:pt x="2825" y="84"/>
                  </a:lnTo>
                  <a:lnTo>
                    <a:pt x="2827" y="84"/>
                  </a:lnTo>
                  <a:lnTo>
                    <a:pt x="2829" y="85"/>
                  </a:lnTo>
                  <a:lnTo>
                    <a:pt x="2829" y="85"/>
                  </a:lnTo>
                  <a:lnTo>
                    <a:pt x="2830" y="87"/>
                  </a:lnTo>
                  <a:lnTo>
                    <a:pt x="2830" y="88"/>
                  </a:lnTo>
                  <a:lnTo>
                    <a:pt x="2829" y="88"/>
                  </a:lnTo>
                  <a:lnTo>
                    <a:pt x="2829" y="90"/>
                  </a:lnTo>
                  <a:lnTo>
                    <a:pt x="2829" y="90"/>
                  </a:lnTo>
                  <a:lnTo>
                    <a:pt x="2829" y="90"/>
                  </a:lnTo>
                  <a:lnTo>
                    <a:pt x="2827" y="90"/>
                  </a:lnTo>
                  <a:lnTo>
                    <a:pt x="2827" y="90"/>
                  </a:lnTo>
                  <a:lnTo>
                    <a:pt x="2825" y="92"/>
                  </a:lnTo>
                  <a:lnTo>
                    <a:pt x="2825" y="92"/>
                  </a:lnTo>
                  <a:lnTo>
                    <a:pt x="2827" y="93"/>
                  </a:lnTo>
                  <a:lnTo>
                    <a:pt x="2827" y="93"/>
                  </a:lnTo>
                  <a:lnTo>
                    <a:pt x="2829" y="93"/>
                  </a:lnTo>
                  <a:lnTo>
                    <a:pt x="2830" y="93"/>
                  </a:lnTo>
                  <a:lnTo>
                    <a:pt x="2830" y="95"/>
                  </a:lnTo>
                  <a:lnTo>
                    <a:pt x="2832" y="95"/>
                  </a:lnTo>
                  <a:lnTo>
                    <a:pt x="2830" y="95"/>
                  </a:lnTo>
                  <a:lnTo>
                    <a:pt x="2827" y="95"/>
                  </a:lnTo>
                  <a:lnTo>
                    <a:pt x="2827" y="95"/>
                  </a:lnTo>
                  <a:lnTo>
                    <a:pt x="2825" y="95"/>
                  </a:lnTo>
                  <a:lnTo>
                    <a:pt x="2824" y="95"/>
                  </a:lnTo>
                  <a:lnTo>
                    <a:pt x="2824" y="96"/>
                  </a:lnTo>
                  <a:lnTo>
                    <a:pt x="2824" y="96"/>
                  </a:lnTo>
                  <a:lnTo>
                    <a:pt x="2824" y="96"/>
                  </a:lnTo>
                  <a:lnTo>
                    <a:pt x="2825" y="98"/>
                  </a:lnTo>
                  <a:lnTo>
                    <a:pt x="2825" y="98"/>
                  </a:lnTo>
                  <a:lnTo>
                    <a:pt x="2827" y="98"/>
                  </a:lnTo>
                  <a:lnTo>
                    <a:pt x="2827" y="98"/>
                  </a:lnTo>
                  <a:lnTo>
                    <a:pt x="2829" y="99"/>
                  </a:lnTo>
                  <a:lnTo>
                    <a:pt x="2829" y="99"/>
                  </a:lnTo>
                  <a:lnTo>
                    <a:pt x="2829" y="99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5" y="103"/>
                  </a:lnTo>
                  <a:lnTo>
                    <a:pt x="2825" y="103"/>
                  </a:lnTo>
                  <a:lnTo>
                    <a:pt x="2824" y="103"/>
                  </a:lnTo>
                  <a:lnTo>
                    <a:pt x="2824" y="104"/>
                  </a:lnTo>
                  <a:lnTo>
                    <a:pt x="2821" y="106"/>
                  </a:lnTo>
                  <a:lnTo>
                    <a:pt x="2821" y="106"/>
                  </a:lnTo>
                  <a:lnTo>
                    <a:pt x="2819" y="106"/>
                  </a:lnTo>
                  <a:lnTo>
                    <a:pt x="2819" y="107"/>
                  </a:lnTo>
                  <a:lnTo>
                    <a:pt x="2816" y="106"/>
                  </a:lnTo>
                  <a:lnTo>
                    <a:pt x="2813" y="104"/>
                  </a:lnTo>
                  <a:lnTo>
                    <a:pt x="2811" y="106"/>
                  </a:lnTo>
                  <a:lnTo>
                    <a:pt x="2811" y="106"/>
                  </a:lnTo>
                  <a:lnTo>
                    <a:pt x="2813" y="106"/>
                  </a:lnTo>
                  <a:lnTo>
                    <a:pt x="2814" y="107"/>
                  </a:lnTo>
                  <a:lnTo>
                    <a:pt x="2813" y="107"/>
                  </a:lnTo>
                  <a:lnTo>
                    <a:pt x="2813" y="107"/>
                  </a:lnTo>
                  <a:lnTo>
                    <a:pt x="2813" y="109"/>
                  </a:lnTo>
                  <a:lnTo>
                    <a:pt x="2813" y="109"/>
                  </a:lnTo>
                  <a:lnTo>
                    <a:pt x="2811" y="109"/>
                  </a:lnTo>
                  <a:lnTo>
                    <a:pt x="2811" y="109"/>
                  </a:lnTo>
                  <a:lnTo>
                    <a:pt x="2811" y="110"/>
                  </a:lnTo>
                  <a:lnTo>
                    <a:pt x="2810" y="110"/>
                  </a:lnTo>
                  <a:lnTo>
                    <a:pt x="2808" y="112"/>
                  </a:lnTo>
                  <a:lnTo>
                    <a:pt x="2808" y="112"/>
                  </a:lnTo>
                  <a:lnTo>
                    <a:pt x="2808" y="112"/>
                  </a:lnTo>
                  <a:lnTo>
                    <a:pt x="2810" y="112"/>
                  </a:lnTo>
                  <a:lnTo>
                    <a:pt x="2811" y="112"/>
                  </a:lnTo>
                  <a:lnTo>
                    <a:pt x="2813" y="112"/>
                  </a:lnTo>
                  <a:lnTo>
                    <a:pt x="2813" y="112"/>
                  </a:lnTo>
                  <a:lnTo>
                    <a:pt x="2814" y="114"/>
                  </a:lnTo>
                  <a:lnTo>
                    <a:pt x="2814" y="114"/>
                  </a:lnTo>
                  <a:lnTo>
                    <a:pt x="2814" y="115"/>
                  </a:lnTo>
                  <a:lnTo>
                    <a:pt x="2811" y="117"/>
                  </a:lnTo>
                  <a:lnTo>
                    <a:pt x="2808" y="118"/>
                  </a:lnTo>
                  <a:lnTo>
                    <a:pt x="2806" y="118"/>
                  </a:lnTo>
                  <a:lnTo>
                    <a:pt x="2802" y="118"/>
                  </a:lnTo>
                  <a:lnTo>
                    <a:pt x="2802" y="118"/>
                  </a:lnTo>
                  <a:lnTo>
                    <a:pt x="2802" y="118"/>
                  </a:lnTo>
                  <a:lnTo>
                    <a:pt x="2800" y="117"/>
                  </a:lnTo>
                  <a:lnTo>
                    <a:pt x="2800" y="117"/>
                  </a:lnTo>
                  <a:lnTo>
                    <a:pt x="2802" y="115"/>
                  </a:lnTo>
                  <a:lnTo>
                    <a:pt x="2803" y="115"/>
                  </a:lnTo>
                  <a:lnTo>
                    <a:pt x="2805" y="117"/>
                  </a:lnTo>
                  <a:lnTo>
                    <a:pt x="2805" y="117"/>
                  </a:lnTo>
                  <a:lnTo>
                    <a:pt x="2805" y="115"/>
                  </a:lnTo>
                  <a:lnTo>
                    <a:pt x="2803" y="115"/>
                  </a:lnTo>
                  <a:lnTo>
                    <a:pt x="2800" y="114"/>
                  </a:lnTo>
                  <a:lnTo>
                    <a:pt x="2799" y="115"/>
                  </a:lnTo>
                  <a:lnTo>
                    <a:pt x="2797" y="115"/>
                  </a:lnTo>
                  <a:lnTo>
                    <a:pt x="2795" y="115"/>
                  </a:lnTo>
                  <a:lnTo>
                    <a:pt x="2794" y="114"/>
                  </a:lnTo>
                  <a:lnTo>
                    <a:pt x="2794" y="114"/>
                  </a:lnTo>
                  <a:lnTo>
                    <a:pt x="2794" y="114"/>
                  </a:lnTo>
                  <a:lnTo>
                    <a:pt x="2794" y="112"/>
                  </a:lnTo>
                  <a:lnTo>
                    <a:pt x="2792" y="112"/>
                  </a:lnTo>
                  <a:lnTo>
                    <a:pt x="2792" y="112"/>
                  </a:lnTo>
                  <a:lnTo>
                    <a:pt x="2792" y="112"/>
                  </a:lnTo>
                  <a:lnTo>
                    <a:pt x="2792" y="110"/>
                  </a:lnTo>
                  <a:lnTo>
                    <a:pt x="2792" y="109"/>
                  </a:lnTo>
                  <a:lnTo>
                    <a:pt x="2792" y="109"/>
                  </a:lnTo>
                  <a:lnTo>
                    <a:pt x="2792" y="107"/>
                  </a:lnTo>
                  <a:lnTo>
                    <a:pt x="2792" y="106"/>
                  </a:lnTo>
                  <a:lnTo>
                    <a:pt x="2792" y="104"/>
                  </a:lnTo>
                  <a:lnTo>
                    <a:pt x="2792" y="106"/>
                  </a:lnTo>
                  <a:lnTo>
                    <a:pt x="2792" y="107"/>
                  </a:lnTo>
                  <a:lnTo>
                    <a:pt x="2794" y="107"/>
                  </a:lnTo>
                  <a:lnTo>
                    <a:pt x="2795" y="109"/>
                  </a:lnTo>
                  <a:lnTo>
                    <a:pt x="2795" y="107"/>
                  </a:lnTo>
                  <a:lnTo>
                    <a:pt x="2795" y="107"/>
                  </a:lnTo>
                  <a:lnTo>
                    <a:pt x="2795" y="106"/>
                  </a:lnTo>
                  <a:lnTo>
                    <a:pt x="2795" y="106"/>
                  </a:lnTo>
                  <a:lnTo>
                    <a:pt x="2795" y="106"/>
                  </a:lnTo>
                  <a:lnTo>
                    <a:pt x="2795" y="107"/>
                  </a:lnTo>
                  <a:lnTo>
                    <a:pt x="2797" y="107"/>
                  </a:lnTo>
                  <a:lnTo>
                    <a:pt x="2797" y="106"/>
                  </a:lnTo>
                  <a:lnTo>
                    <a:pt x="2799" y="106"/>
                  </a:lnTo>
                  <a:lnTo>
                    <a:pt x="2799" y="106"/>
                  </a:lnTo>
                  <a:lnTo>
                    <a:pt x="2799" y="104"/>
                  </a:lnTo>
                  <a:lnTo>
                    <a:pt x="2799" y="104"/>
                  </a:lnTo>
                  <a:lnTo>
                    <a:pt x="2797" y="103"/>
                  </a:lnTo>
                  <a:lnTo>
                    <a:pt x="2797" y="103"/>
                  </a:lnTo>
                  <a:lnTo>
                    <a:pt x="2797" y="103"/>
                  </a:lnTo>
                  <a:lnTo>
                    <a:pt x="2800" y="104"/>
                  </a:lnTo>
                  <a:lnTo>
                    <a:pt x="2800" y="104"/>
                  </a:lnTo>
                  <a:lnTo>
                    <a:pt x="2802" y="106"/>
                  </a:lnTo>
                  <a:lnTo>
                    <a:pt x="2802" y="106"/>
                  </a:lnTo>
                  <a:lnTo>
                    <a:pt x="2802" y="106"/>
                  </a:lnTo>
                  <a:lnTo>
                    <a:pt x="2802" y="107"/>
                  </a:lnTo>
                  <a:lnTo>
                    <a:pt x="2803" y="109"/>
                  </a:lnTo>
                  <a:lnTo>
                    <a:pt x="2803" y="109"/>
                  </a:lnTo>
                  <a:lnTo>
                    <a:pt x="2805" y="107"/>
                  </a:lnTo>
                  <a:lnTo>
                    <a:pt x="2805" y="107"/>
                  </a:lnTo>
                  <a:lnTo>
                    <a:pt x="2805" y="107"/>
                  </a:lnTo>
                  <a:lnTo>
                    <a:pt x="2806" y="106"/>
                  </a:lnTo>
                  <a:lnTo>
                    <a:pt x="2806" y="104"/>
                  </a:lnTo>
                  <a:lnTo>
                    <a:pt x="2806" y="103"/>
                  </a:lnTo>
                  <a:lnTo>
                    <a:pt x="2806" y="103"/>
                  </a:lnTo>
                  <a:lnTo>
                    <a:pt x="2808" y="103"/>
                  </a:lnTo>
                  <a:lnTo>
                    <a:pt x="2808" y="103"/>
                  </a:lnTo>
                  <a:lnTo>
                    <a:pt x="2810" y="103"/>
                  </a:lnTo>
                  <a:lnTo>
                    <a:pt x="2810" y="101"/>
                  </a:lnTo>
                  <a:lnTo>
                    <a:pt x="2813" y="101"/>
                  </a:lnTo>
                  <a:lnTo>
                    <a:pt x="2814" y="101"/>
                  </a:lnTo>
                  <a:lnTo>
                    <a:pt x="2814" y="101"/>
                  </a:lnTo>
                  <a:lnTo>
                    <a:pt x="2814" y="101"/>
                  </a:lnTo>
                  <a:lnTo>
                    <a:pt x="2813" y="99"/>
                  </a:lnTo>
                  <a:lnTo>
                    <a:pt x="2813" y="99"/>
                  </a:lnTo>
                  <a:lnTo>
                    <a:pt x="2811" y="98"/>
                  </a:lnTo>
                  <a:lnTo>
                    <a:pt x="2808" y="96"/>
                  </a:lnTo>
                  <a:lnTo>
                    <a:pt x="2808" y="96"/>
                  </a:lnTo>
                  <a:lnTo>
                    <a:pt x="2806" y="95"/>
                  </a:lnTo>
                  <a:lnTo>
                    <a:pt x="2805" y="95"/>
                  </a:lnTo>
                  <a:lnTo>
                    <a:pt x="2803" y="95"/>
                  </a:lnTo>
                  <a:lnTo>
                    <a:pt x="2803" y="95"/>
                  </a:lnTo>
                  <a:lnTo>
                    <a:pt x="2802" y="95"/>
                  </a:lnTo>
                  <a:lnTo>
                    <a:pt x="2802" y="95"/>
                  </a:lnTo>
                  <a:lnTo>
                    <a:pt x="2802" y="92"/>
                  </a:lnTo>
                  <a:lnTo>
                    <a:pt x="2800" y="90"/>
                  </a:lnTo>
                  <a:lnTo>
                    <a:pt x="2800" y="90"/>
                  </a:lnTo>
                  <a:lnTo>
                    <a:pt x="2800" y="90"/>
                  </a:lnTo>
                  <a:lnTo>
                    <a:pt x="2800" y="88"/>
                  </a:lnTo>
                  <a:lnTo>
                    <a:pt x="2800" y="88"/>
                  </a:lnTo>
                  <a:lnTo>
                    <a:pt x="2799" y="88"/>
                  </a:lnTo>
                  <a:lnTo>
                    <a:pt x="2799" y="88"/>
                  </a:lnTo>
                  <a:lnTo>
                    <a:pt x="2797" y="88"/>
                  </a:lnTo>
                  <a:lnTo>
                    <a:pt x="2795" y="88"/>
                  </a:lnTo>
                  <a:lnTo>
                    <a:pt x="2795" y="88"/>
                  </a:lnTo>
                  <a:lnTo>
                    <a:pt x="2795" y="87"/>
                  </a:lnTo>
                  <a:lnTo>
                    <a:pt x="2794" y="87"/>
                  </a:lnTo>
                  <a:lnTo>
                    <a:pt x="2794" y="87"/>
                  </a:lnTo>
                  <a:lnTo>
                    <a:pt x="2792" y="87"/>
                  </a:lnTo>
                  <a:lnTo>
                    <a:pt x="2791" y="87"/>
                  </a:lnTo>
                  <a:lnTo>
                    <a:pt x="2791" y="85"/>
                  </a:lnTo>
                  <a:lnTo>
                    <a:pt x="2791" y="85"/>
                  </a:lnTo>
                  <a:lnTo>
                    <a:pt x="2791" y="85"/>
                  </a:lnTo>
                  <a:lnTo>
                    <a:pt x="2792" y="85"/>
                  </a:lnTo>
                  <a:lnTo>
                    <a:pt x="2792" y="85"/>
                  </a:lnTo>
                  <a:lnTo>
                    <a:pt x="2794" y="85"/>
                  </a:lnTo>
                  <a:lnTo>
                    <a:pt x="2794" y="85"/>
                  </a:lnTo>
                  <a:lnTo>
                    <a:pt x="2794" y="85"/>
                  </a:lnTo>
                  <a:lnTo>
                    <a:pt x="2797" y="87"/>
                  </a:lnTo>
                  <a:lnTo>
                    <a:pt x="2797" y="87"/>
                  </a:lnTo>
                  <a:lnTo>
                    <a:pt x="2797" y="87"/>
                  </a:lnTo>
                  <a:lnTo>
                    <a:pt x="2797" y="85"/>
                  </a:lnTo>
                  <a:lnTo>
                    <a:pt x="2797" y="84"/>
                  </a:lnTo>
                  <a:lnTo>
                    <a:pt x="2797" y="82"/>
                  </a:lnTo>
                  <a:lnTo>
                    <a:pt x="2797" y="81"/>
                  </a:lnTo>
                  <a:lnTo>
                    <a:pt x="2797" y="81"/>
                  </a:lnTo>
                  <a:lnTo>
                    <a:pt x="2797" y="79"/>
                  </a:lnTo>
                  <a:lnTo>
                    <a:pt x="2797" y="77"/>
                  </a:lnTo>
                  <a:lnTo>
                    <a:pt x="2799" y="77"/>
                  </a:lnTo>
                  <a:lnTo>
                    <a:pt x="2797" y="77"/>
                  </a:lnTo>
                  <a:lnTo>
                    <a:pt x="2797" y="77"/>
                  </a:lnTo>
                  <a:lnTo>
                    <a:pt x="2797" y="77"/>
                  </a:lnTo>
                  <a:lnTo>
                    <a:pt x="2795" y="77"/>
                  </a:lnTo>
                  <a:lnTo>
                    <a:pt x="2795" y="79"/>
                  </a:lnTo>
                  <a:lnTo>
                    <a:pt x="2795" y="79"/>
                  </a:lnTo>
                  <a:lnTo>
                    <a:pt x="2794" y="77"/>
                  </a:lnTo>
                  <a:lnTo>
                    <a:pt x="2794" y="76"/>
                  </a:lnTo>
                  <a:lnTo>
                    <a:pt x="2792" y="76"/>
                  </a:lnTo>
                  <a:lnTo>
                    <a:pt x="2791" y="73"/>
                  </a:lnTo>
                  <a:lnTo>
                    <a:pt x="2791" y="73"/>
                  </a:lnTo>
                  <a:lnTo>
                    <a:pt x="2791" y="73"/>
                  </a:lnTo>
                  <a:lnTo>
                    <a:pt x="2791" y="71"/>
                  </a:lnTo>
                  <a:lnTo>
                    <a:pt x="2791" y="70"/>
                  </a:lnTo>
                  <a:lnTo>
                    <a:pt x="2791" y="68"/>
                  </a:lnTo>
                  <a:lnTo>
                    <a:pt x="2791" y="68"/>
                  </a:lnTo>
                  <a:lnTo>
                    <a:pt x="2792" y="68"/>
                  </a:lnTo>
                  <a:lnTo>
                    <a:pt x="2792" y="68"/>
                  </a:lnTo>
                  <a:lnTo>
                    <a:pt x="2791" y="66"/>
                  </a:lnTo>
                  <a:lnTo>
                    <a:pt x="2791" y="65"/>
                  </a:lnTo>
                  <a:lnTo>
                    <a:pt x="2791" y="63"/>
                  </a:lnTo>
                  <a:lnTo>
                    <a:pt x="2789" y="63"/>
                  </a:lnTo>
                  <a:lnTo>
                    <a:pt x="2789" y="63"/>
                  </a:lnTo>
                  <a:lnTo>
                    <a:pt x="2789" y="63"/>
                  </a:lnTo>
                  <a:lnTo>
                    <a:pt x="2788" y="63"/>
                  </a:lnTo>
                  <a:lnTo>
                    <a:pt x="2786" y="62"/>
                  </a:lnTo>
                  <a:lnTo>
                    <a:pt x="2786" y="62"/>
                  </a:lnTo>
                  <a:close/>
                  <a:moveTo>
                    <a:pt x="3989" y="60"/>
                  </a:moveTo>
                  <a:lnTo>
                    <a:pt x="3989" y="62"/>
                  </a:lnTo>
                  <a:lnTo>
                    <a:pt x="3991" y="62"/>
                  </a:lnTo>
                  <a:lnTo>
                    <a:pt x="3989" y="62"/>
                  </a:lnTo>
                  <a:lnTo>
                    <a:pt x="3989" y="63"/>
                  </a:lnTo>
                  <a:lnTo>
                    <a:pt x="3991" y="65"/>
                  </a:lnTo>
                  <a:lnTo>
                    <a:pt x="3994" y="65"/>
                  </a:lnTo>
                  <a:lnTo>
                    <a:pt x="3995" y="65"/>
                  </a:lnTo>
                  <a:lnTo>
                    <a:pt x="3995" y="65"/>
                  </a:lnTo>
                  <a:lnTo>
                    <a:pt x="3997" y="66"/>
                  </a:lnTo>
                  <a:lnTo>
                    <a:pt x="3995" y="68"/>
                  </a:lnTo>
                  <a:lnTo>
                    <a:pt x="3995" y="70"/>
                  </a:lnTo>
                  <a:lnTo>
                    <a:pt x="3995" y="70"/>
                  </a:lnTo>
                  <a:lnTo>
                    <a:pt x="3995" y="71"/>
                  </a:lnTo>
                  <a:lnTo>
                    <a:pt x="3997" y="71"/>
                  </a:lnTo>
                  <a:lnTo>
                    <a:pt x="3999" y="70"/>
                  </a:lnTo>
                  <a:lnTo>
                    <a:pt x="3999" y="70"/>
                  </a:lnTo>
                  <a:lnTo>
                    <a:pt x="4000" y="70"/>
                  </a:lnTo>
                  <a:lnTo>
                    <a:pt x="4000" y="71"/>
                  </a:lnTo>
                  <a:lnTo>
                    <a:pt x="4002" y="71"/>
                  </a:lnTo>
                  <a:lnTo>
                    <a:pt x="4002" y="71"/>
                  </a:lnTo>
                  <a:lnTo>
                    <a:pt x="4002" y="71"/>
                  </a:lnTo>
                  <a:lnTo>
                    <a:pt x="4000" y="73"/>
                  </a:lnTo>
                  <a:lnTo>
                    <a:pt x="3999" y="73"/>
                  </a:lnTo>
                  <a:lnTo>
                    <a:pt x="3999" y="74"/>
                  </a:lnTo>
                  <a:lnTo>
                    <a:pt x="3999" y="74"/>
                  </a:lnTo>
                  <a:lnTo>
                    <a:pt x="4000" y="74"/>
                  </a:lnTo>
                  <a:lnTo>
                    <a:pt x="4002" y="76"/>
                  </a:lnTo>
                  <a:lnTo>
                    <a:pt x="4003" y="74"/>
                  </a:lnTo>
                  <a:lnTo>
                    <a:pt x="4003" y="73"/>
                  </a:lnTo>
                  <a:lnTo>
                    <a:pt x="4003" y="70"/>
                  </a:lnTo>
                  <a:lnTo>
                    <a:pt x="4003" y="68"/>
                  </a:lnTo>
                  <a:lnTo>
                    <a:pt x="4003" y="68"/>
                  </a:lnTo>
                  <a:lnTo>
                    <a:pt x="4003" y="68"/>
                  </a:lnTo>
                  <a:lnTo>
                    <a:pt x="4003" y="66"/>
                  </a:lnTo>
                  <a:lnTo>
                    <a:pt x="4005" y="65"/>
                  </a:lnTo>
                  <a:lnTo>
                    <a:pt x="4005" y="66"/>
                  </a:lnTo>
                  <a:lnTo>
                    <a:pt x="4005" y="68"/>
                  </a:lnTo>
                  <a:lnTo>
                    <a:pt x="4005" y="68"/>
                  </a:lnTo>
                  <a:lnTo>
                    <a:pt x="4005" y="70"/>
                  </a:lnTo>
                  <a:lnTo>
                    <a:pt x="4005" y="71"/>
                  </a:lnTo>
                  <a:lnTo>
                    <a:pt x="4005" y="73"/>
                  </a:lnTo>
                  <a:lnTo>
                    <a:pt x="4006" y="73"/>
                  </a:lnTo>
                  <a:lnTo>
                    <a:pt x="4006" y="73"/>
                  </a:lnTo>
                  <a:lnTo>
                    <a:pt x="4010" y="73"/>
                  </a:lnTo>
                  <a:lnTo>
                    <a:pt x="4011" y="71"/>
                  </a:lnTo>
                  <a:lnTo>
                    <a:pt x="4011" y="70"/>
                  </a:lnTo>
                  <a:lnTo>
                    <a:pt x="4010" y="68"/>
                  </a:lnTo>
                  <a:lnTo>
                    <a:pt x="4011" y="68"/>
                  </a:lnTo>
                  <a:lnTo>
                    <a:pt x="4011" y="68"/>
                  </a:lnTo>
                  <a:lnTo>
                    <a:pt x="4013" y="68"/>
                  </a:lnTo>
                  <a:lnTo>
                    <a:pt x="4014" y="70"/>
                  </a:lnTo>
                  <a:lnTo>
                    <a:pt x="4016" y="70"/>
                  </a:lnTo>
                  <a:lnTo>
                    <a:pt x="4016" y="73"/>
                  </a:lnTo>
                  <a:lnTo>
                    <a:pt x="4016" y="73"/>
                  </a:lnTo>
                  <a:lnTo>
                    <a:pt x="4014" y="74"/>
                  </a:lnTo>
                  <a:lnTo>
                    <a:pt x="4014" y="76"/>
                  </a:lnTo>
                  <a:lnTo>
                    <a:pt x="4016" y="77"/>
                  </a:lnTo>
                  <a:lnTo>
                    <a:pt x="4017" y="77"/>
                  </a:lnTo>
                  <a:lnTo>
                    <a:pt x="4017" y="77"/>
                  </a:lnTo>
                  <a:lnTo>
                    <a:pt x="4019" y="77"/>
                  </a:lnTo>
                  <a:lnTo>
                    <a:pt x="4019" y="76"/>
                  </a:lnTo>
                  <a:lnTo>
                    <a:pt x="4019" y="74"/>
                  </a:lnTo>
                  <a:lnTo>
                    <a:pt x="4019" y="74"/>
                  </a:lnTo>
                  <a:lnTo>
                    <a:pt x="4019" y="73"/>
                  </a:lnTo>
                  <a:lnTo>
                    <a:pt x="4017" y="70"/>
                  </a:lnTo>
                  <a:lnTo>
                    <a:pt x="4017" y="68"/>
                  </a:lnTo>
                  <a:lnTo>
                    <a:pt x="4016" y="66"/>
                  </a:lnTo>
                  <a:lnTo>
                    <a:pt x="4014" y="66"/>
                  </a:lnTo>
                  <a:lnTo>
                    <a:pt x="4016" y="66"/>
                  </a:lnTo>
                  <a:lnTo>
                    <a:pt x="4017" y="66"/>
                  </a:lnTo>
                  <a:lnTo>
                    <a:pt x="4019" y="65"/>
                  </a:lnTo>
                  <a:lnTo>
                    <a:pt x="4019" y="65"/>
                  </a:lnTo>
                  <a:lnTo>
                    <a:pt x="4019" y="66"/>
                  </a:lnTo>
                  <a:lnTo>
                    <a:pt x="4019" y="68"/>
                  </a:lnTo>
                  <a:lnTo>
                    <a:pt x="4019" y="70"/>
                  </a:lnTo>
                  <a:lnTo>
                    <a:pt x="4021" y="73"/>
                  </a:lnTo>
                  <a:lnTo>
                    <a:pt x="4024" y="73"/>
                  </a:lnTo>
                  <a:lnTo>
                    <a:pt x="4024" y="74"/>
                  </a:lnTo>
                  <a:lnTo>
                    <a:pt x="4022" y="76"/>
                  </a:lnTo>
                  <a:lnTo>
                    <a:pt x="4022" y="77"/>
                  </a:lnTo>
                  <a:lnTo>
                    <a:pt x="4022" y="79"/>
                  </a:lnTo>
                  <a:lnTo>
                    <a:pt x="4021" y="81"/>
                  </a:lnTo>
                  <a:lnTo>
                    <a:pt x="4019" y="81"/>
                  </a:lnTo>
                  <a:lnTo>
                    <a:pt x="4019" y="81"/>
                  </a:lnTo>
                  <a:lnTo>
                    <a:pt x="4017" y="79"/>
                  </a:lnTo>
                  <a:lnTo>
                    <a:pt x="4016" y="79"/>
                  </a:lnTo>
                  <a:lnTo>
                    <a:pt x="4014" y="77"/>
                  </a:lnTo>
                  <a:lnTo>
                    <a:pt x="4014" y="79"/>
                  </a:lnTo>
                  <a:lnTo>
                    <a:pt x="4013" y="79"/>
                  </a:lnTo>
                  <a:lnTo>
                    <a:pt x="4013" y="77"/>
                  </a:lnTo>
                  <a:lnTo>
                    <a:pt x="4011" y="79"/>
                  </a:lnTo>
                  <a:lnTo>
                    <a:pt x="4011" y="79"/>
                  </a:lnTo>
                  <a:lnTo>
                    <a:pt x="4010" y="77"/>
                  </a:lnTo>
                  <a:lnTo>
                    <a:pt x="4008" y="77"/>
                  </a:lnTo>
                  <a:lnTo>
                    <a:pt x="4008" y="77"/>
                  </a:lnTo>
                  <a:lnTo>
                    <a:pt x="4008" y="76"/>
                  </a:lnTo>
                  <a:lnTo>
                    <a:pt x="4010" y="76"/>
                  </a:lnTo>
                  <a:lnTo>
                    <a:pt x="4010" y="76"/>
                  </a:lnTo>
                  <a:lnTo>
                    <a:pt x="4011" y="76"/>
                  </a:lnTo>
                  <a:lnTo>
                    <a:pt x="4011" y="76"/>
                  </a:lnTo>
                  <a:lnTo>
                    <a:pt x="4011" y="74"/>
                  </a:lnTo>
                  <a:lnTo>
                    <a:pt x="4014" y="74"/>
                  </a:lnTo>
                  <a:lnTo>
                    <a:pt x="4014" y="73"/>
                  </a:lnTo>
                  <a:lnTo>
                    <a:pt x="4014" y="71"/>
                  </a:lnTo>
                  <a:lnTo>
                    <a:pt x="4014" y="71"/>
                  </a:lnTo>
                  <a:lnTo>
                    <a:pt x="4013" y="71"/>
                  </a:lnTo>
                  <a:lnTo>
                    <a:pt x="4011" y="71"/>
                  </a:lnTo>
                  <a:lnTo>
                    <a:pt x="4011" y="73"/>
                  </a:lnTo>
                  <a:lnTo>
                    <a:pt x="4010" y="74"/>
                  </a:lnTo>
                  <a:lnTo>
                    <a:pt x="4008" y="74"/>
                  </a:lnTo>
                  <a:lnTo>
                    <a:pt x="4006" y="74"/>
                  </a:lnTo>
                  <a:lnTo>
                    <a:pt x="4005" y="74"/>
                  </a:lnTo>
                  <a:lnTo>
                    <a:pt x="4005" y="76"/>
                  </a:lnTo>
                  <a:lnTo>
                    <a:pt x="4006" y="77"/>
                  </a:lnTo>
                  <a:lnTo>
                    <a:pt x="4008" y="79"/>
                  </a:lnTo>
                  <a:lnTo>
                    <a:pt x="4008" y="79"/>
                  </a:lnTo>
                  <a:lnTo>
                    <a:pt x="4008" y="82"/>
                  </a:lnTo>
                  <a:lnTo>
                    <a:pt x="4008" y="84"/>
                  </a:lnTo>
                  <a:lnTo>
                    <a:pt x="4008" y="84"/>
                  </a:lnTo>
                  <a:lnTo>
                    <a:pt x="4006" y="85"/>
                  </a:lnTo>
                  <a:lnTo>
                    <a:pt x="4008" y="87"/>
                  </a:lnTo>
                  <a:lnTo>
                    <a:pt x="4008" y="87"/>
                  </a:lnTo>
                  <a:lnTo>
                    <a:pt x="4006" y="87"/>
                  </a:lnTo>
                  <a:lnTo>
                    <a:pt x="4006" y="88"/>
                  </a:lnTo>
                  <a:lnTo>
                    <a:pt x="4006" y="88"/>
                  </a:lnTo>
                  <a:lnTo>
                    <a:pt x="4010" y="88"/>
                  </a:lnTo>
                  <a:lnTo>
                    <a:pt x="4011" y="88"/>
                  </a:lnTo>
                  <a:lnTo>
                    <a:pt x="4011" y="90"/>
                  </a:lnTo>
                  <a:lnTo>
                    <a:pt x="4013" y="90"/>
                  </a:lnTo>
                  <a:lnTo>
                    <a:pt x="4011" y="90"/>
                  </a:lnTo>
                  <a:lnTo>
                    <a:pt x="4010" y="90"/>
                  </a:lnTo>
                  <a:lnTo>
                    <a:pt x="4008" y="90"/>
                  </a:lnTo>
                  <a:lnTo>
                    <a:pt x="4008" y="92"/>
                  </a:lnTo>
                  <a:lnTo>
                    <a:pt x="4011" y="93"/>
                  </a:lnTo>
                  <a:lnTo>
                    <a:pt x="4010" y="93"/>
                  </a:lnTo>
                  <a:lnTo>
                    <a:pt x="4010" y="93"/>
                  </a:lnTo>
                  <a:lnTo>
                    <a:pt x="4008" y="93"/>
                  </a:lnTo>
                  <a:lnTo>
                    <a:pt x="4008" y="93"/>
                  </a:lnTo>
                  <a:lnTo>
                    <a:pt x="4006" y="93"/>
                  </a:lnTo>
                  <a:lnTo>
                    <a:pt x="4006" y="95"/>
                  </a:lnTo>
                  <a:lnTo>
                    <a:pt x="4008" y="96"/>
                  </a:lnTo>
                  <a:lnTo>
                    <a:pt x="4006" y="98"/>
                  </a:lnTo>
                  <a:lnTo>
                    <a:pt x="4003" y="98"/>
                  </a:lnTo>
                  <a:lnTo>
                    <a:pt x="4000" y="98"/>
                  </a:lnTo>
                  <a:lnTo>
                    <a:pt x="3997" y="96"/>
                  </a:lnTo>
                  <a:lnTo>
                    <a:pt x="3995" y="96"/>
                  </a:lnTo>
                  <a:lnTo>
                    <a:pt x="3994" y="96"/>
                  </a:lnTo>
                  <a:lnTo>
                    <a:pt x="3992" y="95"/>
                  </a:lnTo>
                  <a:lnTo>
                    <a:pt x="3992" y="95"/>
                  </a:lnTo>
                  <a:lnTo>
                    <a:pt x="3991" y="95"/>
                  </a:lnTo>
                  <a:lnTo>
                    <a:pt x="3988" y="96"/>
                  </a:lnTo>
                  <a:lnTo>
                    <a:pt x="3986" y="98"/>
                  </a:lnTo>
                  <a:lnTo>
                    <a:pt x="3983" y="99"/>
                  </a:lnTo>
                  <a:lnTo>
                    <a:pt x="3983" y="101"/>
                  </a:lnTo>
                  <a:lnTo>
                    <a:pt x="3983" y="103"/>
                  </a:lnTo>
                  <a:lnTo>
                    <a:pt x="3981" y="103"/>
                  </a:lnTo>
                  <a:lnTo>
                    <a:pt x="3981" y="101"/>
                  </a:lnTo>
                  <a:lnTo>
                    <a:pt x="3981" y="99"/>
                  </a:lnTo>
                  <a:lnTo>
                    <a:pt x="3983" y="99"/>
                  </a:lnTo>
                  <a:lnTo>
                    <a:pt x="3983" y="98"/>
                  </a:lnTo>
                  <a:lnTo>
                    <a:pt x="3983" y="96"/>
                  </a:lnTo>
                  <a:lnTo>
                    <a:pt x="3984" y="96"/>
                  </a:lnTo>
                  <a:lnTo>
                    <a:pt x="3986" y="96"/>
                  </a:lnTo>
                  <a:lnTo>
                    <a:pt x="3988" y="95"/>
                  </a:lnTo>
                  <a:lnTo>
                    <a:pt x="3991" y="93"/>
                  </a:lnTo>
                  <a:lnTo>
                    <a:pt x="3994" y="93"/>
                  </a:lnTo>
                  <a:lnTo>
                    <a:pt x="3997" y="95"/>
                  </a:lnTo>
                  <a:lnTo>
                    <a:pt x="3997" y="95"/>
                  </a:lnTo>
                  <a:lnTo>
                    <a:pt x="3999" y="95"/>
                  </a:lnTo>
                  <a:lnTo>
                    <a:pt x="4000" y="95"/>
                  </a:lnTo>
                  <a:lnTo>
                    <a:pt x="4000" y="96"/>
                  </a:lnTo>
                  <a:lnTo>
                    <a:pt x="4002" y="96"/>
                  </a:lnTo>
                  <a:lnTo>
                    <a:pt x="4002" y="96"/>
                  </a:lnTo>
                  <a:lnTo>
                    <a:pt x="4002" y="96"/>
                  </a:lnTo>
                  <a:lnTo>
                    <a:pt x="4003" y="96"/>
                  </a:lnTo>
                  <a:lnTo>
                    <a:pt x="4005" y="95"/>
                  </a:lnTo>
                  <a:lnTo>
                    <a:pt x="4005" y="93"/>
                  </a:lnTo>
                  <a:lnTo>
                    <a:pt x="4003" y="93"/>
                  </a:lnTo>
                  <a:lnTo>
                    <a:pt x="4005" y="92"/>
                  </a:lnTo>
                  <a:lnTo>
                    <a:pt x="4006" y="90"/>
                  </a:lnTo>
                  <a:lnTo>
                    <a:pt x="4006" y="88"/>
                  </a:lnTo>
                  <a:lnTo>
                    <a:pt x="4005" y="88"/>
                  </a:lnTo>
                  <a:lnTo>
                    <a:pt x="4005" y="87"/>
                  </a:lnTo>
                  <a:lnTo>
                    <a:pt x="4003" y="87"/>
                  </a:lnTo>
                  <a:lnTo>
                    <a:pt x="4002" y="87"/>
                  </a:lnTo>
                  <a:lnTo>
                    <a:pt x="4000" y="87"/>
                  </a:lnTo>
                  <a:lnTo>
                    <a:pt x="4000" y="87"/>
                  </a:lnTo>
                  <a:lnTo>
                    <a:pt x="4000" y="87"/>
                  </a:lnTo>
                  <a:lnTo>
                    <a:pt x="3999" y="85"/>
                  </a:lnTo>
                  <a:lnTo>
                    <a:pt x="4000" y="85"/>
                  </a:lnTo>
                  <a:lnTo>
                    <a:pt x="4002" y="85"/>
                  </a:lnTo>
                  <a:lnTo>
                    <a:pt x="4003" y="85"/>
                  </a:lnTo>
                  <a:lnTo>
                    <a:pt x="4003" y="85"/>
                  </a:lnTo>
                  <a:lnTo>
                    <a:pt x="4005" y="84"/>
                  </a:lnTo>
                  <a:lnTo>
                    <a:pt x="4005" y="82"/>
                  </a:lnTo>
                  <a:lnTo>
                    <a:pt x="4005" y="82"/>
                  </a:lnTo>
                  <a:lnTo>
                    <a:pt x="4005" y="81"/>
                  </a:lnTo>
                  <a:lnTo>
                    <a:pt x="4005" y="81"/>
                  </a:lnTo>
                  <a:lnTo>
                    <a:pt x="4005" y="79"/>
                  </a:lnTo>
                  <a:lnTo>
                    <a:pt x="4005" y="79"/>
                  </a:lnTo>
                  <a:lnTo>
                    <a:pt x="4000" y="77"/>
                  </a:lnTo>
                  <a:lnTo>
                    <a:pt x="3997" y="76"/>
                  </a:lnTo>
                  <a:lnTo>
                    <a:pt x="3994" y="76"/>
                  </a:lnTo>
                  <a:lnTo>
                    <a:pt x="3994" y="74"/>
                  </a:lnTo>
                  <a:lnTo>
                    <a:pt x="3995" y="73"/>
                  </a:lnTo>
                  <a:lnTo>
                    <a:pt x="3995" y="73"/>
                  </a:lnTo>
                  <a:lnTo>
                    <a:pt x="3994" y="73"/>
                  </a:lnTo>
                  <a:lnTo>
                    <a:pt x="3991" y="71"/>
                  </a:lnTo>
                  <a:lnTo>
                    <a:pt x="3989" y="71"/>
                  </a:lnTo>
                  <a:lnTo>
                    <a:pt x="3989" y="71"/>
                  </a:lnTo>
                  <a:lnTo>
                    <a:pt x="3989" y="70"/>
                  </a:lnTo>
                  <a:lnTo>
                    <a:pt x="3991" y="70"/>
                  </a:lnTo>
                  <a:lnTo>
                    <a:pt x="3992" y="70"/>
                  </a:lnTo>
                  <a:lnTo>
                    <a:pt x="3994" y="70"/>
                  </a:lnTo>
                  <a:lnTo>
                    <a:pt x="3994" y="68"/>
                  </a:lnTo>
                  <a:lnTo>
                    <a:pt x="3994" y="66"/>
                  </a:lnTo>
                  <a:lnTo>
                    <a:pt x="3992" y="66"/>
                  </a:lnTo>
                  <a:lnTo>
                    <a:pt x="3991" y="65"/>
                  </a:lnTo>
                  <a:lnTo>
                    <a:pt x="3988" y="65"/>
                  </a:lnTo>
                  <a:lnTo>
                    <a:pt x="3986" y="66"/>
                  </a:lnTo>
                  <a:lnTo>
                    <a:pt x="3984" y="66"/>
                  </a:lnTo>
                  <a:lnTo>
                    <a:pt x="3983" y="65"/>
                  </a:lnTo>
                  <a:lnTo>
                    <a:pt x="3981" y="65"/>
                  </a:lnTo>
                  <a:lnTo>
                    <a:pt x="3984" y="65"/>
                  </a:lnTo>
                  <a:lnTo>
                    <a:pt x="3986" y="65"/>
                  </a:lnTo>
                  <a:lnTo>
                    <a:pt x="3988" y="65"/>
                  </a:lnTo>
                  <a:lnTo>
                    <a:pt x="3989" y="62"/>
                  </a:lnTo>
                  <a:lnTo>
                    <a:pt x="3989" y="62"/>
                  </a:lnTo>
                  <a:lnTo>
                    <a:pt x="3989" y="60"/>
                  </a:lnTo>
                  <a:close/>
                  <a:moveTo>
                    <a:pt x="2587" y="58"/>
                  </a:moveTo>
                  <a:lnTo>
                    <a:pt x="2589" y="58"/>
                  </a:lnTo>
                  <a:lnTo>
                    <a:pt x="2589" y="58"/>
                  </a:lnTo>
                  <a:lnTo>
                    <a:pt x="2590" y="58"/>
                  </a:lnTo>
                  <a:lnTo>
                    <a:pt x="2590" y="60"/>
                  </a:lnTo>
                  <a:lnTo>
                    <a:pt x="2587" y="60"/>
                  </a:lnTo>
                  <a:lnTo>
                    <a:pt x="2587" y="60"/>
                  </a:lnTo>
                  <a:lnTo>
                    <a:pt x="2587" y="60"/>
                  </a:lnTo>
                  <a:lnTo>
                    <a:pt x="2587" y="62"/>
                  </a:lnTo>
                  <a:lnTo>
                    <a:pt x="2587" y="63"/>
                  </a:lnTo>
                  <a:lnTo>
                    <a:pt x="2589" y="65"/>
                  </a:lnTo>
                  <a:lnTo>
                    <a:pt x="2590" y="65"/>
                  </a:lnTo>
                  <a:lnTo>
                    <a:pt x="2590" y="65"/>
                  </a:lnTo>
                  <a:lnTo>
                    <a:pt x="2589" y="65"/>
                  </a:lnTo>
                  <a:lnTo>
                    <a:pt x="2589" y="65"/>
                  </a:lnTo>
                  <a:lnTo>
                    <a:pt x="2587" y="63"/>
                  </a:lnTo>
                  <a:lnTo>
                    <a:pt x="2586" y="63"/>
                  </a:lnTo>
                  <a:lnTo>
                    <a:pt x="2584" y="62"/>
                  </a:lnTo>
                  <a:lnTo>
                    <a:pt x="2584" y="60"/>
                  </a:lnTo>
                  <a:lnTo>
                    <a:pt x="2584" y="60"/>
                  </a:lnTo>
                  <a:lnTo>
                    <a:pt x="2586" y="58"/>
                  </a:lnTo>
                  <a:lnTo>
                    <a:pt x="2587" y="58"/>
                  </a:lnTo>
                  <a:close/>
                  <a:moveTo>
                    <a:pt x="2895" y="55"/>
                  </a:moveTo>
                  <a:lnTo>
                    <a:pt x="2895" y="55"/>
                  </a:lnTo>
                  <a:lnTo>
                    <a:pt x="2898" y="57"/>
                  </a:lnTo>
                  <a:lnTo>
                    <a:pt x="2898" y="57"/>
                  </a:lnTo>
                  <a:lnTo>
                    <a:pt x="2898" y="57"/>
                  </a:lnTo>
                  <a:lnTo>
                    <a:pt x="2901" y="58"/>
                  </a:lnTo>
                  <a:lnTo>
                    <a:pt x="2901" y="60"/>
                  </a:lnTo>
                  <a:lnTo>
                    <a:pt x="2904" y="62"/>
                  </a:lnTo>
                  <a:lnTo>
                    <a:pt x="2904" y="62"/>
                  </a:lnTo>
                  <a:lnTo>
                    <a:pt x="2903" y="63"/>
                  </a:lnTo>
                  <a:lnTo>
                    <a:pt x="2904" y="63"/>
                  </a:lnTo>
                  <a:lnTo>
                    <a:pt x="2906" y="65"/>
                  </a:lnTo>
                  <a:lnTo>
                    <a:pt x="2907" y="63"/>
                  </a:lnTo>
                  <a:lnTo>
                    <a:pt x="2909" y="63"/>
                  </a:lnTo>
                  <a:lnTo>
                    <a:pt x="2909" y="65"/>
                  </a:lnTo>
                  <a:lnTo>
                    <a:pt x="2909" y="65"/>
                  </a:lnTo>
                  <a:lnTo>
                    <a:pt x="2906" y="66"/>
                  </a:lnTo>
                  <a:lnTo>
                    <a:pt x="2906" y="66"/>
                  </a:lnTo>
                  <a:lnTo>
                    <a:pt x="2906" y="66"/>
                  </a:lnTo>
                  <a:lnTo>
                    <a:pt x="2904" y="66"/>
                  </a:lnTo>
                  <a:lnTo>
                    <a:pt x="2903" y="65"/>
                  </a:lnTo>
                  <a:lnTo>
                    <a:pt x="2901" y="65"/>
                  </a:lnTo>
                  <a:lnTo>
                    <a:pt x="2901" y="65"/>
                  </a:lnTo>
                  <a:lnTo>
                    <a:pt x="2903" y="68"/>
                  </a:lnTo>
                  <a:lnTo>
                    <a:pt x="2903" y="71"/>
                  </a:lnTo>
                  <a:lnTo>
                    <a:pt x="2903" y="73"/>
                  </a:lnTo>
                  <a:lnTo>
                    <a:pt x="2903" y="74"/>
                  </a:lnTo>
                  <a:lnTo>
                    <a:pt x="2903" y="76"/>
                  </a:lnTo>
                  <a:lnTo>
                    <a:pt x="2901" y="77"/>
                  </a:lnTo>
                  <a:lnTo>
                    <a:pt x="2901" y="76"/>
                  </a:lnTo>
                  <a:lnTo>
                    <a:pt x="2901" y="76"/>
                  </a:lnTo>
                  <a:lnTo>
                    <a:pt x="2901" y="74"/>
                  </a:lnTo>
                  <a:lnTo>
                    <a:pt x="2903" y="74"/>
                  </a:lnTo>
                  <a:lnTo>
                    <a:pt x="2903" y="74"/>
                  </a:lnTo>
                  <a:lnTo>
                    <a:pt x="2903" y="73"/>
                  </a:lnTo>
                  <a:lnTo>
                    <a:pt x="2901" y="71"/>
                  </a:lnTo>
                  <a:lnTo>
                    <a:pt x="2901" y="70"/>
                  </a:lnTo>
                  <a:lnTo>
                    <a:pt x="2901" y="70"/>
                  </a:lnTo>
                  <a:lnTo>
                    <a:pt x="2901" y="68"/>
                  </a:lnTo>
                  <a:lnTo>
                    <a:pt x="2900" y="66"/>
                  </a:lnTo>
                  <a:lnTo>
                    <a:pt x="2898" y="65"/>
                  </a:lnTo>
                  <a:lnTo>
                    <a:pt x="2896" y="65"/>
                  </a:lnTo>
                  <a:lnTo>
                    <a:pt x="2896" y="63"/>
                  </a:lnTo>
                  <a:lnTo>
                    <a:pt x="2896" y="62"/>
                  </a:lnTo>
                  <a:lnTo>
                    <a:pt x="2895" y="58"/>
                  </a:lnTo>
                  <a:lnTo>
                    <a:pt x="2893" y="60"/>
                  </a:lnTo>
                  <a:lnTo>
                    <a:pt x="2893" y="60"/>
                  </a:lnTo>
                  <a:lnTo>
                    <a:pt x="2892" y="62"/>
                  </a:lnTo>
                  <a:lnTo>
                    <a:pt x="2892" y="60"/>
                  </a:lnTo>
                  <a:lnTo>
                    <a:pt x="2893" y="57"/>
                  </a:lnTo>
                  <a:lnTo>
                    <a:pt x="2895" y="55"/>
                  </a:lnTo>
                  <a:close/>
                  <a:moveTo>
                    <a:pt x="2843" y="54"/>
                  </a:moveTo>
                  <a:lnTo>
                    <a:pt x="2843" y="54"/>
                  </a:lnTo>
                  <a:lnTo>
                    <a:pt x="2844" y="54"/>
                  </a:lnTo>
                  <a:lnTo>
                    <a:pt x="2844" y="55"/>
                  </a:lnTo>
                  <a:lnTo>
                    <a:pt x="2844" y="55"/>
                  </a:lnTo>
                  <a:lnTo>
                    <a:pt x="2846" y="55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7" y="57"/>
                  </a:lnTo>
                  <a:lnTo>
                    <a:pt x="2847" y="57"/>
                  </a:lnTo>
                  <a:lnTo>
                    <a:pt x="2847" y="57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60"/>
                  </a:lnTo>
                  <a:lnTo>
                    <a:pt x="2847" y="60"/>
                  </a:lnTo>
                  <a:lnTo>
                    <a:pt x="2847" y="60"/>
                  </a:lnTo>
                  <a:lnTo>
                    <a:pt x="2847" y="62"/>
                  </a:lnTo>
                  <a:lnTo>
                    <a:pt x="2847" y="60"/>
                  </a:lnTo>
                  <a:lnTo>
                    <a:pt x="2846" y="60"/>
                  </a:lnTo>
                  <a:lnTo>
                    <a:pt x="2846" y="60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57"/>
                  </a:lnTo>
                  <a:lnTo>
                    <a:pt x="2844" y="57"/>
                  </a:lnTo>
                  <a:lnTo>
                    <a:pt x="2843" y="57"/>
                  </a:lnTo>
                  <a:lnTo>
                    <a:pt x="2841" y="57"/>
                  </a:lnTo>
                  <a:lnTo>
                    <a:pt x="2843" y="55"/>
                  </a:lnTo>
                  <a:lnTo>
                    <a:pt x="2843" y="55"/>
                  </a:lnTo>
                  <a:lnTo>
                    <a:pt x="2843" y="54"/>
                  </a:lnTo>
                  <a:close/>
                  <a:moveTo>
                    <a:pt x="1007" y="44"/>
                  </a:moveTo>
                  <a:lnTo>
                    <a:pt x="1014" y="46"/>
                  </a:lnTo>
                  <a:lnTo>
                    <a:pt x="1021" y="46"/>
                  </a:lnTo>
                  <a:lnTo>
                    <a:pt x="1025" y="47"/>
                  </a:lnTo>
                  <a:lnTo>
                    <a:pt x="1026" y="47"/>
                  </a:lnTo>
                  <a:lnTo>
                    <a:pt x="1028" y="47"/>
                  </a:lnTo>
                  <a:lnTo>
                    <a:pt x="1029" y="47"/>
                  </a:lnTo>
                  <a:lnTo>
                    <a:pt x="1029" y="49"/>
                  </a:lnTo>
                  <a:lnTo>
                    <a:pt x="1031" y="49"/>
                  </a:lnTo>
                  <a:lnTo>
                    <a:pt x="1033" y="49"/>
                  </a:lnTo>
                  <a:lnTo>
                    <a:pt x="1034" y="49"/>
                  </a:lnTo>
                  <a:lnTo>
                    <a:pt x="1036" y="49"/>
                  </a:lnTo>
                  <a:lnTo>
                    <a:pt x="1036" y="51"/>
                  </a:lnTo>
                  <a:lnTo>
                    <a:pt x="1034" y="52"/>
                  </a:lnTo>
                  <a:lnTo>
                    <a:pt x="1033" y="52"/>
                  </a:lnTo>
                  <a:lnTo>
                    <a:pt x="1029" y="52"/>
                  </a:lnTo>
                  <a:lnTo>
                    <a:pt x="1026" y="51"/>
                  </a:lnTo>
                  <a:lnTo>
                    <a:pt x="1020" y="51"/>
                  </a:lnTo>
                  <a:lnTo>
                    <a:pt x="1017" y="51"/>
                  </a:lnTo>
                  <a:lnTo>
                    <a:pt x="1015" y="51"/>
                  </a:lnTo>
                  <a:lnTo>
                    <a:pt x="1014" y="51"/>
                  </a:lnTo>
                  <a:lnTo>
                    <a:pt x="1012" y="51"/>
                  </a:lnTo>
                  <a:lnTo>
                    <a:pt x="1010" y="49"/>
                  </a:lnTo>
                  <a:lnTo>
                    <a:pt x="1007" y="47"/>
                  </a:lnTo>
                  <a:lnTo>
                    <a:pt x="1006" y="46"/>
                  </a:lnTo>
                  <a:lnTo>
                    <a:pt x="1007" y="44"/>
                  </a:lnTo>
                  <a:close/>
                  <a:moveTo>
                    <a:pt x="829" y="43"/>
                  </a:moveTo>
                  <a:lnTo>
                    <a:pt x="831" y="43"/>
                  </a:lnTo>
                  <a:lnTo>
                    <a:pt x="831" y="44"/>
                  </a:lnTo>
                  <a:lnTo>
                    <a:pt x="831" y="46"/>
                  </a:lnTo>
                  <a:lnTo>
                    <a:pt x="831" y="46"/>
                  </a:lnTo>
                  <a:lnTo>
                    <a:pt x="832" y="44"/>
                  </a:lnTo>
                  <a:lnTo>
                    <a:pt x="832" y="44"/>
                  </a:lnTo>
                  <a:lnTo>
                    <a:pt x="832" y="46"/>
                  </a:lnTo>
                  <a:lnTo>
                    <a:pt x="832" y="47"/>
                  </a:lnTo>
                  <a:lnTo>
                    <a:pt x="831" y="47"/>
                  </a:lnTo>
                  <a:lnTo>
                    <a:pt x="832" y="49"/>
                  </a:lnTo>
                  <a:lnTo>
                    <a:pt x="832" y="49"/>
                  </a:lnTo>
                  <a:lnTo>
                    <a:pt x="832" y="49"/>
                  </a:lnTo>
                  <a:lnTo>
                    <a:pt x="834" y="47"/>
                  </a:lnTo>
                  <a:lnTo>
                    <a:pt x="835" y="49"/>
                  </a:lnTo>
                  <a:lnTo>
                    <a:pt x="837" y="51"/>
                  </a:lnTo>
                  <a:lnTo>
                    <a:pt x="839" y="51"/>
                  </a:lnTo>
                  <a:lnTo>
                    <a:pt x="840" y="51"/>
                  </a:lnTo>
                  <a:lnTo>
                    <a:pt x="842" y="51"/>
                  </a:lnTo>
                  <a:lnTo>
                    <a:pt x="842" y="49"/>
                  </a:lnTo>
                  <a:lnTo>
                    <a:pt x="845" y="49"/>
                  </a:lnTo>
                  <a:lnTo>
                    <a:pt x="846" y="49"/>
                  </a:lnTo>
                  <a:lnTo>
                    <a:pt x="848" y="51"/>
                  </a:lnTo>
                  <a:lnTo>
                    <a:pt x="848" y="51"/>
                  </a:lnTo>
                  <a:lnTo>
                    <a:pt x="848" y="51"/>
                  </a:lnTo>
                  <a:lnTo>
                    <a:pt x="848" y="52"/>
                  </a:lnTo>
                  <a:lnTo>
                    <a:pt x="846" y="52"/>
                  </a:lnTo>
                  <a:lnTo>
                    <a:pt x="848" y="54"/>
                  </a:lnTo>
                  <a:lnTo>
                    <a:pt x="850" y="54"/>
                  </a:lnTo>
                  <a:lnTo>
                    <a:pt x="850" y="54"/>
                  </a:lnTo>
                  <a:lnTo>
                    <a:pt x="850" y="55"/>
                  </a:lnTo>
                  <a:lnTo>
                    <a:pt x="848" y="57"/>
                  </a:lnTo>
                  <a:lnTo>
                    <a:pt x="846" y="57"/>
                  </a:lnTo>
                  <a:lnTo>
                    <a:pt x="843" y="57"/>
                  </a:lnTo>
                  <a:lnTo>
                    <a:pt x="843" y="57"/>
                  </a:lnTo>
                  <a:lnTo>
                    <a:pt x="843" y="55"/>
                  </a:lnTo>
                  <a:lnTo>
                    <a:pt x="842" y="55"/>
                  </a:lnTo>
                  <a:lnTo>
                    <a:pt x="842" y="54"/>
                  </a:lnTo>
                  <a:lnTo>
                    <a:pt x="842" y="52"/>
                  </a:lnTo>
                  <a:lnTo>
                    <a:pt x="842" y="52"/>
                  </a:lnTo>
                  <a:lnTo>
                    <a:pt x="840" y="52"/>
                  </a:lnTo>
                  <a:lnTo>
                    <a:pt x="839" y="54"/>
                  </a:lnTo>
                  <a:lnTo>
                    <a:pt x="839" y="52"/>
                  </a:lnTo>
                  <a:lnTo>
                    <a:pt x="837" y="51"/>
                  </a:lnTo>
                  <a:lnTo>
                    <a:pt x="835" y="51"/>
                  </a:lnTo>
                  <a:lnTo>
                    <a:pt x="834" y="51"/>
                  </a:lnTo>
                  <a:lnTo>
                    <a:pt x="832" y="52"/>
                  </a:lnTo>
                  <a:lnTo>
                    <a:pt x="831" y="52"/>
                  </a:lnTo>
                  <a:lnTo>
                    <a:pt x="829" y="54"/>
                  </a:lnTo>
                  <a:lnTo>
                    <a:pt x="828" y="52"/>
                  </a:lnTo>
                  <a:lnTo>
                    <a:pt x="826" y="51"/>
                  </a:lnTo>
                  <a:lnTo>
                    <a:pt x="824" y="51"/>
                  </a:lnTo>
                  <a:lnTo>
                    <a:pt x="820" y="51"/>
                  </a:lnTo>
                  <a:lnTo>
                    <a:pt x="816" y="52"/>
                  </a:lnTo>
                  <a:lnTo>
                    <a:pt x="813" y="52"/>
                  </a:lnTo>
                  <a:lnTo>
                    <a:pt x="813" y="51"/>
                  </a:lnTo>
                  <a:lnTo>
                    <a:pt x="816" y="51"/>
                  </a:lnTo>
                  <a:lnTo>
                    <a:pt x="820" y="49"/>
                  </a:lnTo>
                  <a:lnTo>
                    <a:pt x="821" y="51"/>
                  </a:lnTo>
                  <a:lnTo>
                    <a:pt x="828" y="49"/>
                  </a:lnTo>
                  <a:lnTo>
                    <a:pt x="828" y="47"/>
                  </a:lnTo>
                  <a:lnTo>
                    <a:pt x="828" y="47"/>
                  </a:lnTo>
                  <a:lnTo>
                    <a:pt x="828" y="46"/>
                  </a:lnTo>
                  <a:lnTo>
                    <a:pt x="828" y="44"/>
                  </a:lnTo>
                  <a:lnTo>
                    <a:pt x="829" y="43"/>
                  </a:lnTo>
                  <a:lnTo>
                    <a:pt x="829" y="43"/>
                  </a:lnTo>
                  <a:close/>
                  <a:moveTo>
                    <a:pt x="2786" y="40"/>
                  </a:moveTo>
                  <a:lnTo>
                    <a:pt x="2789" y="40"/>
                  </a:lnTo>
                  <a:lnTo>
                    <a:pt x="2791" y="41"/>
                  </a:lnTo>
                  <a:lnTo>
                    <a:pt x="2791" y="43"/>
                  </a:lnTo>
                  <a:lnTo>
                    <a:pt x="2792" y="44"/>
                  </a:lnTo>
                  <a:lnTo>
                    <a:pt x="2794" y="44"/>
                  </a:lnTo>
                  <a:lnTo>
                    <a:pt x="2795" y="44"/>
                  </a:lnTo>
                  <a:lnTo>
                    <a:pt x="2797" y="43"/>
                  </a:lnTo>
                  <a:lnTo>
                    <a:pt x="2799" y="43"/>
                  </a:lnTo>
                  <a:lnTo>
                    <a:pt x="2802" y="43"/>
                  </a:lnTo>
                  <a:lnTo>
                    <a:pt x="2802" y="44"/>
                  </a:lnTo>
                  <a:lnTo>
                    <a:pt x="2802" y="46"/>
                  </a:lnTo>
                  <a:lnTo>
                    <a:pt x="2800" y="44"/>
                  </a:lnTo>
                  <a:lnTo>
                    <a:pt x="2800" y="46"/>
                  </a:lnTo>
                  <a:lnTo>
                    <a:pt x="2799" y="46"/>
                  </a:lnTo>
                  <a:lnTo>
                    <a:pt x="2799" y="46"/>
                  </a:lnTo>
                  <a:lnTo>
                    <a:pt x="2800" y="47"/>
                  </a:lnTo>
                  <a:lnTo>
                    <a:pt x="2802" y="47"/>
                  </a:lnTo>
                  <a:lnTo>
                    <a:pt x="2803" y="47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3" y="49"/>
                  </a:lnTo>
                  <a:lnTo>
                    <a:pt x="2803" y="49"/>
                  </a:lnTo>
                  <a:lnTo>
                    <a:pt x="2802" y="49"/>
                  </a:lnTo>
                  <a:lnTo>
                    <a:pt x="2797" y="47"/>
                  </a:lnTo>
                  <a:lnTo>
                    <a:pt x="2795" y="46"/>
                  </a:lnTo>
                  <a:lnTo>
                    <a:pt x="2795" y="46"/>
                  </a:lnTo>
                  <a:lnTo>
                    <a:pt x="2795" y="46"/>
                  </a:lnTo>
                  <a:lnTo>
                    <a:pt x="2794" y="47"/>
                  </a:lnTo>
                  <a:lnTo>
                    <a:pt x="2792" y="47"/>
                  </a:lnTo>
                  <a:lnTo>
                    <a:pt x="2792" y="47"/>
                  </a:lnTo>
                  <a:lnTo>
                    <a:pt x="2792" y="49"/>
                  </a:lnTo>
                  <a:lnTo>
                    <a:pt x="2792" y="49"/>
                  </a:lnTo>
                  <a:lnTo>
                    <a:pt x="2791" y="49"/>
                  </a:lnTo>
                  <a:lnTo>
                    <a:pt x="2789" y="47"/>
                  </a:lnTo>
                  <a:lnTo>
                    <a:pt x="2788" y="47"/>
                  </a:lnTo>
                  <a:lnTo>
                    <a:pt x="2788" y="46"/>
                  </a:lnTo>
                  <a:lnTo>
                    <a:pt x="2784" y="44"/>
                  </a:lnTo>
                  <a:lnTo>
                    <a:pt x="2784" y="43"/>
                  </a:lnTo>
                  <a:lnTo>
                    <a:pt x="2786" y="43"/>
                  </a:lnTo>
                  <a:lnTo>
                    <a:pt x="2786" y="43"/>
                  </a:lnTo>
                  <a:lnTo>
                    <a:pt x="2786" y="41"/>
                  </a:lnTo>
                  <a:lnTo>
                    <a:pt x="2786" y="41"/>
                  </a:lnTo>
                  <a:lnTo>
                    <a:pt x="2786" y="40"/>
                  </a:lnTo>
                  <a:close/>
                  <a:moveTo>
                    <a:pt x="2857" y="40"/>
                  </a:moveTo>
                  <a:lnTo>
                    <a:pt x="2859" y="40"/>
                  </a:lnTo>
                  <a:lnTo>
                    <a:pt x="2859" y="40"/>
                  </a:lnTo>
                  <a:lnTo>
                    <a:pt x="2860" y="41"/>
                  </a:lnTo>
                  <a:lnTo>
                    <a:pt x="2862" y="41"/>
                  </a:lnTo>
                  <a:lnTo>
                    <a:pt x="2860" y="43"/>
                  </a:lnTo>
                  <a:lnTo>
                    <a:pt x="2859" y="43"/>
                  </a:lnTo>
                  <a:lnTo>
                    <a:pt x="2854" y="43"/>
                  </a:lnTo>
                  <a:lnTo>
                    <a:pt x="2851" y="41"/>
                  </a:lnTo>
                  <a:lnTo>
                    <a:pt x="2851" y="41"/>
                  </a:lnTo>
                  <a:lnTo>
                    <a:pt x="2852" y="41"/>
                  </a:lnTo>
                  <a:lnTo>
                    <a:pt x="2854" y="41"/>
                  </a:lnTo>
                  <a:lnTo>
                    <a:pt x="2855" y="41"/>
                  </a:lnTo>
                  <a:lnTo>
                    <a:pt x="2857" y="41"/>
                  </a:lnTo>
                  <a:lnTo>
                    <a:pt x="2857" y="41"/>
                  </a:lnTo>
                  <a:lnTo>
                    <a:pt x="2857" y="40"/>
                  </a:lnTo>
                  <a:lnTo>
                    <a:pt x="2857" y="40"/>
                  </a:lnTo>
                  <a:close/>
                  <a:moveTo>
                    <a:pt x="2597" y="36"/>
                  </a:moveTo>
                  <a:lnTo>
                    <a:pt x="2601" y="40"/>
                  </a:lnTo>
                  <a:lnTo>
                    <a:pt x="2603" y="41"/>
                  </a:lnTo>
                  <a:lnTo>
                    <a:pt x="2605" y="43"/>
                  </a:lnTo>
                  <a:lnTo>
                    <a:pt x="2608" y="43"/>
                  </a:lnTo>
                  <a:lnTo>
                    <a:pt x="2609" y="43"/>
                  </a:lnTo>
                  <a:lnTo>
                    <a:pt x="2613" y="44"/>
                  </a:lnTo>
                  <a:lnTo>
                    <a:pt x="2614" y="44"/>
                  </a:lnTo>
                  <a:lnTo>
                    <a:pt x="2614" y="44"/>
                  </a:lnTo>
                  <a:lnTo>
                    <a:pt x="2614" y="44"/>
                  </a:lnTo>
                  <a:lnTo>
                    <a:pt x="2616" y="44"/>
                  </a:lnTo>
                  <a:lnTo>
                    <a:pt x="2616" y="44"/>
                  </a:lnTo>
                  <a:lnTo>
                    <a:pt x="2617" y="44"/>
                  </a:lnTo>
                  <a:lnTo>
                    <a:pt x="2619" y="46"/>
                  </a:lnTo>
                  <a:lnTo>
                    <a:pt x="2619" y="49"/>
                  </a:lnTo>
                  <a:lnTo>
                    <a:pt x="2620" y="51"/>
                  </a:lnTo>
                  <a:lnTo>
                    <a:pt x="2620" y="51"/>
                  </a:lnTo>
                  <a:lnTo>
                    <a:pt x="2620" y="52"/>
                  </a:lnTo>
                  <a:lnTo>
                    <a:pt x="2622" y="54"/>
                  </a:lnTo>
                  <a:lnTo>
                    <a:pt x="2624" y="55"/>
                  </a:lnTo>
                  <a:lnTo>
                    <a:pt x="2625" y="57"/>
                  </a:lnTo>
                  <a:lnTo>
                    <a:pt x="2627" y="58"/>
                  </a:lnTo>
                  <a:lnTo>
                    <a:pt x="2625" y="58"/>
                  </a:lnTo>
                  <a:lnTo>
                    <a:pt x="2624" y="57"/>
                  </a:lnTo>
                  <a:lnTo>
                    <a:pt x="2624" y="57"/>
                  </a:lnTo>
                  <a:lnTo>
                    <a:pt x="2622" y="58"/>
                  </a:lnTo>
                  <a:lnTo>
                    <a:pt x="2622" y="57"/>
                  </a:lnTo>
                  <a:lnTo>
                    <a:pt x="2622" y="55"/>
                  </a:lnTo>
                  <a:lnTo>
                    <a:pt x="2619" y="54"/>
                  </a:lnTo>
                  <a:lnTo>
                    <a:pt x="2619" y="54"/>
                  </a:lnTo>
                  <a:lnTo>
                    <a:pt x="2620" y="54"/>
                  </a:lnTo>
                  <a:lnTo>
                    <a:pt x="2620" y="54"/>
                  </a:lnTo>
                  <a:lnTo>
                    <a:pt x="2620" y="54"/>
                  </a:lnTo>
                  <a:lnTo>
                    <a:pt x="2620" y="52"/>
                  </a:lnTo>
                  <a:lnTo>
                    <a:pt x="2619" y="52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6" y="46"/>
                  </a:lnTo>
                  <a:lnTo>
                    <a:pt x="2616" y="46"/>
                  </a:lnTo>
                  <a:lnTo>
                    <a:pt x="2605" y="43"/>
                  </a:lnTo>
                  <a:lnTo>
                    <a:pt x="2603" y="41"/>
                  </a:lnTo>
                  <a:lnTo>
                    <a:pt x="2601" y="40"/>
                  </a:lnTo>
                  <a:lnTo>
                    <a:pt x="2600" y="40"/>
                  </a:lnTo>
                  <a:lnTo>
                    <a:pt x="2595" y="38"/>
                  </a:lnTo>
                  <a:lnTo>
                    <a:pt x="2597" y="36"/>
                  </a:lnTo>
                  <a:close/>
                  <a:moveTo>
                    <a:pt x="834" y="36"/>
                  </a:moveTo>
                  <a:lnTo>
                    <a:pt x="834" y="36"/>
                  </a:lnTo>
                  <a:lnTo>
                    <a:pt x="834" y="38"/>
                  </a:lnTo>
                  <a:lnTo>
                    <a:pt x="832" y="38"/>
                  </a:lnTo>
                  <a:lnTo>
                    <a:pt x="829" y="40"/>
                  </a:lnTo>
                  <a:lnTo>
                    <a:pt x="829" y="40"/>
                  </a:lnTo>
                  <a:lnTo>
                    <a:pt x="829" y="38"/>
                  </a:lnTo>
                  <a:lnTo>
                    <a:pt x="832" y="36"/>
                  </a:lnTo>
                  <a:lnTo>
                    <a:pt x="832" y="36"/>
                  </a:lnTo>
                  <a:lnTo>
                    <a:pt x="834" y="36"/>
                  </a:lnTo>
                  <a:close/>
                  <a:moveTo>
                    <a:pt x="4918" y="36"/>
                  </a:moveTo>
                  <a:lnTo>
                    <a:pt x="4918" y="36"/>
                  </a:lnTo>
                  <a:lnTo>
                    <a:pt x="4918" y="38"/>
                  </a:lnTo>
                  <a:lnTo>
                    <a:pt x="4919" y="40"/>
                  </a:lnTo>
                  <a:lnTo>
                    <a:pt x="4921" y="38"/>
                  </a:lnTo>
                  <a:lnTo>
                    <a:pt x="4923" y="38"/>
                  </a:lnTo>
                  <a:lnTo>
                    <a:pt x="4923" y="36"/>
                  </a:lnTo>
                  <a:lnTo>
                    <a:pt x="4923" y="36"/>
                  </a:lnTo>
                  <a:lnTo>
                    <a:pt x="4924" y="36"/>
                  </a:lnTo>
                  <a:lnTo>
                    <a:pt x="4924" y="40"/>
                  </a:lnTo>
                  <a:lnTo>
                    <a:pt x="4923" y="41"/>
                  </a:lnTo>
                  <a:lnTo>
                    <a:pt x="4921" y="43"/>
                  </a:lnTo>
                  <a:lnTo>
                    <a:pt x="4918" y="43"/>
                  </a:lnTo>
                  <a:lnTo>
                    <a:pt x="4916" y="40"/>
                  </a:lnTo>
                  <a:lnTo>
                    <a:pt x="4916" y="38"/>
                  </a:lnTo>
                  <a:lnTo>
                    <a:pt x="4918" y="36"/>
                  </a:lnTo>
                  <a:lnTo>
                    <a:pt x="4918" y="36"/>
                  </a:lnTo>
                  <a:close/>
                  <a:moveTo>
                    <a:pt x="821" y="35"/>
                  </a:moveTo>
                  <a:lnTo>
                    <a:pt x="823" y="36"/>
                  </a:lnTo>
                  <a:lnTo>
                    <a:pt x="824" y="36"/>
                  </a:lnTo>
                  <a:lnTo>
                    <a:pt x="824" y="38"/>
                  </a:lnTo>
                  <a:lnTo>
                    <a:pt x="824" y="40"/>
                  </a:lnTo>
                  <a:lnTo>
                    <a:pt x="824" y="40"/>
                  </a:lnTo>
                  <a:lnTo>
                    <a:pt x="823" y="38"/>
                  </a:lnTo>
                  <a:lnTo>
                    <a:pt x="823" y="38"/>
                  </a:lnTo>
                  <a:lnTo>
                    <a:pt x="821" y="38"/>
                  </a:lnTo>
                  <a:lnTo>
                    <a:pt x="821" y="38"/>
                  </a:lnTo>
                  <a:lnTo>
                    <a:pt x="821" y="38"/>
                  </a:lnTo>
                  <a:lnTo>
                    <a:pt x="821" y="36"/>
                  </a:lnTo>
                  <a:lnTo>
                    <a:pt x="821" y="36"/>
                  </a:lnTo>
                  <a:lnTo>
                    <a:pt x="821" y="36"/>
                  </a:lnTo>
                  <a:lnTo>
                    <a:pt x="821" y="35"/>
                  </a:lnTo>
                  <a:close/>
                  <a:moveTo>
                    <a:pt x="835" y="35"/>
                  </a:moveTo>
                  <a:lnTo>
                    <a:pt x="837" y="35"/>
                  </a:lnTo>
                  <a:lnTo>
                    <a:pt x="837" y="35"/>
                  </a:lnTo>
                  <a:lnTo>
                    <a:pt x="837" y="36"/>
                  </a:lnTo>
                  <a:lnTo>
                    <a:pt x="835" y="36"/>
                  </a:lnTo>
                  <a:lnTo>
                    <a:pt x="835" y="35"/>
                  </a:lnTo>
                  <a:lnTo>
                    <a:pt x="835" y="35"/>
                  </a:lnTo>
                  <a:lnTo>
                    <a:pt x="835" y="35"/>
                  </a:lnTo>
                  <a:close/>
                  <a:moveTo>
                    <a:pt x="818" y="35"/>
                  </a:moveTo>
                  <a:lnTo>
                    <a:pt x="818" y="35"/>
                  </a:lnTo>
                  <a:lnTo>
                    <a:pt x="818" y="35"/>
                  </a:lnTo>
                  <a:lnTo>
                    <a:pt x="818" y="36"/>
                  </a:lnTo>
                  <a:lnTo>
                    <a:pt x="818" y="36"/>
                  </a:lnTo>
                  <a:lnTo>
                    <a:pt x="820" y="38"/>
                  </a:lnTo>
                  <a:lnTo>
                    <a:pt x="820" y="40"/>
                  </a:lnTo>
                  <a:lnTo>
                    <a:pt x="818" y="40"/>
                  </a:lnTo>
                  <a:lnTo>
                    <a:pt x="818" y="40"/>
                  </a:lnTo>
                  <a:lnTo>
                    <a:pt x="818" y="40"/>
                  </a:lnTo>
                  <a:lnTo>
                    <a:pt x="818" y="38"/>
                  </a:lnTo>
                  <a:lnTo>
                    <a:pt x="818" y="38"/>
                  </a:lnTo>
                  <a:lnTo>
                    <a:pt x="816" y="36"/>
                  </a:lnTo>
                  <a:lnTo>
                    <a:pt x="816" y="36"/>
                  </a:lnTo>
                  <a:lnTo>
                    <a:pt x="816" y="35"/>
                  </a:lnTo>
                  <a:lnTo>
                    <a:pt x="816" y="35"/>
                  </a:lnTo>
                  <a:lnTo>
                    <a:pt x="818" y="35"/>
                  </a:lnTo>
                  <a:close/>
                  <a:moveTo>
                    <a:pt x="2592" y="33"/>
                  </a:moveTo>
                  <a:lnTo>
                    <a:pt x="2594" y="35"/>
                  </a:lnTo>
                  <a:lnTo>
                    <a:pt x="2595" y="36"/>
                  </a:lnTo>
                  <a:lnTo>
                    <a:pt x="2594" y="36"/>
                  </a:lnTo>
                  <a:lnTo>
                    <a:pt x="2590" y="36"/>
                  </a:lnTo>
                  <a:lnTo>
                    <a:pt x="2589" y="36"/>
                  </a:lnTo>
                  <a:lnTo>
                    <a:pt x="2589" y="36"/>
                  </a:lnTo>
                  <a:lnTo>
                    <a:pt x="2590" y="35"/>
                  </a:lnTo>
                  <a:lnTo>
                    <a:pt x="2592" y="33"/>
                  </a:lnTo>
                  <a:close/>
                  <a:moveTo>
                    <a:pt x="774" y="32"/>
                  </a:moveTo>
                  <a:lnTo>
                    <a:pt x="777" y="32"/>
                  </a:lnTo>
                  <a:lnTo>
                    <a:pt x="780" y="36"/>
                  </a:lnTo>
                  <a:lnTo>
                    <a:pt x="780" y="36"/>
                  </a:lnTo>
                  <a:lnTo>
                    <a:pt x="779" y="38"/>
                  </a:lnTo>
                  <a:lnTo>
                    <a:pt x="779" y="36"/>
                  </a:lnTo>
                  <a:lnTo>
                    <a:pt x="779" y="36"/>
                  </a:lnTo>
                  <a:lnTo>
                    <a:pt x="777" y="35"/>
                  </a:lnTo>
                  <a:lnTo>
                    <a:pt x="774" y="32"/>
                  </a:lnTo>
                  <a:lnTo>
                    <a:pt x="774" y="32"/>
                  </a:lnTo>
                  <a:close/>
                  <a:moveTo>
                    <a:pt x="1017" y="29"/>
                  </a:moveTo>
                  <a:lnTo>
                    <a:pt x="1021" y="29"/>
                  </a:lnTo>
                  <a:lnTo>
                    <a:pt x="1021" y="29"/>
                  </a:lnTo>
                  <a:lnTo>
                    <a:pt x="1018" y="30"/>
                  </a:lnTo>
                  <a:lnTo>
                    <a:pt x="1018" y="30"/>
                  </a:lnTo>
                  <a:lnTo>
                    <a:pt x="1018" y="32"/>
                  </a:lnTo>
                  <a:lnTo>
                    <a:pt x="1018" y="33"/>
                  </a:lnTo>
                  <a:lnTo>
                    <a:pt x="1018" y="33"/>
                  </a:lnTo>
                  <a:lnTo>
                    <a:pt x="1017" y="35"/>
                  </a:lnTo>
                  <a:lnTo>
                    <a:pt x="1017" y="35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4" y="32"/>
                  </a:lnTo>
                  <a:lnTo>
                    <a:pt x="1014" y="30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0" y="32"/>
                  </a:lnTo>
                  <a:lnTo>
                    <a:pt x="1009" y="30"/>
                  </a:lnTo>
                  <a:lnTo>
                    <a:pt x="1010" y="30"/>
                  </a:lnTo>
                  <a:lnTo>
                    <a:pt x="1010" y="29"/>
                  </a:lnTo>
                  <a:lnTo>
                    <a:pt x="1012" y="29"/>
                  </a:lnTo>
                  <a:lnTo>
                    <a:pt x="1014" y="29"/>
                  </a:lnTo>
                  <a:lnTo>
                    <a:pt x="1015" y="29"/>
                  </a:lnTo>
                  <a:lnTo>
                    <a:pt x="1017" y="29"/>
                  </a:lnTo>
                  <a:close/>
                  <a:moveTo>
                    <a:pt x="2846" y="25"/>
                  </a:moveTo>
                  <a:lnTo>
                    <a:pt x="2851" y="25"/>
                  </a:lnTo>
                  <a:lnTo>
                    <a:pt x="2854" y="25"/>
                  </a:lnTo>
                  <a:lnTo>
                    <a:pt x="2855" y="27"/>
                  </a:lnTo>
                  <a:lnTo>
                    <a:pt x="2855" y="27"/>
                  </a:lnTo>
                  <a:lnTo>
                    <a:pt x="2855" y="29"/>
                  </a:lnTo>
                  <a:lnTo>
                    <a:pt x="2859" y="30"/>
                  </a:lnTo>
                  <a:lnTo>
                    <a:pt x="2860" y="32"/>
                  </a:lnTo>
                  <a:lnTo>
                    <a:pt x="2860" y="32"/>
                  </a:lnTo>
                  <a:lnTo>
                    <a:pt x="2859" y="32"/>
                  </a:lnTo>
                  <a:lnTo>
                    <a:pt x="2857" y="30"/>
                  </a:lnTo>
                  <a:lnTo>
                    <a:pt x="2855" y="30"/>
                  </a:lnTo>
                  <a:lnTo>
                    <a:pt x="2854" y="29"/>
                  </a:lnTo>
                  <a:lnTo>
                    <a:pt x="2854" y="29"/>
                  </a:lnTo>
                  <a:lnTo>
                    <a:pt x="2854" y="27"/>
                  </a:lnTo>
                  <a:lnTo>
                    <a:pt x="2852" y="27"/>
                  </a:lnTo>
                  <a:lnTo>
                    <a:pt x="2851" y="27"/>
                  </a:lnTo>
                  <a:lnTo>
                    <a:pt x="2849" y="25"/>
                  </a:lnTo>
                  <a:lnTo>
                    <a:pt x="2849" y="27"/>
                  </a:lnTo>
                  <a:lnTo>
                    <a:pt x="2849" y="27"/>
                  </a:lnTo>
                  <a:lnTo>
                    <a:pt x="2847" y="27"/>
                  </a:lnTo>
                  <a:lnTo>
                    <a:pt x="2846" y="27"/>
                  </a:lnTo>
                  <a:lnTo>
                    <a:pt x="2846" y="27"/>
                  </a:lnTo>
                  <a:lnTo>
                    <a:pt x="2844" y="27"/>
                  </a:lnTo>
                  <a:lnTo>
                    <a:pt x="2844" y="29"/>
                  </a:lnTo>
                  <a:lnTo>
                    <a:pt x="2843" y="29"/>
                  </a:lnTo>
                  <a:lnTo>
                    <a:pt x="2843" y="30"/>
                  </a:lnTo>
                  <a:lnTo>
                    <a:pt x="2841" y="30"/>
                  </a:lnTo>
                  <a:lnTo>
                    <a:pt x="2840" y="30"/>
                  </a:lnTo>
                  <a:lnTo>
                    <a:pt x="2840" y="30"/>
                  </a:lnTo>
                  <a:lnTo>
                    <a:pt x="2840" y="30"/>
                  </a:lnTo>
                  <a:lnTo>
                    <a:pt x="2841" y="29"/>
                  </a:lnTo>
                  <a:lnTo>
                    <a:pt x="2841" y="29"/>
                  </a:lnTo>
                  <a:lnTo>
                    <a:pt x="2840" y="27"/>
                  </a:lnTo>
                  <a:lnTo>
                    <a:pt x="2838" y="27"/>
                  </a:lnTo>
                  <a:lnTo>
                    <a:pt x="2836" y="25"/>
                  </a:lnTo>
                  <a:lnTo>
                    <a:pt x="2836" y="25"/>
                  </a:lnTo>
                  <a:lnTo>
                    <a:pt x="2838" y="25"/>
                  </a:lnTo>
                  <a:lnTo>
                    <a:pt x="2841" y="27"/>
                  </a:lnTo>
                  <a:lnTo>
                    <a:pt x="2843" y="27"/>
                  </a:lnTo>
                  <a:lnTo>
                    <a:pt x="2844" y="25"/>
                  </a:lnTo>
                  <a:lnTo>
                    <a:pt x="2844" y="25"/>
                  </a:lnTo>
                  <a:lnTo>
                    <a:pt x="2846" y="25"/>
                  </a:lnTo>
                  <a:close/>
                  <a:moveTo>
                    <a:pt x="8" y="24"/>
                  </a:moveTo>
                  <a:lnTo>
                    <a:pt x="8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3" y="24"/>
                  </a:lnTo>
                  <a:lnTo>
                    <a:pt x="6" y="24"/>
                  </a:lnTo>
                  <a:lnTo>
                    <a:pt x="8" y="24"/>
                  </a:lnTo>
                  <a:close/>
                  <a:moveTo>
                    <a:pt x="686" y="22"/>
                  </a:moveTo>
                  <a:lnTo>
                    <a:pt x="686" y="22"/>
                  </a:lnTo>
                  <a:lnTo>
                    <a:pt x="686" y="22"/>
                  </a:lnTo>
                  <a:lnTo>
                    <a:pt x="687" y="24"/>
                  </a:lnTo>
                  <a:lnTo>
                    <a:pt x="687" y="24"/>
                  </a:lnTo>
                  <a:lnTo>
                    <a:pt x="689" y="24"/>
                  </a:lnTo>
                  <a:lnTo>
                    <a:pt x="689" y="25"/>
                  </a:lnTo>
                  <a:lnTo>
                    <a:pt x="687" y="27"/>
                  </a:lnTo>
                  <a:lnTo>
                    <a:pt x="687" y="27"/>
                  </a:lnTo>
                  <a:lnTo>
                    <a:pt x="687" y="29"/>
                  </a:lnTo>
                  <a:lnTo>
                    <a:pt x="689" y="29"/>
                  </a:lnTo>
                  <a:lnTo>
                    <a:pt x="689" y="29"/>
                  </a:lnTo>
                  <a:lnTo>
                    <a:pt x="689" y="30"/>
                  </a:lnTo>
                  <a:lnTo>
                    <a:pt x="687" y="30"/>
                  </a:lnTo>
                  <a:lnTo>
                    <a:pt x="687" y="32"/>
                  </a:lnTo>
                  <a:lnTo>
                    <a:pt x="687" y="32"/>
                  </a:lnTo>
                  <a:lnTo>
                    <a:pt x="689" y="33"/>
                  </a:lnTo>
                  <a:lnTo>
                    <a:pt x="690" y="32"/>
                  </a:lnTo>
                  <a:lnTo>
                    <a:pt x="690" y="33"/>
                  </a:lnTo>
                  <a:lnTo>
                    <a:pt x="690" y="33"/>
                  </a:lnTo>
                  <a:lnTo>
                    <a:pt x="689" y="33"/>
                  </a:lnTo>
                  <a:lnTo>
                    <a:pt x="687" y="35"/>
                  </a:lnTo>
                  <a:lnTo>
                    <a:pt x="686" y="33"/>
                  </a:lnTo>
                  <a:lnTo>
                    <a:pt x="684" y="32"/>
                  </a:lnTo>
                  <a:lnTo>
                    <a:pt x="682" y="30"/>
                  </a:lnTo>
                  <a:lnTo>
                    <a:pt x="682" y="30"/>
                  </a:lnTo>
                  <a:lnTo>
                    <a:pt x="682" y="29"/>
                  </a:lnTo>
                  <a:lnTo>
                    <a:pt x="682" y="29"/>
                  </a:lnTo>
                  <a:lnTo>
                    <a:pt x="682" y="27"/>
                  </a:lnTo>
                  <a:lnTo>
                    <a:pt x="682" y="27"/>
                  </a:lnTo>
                  <a:lnTo>
                    <a:pt x="682" y="27"/>
                  </a:lnTo>
                  <a:lnTo>
                    <a:pt x="681" y="25"/>
                  </a:lnTo>
                  <a:lnTo>
                    <a:pt x="679" y="24"/>
                  </a:lnTo>
                  <a:lnTo>
                    <a:pt x="679" y="24"/>
                  </a:lnTo>
                  <a:lnTo>
                    <a:pt x="681" y="24"/>
                  </a:lnTo>
                  <a:lnTo>
                    <a:pt x="682" y="22"/>
                  </a:lnTo>
                  <a:lnTo>
                    <a:pt x="684" y="22"/>
                  </a:lnTo>
                  <a:lnTo>
                    <a:pt x="686" y="22"/>
                  </a:lnTo>
                  <a:close/>
                  <a:moveTo>
                    <a:pt x="1361" y="19"/>
                  </a:moveTo>
                  <a:lnTo>
                    <a:pt x="1362" y="21"/>
                  </a:lnTo>
                  <a:lnTo>
                    <a:pt x="1364" y="22"/>
                  </a:lnTo>
                  <a:lnTo>
                    <a:pt x="1364" y="22"/>
                  </a:lnTo>
                  <a:lnTo>
                    <a:pt x="1365" y="22"/>
                  </a:lnTo>
                  <a:lnTo>
                    <a:pt x="1367" y="22"/>
                  </a:lnTo>
                  <a:lnTo>
                    <a:pt x="1367" y="22"/>
                  </a:lnTo>
                  <a:lnTo>
                    <a:pt x="1367" y="22"/>
                  </a:lnTo>
                  <a:lnTo>
                    <a:pt x="1367" y="24"/>
                  </a:lnTo>
                  <a:lnTo>
                    <a:pt x="1368" y="24"/>
                  </a:lnTo>
                  <a:lnTo>
                    <a:pt x="1370" y="25"/>
                  </a:lnTo>
                  <a:lnTo>
                    <a:pt x="1372" y="25"/>
                  </a:lnTo>
                  <a:lnTo>
                    <a:pt x="1373" y="27"/>
                  </a:lnTo>
                  <a:lnTo>
                    <a:pt x="1373" y="27"/>
                  </a:lnTo>
                  <a:lnTo>
                    <a:pt x="1375" y="27"/>
                  </a:lnTo>
                  <a:lnTo>
                    <a:pt x="1376" y="29"/>
                  </a:lnTo>
                  <a:lnTo>
                    <a:pt x="1376" y="29"/>
                  </a:lnTo>
                  <a:lnTo>
                    <a:pt x="1376" y="30"/>
                  </a:lnTo>
                  <a:lnTo>
                    <a:pt x="1376" y="30"/>
                  </a:lnTo>
                  <a:lnTo>
                    <a:pt x="1376" y="32"/>
                  </a:lnTo>
                  <a:lnTo>
                    <a:pt x="1378" y="33"/>
                  </a:lnTo>
                  <a:lnTo>
                    <a:pt x="1379" y="35"/>
                  </a:lnTo>
                  <a:lnTo>
                    <a:pt x="1381" y="35"/>
                  </a:lnTo>
                  <a:lnTo>
                    <a:pt x="1381" y="36"/>
                  </a:lnTo>
                  <a:lnTo>
                    <a:pt x="1379" y="36"/>
                  </a:lnTo>
                  <a:lnTo>
                    <a:pt x="1379" y="36"/>
                  </a:lnTo>
                  <a:lnTo>
                    <a:pt x="1379" y="36"/>
                  </a:lnTo>
                  <a:lnTo>
                    <a:pt x="1379" y="38"/>
                  </a:lnTo>
                  <a:lnTo>
                    <a:pt x="1379" y="38"/>
                  </a:lnTo>
                  <a:lnTo>
                    <a:pt x="1379" y="38"/>
                  </a:lnTo>
                  <a:lnTo>
                    <a:pt x="1381" y="38"/>
                  </a:lnTo>
                  <a:lnTo>
                    <a:pt x="1379" y="38"/>
                  </a:lnTo>
                  <a:lnTo>
                    <a:pt x="1378" y="38"/>
                  </a:lnTo>
                  <a:lnTo>
                    <a:pt x="1376" y="38"/>
                  </a:lnTo>
                  <a:lnTo>
                    <a:pt x="1375" y="38"/>
                  </a:lnTo>
                  <a:lnTo>
                    <a:pt x="1375" y="38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5"/>
                  </a:lnTo>
                  <a:lnTo>
                    <a:pt x="1375" y="35"/>
                  </a:lnTo>
                  <a:lnTo>
                    <a:pt x="1373" y="33"/>
                  </a:lnTo>
                  <a:lnTo>
                    <a:pt x="1372" y="33"/>
                  </a:lnTo>
                  <a:lnTo>
                    <a:pt x="1370" y="35"/>
                  </a:lnTo>
                  <a:lnTo>
                    <a:pt x="1370" y="36"/>
                  </a:lnTo>
                  <a:lnTo>
                    <a:pt x="1368" y="38"/>
                  </a:lnTo>
                  <a:lnTo>
                    <a:pt x="1365" y="38"/>
                  </a:lnTo>
                  <a:lnTo>
                    <a:pt x="1365" y="38"/>
                  </a:lnTo>
                  <a:lnTo>
                    <a:pt x="1364" y="38"/>
                  </a:lnTo>
                  <a:lnTo>
                    <a:pt x="1364" y="38"/>
                  </a:lnTo>
                  <a:lnTo>
                    <a:pt x="1362" y="38"/>
                  </a:lnTo>
                  <a:lnTo>
                    <a:pt x="1361" y="36"/>
                  </a:lnTo>
                  <a:lnTo>
                    <a:pt x="1359" y="35"/>
                  </a:lnTo>
                  <a:lnTo>
                    <a:pt x="1357" y="35"/>
                  </a:lnTo>
                  <a:lnTo>
                    <a:pt x="1359" y="35"/>
                  </a:lnTo>
                  <a:lnTo>
                    <a:pt x="1357" y="33"/>
                  </a:lnTo>
                  <a:lnTo>
                    <a:pt x="1357" y="33"/>
                  </a:lnTo>
                  <a:lnTo>
                    <a:pt x="1357" y="32"/>
                  </a:lnTo>
                  <a:lnTo>
                    <a:pt x="1357" y="32"/>
                  </a:lnTo>
                  <a:lnTo>
                    <a:pt x="1356" y="32"/>
                  </a:lnTo>
                  <a:lnTo>
                    <a:pt x="1356" y="32"/>
                  </a:lnTo>
                  <a:lnTo>
                    <a:pt x="1356" y="30"/>
                  </a:lnTo>
                  <a:lnTo>
                    <a:pt x="1357" y="30"/>
                  </a:lnTo>
                  <a:lnTo>
                    <a:pt x="1357" y="30"/>
                  </a:lnTo>
                  <a:lnTo>
                    <a:pt x="1357" y="30"/>
                  </a:lnTo>
                  <a:lnTo>
                    <a:pt x="1357" y="32"/>
                  </a:lnTo>
                  <a:lnTo>
                    <a:pt x="1357" y="32"/>
                  </a:lnTo>
                  <a:lnTo>
                    <a:pt x="1359" y="30"/>
                  </a:lnTo>
                  <a:lnTo>
                    <a:pt x="1359" y="32"/>
                  </a:lnTo>
                  <a:lnTo>
                    <a:pt x="1359" y="32"/>
                  </a:lnTo>
                  <a:lnTo>
                    <a:pt x="1359" y="33"/>
                  </a:lnTo>
                  <a:lnTo>
                    <a:pt x="1359" y="33"/>
                  </a:lnTo>
                  <a:lnTo>
                    <a:pt x="1361" y="33"/>
                  </a:lnTo>
                  <a:lnTo>
                    <a:pt x="1361" y="33"/>
                  </a:lnTo>
                  <a:lnTo>
                    <a:pt x="1361" y="33"/>
                  </a:lnTo>
                  <a:lnTo>
                    <a:pt x="1361" y="32"/>
                  </a:lnTo>
                  <a:lnTo>
                    <a:pt x="1364" y="32"/>
                  </a:lnTo>
                  <a:lnTo>
                    <a:pt x="1364" y="32"/>
                  </a:lnTo>
                  <a:lnTo>
                    <a:pt x="1364" y="30"/>
                  </a:lnTo>
                  <a:lnTo>
                    <a:pt x="1364" y="30"/>
                  </a:lnTo>
                  <a:lnTo>
                    <a:pt x="1362" y="29"/>
                  </a:lnTo>
                  <a:lnTo>
                    <a:pt x="1362" y="29"/>
                  </a:lnTo>
                  <a:lnTo>
                    <a:pt x="1364" y="29"/>
                  </a:lnTo>
                  <a:lnTo>
                    <a:pt x="1364" y="27"/>
                  </a:lnTo>
                  <a:lnTo>
                    <a:pt x="1364" y="27"/>
                  </a:lnTo>
                  <a:lnTo>
                    <a:pt x="1364" y="25"/>
                  </a:lnTo>
                  <a:lnTo>
                    <a:pt x="1362" y="24"/>
                  </a:lnTo>
                  <a:lnTo>
                    <a:pt x="1362" y="24"/>
                  </a:lnTo>
                  <a:lnTo>
                    <a:pt x="1362" y="22"/>
                  </a:lnTo>
                  <a:lnTo>
                    <a:pt x="1362" y="22"/>
                  </a:lnTo>
                  <a:lnTo>
                    <a:pt x="1361" y="21"/>
                  </a:lnTo>
                  <a:lnTo>
                    <a:pt x="1361" y="19"/>
                  </a:lnTo>
                  <a:lnTo>
                    <a:pt x="1361" y="19"/>
                  </a:lnTo>
                  <a:close/>
                  <a:moveTo>
                    <a:pt x="747" y="13"/>
                  </a:moveTo>
                  <a:lnTo>
                    <a:pt x="747" y="14"/>
                  </a:lnTo>
                  <a:lnTo>
                    <a:pt x="747" y="14"/>
                  </a:lnTo>
                  <a:lnTo>
                    <a:pt x="746" y="14"/>
                  </a:lnTo>
                  <a:lnTo>
                    <a:pt x="746" y="16"/>
                  </a:lnTo>
                  <a:lnTo>
                    <a:pt x="747" y="16"/>
                  </a:lnTo>
                  <a:lnTo>
                    <a:pt x="747" y="18"/>
                  </a:lnTo>
                  <a:lnTo>
                    <a:pt x="749" y="18"/>
                  </a:lnTo>
                  <a:lnTo>
                    <a:pt x="750" y="19"/>
                  </a:lnTo>
                  <a:lnTo>
                    <a:pt x="750" y="19"/>
                  </a:lnTo>
                  <a:lnTo>
                    <a:pt x="750" y="19"/>
                  </a:lnTo>
                  <a:lnTo>
                    <a:pt x="752" y="19"/>
                  </a:lnTo>
                  <a:lnTo>
                    <a:pt x="752" y="21"/>
                  </a:lnTo>
                  <a:lnTo>
                    <a:pt x="755" y="19"/>
                  </a:lnTo>
                  <a:lnTo>
                    <a:pt x="757" y="19"/>
                  </a:lnTo>
                  <a:lnTo>
                    <a:pt x="758" y="21"/>
                  </a:lnTo>
                  <a:lnTo>
                    <a:pt x="760" y="19"/>
                  </a:lnTo>
                  <a:lnTo>
                    <a:pt x="763" y="19"/>
                  </a:lnTo>
                  <a:lnTo>
                    <a:pt x="763" y="21"/>
                  </a:lnTo>
                  <a:lnTo>
                    <a:pt x="761" y="21"/>
                  </a:lnTo>
                  <a:lnTo>
                    <a:pt x="760" y="21"/>
                  </a:lnTo>
                  <a:lnTo>
                    <a:pt x="760" y="21"/>
                  </a:lnTo>
                  <a:lnTo>
                    <a:pt x="760" y="22"/>
                  </a:lnTo>
                  <a:lnTo>
                    <a:pt x="763" y="22"/>
                  </a:lnTo>
                  <a:lnTo>
                    <a:pt x="766" y="24"/>
                  </a:lnTo>
                  <a:lnTo>
                    <a:pt x="769" y="24"/>
                  </a:lnTo>
                  <a:lnTo>
                    <a:pt x="771" y="24"/>
                  </a:lnTo>
                  <a:lnTo>
                    <a:pt x="772" y="24"/>
                  </a:lnTo>
                  <a:lnTo>
                    <a:pt x="772" y="24"/>
                  </a:lnTo>
                  <a:lnTo>
                    <a:pt x="774" y="24"/>
                  </a:lnTo>
                  <a:lnTo>
                    <a:pt x="775" y="24"/>
                  </a:lnTo>
                  <a:lnTo>
                    <a:pt x="775" y="24"/>
                  </a:lnTo>
                  <a:lnTo>
                    <a:pt x="774" y="25"/>
                  </a:lnTo>
                  <a:lnTo>
                    <a:pt x="774" y="25"/>
                  </a:lnTo>
                  <a:lnTo>
                    <a:pt x="774" y="29"/>
                  </a:lnTo>
                  <a:lnTo>
                    <a:pt x="775" y="30"/>
                  </a:lnTo>
                  <a:lnTo>
                    <a:pt x="774" y="30"/>
                  </a:lnTo>
                  <a:lnTo>
                    <a:pt x="774" y="30"/>
                  </a:lnTo>
                  <a:lnTo>
                    <a:pt x="774" y="29"/>
                  </a:lnTo>
                  <a:lnTo>
                    <a:pt x="772" y="27"/>
                  </a:lnTo>
                  <a:lnTo>
                    <a:pt x="772" y="25"/>
                  </a:lnTo>
                  <a:lnTo>
                    <a:pt x="771" y="25"/>
                  </a:lnTo>
                  <a:lnTo>
                    <a:pt x="769" y="25"/>
                  </a:lnTo>
                  <a:lnTo>
                    <a:pt x="766" y="24"/>
                  </a:lnTo>
                  <a:lnTo>
                    <a:pt x="766" y="24"/>
                  </a:lnTo>
                  <a:lnTo>
                    <a:pt x="764" y="24"/>
                  </a:lnTo>
                  <a:lnTo>
                    <a:pt x="764" y="24"/>
                  </a:lnTo>
                  <a:lnTo>
                    <a:pt x="763" y="24"/>
                  </a:lnTo>
                  <a:lnTo>
                    <a:pt x="760" y="22"/>
                  </a:lnTo>
                  <a:lnTo>
                    <a:pt x="757" y="22"/>
                  </a:lnTo>
                  <a:lnTo>
                    <a:pt x="755" y="22"/>
                  </a:lnTo>
                  <a:lnTo>
                    <a:pt x="753" y="24"/>
                  </a:lnTo>
                  <a:lnTo>
                    <a:pt x="750" y="21"/>
                  </a:lnTo>
                  <a:lnTo>
                    <a:pt x="749" y="21"/>
                  </a:lnTo>
                  <a:lnTo>
                    <a:pt x="749" y="21"/>
                  </a:lnTo>
                  <a:lnTo>
                    <a:pt x="747" y="19"/>
                  </a:lnTo>
                  <a:lnTo>
                    <a:pt x="744" y="18"/>
                  </a:lnTo>
                  <a:lnTo>
                    <a:pt x="744" y="16"/>
                  </a:lnTo>
                  <a:lnTo>
                    <a:pt x="744" y="14"/>
                  </a:lnTo>
                  <a:lnTo>
                    <a:pt x="744" y="13"/>
                  </a:lnTo>
                  <a:lnTo>
                    <a:pt x="747" y="13"/>
                  </a:lnTo>
                  <a:close/>
                  <a:moveTo>
                    <a:pt x="2860" y="8"/>
                  </a:moveTo>
                  <a:lnTo>
                    <a:pt x="2862" y="8"/>
                  </a:lnTo>
                  <a:lnTo>
                    <a:pt x="2862" y="10"/>
                  </a:lnTo>
                  <a:lnTo>
                    <a:pt x="2862" y="10"/>
                  </a:lnTo>
                  <a:lnTo>
                    <a:pt x="2863" y="11"/>
                  </a:lnTo>
                  <a:lnTo>
                    <a:pt x="2865" y="13"/>
                  </a:lnTo>
                  <a:lnTo>
                    <a:pt x="2865" y="13"/>
                  </a:lnTo>
                  <a:lnTo>
                    <a:pt x="2865" y="14"/>
                  </a:lnTo>
                  <a:lnTo>
                    <a:pt x="2866" y="16"/>
                  </a:lnTo>
                  <a:lnTo>
                    <a:pt x="2866" y="16"/>
                  </a:lnTo>
                  <a:lnTo>
                    <a:pt x="2868" y="16"/>
                  </a:lnTo>
                  <a:lnTo>
                    <a:pt x="2870" y="18"/>
                  </a:lnTo>
                  <a:lnTo>
                    <a:pt x="2870" y="18"/>
                  </a:lnTo>
                  <a:lnTo>
                    <a:pt x="2871" y="19"/>
                  </a:lnTo>
                  <a:lnTo>
                    <a:pt x="2871" y="19"/>
                  </a:lnTo>
                  <a:lnTo>
                    <a:pt x="2870" y="19"/>
                  </a:lnTo>
                  <a:lnTo>
                    <a:pt x="2870" y="19"/>
                  </a:lnTo>
                  <a:lnTo>
                    <a:pt x="2868" y="18"/>
                  </a:lnTo>
                  <a:lnTo>
                    <a:pt x="2865" y="18"/>
                  </a:lnTo>
                  <a:lnTo>
                    <a:pt x="2862" y="16"/>
                  </a:lnTo>
                  <a:lnTo>
                    <a:pt x="2860" y="16"/>
                  </a:lnTo>
                  <a:lnTo>
                    <a:pt x="2860" y="14"/>
                  </a:lnTo>
                  <a:lnTo>
                    <a:pt x="2860" y="14"/>
                  </a:lnTo>
                  <a:lnTo>
                    <a:pt x="2859" y="14"/>
                  </a:lnTo>
                  <a:lnTo>
                    <a:pt x="2859" y="14"/>
                  </a:lnTo>
                  <a:lnTo>
                    <a:pt x="2857" y="13"/>
                  </a:lnTo>
                  <a:lnTo>
                    <a:pt x="2854" y="11"/>
                  </a:lnTo>
                  <a:lnTo>
                    <a:pt x="2854" y="10"/>
                  </a:lnTo>
                  <a:lnTo>
                    <a:pt x="2855" y="8"/>
                  </a:lnTo>
                  <a:lnTo>
                    <a:pt x="2860" y="8"/>
                  </a:lnTo>
                  <a:close/>
                  <a:moveTo>
                    <a:pt x="2873" y="5"/>
                  </a:moveTo>
                  <a:lnTo>
                    <a:pt x="2873" y="5"/>
                  </a:lnTo>
                  <a:lnTo>
                    <a:pt x="2873" y="5"/>
                  </a:lnTo>
                  <a:lnTo>
                    <a:pt x="2873" y="5"/>
                  </a:lnTo>
                  <a:lnTo>
                    <a:pt x="2873" y="5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8"/>
                  </a:lnTo>
                  <a:lnTo>
                    <a:pt x="2876" y="8"/>
                  </a:lnTo>
                  <a:lnTo>
                    <a:pt x="2876" y="8"/>
                  </a:lnTo>
                  <a:lnTo>
                    <a:pt x="2876" y="10"/>
                  </a:lnTo>
                  <a:lnTo>
                    <a:pt x="2874" y="10"/>
                  </a:lnTo>
                  <a:lnTo>
                    <a:pt x="2871" y="11"/>
                  </a:lnTo>
                  <a:lnTo>
                    <a:pt x="2871" y="11"/>
                  </a:lnTo>
                  <a:lnTo>
                    <a:pt x="2871" y="10"/>
                  </a:lnTo>
                  <a:lnTo>
                    <a:pt x="2871" y="10"/>
                  </a:lnTo>
                  <a:lnTo>
                    <a:pt x="2871" y="10"/>
                  </a:lnTo>
                  <a:lnTo>
                    <a:pt x="2871" y="8"/>
                  </a:lnTo>
                  <a:lnTo>
                    <a:pt x="2873" y="8"/>
                  </a:lnTo>
                  <a:lnTo>
                    <a:pt x="2873" y="8"/>
                  </a:lnTo>
                  <a:lnTo>
                    <a:pt x="2873" y="8"/>
                  </a:lnTo>
                  <a:lnTo>
                    <a:pt x="2871" y="6"/>
                  </a:lnTo>
                  <a:lnTo>
                    <a:pt x="2871" y="6"/>
                  </a:lnTo>
                  <a:lnTo>
                    <a:pt x="2871" y="6"/>
                  </a:lnTo>
                  <a:lnTo>
                    <a:pt x="2871" y="5"/>
                  </a:lnTo>
                  <a:lnTo>
                    <a:pt x="2873" y="5"/>
                  </a:lnTo>
                  <a:lnTo>
                    <a:pt x="2873" y="5"/>
                  </a:lnTo>
                  <a:close/>
                  <a:moveTo>
                    <a:pt x="2654" y="0"/>
                  </a:moveTo>
                  <a:lnTo>
                    <a:pt x="2655" y="0"/>
                  </a:lnTo>
                  <a:lnTo>
                    <a:pt x="2655" y="2"/>
                  </a:lnTo>
                  <a:lnTo>
                    <a:pt x="2658" y="3"/>
                  </a:lnTo>
                  <a:lnTo>
                    <a:pt x="2658" y="3"/>
                  </a:lnTo>
                  <a:lnTo>
                    <a:pt x="2657" y="3"/>
                  </a:lnTo>
                  <a:lnTo>
                    <a:pt x="2657" y="5"/>
                  </a:lnTo>
                  <a:lnTo>
                    <a:pt x="2657" y="6"/>
                  </a:lnTo>
                  <a:lnTo>
                    <a:pt x="2657" y="6"/>
                  </a:lnTo>
                  <a:lnTo>
                    <a:pt x="2657" y="8"/>
                  </a:lnTo>
                  <a:lnTo>
                    <a:pt x="2658" y="8"/>
                  </a:lnTo>
                  <a:lnTo>
                    <a:pt x="2658" y="8"/>
                  </a:lnTo>
                  <a:lnTo>
                    <a:pt x="2660" y="11"/>
                  </a:lnTo>
                  <a:lnTo>
                    <a:pt x="2661" y="11"/>
                  </a:lnTo>
                  <a:lnTo>
                    <a:pt x="2663" y="11"/>
                  </a:lnTo>
                  <a:lnTo>
                    <a:pt x="2663" y="11"/>
                  </a:lnTo>
                  <a:lnTo>
                    <a:pt x="2665" y="13"/>
                  </a:lnTo>
                  <a:lnTo>
                    <a:pt x="2665" y="13"/>
                  </a:lnTo>
                  <a:lnTo>
                    <a:pt x="2663" y="14"/>
                  </a:lnTo>
                  <a:lnTo>
                    <a:pt x="2661" y="13"/>
                  </a:lnTo>
                  <a:lnTo>
                    <a:pt x="2660" y="13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58" y="13"/>
                  </a:lnTo>
                  <a:lnTo>
                    <a:pt x="2658" y="11"/>
                  </a:lnTo>
                  <a:lnTo>
                    <a:pt x="2658" y="8"/>
                  </a:lnTo>
                  <a:lnTo>
                    <a:pt x="2657" y="8"/>
                  </a:lnTo>
                  <a:lnTo>
                    <a:pt x="2657" y="8"/>
                  </a:lnTo>
                  <a:lnTo>
                    <a:pt x="2657" y="8"/>
                  </a:lnTo>
                  <a:lnTo>
                    <a:pt x="2655" y="8"/>
                  </a:lnTo>
                  <a:lnTo>
                    <a:pt x="2654" y="8"/>
                  </a:lnTo>
                  <a:lnTo>
                    <a:pt x="2654" y="8"/>
                  </a:lnTo>
                  <a:lnTo>
                    <a:pt x="2654" y="8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0" y="3"/>
                  </a:lnTo>
                  <a:lnTo>
                    <a:pt x="2650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50" y="2"/>
                  </a:lnTo>
                  <a:lnTo>
                    <a:pt x="2652" y="3"/>
                  </a:lnTo>
                  <a:lnTo>
                    <a:pt x="2652" y="3"/>
                  </a:lnTo>
                  <a:lnTo>
                    <a:pt x="2654" y="3"/>
                  </a:lnTo>
                  <a:lnTo>
                    <a:pt x="2654" y="3"/>
                  </a:lnTo>
                  <a:lnTo>
                    <a:pt x="2654" y="2"/>
                  </a:lnTo>
                  <a:lnTo>
                    <a:pt x="2652" y="2"/>
                  </a:lnTo>
                  <a:lnTo>
                    <a:pt x="2652" y="0"/>
                  </a:lnTo>
                  <a:lnTo>
                    <a:pt x="26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1" name="Freeform 358">
              <a:extLst>
                <a:ext uri="{FF2B5EF4-FFF2-40B4-BE49-F238E27FC236}">
                  <a16:creationId xmlns:a16="http://schemas.microsoft.com/office/drawing/2014/main" id="{DA37B92F-7484-C4A5-8599-660CAE8211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2546" y="1336153"/>
              <a:ext cx="9034642" cy="945373"/>
            </a:xfrm>
            <a:custGeom>
              <a:avLst/>
              <a:gdLst>
                <a:gd name="T0" fmla="*/ 2730 w 4635"/>
                <a:gd name="T1" fmla="*/ 449 h 485"/>
                <a:gd name="T2" fmla="*/ 2720 w 4635"/>
                <a:gd name="T3" fmla="*/ 455 h 485"/>
                <a:gd name="T4" fmla="*/ 2731 w 4635"/>
                <a:gd name="T5" fmla="*/ 452 h 485"/>
                <a:gd name="T6" fmla="*/ 1030 w 4635"/>
                <a:gd name="T7" fmla="*/ 443 h 485"/>
                <a:gd name="T8" fmla="*/ 1033 w 4635"/>
                <a:gd name="T9" fmla="*/ 440 h 485"/>
                <a:gd name="T10" fmla="*/ 2780 w 4635"/>
                <a:gd name="T11" fmla="*/ 444 h 485"/>
                <a:gd name="T12" fmla="*/ 2779 w 4635"/>
                <a:gd name="T13" fmla="*/ 444 h 485"/>
                <a:gd name="T14" fmla="*/ 491 w 4635"/>
                <a:gd name="T15" fmla="*/ 433 h 485"/>
                <a:gd name="T16" fmla="*/ 1289 w 4635"/>
                <a:gd name="T17" fmla="*/ 433 h 485"/>
                <a:gd name="T18" fmla="*/ 1307 w 4635"/>
                <a:gd name="T19" fmla="*/ 446 h 485"/>
                <a:gd name="T20" fmla="*/ 1306 w 4635"/>
                <a:gd name="T21" fmla="*/ 452 h 485"/>
                <a:gd name="T22" fmla="*/ 1285 w 4635"/>
                <a:gd name="T23" fmla="*/ 454 h 485"/>
                <a:gd name="T24" fmla="*/ 584 w 4635"/>
                <a:gd name="T25" fmla="*/ 433 h 485"/>
                <a:gd name="T26" fmla="*/ 573 w 4635"/>
                <a:gd name="T27" fmla="*/ 447 h 485"/>
                <a:gd name="T28" fmla="*/ 614 w 4635"/>
                <a:gd name="T29" fmla="*/ 441 h 485"/>
                <a:gd name="T30" fmla="*/ 614 w 4635"/>
                <a:gd name="T31" fmla="*/ 451 h 485"/>
                <a:gd name="T32" fmla="*/ 611 w 4635"/>
                <a:gd name="T33" fmla="*/ 462 h 485"/>
                <a:gd name="T34" fmla="*/ 584 w 4635"/>
                <a:gd name="T35" fmla="*/ 465 h 485"/>
                <a:gd name="T36" fmla="*/ 562 w 4635"/>
                <a:gd name="T37" fmla="*/ 485 h 485"/>
                <a:gd name="T38" fmla="*/ 560 w 4635"/>
                <a:gd name="T39" fmla="*/ 471 h 485"/>
                <a:gd name="T40" fmla="*/ 530 w 4635"/>
                <a:gd name="T41" fmla="*/ 476 h 485"/>
                <a:gd name="T42" fmla="*/ 562 w 4635"/>
                <a:gd name="T43" fmla="*/ 457 h 485"/>
                <a:gd name="T44" fmla="*/ 529 w 4635"/>
                <a:gd name="T45" fmla="*/ 454 h 485"/>
                <a:gd name="T46" fmla="*/ 511 w 4635"/>
                <a:gd name="T47" fmla="*/ 451 h 485"/>
                <a:gd name="T48" fmla="*/ 558 w 4635"/>
                <a:gd name="T49" fmla="*/ 440 h 485"/>
                <a:gd name="T50" fmla="*/ 491 w 4635"/>
                <a:gd name="T51" fmla="*/ 430 h 485"/>
                <a:gd name="T52" fmla="*/ 891 w 4635"/>
                <a:gd name="T53" fmla="*/ 424 h 485"/>
                <a:gd name="T54" fmla="*/ 491 w 4635"/>
                <a:gd name="T55" fmla="*/ 424 h 485"/>
                <a:gd name="T56" fmla="*/ 2563 w 4635"/>
                <a:gd name="T57" fmla="*/ 413 h 485"/>
                <a:gd name="T58" fmla="*/ 2812 w 4635"/>
                <a:gd name="T59" fmla="*/ 411 h 485"/>
                <a:gd name="T60" fmla="*/ 2809 w 4635"/>
                <a:gd name="T61" fmla="*/ 411 h 485"/>
                <a:gd name="T62" fmla="*/ 2824 w 4635"/>
                <a:gd name="T63" fmla="*/ 413 h 485"/>
                <a:gd name="T64" fmla="*/ 3346 w 4635"/>
                <a:gd name="T65" fmla="*/ 408 h 485"/>
                <a:gd name="T66" fmla="*/ 3613 w 4635"/>
                <a:gd name="T67" fmla="*/ 402 h 485"/>
                <a:gd name="T68" fmla="*/ 585 w 4635"/>
                <a:gd name="T69" fmla="*/ 389 h 485"/>
                <a:gd name="T70" fmla="*/ 585 w 4635"/>
                <a:gd name="T71" fmla="*/ 402 h 485"/>
                <a:gd name="T72" fmla="*/ 3636 w 4635"/>
                <a:gd name="T73" fmla="*/ 389 h 485"/>
                <a:gd name="T74" fmla="*/ 3635 w 4635"/>
                <a:gd name="T75" fmla="*/ 388 h 485"/>
                <a:gd name="T76" fmla="*/ 2728 w 4635"/>
                <a:gd name="T77" fmla="*/ 378 h 485"/>
                <a:gd name="T78" fmla="*/ 2719 w 4635"/>
                <a:gd name="T79" fmla="*/ 389 h 485"/>
                <a:gd name="T80" fmla="*/ 2708 w 4635"/>
                <a:gd name="T81" fmla="*/ 386 h 485"/>
                <a:gd name="T82" fmla="*/ 2723 w 4635"/>
                <a:gd name="T83" fmla="*/ 377 h 485"/>
                <a:gd name="T84" fmla="*/ 4631 w 4635"/>
                <a:gd name="T85" fmla="*/ 373 h 485"/>
                <a:gd name="T86" fmla="*/ 3638 w 4635"/>
                <a:gd name="T87" fmla="*/ 373 h 485"/>
                <a:gd name="T88" fmla="*/ 804 w 4635"/>
                <a:gd name="T89" fmla="*/ 362 h 485"/>
                <a:gd name="T90" fmla="*/ 3584 w 4635"/>
                <a:gd name="T91" fmla="*/ 364 h 485"/>
                <a:gd name="T92" fmla="*/ 3583 w 4635"/>
                <a:gd name="T93" fmla="*/ 366 h 485"/>
                <a:gd name="T94" fmla="*/ 3329 w 4635"/>
                <a:gd name="T95" fmla="*/ 355 h 485"/>
                <a:gd name="T96" fmla="*/ 3340 w 4635"/>
                <a:gd name="T97" fmla="*/ 355 h 485"/>
                <a:gd name="T98" fmla="*/ 95 w 4635"/>
                <a:gd name="T99" fmla="*/ 339 h 485"/>
                <a:gd name="T100" fmla="*/ 95 w 4635"/>
                <a:gd name="T101" fmla="*/ 339 h 485"/>
                <a:gd name="T102" fmla="*/ 4472 w 4635"/>
                <a:gd name="T103" fmla="*/ 301 h 485"/>
                <a:gd name="T104" fmla="*/ 4368 w 4635"/>
                <a:gd name="T105" fmla="*/ 290 h 485"/>
                <a:gd name="T106" fmla="*/ 3769 w 4635"/>
                <a:gd name="T107" fmla="*/ 221 h 485"/>
                <a:gd name="T108" fmla="*/ 3818 w 4635"/>
                <a:gd name="T109" fmla="*/ 221 h 485"/>
                <a:gd name="T110" fmla="*/ 3811 w 4635"/>
                <a:gd name="T111" fmla="*/ 233 h 485"/>
                <a:gd name="T112" fmla="*/ 3775 w 4635"/>
                <a:gd name="T113" fmla="*/ 236 h 485"/>
                <a:gd name="T114" fmla="*/ 3777 w 4635"/>
                <a:gd name="T115" fmla="*/ 249 h 485"/>
                <a:gd name="T116" fmla="*/ 3764 w 4635"/>
                <a:gd name="T117" fmla="*/ 236 h 485"/>
                <a:gd name="T118" fmla="*/ 1303 w 4635"/>
                <a:gd name="T119" fmla="*/ 3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35" h="485">
                  <a:moveTo>
                    <a:pt x="2763" y="451"/>
                  </a:moveTo>
                  <a:lnTo>
                    <a:pt x="2764" y="451"/>
                  </a:lnTo>
                  <a:lnTo>
                    <a:pt x="2766" y="454"/>
                  </a:lnTo>
                  <a:lnTo>
                    <a:pt x="2766" y="455"/>
                  </a:lnTo>
                  <a:lnTo>
                    <a:pt x="2766" y="455"/>
                  </a:lnTo>
                  <a:lnTo>
                    <a:pt x="2766" y="457"/>
                  </a:lnTo>
                  <a:lnTo>
                    <a:pt x="2768" y="458"/>
                  </a:lnTo>
                  <a:lnTo>
                    <a:pt x="2768" y="458"/>
                  </a:lnTo>
                  <a:lnTo>
                    <a:pt x="2768" y="460"/>
                  </a:lnTo>
                  <a:lnTo>
                    <a:pt x="2764" y="458"/>
                  </a:lnTo>
                  <a:lnTo>
                    <a:pt x="2763" y="458"/>
                  </a:lnTo>
                  <a:lnTo>
                    <a:pt x="2758" y="455"/>
                  </a:lnTo>
                  <a:lnTo>
                    <a:pt x="2758" y="454"/>
                  </a:lnTo>
                  <a:lnTo>
                    <a:pt x="2758" y="452"/>
                  </a:lnTo>
                  <a:lnTo>
                    <a:pt x="2760" y="452"/>
                  </a:lnTo>
                  <a:lnTo>
                    <a:pt x="2761" y="451"/>
                  </a:lnTo>
                  <a:lnTo>
                    <a:pt x="2763" y="451"/>
                  </a:lnTo>
                  <a:close/>
                  <a:moveTo>
                    <a:pt x="2730" y="449"/>
                  </a:moveTo>
                  <a:lnTo>
                    <a:pt x="2731" y="449"/>
                  </a:lnTo>
                  <a:lnTo>
                    <a:pt x="2731" y="449"/>
                  </a:lnTo>
                  <a:lnTo>
                    <a:pt x="2733" y="451"/>
                  </a:lnTo>
                  <a:lnTo>
                    <a:pt x="2735" y="449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3" y="452"/>
                  </a:lnTo>
                  <a:lnTo>
                    <a:pt x="2731" y="454"/>
                  </a:lnTo>
                  <a:lnTo>
                    <a:pt x="2730" y="455"/>
                  </a:lnTo>
                  <a:lnTo>
                    <a:pt x="2728" y="455"/>
                  </a:lnTo>
                  <a:lnTo>
                    <a:pt x="2727" y="455"/>
                  </a:lnTo>
                  <a:lnTo>
                    <a:pt x="2725" y="457"/>
                  </a:lnTo>
                  <a:lnTo>
                    <a:pt x="2720" y="457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4"/>
                  </a:lnTo>
                  <a:lnTo>
                    <a:pt x="2719" y="454"/>
                  </a:lnTo>
                  <a:lnTo>
                    <a:pt x="2717" y="454"/>
                  </a:lnTo>
                  <a:lnTo>
                    <a:pt x="2719" y="454"/>
                  </a:lnTo>
                  <a:lnTo>
                    <a:pt x="2720" y="454"/>
                  </a:lnTo>
                  <a:lnTo>
                    <a:pt x="2720" y="454"/>
                  </a:lnTo>
                  <a:lnTo>
                    <a:pt x="2722" y="454"/>
                  </a:lnTo>
                  <a:lnTo>
                    <a:pt x="2722" y="455"/>
                  </a:lnTo>
                  <a:lnTo>
                    <a:pt x="2722" y="455"/>
                  </a:lnTo>
                  <a:lnTo>
                    <a:pt x="2722" y="455"/>
                  </a:lnTo>
                  <a:lnTo>
                    <a:pt x="2723" y="455"/>
                  </a:lnTo>
                  <a:lnTo>
                    <a:pt x="2725" y="454"/>
                  </a:lnTo>
                  <a:lnTo>
                    <a:pt x="2727" y="454"/>
                  </a:lnTo>
                  <a:lnTo>
                    <a:pt x="2727" y="454"/>
                  </a:lnTo>
                  <a:lnTo>
                    <a:pt x="2728" y="452"/>
                  </a:lnTo>
                  <a:lnTo>
                    <a:pt x="2730" y="452"/>
                  </a:lnTo>
                  <a:lnTo>
                    <a:pt x="2731" y="452"/>
                  </a:lnTo>
                  <a:lnTo>
                    <a:pt x="2731" y="451"/>
                  </a:lnTo>
                  <a:lnTo>
                    <a:pt x="2731" y="451"/>
                  </a:lnTo>
                  <a:lnTo>
                    <a:pt x="2731" y="451"/>
                  </a:lnTo>
                  <a:lnTo>
                    <a:pt x="2730" y="449"/>
                  </a:lnTo>
                  <a:lnTo>
                    <a:pt x="2730" y="449"/>
                  </a:lnTo>
                  <a:close/>
                  <a:moveTo>
                    <a:pt x="0" y="444"/>
                  </a:moveTo>
                  <a:lnTo>
                    <a:pt x="3" y="444"/>
                  </a:lnTo>
                  <a:lnTo>
                    <a:pt x="5" y="444"/>
                  </a:lnTo>
                  <a:lnTo>
                    <a:pt x="7" y="446"/>
                  </a:lnTo>
                  <a:lnTo>
                    <a:pt x="7" y="447"/>
                  </a:lnTo>
                  <a:lnTo>
                    <a:pt x="5" y="447"/>
                  </a:lnTo>
                  <a:lnTo>
                    <a:pt x="2" y="446"/>
                  </a:lnTo>
                  <a:lnTo>
                    <a:pt x="2" y="446"/>
                  </a:lnTo>
                  <a:lnTo>
                    <a:pt x="0" y="444"/>
                  </a:lnTo>
                  <a:lnTo>
                    <a:pt x="0" y="444"/>
                  </a:lnTo>
                  <a:close/>
                  <a:moveTo>
                    <a:pt x="1032" y="443"/>
                  </a:moveTo>
                  <a:lnTo>
                    <a:pt x="1032" y="443"/>
                  </a:lnTo>
                  <a:lnTo>
                    <a:pt x="1030" y="443"/>
                  </a:lnTo>
                  <a:lnTo>
                    <a:pt x="1027" y="446"/>
                  </a:lnTo>
                  <a:lnTo>
                    <a:pt x="1027" y="444"/>
                  </a:lnTo>
                  <a:lnTo>
                    <a:pt x="1028" y="443"/>
                  </a:lnTo>
                  <a:lnTo>
                    <a:pt x="1032" y="443"/>
                  </a:lnTo>
                  <a:close/>
                  <a:moveTo>
                    <a:pt x="1035" y="440"/>
                  </a:moveTo>
                  <a:lnTo>
                    <a:pt x="1036" y="440"/>
                  </a:lnTo>
                  <a:lnTo>
                    <a:pt x="1038" y="440"/>
                  </a:lnTo>
                  <a:lnTo>
                    <a:pt x="1039" y="443"/>
                  </a:lnTo>
                  <a:lnTo>
                    <a:pt x="1041" y="443"/>
                  </a:lnTo>
                  <a:lnTo>
                    <a:pt x="1039" y="443"/>
                  </a:lnTo>
                  <a:lnTo>
                    <a:pt x="1038" y="441"/>
                  </a:lnTo>
                  <a:lnTo>
                    <a:pt x="1036" y="441"/>
                  </a:lnTo>
                  <a:lnTo>
                    <a:pt x="1035" y="441"/>
                  </a:lnTo>
                  <a:lnTo>
                    <a:pt x="1033" y="443"/>
                  </a:lnTo>
                  <a:lnTo>
                    <a:pt x="1033" y="443"/>
                  </a:lnTo>
                  <a:lnTo>
                    <a:pt x="1033" y="443"/>
                  </a:lnTo>
                  <a:lnTo>
                    <a:pt x="1033" y="441"/>
                  </a:lnTo>
                  <a:lnTo>
                    <a:pt x="1033" y="440"/>
                  </a:lnTo>
                  <a:lnTo>
                    <a:pt x="1035" y="440"/>
                  </a:lnTo>
                  <a:close/>
                  <a:moveTo>
                    <a:pt x="2774" y="435"/>
                  </a:moveTo>
                  <a:lnTo>
                    <a:pt x="2776" y="436"/>
                  </a:lnTo>
                  <a:lnTo>
                    <a:pt x="2777" y="436"/>
                  </a:lnTo>
                  <a:lnTo>
                    <a:pt x="2779" y="436"/>
                  </a:lnTo>
                  <a:lnTo>
                    <a:pt x="2780" y="436"/>
                  </a:lnTo>
                  <a:lnTo>
                    <a:pt x="2780" y="438"/>
                  </a:lnTo>
                  <a:lnTo>
                    <a:pt x="2780" y="438"/>
                  </a:lnTo>
                  <a:lnTo>
                    <a:pt x="2780" y="440"/>
                  </a:lnTo>
                  <a:lnTo>
                    <a:pt x="2780" y="440"/>
                  </a:lnTo>
                  <a:lnTo>
                    <a:pt x="2780" y="440"/>
                  </a:lnTo>
                  <a:lnTo>
                    <a:pt x="2782" y="440"/>
                  </a:lnTo>
                  <a:lnTo>
                    <a:pt x="2782" y="441"/>
                  </a:lnTo>
                  <a:lnTo>
                    <a:pt x="2782" y="441"/>
                  </a:lnTo>
                  <a:lnTo>
                    <a:pt x="2782" y="441"/>
                  </a:lnTo>
                  <a:lnTo>
                    <a:pt x="2782" y="443"/>
                  </a:lnTo>
                  <a:lnTo>
                    <a:pt x="2780" y="443"/>
                  </a:lnTo>
                  <a:lnTo>
                    <a:pt x="2780" y="444"/>
                  </a:lnTo>
                  <a:lnTo>
                    <a:pt x="2782" y="444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3" y="446"/>
                  </a:lnTo>
                  <a:lnTo>
                    <a:pt x="2783" y="446"/>
                  </a:lnTo>
                  <a:lnTo>
                    <a:pt x="2783" y="446"/>
                  </a:lnTo>
                  <a:lnTo>
                    <a:pt x="2783" y="447"/>
                  </a:lnTo>
                  <a:lnTo>
                    <a:pt x="2782" y="447"/>
                  </a:lnTo>
                  <a:lnTo>
                    <a:pt x="2780" y="446"/>
                  </a:lnTo>
                  <a:lnTo>
                    <a:pt x="2779" y="446"/>
                  </a:lnTo>
                  <a:lnTo>
                    <a:pt x="2777" y="446"/>
                  </a:lnTo>
                  <a:lnTo>
                    <a:pt x="2777" y="446"/>
                  </a:lnTo>
                  <a:lnTo>
                    <a:pt x="2777" y="446"/>
                  </a:lnTo>
                  <a:lnTo>
                    <a:pt x="2779" y="444"/>
                  </a:lnTo>
                  <a:lnTo>
                    <a:pt x="2779" y="444"/>
                  </a:lnTo>
                  <a:lnTo>
                    <a:pt x="2779" y="444"/>
                  </a:lnTo>
                  <a:lnTo>
                    <a:pt x="2777" y="441"/>
                  </a:lnTo>
                  <a:lnTo>
                    <a:pt x="2777" y="440"/>
                  </a:lnTo>
                  <a:lnTo>
                    <a:pt x="2776" y="440"/>
                  </a:lnTo>
                  <a:lnTo>
                    <a:pt x="2774" y="440"/>
                  </a:lnTo>
                  <a:lnTo>
                    <a:pt x="2771" y="440"/>
                  </a:lnTo>
                  <a:lnTo>
                    <a:pt x="2771" y="438"/>
                  </a:lnTo>
                  <a:lnTo>
                    <a:pt x="2771" y="438"/>
                  </a:lnTo>
                  <a:lnTo>
                    <a:pt x="2771" y="438"/>
                  </a:lnTo>
                  <a:lnTo>
                    <a:pt x="2772" y="438"/>
                  </a:lnTo>
                  <a:lnTo>
                    <a:pt x="2772" y="438"/>
                  </a:lnTo>
                  <a:lnTo>
                    <a:pt x="2772" y="438"/>
                  </a:lnTo>
                  <a:lnTo>
                    <a:pt x="2774" y="436"/>
                  </a:lnTo>
                  <a:lnTo>
                    <a:pt x="2774" y="436"/>
                  </a:lnTo>
                  <a:lnTo>
                    <a:pt x="2772" y="436"/>
                  </a:lnTo>
                  <a:lnTo>
                    <a:pt x="2772" y="436"/>
                  </a:lnTo>
                  <a:lnTo>
                    <a:pt x="2774" y="435"/>
                  </a:lnTo>
                  <a:close/>
                  <a:moveTo>
                    <a:pt x="489" y="433"/>
                  </a:moveTo>
                  <a:lnTo>
                    <a:pt x="491" y="433"/>
                  </a:lnTo>
                  <a:lnTo>
                    <a:pt x="491" y="433"/>
                  </a:lnTo>
                  <a:lnTo>
                    <a:pt x="491" y="435"/>
                  </a:lnTo>
                  <a:lnTo>
                    <a:pt x="491" y="435"/>
                  </a:lnTo>
                  <a:lnTo>
                    <a:pt x="491" y="436"/>
                  </a:lnTo>
                  <a:lnTo>
                    <a:pt x="491" y="436"/>
                  </a:lnTo>
                  <a:lnTo>
                    <a:pt x="491" y="438"/>
                  </a:lnTo>
                  <a:lnTo>
                    <a:pt x="491" y="438"/>
                  </a:lnTo>
                  <a:lnTo>
                    <a:pt x="491" y="438"/>
                  </a:lnTo>
                  <a:lnTo>
                    <a:pt x="489" y="440"/>
                  </a:lnTo>
                  <a:lnTo>
                    <a:pt x="489" y="440"/>
                  </a:lnTo>
                  <a:lnTo>
                    <a:pt x="488" y="438"/>
                  </a:lnTo>
                  <a:lnTo>
                    <a:pt x="488" y="436"/>
                  </a:lnTo>
                  <a:lnTo>
                    <a:pt x="488" y="435"/>
                  </a:lnTo>
                  <a:lnTo>
                    <a:pt x="488" y="433"/>
                  </a:lnTo>
                  <a:lnTo>
                    <a:pt x="488" y="433"/>
                  </a:lnTo>
                  <a:lnTo>
                    <a:pt x="489" y="433"/>
                  </a:lnTo>
                  <a:close/>
                  <a:moveTo>
                    <a:pt x="1285" y="432"/>
                  </a:moveTo>
                  <a:lnTo>
                    <a:pt x="1289" y="433"/>
                  </a:lnTo>
                  <a:lnTo>
                    <a:pt x="1290" y="433"/>
                  </a:lnTo>
                  <a:lnTo>
                    <a:pt x="1292" y="433"/>
                  </a:lnTo>
                  <a:lnTo>
                    <a:pt x="1292" y="435"/>
                  </a:lnTo>
                  <a:lnTo>
                    <a:pt x="1293" y="436"/>
                  </a:lnTo>
                  <a:lnTo>
                    <a:pt x="1293" y="436"/>
                  </a:lnTo>
                  <a:lnTo>
                    <a:pt x="1295" y="438"/>
                  </a:lnTo>
                  <a:lnTo>
                    <a:pt x="1296" y="440"/>
                  </a:lnTo>
                  <a:lnTo>
                    <a:pt x="1298" y="440"/>
                  </a:lnTo>
                  <a:lnTo>
                    <a:pt x="1298" y="440"/>
                  </a:lnTo>
                  <a:lnTo>
                    <a:pt x="1300" y="440"/>
                  </a:lnTo>
                  <a:lnTo>
                    <a:pt x="1304" y="441"/>
                  </a:lnTo>
                  <a:lnTo>
                    <a:pt x="1306" y="443"/>
                  </a:lnTo>
                  <a:lnTo>
                    <a:pt x="1309" y="443"/>
                  </a:lnTo>
                  <a:lnTo>
                    <a:pt x="1311" y="443"/>
                  </a:lnTo>
                  <a:lnTo>
                    <a:pt x="1311" y="444"/>
                  </a:lnTo>
                  <a:lnTo>
                    <a:pt x="1309" y="446"/>
                  </a:lnTo>
                  <a:lnTo>
                    <a:pt x="1307" y="446"/>
                  </a:lnTo>
                  <a:lnTo>
                    <a:pt x="1307" y="446"/>
                  </a:lnTo>
                  <a:lnTo>
                    <a:pt x="1309" y="447"/>
                  </a:lnTo>
                  <a:lnTo>
                    <a:pt x="1311" y="447"/>
                  </a:lnTo>
                  <a:lnTo>
                    <a:pt x="1312" y="447"/>
                  </a:lnTo>
                  <a:lnTo>
                    <a:pt x="1312" y="446"/>
                  </a:lnTo>
                  <a:lnTo>
                    <a:pt x="1314" y="446"/>
                  </a:lnTo>
                  <a:lnTo>
                    <a:pt x="1314" y="447"/>
                  </a:lnTo>
                  <a:lnTo>
                    <a:pt x="1312" y="449"/>
                  </a:lnTo>
                  <a:lnTo>
                    <a:pt x="1311" y="451"/>
                  </a:lnTo>
                  <a:lnTo>
                    <a:pt x="1311" y="451"/>
                  </a:lnTo>
                  <a:lnTo>
                    <a:pt x="1309" y="452"/>
                  </a:lnTo>
                  <a:lnTo>
                    <a:pt x="1309" y="452"/>
                  </a:lnTo>
                  <a:lnTo>
                    <a:pt x="1309" y="452"/>
                  </a:lnTo>
                  <a:lnTo>
                    <a:pt x="1307" y="452"/>
                  </a:lnTo>
                  <a:lnTo>
                    <a:pt x="1307" y="451"/>
                  </a:lnTo>
                  <a:lnTo>
                    <a:pt x="1307" y="451"/>
                  </a:lnTo>
                  <a:lnTo>
                    <a:pt x="1307" y="452"/>
                  </a:lnTo>
                  <a:lnTo>
                    <a:pt x="1306" y="452"/>
                  </a:lnTo>
                  <a:lnTo>
                    <a:pt x="1306" y="452"/>
                  </a:lnTo>
                  <a:lnTo>
                    <a:pt x="1304" y="451"/>
                  </a:lnTo>
                  <a:lnTo>
                    <a:pt x="1303" y="451"/>
                  </a:lnTo>
                  <a:lnTo>
                    <a:pt x="1300" y="452"/>
                  </a:lnTo>
                  <a:lnTo>
                    <a:pt x="1298" y="452"/>
                  </a:lnTo>
                  <a:lnTo>
                    <a:pt x="1295" y="451"/>
                  </a:lnTo>
                  <a:lnTo>
                    <a:pt x="1295" y="451"/>
                  </a:lnTo>
                  <a:lnTo>
                    <a:pt x="1293" y="451"/>
                  </a:lnTo>
                  <a:lnTo>
                    <a:pt x="1293" y="451"/>
                  </a:lnTo>
                  <a:lnTo>
                    <a:pt x="1293" y="452"/>
                  </a:lnTo>
                  <a:lnTo>
                    <a:pt x="1293" y="452"/>
                  </a:lnTo>
                  <a:lnTo>
                    <a:pt x="1290" y="454"/>
                  </a:lnTo>
                  <a:lnTo>
                    <a:pt x="1287" y="457"/>
                  </a:lnTo>
                  <a:lnTo>
                    <a:pt x="1285" y="458"/>
                  </a:lnTo>
                  <a:lnTo>
                    <a:pt x="1284" y="458"/>
                  </a:lnTo>
                  <a:lnTo>
                    <a:pt x="1284" y="457"/>
                  </a:lnTo>
                  <a:lnTo>
                    <a:pt x="1285" y="457"/>
                  </a:lnTo>
                  <a:lnTo>
                    <a:pt x="1285" y="455"/>
                  </a:lnTo>
                  <a:lnTo>
                    <a:pt x="1285" y="454"/>
                  </a:lnTo>
                  <a:lnTo>
                    <a:pt x="1287" y="452"/>
                  </a:lnTo>
                  <a:lnTo>
                    <a:pt x="1287" y="451"/>
                  </a:lnTo>
                  <a:lnTo>
                    <a:pt x="1287" y="451"/>
                  </a:lnTo>
                  <a:lnTo>
                    <a:pt x="1287" y="449"/>
                  </a:lnTo>
                  <a:lnTo>
                    <a:pt x="1285" y="449"/>
                  </a:lnTo>
                  <a:lnTo>
                    <a:pt x="1285" y="447"/>
                  </a:lnTo>
                  <a:lnTo>
                    <a:pt x="1284" y="444"/>
                  </a:lnTo>
                  <a:lnTo>
                    <a:pt x="1282" y="443"/>
                  </a:lnTo>
                  <a:lnTo>
                    <a:pt x="1282" y="443"/>
                  </a:lnTo>
                  <a:lnTo>
                    <a:pt x="1282" y="441"/>
                  </a:lnTo>
                  <a:lnTo>
                    <a:pt x="1284" y="440"/>
                  </a:lnTo>
                  <a:lnTo>
                    <a:pt x="1285" y="436"/>
                  </a:lnTo>
                  <a:lnTo>
                    <a:pt x="1285" y="435"/>
                  </a:lnTo>
                  <a:lnTo>
                    <a:pt x="1285" y="433"/>
                  </a:lnTo>
                  <a:lnTo>
                    <a:pt x="1285" y="432"/>
                  </a:lnTo>
                  <a:close/>
                  <a:moveTo>
                    <a:pt x="582" y="432"/>
                  </a:moveTo>
                  <a:lnTo>
                    <a:pt x="584" y="433"/>
                  </a:lnTo>
                  <a:lnTo>
                    <a:pt x="584" y="433"/>
                  </a:lnTo>
                  <a:lnTo>
                    <a:pt x="585" y="433"/>
                  </a:lnTo>
                  <a:lnTo>
                    <a:pt x="588" y="433"/>
                  </a:lnTo>
                  <a:lnTo>
                    <a:pt x="592" y="435"/>
                  </a:lnTo>
                  <a:lnTo>
                    <a:pt x="593" y="435"/>
                  </a:lnTo>
                  <a:lnTo>
                    <a:pt x="592" y="436"/>
                  </a:lnTo>
                  <a:lnTo>
                    <a:pt x="587" y="440"/>
                  </a:lnTo>
                  <a:lnTo>
                    <a:pt x="584" y="441"/>
                  </a:lnTo>
                  <a:lnTo>
                    <a:pt x="581" y="441"/>
                  </a:lnTo>
                  <a:lnTo>
                    <a:pt x="579" y="441"/>
                  </a:lnTo>
                  <a:lnTo>
                    <a:pt x="579" y="441"/>
                  </a:lnTo>
                  <a:lnTo>
                    <a:pt x="577" y="443"/>
                  </a:lnTo>
                  <a:lnTo>
                    <a:pt x="577" y="444"/>
                  </a:lnTo>
                  <a:lnTo>
                    <a:pt x="576" y="444"/>
                  </a:lnTo>
                  <a:lnTo>
                    <a:pt x="576" y="444"/>
                  </a:lnTo>
                  <a:lnTo>
                    <a:pt x="576" y="446"/>
                  </a:lnTo>
                  <a:lnTo>
                    <a:pt x="576" y="446"/>
                  </a:lnTo>
                  <a:lnTo>
                    <a:pt x="574" y="446"/>
                  </a:lnTo>
                  <a:lnTo>
                    <a:pt x="573" y="447"/>
                  </a:lnTo>
                  <a:lnTo>
                    <a:pt x="574" y="447"/>
                  </a:lnTo>
                  <a:lnTo>
                    <a:pt x="577" y="447"/>
                  </a:lnTo>
                  <a:lnTo>
                    <a:pt x="581" y="447"/>
                  </a:lnTo>
                  <a:lnTo>
                    <a:pt x="581" y="449"/>
                  </a:lnTo>
                  <a:lnTo>
                    <a:pt x="584" y="449"/>
                  </a:lnTo>
                  <a:lnTo>
                    <a:pt x="584" y="449"/>
                  </a:lnTo>
                  <a:lnTo>
                    <a:pt x="585" y="449"/>
                  </a:lnTo>
                  <a:lnTo>
                    <a:pt x="587" y="449"/>
                  </a:lnTo>
                  <a:lnTo>
                    <a:pt x="587" y="449"/>
                  </a:lnTo>
                  <a:lnTo>
                    <a:pt x="593" y="449"/>
                  </a:lnTo>
                  <a:lnTo>
                    <a:pt x="598" y="449"/>
                  </a:lnTo>
                  <a:lnTo>
                    <a:pt x="599" y="449"/>
                  </a:lnTo>
                  <a:lnTo>
                    <a:pt x="604" y="447"/>
                  </a:lnTo>
                  <a:lnTo>
                    <a:pt x="606" y="446"/>
                  </a:lnTo>
                  <a:lnTo>
                    <a:pt x="606" y="444"/>
                  </a:lnTo>
                  <a:lnTo>
                    <a:pt x="609" y="443"/>
                  </a:lnTo>
                  <a:lnTo>
                    <a:pt x="612" y="441"/>
                  </a:lnTo>
                  <a:lnTo>
                    <a:pt x="614" y="441"/>
                  </a:lnTo>
                  <a:lnTo>
                    <a:pt x="614" y="441"/>
                  </a:lnTo>
                  <a:lnTo>
                    <a:pt x="614" y="441"/>
                  </a:lnTo>
                  <a:lnTo>
                    <a:pt x="614" y="443"/>
                  </a:lnTo>
                  <a:lnTo>
                    <a:pt x="614" y="443"/>
                  </a:lnTo>
                  <a:lnTo>
                    <a:pt x="612" y="444"/>
                  </a:lnTo>
                  <a:lnTo>
                    <a:pt x="611" y="446"/>
                  </a:lnTo>
                  <a:lnTo>
                    <a:pt x="611" y="446"/>
                  </a:lnTo>
                  <a:lnTo>
                    <a:pt x="611" y="446"/>
                  </a:lnTo>
                  <a:lnTo>
                    <a:pt x="611" y="447"/>
                  </a:lnTo>
                  <a:lnTo>
                    <a:pt x="614" y="446"/>
                  </a:lnTo>
                  <a:lnTo>
                    <a:pt x="615" y="446"/>
                  </a:lnTo>
                  <a:lnTo>
                    <a:pt x="615" y="446"/>
                  </a:lnTo>
                  <a:lnTo>
                    <a:pt x="615" y="447"/>
                  </a:lnTo>
                  <a:lnTo>
                    <a:pt x="615" y="447"/>
                  </a:lnTo>
                  <a:lnTo>
                    <a:pt x="614" y="449"/>
                  </a:lnTo>
                  <a:lnTo>
                    <a:pt x="614" y="449"/>
                  </a:lnTo>
                  <a:lnTo>
                    <a:pt x="614" y="451"/>
                  </a:lnTo>
                  <a:lnTo>
                    <a:pt x="614" y="451"/>
                  </a:lnTo>
                  <a:lnTo>
                    <a:pt x="614" y="452"/>
                  </a:lnTo>
                  <a:lnTo>
                    <a:pt x="612" y="452"/>
                  </a:lnTo>
                  <a:lnTo>
                    <a:pt x="612" y="452"/>
                  </a:lnTo>
                  <a:lnTo>
                    <a:pt x="611" y="454"/>
                  </a:lnTo>
                  <a:lnTo>
                    <a:pt x="611" y="454"/>
                  </a:lnTo>
                  <a:lnTo>
                    <a:pt x="609" y="455"/>
                  </a:lnTo>
                  <a:lnTo>
                    <a:pt x="609" y="455"/>
                  </a:lnTo>
                  <a:lnTo>
                    <a:pt x="611" y="455"/>
                  </a:lnTo>
                  <a:lnTo>
                    <a:pt x="611" y="457"/>
                  </a:lnTo>
                  <a:lnTo>
                    <a:pt x="607" y="457"/>
                  </a:lnTo>
                  <a:lnTo>
                    <a:pt x="607" y="457"/>
                  </a:lnTo>
                  <a:lnTo>
                    <a:pt x="607" y="458"/>
                  </a:lnTo>
                  <a:lnTo>
                    <a:pt x="606" y="460"/>
                  </a:lnTo>
                  <a:lnTo>
                    <a:pt x="606" y="460"/>
                  </a:lnTo>
                  <a:lnTo>
                    <a:pt x="607" y="462"/>
                  </a:lnTo>
                  <a:lnTo>
                    <a:pt x="607" y="462"/>
                  </a:lnTo>
                  <a:lnTo>
                    <a:pt x="611" y="462"/>
                  </a:lnTo>
                  <a:lnTo>
                    <a:pt x="611" y="462"/>
                  </a:lnTo>
                  <a:lnTo>
                    <a:pt x="611" y="462"/>
                  </a:lnTo>
                  <a:lnTo>
                    <a:pt x="611" y="463"/>
                  </a:lnTo>
                  <a:lnTo>
                    <a:pt x="611" y="463"/>
                  </a:lnTo>
                  <a:lnTo>
                    <a:pt x="609" y="465"/>
                  </a:lnTo>
                  <a:lnTo>
                    <a:pt x="607" y="465"/>
                  </a:lnTo>
                  <a:lnTo>
                    <a:pt x="606" y="465"/>
                  </a:lnTo>
                  <a:lnTo>
                    <a:pt x="604" y="465"/>
                  </a:lnTo>
                  <a:lnTo>
                    <a:pt x="603" y="465"/>
                  </a:lnTo>
                  <a:lnTo>
                    <a:pt x="603" y="465"/>
                  </a:lnTo>
                  <a:lnTo>
                    <a:pt x="601" y="466"/>
                  </a:lnTo>
                  <a:lnTo>
                    <a:pt x="598" y="465"/>
                  </a:lnTo>
                  <a:lnTo>
                    <a:pt x="596" y="463"/>
                  </a:lnTo>
                  <a:lnTo>
                    <a:pt x="595" y="462"/>
                  </a:lnTo>
                  <a:lnTo>
                    <a:pt x="590" y="462"/>
                  </a:lnTo>
                  <a:lnTo>
                    <a:pt x="587" y="462"/>
                  </a:lnTo>
                  <a:lnTo>
                    <a:pt x="585" y="462"/>
                  </a:lnTo>
                  <a:lnTo>
                    <a:pt x="584" y="463"/>
                  </a:lnTo>
                  <a:lnTo>
                    <a:pt x="584" y="465"/>
                  </a:lnTo>
                  <a:lnTo>
                    <a:pt x="582" y="466"/>
                  </a:lnTo>
                  <a:lnTo>
                    <a:pt x="581" y="466"/>
                  </a:lnTo>
                  <a:lnTo>
                    <a:pt x="581" y="466"/>
                  </a:lnTo>
                  <a:lnTo>
                    <a:pt x="584" y="470"/>
                  </a:lnTo>
                  <a:lnTo>
                    <a:pt x="587" y="471"/>
                  </a:lnTo>
                  <a:lnTo>
                    <a:pt x="587" y="473"/>
                  </a:lnTo>
                  <a:lnTo>
                    <a:pt x="587" y="473"/>
                  </a:lnTo>
                  <a:lnTo>
                    <a:pt x="584" y="473"/>
                  </a:lnTo>
                  <a:lnTo>
                    <a:pt x="582" y="473"/>
                  </a:lnTo>
                  <a:lnTo>
                    <a:pt x="581" y="474"/>
                  </a:lnTo>
                  <a:lnTo>
                    <a:pt x="579" y="476"/>
                  </a:lnTo>
                  <a:lnTo>
                    <a:pt x="577" y="477"/>
                  </a:lnTo>
                  <a:lnTo>
                    <a:pt x="573" y="479"/>
                  </a:lnTo>
                  <a:lnTo>
                    <a:pt x="568" y="482"/>
                  </a:lnTo>
                  <a:lnTo>
                    <a:pt x="566" y="482"/>
                  </a:lnTo>
                  <a:lnTo>
                    <a:pt x="565" y="484"/>
                  </a:lnTo>
                  <a:lnTo>
                    <a:pt x="563" y="484"/>
                  </a:lnTo>
                  <a:lnTo>
                    <a:pt x="562" y="485"/>
                  </a:lnTo>
                  <a:lnTo>
                    <a:pt x="560" y="485"/>
                  </a:lnTo>
                  <a:lnTo>
                    <a:pt x="558" y="484"/>
                  </a:lnTo>
                  <a:lnTo>
                    <a:pt x="558" y="482"/>
                  </a:lnTo>
                  <a:lnTo>
                    <a:pt x="560" y="482"/>
                  </a:lnTo>
                  <a:lnTo>
                    <a:pt x="562" y="482"/>
                  </a:lnTo>
                  <a:lnTo>
                    <a:pt x="563" y="481"/>
                  </a:lnTo>
                  <a:lnTo>
                    <a:pt x="565" y="481"/>
                  </a:lnTo>
                  <a:lnTo>
                    <a:pt x="565" y="481"/>
                  </a:lnTo>
                  <a:lnTo>
                    <a:pt x="566" y="479"/>
                  </a:lnTo>
                  <a:lnTo>
                    <a:pt x="573" y="474"/>
                  </a:lnTo>
                  <a:lnTo>
                    <a:pt x="574" y="471"/>
                  </a:lnTo>
                  <a:lnTo>
                    <a:pt x="574" y="470"/>
                  </a:lnTo>
                  <a:lnTo>
                    <a:pt x="574" y="468"/>
                  </a:lnTo>
                  <a:lnTo>
                    <a:pt x="573" y="466"/>
                  </a:lnTo>
                  <a:lnTo>
                    <a:pt x="571" y="466"/>
                  </a:lnTo>
                  <a:lnTo>
                    <a:pt x="566" y="468"/>
                  </a:lnTo>
                  <a:lnTo>
                    <a:pt x="563" y="470"/>
                  </a:lnTo>
                  <a:lnTo>
                    <a:pt x="560" y="471"/>
                  </a:lnTo>
                  <a:lnTo>
                    <a:pt x="557" y="473"/>
                  </a:lnTo>
                  <a:lnTo>
                    <a:pt x="558" y="473"/>
                  </a:lnTo>
                  <a:lnTo>
                    <a:pt x="557" y="474"/>
                  </a:lnTo>
                  <a:lnTo>
                    <a:pt x="557" y="476"/>
                  </a:lnTo>
                  <a:lnTo>
                    <a:pt x="557" y="477"/>
                  </a:lnTo>
                  <a:lnTo>
                    <a:pt x="557" y="477"/>
                  </a:lnTo>
                  <a:lnTo>
                    <a:pt x="557" y="479"/>
                  </a:lnTo>
                  <a:lnTo>
                    <a:pt x="555" y="479"/>
                  </a:lnTo>
                  <a:lnTo>
                    <a:pt x="555" y="479"/>
                  </a:lnTo>
                  <a:lnTo>
                    <a:pt x="554" y="481"/>
                  </a:lnTo>
                  <a:lnTo>
                    <a:pt x="552" y="481"/>
                  </a:lnTo>
                  <a:lnTo>
                    <a:pt x="551" y="482"/>
                  </a:lnTo>
                  <a:lnTo>
                    <a:pt x="543" y="481"/>
                  </a:lnTo>
                  <a:lnTo>
                    <a:pt x="538" y="479"/>
                  </a:lnTo>
                  <a:lnTo>
                    <a:pt x="532" y="479"/>
                  </a:lnTo>
                  <a:lnTo>
                    <a:pt x="530" y="479"/>
                  </a:lnTo>
                  <a:lnTo>
                    <a:pt x="530" y="477"/>
                  </a:lnTo>
                  <a:lnTo>
                    <a:pt x="530" y="476"/>
                  </a:lnTo>
                  <a:lnTo>
                    <a:pt x="532" y="476"/>
                  </a:lnTo>
                  <a:lnTo>
                    <a:pt x="533" y="476"/>
                  </a:lnTo>
                  <a:lnTo>
                    <a:pt x="540" y="474"/>
                  </a:lnTo>
                  <a:lnTo>
                    <a:pt x="540" y="473"/>
                  </a:lnTo>
                  <a:lnTo>
                    <a:pt x="540" y="471"/>
                  </a:lnTo>
                  <a:lnTo>
                    <a:pt x="538" y="470"/>
                  </a:lnTo>
                  <a:lnTo>
                    <a:pt x="540" y="468"/>
                  </a:lnTo>
                  <a:lnTo>
                    <a:pt x="543" y="466"/>
                  </a:lnTo>
                  <a:lnTo>
                    <a:pt x="546" y="465"/>
                  </a:lnTo>
                  <a:lnTo>
                    <a:pt x="547" y="463"/>
                  </a:lnTo>
                  <a:lnTo>
                    <a:pt x="549" y="462"/>
                  </a:lnTo>
                  <a:lnTo>
                    <a:pt x="543" y="458"/>
                  </a:lnTo>
                  <a:lnTo>
                    <a:pt x="543" y="457"/>
                  </a:lnTo>
                  <a:lnTo>
                    <a:pt x="546" y="457"/>
                  </a:lnTo>
                  <a:lnTo>
                    <a:pt x="551" y="458"/>
                  </a:lnTo>
                  <a:lnTo>
                    <a:pt x="554" y="458"/>
                  </a:lnTo>
                  <a:lnTo>
                    <a:pt x="558" y="458"/>
                  </a:lnTo>
                  <a:lnTo>
                    <a:pt x="562" y="457"/>
                  </a:lnTo>
                  <a:lnTo>
                    <a:pt x="562" y="455"/>
                  </a:lnTo>
                  <a:lnTo>
                    <a:pt x="562" y="455"/>
                  </a:lnTo>
                  <a:lnTo>
                    <a:pt x="558" y="454"/>
                  </a:lnTo>
                  <a:lnTo>
                    <a:pt x="555" y="452"/>
                  </a:lnTo>
                  <a:lnTo>
                    <a:pt x="549" y="452"/>
                  </a:lnTo>
                  <a:lnTo>
                    <a:pt x="544" y="451"/>
                  </a:lnTo>
                  <a:lnTo>
                    <a:pt x="541" y="451"/>
                  </a:lnTo>
                  <a:lnTo>
                    <a:pt x="536" y="451"/>
                  </a:lnTo>
                  <a:lnTo>
                    <a:pt x="536" y="452"/>
                  </a:lnTo>
                  <a:lnTo>
                    <a:pt x="536" y="454"/>
                  </a:lnTo>
                  <a:lnTo>
                    <a:pt x="536" y="454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3" y="455"/>
                  </a:lnTo>
                  <a:lnTo>
                    <a:pt x="532" y="454"/>
                  </a:lnTo>
                  <a:lnTo>
                    <a:pt x="529" y="454"/>
                  </a:lnTo>
                  <a:lnTo>
                    <a:pt x="525" y="454"/>
                  </a:lnTo>
                  <a:lnTo>
                    <a:pt x="522" y="454"/>
                  </a:lnTo>
                  <a:lnTo>
                    <a:pt x="519" y="454"/>
                  </a:lnTo>
                  <a:lnTo>
                    <a:pt x="514" y="454"/>
                  </a:lnTo>
                  <a:lnTo>
                    <a:pt x="514" y="455"/>
                  </a:lnTo>
                  <a:lnTo>
                    <a:pt x="514" y="455"/>
                  </a:lnTo>
                  <a:lnTo>
                    <a:pt x="514" y="457"/>
                  </a:lnTo>
                  <a:lnTo>
                    <a:pt x="513" y="457"/>
                  </a:lnTo>
                  <a:lnTo>
                    <a:pt x="513" y="457"/>
                  </a:lnTo>
                  <a:lnTo>
                    <a:pt x="511" y="457"/>
                  </a:lnTo>
                  <a:lnTo>
                    <a:pt x="511" y="457"/>
                  </a:lnTo>
                  <a:lnTo>
                    <a:pt x="511" y="458"/>
                  </a:lnTo>
                  <a:lnTo>
                    <a:pt x="510" y="458"/>
                  </a:lnTo>
                  <a:lnTo>
                    <a:pt x="508" y="457"/>
                  </a:lnTo>
                  <a:lnTo>
                    <a:pt x="508" y="455"/>
                  </a:lnTo>
                  <a:lnTo>
                    <a:pt x="506" y="454"/>
                  </a:lnTo>
                  <a:lnTo>
                    <a:pt x="506" y="451"/>
                  </a:lnTo>
                  <a:lnTo>
                    <a:pt x="511" y="451"/>
                  </a:lnTo>
                  <a:lnTo>
                    <a:pt x="514" y="451"/>
                  </a:lnTo>
                  <a:lnTo>
                    <a:pt x="514" y="451"/>
                  </a:lnTo>
                  <a:lnTo>
                    <a:pt x="516" y="449"/>
                  </a:lnTo>
                  <a:lnTo>
                    <a:pt x="529" y="447"/>
                  </a:lnTo>
                  <a:lnTo>
                    <a:pt x="535" y="444"/>
                  </a:lnTo>
                  <a:lnTo>
                    <a:pt x="535" y="444"/>
                  </a:lnTo>
                  <a:lnTo>
                    <a:pt x="535" y="446"/>
                  </a:lnTo>
                  <a:lnTo>
                    <a:pt x="535" y="446"/>
                  </a:lnTo>
                  <a:lnTo>
                    <a:pt x="536" y="446"/>
                  </a:lnTo>
                  <a:lnTo>
                    <a:pt x="540" y="444"/>
                  </a:lnTo>
                  <a:lnTo>
                    <a:pt x="544" y="444"/>
                  </a:lnTo>
                  <a:lnTo>
                    <a:pt x="544" y="443"/>
                  </a:lnTo>
                  <a:lnTo>
                    <a:pt x="546" y="443"/>
                  </a:lnTo>
                  <a:lnTo>
                    <a:pt x="546" y="443"/>
                  </a:lnTo>
                  <a:lnTo>
                    <a:pt x="552" y="441"/>
                  </a:lnTo>
                  <a:lnTo>
                    <a:pt x="557" y="440"/>
                  </a:lnTo>
                  <a:lnTo>
                    <a:pt x="558" y="440"/>
                  </a:lnTo>
                  <a:lnTo>
                    <a:pt x="558" y="440"/>
                  </a:lnTo>
                  <a:lnTo>
                    <a:pt x="562" y="436"/>
                  </a:lnTo>
                  <a:lnTo>
                    <a:pt x="570" y="435"/>
                  </a:lnTo>
                  <a:lnTo>
                    <a:pt x="571" y="435"/>
                  </a:lnTo>
                  <a:lnTo>
                    <a:pt x="577" y="433"/>
                  </a:lnTo>
                  <a:lnTo>
                    <a:pt x="579" y="433"/>
                  </a:lnTo>
                  <a:lnTo>
                    <a:pt x="582" y="432"/>
                  </a:lnTo>
                  <a:close/>
                  <a:moveTo>
                    <a:pt x="497" y="425"/>
                  </a:moveTo>
                  <a:lnTo>
                    <a:pt x="497" y="425"/>
                  </a:lnTo>
                  <a:lnTo>
                    <a:pt x="497" y="427"/>
                  </a:lnTo>
                  <a:lnTo>
                    <a:pt x="497" y="429"/>
                  </a:lnTo>
                  <a:lnTo>
                    <a:pt x="495" y="430"/>
                  </a:lnTo>
                  <a:lnTo>
                    <a:pt x="494" y="432"/>
                  </a:lnTo>
                  <a:lnTo>
                    <a:pt x="492" y="432"/>
                  </a:lnTo>
                  <a:lnTo>
                    <a:pt x="491" y="432"/>
                  </a:lnTo>
                  <a:lnTo>
                    <a:pt x="491" y="432"/>
                  </a:lnTo>
                  <a:lnTo>
                    <a:pt x="491" y="430"/>
                  </a:lnTo>
                  <a:lnTo>
                    <a:pt x="491" y="430"/>
                  </a:lnTo>
                  <a:lnTo>
                    <a:pt x="491" y="430"/>
                  </a:lnTo>
                  <a:lnTo>
                    <a:pt x="491" y="429"/>
                  </a:lnTo>
                  <a:lnTo>
                    <a:pt x="491" y="429"/>
                  </a:lnTo>
                  <a:lnTo>
                    <a:pt x="489" y="429"/>
                  </a:lnTo>
                  <a:lnTo>
                    <a:pt x="491" y="429"/>
                  </a:lnTo>
                  <a:lnTo>
                    <a:pt x="492" y="427"/>
                  </a:lnTo>
                  <a:lnTo>
                    <a:pt x="497" y="425"/>
                  </a:lnTo>
                  <a:lnTo>
                    <a:pt x="497" y="425"/>
                  </a:lnTo>
                  <a:close/>
                  <a:moveTo>
                    <a:pt x="891" y="422"/>
                  </a:moveTo>
                  <a:lnTo>
                    <a:pt x="891" y="422"/>
                  </a:lnTo>
                  <a:lnTo>
                    <a:pt x="893" y="424"/>
                  </a:lnTo>
                  <a:lnTo>
                    <a:pt x="894" y="424"/>
                  </a:lnTo>
                  <a:lnTo>
                    <a:pt x="894" y="425"/>
                  </a:lnTo>
                  <a:lnTo>
                    <a:pt x="894" y="425"/>
                  </a:lnTo>
                  <a:lnTo>
                    <a:pt x="893" y="429"/>
                  </a:lnTo>
                  <a:lnTo>
                    <a:pt x="891" y="429"/>
                  </a:lnTo>
                  <a:lnTo>
                    <a:pt x="890" y="427"/>
                  </a:lnTo>
                  <a:lnTo>
                    <a:pt x="890" y="427"/>
                  </a:lnTo>
                  <a:lnTo>
                    <a:pt x="891" y="424"/>
                  </a:lnTo>
                  <a:lnTo>
                    <a:pt x="891" y="422"/>
                  </a:lnTo>
                  <a:close/>
                  <a:moveTo>
                    <a:pt x="2777" y="419"/>
                  </a:moveTo>
                  <a:lnTo>
                    <a:pt x="2779" y="419"/>
                  </a:lnTo>
                  <a:lnTo>
                    <a:pt x="2780" y="419"/>
                  </a:lnTo>
                  <a:lnTo>
                    <a:pt x="2782" y="421"/>
                  </a:lnTo>
                  <a:lnTo>
                    <a:pt x="2783" y="422"/>
                  </a:lnTo>
                  <a:lnTo>
                    <a:pt x="2782" y="422"/>
                  </a:lnTo>
                  <a:lnTo>
                    <a:pt x="2780" y="422"/>
                  </a:lnTo>
                  <a:lnTo>
                    <a:pt x="2779" y="422"/>
                  </a:lnTo>
                  <a:lnTo>
                    <a:pt x="2776" y="421"/>
                  </a:lnTo>
                  <a:lnTo>
                    <a:pt x="2777" y="419"/>
                  </a:lnTo>
                  <a:close/>
                  <a:moveTo>
                    <a:pt x="484" y="419"/>
                  </a:moveTo>
                  <a:lnTo>
                    <a:pt x="486" y="419"/>
                  </a:lnTo>
                  <a:lnTo>
                    <a:pt x="488" y="421"/>
                  </a:lnTo>
                  <a:lnTo>
                    <a:pt x="489" y="422"/>
                  </a:lnTo>
                  <a:lnTo>
                    <a:pt x="491" y="422"/>
                  </a:lnTo>
                  <a:lnTo>
                    <a:pt x="491" y="422"/>
                  </a:lnTo>
                  <a:lnTo>
                    <a:pt x="491" y="424"/>
                  </a:lnTo>
                  <a:lnTo>
                    <a:pt x="491" y="424"/>
                  </a:lnTo>
                  <a:lnTo>
                    <a:pt x="491" y="424"/>
                  </a:lnTo>
                  <a:lnTo>
                    <a:pt x="491" y="425"/>
                  </a:lnTo>
                  <a:lnTo>
                    <a:pt x="491" y="425"/>
                  </a:lnTo>
                  <a:lnTo>
                    <a:pt x="488" y="427"/>
                  </a:lnTo>
                  <a:lnTo>
                    <a:pt x="488" y="427"/>
                  </a:lnTo>
                  <a:lnTo>
                    <a:pt x="486" y="427"/>
                  </a:lnTo>
                  <a:lnTo>
                    <a:pt x="486" y="425"/>
                  </a:lnTo>
                  <a:lnTo>
                    <a:pt x="486" y="424"/>
                  </a:lnTo>
                  <a:lnTo>
                    <a:pt x="486" y="422"/>
                  </a:lnTo>
                  <a:lnTo>
                    <a:pt x="484" y="422"/>
                  </a:lnTo>
                  <a:lnTo>
                    <a:pt x="484" y="421"/>
                  </a:lnTo>
                  <a:lnTo>
                    <a:pt x="484" y="421"/>
                  </a:lnTo>
                  <a:lnTo>
                    <a:pt x="483" y="421"/>
                  </a:lnTo>
                  <a:lnTo>
                    <a:pt x="483" y="419"/>
                  </a:lnTo>
                  <a:lnTo>
                    <a:pt x="483" y="419"/>
                  </a:lnTo>
                  <a:lnTo>
                    <a:pt x="484" y="419"/>
                  </a:lnTo>
                  <a:close/>
                  <a:moveTo>
                    <a:pt x="2563" y="413"/>
                  </a:moveTo>
                  <a:lnTo>
                    <a:pt x="2564" y="414"/>
                  </a:lnTo>
                  <a:lnTo>
                    <a:pt x="2567" y="416"/>
                  </a:lnTo>
                  <a:lnTo>
                    <a:pt x="2577" y="419"/>
                  </a:lnTo>
                  <a:lnTo>
                    <a:pt x="2578" y="421"/>
                  </a:lnTo>
                  <a:lnTo>
                    <a:pt x="2580" y="422"/>
                  </a:lnTo>
                  <a:lnTo>
                    <a:pt x="2582" y="422"/>
                  </a:lnTo>
                  <a:lnTo>
                    <a:pt x="2578" y="421"/>
                  </a:lnTo>
                  <a:lnTo>
                    <a:pt x="2572" y="419"/>
                  </a:lnTo>
                  <a:lnTo>
                    <a:pt x="2569" y="418"/>
                  </a:lnTo>
                  <a:lnTo>
                    <a:pt x="2569" y="418"/>
                  </a:lnTo>
                  <a:lnTo>
                    <a:pt x="2567" y="418"/>
                  </a:lnTo>
                  <a:lnTo>
                    <a:pt x="2566" y="418"/>
                  </a:lnTo>
                  <a:lnTo>
                    <a:pt x="2564" y="416"/>
                  </a:lnTo>
                  <a:lnTo>
                    <a:pt x="2564" y="416"/>
                  </a:lnTo>
                  <a:lnTo>
                    <a:pt x="2563" y="414"/>
                  </a:lnTo>
                  <a:lnTo>
                    <a:pt x="2563" y="413"/>
                  </a:lnTo>
                  <a:close/>
                  <a:moveTo>
                    <a:pt x="2810" y="411"/>
                  </a:moveTo>
                  <a:lnTo>
                    <a:pt x="2812" y="411"/>
                  </a:lnTo>
                  <a:lnTo>
                    <a:pt x="2812" y="413"/>
                  </a:lnTo>
                  <a:lnTo>
                    <a:pt x="2813" y="414"/>
                  </a:lnTo>
                  <a:lnTo>
                    <a:pt x="2815" y="418"/>
                  </a:lnTo>
                  <a:lnTo>
                    <a:pt x="2815" y="419"/>
                  </a:lnTo>
                  <a:lnTo>
                    <a:pt x="2813" y="419"/>
                  </a:lnTo>
                  <a:lnTo>
                    <a:pt x="2812" y="419"/>
                  </a:lnTo>
                  <a:lnTo>
                    <a:pt x="2810" y="419"/>
                  </a:lnTo>
                  <a:lnTo>
                    <a:pt x="2810" y="419"/>
                  </a:lnTo>
                  <a:lnTo>
                    <a:pt x="2810" y="419"/>
                  </a:lnTo>
                  <a:lnTo>
                    <a:pt x="2810" y="418"/>
                  </a:lnTo>
                  <a:lnTo>
                    <a:pt x="2810" y="416"/>
                  </a:lnTo>
                  <a:lnTo>
                    <a:pt x="2810" y="416"/>
                  </a:lnTo>
                  <a:lnTo>
                    <a:pt x="2810" y="414"/>
                  </a:lnTo>
                  <a:lnTo>
                    <a:pt x="2810" y="414"/>
                  </a:lnTo>
                  <a:lnTo>
                    <a:pt x="2810" y="413"/>
                  </a:lnTo>
                  <a:lnTo>
                    <a:pt x="2809" y="413"/>
                  </a:lnTo>
                  <a:lnTo>
                    <a:pt x="2809" y="411"/>
                  </a:lnTo>
                  <a:lnTo>
                    <a:pt x="2809" y="411"/>
                  </a:lnTo>
                  <a:lnTo>
                    <a:pt x="2810" y="411"/>
                  </a:lnTo>
                  <a:close/>
                  <a:moveTo>
                    <a:pt x="3351" y="408"/>
                  </a:moveTo>
                  <a:lnTo>
                    <a:pt x="3353" y="408"/>
                  </a:lnTo>
                  <a:lnTo>
                    <a:pt x="3353" y="410"/>
                  </a:lnTo>
                  <a:lnTo>
                    <a:pt x="3351" y="411"/>
                  </a:lnTo>
                  <a:lnTo>
                    <a:pt x="3346" y="411"/>
                  </a:lnTo>
                  <a:lnTo>
                    <a:pt x="3345" y="411"/>
                  </a:lnTo>
                  <a:lnTo>
                    <a:pt x="3345" y="411"/>
                  </a:lnTo>
                  <a:lnTo>
                    <a:pt x="3346" y="410"/>
                  </a:lnTo>
                  <a:lnTo>
                    <a:pt x="3349" y="408"/>
                  </a:lnTo>
                  <a:lnTo>
                    <a:pt x="3351" y="408"/>
                  </a:lnTo>
                  <a:close/>
                  <a:moveTo>
                    <a:pt x="2824" y="406"/>
                  </a:moveTo>
                  <a:lnTo>
                    <a:pt x="2824" y="406"/>
                  </a:lnTo>
                  <a:lnTo>
                    <a:pt x="2824" y="408"/>
                  </a:lnTo>
                  <a:lnTo>
                    <a:pt x="2824" y="410"/>
                  </a:lnTo>
                  <a:lnTo>
                    <a:pt x="2824" y="410"/>
                  </a:lnTo>
                  <a:lnTo>
                    <a:pt x="2824" y="411"/>
                  </a:lnTo>
                  <a:lnTo>
                    <a:pt x="2824" y="413"/>
                  </a:lnTo>
                  <a:lnTo>
                    <a:pt x="2823" y="413"/>
                  </a:lnTo>
                  <a:lnTo>
                    <a:pt x="2823" y="414"/>
                  </a:lnTo>
                  <a:lnTo>
                    <a:pt x="2823" y="414"/>
                  </a:lnTo>
                  <a:lnTo>
                    <a:pt x="2821" y="416"/>
                  </a:lnTo>
                  <a:lnTo>
                    <a:pt x="2821" y="413"/>
                  </a:lnTo>
                  <a:lnTo>
                    <a:pt x="2821" y="413"/>
                  </a:lnTo>
                  <a:lnTo>
                    <a:pt x="2823" y="411"/>
                  </a:lnTo>
                  <a:lnTo>
                    <a:pt x="2823" y="411"/>
                  </a:lnTo>
                  <a:lnTo>
                    <a:pt x="2823" y="410"/>
                  </a:lnTo>
                  <a:lnTo>
                    <a:pt x="2821" y="410"/>
                  </a:lnTo>
                  <a:lnTo>
                    <a:pt x="2823" y="410"/>
                  </a:lnTo>
                  <a:lnTo>
                    <a:pt x="2824" y="406"/>
                  </a:lnTo>
                  <a:lnTo>
                    <a:pt x="2824" y="406"/>
                  </a:lnTo>
                  <a:close/>
                  <a:moveTo>
                    <a:pt x="3343" y="406"/>
                  </a:moveTo>
                  <a:lnTo>
                    <a:pt x="3345" y="406"/>
                  </a:lnTo>
                  <a:lnTo>
                    <a:pt x="3346" y="408"/>
                  </a:lnTo>
                  <a:lnTo>
                    <a:pt x="3346" y="408"/>
                  </a:lnTo>
                  <a:lnTo>
                    <a:pt x="3346" y="408"/>
                  </a:lnTo>
                  <a:lnTo>
                    <a:pt x="3345" y="408"/>
                  </a:lnTo>
                  <a:lnTo>
                    <a:pt x="3343" y="408"/>
                  </a:lnTo>
                  <a:lnTo>
                    <a:pt x="3342" y="408"/>
                  </a:lnTo>
                  <a:lnTo>
                    <a:pt x="3340" y="408"/>
                  </a:lnTo>
                  <a:lnTo>
                    <a:pt x="3340" y="406"/>
                  </a:lnTo>
                  <a:lnTo>
                    <a:pt x="3340" y="406"/>
                  </a:lnTo>
                  <a:lnTo>
                    <a:pt x="3343" y="406"/>
                  </a:lnTo>
                  <a:close/>
                  <a:moveTo>
                    <a:pt x="3646" y="395"/>
                  </a:moveTo>
                  <a:lnTo>
                    <a:pt x="3647" y="397"/>
                  </a:lnTo>
                  <a:lnTo>
                    <a:pt x="3649" y="397"/>
                  </a:lnTo>
                  <a:lnTo>
                    <a:pt x="3646" y="399"/>
                  </a:lnTo>
                  <a:lnTo>
                    <a:pt x="3643" y="399"/>
                  </a:lnTo>
                  <a:lnTo>
                    <a:pt x="3638" y="399"/>
                  </a:lnTo>
                  <a:lnTo>
                    <a:pt x="3632" y="399"/>
                  </a:lnTo>
                  <a:lnTo>
                    <a:pt x="3629" y="400"/>
                  </a:lnTo>
                  <a:lnTo>
                    <a:pt x="3624" y="402"/>
                  </a:lnTo>
                  <a:lnTo>
                    <a:pt x="3614" y="402"/>
                  </a:lnTo>
                  <a:lnTo>
                    <a:pt x="3613" y="402"/>
                  </a:lnTo>
                  <a:lnTo>
                    <a:pt x="3613" y="400"/>
                  </a:lnTo>
                  <a:lnTo>
                    <a:pt x="3611" y="400"/>
                  </a:lnTo>
                  <a:lnTo>
                    <a:pt x="3610" y="400"/>
                  </a:lnTo>
                  <a:lnTo>
                    <a:pt x="3608" y="400"/>
                  </a:lnTo>
                  <a:lnTo>
                    <a:pt x="3606" y="400"/>
                  </a:lnTo>
                  <a:lnTo>
                    <a:pt x="3606" y="400"/>
                  </a:lnTo>
                  <a:lnTo>
                    <a:pt x="3606" y="400"/>
                  </a:lnTo>
                  <a:lnTo>
                    <a:pt x="3606" y="399"/>
                  </a:lnTo>
                  <a:lnTo>
                    <a:pt x="3610" y="399"/>
                  </a:lnTo>
                  <a:lnTo>
                    <a:pt x="3619" y="399"/>
                  </a:lnTo>
                  <a:lnTo>
                    <a:pt x="3624" y="399"/>
                  </a:lnTo>
                  <a:lnTo>
                    <a:pt x="3625" y="399"/>
                  </a:lnTo>
                  <a:lnTo>
                    <a:pt x="3629" y="399"/>
                  </a:lnTo>
                  <a:lnTo>
                    <a:pt x="3632" y="397"/>
                  </a:lnTo>
                  <a:lnTo>
                    <a:pt x="3636" y="397"/>
                  </a:lnTo>
                  <a:lnTo>
                    <a:pt x="3644" y="395"/>
                  </a:lnTo>
                  <a:lnTo>
                    <a:pt x="3646" y="395"/>
                  </a:lnTo>
                  <a:close/>
                  <a:moveTo>
                    <a:pt x="585" y="389"/>
                  </a:moveTo>
                  <a:lnTo>
                    <a:pt x="585" y="389"/>
                  </a:lnTo>
                  <a:lnTo>
                    <a:pt x="585" y="389"/>
                  </a:lnTo>
                  <a:lnTo>
                    <a:pt x="585" y="391"/>
                  </a:lnTo>
                  <a:lnTo>
                    <a:pt x="585" y="391"/>
                  </a:lnTo>
                  <a:lnTo>
                    <a:pt x="587" y="392"/>
                  </a:lnTo>
                  <a:lnTo>
                    <a:pt x="587" y="392"/>
                  </a:lnTo>
                  <a:lnTo>
                    <a:pt x="587" y="392"/>
                  </a:lnTo>
                  <a:lnTo>
                    <a:pt x="588" y="394"/>
                  </a:lnTo>
                  <a:lnTo>
                    <a:pt x="587" y="394"/>
                  </a:lnTo>
                  <a:lnTo>
                    <a:pt x="587" y="394"/>
                  </a:lnTo>
                  <a:lnTo>
                    <a:pt x="585" y="394"/>
                  </a:lnTo>
                  <a:lnTo>
                    <a:pt x="585" y="395"/>
                  </a:lnTo>
                  <a:lnTo>
                    <a:pt x="585" y="397"/>
                  </a:lnTo>
                  <a:lnTo>
                    <a:pt x="585" y="397"/>
                  </a:lnTo>
                  <a:lnTo>
                    <a:pt x="585" y="399"/>
                  </a:lnTo>
                  <a:lnTo>
                    <a:pt x="587" y="399"/>
                  </a:lnTo>
                  <a:lnTo>
                    <a:pt x="587" y="400"/>
                  </a:lnTo>
                  <a:lnTo>
                    <a:pt x="585" y="402"/>
                  </a:lnTo>
                  <a:lnTo>
                    <a:pt x="584" y="402"/>
                  </a:lnTo>
                  <a:lnTo>
                    <a:pt x="582" y="402"/>
                  </a:lnTo>
                  <a:lnTo>
                    <a:pt x="582" y="402"/>
                  </a:lnTo>
                  <a:lnTo>
                    <a:pt x="582" y="400"/>
                  </a:lnTo>
                  <a:lnTo>
                    <a:pt x="582" y="399"/>
                  </a:lnTo>
                  <a:lnTo>
                    <a:pt x="582" y="397"/>
                  </a:lnTo>
                  <a:lnTo>
                    <a:pt x="582" y="395"/>
                  </a:lnTo>
                  <a:lnTo>
                    <a:pt x="582" y="394"/>
                  </a:lnTo>
                  <a:lnTo>
                    <a:pt x="582" y="394"/>
                  </a:lnTo>
                  <a:lnTo>
                    <a:pt x="582" y="392"/>
                  </a:lnTo>
                  <a:lnTo>
                    <a:pt x="582" y="392"/>
                  </a:lnTo>
                  <a:lnTo>
                    <a:pt x="582" y="392"/>
                  </a:lnTo>
                  <a:lnTo>
                    <a:pt x="584" y="391"/>
                  </a:lnTo>
                  <a:lnTo>
                    <a:pt x="584" y="391"/>
                  </a:lnTo>
                  <a:lnTo>
                    <a:pt x="584" y="389"/>
                  </a:lnTo>
                  <a:lnTo>
                    <a:pt x="585" y="389"/>
                  </a:lnTo>
                  <a:close/>
                  <a:moveTo>
                    <a:pt x="3641" y="386"/>
                  </a:moveTo>
                  <a:lnTo>
                    <a:pt x="3636" y="389"/>
                  </a:lnTo>
                  <a:lnTo>
                    <a:pt x="3635" y="389"/>
                  </a:lnTo>
                  <a:lnTo>
                    <a:pt x="3629" y="389"/>
                  </a:lnTo>
                  <a:lnTo>
                    <a:pt x="3624" y="391"/>
                  </a:lnTo>
                  <a:lnTo>
                    <a:pt x="3621" y="391"/>
                  </a:lnTo>
                  <a:lnTo>
                    <a:pt x="3616" y="391"/>
                  </a:lnTo>
                  <a:lnTo>
                    <a:pt x="3616" y="391"/>
                  </a:lnTo>
                  <a:lnTo>
                    <a:pt x="3616" y="391"/>
                  </a:lnTo>
                  <a:lnTo>
                    <a:pt x="3610" y="388"/>
                  </a:lnTo>
                  <a:lnTo>
                    <a:pt x="3610" y="388"/>
                  </a:lnTo>
                  <a:lnTo>
                    <a:pt x="3611" y="388"/>
                  </a:lnTo>
                  <a:lnTo>
                    <a:pt x="3616" y="388"/>
                  </a:lnTo>
                  <a:lnTo>
                    <a:pt x="3619" y="389"/>
                  </a:lnTo>
                  <a:lnTo>
                    <a:pt x="3622" y="389"/>
                  </a:lnTo>
                  <a:lnTo>
                    <a:pt x="3625" y="389"/>
                  </a:lnTo>
                  <a:lnTo>
                    <a:pt x="3627" y="389"/>
                  </a:lnTo>
                  <a:lnTo>
                    <a:pt x="3629" y="388"/>
                  </a:lnTo>
                  <a:lnTo>
                    <a:pt x="3633" y="388"/>
                  </a:lnTo>
                  <a:lnTo>
                    <a:pt x="3635" y="388"/>
                  </a:lnTo>
                  <a:lnTo>
                    <a:pt x="3636" y="388"/>
                  </a:lnTo>
                  <a:lnTo>
                    <a:pt x="3641" y="386"/>
                  </a:lnTo>
                  <a:close/>
                  <a:moveTo>
                    <a:pt x="4625" y="373"/>
                  </a:moveTo>
                  <a:lnTo>
                    <a:pt x="4628" y="375"/>
                  </a:lnTo>
                  <a:lnTo>
                    <a:pt x="4630" y="375"/>
                  </a:lnTo>
                  <a:lnTo>
                    <a:pt x="4633" y="375"/>
                  </a:lnTo>
                  <a:lnTo>
                    <a:pt x="4635" y="377"/>
                  </a:lnTo>
                  <a:lnTo>
                    <a:pt x="4635" y="378"/>
                  </a:lnTo>
                  <a:lnTo>
                    <a:pt x="4631" y="377"/>
                  </a:lnTo>
                  <a:lnTo>
                    <a:pt x="4627" y="377"/>
                  </a:lnTo>
                  <a:lnTo>
                    <a:pt x="4625" y="375"/>
                  </a:lnTo>
                  <a:lnTo>
                    <a:pt x="4625" y="373"/>
                  </a:lnTo>
                  <a:close/>
                  <a:moveTo>
                    <a:pt x="2730" y="372"/>
                  </a:moveTo>
                  <a:lnTo>
                    <a:pt x="2730" y="373"/>
                  </a:lnTo>
                  <a:lnTo>
                    <a:pt x="2730" y="373"/>
                  </a:lnTo>
                  <a:lnTo>
                    <a:pt x="2728" y="375"/>
                  </a:lnTo>
                  <a:lnTo>
                    <a:pt x="2727" y="377"/>
                  </a:lnTo>
                  <a:lnTo>
                    <a:pt x="2728" y="378"/>
                  </a:lnTo>
                  <a:lnTo>
                    <a:pt x="2727" y="378"/>
                  </a:lnTo>
                  <a:lnTo>
                    <a:pt x="2727" y="380"/>
                  </a:lnTo>
                  <a:lnTo>
                    <a:pt x="2727" y="380"/>
                  </a:lnTo>
                  <a:lnTo>
                    <a:pt x="2725" y="381"/>
                  </a:lnTo>
                  <a:lnTo>
                    <a:pt x="2723" y="381"/>
                  </a:lnTo>
                  <a:lnTo>
                    <a:pt x="2720" y="383"/>
                  </a:lnTo>
                  <a:lnTo>
                    <a:pt x="2720" y="384"/>
                  </a:lnTo>
                  <a:lnTo>
                    <a:pt x="2723" y="386"/>
                  </a:lnTo>
                  <a:lnTo>
                    <a:pt x="2725" y="386"/>
                  </a:lnTo>
                  <a:lnTo>
                    <a:pt x="2725" y="386"/>
                  </a:lnTo>
                  <a:lnTo>
                    <a:pt x="2725" y="388"/>
                  </a:lnTo>
                  <a:lnTo>
                    <a:pt x="2723" y="388"/>
                  </a:lnTo>
                  <a:lnTo>
                    <a:pt x="2720" y="386"/>
                  </a:lnTo>
                  <a:lnTo>
                    <a:pt x="2719" y="386"/>
                  </a:lnTo>
                  <a:lnTo>
                    <a:pt x="2717" y="388"/>
                  </a:lnTo>
                  <a:lnTo>
                    <a:pt x="2719" y="388"/>
                  </a:lnTo>
                  <a:lnTo>
                    <a:pt x="2719" y="388"/>
                  </a:lnTo>
                  <a:lnTo>
                    <a:pt x="2719" y="389"/>
                  </a:lnTo>
                  <a:lnTo>
                    <a:pt x="2717" y="389"/>
                  </a:lnTo>
                  <a:lnTo>
                    <a:pt x="2717" y="389"/>
                  </a:lnTo>
                  <a:lnTo>
                    <a:pt x="2717" y="389"/>
                  </a:lnTo>
                  <a:lnTo>
                    <a:pt x="2716" y="389"/>
                  </a:lnTo>
                  <a:lnTo>
                    <a:pt x="2716" y="389"/>
                  </a:lnTo>
                  <a:lnTo>
                    <a:pt x="2714" y="391"/>
                  </a:lnTo>
                  <a:lnTo>
                    <a:pt x="2714" y="389"/>
                  </a:lnTo>
                  <a:lnTo>
                    <a:pt x="2712" y="389"/>
                  </a:lnTo>
                  <a:lnTo>
                    <a:pt x="2711" y="389"/>
                  </a:lnTo>
                  <a:lnTo>
                    <a:pt x="2711" y="389"/>
                  </a:lnTo>
                  <a:lnTo>
                    <a:pt x="2709" y="391"/>
                  </a:lnTo>
                  <a:lnTo>
                    <a:pt x="2709" y="391"/>
                  </a:lnTo>
                  <a:lnTo>
                    <a:pt x="2711" y="389"/>
                  </a:lnTo>
                  <a:lnTo>
                    <a:pt x="2711" y="388"/>
                  </a:lnTo>
                  <a:lnTo>
                    <a:pt x="2711" y="388"/>
                  </a:lnTo>
                  <a:lnTo>
                    <a:pt x="2709" y="386"/>
                  </a:lnTo>
                  <a:lnTo>
                    <a:pt x="2709" y="386"/>
                  </a:lnTo>
                  <a:lnTo>
                    <a:pt x="2708" y="386"/>
                  </a:lnTo>
                  <a:lnTo>
                    <a:pt x="2708" y="386"/>
                  </a:lnTo>
                  <a:lnTo>
                    <a:pt x="2709" y="384"/>
                  </a:lnTo>
                  <a:lnTo>
                    <a:pt x="2712" y="383"/>
                  </a:lnTo>
                  <a:lnTo>
                    <a:pt x="2712" y="383"/>
                  </a:lnTo>
                  <a:lnTo>
                    <a:pt x="2712" y="381"/>
                  </a:lnTo>
                  <a:lnTo>
                    <a:pt x="2716" y="380"/>
                  </a:lnTo>
                  <a:lnTo>
                    <a:pt x="2719" y="378"/>
                  </a:lnTo>
                  <a:lnTo>
                    <a:pt x="2719" y="380"/>
                  </a:lnTo>
                  <a:lnTo>
                    <a:pt x="2720" y="380"/>
                  </a:lnTo>
                  <a:lnTo>
                    <a:pt x="2720" y="378"/>
                  </a:lnTo>
                  <a:lnTo>
                    <a:pt x="2720" y="378"/>
                  </a:lnTo>
                  <a:lnTo>
                    <a:pt x="2720" y="378"/>
                  </a:lnTo>
                  <a:lnTo>
                    <a:pt x="2719" y="377"/>
                  </a:lnTo>
                  <a:lnTo>
                    <a:pt x="2720" y="377"/>
                  </a:lnTo>
                  <a:lnTo>
                    <a:pt x="2720" y="375"/>
                  </a:lnTo>
                  <a:lnTo>
                    <a:pt x="2722" y="377"/>
                  </a:lnTo>
                  <a:lnTo>
                    <a:pt x="2722" y="377"/>
                  </a:lnTo>
                  <a:lnTo>
                    <a:pt x="2723" y="377"/>
                  </a:lnTo>
                  <a:lnTo>
                    <a:pt x="2723" y="377"/>
                  </a:lnTo>
                  <a:lnTo>
                    <a:pt x="2723" y="375"/>
                  </a:lnTo>
                  <a:lnTo>
                    <a:pt x="2725" y="375"/>
                  </a:lnTo>
                  <a:lnTo>
                    <a:pt x="2727" y="375"/>
                  </a:lnTo>
                  <a:lnTo>
                    <a:pt x="2727" y="375"/>
                  </a:lnTo>
                  <a:lnTo>
                    <a:pt x="2728" y="373"/>
                  </a:lnTo>
                  <a:lnTo>
                    <a:pt x="2730" y="373"/>
                  </a:lnTo>
                  <a:lnTo>
                    <a:pt x="2730" y="372"/>
                  </a:lnTo>
                  <a:close/>
                  <a:moveTo>
                    <a:pt x="4630" y="370"/>
                  </a:moveTo>
                  <a:lnTo>
                    <a:pt x="4631" y="370"/>
                  </a:lnTo>
                  <a:lnTo>
                    <a:pt x="4633" y="370"/>
                  </a:lnTo>
                  <a:lnTo>
                    <a:pt x="4633" y="372"/>
                  </a:lnTo>
                  <a:lnTo>
                    <a:pt x="4633" y="372"/>
                  </a:lnTo>
                  <a:lnTo>
                    <a:pt x="4635" y="372"/>
                  </a:lnTo>
                  <a:lnTo>
                    <a:pt x="4635" y="372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5"/>
                  </a:lnTo>
                  <a:lnTo>
                    <a:pt x="4630" y="373"/>
                  </a:lnTo>
                  <a:lnTo>
                    <a:pt x="4628" y="373"/>
                  </a:lnTo>
                  <a:lnTo>
                    <a:pt x="4628" y="373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30" y="370"/>
                  </a:lnTo>
                  <a:lnTo>
                    <a:pt x="4628" y="370"/>
                  </a:lnTo>
                  <a:lnTo>
                    <a:pt x="4628" y="370"/>
                  </a:lnTo>
                  <a:lnTo>
                    <a:pt x="4630" y="370"/>
                  </a:lnTo>
                  <a:close/>
                  <a:moveTo>
                    <a:pt x="3619" y="367"/>
                  </a:moveTo>
                  <a:lnTo>
                    <a:pt x="3624" y="369"/>
                  </a:lnTo>
                  <a:lnTo>
                    <a:pt x="3632" y="370"/>
                  </a:lnTo>
                  <a:lnTo>
                    <a:pt x="3636" y="370"/>
                  </a:lnTo>
                  <a:lnTo>
                    <a:pt x="3638" y="373"/>
                  </a:lnTo>
                  <a:lnTo>
                    <a:pt x="3630" y="372"/>
                  </a:lnTo>
                  <a:lnTo>
                    <a:pt x="3625" y="372"/>
                  </a:lnTo>
                  <a:lnTo>
                    <a:pt x="3622" y="370"/>
                  </a:lnTo>
                  <a:lnTo>
                    <a:pt x="3618" y="370"/>
                  </a:lnTo>
                  <a:lnTo>
                    <a:pt x="3613" y="370"/>
                  </a:lnTo>
                  <a:lnTo>
                    <a:pt x="3610" y="372"/>
                  </a:lnTo>
                  <a:lnTo>
                    <a:pt x="3608" y="373"/>
                  </a:lnTo>
                  <a:lnTo>
                    <a:pt x="3605" y="375"/>
                  </a:lnTo>
                  <a:lnTo>
                    <a:pt x="3600" y="375"/>
                  </a:lnTo>
                  <a:lnTo>
                    <a:pt x="3599" y="375"/>
                  </a:lnTo>
                  <a:lnTo>
                    <a:pt x="3599" y="373"/>
                  </a:lnTo>
                  <a:lnTo>
                    <a:pt x="3603" y="372"/>
                  </a:lnTo>
                  <a:lnTo>
                    <a:pt x="3606" y="372"/>
                  </a:lnTo>
                  <a:lnTo>
                    <a:pt x="3610" y="370"/>
                  </a:lnTo>
                  <a:lnTo>
                    <a:pt x="3614" y="369"/>
                  </a:lnTo>
                  <a:lnTo>
                    <a:pt x="3619" y="367"/>
                  </a:lnTo>
                  <a:close/>
                  <a:moveTo>
                    <a:pt x="800" y="361"/>
                  </a:moveTo>
                  <a:lnTo>
                    <a:pt x="804" y="362"/>
                  </a:lnTo>
                  <a:lnTo>
                    <a:pt x="804" y="362"/>
                  </a:lnTo>
                  <a:lnTo>
                    <a:pt x="806" y="362"/>
                  </a:lnTo>
                  <a:lnTo>
                    <a:pt x="806" y="364"/>
                  </a:lnTo>
                  <a:lnTo>
                    <a:pt x="804" y="366"/>
                  </a:lnTo>
                  <a:lnTo>
                    <a:pt x="801" y="364"/>
                  </a:lnTo>
                  <a:lnTo>
                    <a:pt x="798" y="361"/>
                  </a:lnTo>
                  <a:lnTo>
                    <a:pt x="800" y="361"/>
                  </a:lnTo>
                  <a:close/>
                  <a:moveTo>
                    <a:pt x="3584" y="355"/>
                  </a:moveTo>
                  <a:lnTo>
                    <a:pt x="3586" y="356"/>
                  </a:lnTo>
                  <a:lnTo>
                    <a:pt x="3586" y="356"/>
                  </a:lnTo>
                  <a:lnTo>
                    <a:pt x="3586" y="358"/>
                  </a:lnTo>
                  <a:lnTo>
                    <a:pt x="3583" y="358"/>
                  </a:lnTo>
                  <a:lnTo>
                    <a:pt x="3581" y="359"/>
                  </a:lnTo>
                  <a:lnTo>
                    <a:pt x="3581" y="359"/>
                  </a:lnTo>
                  <a:lnTo>
                    <a:pt x="3583" y="361"/>
                  </a:lnTo>
                  <a:lnTo>
                    <a:pt x="3583" y="361"/>
                  </a:lnTo>
                  <a:lnTo>
                    <a:pt x="3584" y="362"/>
                  </a:lnTo>
                  <a:lnTo>
                    <a:pt x="3584" y="364"/>
                  </a:lnTo>
                  <a:lnTo>
                    <a:pt x="3586" y="364"/>
                  </a:lnTo>
                  <a:lnTo>
                    <a:pt x="3588" y="366"/>
                  </a:lnTo>
                  <a:lnTo>
                    <a:pt x="3588" y="367"/>
                  </a:lnTo>
                  <a:lnTo>
                    <a:pt x="3588" y="369"/>
                  </a:lnTo>
                  <a:lnTo>
                    <a:pt x="3588" y="369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8" y="372"/>
                  </a:lnTo>
                  <a:lnTo>
                    <a:pt x="3586" y="372"/>
                  </a:lnTo>
                  <a:lnTo>
                    <a:pt x="3584" y="370"/>
                  </a:lnTo>
                  <a:lnTo>
                    <a:pt x="3584" y="370"/>
                  </a:lnTo>
                  <a:lnTo>
                    <a:pt x="3583" y="370"/>
                  </a:lnTo>
                  <a:lnTo>
                    <a:pt x="3583" y="370"/>
                  </a:lnTo>
                  <a:lnTo>
                    <a:pt x="3583" y="369"/>
                  </a:lnTo>
                  <a:lnTo>
                    <a:pt x="3583" y="367"/>
                  </a:lnTo>
                  <a:lnTo>
                    <a:pt x="3583" y="366"/>
                  </a:lnTo>
                  <a:lnTo>
                    <a:pt x="3581" y="362"/>
                  </a:lnTo>
                  <a:lnTo>
                    <a:pt x="3580" y="361"/>
                  </a:lnTo>
                  <a:lnTo>
                    <a:pt x="3578" y="361"/>
                  </a:lnTo>
                  <a:lnTo>
                    <a:pt x="3578" y="361"/>
                  </a:lnTo>
                  <a:lnTo>
                    <a:pt x="3578" y="359"/>
                  </a:lnTo>
                  <a:lnTo>
                    <a:pt x="3578" y="359"/>
                  </a:lnTo>
                  <a:lnTo>
                    <a:pt x="3578" y="358"/>
                  </a:lnTo>
                  <a:lnTo>
                    <a:pt x="3580" y="358"/>
                  </a:lnTo>
                  <a:lnTo>
                    <a:pt x="3581" y="356"/>
                  </a:lnTo>
                  <a:lnTo>
                    <a:pt x="3584" y="355"/>
                  </a:lnTo>
                  <a:close/>
                  <a:moveTo>
                    <a:pt x="3329" y="355"/>
                  </a:moveTo>
                  <a:lnTo>
                    <a:pt x="3332" y="355"/>
                  </a:lnTo>
                  <a:lnTo>
                    <a:pt x="3334" y="356"/>
                  </a:lnTo>
                  <a:lnTo>
                    <a:pt x="3334" y="356"/>
                  </a:lnTo>
                  <a:lnTo>
                    <a:pt x="3332" y="358"/>
                  </a:lnTo>
                  <a:lnTo>
                    <a:pt x="3331" y="358"/>
                  </a:lnTo>
                  <a:lnTo>
                    <a:pt x="3329" y="356"/>
                  </a:lnTo>
                  <a:lnTo>
                    <a:pt x="3329" y="355"/>
                  </a:lnTo>
                  <a:close/>
                  <a:moveTo>
                    <a:pt x="4609" y="355"/>
                  </a:moveTo>
                  <a:lnTo>
                    <a:pt x="4611" y="355"/>
                  </a:lnTo>
                  <a:lnTo>
                    <a:pt x="4613" y="355"/>
                  </a:lnTo>
                  <a:lnTo>
                    <a:pt x="4613" y="355"/>
                  </a:lnTo>
                  <a:lnTo>
                    <a:pt x="4613" y="356"/>
                  </a:lnTo>
                  <a:lnTo>
                    <a:pt x="4611" y="356"/>
                  </a:lnTo>
                  <a:lnTo>
                    <a:pt x="4611" y="356"/>
                  </a:lnTo>
                  <a:lnTo>
                    <a:pt x="4611" y="358"/>
                  </a:lnTo>
                  <a:lnTo>
                    <a:pt x="4611" y="358"/>
                  </a:lnTo>
                  <a:lnTo>
                    <a:pt x="4609" y="358"/>
                  </a:lnTo>
                  <a:lnTo>
                    <a:pt x="4608" y="358"/>
                  </a:lnTo>
                  <a:lnTo>
                    <a:pt x="4608" y="356"/>
                  </a:lnTo>
                  <a:lnTo>
                    <a:pt x="4606" y="355"/>
                  </a:lnTo>
                  <a:lnTo>
                    <a:pt x="4606" y="355"/>
                  </a:lnTo>
                  <a:lnTo>
                    <a:pt x="4608" y="355"/>
                  </a:lnTo>
                  <a:lnTo>
                    <a:pt x="4609" y="355"/>
                  </a:lnTo>
                  <a:close/>
                  <a:moveTo>
                    <a:pt x="3340" y="355"/>
                  </a:moveTo>
                  <a:lnTo>
                    <a:pt x="3340" y="355"/>
                  </a:lnTo>
                  <a:lnTo>
                    <a:pt x="3340" y="356"/>
                  </a:lnTo>
                  <a:lnTo>
                    <a:pt x="3342" y="358"/>
                  </a:lnTo>
                  <a:lnTo>
                    <a:pt x="3342" y="359"/>
                  </a:lnTo>
                  <a:lnTo>
                    <a:pt x="3338" y="359"/>
                  </a:lnTo>
                  <a:lnTo>
                    <a:pt x="3337" y="356"/>
                  </a:lnTo>
                  <a:lnTo>
                    <a:pt x="3337" y="356"/>
                  </a:lnTo>
                  <a:lnTo>
                    <a:pt x="3338" y="355"/>
                  </a:lnTo>
                  <a:lnTo>
                    <a:pt x="3338" y="355"/>
                  </a:lnTo>
                  <a:lnTo>
                    <a:pt x="3340" y="355"/>
                  </a:lnTo>
                  <a:close/>
                  <a:moveTo>
                    <a:pt x="3338" y="351"/>
                  </a:moveTo>
                  <a:lnTo>
                    <a:pt x="3338" y="353"/>
                  </a:lnTo>
                  <a:lnTo>
                    <a:pt x="3338" y="353"/>
                  </a:lnTo>
                  <a:lnTo>
                    <a:pt x="3337" y="355"/>
                  </a:lnTo>
                  <a:lnTo>
                    <a:pt x="3335" y="355"/>
                  </a:lnTo>
                  <a:lnTo>
                    <a:pt x="3332" y="353"/>
                  </a:lnTo>
                  <a:lnTo>
                    <a:pt x="3332" y="353"/>
                  </a:lnTo>
                  <a:lnTo>
                    <a:pt x="3338" y="351"/>
                  </a:lnTo>
                  <a:close/>
                  <a:moveTo>
                    <a:pt x="95" y="339"/>
                  </a:moveTo>
                  <a:lnTo>
                    <a:pt x="103" y="342"/>
                  </a:lnTo>
                  <a:lnTo>
                    <a:pt x="104" y="343"/>
                  </a:lnTo>
                  <a:lnTo>
                    <a:pt x="100" y="343"/>
                  </a:lnTo>
                  <a:lnTo>
                    <a:pt x="93" y="345"/>
                  </a:lnTo>
                  <a:lnTo>
                    <a:pt x="93" y="345"/>
                  </a:lnTo>
                  <a:lnTo>
                    <a:pt x="92" y="345"/>
                  </a:lnTo>
                  <a:lnTo>
                    <a:pt x="90" y="345"/>
                  </a:lnTo>
                  <a:lnTo>
                    <a:pt x="89" y="343"/>
                  </a:lnTo>
                  <a:lnTo>
                    <a:pt x="87" y="342"/>
                  </a:lnTo>
                  <a:lnTo>
                    <a:pt x="85" y="342"/>
                  </a:lnTo>
                  <a:lnTo>
                    <a:pt x="85" y="340"/>
                  </a:lnTo>
                  <a:lnTo>
                    <a:pt x="85" y="340"/>
                  </a:lnTo>
                  <a:lnTo>
                    <a:pt x="87" y="340"/>
                  </a:lnTo>
                  <a:lnTo>
                    <a:pt x="89" y="340"/>
                  </a:lnTo>
                  <a:lnTo>
                    <a:pt x="89" y="340"/>
                  </a:lnTo>
                  <a:lnTo>
                    <a:pt x="90" y="339"/>
                  </a:lnTo>
                  <a:lnTo>
                    <a:pt x="92" y="339"/>
                  </a:lnTo>
                  <a:lnTo>
                    <a:pt x="95" y="339"/>
                  </a:lnTo>
                  <a:close/>
                  <a:moveTo>
                    <a:pt x="1172" y="326"/>
                  </a:moveTo>
                  <a:lnTo>
                    <a:pt x="1175" y="326"/>
                  </a:lnTo>
                  <a:lnTo>
                    <a:pt x="1175" y="328"/>
                  </a:lnTo>
                  <a:lnTo>
                    <a:pt x="1175" y="328"/>
                  </a:lnTo>
                  <a:lnTo>
                    <a:pt x="1178" y="328"/>
                  </a:lnTo>
                  <a:lnTo>
                    <a:pt x="1178" y="329"/>
                  </a:lnTo>
                  <a:lnTo>
                    <a:pt x="1177" y="329"/>
                  </a:lnTo>
                  <a:lnTo>
                    <a:pt x="1175" y="329"/>
                  </a:lnTo>
                  <a:lnTo>
                    <a:pt x="1170" y="329"/>
                  </a:lnTo>
                  <a:lnTo>
                    <a:pt x="1167" y="328"/>
                  </a:lnTo>
                  <a:lnTo>
                    <a:pt x="1167" y="328"/>
                  </a:lnTo>
                  <a:lnTo>
                    <a:pt x="1169" y="328"/>
                  </a:lnTo>
                  <a:lnTo>
                    <a:pt x="1169" y="326"/>
                  </a:lnTo>
                  <a:lnTo>
                    <a:pt x="1172" y="326"/>
                  </a:lnTo>
                  <a:close/>
                  <a:moveTo>
                    <a:pt x="4469" y="301"/>
                  </a:moveTo>
                  <a:lnTo>
                    <a:pt x="4469" y="301"/>
                  </a:lnTo>
                  <a:lnTo>
                    <a:pt x="4471" y="301"/>
                  </a:lnTo>
                  <a:lnTo>
                    <a:pt x="4472" y="301"/>
                  </a:lnTo>
                  <a:lnTo>
                    <a:pt x="4472" y="303"/>
                  </a:lnTo>
                  <a:lnTo>
                    <a:pt x="4474" y="304"/>
                  </a:lnTo>
                  <a:lnTo>
                    <a:pt x="4474" y="304"/>
                  </a:lnTo>
                  <a:lnTo>
                    <a:pt x="4472" y="306"/>
                  </a:lnTo>
                  <a:lnTo>
                    <a:pt x="4471" y="307"/>
                  </a:lnTo>
                  <a:lnTo>
                    <a:pt x="4471" y="307"/>
                  </a:lnTo>
                  <a:lnTo>
                    <a:pt x="4469" y="307"/>
                  </a:lnTo>
                  <a:lnTo>
                    <a:pt x="4467" y="306"/>
                  </a:lnTo>
                  <a:lnTo>
                    <a:pt x="4467" y="304"/>
                  </a:lnTo>
                  <a:lnTo>
                    <a:pt x="4467" y="303"/>
                  </a:lnTo>
                  <a:lnTo>
                    <a:pt x="4467" y="301"/>
                  </a:lnTo>
                  <a:lnTo>
                    <a:pt x="4469" y="301"/>
                  </a:lnTo>
                  <a:lnTo>
                    <a:pt x="4469" y="301"/>
                  </a:lnTo>
                  <a:close/>
                  <a:moveTo>
                    <a:pt x="4367" y="288"/>
                  </a:moveTo>
                  <a:lnTo>
                    <a:pt x="4370" y="288"/>
                  </a:lnTo>
                  <a:lnTo>
                    <a:pt x="4370" y="290"/>
                  </a:lnTo>
                  <a:lnTo>
                    <a:pt x="4370" y="290"/>
                  </a:lnTo>
                  <a:lnTo>
                    <a:pt x="4368" y="290"/>
                  </a:lnTo>
                  <a:lnTo>
                    <a:pt x="4367" y="291"/>
                  </a:lnTo>
                  <a:lnTo>
                    <a:pt x="4365" y="291"/>
                  </a:lnTo>
                  <a:lnTo>
                    <a:pt x="4363" y="291"/>
                  </a:lnTo>
                  <a:lnTo>
                    <a:pt x="4362" y="291"/>
                  </a:lnTo>
                  <a:lnTo>
                    <a:pt x="4362" y="291"/>
                  </a:lnTo>
                  <a:lnTo>
                    <a:pt x="4362" y="290"/>
                  </a:lnTo>
                  <a:lnTo>
                    <a:pt x="4362" y="290"/>
                  </a:lnTo>
                  <a:lnTo>
                    <a:pt x="4362" y="290"/>
                  </a:lnTo>
                  <a:lnTo>
                    <a:pt x="4362" y="288"/>
                  </a:lnTo>
                  <a:lnTo>
                    <a:pt x="4365" y="288"/>
                  </a:lnTo>
                  <a:lnTo>
                    <a:pt x="4367" y="288"/>
                  </a:lnTo>
                  <a:close/>
                  <a:moveTo>
                    <a:pt x="3763" y="216"/>
                  </a:moveTo>
                  <a:lnTo>
                    <a:pt x="3763" y="216"/>
                  </a:lnTo>
                  <a:lnTo>
                    <a:pt x="3764" y="217"/>
                  </a:lnTo>
                  <a:lnTo>
                    <a:pt x="3767" y="219"/>
                  </a:lnTo>
                  <a:lnTo>
                    <a:pt x="3767" y="219"/>
                  </a:lnTo>
                  <a:lnTo>
                    <a:pt x="3769" y="219"/>
                  </a:lnTo>
                  <a:lnTo>
                    <a:pt x="3769" y="221"/>
                  </a:lnTo>
                  <a:lnTo>
                    <a:pt x="3769" y="222"/>
                  </a:lnTo>
                  <a:lnTo>
                    <a:pt x="3767" y="224"/>
                  </a:lnTo>
                  <a:lnTo>
                    <a:pt x="3769" y="225"/>
                  </a:lnTo>
                  <a:lnTo>
                    <a:pt x="3770" y="228"/>
                  </a:lnTo>
                  <a:lnTo>
                    <a:pt x="3772" y="228"/>
                  </a:lnTo>
                  <a:lnTo>
                    <a:pt x="3775" y="230"/>
                  </a:lnTo>
                  <a:lnTo>
                    <a:pt x="3786" y="232"/>
                  </a:lnTo>
                  <a:lnTo>
                    <a:pt x="3796" y="232"/>
                  </a:lnTo>
                  <a:lnTo>
                    <a:pt x="3807" y="230"/>
                  </a:lnTo>
                  <a:lnTo>
                    <a:pt x="3811" y="228"/>
                  </a:lnTo>
                  <a:lnTo>
                    <a:pt x="3815" y="227"/>
                  </a:lnTo>
                  <a:lnTo>
                    <a:pt x="3819" y="227"/>
                  </a:lnTo>
                  <a:lnTo>
                    <a:pt x="3821" y="227"/>
                  </a:lnTo>
                  <a:lnTo>
                    <a:pt x="3821" y="225"/>
                  </a:lnTo>
                  <a:lnTo>
                    <a:pt x="3818" y="224"/>
                  </a:lnTo>
                  <a:lnTo>
                    <a:pt x="3816" y="222"/>
                  </a:lnTo>
                  <a:lnTo>
                    <a:pt x="3816" y="221"/>
                  </a:lnTo>
                  <a:lnTo>
                    <a:pt x="3818" y="221"/>
                  </a:lnTo>
                  <a:lnTo>
                    <a:pt x="3819" y="221"/>
                  </a:lnTo>
                  <a:lnTo>
                    <a:pt x="3819" y="219"/>
                  </a:lnTo>
                  <a:lnTo>
                    <a:pt x="3819" y="219"/>
                  </a:lnTo>
                  <a:lnTo>
                    <a:pt x="3821" y="217"/>
                  </a:lnTo>
                  <a:lnTo>
                    <a:pt x="3823" y="217"/>
                  </a:lnTo>
                  <a:lnTo>
                    <a:pt x="3826" y="217"/>
                  </a:lnTo>
                  <a:lnTo>
                    <a:pt x="3827" y="221"/>
                  </a:lnTo>
                  <a:lnTo>
                    <a:pt x="3830" y="224"/>
                  </a:lnTo>
                  <a:lnTo>
                    <a:pt x="3837" y="225"/>
                  </a:lnTo>
                  <a:lnTo>
                    <a:pt x="3837" y="227"/>
                  </a:lnTo>
                  <a:lnTo>
                    <a:pt x="3837" y="227"/>
                  </a:lnTo>
                  <a:lnTo>
                    <a:pt x="3832" y="227"/>
                  </a:lnTo>
                  <a:lnTo>
                    <a:pt x="3826" y="228"/>
                  </a:lnTo>
                  <a:lnTo>
                    <a:pt x="3818" y="232"/>
                  </a:lnTo>
                  <a:lnTo>
                    <a:pt x="3816" y="232"/>
                  </a:lnTo>
                  <a:lnTo>
                    <a:pt x="3816" y="232"/>
                  </a:lnTo>
                  <a:lnTo>
                    <a:pt x="3815" y="232"/>
                  </a:lnTo>
                  <a:lnTo>
                    <a:pt x="3811" y="233"/>
                  </a:lnTo>
                  <a:lnTo>
                    <a:pt x="3807" y="233"/>
                  </a:lnTo>
                  <a:lnTo>
                    <a:pt x="3802" y="235"/>
                  </a:lnTo>
                  <a:lnTo>
                    <a:pt x="3796" y="235"/>
                  </a:lnTo>
                  <a:lnTo>
                    <a:pt x="3789" y="235"/>
                  </a:lnTo>
                  <a:lnTo>
                    <a:pt x="3789" y="238"/>
                  </a:lnTo>
                  <a:lnTo>
                    <a:pt x="3791" y="241"/>
                  </a:lnTo>
                  <a:lnTo>
                    <a:pt x="3793" y="243"/>
                  </a:lnTo>
                  <a:lnTo>
                    <a:pt x="3791" y="243"/>
                  </a:lnTo>
                  <a:lnTo>
                    <a:pt x="3789" y="243"/>
                  </a:lnTo>
                  <a:lnTo>
                    <a:pt x="3789" y="243"/>
                  </a:lnTo>
                  <a:lnTo>
                    <a:pt x="3786" y="243"/>
                  </a:lnTo>
                  <a:lnTo>
                    <a:pt x="3785" y="241"/>
                  </a:lnTo>
                  <a:lnTo>
                    <a:pt x="3782" y="239"/>
                  </a:lnTo>
                  <a:lnTo>
                    <a:pt x="3780" y="238"/>
                  </a:lnTo>
                  <a:lnTo>
                    <a:pt x="3780" y="236"/>
                  </a:lnTo>
                  <a:lnTo>
                    <a:pt x="3780" y="236"/>
                  </a:lnTo>
                  <a:lnTo>
                    <a:pt x="3778" y="235"/>
                  </a:lnTo>
                  <a:lnTo>
                    <a:pt x="3775" y="236"/>
                  </a:lnTo>
                  <a:lnTo>
                    <a:pt x="3772" y="236"/>
                  </a:lnTo>
                  <a:lnTo>
                    <a:pt x="3774" y="238"/>
                  </a:lnTo>
                  <a:lnTo>
                    <a:pt x="3775" y="238"/>
                  </a:lnTo>
                  <a:lnTo>
                    <a:pt x="3777" y="238"/>
                  </a:lnTo>
                  <a:lnTo>
                    <a:pt x="3777" y="239"/>
                  </a:lnTo>
                  <a:lnTo>
                    <a:pt x="3777" y="243"/>
                  </a:lnTo>
                  <a:lnTo>
                    <a:pt x="3778" y="246"/>
                  </a:lnTo>
                  <a:lnTo>
                    <a:pt x="3782" y="249"/>
                  </a:lnTo>
                  <a:lnTo>
                    <a:pt x="3783" y="251"/>
                  </a:lnTo>
                  <a:lnTo>
                    <a:pt x="3783" y="254"/>
                  </a:lnTo>
                  <a:lnTo>
                    <a:pt x="3783" y="254"/>
                  </a:lnTo>
                  <a:lnTo>
                    <a:pt x="3782" y="254"/>
                  </a:lnTo>
                  <a:lnTo>
                    <a:pt x="3780" y="254"/>
                  </a:lnTo>
                  <a:lnTo>
                    <a:pt x="3777" y="254"/>
                  </a:lnTo>
                  <a:lnTo>
                    <a:pt x="3775" y="254"/>
                  </a:lnTo>
                  <a:lnTo>
                    <a:pt x="3774" y="252"/>
                  </a:lnTo>
                  <a:lnTo>
                    <a:pt x="3775" y="251"/>
                  </a:lnTo>
                  <a:lnTo>
                    <a:pt x="3777" y="249"/>
                  </a:lnTo>
                  <a:lnTo>
                    <a:pt x="3775" y="247"/>
                  </a:lnTo>
                  <a:lnTo>
                    <a:pt x="3774" y="244"/>
                  </a:lnTo>
                  <a:lnTo>
                    <a:pt x="3774" y="243"/>
                  </a:lnTo>
                  <a:lnTo>
                    <a:pt x="3772" y="241"/>
                  </a:lnTo>
                  <a:lnTo>
                    <a:pt x="3769" y="241"/>
                  </a:lnTo>
                  <a:lnTo>
                    <a:pt x="3767" y="241"/>
                  </a:lnTo>
                  <a:lnTo>
                    <a:pt x="3766" y="239"/>
                  </a:lnTo>
                  <a:lnTo>
                    <a:pt x="3764" y="239"/>
                  </a:lnTo>
                  <a:lnTo>
                    <a:pt x="3761" y="239"/>
                  </a:lnTo>
                  <a:lnTo>
                    <a:pt x="3759" y="239"/>
                  </a:lnTo>
                  <a:lnTo>
                    <a:pt x="3756" y="239"/>
                  </a:lnTo>
                  <a:lnTo>
                    <a:pt x="3755" y="239"/>
                  </a:lnTo>
                  <a:lnTo>
                    <a:pt x="3753" y="238"/>
                  </a:lnTo>
                  <a:lnTo>
                    <a:pt x="3755" y="238"/>
                  </a:lnTo>
                  <a:lnTo>
                    <a:pt x="3758" y="238"/>
                  </a:lnTo>
                  <a:lnTo>
                    <a:pt x="3759" y="238"/>
                  </a:lnTo>
                  <a:lnTo>
                    <a:pt x="3763" y="236"/>
                  </a:lnTo>
                  <a:lnTo>
                    <a:pt x="3764" y="236"/>
                  </a:lnTo>
                  <a:lnTo>
                    <a:pt x="3766" y="235"/>
                  </a:lnTo>
                  <a:lnTo>
                    <a:pt x="3767" y="233"/>
                  </a:lnTo>
                  <a:lnTo>
                    <a:pt x="3767" y="232"/>
                  </a:lnTo>
                  <a:lnTo>
                    <a:pt x="3767" y="228"/>
                  </a:lnTo>
                  <a:lnTo>
                    <a:pt x="3764" y="227"/>
                  </a:lnTo>
                  <a:lnTo>
                    <a:pt x="3761" y="225"/>
                  </a:lnTo>
                  <a:lnTo>
                    <a:pt x="3763" y="224"/>
                  </a:lnTo>
                  <a:lnTo>
                    <a:pt x="3764" y="222"/>
                  </a:lnTo>
                  <a:lnTo>
                    <a:pt x="3766" y="222"/>
                  </a:lnTo>
                  <a:lnTo>
                    <a:pt x="3767" y="221"/>
                  </a:lnTo>
                  <a:lnTo>
                    <a:pt x="3764" y="219"/>
                  </a:lnTo>
                  <a:lnTo>
                    <a:pt x="3761" y="217"/>
                  </a:lnTo>
                  <a:lnTo>
                    <a:pt x="3761" y="217"/>
                  </a:lnTo>
                  <a:lnTo>
                    <a:pt x="3761" y="216"/>
                  </a:lnTo>
                  <a:lnTo>
                    <a:pt x="3763" y="216"/>
                  </a:lnTo>
                  <a:close/>
                  <a:moveTo>
                    <a:pt x="1319" y="0"/>
                  </a:moveTo>
                  <a:lnTo>
                    <a:pt x="1311" y="2"/>
                  </a:lnTo>
                  <a:lnTo>
                    <a:pt x="1303" y="3"/>
                  </a:lnTo>
                  <a:lnTo>
                    <a:pt x="1271" y="8"/>
                  </a:lnTo>
                  <a:lnTo>
                    <a:pt x="1263" y="9"/>
                  </a:lnTo>
                  <a:lnTo>
                    <a:pt x="1263" y="9"/>
                  </a:lnTo>
                  <a:lnTo>
                    <a:pt x="1262" y="9"/>
                  </a:lnTo>
                  <a:lnTo>
                    <a:pt x="1265" y="8"/>
                  </a:lnTo>
                  <a:lnTo>
                    <a:pt x="1270" y="8"/>
                  </a:lnTo>
                  <a:lnTo>
                    <a:pt x="1309" y="0"/>
                  </a:lnTo>
                  <a:lnTo>
                    <a:pt x="1314" y="0"/>
                  </a:lnTo>
                  <a:lnTo>
                    <a:pt x="13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70068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297C4DCE-0826-F1E6-3B05-3073C62AE9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D2E77CC-2C82-7E12-5620-BC923C1867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4C89CB-4C98-A2D9-7D91-ECFCF586DD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16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297C4DCE-0826-F1E6-3B05-3073C62AE9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D2E77CC-2C82-7E12-5620-BC923C1867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4C89CB-4C98-A2D9-7D91-ECFCF586DD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71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ed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-1"/>
            <a:ext cx="10186894" cy="6870223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4D6337-69E1-1E49-A8FA-9E007BD57B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24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1EF3D4F4-91E9-7F49-A3B1-9B4ED3E7C243}"/>
              </a:ext>
            </a:extLst>
          </p:cNvPr>
          <p:cNvSpPr/>
          <p:nvPr/>
        </p:nvSpPr>
        <p:spPr>
          <a:xfrm>
            <a:off x="784942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392" y="0"/>
                </a:moveTo>
                <a:lnTo>
                  <a:pt x="442679" y="0"/>
                </a:lnTo>
                <a:lnTo>
                  <a:pt x="0" y="3904305"/>
                </a:lnTo>
                <a:lnTo>
                  <a:pt x="3060685" y="3904310"/>
                </a:lnTo>
                <a:lnTo>
                  <a:pt x="3503392" y="0"/>
                </a:lnTo>
                <a:close/>
              </a:path>
            </a:pathLst>
          </a:custGeom>
          <a:solidFill>
            <a:srgbClr val="D7D2D1">
              <a:alpha val="50000"/>
            </a:srgbClr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chemeClr val="accent1"/>
              </a:solidFill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8000" b="0">
                <a:solidFill>
                  <a:schemeClr val="accent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916682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146AAA-8353-A412-6A2B-485AE3E62E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814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Re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2932236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471230" y="2917208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199" y="2013236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1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Red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D44E7-1C5E-01D4-0541-B243C9A163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FD9A255-5632-FDB6-20D3-3CEAA2582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192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329AC1-D98A-A03D-DD2E-D780A0BE74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592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367FF8BB-AC4B-6151-DBD0-49D96D53B653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D35C9CE7-1BD2-03F0-2FAD-58E690B982F9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BA80E2FD-A933-22AD-889B-512E0F62F7B1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A1EE16BB-78CB-D6A9-CDD7-C043B8911F10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A06B0D0-3A0F-7EF8-E820-30DE863DA9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BEF33758-A070-8BED-2683-FFBAA26B24D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71A3DD0B-88B5-22C8-9512-1B98B86986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403DCEEB-F2AD-B8E6-A0F2-21C2DEB2082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9893D9B4-86DD-3D3E-5CBF-97D55ED2A4D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6E3A9EBB-CFC3-41AE-F2C4-3392C7C2B6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75E6CCD0-D57E-45BF-2F56-2BB5A149E96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1B076299-75EC-C986-5C45-5C9D2DF8BDC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C4222C5E-C1EB-3A1C-BA99-E734B54FF12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01E4279C-B2CC-73D8-0E78-BA546628B5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59E66568-5131-31A5-10C0-C5ACDAD063B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B3E432B5-E9B5-0563-BBEA-64E5D36A5C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AA8CC267-F971-C927-15FF-7D8CCC7E983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B2DD065-C7BE-0A25-5A2D-36529D7A592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F3FD3728-1FF9-1217-5D38-8D18E7BD5EB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38805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840EFC19-DDBC-CBB6-CE88-658D2F8225AE}"/>
              </a:ext>
            </a:extLst>
          </p:cNvPr>
          <p:cNvGrpSpPr/>
          <p:nvPr userDrawn="1"/>
        </p:nvGrpSpPr>
        <p:grpSpPr>
          <a:xfrm>
            <a:off x="-2274" y="5066982"/>
            <a:ext cx="12194274" cy="1791019"/>
            <a:chOff x="-2274" y="5066982"/>
            <a:chExt cx="12194274" cy="1791019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4FB8A12-4ED8-F0BD-62AA-0503D33B6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b="3861"/>
            <a:stretch>
              <a:fillRect/>
            </a:stretch>
          </p:blipFill>
          <p:spPr>
            <a:xfrm>
              <a:off x="-2274" y="5066983"/>
              <a:ext cx="12155449" cy="179101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815AE71-76B2-A7E0-D8F4-E114594AB2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r="8391" b="3861"/>
            <a:stretch>
              <a:fillRect/>
            </a:stretch>
          </p:blipFill>
          <p:spPr>
            <a:xfrm>
              <a:off x="1056618" y="5066982"/>
              <a:ext cx="11135382" cy="1791018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D39A3515-E950-AE80-545D-EB769CAB48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273" y="1102463"/>
            <a:ext cx="12194273" cy="518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32A156-DBF3-FAAC-9083-42CCD4FF1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3150" cy="66357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A2A0EC-A9BD-5FA4-3F7B-CAE513C3D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F982B236-5659-46B2-AB6C-840032C5CEE1}" type="datetime1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F4390C-2405-82CF-FD07-72191E6505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56E90F4-7FDA-A5F0-D492-84BB271204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4369" y="1817523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OVERVIEW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0A9BF284-C9E3-4A76-0AD2-3F160D3CAA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4369" y="2993319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CONCLUSION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2834490-3BD8-2FEC-94CB-3E5E2FB1D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3413782" cy="157320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" name="Text Placeholder 38">
            <a:extLst>
              <a:ext uri="{FF2B5EF4-FFF2-40B4-BE49-F238E27FC236}">
                <a16:creationId xmlns:a16="http://schemas.microsoft.com/office/drawing/2014/main" id="{F43E38A3-18A8-39F4-49C8-6BEAFB6FB1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68" y="1181742"/>
            <a:ext cx="6270625" cy="389637"/>
          </a:xfrm>
        </p:spPr>
        <p:txBody>
          <a:bodyPr anchor="ctr"/>
          <a:lstStyle>
            <a:lvl1pPr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Research Affiliate | City, State | Year</a:t>
            </a:r>
          </a:p>
        </p:txBody>
      </p:sp>
    </p:spTree>
    <p:extLst>
      <p:ext uri="{BB962C8B-B14F-4D97-AF65-F5344CB8AC3E}">
        <p14:creationId xmlns:p14="http://schemas.microsoft.com/office/powerpoint/2010/main" val="29643406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CEEA1951-7535-2369-5A11-E21F70E15365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E3597E90-5329-4A2F-2170-C3E677DFE1A3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EF85A67B-E4AB-F4A9-36F5-D99A14B892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A70F44FC-983E-BB4C-877E-B5F3FDEDB0E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AC566F1F-FC4A-CD63-3F8A-7F2D071981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BF7BB8C9-F655-96E7-165C-CD97577A123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DBECD729-6A70-0A68-898F-1E3003D12C0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471D8966-4F5F-E203-B846-4DB38622D07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93455C82-4988-9DE5-F551-881D690520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2A031F2A-5501-A6B3-D6F2-6F01FD4801B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541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2254D0C5-30EC-2E50-F7F4-9E34A266C4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52DD4F6C-8336-B6FC-F31D-348525A2866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D5EEEAEE-183A-1B05-74C3-64E9AEE7397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2BF0BF32-8834-AF7C-157D-BD9E3C5CA4A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2B197A35-2F82-C355-D235-6C3212D1273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79BDFC1C-BE61-708D-7096-EAB9DAC967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5A8FE176-2788-EFC9-68F6-ECA2B874DE9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43%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A98940FD-5F51-758D-3121-92011D2CD00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2863050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Red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7912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666306-CA88-A317-9AD9-5B14DBFDAE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824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Lg Photo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D644BA-C7F3-2F9F-DA5E-F2F7820E97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21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C36EC5-3C37-99CB-08C2-68E1173F3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3316885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2697CD-F444-B5D0-6F5C-785319C7B0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524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rgbClr val="D7D2D1">
              <a:alpha val="50196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5E9B22-84C7-9249-D6BB-5DBA8D2E7B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07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3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2CCD75-0243-D923-7854-6B483F53360D}"/>
              </a:ext>
            </a:extLst>
          </p:cNvPr>
          <p:cNvSpPr/>
          <p:nvPr userDrawn="1"/>
        </p:nvSpPr>
        <p:spPr>
          <a:xfrm>
            <a:off x="596501" y="2886415"/>
            <a:ext cx="3566160" cy="34390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800"/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3520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9632" y="4620195"/>
            <a:ext cx="3399899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CFF807-BE2B-6CD9-3376-73EE5F3BB303}"/>
              </a:ext>
            </a:extLst>
          </p:cNvPr>
          <p:cNvSpPr/>
          <p:nvPr userDrawn="1"/>
        </p:nvSpPr>
        <p:spPr>
          <a:xfrm>
            <a:off x="4310584" y="2886414"/>
            <a:ext cx="3566160" cy="34390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800"/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9A10633B-EAF7-98CF-D15F-BA45F69E8CB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87603" y="4057229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5396A1B3-7052-4AC4-744B-4E6062E30C5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93715" y="4620194"/>
            <a:ext cx="3399899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33AC0A-C2B7-5336-E7F8-3F4161E841A6}"/>
              </a:ext>
            </a:extLst>
          </p:cNvPr>
          <p:cNvSpPr/>
          <p:nvPr userDrawn="1"/>
        </p:nvSpPr>
        <p:spPr>
          <a:xfrm>
            <a:off x="8024667" y="2886415"/>
            <a:ext cx="3566160" cy="34390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800"/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08D996C9-BCB3-28F7-1437-AADE27F760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01686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37B4FDF0-AE13-6FE1-AB9A-90224C6DF7E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107797" y="4620195"/>
            <a:ext cx="3399899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B0C335-A555-8D81-3B31-A0EB5848BF92}"/>
              </a:ext>
            </a:extLst>
          </p:cNvPr>
          <p:cNvSpPr/>
          <p:nvPr userDrawn="1"/>
        </p:nvSpPr>
        <p:spPr>
          <a:xfrm>
            <a:off x="1679852" y="2235321"/>
            <a:ext cx="1399459" cy="139028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solidFill>
                  <a:schemeClr val="accent6"/>
                </a:solidFill>
              </a:ln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4ADC79-4F54-C18E-6505-02A5C16432F6}"/>
              </a:ext>
            </a:extLst>
          </p:cNvPr>
          <p:cNvSpPr/>
          <p:nvPr userDrawn="1"/>
        </p:nvSpPr>
        <p:spPr>
          <a:xfrm>
            <a:off x="5393935" y="2200835"/>
            <a:ext cx="1399459" cy="1390284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7677CC1-D697-F7F2-64F0-9D5CEAADA47B}"/>
              </a:ext>
            </a:extLst>
          </p:cNvPr>
          <p:cNvSpPr/>
          <p:nvPr userDrawn="1"/>
        </p:nvSpPr>
        <p:spPr>
          <a:xfrm>
            <a:off x="9108017" y="2200835"/>
            <a:ext cx="1399459" cy="1390284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7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4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7492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6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3E7263E0-05B3-BEEF-7915-B8B2142360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391031D-A351-3563-2C8B-5D08477974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FD4C33-8983-0969-A686-84F9E45CDB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716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u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-1"/>
            <a:ext cx="10186894" cy="6870223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DB49B3-31F2-4473-8728-8CBD2167E7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461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87B4849-74D5-90F7-514D-8F7122CDDB5C}"/>
              </a:ext>
            </a:extLst>
          </p:cNvPr>
          <p:cNvSpPr/>
          <p:nvPr userDrawn="1"/>
        </p:nvSpPr>
        <p:spPr>
          <a:xfrm>
            <a:off x="7836483" y="-5644"/>
            <a:ext cx="2124786" cy="2356474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05170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65521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4641DD-D6CF-9134-D058-546807B494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789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Blue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669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799537" y="292166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769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2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Blue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6337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sz="4400" baseline="0">
                <a:solidFill>
                  <a:schemeClr val="tx1"/>
                </a:solidFill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600AEB-4C24-B52B-0B62-F13E50AAA9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268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74147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AF402F-5B62-DE20-21DC-4232E50C4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073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65521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A47075BA-09E7-EB5A-04DE-F600D189AF69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A2E15CE0-FBC4-ECE4-EF37-5AC157D6921A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919C622D-FDBE-CBCC-9EE8-B5FF3DA58462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5D336833-56D1-E0E0-F58E-7057AC098EB9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626829-4B05-AE1E-4B9B-3B1CE29EF1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6A106CA8-ED64-B3DD-47A0-07E7C376613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C4C1DBD4-C0ED-659C-8EC3-CA2461ED0B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FBD2AD10-E046-D785-384E-82B55AF95EC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128E837E-BCFB-3E82-AAA4-5DD097C60E6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5DDD5ADF-E522-3816-54FE-2C13982FEC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2CDB5596-16CF-867A-D7AF-86CCC873B28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6719FF10-1490-F539-4059-0543699AA48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69DC2D15-D132-41A4-F5C3-BFBCA3B90D1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B0C72284-F87E-9EC7-3387-37444444A6D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D768357E-77CF-D2D4-A893-F068C6CFECE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E83A89F2-E57B-1202-A155-470B3A237D5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88B6570F-891C-83F2-C3B9-9751C067B02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C07DF9C8-7640-2948-D022-8F9E97E3747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C486292C-FCA5-3DD0-0063-3AB1420008B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80047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158487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CF328A2B-3B86-08EB-C86B-5089FDE66B44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highlight>
                <a:srgbClr val="80808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0E5A541C-65B6-FB1A-200D-B7FDBEEAF54D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highlight>
                <a:srgbClr val="80808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6E6D5C42-9D8A-6DE2-FF04-1FDF3FEF9BF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60B18752-8CF6-EB99-E5C6-E01996ECFEA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807CDD4C-7E9E-604C-9E38-5E828F41E2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28718205-21F0-CE02-2F8B-E00D54F088B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B85DB5BC-8DD7-7B64-BD28-6D067CC33AE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453ADE6-E599-B2E3-FCE2-AF12407F8E3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E60E7EE8-0B8B-952C-0B80-3627342ADC2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2E0248C9-12A8-5266-382C-180CDD0761C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98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85129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2A1C9C88-DEB5-1D0E-E398-D42A4E6045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F9DF0FFA-1241-DF8E-7538-DF90A20F914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42E18DE-78D0-5809-349A-3E72303B55A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9" name="Text Placeholder 39">
            <a:extLst>
              <a:ext uri="{FF2B5EF4-FFF2-40B4-BE49-F238E27FC236}">
                <a16:creationId xmlns:a16="http://schemas.microsoft.com/office/drawing/2014/main" id="{8271F585-D771-E052-44FC-AEDEC1B6482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2D4C30F0-900F-00F3-78DB-6BD77552C5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C9E8DDFB-629F-BE41-4FB3-DD6B102F1AD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FF0CB42F-C426-50C6-847B-9017EFC6A7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43%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5E0A0DF-3697-A9A8-8011-032EC091F54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3492933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Blue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4318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7F35C2-0269-C155-09F0-6D670F7F89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280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Lg Phot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AACA5B-D4D1-8189-A36A-13AC2558C5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16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Lg Pho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D644BA-C7F3-2F9F-DA5E-F2F7820E97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61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rgbClr val="001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C36EC5-3C37-99CB-08C2-68E1173F3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2269304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8079935-BCB0-B0CC-6F39-AB07703F83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3528485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7246D4-F18A-0F1C-5241-1A3102A22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4679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rgbClr val="0070C0">
              <a:alpha val="2000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DD6B9A-873E-068A-F6AB-ADF3A1EBC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154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Bullets and Green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052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348198" y="291549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152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3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Green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5720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lang="en-US" sz="4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E6CC56-7A62-5A71-2A18-83772057A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948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Bullets and Re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2932236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471230" y="2917208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199" y="2013236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1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Red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D44E7-1C5E-01D4-0541-B243C9A163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FD9A255-5632-FDB6-20D3-3CEAA2582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55539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3EAED80B-9126-85E5-63C8-11146845F6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44D0EBA0-4E81-296C-9936-B48FB057D3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DD72CE-44D4-A730-65A6-0BEA95F54E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825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Gree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0"/>
            <a:ext cx="10186893" cy="6870222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006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8B23F9-B6A2-E014-3250-CB6CCF7B1C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8813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een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chemeClr val="accent1"/>
              </a:solidFill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8000" b="0">
                <a:solidFill>
                  <a:schemeClr val="accent3"/>
                </a:solidFill>
              </a:rPr>
              <a:t>Thank You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87B4849-74D5-90F7-514D-8F7122CDDB5C}"/>
              </a:ext>
            </a:extLst>
          </p:cNvPr>
          <p:cNvSpPr/>
          <p:nvPr userDrawn="1"/>
        </p:nvSpPr>
        <p:spPr>
          <a:xfrm>
            <a:off x="7836483" y="-5644"/>
            <a:ext cx="2124786" cy="2356474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8869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2E6A30-8A1D-6C7A-278F-22158D3982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6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Green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052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348198" y="291549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152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3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Green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5720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lang="en-US" sz="4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E6CC56-7A62-5A71-2A18-83772057A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3083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25655F-D826-33CF-0DCE-D30D8D1D32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349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BD2EC894-4DBB-B28B-88F9-A18DB175354F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3E7174DB-1580-F89B-09F2-138908F200C9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3A12B0E1-40D7-08CE-6D9A-A60444F558DC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C4CFC9D1-6EF6-4202-7D3B-B4A40F9D5A0C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222BBE-990A-9701-9520-3E6D34B645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E15ACEC1-B296-9296-63D2-4CDD3591E7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AEF866A7-B753-C64A-B116-08778FB6B30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DA1131F2-1142-274E-191B-A4BB184D40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953FDC82-546C-32B5-BC4B-6F6F8109F8A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9FB0E4CA-BE87-A238-580A-21149C25C8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109E0274-916B-98C5-40C9-C114879DFC5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FD1BFB52-EBF1-A540-E81F-4B739D766B9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5E014B4A-8011-A540-756D-A49DD9E9F5D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02D6EDC8-40F5-9614-391D-665D2AFE3E4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474162DE-B8DC-4081-8EFE-B61C7E4B2EC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7F48B49E-B42F-7067-544B-4A9A32AAC33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2BA10F31-1DF4-0505-819D-2BFB40EB54E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EE7FBBF-82FE-497B-EE28-6D07F586F52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CBEB05BC-66C5-FF0C-304A-A9921B7A5A2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793346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31B07A65-1C13-E187-CE66-2288763D4771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553342FA-ACB4-16E0-4926-B244C2CEA1D2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36D32B9A-80C1-810E-2B2E-B63FB51B617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rgbClr val="006156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D876A421-07D5-8D0C-91D0-ED5373A99A5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D7A85133-1057-08C5-7A90-ABEAB0F13D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C1B07DCD-E573-A973-4F63-F85C15BE04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4E41D1A4-5D5C-90C0-1016-3FD87090C93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3DC0F8C-5C92-6CBB-C048-712F0267371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101AA9AD-B436-762F-5A6D-E5AB074AEFD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E4172E77-1C37-D213-B348-59F0FAEBEC5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3670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FB9A8E5C-27AD-7749-F883-40FEF2E4E5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088D19C3-5150-2057-67D4-0B0A6CD8622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9ACC9B6A-A449-9575-8413-73BBEECD203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9" name="Text Placeholder 39">
            <a:extLst>
              <a:ext uri="{FF2B5EF4-FFF2-40B4-BE49-F238E27FC236}">
                <a16:creationId xmlns:a16="http://schemas.microsoft.com/office/drawing/2014/main" id="{4A7C8D05-55FC-1634-BAD3-00621958E87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A83B8DDB-ADB1-75A4-BA20-B582B3AA0AE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CAFF4FC1-3CE7-6DED-F0D9-00C10D12BA5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AEF9D010-8B34-B8D9-DAA0-01B6508046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43%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328CAC17-BEC5-3E02-5DBE-F5C448A586C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2556168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Green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7912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CA4F58-2532-71DD-C3E0-921ECF9D60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451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wel Green Lg Phot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32CA2A-CDE3-5344-4485-CAF97B5CD8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02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me Green Lg Phot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30A970-FF3A-963D-84EA-E8F8910F18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73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wel Green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C675131-B7D2-A21C-2CFE-6E2014E8E8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4075102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me Green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33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78278A-53E3-9399-25DB-98AE1809AA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822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chemeClr val="accent3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7F8CE-EEC8-1874-9CA7-07745480D9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30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43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809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0" r:id="rId2"/>
    <p:sldLayoutId id="2147483761" r:id="rId3"/>
    <p:sldLayoutId id="2147483762" r:id="rId4"/>
    <p:sldLayoutId id="2147483763" r:id="rId5"/>
    <p:sldLayoutId id="2147483772" r:id="rId6"/>
    <p:sldLayoutId id="2147483773" r:id="rId7"/>
    <p:sldLayoutId id="214748381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21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7" r:id="rId3"/>
    <p:sldLayoutId id="2147483748" r:id="rId4"/>
    <p:sldLayoutId id="2147483801" r:id="rId5"/>
    <p:sldLayoutId id="2147483750" r:id="rId6"/>
    <p:sldLayoutId id="2147483744" r:id="rId7"/>
    <p:sldLayoutId id="2147483817" r:id="rId8"/>
    <p:sldLayoutId id="2147483745" r:id="rId9"/>
    <p:sldLayoutId id="2147483746" r:id="rId10"/>
    <p:sldLayoutId id="2147483751" r:id="rId11"/>
    <p:sldLayoutId id="2147483812" r:id="rId12"/>
    <p:sldLayoutId id="2147483813" r:id="rId13"/>
    <p:sldLayoutId id="2147483752" r:id="rId14"/>
    <p:sldLayoutId id="2147483753" r:id="rId15"/>
    <p:sldLayoutId id="214748381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49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4" r:id="rId3"/>
    <p:sldLayoutId id="2147483795" r:id="rId4"/>
    <p:sldLayoutId id="2147483802" r:id="rId5"/>
    <p:sldLayoutId id="2147483797" r:id="rId6"/>
    <p:sldLayoutId id="2147483791" r:id="rId7"/>
    <p:sldLayoutId id="2147483792" r:id="rId8"/>
    <p:sldLayoutId id="2147483793" r:id="rId9"/>
    <p:sldLayoutId id="2147483798" r:id="rId10"/>
    <p:sldLayoutId id="2147483804" r:id="rId11"/>
    <p:sldLayoutId id="2147483805" r:id="rId12"/>
    <p:sldLayoutId id="2147483806" r:id="rId13"/>
    <p:sldLayoutId id="2147483807" r:id="rId14"/>
    <p:sldLayoutId id="2147483799" r:id="rId15"/>
    <p:sldLayoutId id="2147483800" r:id="rId16"/>
    <p:sldLayoutId id="2147483815" r:id="rId17"/>
    <p:sldLayoutId id="214748381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424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8" r:id="rId3"/>
    <p:sldLayoutId id="2147483729" r:id="rId4"/>
    <p:sldLayoutId id="2147483803" r:id="rId5"/>
    <p:sldLayoutId id="2147483731" r:id="rId6"/>
    <p:sldLayoutId id="2147483725" r:id="rId7"/>
    <p:sldLayoutId id="2147483726" r:id="rId8"/>
    <p:sldLayoutId id="2147483727" r:id="rId9"/>
    <p:sldLayoutId id="2147483732" r:id="rId10"/>
    <p:sldLayoutId id="2147483808" r:id="rId11"/>
    <p:sldLayoutId id="2147483809" r:id="rId12"/>
    <p:sldLayoutId id="2147483810" r:id="rId13"/>
    <p:sldLayoutId id="2147483811" r:id="rId14"/>
    <p:sldLayoutId id="2147483733" r:id="rId15"/>
    <p:sldLayoutId id="214748373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5.png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EA4DD-0B2F-0D95-2A98-A36AF46C19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GreenSurge</a:t>
            </a:r>
            <a:r>
              <a:rPr lang="en-US" baseline="30000"/>
              <a:t>®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66507B-F5FB-2148-A42F-F02271EDE1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Training Deck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6142862-D51F-C740-8E51-2BD0378EAC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6E986D0-4992-DF4B-1229-FFEA38F228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63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8B9C1-F141-B769-91E3-B7E4F1EC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C25EB-991B-4B52-4876-D140F2F1DA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3755" y="1426750"/>
            <a:ext cx="10761664" cy="718396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Training Summary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7D60A-3C59-9B42-A400-6BA5EF7EC58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err="1"/>
              <a:t>GreenSurge</a:t>
            </a:r>
            <a:r>
              <a:rPr lang="en-US" baseline="30000"/>
              <a:t>®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F0947FE-08F4-F5CE-68C0-00B026231715}"/>
              </a:ext>
            </a:extLst>
          </p:cNvPr>
          <p:cNvGrpSpPr/>
          <p:nvPr/>
        </p:nvGrpSpPr>
        <p:grpSpPr>
          <a:xfrm>
            <a:off x="1033401" y="1957148"/>
            <a:ext cx="7968114" cy="584775"/>
            <a:chOff x="579120" y="2734189"/>
            <a:chExt cx="7968114" cy="584775"/>
          </a:xfrm>
        </p:grpSpPr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13495042-8FD1-7163-5697-32D4756D0609}"/>
                </a:ext>
              </a:extLst>
            </p:cNvPr>
            <p:cNvSpPr txBox="1"/>
            <p:nvPr/>
          </p:nvSpPr>
          <p:spPr>
            <a:xfrm>
              <a:off x="579120" y="2734189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85000"/>
                    </a:schemeClr>
                  </a:solidFill>
                </a:rPr>
                <a:t>1</a:t>
              </a:r>
            </a:p>
          </p:txBody>
        </p:sp>
        <p:sp>
          <p:nvSpPr>
            <p:cNvPr id="7" name="Text Placeholder 10">
              <a:extLst>
                <a:ext uri="{FF2B5EF4-FFF2-40B4-BE49-F238E27FC236}">
                  <a16:creationId xmlns:a16="http://schemas.microsoft.com/office/drawing/2014/main" id="{75364467-C8E3-D118-C978-8AA714024B86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2893211"/>
              <a:ext cx="7531235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Product Overview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F5EE09D-54FF-DC2E-FE53-84EFA3C43821}"/>
              </a:ext>
            </a:extLst>
          </p:cNvPr>
          <p:cNvGrpSpPr/>
          <p:nvPr/>
        </p:nvGrpSpPr>
        <p:grpSpPr>
          <a:xfrm>
            <a:off x="1033401" y="2539056"/>
            <a:ext cx="7968114" cy="584775"/>
            <a:chOff x="579120" y="2734189"/>
            <a:chExt cx="7968114" cy="584775"/>
          </a:xfrm>
        </p:grpSpPr>
        <p:sp>
          <p:nvSpPr>
            <p:cNvPr id="9" name="TextBox 29">
              <a:extLst>
                <a:ext uri="{FF2B5EF4-FFF2-40B4-BE49-F238E27FC236}">
                  <a16:creationId xmlns:a16="http://schemas.microsoft.com/office/drawing/2014/main" id="{FC51A55E-635A-478A-350E-0A87AAAB35A0}"/>
                </a:ext>
              </a:extLst>
            </p:cNvPr>
            <p:cNvSpPr txBox="1"/>
            <p:nvPr/>
          </p:nvSpPr>
          <p:spPr>
            <a:xfrm>
              <a:off x="579120" y="2734189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75000"/>
                    </a:schemeClr>
                  </a:solidFill>
                </a:rPr>
                <a:t>2</a:t>
              </a:r>
            </a:p>
          </p:txBody>
        </p:sp>
        <p:sp>
          <p:nvSpPr>
            <p:cNvPr id="10" name="Text Placeholder 10">
              <a:extLst>
                <a:ext uri="{FF2B5EF4-FFF2-40B4-BE49-F238E27FC236}">
                  <a16:creationId xmlns:a16="http://schemas.microsoft.com/office/drawing/2014/main" id="{58279E3D-7D34-D5D1-2C9D-AEFE8D9A594B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2893211"/>
              <a:ext cx="7531235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Mode of Action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EF7E0A4-C96A-80A7-2261-B09A72D81E1F}"/>
              </a:ext>
            </a:extLst>
          </p:cNvPr>
          <p:cNvGrpSpPr/>
          <p:nvPr/>
        </p:nvGrpSpPr>
        <p:grpSpPr>
          <a:xfrm>
            <a:off x="1033401" y="3149805"/>
            <a:ext cx="9825789" cy="584775"/>
            <a:chOff x="579120" y="3344938"/>
            <a:chExt cx="9825789" cy="584775"/>
          </a:xfrm>
        </p:grpSpPr>
        <p:sp>
          <p:nvSpPr>
            <p:cNvPr id="12" name="TextBox 31">
              <a:extLst>
                <a:ext uri="{FF2B5EF4-FFF2-40B4-BE49-F238E27FC236}">
                  <a16:creationId xmlns:a16="http://schemas.microsoft.com/office/drawing/2014/main" id="{D0CEFCD3-78AE-476C-BE9C-565C8E94B84E}"/>
                </a:ext>
              </a:extLst>
            </p:cNvPr>
            <p:cNvSpPr txBox="1"/>
            <p:nvPr/>
          </p:nvSpPr>
          <p:spPr>
            <a:xfrm>
              <a:off x="579120" y="3344938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</a:p>
          </p:txBody>
        </p:sp>
        <p:sp>
          <p:nvSpPr>
            <p:cNvPr id="13" name="Text Placeholder 10">
              <a:extLst>
                <a:ext uri="{FF2B5EF4-FFF2-40B4-BE49-F238E27FC236}">
                  <a16:creationId xmlns:a16="http://schemas.microsoft.com/office/drawing/2014/main" id="{6285164D-D835-19C9-4B23-67305F6E2DA2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3503960"/>
              <a:ext cx="9388910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Application Information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64D1D4D-34D1-F13C-E17C-8D0D682CA14F}"/>
              </a:ext>
            </a:extLst>
          </p:cNvPr>
          <p:cNvGrpSpPr/>
          <p:nvPr/>
        </p:nvGrpSpPr>
        <p:grpSpPr>
          <a:xfrm>
            <a:off x="1033401" y="3734580"/>
            <a:ext cx="8853638" cy="584775"/>
            <a:chOff x="579120" y="3929713"/>
            <a:chExt cx="8853638" cy="584775"/>
          </a:xfrm>
        </p:grpSpPr>
        <p:sp>
          <p:nvSpPr>
            <p:cNvPr id="15" name="TextBox 33">
              <a:extLst>
                <a:ext uri="{FF2B5EF4-FFF2-40B4-BE49-F238E27FC236}">
                  <a16:creationId xmlns:a16="http://schemas.microsoft.com/office/drawing/2014/main" id="{F2F694C6-D193-DA00-B147-D7A9367ACFAB}"/>
                </a:ext>
              </a:extLst>
            </p:cNvPr>
            <p:cNvSpPr txBox="1"/>
            <p:nvPr/>
          </p:nvSpPr>
          <p:spPr>
            <a:xfrm>
              <a:off x="579120" y="3929713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16" name="Text Placeholder 10">
              <a:extLst>
                <a:ext uri="{FF2B5EF4-FFF2-40B4-BE49-F238E27FC236}">
                  <a16:creationId xmlns:a16="http://schemas.microsoft.com/office/drawing/2014/main" id="{2BA1AB7A-637D-6A4E-07A1-8AA770F2C444}"/>
                </a:ext>
              </a:extLst>
            </p:cNvPr>
            <p:cNvSpPr txBox="1">
              <a:spLocks/>
            </p:cNvSpPr>
            <p:nvPr/>
          </p:nvSpPr>
          <p:spPr>
            <a:xfrm>
              <a:off x="1016000" y="4088735"/>
              <a:ext cx="8416758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Field 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8378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41803-9DAD-E989-0F45-B496E09BD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DEF9F-23C6-AEDA-CF50-F9CA2E25D5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Product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48C8F7-6864-B480-F179-F9BB08D76B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35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1C6D5D-8C9F-8094-9D6C-9E3269D85D7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2049886"/>
            <a:ext cx="10761663" cy="31353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err="1">
                <a:ea typeface="Lato"/>
                <a:cs typeface="Lato"/>
              </a:rPr>
              <a:t>GreenSurge</a:t>
            </a:r>
            <a:r>
              <a:rPr lang="en-US" sz="2000" baseline="30000">
                <a:ea typeface="Lato"/>
                <a:cs typeface="Lato"/>
              </a:rPr>
              <a:t>®</a:t>
            </a:r>
            <a:r>
              <a:rPr lang="en-US" sz="2000">
                <a:ea typeface="Lato"/>
                <a:cs typeface="Lato"/>
              </a:rPr>
              <a:t> is a magnesium product built with our Transit</a:t>
            </a:r>
            <a:r>
              <a:rPr lang="en-US" sz="2000" baseline="30000">
                <a:ea typeface="Lato"/>
                <a:cs typeface="Lato"/>
              </a:rPr>
              <a:t>®</a:t>
            </a:r>
            <a:r>
              <a:rPr lang="en-US" sz="2000">
                <a:ea typeface="Lato"/>
                <a:cs typeface="Lato"/>
              </a:rPr>
              <a:t> biostimulant. Targeted organic acids enhance nutrient uptake and mobility, helping improve chlorophyll production for greater photosynthetic efficiency.</a:t>
            </a:r>
            <a:endParaRPr lang="en-US" sz="2000">
              <a:solidFill>
                <a:srgbClr val="FF0000"/>
              </a:solidFill>
              <a:ea typeface="Lato" panose="020F0502020204030203" pitchFamily="34" charset="0"/>
              <a:cs typeface="Arial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64C91B-6FB8-46FF-0764-8457ABA89BE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199" y="1331490"/>
            <a:ext cx="10342831" cy="718396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en-US"/>
              <a:t>Nutrient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A96339-0A55-F4C5-E483-C56B31F55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GreenSurge</a:t>
            </a:r>
            <a:r>
              <a:rPr lang="en-US" baseline="30000"/>
              <a:t>®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D5AE9A-6E8A-628C-DEF4-AB081084C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3147" y="5522736"/>
            <a:ext cx="3259300" cy="86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91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3F094-CDEB-95D7-239E-3BD4D25B6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114647B-0E42-3F07-954E-87004D3CFB8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Improved Chlorophyll Production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14C033B-EAFB-8B65-7967-ED3EB075D71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9632" y="4984955"/>
            <a:ext cx="3399899" cy="1340513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Improves chlorophyll density, optimizing sunlight capture and carbon dioxide regulation.</a:t>
            </a:r>
          </a:p>
          <a:p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940D6E8-1C38-6209-C1FD-3D6D71DE2FC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Enhanced Photosynthesis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AA38653-CA9D-5C18-9D7B-E9565685F53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93715" y="4984954"/>
            <a:ext cx="3399899" cy="1340513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Improved photosynthesis enables greater production of carbohydrates and energy storage for plant growth.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5F549FF2-3372-0A3E-E929-305A406A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Improved Nutrient Mobility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96BF717-643B-1738-AE30-77DA7B6AC68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107797" y="4984955"/>
            <a:ext cx="3399899" cy="1340513"/>
          </a:xfrm>
        </p:spPr>
        <p:txBody>
          <a:bodyPr/>
          <a:lstStyle/>
          <a:p>
            <a:r>
              <a:rPr lang="en-US" dirty="0"/>
              <a:t>Transit biostimulant improves nutrient mobility in the xylem and the phloem. ​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1F07B6-E202-1F06-2776-82D768EF8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&amp; Benefits</a:t>
            </a:r>
            <a:endParaRPr lang="en-US" baseline="30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0E0D44-25CF-D8EC-5C7B-A5C2D0AA245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fontAlgn="base">
              <a:lnSpc>
                <a:spcPct val="120000"/>
              </a:lnSpc>
            </a:pPr>
            <a:r>
              <a:rPr lang="en-US" dirty="0" err="1">
                <a:solidFill>
                  <a:srgbClr val="FF0000"/>
                </a:solidFill>
                <a:latin typeface="Arial"/>
                <a:cs typeface="Arial"/>
              </a:rPr>
              <a:t>GreenSurge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FCF087D-34A3-5C09-2297-DE050935A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2398" y="2418457"/>
            <a:ext cx="1040900" cy="1040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89ADBE-44F6-8F81-CF06-1CCE095D9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400" y="2227287"/>
            <a:ext cx="1392311" cy="13923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92FC9F-244A-79F4-8622-F9E03FAB0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702" y="2367749"/>
            <a:ext cx="1169004" cy="116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98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31CA9-B16E-76CC-D727-13BAF3B7B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8E93C-FCB0-5BA6-8E85-FDE9A1D15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Guaranteed Analysis</a:t>
            </a:r>
            <a:endParaRPr lang="en-US" baseline="3000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FB091AF-36AE-7096-319F-FFFDACAF80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913921"/>
              </p:ext>
            </p:extLst>
          </p:nvPr>
        </p:nvGraphicFramePr>
        <p:xfrm>
          <a:off x="838200" y="2047275"/>
          <a:ext cx="5594220" cy="1522495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5594220">
                  <a:extLst>
                    <a:ext uri="{9D8B030D-6E8A-4147-A177-3AD203B41FA5}">
                      <a16:colId xmlns:a16="http://schemas.microsoft.com/office/drawing/2014/main" val="1432891074"/>
                    </a:ext>
                  </a:extLst>
                </a:gridCol>
              </a:tblGrid>
              <a:tr h="337021">
                <a:tc>
                  <a:txBody>
                    <a:bodyPr/>
                    <a:lstStyle/>
                    <a:p>
                      <a:r>
                        <a:rPr lang="en-US" sz="1600" err="1"/>
                        <a:t>GreenSurge</a:t>
                      </a:r>
                      <a:r>
                        <a:rPr lang="en-US" sz="1600"/>
                        <a:t> Foliar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526795"/>
                  </a:ext>
                </a:extLst>
              </a:tr>
              <a:tr h="528615">
                <a:tc>
                  <a:txBody>
                    <a:bodyPr/>
                    <a:lstStyle/>
                    <a:p>
                      <a:r>
                        <a:rPr lang="en-US" sz="1600"/>
                        <a:t>Guaranteed Analysis: </a:t>
                      </a:r>
                    </a:p>
                    <a:p>
                      <a:r>
                        <a:rPr lang="en-US" sz="1600"/>
                        <a:t>Magnesium (Mg) ................................................... 4.0%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Sulfur (S) ............................................................... 5.0%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531902"/>
                  </a:ext>
                </a:extLst>
              </a:tr>
              <a:tr h="36251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Derived from: </a:t>
                      </a:r>
                      <a:r>
                        <a:rPr lang="it-IT" sz="1600" dirty="0"/>
                        <a:t>Magnesium sulfate.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363096"/>
                  </a:ext>
                </a:extLst>
              </a:tr>
            </a:tbl>
          </a:graphicData>
        </a:graphic>
      </p:graphicFrame>
      <p:pic>
        <p:nvPicPr>
          <p:cNvPr id="6" name="Picture 5" descr="A green oval with white text&#10;&#10;Description automatically generated">
            <a:extLst>
              <a:ext uri="{FF2B5EF4-FFF2-40B4-BE49-F238E27FC236}">
                <a16:creationId xmlns:a16="http://schemas.microsoft.com/office/drawing/2014/main" id="{A1ACA05A-FAA6-9FA1-8425-141880E8D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20" y="5279279"/>
            <a:ext cx="2262935" cy="11627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463EE8-E97C-B83E-BE7B-9B19D8B23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050" y="1490247"/>
            <a:ext cx="3457918" cy="452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98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83CC2-0DD5-2927-D65B-6B005F5C7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F4E5ABF-FD71-4AFD-6B68-557AD2636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716546"/>
              </p:ext>
            </p:extLst>
          </p:nvPr>
        </p:nvGraphicFramePr>
        <p:xfrm>
          <a:off x="632516" y="1892127"/>
          <a:ext cx="5032464" cy="3031173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134865">
                  <a:extLst>
                    <a:ext uri="{9D8B030D-6E8A-4147-A177-3AD203B41FA5}">
                      <a16:colId xmlns:a16="http://schemas.microsoft.com/office/drawing/2014/main" val="2288016203"/>
                    </a:ext>
                  </a:extLst>
                </a:gridCol>
                <a:gridCol w="2897599">
                  <a:extLst>
                    <a:ext uri="{9D8B030D-6E8A-4147-A177-3AD203B41FA5}">
                      <a16:colId xmlns:a16="http://schemas.microsoft.com/office/drawing/2014/main" val="4278207134"/>
                    </a:ext>
                  </a:extLst>
                </a:gridCol>
              </a:tblGrid>
              <a:tr h="343939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err="1"/>
                        <a:t>GreenSurge</a:t>
                      </a:r>
                      <a:r>
                        <a:rPr lang="en-US" sz="1600"/>
                        <a:t> Foliar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89904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Formulation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Soluble Liquid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181471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Package Size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2.5 Gal, 275 Gal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53766"/>
                  </a:ext>
                </a:extLst>
              </a:tr>
              <a:tr h="3738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Application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Foliar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99476"/>
                  </a:ext>
                </a:extLst>
              </a:tr>
              <a:tr h="593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Target Crops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Tree fruit, tree nuts, fruiting vegetables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737943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Application Rates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sz="1600" kern="1200">
                          <a:solidFill>
                            <a:schemeClr val="dk1"/>
                          </a:solidFill>
                        </a:rPr>
                        <a:t>1 – 4 qt/ac</a:t>
                      </a:r>
                      <a:endParaRPr lang="en-US" sz="1600" kern="1200">
                        <a:solidFill>
                          <a:schemeClr val="dk1"/>
                        </a:solidFill>
                        <a:latin typeface="Arial" panose="020B060402020202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476914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Uses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Conventional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836129"/>
                  </a:ext>
                </a:extLst>
              </a:tr>
              <a:tr h="343939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Shelf 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2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083251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5DE417DC-40B2-FF88-B81A-19F60B3CE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16" y="1014542"/>
            <a:ext cx="3259300" cy="8625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F9CB4F-F8E0-7C5A-2C6B-2877EA5027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964" t="38986" r="63297" b="6542"/>
          <a:stretch>
            <a:fillRect/>
          </a:stretch>
        </p:blipFill>
        <p:spPr>
          <a:xfrm>
            <a:off x="9742904" y="3110948"/>
            <a:ext cx="2445026" cy="37357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7D93D9-1796-5221-1E45-E1828F00F9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1236"/>
          <a:stretch>
            <a:fillRect/>
          </a:stretch>
        </p:blipFill>
        <p:spPr>
          <a:xfrm>
            <a:off x="8255462" y="-18261"/>
            <a:ext cx="3932468" cy="3322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BB7DBD-8B67-A84A-DCF6-A7A233C80C5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6663"/>
          <a:stretch>
            <a:fillRect/>
          </a:stretch>
        </p:blipFill>
        <p:spPr>
          <a:xfrm>
            <a:off x="6527020" y="3311412"/>
            <a:ext cx="3456885" cy="35352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241E79-13E5-CC08-11AA-0EF338D3209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4047" t="50311" r="62245" b="1240"/>
          <a:stretch>
            <a:fillRect/>
          </a:stretch>
        </p:blipFill>
        <p:spPr>
          <a:xfrm>
            <a:off x="6527021" y="-1"/>
            <a:ext cx="2445026" cy="332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219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9E2C3-584C-53DC-FC71-95D6B1171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C96E6-A43E-2F09-F070-423B424A16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Mode of Action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486F3C-2132-6DE6-1D65-2E3DD4863F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77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36EFD3-4165-3ABD-956D-7F5707D5B33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6" y="1918547"/>
            <a:ext cx="5267922" cy="4156989"/>
          </a:xfrm>
        </p:spPr>
        <p:txBody>
          <a:bodyPr>
            <a:noAutofit/>
          </a:bodyPr>
          <a:lstStyle/>
          <a:p>
            <a:r>
              <a:rPr lang="en-US" sz="1800">
                <a:latin typeface="Arial"/>
                <a:cs typeface="Arial"/>
              </a:rPr>
              <a:t>Targeted </a:t>
            </a:r>
            <a:r>
              <a:rPr lang="en-US" sz="1800" b="1">
                <a:latin typeface="Arial"/>
                <a:cs typeface="Arial"/>
              </a:rPr>
              <a:t>mixture of thousands of bioactive compounds</a:t>
            </a:r>
          </a:p>
          <a:p>
            <a:r>
              <a:rPr lang="en-US" sz="1800"/>
              <a:t>Transit is the result of a proprietary extraction method that uses early-stage biomass </a:t>
            </a:r>
          </a:p>
          <a:p>
            <a:r>
              <a:rPr lang="en-US" sz="1800"/>
              <a:t>It contains natural, biologically active, and diverse functional groups</a:t>
            </a:r>
          </a:p>
          <a:p>
            <a:r>
              <a:rPr lang="en-US" sz="1800"/>
              <a:t>Bioactive compounds in Transit have high oxygen to carbon ratios to enhance biological activity in plants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BA0A4-A519-A751-16BC-56D2C611DA7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9163" y="1070335"/>
            <a:ext cx="7676135" cy="718396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Unique highly bioactive compound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CB657-3E5F-B967-73F1-BDC250A009C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3755" y="463372"/>
            <a:ext cx="7676136" cy="592511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What is Transit?</a:t>
            </a:r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07BEEA6-A808-3BAF-7637-3883E7DC0CD9}"/>
              </a:ext>
            </a:extLst>
          </p:cNvPr>
          <p:cNvGrpSpPr/>
          <p:nvPr/>
        </p:nvGrpSpPr>
        <p:grpSpPr>
          <a:xfrm>
            <a:off x="6463968" y="1822361"/>
            <a:ext cx="5511902" cy="3628538"/>
            <a:chOff x="4531361" y="1171990"/>
            <a:chExt cx="8008070" cy="494596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50946E8-EC0D-CCC3-2B4B-7BDCEC38FCEB}"/>
                </a:ext>
              </a:extLst>
            </p:cNvPr>
            <p:cNvSpPr/>
            <p:nvPr/>
          </p:nvSpPr>
          <p:spPr>
            <a:xfrm>
              <a:off x="7179529" y="1171990"/>
              <a:ext cx="2774457" cy="2823168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F07DB59-25BA-0183-FE9D-D6DA30D93BC4}"/>
                </a:ext>
              </a:extLst>
            </p:cNvPr>
            <p:cNvSpPr/>
            <p:nvPr/>
          </p:nvSpPr>
          <p:spPr>
            <a:xfrm>
              <a:off x="7179528" y="3242671"/>
              <a:ext cx="2774457" cy="282316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41D55F-0B4C-8C50-0804-C7D3392F9BAF}"/>
                </a:ext>
              </a:extLst>
            </p:cNvPr>
            <p:cNvSpPr/>
            <p:nvPr/>
          </p:nvSpPr>
          <p:spPr>
            <a:xfrm>
              <a:off x="9160985" y="2202656"/>
              <a:ext cx="2774457" cy="2823168"/>
            </a:xfrm>
            <a:prstGeom prst="ellipse">
              <a:avLst/>
            </a:prstGeom>
            <a:solidFill>
              <a:schemeClr val="accent1">
                <a:alpha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0D9A100-5C40-1617-3982-FA55755E03D4}"/>
                </a:ext>
              </a:extLst>
            </p:cNvPr>
            <p:cNvSpPr/>
            <p:nvPr/>
          </p:nvSpPr>
          <p:spPr>
            <a:xfrm>
              <a:off x="5174109" y="2263618"/>
              <a:ext cx="2774457" cy="2823168"/>
            </a:xfrm>
            <a:prstGeom prst="ellipse">
              <a:avLst/>
            </a:prstGeom>
            <a:solidFill>
              <a:schemeClr val="accent4">
                <a:alpha val="75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620748D-47DC-2C80-03F6-6D466F019C7C}"/>
                </a:ext>
              </a:extLst>
            </p:cNvPr>
            <p:cNvSpPr txBox="1"/>
            <p:nvPr/>
          </p:nvSpPr>
          <p:spPr>
            <a:xfrm>
              <a:off x="7928103" y="2158602"/>
              <a:ext cx="1345149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Acids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B04BF61-741E-9997-6C55-CD8E35E4983D}"/>
                </a:ext>
              </a:extLst>
            </p:cNvPr>
            <p:cNvSpPr txBox="1"/>
            <p:nvPr/>
          </p:nvSpPr>
          <p:spPr>
            <a:xfrm>
              <a:off x="7898365" y="4783598"/>
              <a:ext cx="1345149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Extracts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FE215B-7FD2-95F2-1477-7515818A4769}"/>
                </a:ext>
              </a:extLst>
            </p:cNvPr>
            <p:cNvSpPr txBox="1"/>
            <p:nvPr/>
          </p:nvSpPr>
          <p:spPr>
            <a:xfrm>
              <a:off x="9895511" y="3426087"/>
              <a:ext cx="1654937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Microbials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A2D6AEB-69B7-C1D3-1885-AED6EBB1B5DB}"/>
                </a:ext>
              </a:extLst>
            </p:cNvPr>
            <p:cNvSpPr txBox="1"/>
            <p:nvPr/>
          </p:nvSpPr>
          <p:spPr>
            <a:xfrm>
              <a:off x="5736482" y="3386788"/>
              <a:ext cx="1443069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Other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BFE213-0F73-1E1C-C7DC-57BEB74837E2}"/>
                </a:ext>
              </a:extLst>
            </p:cNvPr>
            <p:cNvSpPr txBox="1"/>
            <p:nvPr/>
          </p:nvSpPr>
          <p:spPr>
            <a:xfrm>
              <a:off x="8967946" y="1492305"/>
              <a:ext cx="1345149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err="1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Humins</a:t>
              </a: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35CC4F3-E29E-7755-4FBE-235CCC2D26F8}"/>
                </a:ext>
              </a:extLst>
            </p:cNvPr>
            <p:cNvSpPr txBox="1"/>
            <p:nvPr/>
          </p:nvSpPr>
          <p:spPr>
            <a:xfrm>
              <a:off x="9179810" y="1812619"/>
              <a:ext cx="1345149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Fulvic acids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0F68BEE-88FE-3457-0547-9C86CB5A831B}"/>
                </a:ext>
              </a:extLst>
            </p:cNvPr>
            <p:cNvSpPr txBox="1"/>
            <p:nvPr/>
          </p:nvSpPr>
          <p:spPr>
            <a:xfrm>
              <a:off x="7894183" y="1437676"/>
              <a:ext cx="1345149" cy="566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Humic substances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C07A7A1-F3FC-89E5-7F55-13FD1989CA9E}"/>
                </a:ext>
              </a:extLst>
            </p:cNvPr>
            <p:cNvSpPr txBox="1"/>
            <p:nvPr/>
          </p:nvSpPr>
          <p:spPr>
            <a:xfrm>
              <a:off x="10675520" y="2673802"/>
              <a:ext cx="1654937" cy="964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Mycorrhizae, Trichoderma, other beneficial fungi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B942F9-9FB4-92F7-2855-7F2EC558A9B2}"/>
                </a:ext>
              </a:extLst>
            </p:cNvPr>
            <p:cNvSpPr txBox="1"/>
            <p:nvPr/>
          </p:nvSpPr>
          <p:spPr>
            <a:xfrm>
              <a:off x="10884494" y="4087872"/>
              <a:ext cx="1654937" cy="75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Complex communities/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consortia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CD1CE2B-D671-BF03-1FAE-95B25FD745B7}"/>
                </a:ext>
              </a:extLst>
            </p:cNvPr>
            <p:cNvSpPr txBox="1"/>
            <p:nvPr/>
          </p:nvSpPr>
          <p:spPr>
            <a:xfrm>
              <a:off x="9683213" y="3799802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Rhizobium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1BDA84D-FAE2-2F1A-999B-392373B0245F}"/>
                </a:ext>
              </a:extLst>
            </p:cNvPr>
            <p:cNvSpPr txBox="1"/>
            <p:nvPr/>
          </p:nvSpPr>
          <p:spPr>
            <a:xfrm>
              <a:off x="9169102" y="4750887"/>
              <a:ext cx="1654937" cy="964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Laminarin, alginates, other polysaccharides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92B10C7-7E72-7C34-DB8F-C46FCB7E4F15}"/>
                </a:ext>
              </a:extLst>
            </p:cNvPr>
            <p:cNvSpPr txBox="1"/>
            <p:nvPr/>
          </p:nvSpPr>
          <p:spPr>
            <a:xfrm>
              <a:off x="9565850" y="4440255"/>
              <a:ext cx="1772298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Phytohormones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B7C611B-67FD-DB09-C017-53FB22875738}"/>
                </a:ext>
              </a:extLst>
            </p:cNvPr>
            <p:cNvSpPr txBox="1"/>
            <p:nvPr/>
          </p:nvSpPr>
          <p:spPr>
            <a:xfrm>
              <a:off x="8144672" y="4468761"/>
              <a:ext cx="1654937" cy="33561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Seaweed/kelp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C350C2A-9CC4-136F-2608-108124ACE004}"/>
                </a:ext>
              </a:extLst>
            </p:cNvPr>
            <p:cNvSpPr txBox="1"/>
            <p:nvPr/>
          </p:nvSpPr>
          <p:spPr>
            <a:xfrm>
              <a:off x="7894183" y="2751572"/>
              <a:ext cx="1476026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Other organic acids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2825411-E4BD-D5CF-06CA-DA8DF2146B02}"/>
                </a:ext>
              </a:extLst>
            </p:cNvPr>
            <p:cNvSpPr txBox="1"/>
            <p:nvPr/>
          </p:nvSpPr>
          <p:spPr>
            <a:xfrm>
              <a:off x="7968073" y="3632849"/>
              <a:ext cx="1345149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Peptides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A424F53-F1AA-EE75-AAE2-915CC0845A0F}"/>
                </a:ext>
              </a:extLst>
            </p:cNvPr>
            <p:cNvSpPr txBox="1"/>
            <p:nvPr/>
          </p:nvSpPr>
          <p:spPr>
            <a:xfrm>
              <a:off x="9018303" y="2837719"/>
              <a:ext cx="1562610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Fatty acids/lipids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9257DC-E0D8-E52A-F3B2-497E0A1DD5C5}"/>
                </a:ext>
              </a:extLst>
            </p:cNvPr>
            <p:cNvSpPr txBox="1"/>
            <p:nvPr/>
          </p:nvSpPr>
          <p:spPr>
            <a:xfrm>
              <a:off x="9281338" y="3276168"/>
              <a:ext cx="94524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PGPRs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115CD0A-9C35-4384-1372-FE132C82E493}"/>
                </a:ext>
              </a:extLst>
            </p:cNvPr>
            <p:cNvSpPr txBox="1"/>
            <p:nvPr/>
          </p:nvSpPr>
          <p:spPr>
            <a:xfrm>
              <a:off x="8873647" y="3567774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Cytokinins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E4937F5-D045-0E26-9356-BDEFB0967FD1}"/>
                </a:ext>
              </a:extLst>
            </p:cNvPr>
            <p:cNvSpPr txBox="1"/>
            <p:nvPr/>
          </p:nvSpPr>
          <p:spPr>
            <a:xfrm>
              <a:off x="6603548" y="5263450"/>
              <a:ext cx="1654937" cy="75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Other organic matters extracts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A00B83C-1F98-7C91-BF40-C559D928860C}"/>
                </a:ext>
              </a:extLst>
            </p:cNvPr>
            <p:cNvSpPr txBox="1"/>
            <p:nvPr/>
          </p:nvSpPr>
          <p:spPr>
            <a:xfrm>
              <a:off x="7715272" y="5782334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Allelochemicals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E6C8AA0-A7D1-9F85-A739-E37AD21CF8DF}"/>
                </a:ext>
              </a:extLst>
            </p:cNvPr>
            <p:cNvSpPr txBox="1"/>
            <p:nvPr/>
          </p:nvSpPr>
          <p:spPr>
            <a:xfrm>
              <a:off x="8536093" y="5518010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Botanicals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194DC83-7663-056F-D63F-8407493A06B0}"/>
                </a:ext>
              </a:extLst>
            </p:cNvPr>
            <p:cNvSpPr txBox="1"/>
            <p:nvPr/>
          </p:nvSpPr>
          <p:spPr>
            <a:xfrm>
              <a:off x="7968168" y="4083160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Polyphenols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E131A09-A69B-23BF-679F-D2FABFB60384}"/>
                </a:ext>
              </a:extLst>
            </p:cNvPr>
            <p:cNvSpPr txBox="1"/>
            <p:nvPr/>
          </p:nvSpPr>
          <p:spPr>
            <a:xfrm>
              <a:off x="6837069" y="4452299"/>
              <a:ext cx="1654937" cy="33561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Chitin/ chitosan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2F7B7C-E33F-B465-9E04-5D7072910BC5}"/>
                </a:ext>
              </a:extLst>
            </p:cNvPr>
            <p:cNvSpPr txBox="1"/>
            <p:nvPr/>
          </p:nvSpPr>
          <p:spPr>
            <a:xfrm>
              <a:off x="6874288" y="4096983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Betaines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E3B09BB-9B42-F1F9-AA5F-BA8446DDFA5B}"/>
                </a:ext>
              </a:extLst>
            </p:cNvPr>
            <p:cNvSpPr txBox="1"/>
            <p:nvPr/>
          </p:nvSpPr>
          <p:spPr>
            <a:xfrm>
              <a:off x="6859633" y="3800621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Polyamines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403904A-C3BE-4FDA-3C36-E2B5BC161EF7}"/>
                </a:ext>
              </a:extLst>
            </p:cNvPr>
            <p:cNvSpPr txBox="1"/>
            <p:nvPr/>
          </p:nvSpPr>
          <p:spPr>
            <a:xfrm>
              <a:off x="6385432" y="2634818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Amino acids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CB9786C-7A69-EAE2-FF32-7556FCD5E584}"/>
                </a:ext>
              </a:extLst>
            </p:cNvPr>
            <p:cNvSpPr txBox="1"/>
            <p:nvPr/>
          </p:nvSpPr>
          <p:spPr>
            <a:xfrm>
              <a:off x="6316711" y="2976702"/>
              <a:ext cx="1654937" cy="54537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Protein hydrolysates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C5C8ED2-025C-5ABC-4B41-14129BC3DD5E}"/>
                </a:ext>
              </a:extLst>
            </p:cNvPr>
            <p:cNvSpPr txBox="1"/>
            <p:nvPr/>
          </p:nvSpPr>
          <p:spPr>
            <a:xfrm>
              <a:off x="6709388" y="1790108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 vitamins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6C44E34-4E78-AAA5-D116-DA64A0A7DC80}"/>
                </a:ext>
              </a:extLst>
            </p:cNvPr>
            <p:cNvSpPr txBox="1"/>
            <p:nvPr/>
          </p:nvSpPr>
          <p:spPr>
            <a:xfrm>
              <a:off x="5454634" y="2425808"/>
              <a:ext cx="1654937" cy="346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Inorganic salts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CF132D-8121-7FC3-D97E-C00FB3FD9A29}"/>
                </a:ext>
              </a:extLst>
            </p:cNvPr>
            <p:cNvSpPr txBox="1"/>
            <p:nvPr/>
          </p:nvSpPr>
          <p:spPr>
            <a:xfrm>
              <a:off x="4989865" y="2789706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Proteins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3DD0B00-177E-740F-60D9-96336EA2C3DE}"/>
                </a:ext>
              </a:extLst>
            </p:cNvPr>
            <p:cNvSpPr txBox="1"/>
            <p:nvPr/>
          </p:nvSpPr>
          <p:spPr>
            <a:xfrm>
              <a:off x="4531361" y="3234552"/>
              <a:ext cx="1654937" cy="75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Beneficial elements (Si, Na, Co, etc.) 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1CA9ADD-37AD-3EF9-F314-08DFA19A9ED1}"/>
                </a:ext>
              </a:extLst>
            </p:cNvPr>
            <p:cNvSpPr txBox="1"/>
            <p:nvPr/>
          </p:nvSpPr>
          <p:spPr>
            <a:xfrm>
              <a:off x="4876346" y="4469285"/>
              <a:ext cx="1654937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Enzymatic extracts 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55E6B43-2943-2952-5C30-3533E1D8D5D2}"/>
                </a:ext>
              </a:extLst>
            </p:cNvPr>
            <p:cNvSpPr txBox="1"/>
            <p:nvPr/>
          </p:nvSpPr>
          <p:spPr>
            <a:xfrm>
              <a:off x="4556451" y="3912848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err="1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Phosphites</a:t>
              </a: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5B2EBE0-13A4-0C4C-C011-01B433CFA766}"/>
                </a:ext>
              </a:extLst>
            </p:cNvPr>
            <p:cNvSpPr txBox="1"/>
            <p:nvPr/>
          </p:nvSpPr>
          <p:spPr>
            <a:xfrm>
              <a:off x="5594612" y="3796432"/>
              <a:ext cx="1654937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Nitrogenous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compounds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3B25EE93-59F8-45BC-B01A-3B4F78F9F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70678" y="3344678"/>
              <a:ext cx="1135290" cy="3210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6373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D9A5B-CD1A-5A23-82D3-AED28B81D1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9163" y="1042030"/>
            <a:ext cx="7676135" cy="718396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What is it made of?</a:t>
            </a:r>
            <a:endParaRPr lang="en-US" b="0">
              <a:solidFill>
                <a:schemeClr val="accent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8E140-7C48-2336-66B3-04042833E2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3755" y="463372"/>
            <a:ext cx="7676136" cy="532053"/>
          </a:xfrm>
        </p:spPr>
        <p:txBody>
          <a:bodyPr/>
          <a:lstStyle/>
          <a:p>
            <a:r>
              <a:rPr lang="en-US"/>
              <a:t>Transit Technology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2DBB2D4-0982-B8D8-59C3-4595D8D8174A}"/>
              </a:ext>
            </a:extLst>
          </p:cNvPr>
          <p:cNvSpPr txBox="1">
            <a:spLocks/>
          </p:cNvSpPr>
          <p:nvPr/>
        </p:nvSpPr>
        <p:spPr>
          <a:xfrm>
            <a:off x="881762" y="1494399"/>
            <a:ext cx="11310238" cy="5320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97C93D"/>
              </a:buClr>
              <a:buSzPct val="100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Key, diverse functional groups that are biologically active in plants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F1467D-9A1D-7B53-1FDB-CFC0197D1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740" y="2339084"/>
            <a:ext cx="7010519" cy="398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34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327ED-3D87-C804-0E5C-D08572FDB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13AB3B-AA5F-3098-7453-935CC3AA9D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199" y="1331490"/>
            <a:ext cx="10342831" cy="718396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en-US"/>
              <a:t>Plant Response to Transit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23B232-58FA-414E-2F1C-A9E5E909E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</a:t>
            </a:r>
            <a:r>
              <a:rPr lang="en-US" baseline="30000"/>
              <a:t>® </a:t>
            </a:r>
            <a:r>
              <a:rPr lang="en-US"/>
              <a:t>Mode of Action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E49F312-DF5A-1B37-A5D0-529C7DC6C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613739"/>
              </p:ext>
            </p:extLst>
          </p:nvPr>
        </p:nvGraphicFramePr>
        <p:xfrm>
          <a:off x="838200" y="2051630"/>
          <a:ext cx="10645877" cy="232346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66860">
                  <a:extLst>
                    <a:ext uri="{9D8B030D-6E8A-4147-A177-3AD203B41FA5}">
                      <a16:colId xmlns:a16="http://schemas.microsoft.com/office/drawing/2014/main" val="885961364"/>
                    </a:ext>
                  </a:extLst>
                </a:gridCol>
                <a:gridCol w="8479017">
                  <a:extLst>
                    <a:ext uri="{9D8B030D-6E8A-4147-A177-3AD203B41FA5}">
                      <a16:colId xmlns:a16="http://schemas.microsoft.com/office/drawing/2014/main" val="154390396"/>
                    </a:ext>
                  </a:extLst>
                </a:gridCol>
              </a:tblGrid>
              <a:tr h="4437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Benefit</a:t>
                      </a:r>
                      <a:endParaRPr lang="en-US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449584"/>
                  </a:ext>
                </a:extLst>
              </a:tr>
              <a:tr h="93985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/>
                        <a:t>Improved Nutrient Mobility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Down-regulation of binding proteins to improve nutrient translocation of non-mobile nutrients.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147255"/>
                  </a:ext>
                </a:extLst>
              </a:tr>
              <a:tr h="9398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Increased Photosynthesis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Up-regulation of auxin transporter genes and up-regulation of cytokinin-degrading enzymes increases leaf area and photosynthetic capacity for more nutrient storage.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3284021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DE4FFF1A-804E-EE8D-128D-126B79B4B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770" y="5197642"/>
            <a:ext cx="2522427" cy="129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64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75323-120B-D198-6877-54FB3773F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8BDE8-FD9E-DD02-C1DC-08BF258C2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it Works</a:t>
            </a:r>
            <a:endParaRPr lang="en-US" baseline="30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D4F772-EE75-B287-021B-1C9B8E4D9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41" y="5357600"/>
            <a:ext cx="2522427" cy="1296129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EDB171F-52CB-0D3D-8A9D-160D79B33693}"/>
              </a:ext>
            </a:extLst>
          </p:cNvPr>
          <p:cNvSpPr txBox="1">
            <a:spLocks/>
          </p:cNvSpPr>
          <p:nvPr/>
        </p:nvSpPr>
        <p:spPr>
          <a:xfrm>
            <a:off x="829163" y="1381974"/>
            <a:ext cx="9180251" cy="718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25000"/>
                  </a:schemeClr>
                </a:solidFill>
              </a:rPr>
              <a:t>Transit Biostimulant enhances nutrition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BA8E81-4D92-A7F4-F614-84C9C9E21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810" y="1526940"/>
            <a:ext cx="8431854" cy="537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180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753E2-FE84-455E-BA3B-1F53423CA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11DDB43-FDD1-AE4A-CE29-79C68A8618C3}"/>
              </a:ext>
            </a:extLst>
          </p:cNvPr>
          <p:cNvSpPr/>
          <p:nvPr/>
        </p:nvSpPr>
        <p:spPr>
          <a:xfrm>
            <a:off x="2483917" y="1823771"/>
            <a:ext cx="1387929" cy="138792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B3F568-4C9C-38B3-1EDB-9F97EC1FB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400" y="2079663"/>
            <a:ext cx="899846" cy="8998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0A3D7E-45A9-33CB-A93D-25AA120DD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Roles of Nutrients on Crop Development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33714C1-C1EE-2121-8D8D-9F326194BC9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199" y="3328784"/>
            <a:ext cx="10806603" cy="3018228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/>
              <a:t>Magnesium supports chlorophyll production.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/>
              <a:t>Sulfur aids enzymatic functions that support chlorophyll formation and photosynthesis.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82B4AC4-37E6-460B-E639-5A62A56B4C63}"/>
              </a:ext>
            </a:extLst>
          </p:cNvPr>
          <p:cNvSpPr/>
          <p:nvPr/>
        </p:nvSpPr>
        <p:spPr>
          <a:xfrm>
            <a:off x="900659" y="1807772"/>
            <a:ext cx="1387929" cy="138792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AA9447-360A-677E-08EC-5F8987B23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004" y="2051813"/>
            <a:ext cx="911237" cy="89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657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351A3-1E5A-D7FB-6E86-C2ED148D2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147CB-6EF0-B7B3-2679-702BBBB3F6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Application Information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248284-8B8F-858C-BF80-2640AF3B2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742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7C28F-BE34-68FF-62CF-024FC0EB8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B69D54-0464-BE17-C81C-019CAF8C9C39}"/>
              </a:ext>
            </a:extLst>
          </p:cNvPr>
          <p:cNvSpPr/>
          <p:nvPr/>
        </p:nvSpPr>
        <p:spPr>
          <a:xfrm>
            <a:off x="0" y="2349671"/>
            <a:ext cx="12192000" cy="450832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A1E6E1-6E7A-BC68-D723-05CB0971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Application Guidelines</a:t>
            </a:r>
            <a:endParaRPr lang="en-US" baseline="30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938E55-2578-8D14-2CD5-9B31A6FCDCCB}"/>
              </a:ext>
            </a:extLst>
          </p:cNvPr>
          <p:cNvSpPr txBox="1"/>
          <p:nvPr/>
        </p:nvSpPr>
        <p:spPr>
          <a:xfrm>
            <a:off x="838199" y="2557121"/>
            <a:ext cx="9002487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+mj-lt"/>
                <a:cs typeface="Arial"/>
              </a:rPr>
              <a:t>Can be utilized with many common fungicides, insecticides, and fertilizers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+mj-lt"/>
                <a:cs typeface="Arial"/>
              </a:rPr>
              <a:t>A standard jar test is recommended before tank mixing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+mj-lt"/>
                <a:cs typeface="Arial"/>
              </a:rPr>
              <a:t>Recommended mixing sequence: water, adjuvants, pesticides, </a:t>
            </a:r>
            <a:r>
              <a:rPr lang="en-US" sz="2000" b="1" err="1">
                <a:solidFill>
                  <a:schemeClr val="bg1"/>
                </a:solidFill>
                <a:cs typeface="Arial"/>
              </a:rPr>
              <a:t>GreenSurge</a:t>
            </a:r>
            <a:r>
              <a:rPr lang="en-US" sz="2000">
                <a:solidFill>
                  <a:schemeClr val="bg1"/>
                </a:solidFill>
                <a:latin typeface="+mj-lt"/>
                <a:cs typeface="Arial"/>
              </a:rPr>
              <a:t>, other fertilizers, balance of water while agitating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+mj-lt"/>
                <a:cs typeface="Arial"/>
              </a:rPr>
              <a:t>If </a:t>
            </a:r>
            <a:r>
              <a:rPr lang="en-US" sz="2000" b="1" err="1">
                <a:solidFill>
                  <a:schemeClr val="bg1"/>
                </a:solidFill>
                <a:cs typeface="Arial"/>
              </a:rPr>
              <a:t>GreenSurge</a:t>
            </a:r>
            <a:r>
              <a:rPr lang="en-US" sz="2000" b="1">
                <a:solidFill>
                  <a:schemeClr val="bg1"/>
                </a:solidFill>
                <a:cs typeface="Arial"/>
              </a:rPr>
              <a:t> </a:t>
            </a:r>
            <a:r>
              <a:rPr lang="en-US" sz="2000">
                <a:solidFill>
                  <a:schemeClr val="bg1"/>
                </a:solidFill>
                <a:latin typeface="+mj-lt"/>
                <a:cs typeface="Arial"/>
              </a:rPr>
              <a:t>is blended with other products, always mix prior to application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+mj-lt"/>
                <a:cs typeface="Arial"/>
              </a:rPr>
              <a:t>Maintain continuous agitation during application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+mj-lt"/>
                <a:cs typeface="Arial"/>
              </a:rPr>
              <a:t>Use as fine of a spray mist as 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bg1"/>
                </a:solidFill>
                <a:latin typeface="+mj-lt"/>
                <a:cs typeface="Arial"/>
              </a:rPr>
              <a:t>DO NOT </a:t>
            </a:r>
            <a:r>
              <a:rPr lang="en-US" sz="2000">
                <a:solidFill>
                  <a:schemeClr val="bg1"/>
                </a:solidFill>
                <a:latin typeface="+mj-lt"/>
                <a:cs typeface="Arial"/>
              </a:rPr>
              <a:t>spray in the heat of the day or when the plant is under moisture stress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bg1"/>
                </a:solidFill>
                <a:latin typeface="+mj-lt"/>
                <a:cs typeface="Arial"/>
              </a:rPr>
              <a:t>DO NOT </a:t>
            </a:r>
            <a:r>
              <a:rPr lang="en-US" sz="2000">
                <a:solidFill>
                  <a:schemeClr val="bg1"/>
                </a:solidFill>
                <a:latin typeface="+mj-lt"/>
                <a:cs typeface="Arial"/>
              </a:rPr>
              <a:t>spray to the point of runoff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bg1"/>
                </a:solidFill>
                <a:latin typeface="+mj-lt"/>
                <a:cs typeface="Arial"/>
              </a:rPr>
              <a:t>DO NOT </a:t>
            </a:r>
            <a:r>
              <a:rPr lang="en-US" sz="2000">
                <a:solidFill>
                  <a:schemeClr val="bg1"/>
                </a:solidFill>
                <a:latin typeface="+mj-lt"/>
                <a:cs typeface="Arial"/>
              </a:rPr>
              <a:t>irrigate 3-4 hours after application or apply if rainfall is expected within 3-4 hours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330B6D-8D8F-67C0-071B-816A998C5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350591"/>
            <a:ext cx="3259300" cy="8625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0CBBD5-57C8-06DB-13A4-921ED4BE67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5087" y="5003322"/>
            <a:ext cx="1837428" cy="183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69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78A18-05DF-C615-EE04-9F645F14D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67650" cy="1325563"/>
          </a:xfrm>
        </p:spPr>
        <p:txBody>
          <a:bodyPr/>
          <a:lstStyle/>
          <a:p>
            <a:r>
              <a:rPr lang="en-US" err="1"/>
              <a:t>GreenSurge</a:t>
            </a:r>
            <a:r>
              <a:rPr lang="en-US"/>
              <a:t> Foliar Compatibility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2C8096-B28A-7655-CFE1-8D758415A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534" y="1690688"/>
            <a:ext cx="8900931" cy="49762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BB647F-0949-3A5D-B4DA-0585DF7535BD}"/>
              </a:ext>
            </a:extLst>
          </p:cNvPr>
          <p:cNvSpPr txBox="1"/>
          <p:nvPr/>
        </p:nvSpPr>
        <p:spPr>
          <a:xfrm>
            <a:off x="838200" y="1285751"/>
            <a:ext cx="76485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1" u="none" strike="noStrike" baseline="0">
                <a:latin typeface="+mj-lt"/>
              </a:rPr>
              <a:t>A standard jar test is recommended before tank mixing. Always read and follow label instructions.</a:t>
            </a:r>
            <a:endParaRPr lang="en-US" sz="1200" b="1" i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3947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ADDEC-E3CA-6E13-D0EB-7A84B0366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8A4A1-B6C6-671F-61A0-18616163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Rates &amp; Timing</a:t>
            </a:r>
            <a:endParaRPr lang="en-US" baseline="3000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84F97E3-83A4-CC8A-F420-8E71F1A975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589121"/>
              </p:ext>
            </p:extLst>
          </p:nvPr>
        </p:nvGraphicFramePr>
        <p:xfrm>
          <a:off x="838200" y="1577234"/>
          <a:ext cx="10729686" cy="114028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45038">
                  <a:extLst>
                    <a:ext uri="{9D8B030D-6E8A-4147-A177-3AD203B41FA5}">
                      <a16:colId xmlns:a16="http://schemas.microsoft.com/office/drawing/2014/main" val="3620824909"/>
                    </a:ext>
                  </a:extLst>
                </a:gridCol>
                <a:gridCol w="2331387">
                  <a:extLst>
                    <a:ext uri="{9D8B030D-6E8A-4147-A177-3AD203B41FA5}">
                      <a16:colId xmlns:a16="http://schemas.microsoft.com/office/drawing/2014/main" val="112145466"/>
                    </a:ext>
                  </a:extLst>
                </a:gridCol>
                <a:gridCol w="6353261">
                  <a:extLst>
                    <a:ext uri="{9D8B030D-6E8A-4147-A177-3AD203B41FA5}">
                      <a16:colId xmlns:a16="http://schemas.microsoft.com/office/drawing/2014/main" val="555268458"/>
                    </a:ext>
                  </a:extLst>
                </a:gridCol>
              </a:tblGrid>
              <a:tr h="428796">
                <a:tc>
                  <a:txBody>
                    <a:bodyPr/>
                    <a:lstStyle/>
                    <a:p>
                      <a:r>
                        <a:rPr lang="en-US" sz="1600"/>
                        <a:t>Crop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Use Rate/Acre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Application Timing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043108"/>
                  </a:ext>
                </a:extLst>
              </a:tr>
              <a:tr h="711485">
                <a:tc>
                  <a:txBody>
                    <a:bodyPr/>
                    <a:lstStyle/>
                    <a:p>
                      <a:pPr marL="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</a:rPr>
                        <a:t>All Crops</a:t>
                      </a:r>
                      <a:endParaRPr lang="en-US" sz="1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</a:rPr>
                        <a:t>1-6 qt/ac</a:t>
                      </a:r>
                    </a:p>
                    <a:p>
                      <a:pPr marL="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Apply any time during the growing season; repeat as needed.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rgbClr val="000000"/>
                        </a:solidFill>
                        <a:latin typeface="+mj-lt"/>
                        <a:ea typeface="Lato"/>
                        <a:cs typeface="Lato"/>
                      </a:endParaRPr>
                    </a:p>
                  </a:txBody>
                  <a:tcPr marL="45720" marR="45720" marT="22860" marB="22860"/>
                </a:tc>
                <a:extLst>
                  <a:ext uri="{0D108BD9-81ED-4DB2-BD59-A6C34878D82A}">
                    <a16:rowId xmlns:a16="http://schemas.microsoft.com/office/drawing/2014/main" val="341727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8930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CC499-0023-1BBB-B8DB-8AF038693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Registration Status: </a:t>
            </a:r>
            <a:br>
              <a:rPr lang="en-US"/>
            </a:br>
            <a:r>
              <a:rPr lang="en-US" b="1" err="1"/>
              <a:t>GreenSurge</a:t>
            </a:r>
            <a:r>
              <a:rPr lang="en-US" b="1"/>
              <a:t> Foliar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FA84D61-667F-4F0C-0462-17A2DB2569EA}"/>
              </a:ext>
            </a:extLst>
          </p:cNvPr>
          <p:cNvGrpSpPr/>
          <p:nvPr/>
        </p:nvGrpSpPr>
        <p:grpSpPr>
          <a:xfrm>
            <a:off x="320842" y="5903495"/>
            <a:ext cx="2261937" cy="635333"/>
            <a:chOff x="320842" y="5903495"/>
            <a:chExt cx="2261937" cy="63533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E79404-F3AE-3E39-BCE5-98019B1665D1}"/>
                </a:ext>
              </a:extLst>
            </p:cNvPr>
            <p:cNvSpPr/>
            <p:nvPr/>
          </p:nvSpPr>
          <p:spPr>
            <a:xfrm>
              <a:off x="320842" y="5903495"/>
              <a:ext cx="320842" cy="256673"/>
            </a:xfrm>
            <a:prstGeom prst="rect">
              <a:avLst/>
            </a:prstGeom>
            <a:solidFill>
              <a:srgbClr val="F170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159A71A-0C23-E885-098E-A13696621283}"/>
                </a:ext>
              </a:extLst>
            </p:cNvPr>
            <p:cNvSpPr/>
            <p:nvPr/>
          </p:nvSpPr>
          <p:spPr>
            <a:xfrm>
              <a:off x="320842" y="6224337"/>
              <a:ext cx="320842" cy="256673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39D5FEA-D7C7-84BE-D047-8C7460A9F3A7}"/>
                </a:ext>
              </a:extLst>
            </p:cNvPr>
            <p:cNvSpPr txBox="1"/>
            <p:nvPr/>
          </p:nvSpPr>
          <p:spPr>
            <a:xfrm>
              <a:off x="657726" y="5903495"/>
              <a:ext cx="16202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/>
                <a:t>Registered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D46429D-C66C-B365-E833-0A5127CCFB44}"/>
                </a:ext>
              </a:extLst>
            </p:cNvPr>
            <p:cNvSpPr txBox="1"/>
            <p:nvPr/>
          </p:nvSpPr>
          <p:spPr>
            <a:xfrm>
              <a:off x="657726" y="6200274"/>
              <a:ext cx="19250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/>
                <a:t>Not Registered</a:t>
              </a:r>
            </a:p>
          </p:txBody>
        </p:sp>
      </p:grpSp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10" name="Chart 9">
                <a:extLst>
                  <a:ext uri="{FF2B5EF4-FFF2-40B4-BE49-F238E27FC236}">
                    <a16:creationId xmlns:a16="http://schemas.microsoft.com/office/drawing/2014/main" id="{6F24FDEB-E7D9-A147-4591-5365B4A7E51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803417636"/>
                  </p:ext>
                </p:extLst>
              </p:nvPr>
            </p:nvGraphicFramePr>
            <p:xfrm>
              <a:off x="1487089" y="1453461"/>
              <a:ext cx="9217821" cy="526183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10" name="Chart 9">
                <a:extLst>
                  <a:ext uri="{FF2B5EF4-FFF2-40B4-BE49-F238E27FC236}">
                    <a16:creationId xmlns:a16="http://schemas.microsoft.com/office/drawing/2014/main" id="{6F24FDEB-E7D9-A147-4591-5365B4A7E51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87089" y="1453461"/>
                <a:ext cx="9217821" cy="5261839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A7D2FCBC-75D3-D26D-57A4-FD847660A586}"/>
              </a:ext>
            </a:extLst>
          </p:cNvPr>
          <p:cNvSpPr txBox="1"/>
          <p:nvPr/>
        </p:nvSpPr>
        <p:spPr>
          <a:xfrm>
            <a:off x="242186" y="6558492"/>
            <a:ext cx="4994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Registration status is subject to change and may vary by state.</a:t>
            </a:r>
          </a:p>
        </p:txBody>
      </p:sp>
    </p:spTree>
    <p:extLst>
      <p:ext uri="{BB962C8B-B14F-4D97-AF65-F5344CB8AC3E}">
        <p14:creationId xmlns:p14="http://schemas.microsoft.com/office/powerpoint/2010/main" val="1855649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774DA-3953-1A4F-FA8C-9F68EF4D2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03DB6-7611-5D8C-65E5-4B4E86945C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Field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5635C-8F5B-0525-5DF2-F0AE031C9E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083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66A68-4A45-C32D-EB77-A23D79AB0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C810A-8C76-7962-ED14-F0D052781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err="1"/>
              <a:t>GreenSurge</a:t>
            </a:r>
            <a:r>
              <a:rPr lang="en-US" sz="2800"/>
              <a:t> Improved Nutrient Uptake</a:t>
            </a:r>
            <a:endParaRPr lang="en-US" sz="2800" baseline="30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F4EB9-2002-F13E-1DB2-E8F1577D75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4368" y="1734326"/>
            <a:ext cx="1731031" cy="298793"/>
          </a:xfrm>
        </p:spPr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5F3946F-9F55-B820-38B0-D19A2D99C7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1CD28F-0BC0-3296-24E3-8D16E69E0A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7" y="3285336"/>
            <a:ext cx="4676487" cy="1573202"/>
          </a:xfrm>
        </p:spPr>
        <p:txBody>
          <a:bodyPr/>
          <a:lstStyle/>
          <a:p>
            <a:r>
              <a:rPr lang="en-US" sz="1400" err="1">
                <a:latin typeface="Arial"/>
                <a:cs typeface="Arial"/>
              </a:rPr>
              <a:t>GreenSurge</a:t>
            </a:r>
            <a:r>
              <a:rPr lang="en-US" sz="1400">
                <a:latin typeface="Arial"/>
                <a:cs typeface="Arial"/>
              </a:rPr>
              <a:t> was compared to a grower standard nutrient product (GS) and a premium competitive nutrient product. </a:t>
            </a:r>
          </a:p>
          <a:p>
            <a:r>
              <a:rPr lang="en-US" sz="1400"/>
              <a:t>Tissue samples were collected at 7, 14, and 21 days after application. An average of the tissue nutrients indicated the </a:t>
            </a:r>
            <a:r>
              <a:rPr lang="en-US" sz="1400" err="1"/>
              <a:t>GreenSurge</a:t>
            </a:r>
            <a:r>
              <a:rPr lang="en-US" sz="1400"/>
              <a:t> application improved Mg and S concentrations more than the premium competitive product and the GS.</a:t>
            </a:r>
          </a:p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344DCAF-196E-3766-3DEB-3D8798F8F1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Holden Research &amp; Consulting | Ventura County, CA | 2008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5946E065-928A-7A64-2F10-9E3523FAE4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9008940"/>
              </p:ext>
            </p:extLst>
          </p:nvPr>
        </p:nvGraphicFramePr>
        <p:xfrm>
          <a:off x="5510854" y="1863361"/>
          <a:ext cx="3011329" cy="3161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C95B3EBF-A4E1-4ECD-CA1B-6C941D313F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6499414"/>
              </p:ext>
            </p:extLst>
          </p:nvPr>
        </p:nvGraphicFramePr>
        <p:xfrm>
          <a:off x="8777548" y="1817522"/>
          <a:ext cx="3011330" cy="3207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7456E10-9BAA-D94A-F6A5-0C1C5ED6C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996382"/>
              </p:ext>
            </p:extLst>
          </p:nvPr>
        </p:nvGraphicFramePr>
        <p:xfrm>
          <a:off x="919479" y="2012262"/>
          <a:ext cx="4054090" cy="803530"/>
        </p:xfrm>
        <a:graphic>
          <a:graphicData uri="http://schemas.openxmlformats.org/drawingml/2006/table">
            <a:tbl>
              <a:tblPr/>
              <a:tblGrid>
                <a:gridCol w="847537">
                  <a:extLst>
                    <a:ext uri="{9D8B030D-6E8A-4147-A177-3AD203B41FA5}">
                      <a16:colId xmlns:a16="http://schemas.microsoft.com/office/drawing/2014/main" val="3986141739"/>
                    </a:ext>
                  </a:extLst>
                </a:gridCol>
                <a:gridCol w="3206553">
                  <a:extLst>
                    <a:ext uri="{9D8B030D-6E8A-4147-A177-3AD203B41FA5}">
                      <a16:colId xmlns:a16="http://schemas.microsoft.com/office/drawing/2014/main" val="3606317935"/>
                    </a:ext>
                  </a:extLst>
                </a:gridCol>
              </a:tblGrid>
              <a:tr h="236220">
                <a:tc>
                  <a:txBody>
                    <a:bodyPr/>
                    <a:lstStyle/>
                    <a:p>
                      <a:pPr algn="l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2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CROP​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717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Lemon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491655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algn="l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2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DESIGN</a:t>
                      </a:r>
                      <a:r>
                        <a:rPr lang="en-US" sz="1200" b="0" i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231F20"/>
                        </a:solidFill>
                        <a:effectLst/>
                      </a:endParaRPr>
                    </a:p>
                  </a:txBody>
                  <a:tcPr>
                    <a:lnL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717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Complete Randomized Block of Four Replicates of  Four Trees Each</a:t>
                      </a:r>
                      <a:endParaRPr lang="en-US" b="0" i="0">
                        <a:solidFill>
                          <a:srgbClr val="231F20"/>
                        </a:solidFill>
                        <a:effectLst/>
                      </a:endParaRPr>
                    </a:p>
                  </a:txBody>
                  <a:tcPr>
                    <a:lnL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313561"/>
                  </a:ext>
                </a:extLst>
              </a:tr>
            </a:tbl>
          </a:graphicData>
        </a:graphic>
      </p:graphicFrame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3B4614EB-294F-266C-AC94-34C6B51B774C}"/>
              </a:ext>
            </a:extLst>
          </p:cNvPr>
          <p:cNvSpPr txBox="1">
            <a:spLocks/>
          </p:cNvSpPr>
          <p:nvPr/>
        </p:nvSpPr>
        <p:spPr>
          <a:xfrm>
            <a:off x="8501449" y="5302732"/>
            <a:ext cx="3287429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January – September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60.5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9.41”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Ave Monthly Rainfall – 1.05” 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36C27BE-C0C1-AF3B-ABAD-2F364BDC5A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306318"/>
              </p:ext>
            </p:extLst>
          </p:nvPr>
        </p:nvGraphicFramePr>
        <p:xfrm>
          <a:off x="622997" y="5567564"/>
          <a:ext cx="5236814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4549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491267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238852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992146">
                  <a:extLst>
                    <a:ext uri="{9D8B030D-6E8A-4147-A177-3AD203B41FA5}">
                      <a16:colId xmlns:a16="http://schemas.microsoft.com/office/drawing/2014/main" val="10800993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GreenSurge</a:t>
                      </a:r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2 qt/ac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Mid – Late January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06B84CAA-BE11-6651-ABA6-0790B7E8D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6822" y="5150779"/>
            <a:ext cx="907616" cy="1573201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8A1101C6-B6CF-B645-D261-85C5321A0341}"/>
              </a:ext>
            </a:extLst>
          </p:cNvPr>
          <p:cNvSpPr/>
          <p:nvPr/>
        </p:nvSpPr>
        <p:spPr>
          <a:xfrm>
            <a:off x="7091044" y="6299609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8051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B9B7DD29-E76B-0605-0853-3C073DB62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84274">
            <a:off x="5610991" y="5249775"/>
            <a:ext cx="3041467" cy="13906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529C4E-3595-8608-3B4B-51017BDDE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7663249" cy="663575"/>
          </a:xfrm>
        </p:spPr>
        <p:txBody>
          <a:bodyPr>
            <a:normAutofit fontScale="90000"/>
          </a:bodyPr>
          <a:lstStyle/>
          <a:p>
            <a:r>
              <a:rPr lang="en-US" err="1"/>
              <a:t>GreenSurge</a:t>
            </a:r>
            <a:r>
              <a:rPr lang="en-US"/>
              <a:t> Increased Watermelon Size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08A377-ABF6-1CC3-9947-74D42A03E2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4369" y="1768095"/>
            <a:ext cx="1731031" cy="298793"/>
          </a:xfrm>
        </p:spPr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BFBA-3C1C-9198-565D-697FF99453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369" y="2943891"/>
            <a:ext cx="1731031" cy="298793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13E4B2-061A-754D-815D-4EE7C71229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7" y="3235908"/>
            <a:ext cx="5261633" cy="1573202"/>
          </a:xfrm>
        </p:spPr>
        <p:txBody>
          <a:bodyPr/>
          <a:lstStyle/>
          <a:p>
            <a:r>
              <a:rPr lang="en-US" dirty="0" err="1"/>
              <a:t>GreenSurge</a:t>
            </a:r>
            <a:r>
              <a:rPr lang="en-US" dirty="0"/>
              <a:t> Foliar was applied in addition to the Grower Standard (GS) program and compared to the GS alone.</a:t>
            </a:r>
          </a:p>
          <a:p>
            <a:r>
              <a:rPr lang="en-US" dirty="0"/>
              <a:t>The addition of </a:t>
            </a:r>
            <a:r>
              <a:rPr lang="en-US" dirty="0" err="1"/>
              <a:t>GreenSurge</a:t>
            </a:r>
            <a:r>
              <a:rPr lang="en-US" dirty="0"/>
              <a:t> resulted in a 28.7% increase in #6 melons (the largest melons) and an 15.4% decrease in #9 melons (the smallest and least valuable melons). </a:t>
            </a:r>
            <a:r>
              <a:rPr lang="en-US" dirty="0" err="1"/>
              <a:t>GreenSurge</a:t>
            </a:r>
            <a:r>
              <a:rPr lang="en-US" dirty="0"/>
              <a:t> also increased Brix by 4.2% over the GS.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859427-B132-F1E2-8698-E3F2C659B4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Agri-Technologies | Clinton, NC | 2008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C4A8F27-25D7-CD6C-31E8-9396C68BF5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492960"/>
              </p:ext>
            </p:extLst>
          </p:nvPr>
        </p:nvGraphicFramePr>
        <p:xfrm>
          <a:off x="834367" y="2148292"/>
          <a:ext cx="4054090" cy="587630"/>
        </p:xfrm>
        <a:graphic>
          <a:graphicData uri="http://schemas.openxmlformats.org/drawingml/2006/table">
            <a:tbl>
              <a:tblPr/>
              <a:tblGrid>
                <a:gridCol w="847537">
                  <a:extLst>
                    <a:ext uri="{9D8B030D-6E8A-4147-A177-3AD203B41FA5}">
                      <a16:colId xmlns:a16="http://schemas.microsoft.com/office/drawing/2014/main" val="3986141739"/>
                    </a:ext>
                  </a:extLst>
                </a:gridCol>
                <a:gridCol w="3206553">
                  <a:extLst>
                    <a:ext uri="{9D8B030D-6E8A-4147-A177-3AD203B41FA5}">
                      <a16:colId xmlns:a16="http://schemas.microsoft.com/office/drawing/2014/main" val="3606317935"/>
                    </a:ext>
                  </a:extLst>
                </a:gridCol>
              </a:tblGrid>
              <a:tr h="236220">
                <a:tc>
                  <a:txBody>
                    <a:bodyPr/>
                    <a:lstStyle/>
                    <a:p>
                      <a:pPr algn="l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2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CROP​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717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Watermelons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491655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algn="l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2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DESIGN</a:t>
                      </a:r>
                      <a:r>
                        <a:rPr lang="en-US" sz="1200" b="0" i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231F20"/>
                        </a:solidFill>
                        <a:effectLst/>
                      </a:endParaRPr>
                    </a:p>
                  </a:txBody>
                  <a:tcPr>
                    <a:lnL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717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Complete Randomized Block</a:t>
                      </a:r>
                      <a:endParaRPr lang="en-US" b="0" i="0">
                        <a:solidFill>
                          <a:srgbClr val="231F20"/>
                        </a:solidFill>
                        <a:effectLst/>
                      </a:endParaRPr>
                    </a:p>
                  </a:txBody>
                  <a:tcPr>
                    <a:lnL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154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313561"/>
                  </a:ext>
                </a:extLst>
              </a:tr>
            </a:tbl>
          </a:graphicData>
        </a:graphic>
      </p:graphicFrame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3575ED22-AAE5-33DA-E6FB-B709977AAB3A}"/>
              </a:ext>
            </a:extLst>
          </p:cNvPr>
          <p:cNvSpPr txBox="1">
            <a:spLocks/>
          </p:cNvSpPr>
          <p:nvPr/>
        </p:nvSpPr>
        <p:spPr>
          <a:xfrm>
            <a:off x="9093579" y="5302732"/>
            <a:ext cx="2695299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- August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77.0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9.70”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Ave Monthly Rainfall – 2.43” 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DB1101D-0854-F4CC-D3CB-3EE6ADBE59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192617"/>
              </p:ext>
            </p:extLst>
          </p:nvPr>
        </p:nvGraphicFramePr>
        <p:xfrm>
          <a:off x="622997" y="5567564"/>
          <a:ext cx="3244668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4549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491267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238852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GreenSurge</a:t>
                      </a:r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2 qt/ac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76C5026A-8D65-E950-6978-F6F3E7518E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4039150"/>
              </p:ext>
            </p:extLst>
          </p:nvPr>
        </p:nvGraphicFramePr>
        <p:xfrm>
          <a:off x="5920450" y="1825505"/>
          <a:ext cx="3173129" cy="2983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25AF7501-D7CF-A098-3E17-61C2780F1F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4255375"/>
              </p:ext>
            </p:extLst>
          </p:nvPr>
        </p:nvGraphicFramePr>
        <p:xfrm>
          <a:off x="9018871" y="1793533"/>
          <a:ext cx="3173129" cy="2983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EEB9E5EC-4CB8-5E52-A102-4F08A45314D3}"/>
              </a:ext>
            </a:extLst>
          </p:cNvPr>
          <p:cNvSpPr/>
          <p:nvPr/>
        </p:nvSpPr>
        <p:spPr>
          <a:xfrm>
            <a:off x="7791220" y="6168317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9359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511C6-2B71-8D98-8A4B-938EC1DF1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112EF35-1EB5-AA56-2DB5-D1E699CDE2C1}"/>
              </a:ext>
            </a:extLst>
          </p:cNvPr>
          <p:cNvSpPr/>
          <p:nvPr/>
        </p:nvSpPr>
        <p:spPr>
          <a:xfrm>
            <a:off x="6929306" y="0"/>
            <a:ext cx="526269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C8EBE0A-0AF3-EBA1-D15B-9C5DF7D5143E}"/>
              </a:ext>
            </a:extLst>
          </p:cNvPr>
          <p:cNvSpPr/>
          <p:nvPr/>
        </p:nvSpPr>
        <p:spPr>
          <a:xfrm>
            <a:off x="6190136" y="1846553"/>
            <a:ext cx="1478342" cy="14783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C858EFA-3C77-F6E4-A984-E54889F864A0}"/>
              </a:ext>
            </a:extLst>
          </p:cNvPr>
          <p:cNvSpPr/>
          <p:nvPr/>
        </p:nvSpPr>
        <p:spPr>
          <a:xfrm>
            <a:off x="6190135" y="3892658"/>
            <a:ext cx="1478342" cy="14783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B6D7716-0928-B1BF-7EB5-8792827383EF}"/>
              </a:ext>
            </a:extLst>
          </p:cNvPr>
          <p:cNvSpPr txBox="1">
            <a:spLocks/>
          </p:cNvSpPr>
          <p:nvPr/>
        </p:nvSpPr>
        <p:spPr>
          <a:xfrm>
            <a:off x="7778471" y="4086027"/>
            <a:ext cx="4001206" cy="532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/>
              <a:t>Enhanced Photosynthesis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83E77F4A-2A46-093C-EB39-8C84C7C97AC7}"/>
              </a:ext>
            </a:extLst>
          </p:cNvPr>
          <p:cNvSpPr txBox="1">
            <a:spLocks/>
          </p:cNvSpPr>
          <p:nvPr/>
        </p:nvSpPr>
        <p:spPr>
          <a:xfrm>
            <a:off x="7778471" y="2340859"/>
            <a:ext cx="4424545" cy="532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/>
              <a:t>Improved Chlorophyll Production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5D602B0-D9EC-8362-EE4E-11F368DB88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2049887"/>
            <a:ext cx="4424495" cy="3892166"/>
          </a:xfrm>
        </p:spPr>
        <p:txBody>
          <a:bodyPr>
            <a:normAutofit/>
          </a:bodyPr>
          <a:lstStyle/>
          <a:p>
            <a:r>
              <a:rPr lang="en-US" sz="2000" dirty="0">
                <a:ea typeface="Lato"/>
                <a:cs typeface="Lato"/>
              </a:rPr>
              <a:t>Contains </a:t>
            </a:r>
            <a:r>
              <a:rPr lang="en-US" sz="2000" b="1" dirty="0">
                <a:ea typeface="Lato"/>
                <a:cs typeface="Lato"/>
              </a:rPr>
              <a:t>Transit</a:t>
            </a:r>
            <a:r>
              <a:rPr lang="en-US" sz="2000" dirty="0">
                <a:ea typeface="Lato"/>
                <a:cs typeface="Lato"/>
              </a:rPr>
              <a:t> biostimulant for enhanced nutrient mobility </a:t>
            </a:r>
          </a:p>
          <a:p>
            <a:r>
              <a:rPr lang="en-US" sz="2000" dirty="0">
                <a:ea typeface="Lato"/>
                <a:cs typeface="Lato"/>
              </a:rPr>
              <a:t>Right time, right place application results in:</a:t>
            </a:r>
          </a:p>
          <a:p>
            <a:pPr lvl="1"/>
            <a:r>
              <a:rPr lang="en-US" sz="2000" dirty="0">
                <a:ea typeface="Lato"/>
                <a:cs typeface="Lato"/>
              </a:rPr>
              <a:t>Chlorophyll production</a:t>
            </a:r>
          </a:p>
          <a:p>
            <a:pPr lvl="1"/>
            <a:r>
              <a:rPr lang="en-US" sz="2000" dirty="0">
                <a:ea typeface="Lato"/>
                <a:cs typeface="Lato"/>
              </a:rPr>
              <a:t>Enhanced photosynthesis</a:t>
            </a:r>
          </a:p>
          <a:p>
            <a:pPr marL="0" indent="0">
              <a:buNone/>
            </a:pPr>
            <a:endParaRPr lang="en-US" sz="2000" dirty="0">
              <a:highlight>
                <a:srgbClr val="FFFF00"/>
              </a:highlight>
              <a:ea typeface="Lato"/>
              <a:cs typeface="Lato"/>
            </a:endParaRPr>
          </a:p>
          <a:p>
            <a:pPr marL="0" indent="0">
              <a:buNone/>
            </a:pPr>
            <a:endParaRPr lang="en-US" sz="2000" dirty="0">
              <a:ea typeface="Lato"/>
              <a:cs typeface="La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1FFA94-E798-64CB-3728-2144877F0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536405"/>
            <a:ext cx="3259300" cy="8625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6A691C-B8B6-069F-7837-AD80FF3B4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010" y="3967015"/>
            <a:ext cx="1392311" cy="13923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CA45B4-E8ED-0A56-FB11-690AA58EC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088" y="1959342"/>
            <a:ext cx="1169004" cy="116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166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4937776"/>
      </p:ext>
    </p:extLst>
  </p:cSld>
  <p:clrMapOvr>
    <a:masterClrMapping/>
  </p:clrMapOvr>
</p:sld>
</file>

<file path=ppt/theme/theme1.xml><?xml version="1.0" encoding="utf-8"?>
<a:theme xmlns:a="http://schemas.openxmlformats.org/drawingml/2006/main" name="Multicolor Slides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2.xml><?xml version="1.0" encoding="utf-8"?>
<a:theme xmlns:a="http://schemas.openxmlformats.org/drawingml/2006/main" name="Red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3.xml><?xml version="1.0" encoding="utf-8"?>
<a:theme xmlns:a="http://schemas.openxmlformats.org/drawingml/2006/main" name="Blue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4.xml><?xml version="1.0" encoding="utf-8"?>
<a:theme xmlns:a="http://schemas.openxmlformats.org/drawingml/2006/main" name="Green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fd4fcc-9e50-4ec6-b4d6-6967abc50610">
      <Terms xmlns="http://schemas.microsoft.com/office/infopath/2007/PartnerControls"/>
    </lcf76f155ced4ddcb4097134ff3c332f>
    <TaxCatchAll xmlns="284489b6-9925-4ae0-8009-6d633e13666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CAA53E2C8F85042BE45AABDA3DEFD4F" ma:contentTypeVersion="18" ma:contentTypeDescription="新しいドキュメントを作成します。" ma:contentTypeScope="" ma:versionID="2915626f3b7c2cfacd01079031a30497">
  <xsd:schema xmlns:xsd="http://www.w3.org/2001/XMLSchema" xmlns:xs="http://www.w3.org/2001/XMLSchema" xmlns:p="http://schemas.microsoft.com/office/2006/metadata/properties" xmlns:ns2="dffd4fcc-9e50-4ec6-b4d6-6967abc50610" xmlns:ns3="284489b6-9925-4ae0-8009-6d633e13666d" targetNamespace="http://schemas.microsoft.com/office/2006/metadata/properties" ma:root="true" ma:fieldsID="e7f207e18e9976d9da8d4dcded58d057" ns2:_="" ns3:_="">
    <xsd:import namespace="dffd4fcc-9e50-4ec6-b4d6-6967abc50610"/>
    <xsd:import namespace="284489b6-9925-4ae0-8009-6d633e1366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fd4fcc-9e50-4ec6-b4d6-6967abc506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6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8" nillable="true" ma:taxonomy="true" ma:internalName="lcf76f155ced4ddcb4097134ff3c332f" ma:taxonomyFieldName="MediaServiceImageTags" ma:displayName="Image Tags" ma:readOnly="false" ma:fieldId="{5cf76f15-5ced-4ddc-b409-7134ff3c332f}" ma:taxonomyMulti="true" ma:sspId="c4df6450-8276-4927-863e-70e03e21ec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4489b6-9925-4ae0-8009-6d633e13666d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67251577-6253-4414-b332-6a7dc8159e25}" ma:internalName="TaxCatchAll" ma:showField="CatchAllData" ma:web="284489b6-9925-4ae0-8009-6d633e1366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7" ma:displayName="Content Type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058B5D-1DA4-4D94-A83B-76EBFBDAB6F0}">
  <ds:schemaRefs>
    <ds:schemaRef ds:uri="dffd4fcc-9e50-4ec6-b4d6-6967abc50610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284489b6-9925-4ae0-8009-6d633e13666d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6DA5961-C0CC-4708-8106-6FBC56367D6A}">
  <ds:schemaRefs>
    <ds:schemaRef ds:uri="284489b6-9925-4ae0-8009-6d633e13666d"/>
    <ds:schemaRef ds:uri="dffd4fcc-9e50-4ec6-b4d6-6967abc5061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1A89792-E000-4219-B151-F9D1508F39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Sumitomo</Template>
  <TotalTime>7</TotalTime>
  <Words>896</Words>
  <Application>Microsoft Office PowerPoint</Application>
  <PresentationFormat>Widescreen</PresentationFormat>
  <Paragraphs>185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Aptos Narrow</vt:lpstr>
      <vt:lpstr>Arial</vt:lpstr>
      <vt:lpstr>Calibri</vt:lpstr>
      <vt:lpstr>Lato</vt:lpstr>
      <vt:lpstr>Source Sans Pro</vt:lpstr>
      <vt:lpstr>System Font Regular</vt:lpstr>
      <vt:lpstr>Multicolor Slides</vt:lpstr>
      <vt:lpstr>Red Colorway</vt:lpstr>
      <vt:lpstr>Blue Colorway</vt:lpstr>
      <vt:lpstr>Green Colorway</vt:lpstr>
      <vt:lpstr>GreenSurge®</vt:lpstr>
      <vt:lpstr>PowerPoint Presentation</vt:lpstr>
      <vt:lpstr>Product Overview</vt:lpstr>
      <vt:lpstr>GreenSurge®</vt:lpstr>
      <vt:lpstr>Features &amp; Benefits</vt:lpstr>
      <vt:lpstr>Guaranteed Analysis</vt:lpstr>
      <vt:lpstr>PowerPoint Presentation</vt:lpstr>
      <vt:lpstr>Mode of Action</vt:lpstr>
      <vt:lpstr>PowerPoint Presentation</vt:lpstr>
      <vt:lpstr>PowerPoint Presentation</vt:lpstr>
      <vt:lpstr>Transit® Mode of Action</vt:lpstr>
      <vt:lpstr>How it Works</vt:lpstr>
      <vt:lpstr>Key Roles of Nutrients on Crop Development</vt:lpstr>
      <vt:lpstr>Application Information</vt:lpstr>
      <vt:lpstr>General Application Guidelines</vt:lpstr>
      <vt:lpstr>GreenSurge Foliar Compatibility</vt:lpstr>
      <vt:lpstr>Application Rates &amp; Timing</vt:lpstr>
      <vt:lpstr>Registration Status:  GreenSurge Foliar</vt:lpstr>
      <vt:lpstr>Field Data</vt:lpstr>
      <vt:lpstr>GreenSurge Improved Nutrient Uptake</vt:lpstr>
      <vt:lpstr>GreenSurge Increased Watermelon Size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Jacquie Keefe</dc:creator>
  <cp:lastModifiedBy>Ouderkirk, Brittney</cp:lastModifiedBy>
  <cp:revision>1</cp:revision>
  <dcterms:created xsi:type="dcterms:W3CDTF">2026-03-24T18:58:19Z</dcterms:created>
  <dcterms:modified xsi:type="dcterms:W3CDTF">2026-10-09T13:42:41Z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0x0101007CAA53E2C8F85042BE45AABDA3DEFD4F</vt:lpwstr>
  </property>
  <property fmtid="{D5CDD505-2E9C-101B-9397-08002B2CF9AE}" pid="4" name="_ExtendedDescription">
    <vt:lpwstr/>
  </property>
</Properties>
</file>